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6"/>
  </p:notesMasterIdLst>
  <p:handoutMasterIdLst>
    <p:handoutMasterId r:id="rId27"/>
  </p:handoutMasterIdLst>
  <p:sldIdLst>
    <p:sldId id="283" r:id="rId2"/>
    <p:sldId id="284" r:id="rId3"/>
    <p:sldId id="285" r:id="rId4"/>
    <p:sldId id="287" r:id="rId5"/>
    <p:sldId id="289" r:id="rId6"/>
    <p:sldId id="288" r:id="rId7"/>
    <p:sldId id="293" r:id="rId8"/>
    <p:sldId id="304" r:id="rId9"/>
    <p:sldId id="305" r:id="rId10"/>
    <p:sldId id="306" r:id="rId11"/>
    <p:sldId id="308" r:id="rId12"/>
    <p:sldId id="309" r:id="rId13"/>
    <p:sldId id="307" r:id="rId14"/>
    <p:sldId id="292" r:id="rId15"/>
    <p:sldId id="312" r:id="rId16"/>
    <p:sldId id="303" r:id="rId17"/>
    <p:sldId id="310" r:id="rId18"/>
    <p:sldId id="296" r:id="rId19"/>
    <p:sldId id="297" r:id="rId20"/>
    <p:sldId id="300" r:id="rId21"/>
    <p:sldId id="301" r:id="rId22"/>
    <p:sldId id="277" r:id="rId23"/>
    <p:sldId id="302" r:id="rId24"/>
    <p:sldId id="299" r:id="rId25"/>
  </p:sldIdLst>
  <p:sldSz cx="9144000" cy="6858000" type="screen4x3"/>
  <p:notesSz cx="7010400" cy="92964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6102F-6076-4A3C-A160-DF8CA2867648}" v="57" dt="2023-05-13T23:16:30.100"/>
    <p1510:client id="{C88A7A5E-DAB1-4E92-B17C-0928235DD0A7}" v="5" dt="2023-05-14T22:30:55.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772" autoAdjust="0"/>
    <p:restoredTop sz="40909" autoAdjust="0"/>
  </p:normalViewPr>
  <p:slideViewPr>
    <p:cSldViewPr snapToObjects="1" showGuides="1">
      <p:cViewPr varScale="1">
        <p:scale>
          <a:sx n="32" d="100"/>
          <a:sy n="32" d="100"/>
        </p:scale>
        <p:origin x="2285" y="43"/>
      </p:cViewPr>
      <p:guideLst>
        <p:guide orient="horz" pos="2160"/>
        <p:guide pos="2880"/>
      </p:guideLst>
    </p:cSldViewPr>
  </p:slideViewPr>
  <p:notesTextViewPr>
    <p:cViewPr>
      <p:scale>
        <a:sx n="200" d="100"/>
        <a:sy n="200" d="100"/>
      </p:scale>
      <p:origin x="0" y="-178"/>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wiola, Alison" userId="122cdc3e-0be4-40f6-97b3-cdce0694a0c5" providerId="ADAL" clId="{C88A7A5E-DAB1-4E92-B17C-0928235DD0A7}"/>
    <pc:docChg chg="custSel modSld replTag">
      <pc:chgData name="Szawiola, Alison" userId="122cdc3e-0be4-40f6-97b3-cdce0694a0c5" providerId="ADAL" clId="{C88A7A5E-DAB1-4E92-B17C-0928235DD0A7}" dt="2023-05-14T22:31:11.870" v="184"/>
      <pc:docMkLst>
        <pc:docMk/>
      </pc:docMkLst>
      <pc:sldChg chg="modSp mod">
        <pc:chgData name="Szawiola, Alison" userId="122cdc3e-0be4-40f6-97b3-cdce0694a0c5" providerId="ADAL" clId="{C88A7A5E-DAB1-4E92-B17C-0928235DD0A7}" dt="2023-05-14T16:22:22.934" v="168" actId="20577"/>
        <pc:sldMkLst>
          <pc:docMk/>
          <pc:sldMk cId="3861274803" sldId="340"/>
        </pc:sldMkLst>
        <pc:spChg chg="mod">
          <ac:chgData name="Szawiola, Alison" userId="122cdc3e-0be4-40f6-97b3-cdce0694a0c5" providerId="ADAL" clId="{C88A7A5E-DAB1-4E92-B17C-0928235DD0A7}" dt="2023-05-14T16:22:22.934" v="168" actId="20577"/>
          <ac:spMkLst>
            <pc:docMk/>
            <pc:sldMk cId="3861274803" sldId="340"/>
            <ac:spMk id="3" creationId="{00000000-0000-0000-0000-000000000000}"/>
          </ac:spMkLst>
        </pc:spChg>
        <pc:picChg chg="mod">
          <ac:chgData name="Szawiola, Alison" userId="122cdc3e-0be4-40f6-97b3-cdce0694a0c5" providerId="ADAL" clId="{C88A7A5E-DAB1-4E92-B17C-0928235DD0A7}" dt="2023-05-14T16:21:27.844" v="96" actId="1076"/>
          <ac:picMkLst>
            <pc:docMk/>
            <pc:sldMk cId="3861274803" sldId="340"/>
            <ac:picMk id="5" creationId="{00000000-0000-0000-0000-000000000000}"/>
          </ac:picMkLst>
        </pc:picChg>
      </pc:sldChg>
      <pc:sldChg chg="modNotesTx">
        <pc:chgData name="Szawiola, Alison" userId="122cdc3e-0be4-40f6-97b3-cdce0694a0c5" providerId="ADAL" clId="{C88A7A5E-DAB1-4E92-B17C-0928235DD0A7}" dt="2023-05-14T16:19:41.877" v="0" actId="20577"/>
        <pc:sldMkLst>
          <pc:docMk/>
          <pc:sldMk cId="1996737457" sldId="345"/>
        </pc:sldMkLst>
      </pc:sldChg>
      <pc:sldChg chg="delSp modSp mod">
        <pc:chgData name="Szawiola, Alison" userId="122cdc3e-0be4-40f6-97b3-cdce0694a0c5" providerId="ADAL" clId="{C88A7A5E-DAB1-4E92-B17C-0928235DD0A7}" dt="2023-05-14T16:20:03.092" v="6" actId="478"/>
        <pc:sldMkLst>
          <pc:docMk/>
          <pc:sldMk cId="1644987264" sldId="354"/>
        </pc:sldMkLst>
        <pc:spChg chg="mod">
          <ac:chgData name="Szawiola, Alison" userId="122cdc3e-0be4-40f6-97b3-cdce0694a0c5" providerId="ADAL" clId="{C88A7A5E-DAB1-4E92-B17C-0928235DD0A7}" dt="2023-05-14T16:19:59.297" v="4" actId="20577"/>
          <ac:spMkLst>
            <pc:docMk/>
            <pc:sldMk cId="1644987264" sldId="354"/>
            <ac:spMk id="2" creationId="{00000000-0000-0000-0000-000000000000}"/>
          </ac:spMkLst>
        </pc:spChg>
        <pc:picChg chg="del">
          <ac:chgData name="Szawiola, Alison" userId="122cdc3e-0be4-40f6-97b3-cdce0694a0c5" providerId="ADAL" clId="{C88A7A5E-DAB1-4E92-B17C-0928235DD0A7}" dt="2023-05-14T16:20:03.092" v="6" actId="478"/>
          <ac:picMkLst>
            <pc:docMk/>
            <pc:sldMk cId="1644987264" sldId="354"/>
            <ac:picMk id="2052" creationId="{00000000-0000-0000-0000-000000000000}"/>
          </ac:picMkLst>
        </pc:picChg>
      </pc:sldChg>
      <pc:sldChg chg="modNotes">
        <pc:chgData name="Szawiola, Alison" userId="122cdc3e-0be4-40f6-97b3-cdce0694a0c5" providerId="ADAL" clId="{C88A7A5E-DAB1-4E92-B17C-0928235DD0A7}" dt="2023-05-14T16:20:03.206" v="8" actId="27636"/>
        <pc:sldMkLst>
          <pc:docMk/>
          <pc:sldMk cId="3056502181" sldId="528"/>
        </pc:sldMkLst>
      </pc:sldChg>
      <pc:sldChg chg="addSp delSp modSp mod modNotes modNotesTx">
        <pc:chgData name="Szawiola, Alison" userId="122cdc3e-0be4-40f6-97b3-cdce0694a0c5" providerId="ADAL" clId="{C88A7A5E-DAB1-4E92-B17C-0928235DD0A7}" dt="2023-05-14T22:31:07.486" v="183"/>
        <pc:sldMkLst>
          <pc:docMk/>
          <pc:sldMk cId="929387499" sldId="529"/>
        </pc:sldMkLst>
        <pc:spChg chg="add del mod">
          <ac:chgData name="Szawiola, Alison" userId="122cdc3e-0be4-40f6-97b3-cdce0694a0c5" providerId="ADAL" clId="{C88A7A5E-DAB1-4E92-B17C-0928235DD0A7}" dt="2023-05-14T22:30:52.723" v="179" actId="478"/>
          <ac:spMkLst>
            <pc:docMk/>
            <pc:sldMk cId="929387499" sldId="529"/>
            <ac:spMk id="3" creationId="{DFB3EF19-91DF-C83B-691B-216C5EEABC95}"/>
          </ac:spMkLst>
        </pc:spChg>
        <pc:picChg chg="add del mod modCrop">
          <ac:chgData name="Szawiola, Alison" userId="122cdc3e-0be4-40f6-97b3-cdce0694a0c5" providerId="ADAL" clId="{C88A7A5E-DAB1-4E92-B17C-0928235DD0A7}" dt="2023-05-14T22:30:44.772" v="176" actId="478"/>
          <ac:picMkLst>
            <pc:docMk/>
            <pc:sldMk cId="929387499" sldId="529"/>
            <ac:picMk id="9" creationId="{DD3F0F03-F262-D942-64EE-E64BFF8258D6}"/>
          </ac:picMkLst>
        </pc:picChg>
        <pc:picChg chg="add mod">
          <ac:chgData name="Szawiola, Alison" userId="122cdc3e-0be4-40f6-97b3-cdce0694a0c5" providerId="ADAL" clId="{C88A7A5E-DAB1-4E92-B17C-0928235DD0A7}" dt="2023-05-14T22:30:55.500" v="181" actId="1076"/>
          <ac:picMkLst>
            <pc:docMk/>
            <pc:sldMk cId="929387499" sldId="529"/>
            <ac:picMk id="10" creationId="{552B8B03-E8E4-68EE-A0A3-081EAF5FDAA3}"/>
          </ac:picMkLst>
        </pc:picChg>
        <pc:picChg chg="del">
          <ac:chgData name="Szawiola, Alison" userId="122cdc3e-0be4-40f6-97b3-cdce0694a0c5" providerId="ADAL" clId="{C88A7A5E-DAB1-4E92-B17C-0928235DD0A7}" dt="2023-05-14T22:29:23.277" v="170" actId="478"/>
          <ac:picMkLst>
            <pc:docMk/>
            <pc:sldMk cId="929387499" sldId="529"/>
            <ac:picMk id="1026" creationId="{AD642CFC-6BA4-30AD-DC6B-79785D81627F}"/>
          </ac:picMkLst>
        </pc:picChg>
      </pc:sldChg>
    </pc:docChg>
  </pc:docChgLst>
  <pc:docChgLst>
    <pc:chgData name="Szawiola, Alison" userId="122cdc3e-0be4-40f6-97b3-cdce0694a0c5" providerId="ADAL" clId="{E87210BC-A0D3-47FF-BCA4-F32AE9C3F22D}"/>
    <pc:docChg chg="undo custSel addSld delSld modSld replTag">
      <pc:chgData name="Szawiola, Alison" userId="122cdc3e-0be4-40f6-97b3-cdce0694a0c5" providerId="ADAL" clId="{E87210BC-A0D3-47FF-BCA4-F32AE9C3F22D}" dt="2023-05-11T14:55:21.588" v="3765"/>
      <pc:docMkLst>
        <pc:docMk/>
      </pc:docMkLst>
      <pc:sldChg chg="modSp del mod modNotes modNotesTx">
        <pc:chgData name="Szawiola, Alison" userId="122cdc3e-0be4-40f6-97b3-cdce0694a0c5" providerId="ADAL" clId="{E87210BC-A0D3-47FF-BCA4-F32AE9C3F22D}" dt="2023-05-11T14:24:13.886" v="3101" actId="47"/>
        <pc:sldMkLst>
          <pc:docMk/>
          <pc:sldMk cId="3747422719" sldId="317"/>
        </pc:sldMkLst>
        <pc:picChg chg="mod">
          <ac:chgData name="Szawiola, Alison" userId="122cdc3e-0be4-40f6-97b3-cdce0694a0c5" providerId="ADAL" clId="{E87210BC-A0D3-47FF-BCA4-F32AE9C3F22D}" dt="2023-05-11T13:40:56.877" v="1942" actId="1076"/>
          <ac:picMkLst>
            <pc:docMk/>
            <pc:sldMk cId="3747422719" sldId="317"/>
            <ac:picMk id="18" creationId="{00000000-0000-0000-0000-000000000000}"/>
          </ac:picMkLst>
        </pc:picChg>
        <pc:picChg chg="mod">
          <ac:chgData name="Szawiola, Alison" userId="122cdc3e-0be4-40f6-97b3-cdce0694a0c5" providerId="ADAL" clId="{E87210BC-A0D3-47FF-BCA4-F32AE9C3F22D}" dt="2023-05-11T14:08:39.687" v="2773" actId="1076"/>
          <ac:picMkLst>
            <pc:docMk/>
            <pc:sldMk cId="3747422719" sldId="317"/>
            <ac:picMk id="1026" creationId="{00000000-0000-0000-0000-000000000000}"/>
          </ac:picMkLst>
        </pc:picChg>
      </pc:sldChg>
      <pc:sldChg chg="modSp mod modNotesTx">
        <pc:chgData name="Szawiola, Alison" userId="122cdc3e-0be4-40f6-97b3-cdce0694a0c5" providerId="ADAL" clId="{E87210BC-A0D3-47FF-BCA4-F32AE9C3F22D}" dt="2023-05-11T14:54:32.121" v="3762" actId="20577"/>
        <pc:sldMkLst>
          <pc:docMk/>
          <pc:sldMk cId="806726748" sldId="322"/>
        </pc:sldMkLst>
        <pc:spChg chg="mod">
          <ac:chgData name="Szawiola, Alison" userId="122cdc3e-0be4-40f6-97b3-cdce0694a0c5" providerId="ADAL" clId="{E87210BC-A0D3-47FF-BCA4-F32AE9C3F22D}" dt="2023-05-11T14:44:15.296" v="3366" actId="20577"/>
          <ac:spMkLst>
            <pc:docMk/>
            <pc:sldMk cId="806726748" sldId="322"/>
            <ac:spMk id="3" creationId="{00000000-0000-0000-0000-000000000000}"/>
          </ac:spMkLst>
        </pc:spChg>
      </pc:sldChg>
      <pc:sldChg chg="modNotesTx">
        <pc:chgData name="Szawiola, Alison" userId="122cdc3e-0be4-40f6-97b3-cdce0694a0c5" providerId="ADAL" clId="{E87210BC-A0D3-47FF-BCA4-F32AE9C3F22D}" dt="2023-05-11T14:48:23.989" v="3598" actId="20577"/>
        <pc:sldMkLst>
          <pc:docMk/>
          <pc:sldMk cId="4104315159" sldId="335"/>
        </pc:sldMkLst>
      </pc:sldChg>
      <pc:sldChg chg="modNotesTx">
        <pc:chgData name="Szawiola, Alison" userId="122cdc3e-0be4-40f6-97b3-cdce0694a0c5" providerId="ADAL" clId="{E87210BC-A0D3-47FF-BCA4-F32AE9C3F22D}" dt="2023-05-11T14:52:41.770" v="3754" actId="20577"/>
        <pc:sldMkLst>
          <pc:docMk/>
          <pc:sldMk cId="855804005" sldId="349"/>
        </pc:sldMkLst>
      </pc:sldChg>
      <pc:sldChg chg="modNotes modNotesTx">
        <pc:chgData name="Szawiola, Alison" userId="122cdc3e-0be4-40f6-97b3-cdce0694a0c5" providerId="ADAL" clId="{E87210BC-A0D3-47FF-BCA4-F32AE9C3F22D}" dt="2023-05-11T14:45:58.917" v="3461" actId="20577"/>
        <pc:sldMkLst>
          <pc:docMk/>
          <pc:sldMk cId="3118329893" sldId="527"/>
        </pc:sldMkLst>
      </pc:sldChg>
      <pc:sldChg chg="addSp delSp modSp mod modAnim modNotesTx">
        <pc:chgData name="Szawiola, Alison" userId="122cdc3e-0be4-40f6-97b3-cdce0694a0c5" providerId="ADAL" clId="{E87210BC-A0D3-47FF-BCA4-F32AE9C3F22D}" dt="2023-05-11T14:51:58.713" v="3749" actId="20577"/>
        <pc:sldMkLst>
          <pc:docMk/>
          <pc:sldMk cId="3056502181" sldId="528"/>
        </pc:sldMkLst>
        <pc:spChg chg="ord">
          <ac:chgData name="Szawiola, Alison" userId="122cdc3e-0be4-40f6-97b3-cdce0694a0c5" providerId="ADAL" clId="{E87210BC-A0D3-47FF-BCA4-F32AE9C3F22D}" dt="2023-05-11T14:02:03.305" v="2730" actId="13244"/>
          <ac:spMkLst>
            <pc:docMk/>
            <pc:sldMk cId="3056502181" sldId="528"/>
            <ac:spMk id="2" creationId="{567ACFB8-3362-55DD-92C4-DD790CCC9474}"/>
          </ac:spMkLst>
        </pc:spChg>
        <pc:spChg chg="del">
          <ac:chgData name="Szawiola, Alison" userId="122cdc3e-0be4-40f6-97b3-cdce0694a0c5" providerId="ADAL" clId="{E87210BC-A0D3-47FF-BCA4-F32AE9C3F22D}" dt="2023-05-11T12:40:08.042" v="691" actId="478"/>
          <ac:spMkLst>
            <pc:docMk/>
            <pc:sldMk cId="3056502181" sldId="528"/>
            <ac:spMk id="3" creationId="{0B7EE785-3218-4ED1-EADA-383A160823A8}"/>
          </ac:spMkLst>
        </pc:spChg>
        <pc:spChg chg="ord">
          <ac:chgData name="Szawiola, Alison" userId="122cdc3e-0be4-40f6-97b3-cdce0694a0c5" providerId="ADAL" clId="{E87210BC-A0D3-47FF-BCA4-F32AE9C3F22D}" dt="2023-05-11T14:01:26.785" v="2722" actId="13244"/>
          <ac:spMkLst>
            <pc:docMk/>
            <pc:sldMk cId="3056502181" sldId="528"/>
            <ac:spMk id="4" creationId="{A577CD78-656B-FBA0-53D8-8B79D82B542E}"/>
          </ac:spMkLst>
        </pc:spChg>
        <pc:spChg chg="add del">
          <ac:chgData name="Szawiola, Alison" userId="122cdc3e-0be4-40f6-97b3-cdce0694a0c5" providerId="ADAL" clId="{E87210BC-A0D3-47FF-BCA4-F32AE9C3F22D}" dt="2023-05-11T12:41:28.232" v="696" actId="22"/>
          <ac:spMkLst>
            <pc:docMk/>
            <pc:sldMk cId="3056502181" sldId="528"/>
            <ac:spMk id="10" creationId="{6D44B1F3-D0F8-271D-0594-A94373213F3D}"/>
          </ac:spMkLst>
        </pc:spChg>
        <pc:spChg chg="add mod ord">
          <ac:chgData name="Szawiola, Alison" userId="122cdc3e-0be4-40f6-97b3-cdce0694a0c5" providerId="ADAL" clId="{E87210BC-A0D3-47FF-BCA4-F32AE9C3F22D}" dt="2023-05-11T14:08:49.296" v="2775" actId="14100"/>
          <ac:spMkLst>
            <pc:docMk/>
            <pc:sldMk cId="3056502181" sldId="528"/>
            <ac:spMk id="11" creationId="{27A642FB-B461-9745-6FCC-E06C4BDE4485}"/>
          </ac:spMkLst>
        </pc:spChg>
        <pc:spChg chg="add mod ord">
          <ac:chgData name="Szawiola, Alison" userId="122cdc3e-0be4-40f6-97b3-cdce0694a0c5" providerId="ADAL" clId="{E87210BC-A0D3-47FF-BCA4-F32AE9C3F22D}" dt="2023-05-11T14:02:57.895" v="2739" actId="13244"/>
          <ac:spMkLst>
            <pc:docMk/>
            <pc:sldMk cId="3056502181" sldId="528"/>
            <ac:spMk id="12" creationId="{B2BF2BE3-DDB7-2080-4373-20A2C39006F8}"/>
          </ac:spMkLst>
        </pc:spChg>
        <pc:spChg chg="add del">
          <ac:chgData name="Szawiola, Alison" userId="122cdc3e-0be4-40f6-97b3-cdce0694a0c5" providerId="ADAL" clId="{E87210BC-A0D3-47FF-BCA4-F32AE9C3F22D}" dt="2023-05-11T13:42:02.095" v="1991" actId="22"/>
          <ac:spMkLst>
            <pc:docMk/>
            <pc:sldMk cId="3056502181" sldId="528"/>
            <ac:spMk id="14" creationId="{358793AA-3142-E5AC-9144-EA356330346F}"/>
          </ac:spMkLst>
        </pc:spChg>
        <pc:spChg chg="add mod ord">
          <ac:chgData name="Szawiola, Alison" userId="122cdc3e-0be4-40f6-97b3-cdce0694a0c5" providerId="ADAL" clId="{E87210BC-A0D3-47FF-BCA4-F32AE9C3F22D}" dt="2023-05-11T14:20:57.565" v="3075" actId="6549"/>
          <ac:spMkLst>
            <pc:docMk/>
            <pc:sldMk cId="3056502181" sldId="528"/>
            <ac:spMk id="16" creationId="{D0D8F257-F93B-D481-80E8-06D518EC581D}"/>
          </ac:spMkLst>
        </pc:spChg>
        <pc:spChg chg="add mod ord">
          <ac:chgData name="Szawiola, Alison" userId="122cdc3e-0be4-40f6-97b3-cdce0694a0c5" providerId="ADAL" clId="{E87210BC-A0D3-47FF-BCA4-F32AE9C3F22D}" dt="2023-05-11T14:12:41.411" v="2820" actId="14100"/>
          <ac:spMkLst>
            <pc:docMk/>
            <pc:sldMk cId="3056502181" sldId="528"/>
            <ac:spMk id="17" creationId="{77E1674B-842D-E3D8-9398-885634736C57}"/>
          </ac:spMkLst>
        </pc:spChg>
        <pc:spChg chg="add mod">
          <ac:chgData name="Szawiola, Alison" userId="122cdc3e-0be4-40f6-97b3-cdce0694a0c5" providerId="ADAL" clId="{E87210BC-A0D3-47FF-BCA4-F32AE9C3F22D}" dt="2023-05-11T14:20:53.697" v="3073" actId="20577"/>
          <ac:spMkLst>
            <pc:docMk/>
            <pc:sldMk cId="3056502181" sldId="528"/>
            <ac:spMk id="21" creationId="{C9B442AE-231B-D9EF-C0AB-5A00ED72D2D1}"/>
          </ac:spMkLst>
        </pc:spChg>
        <pc:grpChg chg="add mod ord">
          <ac:chgData name="Szawiola, Alison" userId="122cdc3e-0be4-40f6-97b3-cdce0694a0c5" providerId="ADAL" clId="{E87210BC-A0D3-47FF-BCA4-F32AE9C3F22D}" dt="2023-05-11T14:01:57.839" v="2728" actId="13244"/>
          <ac:grpSpMkLst>
            <pc:docMk/>
            <pc:sldMk cId="3056502181" sldId="528"/>
            <ac:grpSpMk id="5" creationId="{0856B5A6-3676-E246-98E0-BF53B4A9E7E8}"/>
          </ac:grpSpMkLst>
        </pc:grpChg>
        <pc:picChg chg="mod">
          <ac:chgData name="Szawiola, Alison" userId="122cdc3e-0be4-40f6-97b3-cdce0694a0c5" providerId="ADAL" clId="{E87210BC-A0D3-47FF-BCA4-F32AE9C3F22D}" dt="2023-05-11T12:16:25.011" v="662"/>
          <ac:picMkLst>
            <pc:docMk/>
            <pc:sldMk cId="3056502181" sldId="528"/>
            <ac:picMk id="6" creationId="{DB38FCE6-9F1D-22A7-3CCB-47A96BFBC328}"/>
          </ac:picMkLst>
        </pc:picChg>
        <pc:picChg chg="mod">
          <ac:chgData name="Szawiola, Alison" userId="122cdc3e-0be4-40f6-97b3-cdce0694a0c5" providerId="ADAL" clId="{E87210BC-A0D3-47FF-BCA4-F32AE9C3F22D}" dt="2023-05-11T12:16:25.011" v="662"/>
          <ac:picMkLst>
            <pc:docMk/>
            <pc:sldMk cId="3056502181" sldId="528"/>
            <ac:picMk id="7" creationId="{6AFA6216-9F4F-8D43-F78C-0C609CEC21CD}"/>
          </ac:picMkLst>
        </pc:picChg>
        <pc:picChg chg="add del mod">
          <ac:chgData name="Szawiola, Alison" userId="122cdc3e-0be4-40f6-97b3-cdce0694a0c5" providerId="ADAL" clId="{E87210BC-A0D3-47FF-BCA4-F32AE9C3F22D}" dt="2023-05-11T14:03:59.978" v="2751" actId="478"/>
          <ac:picMkLst>
            <pc:docMk/>
            <pc:sldMk cId="3056502181" sldId="528"/>
            <ac:picMk id="18" creationId="{443A8D84-2231-06E7-C6EA-7A5A10337C68}"/>
          </ac:picMkLst>
        </pc:picChg>
        <pc:picChg chg="add mod">
          <ac:chgData name="Szawiola, Alison" userId="122cdc3e-0be4-40f6-97b3-cdce0694a0c5" providerId="ADAL" clId="{E87210BC-A0D3-47FF-BCA4-F32AE9C3F22D}" dt="2023-05-11T14:22:56.168" v="3087" actId="1076"/>
          <ac:picMkLst>
            <pc:docMk/>
            <pc:sldMk cId="3056502181" sldId="528"/>
            <ac:picMk id="20" creationId="{BA3CBD3C-B3A4-DF8F-4BB0-2AB7F5452AFD}"/>
          </ac:picMkLst>
        </pc:picChg>
        <pc:picChg chg="add del mod">
          <ac:chgData name="Szawiola, Alison" userId="122cdc3e-0be4-40f6-97b3-cdce0694a0c5" providerId="ADAL" clId="{E87210BC-A0D3-47FF-BCA4-F32AE9C3F22D}" dt="2023-05-11T12:42:18.963" v="701" actId="478"/>
          <ac:picMkLst>
            <pc:docMk/>
            <pc:sldMk cId="3056502181" sldId="528"/>
            <ac:picMk id="1026" creationId="{5CB9E674-B98E-2C6A-F65A-D3CD206DB36C}"/>
          </ac:picMkLst>
        </pc:picChg>
        <pc:picChg chg="add mod">
          <ac:chgData name="Szawiola, Alison" userId="122cdc3e-0be4-40f6-97b3-cdce0694a0c5" providerId="ADAL" clId="{E87210BC-A0D3-47FF-BCA4-F32AE9C3F22D}" dt="2023-05-11T14:10:05.126" v="2789" actId="1076"/>
          <ac:picMkLst>
            <pc:docMk/>
            <pc:sldMk cId="3056502181" sldId="528"/>
            <ac:picMk id="1028" creationId="{41CC91F6-22E7-8178-F128-2189838E7140}"/>
          </ac:picMkLst>
        </pc:picChg>
        <pc:picChg chg="add mod">
          <ac:chgData name="Szawiola, Alison" userId="122cdc3e-0be4-40f6-97b3-cdce0694a0c5" providerId="ADAL" clId="{E87210BC-A0D3-47FF-BCA4-F32AE9C3F22D}" dt="2023-05-11T14:01:31.809" v="2723" actId="13244"/>
          <ac:picMkLst>
            <pc:docMk/>
            <pc:sldMk cId="3056502181" sldId="528"/>
            <ac:picMk id="1030" creationId="{9FA7DF81-B505-9CC3-0E92-04521094E459}"/>
          </ac:picMkLst>
        </pc:picChg>
        <pc:picChg chg="add del mod">
          <ac:chgData name="Szawiola, Alison" userId="122cdc3e-0be4-40f6-97b3-cdce0694a0c5" providerId="ADAL" clId="{E87210BC-A0D3-47FF-BCA4-F32AE9C3F22D}" dt="2023-05-11T12:45:34.869" v="731" actId="478"/>
          <ac:picMkLst>
            <pc:docMk/>
            <pc:sldMk cId="3056502181" sldId="528"/>
            <ac:picMk id="1032" creationId="{CF99219F-FDEC-29C1-D4C5-447127D1951C}"/>
          </ac:picMkLst>
        </pc:picChg>
      </pc:sldChg>
      <pc:sldChg chg="del">
        <pc:chgData name="Szawiola, Alison" userId="122cdc3e-0be4-40f6-97b3-cdce0694a0c5" providerId="ADAL" clId="{E87210BC-A0D3-47FF-BCA4-F32AE9C3F22D}" dt="2023-05-11T12:18:21.618" v="684" actId="47"/>
        <pc:sldMkLst>
          <pc:docMk/>
          <pc:sldMk cId="1344763489" sldId="529"/>
        </pc:sldMkLst>
      </pc:sldChg>
      <pc:sldChg chg="addSp delSp modSp new del mod delAnim modAnim">
        <pc:chgData name="Szawiola, Alison" userId="122cdc3e-0be4-40f6-97b3-cdce0694a0c5" providerId="ADAL" clId="{E87210BC-A0D3-47FF-BCA4-F32AE9C3F22D}" dt="2023-05-11T14:13:00.619" v="2825" actId="47"/>
        <pc:sldMkLst>
          <pc:docMk/>
          <pc:sldMk cId="2585308678" sldId="529"/>
        </pc:sldMkLst>
        <pc:spChg chg="del">
          <ac:chgData name="Szawiola, Alison" userId="122cdc3e-0be4-40f6-97b3-cdce0694a0c5" providerId="ADAL" clId="{E87210BC-A0D3-47FF-BCA4-F32AE9C3F22D}" dt="2023-05-11T14:10:48.741" v="2802" actId="478"/>
          <ac:spMkLst>
            <pc:docMk/>
            <pc:sldMk cId="2585308678" sldId="529"/>
            <ac:spMk id="3" creationId="{2A85B13E-4625-BC03-D808-C1AC743D82F9}"/>
          </ac:spMkLst>
        </pc:spChg>
        <pc:spChg chg="add del mod">
          <ac:chgData name="Szawiola, Alison" userId="122cdc3e-0be4-40f6-97b3-cdce0694a0c5" providerId="ADAL" clId="{E87210BC-A0D3-47FF-BCA4-F32AE9C3F22D}" dt="2023-05-11T14:10:19.250" v="2793" actId="478"/>
          <ac:spMkLst>
            <pc:docMk/>
            <pc:sldMk cId="2585308678" sldId="529"/>
            <ac:spMk id="7" creationId="{0400453E-21A1-CFC3-F8DB-D3C316AF3197}"/>
          </ac:spMkLst>
        </pc:spChg>
        <pc:spChg chg="add mod">
          <ac:chgData name="Szawiola, Alison" userId="122cdc3e-0be4-40f6-97b3-cdce0694a0c5" providerId="ADAL" clId="{E87210BC-A0D3-47FF-BCA4-F32AE9C3F22D}" dt="2023-05-11T14:10:40.052" v="2800" actId="1076"/>
          <ac:spMkLst>
            <pc:docMk/>
            <pc:sldMk cId="2585308678" sldId="529"/>
            <ac:spMk id="8" creationId="{5D5E2DCB-3220-F797-C303-F01CDC952692}"/>
          </ac:spMkLst>
        </pc:spChg>
        <pc:picChg chg="add mod">
          <ac:chgData name="Szawiola, Alison" userId="122cdc3e-0be4-40f6-97b3-cdce0694a0c5" providerId="ADAL" clId="{E87210BC-A0D3-47FF-BCA4-F32AE9C3F22D}" dt="2023-05-11T14:09:32.321" v="2781" actId="1076"/>
          <ac:picMkLst>
            <pc:docMk/>
            <pc:sldMk cId="2585308678" sldId="529"/>
            <ac:picMk id="5" creationId="{0F00C359-ADB7-A0FE-5A34-D2E9EE3F2732}"/>
          </ac:picMkLst>
        </pc:picChg>
        <pc:picChg chg="add mod">
          <ac:chgData name="Szawiola, Alison" userId="122cdc3e-0be4-40f6-97b3-cdce0694a0c5" providerId="ADAL" clId="{E87210BC-A0D3-47FF-BCA4-F32AE9C3F22D}" dt="2023-05-11T14:10:00.453" v="2787" actId="1076"/>
          <ac:picMkLst>
            <pc:docMk/>
            <pc:sldMk cId="2585308678" sldId="529"/>
            <ac:picMk id="6" creationId="{1359AE12-9C00-E4D4-763B-AA5AFAEC8176}"/>
          </ac:picMkLst>
        </pc:picChg>
      </pc:sldChg>
    </pc:docChg>
  </pc:docChgLst>
  <pc:docChgLst>
    <pc:chgData name="Szawiola, Alison" userId="122cdc3e-0be4-40f6-97b3-cdce0694a0c5" providerId="ADAL" clId="{DB07721F-444C-43C4-B52D-45187926F01D}"/>
    <pc:docChg chg="custSel modSld replTag">
      <pc:chgData name="Szawiola, Alison" userId="122cdc3e-0be4-40f6-97b3-cdce0694a0c5" providerId="ADAL" clId="{DB07721F-444C-43C4-B52D-45187926F01D}" dt="2023-05-11T16:23:03.840" v="368"/>
      <pc:docMkLst>
        <pc:docMk/>
      </pc:docMkLst>
      <pc:sldChg chg="modNotesTx">
        <pc:chgData name="Szawiola, Alison" userId="122cdc3e-0be4-40f6-97b3-cdce0694a0c5" providerId="ADAL" clId="{DB07721F-444C-43C4-B52D-45187926F01D}" dt="2023-05-11T16:22:55.784" v="367" actId="20577"/>
        <pc:sldMkLst>
          <pc:docMk/>
          <pc:sldMk cId="4104315159" sldId="335"/>
        </pc:sldMkLst>
      </pc:sldChg>
      <pc:sldChg chg="addSp modSp mod">
        <pc:chgData name="Szawiola, Alison" userId="122cdc3e-0be4-40f6-97b3-cdce0694a0c5" providerId="ADAL" clId="{DB07721F-444C-43C4-B52D-45187926F01D}" dt="2023-05-11T16:18:28.139" v="252" actId="207"/>
        <pc:sldMkLst>
          <pc:docMk/>
          <pc:sldMk cId="855804005" sldId="349"/>
        </pc:sldMkLst>
        <pc:spChg chg="add mod">
          <ac:chgData name="Szawiola, Alison" userId="122cdc3e-0be4-40f6-97b3-cdce0694a0c5" providerId="ADAL" clId="{DB07721F-444C-43C4-B52D-45187926F01D}" dt="2023-05-11T16:18:28.139" v="252" actId="207"/>
          <ac:spMkLst>
            <pc:docMk/>
            <pc:sldMk cId="855804005" sldId="349"/>
            <ac:spMk id="2" creationId="{73770B50-179D-B45E-B09C-E4408F7F879F}"/>
          </ac:spMkLst>
        </pc:spChg>
      </pc:sldChg>
      <pc:sldChg chg="modNotesTx">
        <pc:chgData name="Szawiola, Alison" userId="122cdc3e-0be4-40f6-97b3-cdce0694a0c5" providerId="ADAL" clId="{DB07721F-444C-43C4-B52D-45187926F01D}" dt="2023-05-11T16:21:45.734" v="364" actId="20577"/>
        <pc:sldMkLst>
          <pc:docMk/>
          <pc:sldMk cId="3118329893" sldId="527"/>
        </pc:sldMkLst>
      </pc:sldChg>
      <pc:sldChg chg="modNotes">
        <pc:chgData name="Szawiola, Alison" userId="122cdc3e-0be4-40f6-97b3-cdce0694a0c5" providerId="ADAL" clId="{DB07721F-444C-43C4-B52D-45187926F01D}" dt="2023-05-11T16:17:49.323" v="214" actId="27636"/>
        <pc:sldMkLst>
          <pc:docMk/>
          <pc:sldMk cId="3056502181" sldId="528"/>
        </pc:sldMkLst>
      </pc:sldChg>
    </pc:docChg>
  </pc:docChgLst>
  <pc:docChgLst>
    <pc:chgData name="Szawiola, Alison" userId="122cdc3e-0be4-40f6-97b3-cdce0694a0c5" providerId="ADAL" clId="{97A6102F-6076-4A3C-A160-DF8CA2867648}"/>
    <pc:docChg chg="undo custSel addSld delSld modSld sldOrd replTag">
      <pc:chgData name="Szawiola, Alison" userId="122cdc3e-0be4-40f6-97b3-cdce0694a0c5" providerId="ADAL" clId="{97A6102F-6076-4A3C-A160-DF8CA2867648}" dt="2023-05-13T23:16:38.860" v="4167"/>
      <pc:docMkLst>
        <pc:docMk/>
      </pc:docMkLst>
      <pc:sldChg chg="delSp modSp mod modNotesTx">
        <pc:chgData name="Szawiola, Alison" userId="122cdc3e-0be4-40f6-97b3-cdce0694a0c5" providerId="ADAL" clId="{97A6102F-6076-4A3C-A160-DF8CA2867648}" dt="2023-05-13T23:11:31.810" v="4094" actId="20577"/>
        <pc:sldMkLst>
          <pc:docMk/>
          <pc:sldMk cId="0" sldId="278"/>
        </pc:sldMkLst>
        <pc:spChg chg="mod">
          <ac:chgData name="Szawiola, Alison" userId="122cdc3e-0be4-40f6-97b3-cdce0694a0c5" providerId="ADAL" clId="{97A6102F-6076-4A3C-A160-DF8CA2867648}" dt="2023-05-13T22:41:20.406" v="1422" actId="20577"/>
          <ac:spMkLst>
            <pc:docMk/>
            <pc:sldMk cId="0" sldId="278"/>
            <ac:spMk id="2" creationId="{00000000-0000-0000-0000-000000000000}"/>
          </ac:spMkLst>
        </pc:spChg>
        <pc:spChg chg="mod">
          <ac:chgData name="Szawiola, Alison" userId="122cdc3e-0be4-40f6-97b3-cdce0694a0c5" providerId="ADAL" clId="{97A6102F-6076-4A3C-A160-DF8CA2867648}" dt="2023-05-13T23:11:31.810" v="4094" actId="20577"/>
          <ac:spMkLst>
            <pc:docMk/>
            <pc:sldMk cId="0" sldId="278"/>
            <ac:spMk id="3" creationId="{00000000-0000-0000-0000-000000000000}"/>
          </ac:spMkLst>
        </pc:spChg>
        <pc:picChg chg="del">
          <ac:chgData name="Szawiola, Alison" userId="122cdc3e-0be4-40f6-97b3-cdce0694a0c5" providerId="ADAL" clId="{97A6102F-6076-4A3C-A160-DF8CA2867648}" dt="2023-05-12T19:41:49.889" v="18" actId="478"/>
          <ac:picMkLst>
            <pc:docMk/>
            <pc:sldMk cId="0" sldId="278"/>
            <ac:picMk id="5" creationId="{00000000-0000-0000-0000-000000000000}"/>
          </ac:picMkLst>
        </pc:picChg>
      </pc:sldChg>
      <pc:sldChg chg="modNotesTx">
        <pc:chgData name="Szawiola, Alison" userId="122cdc3e-0be4-40f6-97b3-cdce0694a0c5" providerId="ADAL" clId="{97A6102F-6076-4A3C-A160-DF8CA2867648}" dt="2023-05-13T23:06:17.402" v="3540" actId="20577"/>
        <pc:sldMkLst>
          <pc:docMk/>
          <pc:sldMk cId="806726748" sldId="322"/>
        </pc:sldMkLst>
      </pc:sldChg>
      <pc:sldChg chg="ord modNotes modNotesTx">
        <pc:chgData name="Szawiola, Alison" userId="122cdc3e-0be4-40f6-97b3-cdce0694a0c5" providerId="ADAL" clId="{97A6102F-6076-4A3C-A160-DF8CA2867648}" dt="2023-05-13T23:08:59.835" v="3868" actId="27636"/>
        <pc:sldMkLst>
          <pc:docMk/>
          <pc:sldMk cId="1121350838" sldId="332"/>
        </pc:sldMkLst>
      </pc:sldChg>
      <pc:sldChg chg="modSp mod modNotes modNotesTx">
        <pc:chgData name="Szawiola, Alison" userId="122cdc3e-0be4-40f6-97b3-cdce0694a0c5" providerId="ADAL" clId="{97A6102F-6076-4A3C-A160-DF8CA2867648}" dt="2023-05-13T23:16:33.455" v="4166" actId="14100"/>
        <pc:sldMkLst>
          <pc:docMk/>
          <pc:sldMk cId="4104315159" sldId="335"/>
        </pc:sldMkLst>
        <pc:spChg chg="mod">
          <ac:chgData name="Szawiola, Alison" userId="122cdc3e-0be4-40f6-97b3-cdce0694a0c5" providerId="ADAL" clId="{97A6102F-6076-4A3C-A160-DF8CA2867648}" dt="2023-05-13T23:16:33.455" v="4166" actId="14100"/>
          <ac:spMkLst>
            <pc:docMk/>
            <pc:sldMk cId="4104315159" sldId="335"/>
            <ac:spMk id="15" creationId="{AA6C03A6-20A0-3D88-F35B-717AB5994721}"/>
          </ac:spMkLst>
        </pc:spChg>
        <pc:picChg chg="mod">
          <ac:chgData name="Szawiola, Alison" userId="122cdc3e-0be4-40f6-97b3-cdce0694a0c5" providerId="ADAL" clId="{97A6102F-6076-4A3C-A160-DF8CA2867648}" dt="2023-05-13T23:16:30.100" v="4165" actId="1076"/>
          <ac:picMkLst>
            <pc:docMk/>
            <pc:sldMk cId="4104315159" sldId="335"/>
            <ac:picMk id="3074" creationId="{FF3447BE-86CA-3AA2-7385-A6BF48DBF5C3}"/>
          </ac:picMkLst>
        </pc:picChg>
      </pc:sldChg>
      <pc:sldChg chg="modNotesTx">
        <pc:chgData name="Szawiola, Alison" userId="122cdc3e-0be4-40f6-97b3-cdce0694a0c5" providerId="ADAL" clId="{97A6102F-6076-4A3C-A160-DF8CA2867648}" dt="2023-05-13T23:13:14.789" v="4150" actId="20577"/>
        <pc:sldMkLst>
          <pc:docMk/>
          <pc:sldMk cId="3861274803" sldId="340"/>
        </pc:sldMkLst>
      </pc:sldChg>
      <pc:sldChg chg="modNotesTx">
        <pc:chgData name="Szawiola, Alison" userId="122cdc3e-0be4-40f6-97b3-cdce0694a0c5" providerId="ADAL" clId="{97A6102F-6076-4A3C-A160-DF8CA2867648}" dt="2023-05-13T23:13:42.661" v="4163" actId="20577"/>
        <pc:sldMkLst>
          <pc:docMk/>
          <pc:sldMk cId="3923302756" sldId="343"/>
        </pc:sldMkLst>
      </pc:sldChg>
      <pc:sldChg chg="addSp delSp modSp modNotesTx">
        <pc:chgData name="Szawiola, Alison" userId="122cdc3e-0be4-40f6-97b3-cdce0694a0c5" providerId="ADAL" clId="{97A6102F-6076-4A3C-A160-DF8CA2867648}" dt="2023-05-13T23:08:30.771" v="3865" actId="20577"/>
        <pc:sldMkLst>
          <pc:docMk/>
          <pc:sldMk cId="1996737457" sldId="345"/>
        </pc:sldMkLst>
        <pc:picChg chg="add del mod">
          <ac:chgData name="Szawiola, Alison" userId="122cdc3e-0be4-40f6-97b3-cdce0694a0c5" providerId="ADAL" clId="{97A6102F-6076-4A3C-A160-DF8CA2867648}" dt="2023-05-13T22:40:44.352" v="1417" actId="14100"/>
          <ac:picMkLst>
            <pc:docMk/>
            <pc:sldMk cId="1996737457" sldId="345"/>
            <ac:picMk id="1028" creationId="{00000000-0000-0000-0000-000000000000}"/>
          </ac:picMkLst>
        </pc:picChg>
      </pc:sldChg>
      <pc:sldChg chg="modSp mod">
        <pc:chgData name="Szawiola, Alison" userId="122cdc3e-0be4-40f6-97b3-cdce0694a0c5" providerId="ADAL" clId="{97A6102F-6076-4A3C-A160-DF8CA2867648}" dt="2023-05-13T23:12:43.490" v="4135" actId="688"/>
        <pc:sldMkLst>
          <pc:docMk/>
          <pc:sldMk cId="3389705227" sldId="346"/>
        </pc:sldMkLst>
        <pc:spChg chg="mod">
          <ac:chgData name="Szawiola, Alison" userId="122cdc3e-0be4-40f6-97b3-cdce0694a0c5" providerId="ADAL" clId="{97A6102F-6076-4A3C-A160-DF8CA2867648}" dt="2023-05-13T23:12:43.490" v="4135" actId="688"/>
          <ac:spMkLst>
            <pc:docMk/>
            <pc:sldMk cId="3389705227" sldId="346"/>
            <ac:spMk id="107" creationId="{00000000-0000-0000-0000-000000000000}"/>
          </ac:spMkLst>
        </pc:spChg>
      </pc:sldChg>
      <pc:sldChg chg="modSp modNotesTx">
        <pc:chgData name="Szawiola, Alison" userId="122cdc3e-0be4-40f6-97b3-cdce0694a0c5" providerId="ADAL" clId="{97A6102F-6076-4A3C-A160-DF8CA2867648}" dt="2023-05-13T23:09:59.364" v="4014" actId="20577"/>
        <pc:sldMkLst>
          <pc:docMk/>
          <pc:sldMk cId="1644987264" sldId="354"/>
        </pc:sldMkLst>
        <pc:spChg chg="mod">
          <ac:chgData name="Szawiola, Alison" userId="122cdc3e-0be4-40f6-97b3-cdce0694a0c5" providerId="ADAL" clId="{97A6102F-6076-4A3C-A160-DF8CA2867648}" dt="2023-05-13T23:09:13.722" v="3884" actId="20577"/>
          <ac:spMkLst>
            <pc:docMk/>
            <pc:sldMk cId="1644987264" sldId="354"/>
            <ac:spMk id="3" creationId="{00000000-0000-0000-0000-000000000000}"/>
          </ac:spMkLst>
        </pc:spChg>
      </pc:sldChg>
      <pc:sldChg chg="modSp mod modNotesTx">
        <pc:chgData name="Szawiola, Alison" userId="122cdc3e-0be4-40f6-97b3-cdce0694a0c5" providerId="ADAL" clId="{97A6102F-6076-4A3C-A160-DF8CA2867648}" dt="2023-05-13T23:12:30.883" v="4133" actId="20577"/>
        <pc:sldMkLst>
          <pc:docMk/>
          <pc:sldMk cId="674116701" sldId="357"/>
        </pc:sldMkLst>
        <pc:spChg chg="mod">
          <ac:chgData name="Szawiola, Alison" userId="122cdc3e-0be4-40f6-97b3-cdce0694a0c5" providerId="ADAL" clId="{97A6102F-6076-4A3C-A160-DF8CA2867648}" dt="2023-05-13T23:12:30.883" v="4133" actId="20577"/>
          <ac:spMkLst>
            <pc:docMk/>
            <pc:sldMk cId="674116701" sldId="357"/>
            <ac:spMk id="156" creationId="{00000000-0000-0000-0000-000000000000}"/>
          </ac:spMkLst>
        </pc:spChg>
      </pc:sldChg>
      <pc:sldChg chg="modSp add mod modShow modNotes modNotesTx">
        <pc:chgData name="Szawiola, Alison" userId="122cdc3e-0be4-40f6-97b3-cdce0694a0c5" providerId="ADAL" clId="{97A6102F-6076-4A3C-A160-DF8CA2867648}" dt="2023-05-13T22:45:31.650" v="1510" actId="27636"/>
        <pc:sldMkLst>
          <pc:docMk/>
          <pc:sldMk cId="1074061543" sldId="358"/>
        </pc:sldMkLst>
        <pc:spChg chg="mod">
          <ac:chgData name="Szawiola, Alison" userId="122cdc3e-0be4-40f6-97b3-cdce0694a0c5" providerId="ADAL" clId="{97A6102F-6076-4A3C-A160-DF8CA2867648}" dt="2023-05-13T22:43:53.747" v="1505" actId="20577"/>
          <ac:spMkLst>
            <pc:docMk/>
            <pc:sldMk cId="1074061543" sldId="358"/>
            <ac:spMk id="10" creationId="{254E1D13-3D67-64B3-76C0-FB6BEB88FAC0}"/>
          </ac:spMkLst>
        </pc:spChg>
        <pc:spChg chg="mod">
          <ac:chgData name="Szawiola, Alison" userId="122cdc3e-0be4-40f6-97b3-cdce0694a0c5" providerId="ADAL" clId="{97A6102F-6076-4A3C-A160-DF8CA2867648}" dt="2023-05-13T22:43:42.622" v="1503" actId="20577"/>
          <ac:spMkLst>
            <pc:docMk/>
            <pc:sldMk cId="1074061543" sldId="358"/>
            <ac:spMk id="11" creationId="{CFA0D02A-5DAC-4D48-6252-205ED8FBA73B}"/>
          </ac:spMkLst>
        </pc:spChg>
      </pc:sldChg>
      <pc:sldChg chg="modNotesTx">
        <pc:chgData name="Szawiola, Alison" userId="122cdc3e-0be4-40f6-97b3-cdce0694a0c5" providerId="ADAL" clId="{97A6102F-6076-4A3C-A160-DF8CA2867648}" dt="2023-05-13T23:13:21.949" v="4158" actId="20577"/>
        <pc:sldMkLst>
          <pc:docMk/>
          <pc:sldMk cId="795870821" sldId="359"/>
        </pc:sldMkLst>
      </pc:sldChg>
      <pc:sldChg chg="modSp mod">
        <pc:chgData name="Szawiola, Alison" userId="122cdc3e-0be4-40f6-97b3-cdce0694a0c5" providerId="ADAL" clId="{97A6102F-6076-4A3C-A160-DF8CA2867648}" dt="2023-05-13T23:12:05.948" v="4115" actId="20577"/>
        <pc:sldMkLst>
          <pc:docMk/>
          <pc:sldMk cId="2339532835" sldId="360"/>
        </pc:sldMkLst>
        <pc:spChg chg="mod">
          <ac:chgData name="Szawiola, Alison" userId="122cdc3e-0be4-40f6-97b3-cdce0694a0c5" providerId="ADAL" clId="{97A6102F-6076-4A3C-A160-DF8CA2867648}" dt="2023-05-13T23:12:05.948" v="4115" actId="20577"/>
          <ac:spMkLst>
            <pc:docMk/>
            <pc:sldMk cId="2339532835" sldId="360"/>
            <ac:spMk id="3" creationId="{00000000-0000-0000-0000-000000000000}"/>
          </ac:spMkLst>
        </pc:spChg>
      </pc:sldChg>
      <pc:sldChg chg="modNotesTx">
        <pc:chgData name="Szawiola, Alison" userId="122cdc3e-0be4-40f6-97b3-cdce0694a0c5" providerId="ADAL" clId="{97A6102F-6076-4A3C-A160-DF8CA2867648}" dt="2023-05-12T19:40:19.140" v="11" actId="20577"/>
        <pc:sldMkLst>
          <pc:docMk/>
          <pc:sldMk cId="2814734070" sldId="526"/>
        </pc:sldMkLst>
      </pc:sldChg>
      <pc:sldChg chg="addSp delSp modSp del mod modAnim modNotesTx">
        <pc:chgData name="Szawiola, Alison" userId="122cdc3e-0be4-40f6-97b3-cdce0694a0c5" providerId="ADAL" clId="{97A6102F-6076-4A3C-A160-DF8CA2867648}" dt="2023-05-13T22:42:45.973" v="1425" actId="47"/>
        <pc:sldMkLst>
          <pc:docMk/>
          <pc:sldMk cId="3118329893" sldId="527"/>
        </pc:sldMkLst>
        <pc:spChg chg="mod">
          <ac:chgData name="Szawiola, Alison" userId="122cdc3e-0be4-40f6-97b3-cdce0694a0c5" providerId="ADAL" clId="{97A6102F-6076-4A3C-A160-DF8CA2867648}" dt="2023-05-13T22:37:00.395" v="1252" actId="20577"/>
          <ac:spMkLst>
            <pc:docMk/>
            <pc:sldMk cId="3118329893" sldId="527"/>
            <ac:spMk id="2" creationId="{6399EC4F-DB7C-70FF-D8C9-7E9C7A04BA4F}"/>
          </ac:spMkLst>
        </pc:spChg>
        <pc:picChg chg="add mod">
          <ac:chgData name="Szawiola, Alison" userId="122cdc3e-0be4-40f6-97b3-cdce0694a0c5" providerId="ADAL" clId="{97A6102F-6076-4A3C-A160-DF8CA2867648}" dt="2023-05-13T22:36:57.929" v="1248" actId="1076"/>
          <ac:picMkLst>
            <pc:docMk/>
            <pc:sldMk cId="3118329893" sldId="527"/>
            <ac:picMk id="3" creationId="{D45E7412-DB1D-1563-C3C4-45B7A48B15A7}"/>
          </ac:picMkLst>
        </pc:picChg>
        <pc:picChg chg="del">
          <ac:chgData name="Szawiola, Alison" userId="122cdc3e-0be4-40f6-97b3-cdce0694a0c5" providerId="ADAL" clId="{97A6102F-6076-4A3C-A160-DF8CA2867648}" dt="2023-05-13T22:36:56.233" v="1247" actId="478"/>
          <ac:picMkLst>
            <pc:docMk/>
            <pc:sldMk cId="3118329893" sldId="527"/>
            <ac:picMk id="1026" creationId="{A2D9E3A5-D7EC-D43F-6E63-D3B3547389AF}"/>
          </ac:picMkLst>
        </pc:picChg>
      </pc:sldChg>
      <pc:sldChg chg="modSp mod modNotes modNotesTx">
        <pc:chgData name="Szawiola, Alison" userId="122cdc3e-0be4-40f6-97b3-cdce0694a0c5" providerId="ADAL" clId="{97A6102F-6076-4A3C-A160-DF8CA2867648}" dt="2023-05-13T23:06:09.523" v="3538" actId="20577"/>
        <pc:sldMkLst>
          <pc:docMk/>
          <pc:sldMk cId="3056502181" sldId="528"/>
        </pc:sldMkLst>
        <pc:spChg chg="mod">
          <ac:chgData name="Szawiola, Alison" userId="122cdc3e-0be4-40f6-97b3-cdce0694a0c5" providerId="ADAL" clId="{97A6102F-6076-4A3C-A160-DF8CA2867648}" dt="2023-05-13T22:58:46.088" v="3154" actId="20577"/>
          <ac:spMkLst>
            <pc:docMk/>
            <pc:sldMk cId="3056502181" sldId="528"/>
            <ac:spMk id="2" creationId="{567ACFB8-3362-55DD-92C4-DD790CCC9474}"/>
          </ac:spMkLst>
        </pc:spChg>
        <pc:spChg chg="mod">
          <ac:chgData name="Szawiola, Alison" userId="122cdc3e-0be4-40f6-97b3-cdce0694a0c5" providerId="ADAL" clId="{97A6102F-6076-4A3C-A160-DF8CA2867648}" dt="2023-05-13T23:01:53.261" v="3321" actId="14100"/>
          <ac:spMkLst>
            <pc:docMk/>
            <pc:sldMk cId="3056502181" sldId="528"/>
            <ac:spMk id="21" creationId="{C9B442AE-231B-D9EF-C0AB-5A00ED72D2D1}"/>
          </ac:spMkLst>
        </pc:spChg>
        <pc:picChg chg="mod">
          <ac:chgData name="Szawiola, Alison" userId="122cdc3e-0be4-40f6-97b3-cdce0694a0c5" providerId="ADAL" clId="{97A6102F-6076-4A3C-A160-DF8CA2867648}" dt="2023-05-12T20:04:26.282" v="123" actId="1076"/>
          <ac:picMkLst>
            <pc:docMk/>
            <pc:sldMk cId="3056502181" sldId="528"/>
            <ac:picMk id="20" creationId="{BA3CBD3C-B3A4-DF8F-4BB0-2AB7F5452AFD}"/>
          </ac:picMkLst>
        </pc:picChg>
      </pc:sldChg>
      <pc:sldChg chg="addSp delSp modSp new mod ord modNotesTx">
        <pc:chgData name="Szawiola, Alison" userId="122cdc3e-0be4-40f6-97b3-cdce0694a0c5" providerId="ADAL" clId="{97A6102F-6076-4A3C-A160-DF8CA2867648}" dt="2023-05-13T23:05:33.024" v="3427"/>
        <pc:sldMkLst>
          <pc:docMk/>
          <pc:sldMk cId="929387499" sldId="529"/>
        </pc:sldMkLst>
        <pc:spChg chg="mod">
          <ac:chgData name="Szawiola, Alison" userId="122cdc3e-0be4-40f6-97b3-cdce0694a0c5" providerId="ADAL" clId="{97A6102F-6076-4A3C-A160-DF8CA2867648}" dt="2023-05-13T22:58:52.585" v="3176" actId="20577"/>
          <ac:spMkLst>
            <pc:docMk/>
            <pc:sldMk cId="929387499" sldId="529"/>
            <ac:spMk id="2" creationId="{7CC4F5A4-1BD3-308C-0B37-8BB9F79994FF}"/>
          </ac:spMkLst>
        </pc:spChg>
        <pc:spChg chg="del">
          <ac:chgData name="Szawiola, Alison" userId="122cdc3e-0be4-40f6-97b3-cdce0694a0c5" providerId="ADAL" clId="{97A6102F-6076-4A3C-A160-DF8CA2867648}" dt="2023-05-13T23:03:30.962" v="3323"/>
          <ac:spMkLst>
            <pc:docMk/>
            <pc:sldMk cId="929387499" sldId="529"/>
            <ac:spMk id="3" creationId="{BC37667A-94BD-A6B5-6BE5-6E4E5B646007}"/>
          </ac:spMkLst>
        </pc:spChg>
        <pc:grpChg chg="add mod">
          <ac:chgData name="Szawiola, Alison" userId="122cdc3e-0be4-40f6-97b3-cdce0694a0c5" providerId="ADAL" clId="{97A6102F-6076-4A3C-A160-DF8CA2867648}" dt="2023-05-13T22:58:56.520" v="3177"/>
          <ac:grpSpMkLst>
            <pc:docMk/>
            <pc:sldMk cId="929387499" sldId="529"/>
            <ac:grpSpMk id="5" creationId="{9294E67D-EA9E-B1C0-2791-B101F8BEBBFD}"/>
          </ac:grpSpMkLst>
        </pc:grpChg>
        <pc:picChg chg="mod">
          <ac:chgData name="Szawiola, Alison" userId="122cdc3e-0be4-40f6-97b3-cdce0694a0c5" providerId="ADAL" clId="{97A6102F-6076-4A3C-A160-DF8CA2867648}" dt="2023-05-13T22:58:56.520" v="3177"/>
          <ac:picMkLst>
            <pc:docMk/>
            <pc:sldMk cId="929387499" sldId="529"/>
            <ac:picMk id="6" creationId="{20F4574F-C326-3388-77F4-0F40FCDF0398}"/>
          </ac:picMkLst>
        </pc:picChg>
        <pc:picChg chg="mod">
          <ac:chgData name="Szawiola, Alison" userId="122cdc3e-0be4-40f6-97b3-cdce0694a0c5" providerId="ADAL" clId="{97A6102F-6076-4A3C-A160-DF8CA2867648}" dt="2023-05-13T22:58:56.520" v="3177"/>
          <ac:picMkLst>
            <pc:docMk/>
            <pc:sldMk cId="929387499" sldId="529"/>
            <ac:picMk id="7" creationId="{E7233D50-4B84-E9E5-B550-41D31EBCE96F}"/>
          </ac:picMkLst>
        </pc:picChg>
        <pc:picChg chg="add mod">
          <ac:chgData name="Szawiola, Alison" userId="122cdc3e-0be4-40f6-97b3-cdce0694a0c5" providerId="ADAL" clId="{97A6102F-6076-4A3C-A160-DF8CA2867648}" dt="2023-05-13T23:04:03.802" v="3347" actId="14100"/>
          <ac:picMkLst>
            <pc:docMk/>
            <pc:sldMk cId="929387499" sldId="529"/>
            <ac:picMk id="1026" creationId="{AD642CFC-6BA4-30AD-DC6B-79785D81627F}"/>
          </ac:picMkLst>
        </pc:picChg>
      </pc:sldChg>
    </pc:docChg>
  </pc:docChgLst>
  <pc:docChgLst>
    <pc:chgData name="Szawiola, Alison" userId="122cdc3e-0be4-40f6-97b3-cdce0694a0c5" providerId="ADAL" clId="{1270A5D7-BC8A-4686-AB8B-5B63019BFD84}"/>
    <pc:docChg chg="custSel modSld replTag">
      <pc:chgData name="Szawiola, Alison" userId="122cdc3e-0be4-40f6-97b3-cdce0694a0c5" providerId="ADAL" clId="{1270A5D7-BC8A-4686-AB8B-5B63019BFD84}" dt="2023-05-12T19:21:21.435" v="231"/>
      <pc:docMkLst>
        <pc:docMk/>
      </pc:docMkLst>
      <pc:sldChg chg="modNotesTx">
        <pc:chgData name="Szawiola, Alison" userId="122cdc3e-0be4-40f6-97b3-cdce0694a0c5" providerId="ADAL" clId="{1270A5D7-BC8A-4686-AB8B-5B63019BFD84}" dt="2023-05-12T18:50:35.056" v="31" actId="20577"/>
        <pc:sldMkLst>
          <pc:docMk/>
          <pc:sldMk cId="0" sldId="278"/>
        </pc:sldMkLst>
      </pc:sldChg>
      <pc:sldChg chg="modNotesTx">
        <pc:chgData name="Szawiola, Alison" userId="122cdc3e-0be4-40f6-97b3-cdce0694a0c5" providerId="ADAL" clId="{1270A5D7-BC8A-4686-AB8B-5B63019BFD84}" dt="2023-05-12T19:20:02.714" v="212" actId="20577"/>
        <pc:sldMkLst>
          <pc:docMk/>
          <pc:sldMk cId="806726748" sldId="322"/>
        </pc:sldMkLst>
      </pc:sldChg>
      <pc:sldChg chg="delSp mod modNotesTx">
        <pc:chgData name="Szawiola, Alison" userId="122cdc3e-0be4-40f6-97b3-cdce0694a0c5" providerId="ADAL" clId="{1270A5D7-BC8A-4686-AB8B-5B63019BFD84}" dt="2023-05-12T19:20:31.375" v="228" actId="478"/>
        <pc:sldMkLst>
          <pc:docMk/>
          <pc:sldMk cId="3662815120" sldId="324"/>
        </pc:sldMkLst>
        <pc:picChg chg="del">
          <ac:chgData name="Szawiola, Alison" userId="122cdc3e-0be4-40f6-97b3-cdce0694a0c5" providerId="ADAL" clId="{1270A5D7-BC8A-4686-AB8B-5B63019BFD84}" dt="2023-05-12T19:20:31.375" v="228" actId="478"/>
          <ac:picMkLst>
            <pc:docMk/>
            <pc:sldMk cId="3662815120" sldId="324"/>
            <ac:picMk id="5" creationId="{00000000-0000-0000-0000-000000000000}"/>
          </ac:picMkLst>
        </pc:picChg>
      </pc:sldChg>
      <pc:sldChg chg="modNotesTx">
        <pc:chgData name="Szawiola, Alison" userId="122cdc3e-0be4-40f6-97b3-cdce0694a0c5" providerId="ADAL" clId="{1270A5D7-BC8A-4686-AB8B-5B63019BFD84}" dt="2023-05-12T18:50:16.919" v="11" actId="20577"/>
        <pc:sldMkLst>
          <pc:docMk/>
          <pc:sldMk cId="1121350838" sldId="332"/>
        </pc:sldMkLst>
      </pc:sldChg>
      <pc:sldChg chg="modNotesTx">
        <pc:chgData name="Szawiola, Alison" userId="122cdc3e-0be4-40f6-97b3-cdce0694a0c5" providerId="ADAL" clId="{1270A5D7-BC8A-4686-AB8B-5B63019BFD84}" dt="2023-05-12T19:09:09.279" v="193" actId="20577"/>
        <pc:sldMkLst>
          <pc:docMk/>
          <pc:sldMk cId="4104315159" sldId="335"/>
        </pc:sldMkLst>
      </pc:sldChg>
      <pc:sldChg chg="modNotesTx">
        <pc:chgData name="Szawiola, Alison" userId="122cdc3e-0be4-40f6-97b3-cdce0694a0c5" providerId="ADAL" clId="{1270A5D7-BC8A-4686-AB8B-5B63019BFD84}" dt="2023-05-12T18:50:12.175" v="5" actId="20577"/>
        <pc:sldMkLst>
          <pc:docMk/>
          <pc:sldMk cId="1996737457" sldId="345"/>
        </pc:sldMkLst>
      </pc:sldChg>
      <pc:sldChg chg="modNotesTx">
        <pc:chgData name="Szawiola, Alison" userId="122cdc3e-0be4-40f6-97b3-cdce0694a0c5" providerId="ADAL" clId="{1270A5D7-BC8A-4686-AB8B-5B63019BFD84}" dt="2023-05-12T19:20:18.006" v="219" actId="20577"/>
        <pc:sldMkLst>
          <pc:docMk/>
          <pc:sldMk cId="3389705227" sldId="346"/>
        </pc:sldMkLst>
      </pc:sldChg>
      <pc:sldChg chg="delSp modAnim modNotesTx">
        <pc:chgData name="Szawiola, Alison" userId="122cdc3e-0be4-40f6-97b3-cdce0694a0c5" providerId="ADAL" clId="{1270A5D7-BC8A-4686-AB8B-5B63019BFD84}" dt="2023-05-12T19:21:12.670" v="230" actId="478"/>
        <pc:sldMkLst>
          <pc:docMk/>
          <pc:sldMk cId="1644987264" sldId="354"/>
        </pc:sldMkLst>
        <pc:picChg chg="del">
          <ac:chgData name="Szawiola, Alison" userId="122cdc3e-0be4-40f6-97b3-cdce0694a0c5" providerId="ADAL" clId="{1270A5D7-BC8A-4686-AB8B-5B63019BFD84}" dt="2023-05-12T19:21:12.670" v="230" actId="478"/>
          <ac:picMkLst>
            <pc:docMk/>
            <pc:sldMk cId="1644987264" sldId="354"/>
            <ac:picMk id="2050" creationId="{00000000-0000-0000-0000-000000000000}"/>
          </ac:picMkLst>
        </pc:picChg>
      </pc:sldChg>
      <pc:sldChg chg="modSp mod">
        <pc:chgData name="Szawiola, Alison" userId="122cdc3e-0be4-40f6-97b3-cdce0694a0c5" providerId="ADAL" clId="{1270A5D7-BC8A-4686-AB8B-5B63019BFD84}" dt="2023-05-12T18:51:37.774" v="33" actId="1076"/>
        <pc:sldMkLst>
          <pc:docMk/>
          <pc:sldMk cId="674116701" sldId="357"/>
        </pc:sldMkLst>
        <pc:picChg chg="mod">
          <ac:chgData name="Szawiola, Alison" userId="122cdc3e-0be4-40f6-97b3-cdce0694a0c5" providerId="ADAL" clId="{1270A5D7-BC8A-4686-AB8B-5B63019BFD84}" dt="2023-05-12T18:51:37.774" v="33" actId="1076"/>
          <ac:picMkLst>
            <pc:docMk/>
            <pc:sldMk cId="674116701" sldId="357"/>
            <ac:picMk id="157" creationId="{00000000-0000-0000-0000-000000000000}"/>
          </ac:picMkLst>
        </pc:picChg>
      </pc:sldChg>
      <pc:sldChg chg="modNotesTx">
        <pc:chgData name="Szawiola, Alison" userId="122cdc3e-0be4-40f6-97b3-cdce0694a0c5" providerId="ADAL" clId="{1270A5D7-BC8A-4686-AB8B-5B63019BFD84}" dt="2023-05-12T18:50:21.070" v="18" actId="20577"/>
        <pc:sldMkLst>
          <pc:docMk/>
          <pc:sldMk cId="2814734070" sldId="526"/>
        </pc:sldMkLst>
      </pc:sldChg>
      <pc:sldChg chg="modNotesTx">
        <pc:chgData name="Szawiola, Alison" userId="122cdc3e-0be4-40f6-97b3-cdce0694a0c5" providerId="ADAL" clId="{1270A5D7-BC8A-4686-AB8B-5B63019BFD84}" dt="2023-05-12T19:07:16.208" v="51" actId="20577"/>
        <pc:sldMkLst>
          <pc:docMk/>
          <pc:sldMk cId="3056502181" sldId="5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nstituteformindfulleadership.org/definit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myssc-monspc.ssc-spc.gc.ca/en/theacademy/my-faculties/faculty-behavioral-competenci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myssc-monspc.ssc-spc.gc.ca/en/theacademy/my-faculties/faculty-behavioral-competencies/learning-solutions-providers/core-competencie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5.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66614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BCG: </a:t>
            </a:r>
            <a:r>
              <a:rPr lang="en-CA" sz="1200" u="sng" dirty="0" smtClean="0">
                <a:solidFill>
                  <a:schemeClr val="hlink"/>
                </a:solidFill>
                <a:hlinkClick r:id="rId3"/>
              </a:rPr>
              <a:t>https://www.bcg.com/en-ca/publications/2018/unleashing-power-of-mindfulness-in-corporations</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62424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offers mindfulness programs... https://www.sap.com/canada/about/customer-involvement/global-mindfulness-practice.html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https://news.sap.com/2022/09/mindfulness-day-2022-new-superpower/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Video</a:t>
            </a:r>
            <a:r>
              <a:rPr lang="fr-CA" baseline="0" dirty="0" smtClean="0"/>
              <a:t> – a minute to arrive: https://www.sap.com/canada/assetdetail/2019/04/da2202a2-4a7d-0010-87a3-c30de2ffd8ff.html</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9334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https://leadershiptribe.com/blog/how-mindfulness-enables-agile-leadership#:~:text=Mindfulness%20helps%20an%20Agile%20leader%20to%20create%20a,each%20other%20in%20times%20of%20change%20and%20stress.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10059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CA" dirty="0" smtClean="0"/>
              <a:t>Mindful Leaders have the following skills: and what you cultivate by</a:t>
            </a:r>
            <a:r>
              <a:rPr lang="en-CA" baseline="0" dirty="0" smtClean="0"/>
              <a:t> a mindfulness practice*</a:t>
            </a:r>
            <a:endParaRPr lang="en-CA" dirty="0" smtClean="0"/>
          </a:p>
          <a:p>
            <a:pPr lvl="1"/>
            <a:r>
              <a:rPr lang="en-US" dirty="0" smtClean="0"/>
              <a:t>Focus – Focus of attention: by training the mind to focus on a specific objective.</a:t>
            </a:r>
          </a:p>
          <a:p>
            <a:pPr lvl="1"/>
            <a:r>
              <a:rPr lang="en-US" dirty="0" smtClean="0"/>
              <a:t>Clarity – Self awareness and Emotional Intelligence: by helping the mind to notice the body’s reactions clearer.</a:t>
            </a:r>
          </a:p>
          <a:p>
            <a:pPr lvl="1"/>
            <a:r>
              <a:rPr lang="en-US" dirty="0" smtClean="0"/>
              <a:t>Creativity – Innovation and Decision making: by quieting the mind and allowing the creativity to rise and the decision to occur.</a:t>
            </a:r>
          </a:p>
          <a:p>
            <a:pPr lvl="1"/>
            <a:r>
              <a:rPr lang="en-US" dirty="0" smtClean="0"/>
              <a:t>Compassion in the service of others –by being in presence</a:t>
            </a:r>
            <a:r>
              <a:rPr lang="en-US" baseline="0" dirty="0" smtClean="0"/>
              <a:t> and </a:t>
            </a:r>
            <a:r>
              <a:rPr lang="en-US" dirty="0" smtClean="0"/>
              <a:t>deep listening to others.</a:t>
            </a:r>
          </a:p>
          <a:p>
            <a:pPr lvl="0"/>
            <a:r>
              <a:rPr lang="en-US" sz="1200" dirty="0" smtClean="0"/>
              <a:t> - Adapted from </a:t>
            </a:r>
            <a:r>
              <a:rPr lang="en-US" sz="1200" dirty="0" smtClean="0">
                <a:hlinkClick r:id="rId3"/>
              </a:rPr>
              <a:t>http://instituteformindfulleadership.org/definitions/</a:t>
            </a:r>
            <a:r>
              <a:rPr lang="en-US" sz="1200" dirty="0" smtClean="0"/>
              <a:t> </a:t>
            </a:r>
            <a:endParaRPr lang="en-US" dirty="0" smtClean="0"/>
          </a:p>
          <a:p>
            <a:endParaRPr lang="en-CA" dirty="0" smtClean="0"/>
          </a:p>
          <a:p>
            <a:pPr fontAlgn="base"/>
            <a:r>
              <a:rPr lang="en-US" sz="1200" b="0" i="0" kern="1200" dirty="0" smtClean="0">
                <a:solidFill>
                  <a:schemeClr val="tx1"/>
                </a:solidFill>
                <a:latin typeface="+mn-lt"/>
                <a:ea typeface="+mn-ea"/>
                <a:cs typeface="+mn-cs"/>
              </a:rPr>
              <a:t>*Those</a:t>
            </a:r>
            <a:r>
              <a:rPr lang="en-US" sz="1200" b="0" i="0" kern="1200" baseline="0" dirty="0" smtClean="0">
                <a:solidFill>
                  <a:schemeClr val="tx1"/>
                </a:solidFill>
                <a:latin typeface="+mn-lt"/>
                <a:ea typeface="+mn-ea"/>
                <a:cs typeface="+mn-cs"/>
              </a:rPr>
              <a:t> who have a</a:t>
            </a:r>
            <a:r>
              <a:rPr lang="en-US" sz="1200" b="0" i="0" kern="1200" dirty="0" smtClean="0">
                <a:solidFill>
                  <a:schemeClr val="tx1"/>
                </a:solidFill>
                <a:latin typeface="+mn-lt"/>
                <a:ea typeface="+mn-ea"/>
                <a:cs typeface="+mn-cs"/>
              </a:rPr>
              <a:t> mindfulness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practice have been linked with:</a:t>
            </a:r>
          </a:p>
          <a:p>
            <a:pPr lvl="1" fontAlgn="base">
              <a:buFont typeface="Arial" pitchFamily="34" charset="0"/>
              <a:buChar char="•"/>
            </a:pPr>
            <a:r>
              <a:rPr lang="en-US" sz="1200" b="0" i="0" kern="1200" dirty="0" smtClean="0">
                <a:solidFill>
                  <a:schemeClr val="tx1"/>
                </a:solidFill>
                <a:latin typeface="+mn-lt"/>
                <a:ea typeface="+mn-ea"/>
                <a:cs typeface="+mn-cs"/>
              </a:rPr>
              <a:t> Increased attention</a:t>
            </a:r>
          </a:p>
          <a:p>
            <a:pPr lvl="1" fontAlgn="base">
              <a:buFont typeface="Arial" pitchFamily="34" charset="0"/>
              <a:buChar char="•"/>
            </a:pPr>
            <a:r>
              <a:rPr lang="en-US" sz="1200" b="0" i="0" kern="1200" dirty="0" smtClean="0">
                <a:solidFill>
                  <a:schemeClr val="tx1"/>
                </a:solidFill>
                <a:latin typeface="+mn-lt"/>
                <a:ea typeface="+mn-ea"/>
                <a:cs typeface="+mn-cs"/>
              </a:rPr>
              <a:t> Improved emotional intelligence</a:t>
            </a:r>
          </a:p>
          <a:p>
            <a:pPr lvl="1" fontAlgn="base">
              <a:buFont typeface="Arial" pitchFamily="34" charset="0"/>
              <a:buChar char="•"/>
            </a:pPr>
            <a:r>
              <a:rPr lang="en-US" sz="1200" b="0" i="0" kern="1200" dirty="0" smtClean="0">
                <a:solidFill>
                  <a:schemeClr val="tx1"/>
                </a:solidFill>
                <a:latin typeface="+mn-lt"/>
                <a:ea typeface="+mn-ea"/>
                <a:cs typeface="+mn-cs"/>
              </a:rPr>
              <a:t> Stronger resilience</a:t>
            </a:r>
          </a:p>
          <a:p>
            <a:pPr lvl="1" fontAlgn="base">
              <a:buFont typeface="Arial" pitchFamily="34" charset="0"/>
              <a:buChar char="•"/>
            </a:pPr>
            <a:r>
              <a:rPr lang="en-US" sz="1200" b="0" i="0" kern="1200" dirty="0" smtClean="0">
                <a:solidFill>
                  <a:schemeClr val="tx1"/>
                </a:solidFill>
                <a:latin typeface="+mn-lt"/>
                <a:ea typeface="+mn-ea"/>
                <a:cs typeface="+mn-cs"/>
              </a:rPr>
              <a:t> Enhanced strategic decision making</a:t>
            </a:r>
          </a:p>
          <a:p>
            <a:pPr lvl="1" fontAlgn="base">
              <a:buFont typeface="Arial" pitchFamily="34" charset="0"/>
              <a:buChar char="•"/>
            </a:pPr>
            <a:r>
              <a:rPr lang="en-US" sz="1200" b="0" i="0" kern="1200" dirty="0" smtClean="0">
                <a:solidFill>
                  <a:schemeClr val="tx1"/>
                </a:solidFill>
                <a:latin typeface="+mn-lt"/>
                <a:ea typeface="+mn-ea"/>
                <a:cs typeface="+mn-cs"/>
              </a:rPr>
              <a:t> Increased ethical decision making</a:t>
            </a:r>
          </a:p>
          <a:p>
            <a:pPr lvl="1" fontAlgn="base">
              <a:buFont typeface="Arial" pitchFamily="34" charset="0"/>
              <a:buChar char="•"/>
            </a:pPr>
            <a:r>
              <a:rPr lang="en-US" sz="1200" b="0" i="0" kern="1200" dirty="0" smtClean="0">
                <a:solidFill>
                  <a:schemeClr val="tx1"/>
                </a:solidFill>
                <a:latin typeface="+mn-lt"/>
                <a:ea typeface="+mn-ea"/>
                <a:cs typeface="+mn-cs"/>
              </a:rPr>
              <a:t> Increased creativity</a:t>
            </a:r>
          </a:p>
          <a:p>
            <a:r>
              <a:rPr lang="en-US" dirty="0" smtClean="0"/>
              <a:t>http://www.hrzone.com/perform/people/the-science-of-mindfulness-for-leaders#.VcSEic0IUYg.linkedin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214745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endParaRPr lang="en-US" i="0" dirty="0"/>
          </a:p>
          <a:p>
            <a:pPr marL="342900" lvl="0" indent="-342900">
              <a:buFont typeface="Symbol" panose="05050102010706020507" pitchFamily="18" charset="2"/>
              <a:buChar char=""/>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Those 4 key skills are the aim of the program… and has a side</a:t>
            </a:r>
            <a:r>
              <a:rPr lang="en-US" sz="1200" baseline="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of a </a:t>
            </a: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positive impact</a:t>
            </a:r>
          </a:p>
          <a:p>
            <a:pPr marL="0" lvl="0" indent="0">
              <a:buFont typeface="Symbol" panose="05050102010706020507" pitchFamily="18" charset="2"/>
              <a:buNone/>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are </a:t>
            </a:r>
            <a:r>
              <a:rPr lang="en-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460615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smtClean="0"/>
              <a:t>In </a:t>
            </a:r>
            <a:r>
              <a:rPr lang="en-US" sz="1100" b="0" dirty="0"/>
              <a:t>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2745675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CA" u="sng" dirty="0" smtClean="0">
                <a:hlinkClick r:id="rId3"/>
              </a:rPr>
              <a:t>http://myssc-monspc.ssc-spc.gc.ca/en/theacademy/my-faculties/faculty-behavioral-competencies</a:t>
            </a:r>
            <a:endParaRPr lang="en-CA" dirty="0" smtClean="0"/>
          </a:p>
          <a:p>
            <a:endParaRPr lang="en-US" sz="1100" dirty="0" smtClean="0"/>
          </a:p>
          <a:p>
            <a:r>
              <a:rPr lang="en-CA" dirty="0" smtClean="0"/>
              <a:t>In this table, showing the Treasury Board of Canada’s </a:t>
            </a:r>
            <a:r>
              <a:rPr lang="en-CA" u="sng" dirty="0" smtClean="0">
                <a:hlinkClick r:id="rId4"/>
              </a:rPr>
              <a:t>Core Competencies</a:t>
            </a:r>
            <a:r>
              <a:rPr lang="en-CA" dirty="0" smtClean="0"/>
              <a:t>, developed within the context of the Performance Management Program:</a:t>
            </a:r>
          </a:p>
          <a:p>
            <a:pPr marL="171450" indent="-171450">
              <a:buFont typeface="Arial" panose="020B0604020202020204" pitchFamily="34" charset="0"/>
              <a:buChar char="•"/>
            </a:pPr>
            <a:r>
              <a:rPr lang="en-CA" baseline="0" dirty="0" smtClean="0"/>
              <a:t>We can see how Clarity and Compassion in the Service of others supports </a:t>
            </a:r>
            <a:r>
              <a:rPr lang="en-CA" dirty="0" smtClean="0"/>
              <a:t>Demonstrating integrity and respect</a:t>
            </a:r>
          </a:p>
          <a:p>
            <a:pPr marL="171450" indent="-171450">
              <a:buFont typeface="Arial" panose="020B0604020202020204" pitchFamily="34" charset="0"/>
              <a:buChar char="•"/>
            </a:pPr>
            <a:r>
              <a:rPr lang="en-CA" dirty="0" smtClean="0"/>
              <a:t>How Focus, Clarity and Compassion in the service of others supports Thinking things through</a:t>
            </a:r>
          </a:p>
          <a:p>
            <a:pPr marL="171450" indent="-171450">
              <a:buFont typeface="Arial" panose="020B0604020202020204" pitchFamily="34" charset="0"/>
              <a:buChar char="•"/>
            </a:pPr>
            <a:r>
              <a:rPr lang="en-CA" dirty="0" smtClean="0"/>
              <a:t>That Working effectively with others is supported by Focus, Creativity</a:t>
            </a:r>
            <a:r>
              <a:rPr lang="en-CA" baseline="0" dirty="0" smtClean="0"/>
              <a:t> and Compassion, and that</a:t>
            </a:r>
          </a:p>
          <a:p>
            <a:pPr marL="171450" indent="-171450">
              <a:buFont typeface="Arial" panose="020B0604020202020204" pitchFamily="34" charset="0"/>
              <a:buChar char="•"/>
            </a:pPr>
            <a:r>
              <a:rPr lang="en-CA" dirty="0" smtClean="0"/>
              <a:t>Showing initiative and being action oriented is supported by the same Focus, Creativity</a:t>
            </a:r>
            <a:r>
              <a:rPr lang="en-CA" baseline="0" dirty="0" smtClean="0"/>
              <a:t> and Compassion, </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37440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283417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Times New Roman" panose="02020603050405020304" pitchFamily="18" charset="0"/>
                <a:cs typeface="Times New Roman" panose="02020603050405020304" pitchFamily="18" charset="0"/>
              </a:rPr>
              <a:t>The Main Goal of the MCLD Program i</a:t>
            </a:r>
            <a:r>
              <a:rPr lang="en-US" sz="1200" dirty="0" smtClean="0">
                <a:latin typeface="Calibri" panose="020F0502020204030204" pitchFamily="34" charset="0"/>
                <a:ea typeface="Calibri" panose="020F0502020204030204" pitchFamily="34" charset="0"/>
                <a:cs typeface="Times New Roman" panose="02020603050405020304" pitchFamily="18" charset="0"/>
              </a:rPr>
              <a:t>s to increase self-awareness by </a:t>
            </a:r>
            <a:r>
              <a:rPr lang="en-US" sz="1200" dirty="0" smtClean="0">
                <a:latin typeface="Calibri" panose="020F0502020204030204" pitchFamily="34" charset="0"/>
                <a:cs typeface="Times New Roman" panose="02020603050405020304" pitchFamily="18" charset="0"/>
              </a:rPr>
              <a:t>developing key skills: </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Focus</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Clarity</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Creativity</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Compassion in the service of others</a:t>
            </a:r>
          </a:p>
          <a:p>
            <a:pPr marL="0" indent="0">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152724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20</a:t>
            </a:fld>
            <a:endParaRPr lang="en-CA"/>
          </a:p>
        </p:txBody>
      </p:sp>
    </p:spTree>
    <p:extLst>
      <p:ext uri="{BB962C8B-B14F-4D97-AF65-F5344CB8AC3E}">
        <p14:creationId xmlns:p14="http://schemas.microsoft.com/office/powerpoint/2010/main" val="299094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044734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21</a:t>
            </a:fld>
            <a:endParaRPr lang="en-CA"/>
          </a:p>
        </p:txBody>
      </p:sp>
    </p:spTree>
    <p:extLst>
      <p:ext uri="{BB962C8B-B14F-4D97-AF65-F5344CB8AC3E}">
        <p14:creationId xmlns:p14="http://schemas.microsoft.com/office/powerpoint/2010/main" val="3814323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Ginette</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Arial" charset="0"/>
                <a:ea typeface="+mn-ea"/>
                <a:cs typeface="+mn-cs"/>
              </a:rPr>
              <a:t>From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22</a:t>
            </a:fld>
            <a:endParaRPr lang="en-CA"/>
          </a:p>
        </p:txBody>
      </p:sp>
    </p:spTree>
    <p:extLst>
      <p:ext uri="{BB962C8B-B14F-4D97-AF65-F5344CB8AC3E}">
        <p14:creationId xmlns:p14="http://schemas.microsoft.com/office/powerpoint/2010/main" val="102399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23</a:t>
            </a:fld>
            <a:endParaRPr lang="en-CA"/>
          </a:p>
        </p:txBody>
      </p:sp>
    </p:spTree>
    <p:extLst>
      <p:ext uri="{BB962C8B-B14F-4D97-AF65-F5344CB8AC3E}">
        <p14:creationId xmlns:p14="http://schemas.microsoft.com/office/powerpoint/2010/main" val="159503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Alejandro:</a:t>
            </a:r>
            <a:r>
              <a:rPr lang="en-US" sz="1200" baseline="0" dirty="0" smtClean="0"/>
              <a:t> </a:t>
            </a:r>
            <a:r>
              <a:rPr lang="en-US" sz="1600" dirty="0" smtClean="0"/>
              <a:t>Open floor for questions</a:t>
            </a:r>
          </a:p>
          <a:p>
            <a:pPr lvl="0"/>
            <a:endParaRPr lang="en-US" dirty="0" smtClean="0"/>
          </a:p>
          <a:p>
            <a:pPr lvl="0"/>
            <a:r>
              <a:rPr lang="en-US" dirty="0" smtClean="0"/>
              <a:t>Please use the “raise hand” functionality</a:t>
            </a:r>
          </a:p>
          <a:p>
            <a:pPr lvl="0"/>
            <a:endParaRPr lang="en-US" dirty="0" smtClean="0"/>
          </a:p>
          <a:p>
            <a:pPr lvl="0"/>
            <a:r>
              <a:rPr lang="en-US" dirty="0" smtClean="0"/>
              <a:t>Observe:</a:t>
            </a:r>
          </a:p>
          <a:p>
            <a:pPr marL="171450" indent="-171450">
              <a:buFont typeface="Arial" panose="020B0604020202020204" pitchFamily="34" charset="0"/>
              <a:buChar char="•"/>
            </a:pPr>
            <a:r>
              <a:rPr lang="en-US" dirty="0" smtClean="0"/>
              <a:t>One question, per participant, per turn</a:t>
            </a:r>
          </a:p>
          <a:p>
            <a:pPr marL="171450" indent="-171450">
              <a:buFont typeface="Arial" panose="020B0604020202020204" pitchFamily="34" charset="0"/>
              <a:buChar char="•"/>
            </a:pPr>
            <a:r>
              <a:rPr lang="en-US" dirty="0" smtClean="0"/>
              <a:t>Alternating with the chat and with anonymous</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214820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 your back straight, sit as comfortable as possible</a:t>
            </a:r>
          </a:p>
          <a:p>
            <a:r>
              <a:rPr lang="en-CA" dirty="0" smtClean="0"/>
              <a:t>Gently bring attention to your breath, no need to change the</a:t>
            </a:r>
            <a:r>
              <a:rPr lang="en-CA" baseline="0" dirty="0" smtClean="0"/>
              <a:t> way you’re breathing, just notice it</a:t>
            </a:r>
            <a:endParaRPr lang="en-CA" dirty="0" smtClean="0"/>
          </a:p>
          <a:p>
            <a:r>
              <a:rPr lang="en-CA" dirty="0" smtClean="0"/>
              <a:t>Stay there for a few seconds</a:t>
            </a:r>
          </a:p>
          <a:p>
            <a:r>
              <a:rPr lang="en-CA" dirty="0" smtClean="0"/>
              <a:t>Now, direct your breath and attention to</a:t>
            </a:r>
          </a:p>
          <a:p>
            <a:pPr lvl="1">
              <a:buFont typeface="Arial" pitchFamily="34" charset="0"/>
              <a:buChar char="•"/>
            </a:pPr>
            <a:r>
              <a:rPr lang="en-CA" dirty="0" smtClean="0"/>
              <a:t> Your toes, breath in, breath out</a:t>
            </a:r>
          </a:p>
          <a:p>
            <a:pPr lvl="1">
              <a:buFont typeface="Arial" pitchFamily="34" charset="0"/>
              <a:buChar char="•"/>
            </a:pPr>
            <a:r>
              <a:rPr lang="en-CA" dirty="0" smtClean="0"/>
              <a:t> Your feet, in and out, notice</a:t>
            </a:r>
            <a:r>
              <a:rPr lang="en-CA" baseline="0" dirty="0" smtClean="0"/>
              <a:t> what you </a:t>
            </a:r>
            <a:r>
              <a:rPr lang="en-CA" dirty="0" smtClean="0"/>
              <a:t>feel</a:t>
            </a:r>
          </a:p>
          <a:p>
            <a:pPr lvl="1">
              <a:buFont typeface="Arial" pitchFamily="34" charset="0"/>
              <a:buChar char="•"/>
            </a:pPr>
            <a:r>
              <a:rPr lang="en-CA" baseline="0" dirty="0" smtClean="0"/>
              <a:t> </a:t>
            </a:r>
            <a:r>
              <a:rPr lang="en-CA" dirty="0" smtClean="0"/>
              <a:t>Every time your attention wanders away, just bring it back gently</a:t>
            </a:r>
          </a:p>
          <a:p>
            <a:pPr lvl="1">
              <a:buFont typeface="Arial" pitchFamily="34" charset="0"/>
              <a:buChar char="•"/>
            </a:pPr>
            <a:r>
              <a:rPr lang="en-CA" dirty="0" smtClean="0"/>
              <a:t> Your lower leg, in and out and your upper leg, and notice</a:t>
            </a:r>
            <a:r>
              <a:rPr lang="en-CA" baseline="0" dirty="0" smtClean="0"/>
              <a:t> what you </a:t>
            </a:r>
            <a:r>
              <a:rPr lang="en-CA" dirty="0" smtClean="0"/>
              <a:t>feel</a:t>
            </a:r>
          </a:p>
          <a:p>
            <a:pPr lvl="1">
              <a:buFont typeface="Arial" pitchFamily="34" charset="0"/>
              <a:buChar char="•"/>
            </a:pPr>
            <a:r>
              <a:rPr lang="en-CA" dirty="0" smtClean="0"/>
              <a:t> Direct your breath towards your waist, in and out</a:t>
            </a:r>
          </a:p>
          <a:p>
            <a:pPr lvl="1">
              <a:buFont typeface="Arial" pitchFamily="34" charset="0"/>
              <a:buChar char="•"/>
            </a:pPr>
            <a:r>
              <a:rPr lang="en-CA" dirty="0" smtClean="0"/>
              <a:t> Your lower back, your</a:t>
            </a:r>
            <a:r>
              <a:rPr lang="en-CA" baseline="0" dirty="0" smtClean="0"/>
              <a:t> </a:t>
            </a:r>
            <a:r>
              <a:rPr lang="en-CA" baseline="0" dirty="0" err="1" smtClean="0"/>
              <a:t>abdoment</a:t>
            </a:r>
            <a:endParaRPr lang="en-CA" baseline="0" dirty="0" smtClean="0"/>
          </a:p>
          <a:p>
            <a:pPr lvl="1">
              <a:buFont typeface="Arial" pitchFamily="34" charset="0"/>
              <a:buChar char="•"/>
            </a:pPr>
            <a:r>
              <a:rPr lang="en-CA" baseline="0" dirty="0" smtClean="0"/>
              <a:t> Your upper back, chest</a:t>
            </a:r>
            <a:endParaRPr lang="en-CA" dirty="0" smtClean="0"/>
          </a:p>
          <a:p>
            <a:pPr lvl="1">
              <a:buFont typeface="Arial" pitchFamily="34" charset="0"/>
              <a:buChar char="•"/>
            </a:pPr>
            <a:r>
              <a:rPr lang="en-CA" dirty="0" smtClean="0"/>
              <a:t> Now direct your breath and attention to your shoulders, breath in, breath out, and notice</a:t>
            </a:r>
          </a:p>
          <a:p>
            <a:pPr lvl="1">
              <a:buFont typeface="Arial" pitchFamily="34" charset="0"/>
              <a:buChar char="•"/>
            </a:pPr>
            <a:r>
              <a:rPr lang="en-CA" dirty="0" smtClean="0"/>
              <a:t> Your arms, your hands and fingers, in and out</a:t>
            </a:r>
          </a:p>
          <a:p>
            <a:pPr lvl="1">
              <a:buFont typeface="Arial" pitchFamily="34" charset="0"/>
              <a:buChar char="•"/>
            </a:pPr>
            <a:r>
              <a:rPr lang="en-CA" dirty="0" smtClean="0"/>
              <a:t> Back to your</a:t>
            </a:r>
            <a:r>
              <a:rPr lang="en-CA" baseline="0" dirty="0" smtClean="0"/>
              <a:t> shoulders, and neck, noticing</a:t>
            </a:r>
            <a:endParaRPr lang="en-CA" dirty="0" smtClean="0"/>
          </a:p>
          <a:p>
            <a:pPr lvl="1">
              <a:buFont typeface="Arial" pitchFamily="34" charset="0"/>
              <a:buChar char="•"/>
            </a:pPr>
            <a:r>
              <a:rPr lang="en-CA" dirty="0" smtClean="0"/>
              <a:t> Your head, your </a:t>
            </a:r>
            <a:r>
              <a:rPr lang="en-CA" dirty="0" err="1" smtClean="0"/>
              <a:t>scalf</a:t>
            </a:r>
            <a:r>
              <a:rPr lang="en-CA" dirty="0" smtClean="0"/>
              <a:t>, breath in and out</a:t>
            </a:r>
          </a:p>
          <a:p>
            <a:pPr lvl="1">
              <a:buFont typeface="Arial" pitchFamily="34" charset="0"/>
              <a:buChar char="•"/>
            </a:pPr>
            <a:r>
              <a:rPr lang="en-CA" dirty="0" smtClean="0"/>
              <a:t> Focus on your face, your eyes, nose and</a:t>
            </a:r>
            <a:r>
              <a:rPr lang="en-CA" baseline="0" dirty="0" smtClean="0"/>
              <a:t> mouth. Your jaw, noticing</a:t>
            </a:r>
            <a:endParaRPr lang="en-CA" dirty="0" smtClean="0"/>
          </a:p>
          <a:p>
            <a:pPr lvl="1">
              <a:buFont typeface="Arial" pitchFamily="34" charset="0"/>
              <a:buChar char="•"/>
            </a:pPr>
            <a:r>
              <a:rPr lang="en-CA" dirty="0" smtClean="0"/>
              <a:t> Stay there for a few seconds, breathing in and out</a:t>
            </a:r>
          </a:p>
          <a:p>
            <a:pPr lvl="1">
              <a:buFont typeface="Arial" pitchFamily="34" charset="0"/>
              <a:buChar char="•"/>
            </a:pPr>
            <a:r>
              <a:rPr lang="en-CA" dirty="0" smtClean="0"/>
              <a:t> Now, come back… and</a:t>
            </a:r>
            <a:r>
              <a:rPr lang="en-CA" baseline="0" dirty="0" smtClean="0"/>
              <a:t> open your eyes.</a:t>
            </a:r>
          </a:p>
          <a:p>
            <a:pPr lvl="0">
              <a:buFont typeface="Arial" pitchFamily="34" charset="0"/>
              <a:buNone/>
            </a:pPr>
            <a:endParaRPr lang="en-CA" baseline="0" dirty="0" smtClean="0"/>
          </a:p>
          <a:p>
            <a:pPr lvl="0">
              <a:buFont typeface="Arial" pitchFamily="34" charset="0"/>
              <a:buNone/>
            </a:pPr>
            <a:r>
              <a:rPr lang="en-CA" baseline="0" dirty="0" smtClean="0"/>
              <a:t>Debrief: What did you notice?</a:t>
            </a:r>
            <a:endParaRPr lang="en-CA"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94361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b="1" dirty="0"/>
              <a:t>Alejandro:</a:t>
            </a:r>
          </a:p>
          <a:p>
            <a:pPr>
              <a:buFont typeface="Arial" pitchFamily="34" charset="0"/>
              <a:buNone/>
            </a:pPr>
            <a:endParaRPr lang="en-CA" b="1" baseline="0" dirty="0"/>
          </a:p>
          <a:p>
            <a:pPr>
              <a:buFont typeface="Arial" pitchFamily="34" charset="0"/>
              <a:buNone/>
            </a:pPr>
            <a:r>
              <a:rPr lang="en-CA" b="1" baseline="0" dirty="0"/>
              <a:t>* If other than Alejandro is presenting this slide, then small changes has to be made.</a:t>
            </a:r>
          </a:p>
          <a:p>
            <a:pPr>
              <a:buFont typeface="Arial" pitchFamily="34" charset="0"/>
              <a:buNone/>
            </a:pPr>
            <a:endParaRPr lang="en-CA" baseline="0" dirty="0"/>
          </a:p>
          <a:p>
            <a:pPr>
              <a:buFont typeface="Arial" pitchFamily="34" charset="0"/>
              <a:buNone/>
            </a:pPr>
            <a:r>
              <a:rPr lang="en-CA" baseline="0" dirty="0"/>
              <a:t>This is </a:t>
            </a:r>
            <a:r>
              <a:rPr lang="en-CA" b="1" baseline="0" dirty="0"/>
              <a:t>Alejandro’s</a:t>
            </a:r>
            <a:r>
              <a:rPr lang="en-CA" baseline="0" dirty="0"/>
              <a:t> personal experience...</a:t>
            </a:r>
          </a:p>
          <a:p>
            <a:pPr>
              <a:buFont typeface="Arial" pitchFamily="34" charset="0"/>
              <a:buNone/>
            </a:pPr>
            <a:endParaRPr lang="en-CA" baseline="0" dirty="0"/>
          </a:p>
          <a:p>
            <a:pPr>
              <a:buFont typeface="Arial" pitchFamily="34" charset="0"/>
              <a:buNone/>
            </a:pPr>
            <a:r>
              <a:rPr lang="en-CA" baseline="0" dirty="0"/>
              <a:t>The 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0975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Being mindful means to be present. To be in alignment with the thinking, the intention, the body. To have coherence between what you think, say, do, and also what you believe and trust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32110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CA" sz="1100" dirty="0" smtClean="0"/>
              <a:t>Let’s have some ideas around this...</a:t>
            </a:r>
            <a:r>
              <a:rPr lang="en-CA" sz="1100" baseline="0" dirty="0" smtClean="0"/>
              <a:t> </a:t>
            </a:r>
            <a:r>
              <a:rPr lang="en-CA" sz="1100" dirty="0" smtClean="0"/>
              <a:t>How</a:t>
            </a:r>
            <a:r>
              <a:rPr lang="en-CA" sz="1100" baseline="0" dirty="0" smtClean="0"/>
              <a:t> do you see Mindfulness having an impact in the workplace?</a:t>
            </a:r>
            <a:endParaRPr lang="en-CA" sz="1100" dirty="0" smtClean="0"/>
          </a:p>
          <a:p>
            <a:pPr marL="176213" indent="-176213">
              <a:buFont typeface="Arial" pitchFamily="34" charset="0"/>
              <a:buChar char="•"/>
            </a:pPr>
            <a:r>
              <a:rPr lang="en-CA" sz="1100" b="1" dirty="0" smtClean="0"/>
              <a:t>Increased resilience: </a:t>
            </a:r>
            <a:r>
              <a:rPr lang="en-CA" sz="1100" dirty="0" smtClean="0"/>
              <a:t>being mindful increases the ability to be open to new perspectives, to think creatively, to distinguish thoughts from feelings, and to respond to challenges rather than merely reacting. For a leader this helps with strategic thinking.</a:t>
            </a:r>
          </a:p>
          <a:p>
            <a:pPr marL="176213" indent="-176213">
              <a:buFont typeface="Arial" pitchFamily="34" charset="0"/>
              <a:buChar char="•"/>
            </a:pPr>
            <a:r>
              <a:rPr lang="en-CA" sz="1100" b="1" dirty="0" smtClean="0"/>
              <a:t>Focus and concentration:</a:t>
            </a:r>
            <a:r>
              <a:rPr lang="en-CA" sz="1100" dirty="0" smtClean="0"/>
              <a:t> after an eight-week mindfulness course, participants could concentrate better, stay on task longer, more effectively, and remember what they’d done better. In a fast paced environment where leaders have to react quickly to situation this is a great capacity to have.</a:t>
            </a:r>
          </a:p>
          <a:p>
            <a:pPr marL="176213" indent="-176213">
              <a:buFont typeface="Arial" pitchFamily="34" charset="0"/>
              <a:buChar char="•"/>
            </a:pPr>
            <a:r>
              <a:rPr lang="en-CA" sz="1100" b="1" dirty="0" smtClean="0"/>
              <a:t>Workplace harmony: </a:t>
            </a:r>
            <a:r>
              <a:rPr lang="en-CA" sz="1100" dirty="0" smtClean="0"/>
              <a:t>being mindful promotes and creates more empathy and altruism in the workplace. As a leader we are expected to foster a respectful workplace.</a:t>
            </a:r>
          </a:p>
          <a:p>
            <a:pPr marL="176213" indent="-176213">
              <a:buFont typeface="Arial" pitchFamily="34" charset="0"/>
              <a:buChar char="•"/>
            </a:pPr>
            <a:r>
              <a:rPr lang="en-CA" sz="1100" b="1" dirty="0" smtClean="0"/>
              <a:t>Fewer sick days:</a:t>
            </a:r>
            <a:r>
              <a:rPr lang="en-CA" sz="1100" dirty="0" smtClean="0"/>
              <a:t> those who have a practice missed 76% fewer days of work.</a:t>
            </a:r>
          </a:p>
          <a:p>
            <a:pPr marL="176213" indent="-176213">
              <a:buFont typeface="Arial" pitchFamily="34" charset="0"/>
              <a:buChar char="•"/>
            </a:pPr>
            <a:r>
              <a:rPr lang="en-CA" sz="1100" b="1" dirty="0" smtClean="0"/>
              <a:t>Greater employee satisfaction and well-being: </a:t>
            </a:r>
            <a:r>
              <a:rPr lang="en-CA" sz="1100" dirty="0" smtClean="0"/>
              <a:t>being mindful helps significantly to have less emotional exhaustion and more job satisfaction. </a:t>
            </a:r>
          </a:p>
          <a:p>
            <a:pPr marL="176213" indent="-176213">
              <a:buFont typeface="Arial" pitchFamily="34" charset="0"/>
              <a:buChar char="•"/>
            </a:pPr>
            <a:r>
              <a:rPr lang="en-CA" sz="1100" b="1" dirty="0" smtClean="0"/>
              <a:t>Stress reduction:</a:t>
            </a:r>
            <a:r>
              <a:rPr lang="en-CA" sz="1100" dirty="0" smtClean="0"/>
              <a:t> just being mindful helps in reducing stress, anxiety, and depression. The practice helps reducing the levels of the primary stress hormone. As a leader we are put under a lot of stress and any tools that can help manage the pressure is something to be considered.</a:t>
            </a:r>
          </a:p>
          <a:p>
            <a:pPr marL="176213" indent="-176213">
              <a:buFont typeface="Arial" pitchFamily="34" charset="0"/>
              <a:buChar char="•"/>
            </a:pPr>
            <a:r>
              <a:rPr lang="en-CA" sz="1100" b="1" dirty="0" smtClean="0"/>
              <a:t>Greater creativity:</a:t>
            </a:r>
            <a:r>
              <a:rPr lang="en-CA" sz="1100" dirty="0" smtClean="0"/>
              <a:t> Leaders with a mindfulness practice say it helps them create space for innovation and it also helps them to think strategically.</a:t>
            </a:r>
          </a:p>
          <a:p>
            <a:pPr>
              <a:buFont typeface="Arial" pitchFamily="34" charset="0"/>
              <a:buNone/>
            </a:pPr>
            <a:r>
              <a:rPr lang="en-CA" sz="1100"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How mindfulness can help your employees and improve your company's bottom line – white paper, Mental workout</a:t>
            </a:r>
            <a:r>
              <a:rPr lang="en-CA" sz="1100" dirty="0" smtClean="0"/>
              <a:t/>
            </a:r>
            <a:br>
              <a:rPr lang="en-CA" sz="1100" dirty="0" smtClean="0"/>
            </a:br>
            <a:r>
              <a:rPr lang="en-CA" sz="1100" dirty="0" smtClean="0">
                <a:hlinkClick r:id="rId3"/>
              </a:rPr>
              <a:t>http://www.mentalworkout.com/white-papers/how-mindfulness-can-help-your-employees-and-improve-your-companys-bottom-line/</a:t>
            </a:r>
            <a:r>
              <a:rPr lang="en-CA" sz="1100" dirty="0" smtClean="0"/>
              <a:t> </a:t>
            </a:r>
          </a:p>
          <a:p>
            <a:pPr>
              <a:buFont typeface="Arial" pitchFamily="34" charset="0"/>
              <a:buChar char="•"/>
            </a:pPr>
            <a:endParaRPr lang="en-CA" sz="11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98557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Ginette: </a:t>
            </a:r>
          </a:p>
          <a:p>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17295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CA" sz="1100" dirty="0" smtClean="0"/>
              <a:t>How</a:t>
            </a:r>
            <a:r>
              <a:rPr lang="fr-CA" sz="1100" baseline="0" dirty="0" smtClean="0"/>
              <a:t> </a:t>
            </a:r>
            <a:r>
              <a:rPr lang="fr-CA" sz="1100" baseline="0" dirty="0" err="1" smtClean="0"/>
              <a:t>Mindfulness</a:t>
            </a:r>
            <a:r>
              <a:rPr lang="fr-CA" sz="1100" baseline="0" dirty="0" smtClean="0"/>
              <a:t> practice relates to CM, CL &amp; Transformation?</a:t>
            </a:r>
          </a:p>
          <a:p>
            <a:pPr marL="0" lvl="0" indent="0" algn="l" rtl="0">
              <a:spcBef>
                <a:spcPts val="0"/>
              </a:spcBef>
              <a:spcAft>
                <a:spcPts val="0"/>
              </a:spcAft>
              <a:buClr>
                <a:schemeClr val="dk1"/>
              </a:buClr>
              <a:buSzPts val="1100"/>
              <a:buFont typeface="Arial"/>
              <a:buNone/>
            </a:pPr>
            <a:endParaRPr lang="fr-CA" sz="1100" baseline="0" dirty="0" smtClean="0"/>
          </a:p>
          <a:p>
            <a:pPr marL="0" lvl="0" indent="0" algn="l" rtl="0">
              <a:spcBef>
                <a:spcPts val="0"/>
              </a:spcBef>
              <a:spcAft>
                <a:spcPts val="0"/>
              </a:spcAft>
              <a:buClr>
                <a:schemeClr val="dk1"/>
              </a:buClr>
              <a:buSzPts val="1100"/>
              <a:buFont typeface="Arial"/>
              <a:buNone/>
            </a:pPr>
            <a:endParaRPr lang="en-CA" sz="1100" dirty="0" smtClean="0"/>
          </a:p>
          <a:p>
            <a:pPr marL="0" lvl="0" indent="0" algn="l" rtl="0">
              <a:spcBef>
                <a:spcPts val="0"/>
              </a:spcBef>
              <a:spcAft>
                <a:spcPts val="0"/>
              </a:spcAft>
              <a:buClr>
                <a:schemeClr val="dk1"/>
              </a:buClr>
              <a:buSzPts val="1100"/>
              <a:buFont typeface="Arial"/>
              <a:buNone/>
            </a:pPr>
            <a:r>
              <a:rPr lang="en-CA" sz="1100" dirty="0" smtClean="0"/>
              <a:t>https://kipdf.com/mindfulness-change-management_5ad40bfa7f8b9a5e228b45aa.html</a:t>
            </a: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rId3"/>
              </a:rPr>
              <a:t>https://www.acmpglobal.org/events/EventDetails.aspx?id=1243972</a:t>
            </a:r>
          </a:p>
          <a:p>
            <a:pPr marL="0" lvl="0" indent="0" algn="l" rtl="0">
              <a:spcBef>
                <a:spcPts val="0"/>
              </a:spcBef>
              <a:spcAft>
                <a:spcPts val="0"/>
              </a:spcAft>
              <a:buClr>
                <a:schemeClr val="dk1"/>
              </a:buClr>
              <a:buSzPts val="1100"/>
              <a:buFont typeface="Arial"/>
              <a:buNone/>
            </a:pPr>
            <a:endParaRPr lang="en-CA" b="0" u="sng" dirty="0" smtClean="0">
              <a:solidFill>
                <a:schemeClr val="hlink"/>
              </a:solidFill>
              <a:latin typeface="Merriweather"/>
              <a:ea typeface="Merriweather"/>
              <a:cs typeface="Merriweather"/>
              <a:sym typeface="Merriweather"/>
              <a:hlinkClick r:id="rId3"/>
            </a:endParaRP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rId3"/>
              </a:rPr>
              <a:t>https</a:t>
            </a:r>
            <a:r>
              <a:rPr lang="en-CA" b="0" u="sng" dirty="0">
                <a:solidFill>
                  <a:schemeClr val="hlink"/>
                </a:solidFill>
                <a:latin typeface="Merriweather"/>
                <a:ea typeface="Merriweather"/>
                <a:cs typeface="Merriweather"/>
                <a:sym typeface="Merriweather"/>
                <a:hlinkClick r:id="rId3"/>
              </a:rPr>
              <a:t>://www.bcg.com/en-ca/publications/2018/unleashing-power-of-mindfulness-in-corporations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9</a:t>
            </a:fld>
            <a:endParaRPr/>
          </a:p>
        </p:txBody>
      </p:sp>
    </p:spTree>
    <p:extLst>
      <p:ext uri="{BB962C8B-B14F-4D97-AF65-F5344CB8AC3E}">
        <p14:creationId xmlns:p14="http://schemas.microsoft.com/office/powerpoint/2010/main" val="3702363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https://www.mindful.org/finding-the-space-to-lead-3</a:t>
            </a:r>
            <a:r>
              <a:rPr lang="en-CA" dirty="0" smtClean="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736447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2023-10-04</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95736" y="983559"/>
            <a:ext cx="4606279" cy="83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2023-10-04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2023-10-04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2023-10-04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2023-10-04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2023-10-04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2023-10-04</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2023-10-04</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2023-10-04</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2023-10-04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2023-10-04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2023-10-04</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hyperlink" Target="https://news.sap.com/2022/09/mindfulness-day-2022-new-superpow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iki.gccollab.ca/MCLD-DLCP" TargetMode="External"/><Relationship Id="rId5" Type="http://schemas.openxmlformats.org/officeDocument/2006/relationships/image" Target="../media/image54.jpe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oLQ3qkh0w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www.mindfulnet.org/" TargetMode="External"/><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png"/><Relationship Id="rId3" Type="http://schemas.openxmlformats.org/officeDocument/2006/relationships/image" Target="../media/image11.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notesSlide" Target="../notesSlides/notesSlide7.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5" Type="http://schemas.openxmlformats.org/officeDocument/2006/relationships/image" Target="../media/image12.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7.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hyperlink" Target="http://www.siyli.org/" TargetMode="External"/><Relationship Id="rId9" Type="http://schemas.openxmlformats.org/officeDocument/2006/relationships/image" Target="../media/image16.png"/><Relationship Id="rId14" Type="http://schemas.openxmlformats.org/officeDocument/2006/relationships/hyperlink" Target="http://instituteformindfulleadership.org/" TargetMode="External"/><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png"/><Relationship Id="rId35"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hyperlink" Target="https://kipdf.com/mindfulness-change-management_5ad40bfa7f8b9a5e228b45aa.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acmpglobal.org/events/EventDetails.aspx?id=12439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a:t>
            </a:r>
            <a:r>
              <a:rPr lang="en-US" dirty="0" smtClean="0"/>
              <a:t>Mindful Change </a:t>
            </a:r>
            <a:r>
              <a:rPr lang="en-US" dirty="0"/>
              <a:t>Leadership @ Work</a:t>
            </a:r>
            <a:endParaRPr lang="en-CA" dirty="0"/>
          </a:p>
        </p:txBody>
      </p:sp>
      <p:sp>
        <p:nvSpPr>
          <p:cNvPr id="3" name="Subtitle 2"/>
          <p:cNvSpPr>
            <a:spLocks noGrp="1"/>
          </p:cNvSpPr>
          <p:nvPr>
            <p:ph type="subTitle" idx="1"/>
          </p:nvPr>
        </p:nvSpPr>
        <p:spPr>
          <a:xfrm>
            <a:off x="1115616" y="4737032"/>
            <a:ext cx="7056784" cy="1572287"/>
          </a:xfrm>
        </p:spPr>
        <p:txBody>
          <a:bodyPr>
            <a:noAutofit/>
          </a:bodyPr>
          <a:lstStyle/>
          <a:p>
            <a:endParaRPr lang="en-CA" sz="2800" dirty="0" smtClean="0"/>
          </a:p>
          <a:p>
            <a:r>
              <a:rPr lang="en-CA" sz="2800" dirty="0" smtClean="0"/>
              <a:t>CCG </a:t>
            </a:r>
            <a:r>
              <a:rPr lang="en-CA" sz="2800" dirty="0"/>
              <a:t>Future Leaders Speaker Series</a:t>
            </a:r>
            <a:endParaRPr lang="en-US" sz="2800" dirty="0"/>
          </a:p>
          <a:p>
            <a:r>
              <a:rPr lang="en-US" sz="2800" smtClean="0"/>
              <a:t>October </a:t>
            </a:r>
            <a:r>
              <a:rPr lang="en-US" sz="2800" dirty="0" smtClean="0"/>
              <a:t>2023</a:t>
            </a:r>
            <a:endParaRPr lang="en-US" sz="1600" dirty="0"/>
          </a:p>
        </p:txBody>
      </p:sp>
    </p:spTree>
    <p:extLst>
      <p:ext uri="{BB962C8B-B14F-4D97-AF65-F5344CB8AC3E}">
        <p14:creationId xmlns:p14="http://schemas.microsoft.com/office/powerpoint/2010/main" val="1589365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498" y="1600200"/>
            <a:ext cx="7014301" cy="5213176"/>
          </a:xfrm>
        </p:spPr>
        <p:txBody>
          <a:bodyPr>
            <a:normAutofit fontScale="70000" lnSpcReduction="20000"/>
          </a:bodyPr>
          <a:lstStyle/>
          <a:p>
            <a:pPr marL="0" indent="0">
              <a:buNone/>
            </a:pPr>
            <a:r>
              <a:rPr lang="en-CA" b="1" dirty="0" smtClean="0"/>
              <a:t>We </a:t>
            </a:r>
            <a:r>
              <a:rPr lang="en-CA" b="1" dirty="0"/>
              <a:t>can no longer afford to make decisions with distracted minds, reacting instead of responding </a:t>
            </a:r>
            <a:endParaRPr lang="en-CA" b="1" dirty="0" smtClean="0"/>
          </a:p>
          <a:p>
            <a:pPr marL="0" indent="0">
              <a:buNone/>
            </a:pPr>
            <a:endParaRPr lang="en-CA" sz="2000" dirty="0" smtClean="0"/>
          </a:p>
          <a:p>
            <a:pPr marL="0" indent="0">
              <a:buNone/>
            </a:pPr>
            <a:r>
              <a:rPr lang="en-CA" b="1" dirty="0" smtClean="0"/>
              <a:t>The </a:t>
            </a:r>
            <a:r>
              <a:rPr lang="en-CA" b="1" dirty="0"/>
              <a:t>Two Qualities of a Great Leader:</a:t>
            </a:r>
          </a:p>
          <a:p>
            <a:r>
              <a:rPr lang="en-CA" b="1" i="1" dirty="0" smtClean="0"/>
              <a:t>Ability </a:t>
            </a:r>
            <a:r>
              <a:rPr lang="en-CA" b="1" i="1" dirty="0"/>
              <a:t>of a leader to </a:t>
            </a:r>
            <a:r>
              <a:rPr lang="en-CA" b="1" i="1" dirty="0" smtClean="0"/>
              <a:t>connect</a:t>
            </a:r>
            <a:endParaRPr lang="en-CA" dirty="0" smtClean="0"/>
          </a:p>
          <a:p>
            <a:pPr lvl="1"/>
            <a:r>
              <a:rPr lang="en-CA" dirty="0" smtClean="0"/>
              <a:t>to self, to </a:t>
            </a:r>
            <a:r>
              <a:rPr lang="en-CA" dirty="0"/>
              <a:t>our values and our </a:t>
            </a:r>
            <a:r>
              <a:rPr lang="en-CA" dirty="0" smtClean="0"/>
              <a:t>ethics </a:t>
            </a:r>
          </a:p>
          <a:p>
            <a:pPr lvl="1"/>
            <a:r>
              <a:rPr lang="en-CA" dirty="0" smtClean="0"/>
              <a:t>to others, in an </a:t>
            </a:r>
            <a:r>
              <a:rPr lang="en-CA" dirty="0"/>
              <a:t>organizational environment that values </a:t>
            </a:r>
            <a:r>
              <a:rPr lang="en-CA" dirty="0" smtClean="0"/>
              <a:t>inclusion</a:t>
            </a:r>
          </a:p>
          <a:p>
            <a:pPr lvl="1"/>
            <a:r>
              <a:rPr lang="en-CA" dirty="0" smtClean="0"/>
              <a:t>to </a:t>
            </a:r>
            <a:r>
              <a:rPr lang="en-CA" dirty="0"/>
              <a:t>the larger </a:t>
            </a:r>
            <a:r>
              <a:rPr lang="en-CA" dirty="0" smtClean="0"/>
              <a:t>community, the </a:t>
            </a:r>
            <a:r>
              <a:rPr lang="en-CA" dirty="0"/>
              <a:t>bigger </a:t>
            </a:r>
            <a:r>
              <a:rPr lang="en-CA" dirty="0" smtClean="0"/>
              <a:t>picture, the wider </a:t>
            </a:r>
            <a:r>
              <a:rPr lang="en-CA" dirty="0"/>
              <a:t>connection is how great organizations give meaning to their existence and inspire their </a:t>
            </a:r>
            <a:r>
              <a:rPr lang="en-CA" dirty="0" smtClean="0"/>
              <a:t>employees</a:t>
            </a:r>
          </a:p>
          <a:p>
            <a:r>
              <a:rPr lang="en-CA" b="1" i="1" dirty="0" smtClean="0"/>
              <a:t>Ability </a:t>
            </a:r>
            <a:r>
              <a:rPr lang="en-CA" b="1" i="1" dirty="0"/>
              <a:t>of a leader to skillfully initiate or </a:t>
            </a:r>
            <a:r>
              <a:rPr lang="en-CA" b="1" i="1" dirty="0" smtClean="0"/>
              <a:t>guide change</a:t>
            </a:r>
            <a:r>
              <a:rPr lang="en-CA" b="1" dirty="0" smtClean="0"/>
              <a:t>.</a:t>
            </a:r>
            <a:br>
              <a:rPr lang="en-CA" b="1" dirty="0" smtClean="0"/>
            </a:br>
            <a:r>
              <a:rPr lang="en-CA" dirty="0" smtClean="0"/>
              <a:t>Leading by </a:t>
            </a:r>
            <a:r>
              <a:rPr lang="en-CA" dirty="0"/>
              <a:t>collaborating and listening with open </a:t>
            </a:r>
            <a:r>
              <a:rPr lang="en-CA" dirty="0" smtClean="0"/>
              <a:t>curiosity… …take </a:t>
            </a:r>
            <a:r>
              <a:rPr lang="en-CA" dirty="0"/>
              <a:t>a courageous stand, lead the </a:t>
            </a:r>
            <a:r>
              <a:rPr lang="en-CA" dirty="0" smtClean="0"/>
              <a:t>organization into </a:t>
            </a:r>
            <a:r>
              <a:rPr lang="en-CA" dirty="0"/>
              <a:t>new arenas, and accept failures as experiments from which to </a:t>
            </a:r>
            <a:r>
              <a:rPr lang="en-CA" dirty="0" smtClean="0"/>
              <a:t>learn” - </a:t>
            </a:r>
            <a:r>
              <a:rPr lang="en-CA" dirty="0" smtClean="0">
                <a:hlinkClick r:id="rId3"/>
              </a:rPr>
              <a:t>Transforming </a:t>
            </a:r>
            <a:r>
              <a:rPr lang="en-CA" dirty="0">
                <a:hlinkClick r:id="rId3"/>
              </a:rPr>
              <a:t>Leaders into Mindful </a:t>
            </a:r>
            <a:r>
              <a:rPr lang="en-CA" dirty="0" smtClean="0">
                <a:hlinkClick r:id="rId3"/>
              </a:rPr>
              <a:t>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0" y="3501008"/>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435280" cy="1143000"/>
          </a:xfrm>
        </p:spPr>
        <p:txBody>
          <a:bodyPr>
            <a:normAutofit/>
          </a:bodyPr>
          <a:lstStyle/>
          <a:p>
            <a:r>
              <a:rPr lang="fr-CA" dirty="0" err="1" smtClean="0"/>
              <a:t>Mindfulness</a:t>
            </a:r>
            <a:r>
              <a:rPr lang="fr-CA" dirty="0" smtClean="0"/>
              <a:t> &amp; Change Leadership</a:t>
            </a:r>
            <a:endParaRPr lang="en-CA" dirty="0"/>
          </a:p>
        </p:txBody>
      </p:sp>
    </p:spTree>
    <p:extLst>
      <p:ext uri="{BB962C8B-B14F-4D97-AF65-F5344CB8AC3E}">
        <p14:creationId xmlns:p14="http://schemas.microsoft.com/office/powerpoint/2010/main" val="3762925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000" dirty="0" err="1" smtClean="0"/>
              <a:t>Mindfulness</a:t>
            </a:r>
            <a:r>
              <a:rPr lang="fr-CA" sz="4000" dirty="0" smtClean="0"/>
              <a:t> &amp; </a:t>
            </a:r>
            <a:r>
              <a:rPr lang="fr-CA" sz="4000" dirty="0" err="1" smtClean="0"/>
              <a:t>Transformational</a:t>
            </a:r>
            <a:r>
              <a:rPr lang="fr-CA" sz="4000" dirty="0" smtClean="0"/>
              <a:t> Change</a:t>
            </a:r>
            <a:endParaRPr lang="en-CA" sz="4000" dirty="0"/>
          </a:p>
        </p:txBody>
      </p:sp>
      <p:sp>
        <p:nvSpPr>
          <p:cNvPr id="3" name="Content Placeholder 2"/>
          <p:cNvSpPr>
            <a:spLocks noGrp="1"/>
          </p:cNvSpPr>
          <p:nvPr>
            <p:ph idx="1"/>
          </p:nvPr>
        </p:nvSpPr>
        <p:spPr>
          <a:xfrm>
            <a:off x="1691680" y="1600200"/>
            <a:ext cx="6995120" cy="4525963"/>
          </a:xfrm>
        </p:spPr>
        <p:txBody>
          <a:bodyPr>
            <a:normAutofit fontScale="85000" lnSpcReduction="20000"/>
          </a:bodyPr>
          <a:lstStyle/>
          <a:p>
            <a:r>
              <a:rPr lang="en-CA" dirty="0"/>
              <a:t>“The benefits of mindfulness are both clear and proven. 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a:t>
            </a:r>
            <a:r>
              <a:rPr lang="en-CA" b="1" dirty="0"/>
              <a:t>mindfulness helps to unlock the full potential of digital and agile transformations</a:t>
            </a:r>
            <a:r>
              <a:rPr lang="en-CA" dirty="0"/>
              <a:t>. New processes and structures are just the starting points for these transformations.” - </a:t>
            </a:r>
            <a:r>
              <a:rPr lang="en-CA" dirty="0">
                <a:hlinkClick r:id="rId3"/>
              </a:rPr>
              <a:t>Boston Consulting </a:t>
            </a:r>
            <a:r>
              <a:rPr lang="en-CA" dirty="0" smtClean="0">
                <a:hlinkClick r:id="rId3"/>
              </a:rPr>
              <a:t>Group</a:t>
            </a:r>
            <a:endParaRPr lang="en-CA" dirty="0"/>
          </a:p>
        </p:txBody>
      </p:sp>
      <p:pic>
        <p:nvPicPr>
          <p:cNvPr id="7" name="Google Shape;157;p6"/>
          <p:cNvPicPr preferRelativeResize="0"/>
          <p:nvPr/>
        </p:nvPicPr>
        <p:blipFill rotWithShape="1">
          <a:blip r:embed="rId4">
            <a:alphaModFix/>
          </a:blip>
          <a:srcRect r="80932" b="69639"/>
          <a:stretch/>
        </p:blipFill>
        <p:spPr>
          <a:xfrm>
            <a:off x="457155" y="2137717"/>
            <a:ext cx="1126633" cy="1224136"/>
          </a:xfrm>
          <a:prstGeom prst="rect">
            <a:avLst/>
          </a:prstGeom>
          <a:noFill/>
          <a:ln>
            <a:noFill/>
          </a:ln>
        </p:spPr>
      </p:pic>
    </p:spTree>
    <p:extLst>
      <p:ext uri="{BB962C8B-B14F-4D97-AF65-F5344CB8AC3E}">
        <p14:creationId xmlns:p14="http://schemas.microsoft.com/office/powerpoint/2010/main" val="186075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smtClean="0"/>
              <a:t>Mindfulness</a:t>
            </a:r>
            <a:r>
              <a:rPr lang="fr-CA" sz="4000" dirty="0" smtClean="0"/>
              <a:t> &amp; the Future of </a:t>
            </a:r>
            <a:r>
              <a:rPr lang="fr-CA" sz="4000" dirty="0" err="1" smtClean="0"/>
              <a:t>Work</a:t>
            </a:r>
            <a:endParaRPr lang="en-CA" sz="4000" dirty="0"/>
          </a:p>
        </p:txBody>
      </p:sp>
      <p:sp>
        <p:nvSpPr>
          <p:cNvPr id="3" name="Content Placeholder 2"/>
          <p:cNvSpPr>
            <a:spLocks noGrp="1"/>
          </p:cNvSpPr>
          <p:nvPr>
            <p:ph idx="1"/>
          </p:nvPr>
        </p:nvSpPr>
        <p:spPr>
          <a:xfrm>
            <a:off x="1763688" y="1600200"/>
            <a:ext cx="6923112" cy="4525963"/>
          </a:xfrm>
        </p:spPr>
        <p:txBody>
          <a:bodyPr>
            <a:normAutofit fontScale="70000" lnSpcReduction="20000"/>
          </a:bodyPr>
          <a:lstStyle/>
          <a:p>
            <a:pPr marL="285750" indent="-285750"/>
            <a:r>
              <a:rPr lang="en-CA" sz="3500" dirty="0"/>
              <a:t>“…he has made the </a:t>
            </a:r>
            <a:r>
              <a:rPr lang="en-CA" b="1" dirty="0"/>
              <a:t>mindfulness practice program an important part </a:t>
            </a:r>
            <a:r>
              <a:rPr lang="en-CA" dirty="0"/>
              <a:t>of his </a:t>
            </a:r>
            <a:r>
              <a:rPr lang="en-CA" b="1" i="1" dirty="0"/>
              <a:t>future of work </a:t>
            </a:r>
            <a:r>
              <a:rPr lang="en-CA" dirty="0"/>
              <a:t>agenda and an element of the company’s Global Health, Safety &amp; Well-Being team…” - </a:t>
            </a:r>
            <a:r>
              <a:rPr lang="en-CA" dirty="0">
                <a:hlinkClick r:id="rId3"/>
              </a:rPr>
              <a:t>Christian </a:t>
            </a:r>
            <a:r>
              <a:rPr lang="en-CA" dirty="0" err="1">
                <a:hlinkClick r:id="rId3"/>
              </a:rPr>
              <a:t>Schmeichel</a:t>
            </a:r>
            <a:r>
              <a:rPr lang="en-CA" dirty="0">
                <a:hlinkClick r:id="rId3"/>
              </a:rPr>
              <a:t>, chief future of work officer at SAP</a:t>
            </a:r>
            <a:endParaRPr lang="en-CA" dirty="0"/>
          </a:p>
          <a:p>
            <a:pPr marL="285750" indent="-285750"/>
            <a:endParaRPr lang="en-CA" dirty="0"/>
          </a:p>
          <a:p>
            <a:pPr marL="285750" indent="-285750"/>
            <a:r>
              <a:rPr lang="en-CA" dirty="0"/>
              <a:t>“Mindfulness isn’t some social nonsense; it’s a prerequisite for authentic, powerful human interaction. </a:t>
            </a:r>
            <a:r>
              <a:rPr lang="en-CA" b="1" dirty="0"/>
              <a:t>We want to change our culture toward more creativity, better focus, greater resiliency, better leadership qualities, and well-being at all levels </a:t>
            </a:r>
            <a:r>
              <a:rPr lang="en-CA" dirty="0"/>
              <a:t>of the company. ” - </a:t>
            </a:r>
            <a:r>
              <a:rPr lang="en-CA" dirty="0">
                <a:hlinkClick r:id="rId3"/>
              </a:rPr>
              <a:t>Peter </a:t>
            </a:r>
            <a:r>
              <a:rPr lang="en-CA" dirty="0" err="1">
                <a:hlinkClick r:id="rId3"/>
              </a:rPr>
              <a:t>Bostelmann</a:t>
            </a:r>
            <a:r>
              <a:rPr lang="en-CA" dirty="0">
                <a:hlinkClick r:id="rId3"/>
              </a:rPr>
              <a:t> is chief mindfulness officer and head of SAP Global Mindfulness Practice</a:t>
            </a:r>
            <a:endParaRPr lang="en-CA" dirty="0"/>
          </a:p>
          <a:p>
            <a:endParaRPr lang="en-CA" dirty="0"/>
          </a:p>
        </p:txBody>
      </p:sp>
      <p:pic>
        <p:nvPicPr>
          <p:cNvPr id="12" name="Picture 11"/>
          <p:cNvPicPr>
            <a:picLocks noChangeAspect="1"/>
          </p:cNvPicPr>
          <p:nvPr/>
        </p:nvPicPr>
        <p:blipFill>
          <a:blip r:embed="rId4"/>
          <a:stretch>
            <a:fillRect/>
          </a:stretch>
        </p:blipFill>
        <p:spPr>
          <a:xfrm>
            <a:off x="519114" y="2060848"/>
            <a:ext cx="1166712" cy="576064"/>
          </a:xfrm>
          <a:prstGeom prst="rect">
            <a:avLst/>
          </a:prstGeom>
          <a:ln>
            <a:solidFill>
              <a:schemeClr val="accent1"/>
            </a:solidFill>
          </a:ln>
        </p:spPr>
      </p:pic>
    </p:spTree>
    <p:extLst>
      <p:ext uri="{BB962C8B-B14F-4D97-AF65-F5344CB8AC3E}">
        <p14:creationId xmlns:p14="http://schemas.microsoft.com/office/powerpoint/2010/main" val="19719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Mindfulness</a:t>
            </a:r>
            <a:r>
              <a:rPr lang="fr-CA" dirty="0" smtClean="0"/>
              <a:t> &amp; Agile Leadership</a:t>
            </a:r>
            <a:endParaRPr lang="en-CA" dirty="0"/>
          </a:p>
        </p:txBody>
      </p:sp>
      <p:sp>
        <p:nvSpPr>
          <p:cNvPr id="3" name="Content Placeholder 2"/>
          <p:cNvSpPr>
            <a:spLocks noGrp="1"/>
          </p:cNvSpPr>
          <p:nvPr>
            <p:ph idx="1"/>
          </p:nvPr>
        </p:nvSpPr>
        <p:spPr>
          <a:xfrm>
            <a:off x="1835696" y="1600200"/>
            <a:ext cx="6851104" cy="4525963"/>
          </a:xfrm>
        </p:spPr>
        <p:txBody>
          <a:bodyPr>
            <a:normAutofit fontScale="92500" lnSpcReduction="10000"/>
          </a:bodyPr>
          <a:lstStyle/>
          <a:p>
            <a:r>
              <a:rPr lang="fr-CA" dirty="0" smtClean="0"/>
              <a:t>"</a:t>
            </a:r>
            <a:r>
              <a:rPr lang="en-CA" dirty="0"/>
              <a:t>Mindfulness helps an Agile leader to create a </a:t>
            </a:r>
            <a:r>
              <a:rPr lang="en-CA" b="1" dirty="0"/>
              <a:t>highly collaborative work environment</a:t>
            </a:r>
            <a:r>
              <a:rPr lang="en-CA" dirty="0"/>
              <a:t>, and this achievement occurs </a:t>
            </a:r>
            <a:r>
              <a:rPr lang="en-CA" b="1" dirty="0"/>
              <a:t>when you are aware of your emotions, thoughts, and actions</a:t>
            </a:r>
            <a:r>
              <a:rPr lang="en-CA" dirty="0"/>
              <a:t>. Similarly, a self-aware team capable of </a:t>
            </a:r>
            <a:r>
              <a:rPr lang="en-CA" b="1" dirty="0"/>
              <a:t>efficiently communicating</a:t>
            </a:r>
            <a:r>
              <a:rPr lang="en-CA" dirty="0"/>
              <a:t> can better support each other in times of change and stress</a:t>
            </a:r>
            <a:r>
              <a:rPr lang="en-CA" dirty="0" smtClean="0"/>
              <a:t>.” - </a:t>
            </a:r>
            <a:r>
              <a:rPr lang="en-CA" dirty="0">
                <a:hlinkClick r:id="rId3"/>
              </a:rPr>
              <a:t>How Mindfulness Enables Agile Leadership - Leadership Tribe US</a:t>
            </a:r>
            <a:endParaRPr lang="en-CA" dirty="0"/>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04864"/>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55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40152" y="4744377"/>
            <a:ext cx="2681103" cy="210432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CA" dirty="0" smtClean="0"/>
              <a:t>What is Mindful Change Leadership?</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spcBef>
                <a:spcPts val="450"/>
              </a:spcBef>
            </a:pPr>
            <a:r>
              <a:rPr lang="en-US" dirty="0" smtClean="0"/>
              <a:t>Refers to the person who is present, non judgmental and cultivates several aspects during his interactions. These aspects are visible and tangible in the Mindful Leader:</a:t>
            </a:r>
          </a:p>
          <a:p>
            <a:pPr lvl="1">
              <a:lnSpc>
                <a:spcPct val="150000"/>
              </a:lnSpc>
              <a:spcBef>
                <a:spcPts val="450"/>
              </a:spcBef>
            </a:pPr>
            <a:r>
              <a:rPr lang="en-US" dirty="0" smtClean="0"/>
              <a:t>Focus (focus of attention)</a:t>
            </a:r>
          </a:p>
          <a:p>
            <a:pPr lvl="1">
              <a:lnSpc>
                <a:spcPct val="150000"/>
              </a:lnSpc>
              <a:spcBef>
                <a:spcPts val="450"/>
              </a:spcBef>
            </a:pPr>
            <a:r>
              <a:rPr lang="en-US" dirty="0" smtClean="0"/>
              <a:t>Clarity (self awareness &amp; emotional intelligence)</a:t>
            </a:r>
          </a:p>
          <a:p>
            <a:pPr lvl="1">
              <a:lnSpc>
                <a:spcPct val="150000"/>
              </a:lnSpc>
              <a:spcBef>
                <a:spcPts val="450"/>
              </a:spcBef>
            </a:pPr>
            <a:r>
              <a:rPr lang="en-US" dirty="0" smtClean="0"/>
              <a:t>Creativity (innovation &amp; decision making)</a:t>
            </a:r>
          </a:p>
          <a:p>
            <a:pPr lvl="1">
              <a:lnSpc>
                <a:spcPct val="150000"/>
              </a:lnSpc>
              <a:spcBef>
                <a:spcPts val="450"/>
              </a:spcBef>
            </a:pPr>
            <a:r>
              <a:rPr lang="en-US" dirty="0" smtClean="0"/>
              <a:t>Compassion in the service of </a:t>
            </a:r>
            <a:br>
              <a:rPr lang="en-US" dirty="0" smtClean="0"/>
            </a:br>
            <a:r>
              <a:rPr lang="en-US" dirty="0" smtClean="0"/>
              <a:t>others (presence, deep listening)</a:t>
            </a:r>
          </a:p>
          <a:p>
            <a:pPr>
              <a:spcBef>
                <a:spcPts val="450"/>
              </a:spcBef>
              <a:buNone/>
            </a:pPr>
            <a:endParaRPr lang="en-CA" dirty="0" smtClean="0"/>
          </a:p>
        </p:txBody>
      </p:sp>
    </p:spTree>
    <p:extLst>
      <p:ext uri="{BB962C8B-B14F-4D97-AF65-F5344CB8AC3E}">
        <p14:creationId xmlns:p14="http://schemas.microsoft.com/office/powerpoint/2010/main" val="4031447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210" y="404665"/>
            <a:ext cx="8277446" cy="1309838"/>
          </a:xfrm>
        </p:spPr>
        <p:txBody>
          <a:bodyPr>
            <a:noAutofit/>
          </a:bodyPr>
          <a:lstStyle/>
          <a:p>
            <a:pPr algn="ctr">
              <a:lnSpc>
                <a:spcPct val="100000"/>
              </a:lnSpc>
            </a:pPr>
            <a:r>
              <a:rPr lang="en-US"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4000" dirty="0"/>
          </a:p>
        </p:txBody>
      </p:sp>
      <p:sp>
        <p:nvSpPr>
          <p:cNvPr id="5" name="Content Placeholder 4"/>
          <p:cNvSpPr>
            <a:spLocks noGrp="1"/>
          </p:cNvSpPr>
          <p:nvPr>
            <p:ph idx="1"/>
          </p:nvPr>
        </p:nvSpPr>
        <p:spPr>
          <a:xfrm>
            <a:off x="827584" y="1871683"/>
            <a:ext cx="7632847" cy="2565429"/>
          </a:xfrm>
        </p:spPr>
        <p:txBody>
          <a:bodyPr>
            <a:noAutofit/>
          </a:bodyPr>
          <a:lstStyle/>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a:t>
            </a: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self-awareness</a:t>
            </a: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by developing key skills: </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Focus,</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Clarity,</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Creativity, and</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a:t>
            </a:r>
          </a:p>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with a positive impact on well-being and resiliency.</a:t>
            </a:r>
          </a:p>
        </p:txBody>
      </p:sp>
      <p:grpSp>
        <p:nvGrpSpPr>
          <p:cNvPr id="15" name="Group 14"/>
          <p:cNvGrpSpPr/>
          <p:nvPr/>
        </p:nvGrpSpPr>
        <p:grpSpPr>
          <a:xfrm>
            <a:off x="1131193" y="5130587"/>
            <a:ext cx="6690345" cy="1176501"/>
            <a:chOff x="1441447" y="5929401"/>
            <a:chExt cx="5145640" cy="935776"/>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807848"/>
            </a:xfrm>
            <a:prstGeom prst="rect">
              <a:avLst/>
            </a:prstGeom>
          </p:spPr>
          <p:txBody>
            <a:bodyPr wrap="square">
              <a:spAutoFit/>
            </a:bodyPr>
            <a:lstStyle/>
            <a:p>
              <a:pPr algn="ctr" eaLnBrk="0" hangingPunct="0">
                <a:tabLst>
                  <a:tab pos="4286250" algn="l"/>
                </a:tabLst>
              </a:pPr>
              <a:r>
                <a:rPr lang="en-US" sz="20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0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0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12" descr="https://wiki.gccollab.ca/images/e/e5/AGzz_MCL_Program_logo.jpg">
            <a:extLst>
              <a:ext uri="{FF2B5EF4-FFF2-40B4-BE49-F238E27FC236}">
                <a16:creationId xmlns:a16="http://schemas.microsoft.com/office/drawing/2014/main" id="{9DA7DB24-26FB-4FB8-A498-594B8232B034}"/>
              </a:ext>
            </a:extLst>
          </p:cNvPr>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2355623"/>
            <a:ext cx="2457450" cy="1747391"/>
          </a:xfrm>
          <a:prstGeom prst="rect">
            <a:avLst/>
          </a:prstGeom>
          <a:noFill/>
          <a:ln>
            <a:noFill/>
          </a:ln>
        </p:spPr>
      </p:pic>
      <p:sp>
        <p:nvSpPr>
          <p:cNvPr id="2" name="TextBox 1"/>
          <p:cNvSpPr txBox="1"/>
          <p:nvPr/>
        </p:nvSpPr>
        <p:spPr>
          <a:xfrm>
            <a:off x="1475656" y="6299049"/>
            <a:ext cx="6158224" cy="369332"/>
          </a:xfrm>
          <a:prstGeom prst="rect">
            <a:avLst/>
          </a:prstGeom>
          <a:noFill/>
        </p:spPr>
        <p:txBody>
          <a:bodyPr wrap="none" rtlCol="0">
            <a:spAutoFit/>
          </a:bodyPr>
          <a:lstStyle/>
          <a:p>
            <a:r>
              <a:rPr lang="fr-CA" dirty="0" smtClean="0"/>
              <a:t>Invitation page and </a:t>
            </a:r>
            <a:r>
              <a:rPr lang="fr-CA" dirty="0" err="1" smtClean="0"/>
              <a:t>details</a:t>
            </a:r>
            <a:r>
              <a:rPr lang="fr-CA" dirty="0"/>
              <a:t>: </a:t>
            </a:r>
            <a:r>
              <a:rPr lang="fr-CA" dirty="0">
                <a:hlinkClick r:id="rId6"/>
              </a:rPr>
              <a:t>https://</a:t>
            </a:r>
            <a:r>
              <a:rPr lang="fr-CA" dirty="0" smtClean="0">
                <a:hlinkClick r:id="rId6"/>
              </a:rPr>
              <a:t>wiki.gccollab.ca/MCLD-DLCP</a:t>
            </a:r>
            <a:r>
              <a:rPr lang="fr-CA" dirty="0" smtClean="0"/>
              <a:t> </a:t>
            </a:r>
            <a:endParaRPr lang="en-CA" dirty="0"/>
          </a:p>
        </p:txBody>
      </p:sp>
    </p:spTree>
    <p:extLst>
      <p:ext uri="{BB962C8B-B14F-4D97-AF65-F5344CB8AC3E}">
        <p14:creationId xmlns:p14="http://schemas.microsoft.com/office/powerpoint/2010/main" val="2342844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a:t>
            </a:r>
            <a:r>
              <a:rPr lang="en-US" sz="3600" dirty="0" smtClean="0"/>
              <a:t>Key Leadership Competencies?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2822521"/>
              </p:ext>
            </p:extLst>
          </p:nvPr>
        </p:nvGraphicFramePr>
        <p:xfrm>
          <a:off x="1485901" y="2057401"/>
          <a:ext cx="6172220" cy="3857653"/>
        </p:xfrm>
        <a:graphic>
          <a:graphicData uri="http://schemas.openxmlformats.org/drawingml/2006/table">
            <a:tbl>
              <a:tblPr/>
              <a:tblGrid>
                <a:gridCol w="1551702">
                  <a:extLst>
                    <a:ext uri="{9D8B030D-6E8A-4147-A177-3AD203B41FA5}">
                      <a16:colId xmlns:a16="http://schemas.microsoft.com/office/drawing/2014/main" val="20000"/>
                    </a:ext>
                  </a:extLst>
                </a:gridCol>
                <a:gridCol w="780793">
                  <a:extLst>
                    <a:ext uri="{9D8B030D-6E8A-4147-A177-3AD203B41FA5}">
                      <a16:colId xmlns:a16="http://schemas.microsoft.com/office/drawing/2014/main" val="20001"/>
                    </a:ext>
                  </a:extLst>
                </a:gridCol>
                <a:gridCol w="822799">
                  <a:extLst>
                    <a:ext uri="{9D8B030D-6E8A-4147-A177-3AD203B41FA5}">
                      <a16:colId xmlns:a16="http://schemas.microsoft.com/office/drawing/2014/main" val="20002"/>
                    </a:ext>
                  </a:extLst>
                </a:gridCol>
                <a:gridCol w="1126715">
                  <a:extLst>
                    <a:ext uri="{9D8B030D-6E8A-4147-A177-3AD203B41FA5}">
                      <a16:colId xmlns:a16="http://schemas.microsoft.com/office/drawing/2014/main" val="20003"/>
                    </a:ext>
                  </a:extLst>
                </a:gridCol>
                <a:gridCol w="1890211">
                  <a:extLst>
                    <a:ext uri="{9D8B030D-6E8A-4147-A177-3AD203B41FA5}">
                      <a16:colId xmlns:a16="http://schemas.microsoft.com/office/drawing/2014/main" val="20004"/>
                    </a:ext>
                  </a:extLst>
                </a:gridCol>
              </a:tblGrid>
              <a:tr h="487850">
                <a:tc>
                  <a:txBody>
                    <a:bodyPr/>
                    <a:lstStyle/>
                    <a:p>
                      <a:pPr algn="l" fontAlgn="b"/>
                      <a:r>
                        <a:rPr lang="en-US" sz="8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Compassion in the </a:t>
                      </a:r>
                    </a:p>
                    <a:p>
                      <a:pPr algn="l" fontAlgn="b"/>
                      <a:r>
                        <a:rPr lang="en-US" sz="16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61738">
                <a:tc>
                  <a:txBody>
                    <a:bodyPr/>
                    <a:lstStyle/>
                    <a:p>
                      <a:pPr algn="l" fontAlgn="b"/>
                      <a:r>
                        <a:rPr lang="en-US" sz="1600" b="1" i="0" u="none" strike="noStrike" dirty="0">
                          <a:solidFill>
                            <a:srgbClr val="000000"/>
                          </a:solidFill>
                          <a:latin typeface="+mn-lt"/>
                        </a:rPr>
                        <a:t>Create Vision and Strategy </a:t>
                      </a:r>
                    </a:p>
                  </a:txBody>
                  <a:tcPr marL="5036" marR="5036" marT="4538"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416018">
                <a:tc>
                  <a:txBody>
                    <a:bodyPr/>
                    <a:lstStyle/>
                    <a:p>
                      <a:pPr algn="l" fontAlgn="b"/>
                      <a:r>
                        <a:rPr lang="en-US" sz="1600" b="1" i="0" u="none" strike="noStrike" dirty="0">
                          <a:solidFill>
                            <a:srgbClr val="000000"/>
                          </a:solidFill>
                          <a:latin typeface="+mn-lt"/>
                        </a:rPr>
                        <a:t>Mobilize People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591050">
                <a:tc>
                  <a:txBody>
                    <a:bodyPr/>
                    <a:lstStyle/>
                    <a:p>
                      <a:pPr algn="l" fontAlgn="b"/>
                      <a:r>
                        <a:rPr lang="en-US" sz="1600" b="1" i="0" u="none" strike="noStrike" dirty="0">
                          <a:solidFill>
                            <a:srgbClr val="000000"/>
                          </a:solidFill>
                          <a:latin typeface="+mn-lt"/>
                        </a:rPr>
                        <a:t>Uphold Integrity and Respect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656722">
                <a:tc>
                  <a:txBody>
                    <a:bodyPr/>
                    <a:lstStyle/>
                    <a:p>
                      <a:pPr algn="l" fontAlgn="b"/>
                      <a:r>
                        <a:rPr lang="en-US" sz="1600" b="1" i="0" u="none" strike="noStrike" dirty="0">
                          <a:solidFill>
                            <a:srgbClr val="333333"/>
                          </a:solidFill>
                          <a:latin typeface="+mn-lt"/>
                        </a:rPr>
                        <a:t>Collaborate with Partners and Stakeholders</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690338">
                <a:tc>
                  <a:txBody>
                    <a:bodyPr/>
                    <a:lstStyle/>
                    <a:p>
                      <a:pPr algn="l" fontAlgn="b"/>
                      <a:r>
                        <a:rPr lang="en-US" sz="1600" b="1" i="0" u="none" strike="noStrike" dirty="0">
                          <a:solidFill>
                            <a:srgbClr val="000000"/>
                          </a:solidFill>
                          <a:latin typeface="+mn-lt"/>
                        </a:rPr>
                        <a:t>Promote Innovation and Guide Change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394033">
                <a:tc>
                  <a:txBody>
                    <a:bodyPr/>
                    <a:lstStyle/>
                    <a:p>
                      <a:pPr algn="l" fontAlgn="b"/>
                      <a:r>
                        <a:rPr lang="en-US" sz="1600" b="1" i="0" u="none" strike="noStrike" dirty="0">
                          <a:solidFill>
                            <a:srgbClr val="000000"/>
                          </a:solidFill>
                          <a:latin typeface="+mn-lt"/>
                        </a:rPr>
                        <a:t>Achieve Results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10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2669433"/>
            <a:ext cx="271772" cy="27177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2669433"/>
            <a:ext cx="271772" cy="27177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86530" y="3047475"/>
            <a:ext cx="271772" cy="27177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3047475"/>
            <a:ext cx="271772" cy="27177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3047475"/>
            <a:ext cx="271772" cy="27177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3535270"/>
            <a:ext cx="271772" cy="27177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3528930"/>
            <a:ext cx="271772" cy="27177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78851" y="4229946"/>
            <a:ext cx="271772" cy="27177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4229946"/>
            <a:ext cx="271772" cy="27177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4229946"/>
            <a:ext cx="271772" cy="27177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86530" y="4977682"/>
            <a:ext cx="271772" cy="27177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4977682"/>
            <a:ext cx="271772" cy="27177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4983173"/>
            <a:ext cx="271772" cy="27177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46609" y="5517742"/>
            <a:ext cx="271772" cy="27177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5517742"/>
            <a:ext cx="271772" cy="27177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5517742"/>
            <a:ext cx="271772" cy="271772"/>
          </a:xfrm>
          <a:prstGeom prst="rect">
            <a:avLst/>
          </a:prstGeom>
          <a:noFill/>
        </p:spPr>
      </p:pic>
    </p:spTree>
    <p:extLst>
      <p:ext uri="{BB962C8B-B14F-4D97-AF65-F5344CB8AC3E}">
        <p14:creationId xmlns:p14="http://schemas.microsoft.com/office/powerpoint/2010/main" val="39096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Core Competencies?</a:t>
            </a:r>
          </a:p>
        </p:txBody>
      </p:sp>
      <p:graphicFrame>
        <p:nvGraphicFramePr>
          <p:cNvPr id="6" name="Content Placeholder 5"/>
          <p:cNvGraphicFramePr>
            <a:graphicFrameLocks noGrp="1"/>
          </p:cNvGraphicFramePr>
          <p:nvPr>
            <p:ph idx="1"/>
            <p:extLst/>
          </p:nvPr>
        </p:nvGraphicFramePr>
        <p:xfrm>
          <a:off x="683569" y="1844824"/>
          <a:ext cx="7488831" cy="3603812"/>
        </p:xfrm>
        <a:graphic>
          <a:graphicData uri="http://schemas.openxmlformats.org/drawingml/2006/table">
            <a:tbl>
              <a:tblPr/>
              <a:tblGrid>
                <a:gridCol w="2525408">
                  <a:extLst>
                    <a:ext uri="{9D8B030D-6E8A-4147-A177-3AD203B41FA5}">
                      <a16:colId xmlns:a16="http://schemas.microsoft.com/office/drawing/2014/main" val="20000"/>
                    </a:ext>
                  </a:extLst>
                </a:gridCol>
                <a:gridCol w="841803">
                  <a:extLst>
                    <a:ext uri="{9D8B030D-6E8A-4147-A177-3AD203B41FA5}">
                      <a16:colId xmlns:a16="http://schemas.microsoft.com/office/drawing/2014/main" val="20001"/>
                    </a:ext>
                  </a:extLst>
                </a:gridCol>
                <a:gridCol w="918330">
                  <a:extLst>
                    <a:ext uri="{9D8B030D-6E8A-4147-A177-3AD203B41FA5}">
                      <a16:colId xmlns:a16="http://schemas.microsoft.com/office/drawing/2014/main" val="20002"/>
                    </a:ext>
                  </a:extLst>
                </a:gridCol>
                <a:gridCol w="1071385">
                  <a:extLst>
                    <a:ext uri="{9D8B030D-6E8A-4147-A177-3AD203B41FA5}">
                      <a16:colId xmlns:a16="http://schemas.microsoft.com/office/drawing/2014/main" val="20003"/>
                    </a:ext>
                  </a:extLst>
                </a:gridCol>
                <a:gridCol w="2131905">
                  <a:extLst>
                    <a:ext uri="{9D8B030D-6E8A-4147-A177-3AD203B41FA5}">
                      <a16:colId xmlns:a16="http://schemas.microsoft.com/office/drawing/2014/main" val="20004"/>
                    </a:ext>
                  </a:extLst>
                </a:gridCol>
              </a:tblGrid>
              <a:tr h="754491">
                <a:tc>
                  <a:txBody>
                    <a:bodyPr/>
                    <a:lstStyle/>
                    <a:p>
                      <a:pPr algn="l" fontAlgn="b"/>
                      <a:r>
                        <a:rPr lang="en-US" sz="9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Compassion in the </a:t>
                      </a:r>
                    </a:p>
                    <a:p>
                      <a:pPr lvl="0" algn="l" fontAlgn="b"/>
                      <a:r>
                        <a:rPr lang="en-US" sz="20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56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Demonstrating integrity and respect</a:t>
                      </a:r>
                      <a:endParaRPr lang="fr-FR" sz="2000" b="1" i="0" kern="1200" dirty="0" smtClean="0">
                        <a:solidFill>
                          <a:schemeClr val="accent3">
                            <a:lumMod val="75000"/>
                          </a:schemeClr>
                        </a:solidFill>
                        <a:effectLst/>
                        <a:latin typeface="+mn-lt"/>
                        <a:ea typeface="+mn-ea"/>
                        <a:cs typeface="+mn-cs"/>
                      </a:endParaRPr>
                    </a:p>
                  </a:txBody>
                  <a:tcPr marL="6715" marR="6715" marT="6051"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981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Thinking things through</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5634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Working effectively with others</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068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Showing initiative and being action oriented</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2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34835" y="2756423"/>
            <a:ext cx="362362" cy="410875"/>
          </a:xfrm>
          <a:prstGeom prst="rect">
            <a:avLst/>
          </a:prstGeom>
          <a:noFill/>
        </p:spPr>
      </p:pic>
      <p:pic>
        <p:nvPicPr>
          <p:cNvPr id="2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2756423"/>
            <a:ext cx="362362" cy="410875"/>
          </a:xfrm>
          <a:prstGeom prst="rect">
            <a:avLst/>
          </a:prstGeom>
          <a:noFill/>
        </p:spPr>
      </p:pic>
      <p:pic>
        <p:nvPicPr>
          <p:cNvPr id="2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3402750"/>
            <a:ext cx="362362" cy="410875"/>
          </a:xfrm>
          <a:prstGeom prst="rect">
            <a:avLst/>
          </a:prstGeom>
          <a:noFill/>
        </p:spPr>
      </p:pic>
      <p:pic>
        <p:nvPicPr>
          <p:cNvPr id="23"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07015" y="3402750"/>
            <a:ext cx="362362" cy="410875"/>
          </a:xfrm>
          <a:prstGeom prst="rect">
            <a:avLst/>
          </a:prstGeom>
          <a:noFill/>
        </p:spPr>
      </p:pic>
      <p:pic>
        <p:nvPicPr>
          <p:cNvPr id="2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3402749"/>
            <a:ext cx="362362" cy="410875"/>
          </a:xfrm>
          <a:prstGeom prst="rect">
            <a:avLst/>
          </a:prstGeom>
          <a:noFill/>
        </p:spPr>
      </p:pic>
      <p:pic>
        <p:nvPicPr>
          <p:cNvPr id="2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50609" y="4109881"/>
            <a:ext cx="362362" cy="410875"/>
          </a:xfrm>
          <a:prstGeom prst="rect">
            <a:avLst/>
          </a:prstGeom>
          <a:noFill/>
        </p:spPr>
      </p:pic>
      <p:pic>
        <p:nvPicPr>
          <p:cNvPr id="2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74745" y="4109881"/>
            <a:ext cx="362362" cy="410875"/>
          </a:xfrm>
          <a:prstGeom prst="rect">
            <a:avLst/>
          </a:prstGeom>
          <a:noFill/>
        </p:spPr>
      </p:pic>
      <p:pic>
        <p:nvPicPr>
          <p:cNvPr id="2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954106"/>
            <a:ext cx="362362" cy="410875"/>
          </a:xfrm>
          <a:prstGeom prst="rect">
            <a:avLst/>
          </a:prstGeom>
          <a:noFill/>
        </p:spPr>
      </p:pic>
      <p:pic>
        <p:nvPicPr>
          <p:cNvPr id="2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36096" y="4954106"/>
            <a:ext cx="362362" cy="410875"/>
          </a:xfrm>
          <a:prstGeom prst="rect">
            <a:avLst/>
          </a:prstGeom>
          <a:noFill/>
        </p:spPr>
      </p:pic>
      <p:pic>
        <p:nvPicPr>
          <p:cNvPr id="29"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4954105"/>
            <a:ext cx="362362" cy="410875"/>
          </a:xfrm>
          <a:prstGeom prst="rect">
            <a:avLst/>
          </a:prstGeom>
          <a:noFill/>
        </p:spPr>
      </p:pic>
      <p:pic>
        <p:nvPicPr>
          <p:cNvPr id="1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109881"/>
            <a:ext cx="362362" cy="410875"/>
          </a:xfrm>
          <a:prstGeom prst="rect">
            <a:avLst/>
          </a:prstGeom>
          <a:noFill/>
        </p:spPr>
      </p:pic>
    </p:spTree>
    <p:extLst>
      <p:ext uri="{BB962C8B-B14F-4D97-AF65-F5344CB8AC3E}">
        <p14:creationId xmlns:p14="http://schemas.microsoft.com/office/powerpoint/2010/main" val="199597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 Noticing</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Time required: 3 minutes</a:t>
            </a:r>
          </a:p>
          <a:p>
            <a:r>
              <a:rPr lang="en-CA" dirty="0" smtClean="0"/>
              <a:t>The trick is to shift from “doing” to “being”</a:t>
            </a:r>
          </a:p>
          <a:p>
            <a:r>
              <a:rPr lang="en-CA" dirty="0" smtClean="0"/>
              <a:t>Let’s start by doing the following...</a:t>
            </a:r>
          </a:p>
          <a:p>
            <a:pPr lvl="1"/>
            <a:r>
              <a:rPr lang="en-CA" dirty="0" smtClean="0"/>
              <a:t>Sit as comfortable as possible in a straight position</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a:t>
            </a:r>
          </a:p>
          <a:p>
            <a:r>
              <a:rPr lang="en-CA" dirty="0" smtClean="0"/>
              <a:t>We’ll do a short debrief of what you noticed </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034962" y="857250"/>
            <a:ext cx="1447800" cy="108585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6527402" y="1338741"/>
            <a:ext cx="1473599" cy="1437318"/>
          </a:xfrm>
          <a:prstGeom prst="rect">
            <a:avLst/>
          </a:prstGeom>
          <a:noFill/>
        </p:spPr>
      </p:pic>
    </p:spTree>
    <p:extLst>
      <p:ext uri="{BB962C8B-B14F-4D97-AF65-F5344CB8AC3E}">
        <p14:creationId xmlns:p14="http://schemas.microsoft.com/office/powerpoint/2010/main" val="3608133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395536" y="1295253"/>
            <a:ext cx="7579131" cy="4254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CA" dirty="0" smtClean="0"/>
              <a:t>MCLD program</a:t>
            </a:r>
            <a:endParaRPr lang="en-CA" dirty="0"/>
          </a:p>
        </p:txBody>
      </p:sp>
      <p:sp>
        <p:nvSpPr>
          <p:cNvPr id="6" name="Rectangle 5"/>
          <p:cNvSpPr/>
          <p:nvPr/>
        </p:nvSpPr>
        <p:spPr>
          <a:xfrm>
            <a:off x="2267744" y="5842337"/>
            <a:ext cx="4896544" cy="1015663"/>
          </a:xfrm>
          <a:prstGeom prst="rect">
            <a:avLst/>
          </a:prstGeom>
        </p:spPr>
        <p:txBody>
          <a:bodyPr wrap="square">
            <a:spAutoFit/>
          </a:bodyPr>
          <a:lstStyle/>
          <a:p>
            <a:r>
              <a:rPr lang="en-US" sz="2000" dirty="0">
                <a:hlinkClick r:id="rId4"/>
              </a:rPr>
              <a:t>https://wiki.gccollab.ca/MCLD-DLCP</a:t>
            </a:r>
            <a:r>
              <a:rPr lang="en-US" sz="2000" dirty="0"/>
              <a:t> </a:t>
            </a:r>
          </a:p>
          <a:p>
            <a:pPr>
              <a:defRPr/>
            </a:pPr>
            <a:r>
              <a:rPr lang="en-US" sz="2000" dirty="0">
                <a:solidFill>
                  <a:srgbClr val="0645AD"/>
                </a:solidFill>
                <a:hlinkClick r:id="rId5" tooltip="Mindful Change Leadership Development Program Details"/>
              </a:rPr>
              <a:t>MCLD - 8 Week Program Details</a:t>
            </a:r>
            <a:endParaRPr lang="en-US" sz="2000" dirty="0">
              <a:solidFill>
                <a:srgbClr val="202122"/>
              </a:solidFill>
            </a:endParaRPr>
          </a:p>
          <a:p>
            <a:pPr>
              <a:defRPr/>
            </a:pPr>
            <a:r>
              <a:rPr lang="en-US" sz="2000" dirty="0">
                <a:solidFill>
                  <a:srgbClr val="0645AD"/>
                </a:solidFill>
                <a:hlinkClick r:id="rId6" tooltip="Mindful Change Leadership Development Program - FAQ"/>
              </a:rPr>
              <a:t>MCLD - FAQ</a:t>
            </a:r>
            <a:endParaRPr lang="en-US" sz="2000" dirty="0"/>
          </a:p>
        </p:txBody>
      </p:sp>
    </p:spTree>
    <p:extLst>
      <p:ext uri="{BB962C8B-B14F-4D97-AF65-F5344CB8AC3E}">
        <p14:creationId xmlns:p14="http://schemas.microsoft.com/office/powerpoint/2010/main" val="847778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50145" y="857250"/>
            <a:ext cx="6860680" cy="4572000"/>
          </a:xfrm>
          <a:prstGeom prst="rect">
            <a:avLst/>
          </a:prstGeom>
        </p:spPr>
      </p:pic>
      <p:sp>
        <p:nvSpPr>
          <p:cNvPr id="10" name="Rectangle 9"/>
          <p:cNvSpPr/>
          <p:nvPr/>
        </p:nvSpPr>
        <p:spPr>
          <a:xfrm>
            <a:off x="1522959" y="971551"/>
            <a:ext cx="6306592" cy="1569660"/>
          </a:xfrm>
          <a:prstGeom prst="rect">
            <a:avLst/>
          </a:prstGeom>
        </p:spPr>
        <p:txBody>
          <a:bodyPr wrap="square">
            <a:spAutoFit/>
          </a:bodyPr>
          <a:lstStyle/>
          <a:p>
            <a:r>
              <a:rPr lang="en-US" sz="2400" i="1" dirty="0">
                <a:solidFill>
                  <a:srgbClr val="0070C0"/>
                </a:solidFill>
                <a:latin typeface="Segoe UI Web (West European)"/>
              </a:rPr>
              <a:t>“Leadership is not a rank or a position, it is a choice - a choice to look after the person to the left of us &amp; the person to the right of us.”</a:t>
            </a:r>
            <a:r>
              <a:rPr lang="en-US" sz="2400" dirty="0">
                <a:solidFill>
                  <a:srgbClr val="0070C0"/>
                </a:solidFill>
                <a:latin typeface="Segoe UI Web (West European)"/>
              </a:rPr>
              <a:t> </a:t>
            </a:r>
          </a:p>
          <a:p>
            <a:pPr>
              <a:tabLst>
                <a:tab pos="4100513" algn="l"/>
              </a:tabLst>
            </a:pPr>
            <a:r>
              <a:rPr lang="en-US" sz="2400" dirty="0">
                <a:solidFill>
                  <a:srgbClr val="0070C0"/>
                </a:solidFill>
                <a:latin typeface="Segoe UI Web (West European)"/>
              </a:rPr>
              <a:t>	- S. Sinek </a:t>
            </a:r>
            <a:endParaRPr lang="en-CA" sz="2400" dirty="0">
              <a:solidFill>
                <a:srgbClr val="0070C0"/>
              </a:solidFill>
            </a:endParaRPr>
          </a:p>
        </p:txBody>
      </p:sp>
    </p:spTree>
    <p:extLst>
      <p:ext uri="{BB962C8B-B14F-4D97-AF65-F5344CB8AC3E}">
        <p14:creationId xmlns:p14="http://schemas.microsoft.com/office/powerpoint/2010/main" val="2821837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en-US" sz="3600" dirty="0" smtClean="0">
                <a:solidFill>
                  <a:schemeClr val="accent1">
                    <a:lumMod val="75000"/>
                  </a:schemeClr>
                </a:solidFill>
                <a:ea typeface="Times New Roman" panose="02020603050405020304" pitchFamily="18" charset="0"/>
                <a:cs typeface="Times New Roman" panose="02020603050405020304" pitchFamily="18" charset="0"/>
              </a:rPr>
              <a:t>Participants MCLD 2022  </a:t>
            </a:r>
            <a:r>
              <a:rPr lang="en-US" sz="3600" dirty="0">
                <a:solidFill>
                  <a:schemeClr val="accent1">
                    <a:lumMod val="75000"/>
                  </a:schemeClr>
                </a:solidFill>
                <a:ea typeface="Times New Roman" panose="02020603050405020304" pitchFamily="18" charset="0"/>
                <a:cs typeface="Times New Roman" panose="02020603050405020304" pitchFamily="18" charset="0"/>
              </a:rPr>
              <a:t>English Offering</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646331"/>
          </a:xfrm>
          <a:prstGeom prst="rect">
            <a:avLst/>
          </a:prstGeom>
          <a:noFill/>
        </p:spPr>
        <p:txBody>
          <a:bodyPr wrap="square" rtlCol="0">
            <a:spAutoFit/>
          </a:bodyPr>
          <a:lstStyle/>
          <a:p>
            <a:pPr algn="ctr"/>
            <a:r>
              <a:rPr lang="fr-CA" dirty="0">
                <a:solidFill>
                  <a:schemeClr val="accent1">
                    <a:lumMod val="75000"/>
                  </a:schemeClr>
                </a:solidFill>
              </a:rPr>
              <a:t>From NCR:</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646331"/>
          </a:xfrm>
          <a:prstGeom prst="rect">
            <a:avLst/>
          </a:prstGeom>
          <a:noFill/>
        </p:spPr>
        <p:txBody>
          <a:bodyPr wrap="square" rtlCol="0">
            <a:spAutoFit/>
          </a:bodyPr>
          <a:lstStyle/>
          <a:p>
            <a:pPr algn="ctr"/>
            <a:r>
              <a:rPr lang="en-CA" dirty="0">
                <a:solidFill>
                  <a:schemeClr val="accent1">
                    <a:lumMod val="75000"/>
                  </a:schemeClr>
                </a:solidFill>
              </a:rPr>
              <a:t>From across Canada:</a:t>
            </a:r>
          </a:p>
        </p:txBody>
      </p:sp>
    </p:spTree>
    <p:extLst>
      <p:ext uri="{BB962C8B-B14F-4D97-AF65-F5344CB8AC3E}">
        <p14:creationId xmlns:p14="http://schemas.microsoft.com/office/powerpoint/2010/main" val="3966952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CA" sz="3200" dirty="0"/>
          </a:p>
        </p:txBody>
      </p:sp>
      <p:sp>
        <p:nvSpPr>
          <p:cNvPr id="16" name="TextBox 7"/>
          <p:cNvSpPr txBox="1"/>
          <p:nvPr/>
        </p:nvSpPr>
        <p:spPr>
          <a:xfrm>
            <a:off x="4748954" y="6321043"/>
            <a:ext cx="3200400" cy="3323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000" dirty="0">
                <a:solidFill>
                  <a:srgbClr val="7F7F7F"/>
                </a:solidFill>
                <a:ea typeface="Calibri" panose="020F0502020204030204" pitchFamily="34" charset="0"/>
                <a:cs typeface="Times New Roman" panose="02020603050405020304" pitchFamily="18" charset="0"/>
              </a:rPr>
              <a:t>* People who </a:t>
            </a:r>
            <a:r>
              <a:rPr lang="en-US" sz="10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5" name="Rectangle 4"/>
          <p:cNvSpPr/>
          <p:nvPr/>
        </p:nvSpPr>
        <p:spPr>
          <a:xfrm>
            <a:off x="5601132" y="5476754"/>
            <a:ext cx="1490934" cy="253916"/>
          </a:xfrm>
          <a:prstGeom prst="rect">
            <a:avLst/>
          </a:prstGeom>
        </p:spPr>
        <p:txBody>
          <a:bodyPr wrap="square">
            <a:spAutoFit/>
          </a:bodyPr>
          <a:lstStyle/>
          <a:p>
            <a:r>
              <a:rPr lang="en-US" sz="1050" b="1"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b="1" dirty="0">
              <a:latin typeface="+mj-lt"/>
            </a:endParaRPr>
          </a:p>
        </p:txBody>
      </p:sp>
    </p:spTree>
    <p:extLst>
      <p:ext uri="{BB962C8B-B14F-4D97-AF65-F5344CB8AC3E}">
        <p14:creationId xmlns:p14="http://schemas.microsoft.com/office/powerpoint/2010/main" val="10823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363341" y="723781"/>
            <a:ext cx="1275317" cy="1138480"/>
          </a:xfrm>
          <a:prstGeom prst="rect">
            <a:avLst/>
          </a:prstGeom>
        </p:spPr>
      </p:pic>
      <p:sp>
        <p:nvSpPr>
          <p:cNvPr id="4" name="Title 3"/>
          <p:cNvSpPr>
            <a:spLocks noGrp="1"/>
          </p:cNvSpPr>
          <p:nvPr>
            <p:ph type="title"/>
          </p:nvPr>
        </p:nvSpPr>
        <p:spPr>
          <a:xfrm>
            <a:off x="755576" y="1028701"/>
            <a:ext cx="7016824" cy="685801"/>
          </a:xfrm>
        </p:spPr>
        <p:txBody>
          <a:bodyPr>
            <a:noAutofit/>
          </a:bodyPr>
          <a:lstStyle/>
          <a:p>
            <a:pP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MCLD Program Testimonials</a:t>
            </a:r>
            <a:endParaRPr lang="en-CA" dirty="0"/>
          </a:p>
        </p:txBody>
      </p:sp>
      <p:sp>
        <p:nvSpPr>
          <p:cNvPr id="3" name="Rectangle 2"/>
          <p:cNvSpPr/>
          <p:nvPr/>
        </p:nvSpPr>
        <p:spPr>
          <a:xfrm>
            <a:off x="611560" y="2010019"/>
            <a:ext cx="8136904" cy="4431983"/>
          </a:xfrm>
          <a:prstGeom prst="rect">
            <a:avLst/>
          </a:prstGeom>
        </p:spPr>
        <p:txBody>
          <a:bodyPr wrap="square">
            <a:spAutoFit/>
          </a:bodyPr>
          <a:lstStyle/>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14313" indent="-214313">
              <a:spcBef>
                <a:spcPts val="600"/>
              </a:spcBef>
              <a:buFont typeface="Wingdings" panose="05000000000000000000" pitchFamily="2" charset="2"/>
              <a:buChar char="ü"/>
            </a:pP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013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378298"/>
            <a:ext cx="4978896" cy="1143000"/>
          </a:xfrm>
        </p:spPr>
        <p:txBody>
          <a:bodyPr>
            <a:normAutofit fontScale="90000"/>
          </a:bodyPr>
          <a:lstStyle/>
          <a:p>
            <a:pPr algn="ct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What’s Needed For </a:t>
            </a:r>
            <a:r>
              <a:rPr lang="en-US" dirty="0" smtClean="0">
                <a:solidFill>
                  <a:schemeClr val="accent1">
                    <a:lumMod val="75000"/>
                  </a:schemeClr>
                </a:solidFill>
                <a:ea typeface="Times New Roman" panose="02020603050405020304" pitchFamily="18" charset="0"/>
                <a:cs typeface="Times New Roman" panose="02020603050405020304" pitchFamily="18" charset="0"/>
              </a:rPr>
              <a:t>Success ?</a:t>
            </a:r>
            <a:endParaRPr lang="en-CA" dirty="0"/>
          </a:p>
        </p:txBody>
      </p:sp>
      <p:sp>
        <p:nvSpPr>
          <p:cNvPr id="2" name="Content Placeholder 1"/>
          <p:cNvSpPr>
            <a:spLocks noGrp="1"/>
          </p:cNvSpPr>
          <p:nvPr>
            <p:ph idx="1"/>
          </p:nvPr>
        </p:nvSpPr>
        <p:spPr>
          <a:xfrm>
            <a:off x="4139952" y="3140968"/>
            <a:ext cx="4824536" cy="2985195"/>
          </a:xfrm>
        </p:spPr>
        <p:txBody>
          <a:bodyPr>
            <a:normAutofit fontScale="92500"/>
          </a:bodyPr>
          <a:lstStyle/>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Grass Roots</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Voluntary Participation</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Support from </a:t>
            </a:r>
            <a:r>
              <a:rPr lang="en-US" dirty="0" smtClean="0">
                <a:latin typeface="Calibri" panose="020F0502020204030204" pitchFamily="34" charset="0"/>
                <a:ea typeface="Calibri" panose="020F0502020204030204" pitchFamily="34" charset="0"/>
                <a:cs typeface="Times New Roman" panose="02020603050405020304" pitchFamily="18" charset="0"/>
              </a:rPr>
              <a:t>Management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580112" y="932229"/>
            <a:ext cx="2603897" cy="2112398"/>
          </a:xfrm>
          <a:prstGeom prst="ellipse">
            <a:avLst/>
          </a:prstGeom>
          <a:ln>
            <a:noFill/>
          </a:ln>
          <a:effectLst>
            <a:softEdge rad="112500"/>
          </a:effectLst>
        </p:spPr>
      </p:pic>
      <p:grpSp>
        <p:nvGrpSpPr>
          <p:cNvPr id="11" name="Group 10"/>
          <p:cNvGrpSpPr/>
          <p:nvPr/>
        </p:nvGrpSpPr>
        <p:grpSpPr>
          <a:xfrm>
            <a:off x="827584" y="3284984"/>
            <a:ext cx="2474177" cy="1922828"/>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2934348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29888" y="4725145"/>
            <a:ext cx="3884333" cy="738664"/>
          </a:xfrm>
          <a:prstGeom prst="rect">
            <a:avLst/>
          </a:prstGeom>
        </p:spPr>
        <p:txBody>
          <a:bodyPr wrap="none">
            <a:spAutoFit/>
          </a:bodyPr>
          <a:lstStyle/>
          <a:p>
            <a:pPr algn="ctr"/>
            <a:r>
              <a:rPr lang="en-CA" sz="2100" dirty="0">
                <a:solidFill>
                  <a:srgbClr val="000000"/>
                </a:solidFill>
              </a:rPr>
              <a:t>Be Mindful, Be Happy / </a:t>
            </a:r>
          </a:p>
          <a:p>
            <a:pPr algn="ctr"/>
            <a:r>
              <a:rPr lang="fr-FR" sz="2100" dirty="0">
                <a:solidFill>
                  <a:schemeClr val="accent3"/>
                </a:solidFill>
              </a:rPr>
              <a:t>Prenez conscience, soyez heureux</a:t>
            </a:r>
            <a:endParaRPr lang="en-CA" sz="21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54" y="944724"/>
            <a:ext cx="6858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689802" y="1158719"/>
            <a:ext cx="1764506" cy="145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88789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 / Intentions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Experience a couple of quick </a:t>
            </a:r>
            <a:r>
              <a:rPr lang="en-US" sz="2800" dirty="0"/>
              <a:t>mindful </a:t>
            </a:r>
            <a:r>
              <a:rPr lang="en-US" sz="2800" dirty="0" smtClean="0"/>
              <a:t>exercises</a:t>
            </a:r>
            <a:endParaRPr lang="en-US" sz="2800" dirty="0"/>
          </a:p>
          <a:p>
            <a:pPr>
              <a:lnSpc>
                <a:spcPct val="150000"/>
              </a:lnSpc>
            </a:pPr>
            <a:r>
              <a:rPr lang="en-US" sz="2800" dirty="0" smtClean="0"/>
              <a:t>Share a </a:t>
            </a:r>
            <a:r>
              <a:rPr lang="en-US" sz="2800" dirty="0"/>
              <a:t>definition of </a:t>
            </a:r>
            <a:r>
              <a:rPr lang="en-US" sz="2800" dirty="0" smtClean="0"/>
              <a:t>Mindful Change Leadership</a:t>
            </a:r>
            <a:endParaRPr lang="en-US" sz="2800" dirty="0"/>
          </a:p>
          <a:p>
            <a:pPr>
              <a:lnSpc>
                <a:spcPct val="150000"/>
              </a:lnSpc>
            </a:pPr>
            <a:r>
              <a:rPr lang="en-US" sz="2800" dirty="0" smtClean="0"/>
              <a:t>Explore </a:t>
            </a:r>
            <a:r>
              <a:rPr lang="en-US" sz="2800" dirty="0"/>
              <a:t>how Mindful Change Leadership </a:t>
            </a:r>
            <a:r>
              <a:rPr lang="en-US" sz="2800" dirty="0" smtClean="0"/>
              <a:t>supports Leadership at Work</a:t>
            </a:r>
          </a:p>
          <a:p>
            <a:pPr>
              <a:lnSpc>
                <a:spcPct val="150000"/>
              </a:lnSpc>
            </a:pPr>
            <a:r>
              <a:rPr lang="en-US" sz="2800" dirty="0" smtClean="0"/>
              <a:t>Mindful </a:t>
            </a:r>
            <a:r>
              <a:rPr lang="en-US" sz="2800" dirty="0"/>
              <a:t>Change Leadership </a:t>
            </a:r>
            <a:r>
              <a:rPr lang="en-US" sz="2800" dirty="0" smtClean="0"/>
              <a:t>Development (MCLD) program, the offering</a:t>
            </a:r>
            <a:endParaRPr lang="en-US" sz="2800" dirty="0"/>
          </a:p>
        </p:txBody>
      </p:sp>
    </p:spTree>
    <p:extLst>
      <p:ext uri="{BB962C8B-B14F-4D97-AF65-F5344CB8AC3E}">
        <p14:creationId xmlns:p14="http://schemas.microsoft.com/office/powerpoint/2010/main" val="3847943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740352" y="639343"/>
            <a:ext cx="1098122" cy="1921714"/>
          </a:xfrm>
          <a:prstGeom prst="rect">
            <a:avLst/>
          </a:prstGeom>
          <a:noFill/>
        </p:spPr>
      </p:pic>
      <p:sp>
        <p:nvSpPr>
          <p:cNvPr id="2" name="Title 1"/>
          <p:cNvSpPr>
            <a:spLocks noGrp="1"/>
          </p:cNvSpPr>
          <p:nvPr>
            <p:ph type="title"/>
          </p:nvPr>
        </p:nvSpPr>
        <p:spPr/>
        <p:txBody>
          <a:bodyPr>
            <a:normAutofit/>
          </a:bodyPr>
          <a:lstStyle/>
          <a:p>
            <a:r>
              <a:rPr lang="en-CA" dirty="0"/>
              <a:t>Mindfulness Exercise – </a:t>
            </a:r>
            <a:r>
              <a:rPr lang="en-CA" dirty="0" smtClean="0"/>
              <a:t>Body Scan</a:t>
            </a:r>
            <a:endParaRPr lang="en-US"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Take advantage of the opportunity to experience this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grpSp>
        <p:nvGrpSpPr>
          <p:cNvPr id="6" name="Group 5">
            <a:extLst>
              <a:ext uri="{FF2B5EF4-FFF2-40B4-BE49-F238E27FC236}">
                <a16:creationId xmlns:a16="http://schemas.microsoft.com/office/drawing/2014/main" id="{A98F5443-DFA3-8CE7-690D-2F1DDE1D9653}"/>
              </a:ext>
            </a:extLst>
          </p:cNvPr>
          <p:cNvGrpSpPr/>
          <p:nvPr/>
        </p:nvGrpSpPr>
        <p:grpSpPr>
          <a:xfrm>
            <a:off x="6583559" y="6126163"/>
            <a:ext cx="602737" cy="613565"/>
            <a:chOff x="1691680" y="5343137"/>
            <a:chExt cx="803649" cy="818086"/>
          </a:xfrm>
        </p:grpSpPr>
        <p:pic>
          <p:nvPicPr>
            <p:cNvPr id="7" name="Picture 6">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8" name="Oval 7">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7310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407194" algn="l"/>
                <a:tab pos="2961085" algn="l"/>
                <a:tab pos="4572000" algn="l"/>
              </a:tabLst>
            </a:pPr>
            <a:r>
              <a:rPr lang="en-CA" sz="4000" dirty="0"/>
              <a:t>What’s the difference between</a:t>
            </a:r>
            <a:br>
              <a:rPr lang="en-CA" sz="4000" dirty="0"/>
            </a:br>
            <a:r>
              <a:rPr lang="en-CA" sz="4000" dirty="0"/>
              <a:t>Mindfulness	 and 	</a:t>
            </a:r>
            <a:r>
              <a:rPr lang="en-CA" sz="4000" dirty="0" smtClean="0"/>
              <a:t>Meditation*?</a:t>
            </a:r>
            <a:endParaRPr lang="en-US" sz="4000" dirty="0"/>
          </a:p>
        </p:txBody>
      </p:sp>
      <p:sp>
        <p:nvSpPr>
          <p:cNvPr id="5" name="Content Placeholder 4"/>
          <p:cNvSpPr>
            <a:spLocks noGrp="1"/>
          </p:cNvSpPr>
          <p:nvPr>
            <p:ph idx="1"/>
          </p:nvPr>
        </p:nvSpPr>
        <p:spPr/>
        <p:txBody>
          <a:bodyPr/>
          <a:lstStyle/>
          <a:p>
            <a:endParaRPr lang="en-CA"/>
          </a:p>
        </p:txBody>
      </p:sp>
      <p:sp>
        <p:nvSpPr>
          <p:cNvPr id="4" name="Left-Right Arrow 3"/>
          <p:cNvSpPr/>
          <p:nvPr/>
        </p:nvSpPr>
        <p:spPr>
          <a:xfrm>
            <a:off x="1655676" y="2467784"/>
            <a:ext cx="6002424" cy="1501277"/>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Times New Roman"/>
                <a:cs typeface="Times New Roman"/>
              </a:rPr>
              <a:t>~</a:t>
            </a:r>
            <a:r>
              <a:rPr lang="en-CA" dirty="0"/>
              <a:t> Time of exercise, the objective, and the experience </a:t>
            </a:r>
            <a:r>
              <a:rPr lang="en-CA"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43281" y="4179510"/>
            <a:ext cx="972315" cy="1098555"/>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3177944" y="4141969"/>
            <a:ext cx="798754" cy="1366852"/>
          </a:xfrm>
          <a:prstGeom prst="rect">
            <a:avLst/>
          </a:prstGeom>
          <a:noFill/>
        </p:spPr>
      </p:pic>
      <p:sp>
        <p:nvSpPr>
          <p:cNvPr id="6" name="Rectangle 5"/>
          <p:cNvSpPr/>
          <p:nvPr/>
        </p:nvSpPr>
        <p:spPr>
          <a:xfrm>
            <a:off x="1439653" y="4033957"/>
            <a:ext cx="1970461" cy="1131079"/>
          </a:xfrm>
          <a:prstGeom prst="rect">
            <a:avLst/>
          </a:prstGeom>
        </p:spPr>
        <p:txBody>
          <a:bodyPr wrap="square">
            <a:spAutoFit/>
          </a:bodyPr>
          <a:lstStyle/>
          <a:p>
            <a:pPr marL="129779" indent="-129779">
              <a:lnSpc>
                <a:spcPct val="150000"/>
              </a:lnSpc>
              <a:buFont typeface="Arial" pitchFamily="34" charset="0"/>
              <a:buChar char="•"/>
            </a:pPr>
            <a:r>
              <a:rPr lang="en-CA" sz="1500" dirty="0"/>
              <a:t>5 minutes</a:t>
            </a:r>
            <a:endParaRPr lang="en-CA" sz="1500" dirty="0">
              <a:solidFill>
                <a:schemeClr val="accent3"/>
              </a:solidFill>
            </a:endParaRPr>
          </a:p>
          <a:p>
            <a:pPr marL="129779" indent="-129779">
              <a:lnSpc>
                <a:spcPct val="150000"/>
              </a:lnSpc>
              <a:buFont typeface="Arial" pitchFamily="34" charset="0"/>
              <a:buChar char="•"/>
            </a:pPr>
            <a:r>
              <a:rPr lang="en-CA" sz="1500" dirty="0"/>
              <a:t>Relax and realise</a:t>
            </a:r>
            <a:endParaRPr lang="en-US" sz="1500" dirty="0">
              <a:solidFill>
                <a:schemeClr val="accent3"/>
              </a:solidFill>
            </a:endParaRPr>
          </a:p>
          <a:p>
            <a:pPr marL="129779" indent="-129779">
              <a:lnSpc>
                <a:spcPct val="150000"/>
              </a:lnSpc>
              <a:buFont typeface="Arial" pitchFamily="34" charset="0"/>
              <a:buChar char="•"/>
            </a:pPr>
            <a:r>
              <a:rPr lang="en-CA" sz="1500" dirty="0"/>
              <a:t>Self-awareness</a:t>
            </a:r>
            <a:endParaRPr lang="en-CA" sz="1500" dirty="0">
              <a:solidFill>
                <a:schemeClr val="accent3"/>
              </a:solidFill>
            </a:endParaRPr>
          </a:p>
        </p:txBody>
      </p:sp>
      <p:sp>
        <p:nvSpPr>
          <p:cNvPr id="9" name="Rectangle 8"/>
          <p:cNvSpPr/>
          <p:nvPr/>
        </p:nvSpPr>
        <p:spPr>
          <a:xfrm>
            <a:off x="5598114" y="3969061"/>
            <a:ext cx="2430270" cy="1246495"/>
          </a:xfrm>
          <a:prstGeom prst="rect">
            <a:avLst/>
          </a:prstGeom>
        </p:spPr>
        <p:txBody>
          <a:bodyPr wrap="square">
            <a:spAutoFit/>
          </a:bodyPr>
          <a:lstStyle/>
          <a:p>
            <a:pPr marL="129779" indent="-129779">
              <a:lnSpc>
                <a:spcPct val="150000"/>
              </a:lnSpc>
              <a:buFont typeface="Arial" pitchFamily="34" charset="0"/>
              <a:buChar char="•"/>
            </a:pPr>
            <a:r>
              <a:rPr lang="en-CA" sz="1500" dirty="0"/>
              <a:t>20 minutes to an hour</a:t>
            </a:r>
            <a:endParaRPr lang="fr-CA" sz="1500" dirty="0">
              <a:solidFill>
                <a:schemeClr val="accent3"/>
              </a:solidFill>
              <a:latin typeface="Calibri" pitchFamily="34" charset="0"/>
            </a:endParaRPr>
          </a:p>
          <a:p>
            <a:pPr marL="129779" indent="-129779">
              <a:buFont typeface="Arial" pitchFamily="34" charset="0"/>
              <a:buChar char="•"/>
            </a:pPr>
            <a:r>
              <a:rPr lang="en-CA" sz="1500" dirty="0"/>
              <a:t>Engage in reflection or contemplation</a:t>
            </a:r>
          </a:p>
          <a:p>
            <a:pPr marL="129779" indent="-129779">
              <a:lnSpc>
                <a:spcPct val="150000"/>
              </a:lnSpc>
              <a:buFont typeface="Arial" pitchFamily="34" charset="0"/>
              <a:buChar char="•"/>
            </a:pPr>
            <a:r>
              <a:rPr lang="en-CA" sz="1500" dirty="0"/>
              <a:t>Could be mind shifting</a:t>
            </a:r>
            <a:endParaRPr lang="en-US" sz="1500" dirty="0">
              <a:solidFill>
                <a:schemeClr val="accent3"/>
              </a:solidFill>
            </a:endParaRPr>
          </a:p>
        </p:txBody>
      </p:sp>
      <p:sp>
        <p:nvSpPr>
          <p:cNvPr id="3" name="TextBox 2"/>
          <p:cNvSpPr txBox="1"/>
          <p:nvPr/>
        </p:nvSpPr>
        <p:spPr>
          <a:xfrm>
            <a:off x="6444208" y="6309320"/>
            <a:ext cx="1863207" cy="323165"/>
          </a:xfrm>
          <a:prstGeom prst="rect">
            <a:avLst/>
          </a:prstGeom>
          <a:noFill/>
        </p:spPr>
        <p:txBody>
          <a:bodyPr wrap="square" rtlCol="0">
            <a:spAutoFit/>
          </a:bodyPr>
          <a:lstStyle/>
          <a:p>
            <a:r>
              <a:rPr lang="fr-CA" sz="1500" dirty="0"/>
              <a:t>*The </a:t>
            </a:r>
            <a:r>
              <a:rPr lang="fr-CA" sz="1500" dirty="0" err="1"/>
              <a:t>way</a:t>
            </a:r>
            <a:r>
              <a:rPr lang="fr-CA" sz="1500" dirty="0"/>
              <a:t> I </a:t>
            </a:r>
            <a:r>
              <a:rPr lang="fr-CA" sz="1500" dirty="0" err="1"/>
              <a:t>see</a:t>
            </a:r>
            <a:r>
              <a:rPr lang="fr-CA" sz="1500" dirty="0"/>
              <a:t> </a:t>
            </a:r>
            <a:r>
              <a:rPr lang="fr-CA" sz="1500" dirty="0" err="1"/>
              <a:t>it</a:t>
            </a:r>
            <a:endParaRPr lang="en-CA" sz="1500" dirty="0">
              <a:solidFill>
                <a:schemeClr val="accent3"/>
              </a:solidFill>
              <a:latin typeface="Calibri" pitchFamily="34" charset="0"/>
            </a:endParaRPr>
          </a:p>
        </p:txBody>
      </p:sp>
    </p:spTree>
    <p:extLst>
      <p:ext uri="{BB962C8B-B14F-4D97-AF65-F5344CB8AC3E}">
        <p14:creationId xmlns:p14="http://schemas.microsoft.com/office/powerpoint/2010/main" val="235729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Mindfulness? - Definitions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Being attentive and aware, without judging.</a:t>
            </a:r>
          </a:p>
          <a:p>
            <a:endParaRPr lang="en-CA" dirty="0" smtClean="0"/>
          </a:p>
          <a:p>
            <a:r>
              <a:rPr lang="en-CA" dirty="0" smtClean="0"/>
              <a:t>“Mindfulness means </a:t>
            </a:r>
            <a:r>
              <a:rPr lang="en-CA" b="1" dirty="0" smtClean="0"/>
              <a:t>presence of heart</a:t>
            </a:r>
            <a:r>
              <a:rPr lang="en-CA" dirty="0" smtClean="0"/>
              <a:t>” - John </a:t>
            </a:r>
            <a:r>
              <a:rPr lang="en-CA" dirty="0" err="1" smtClean="0"/>
              <a:t>Kabbat</a:t>
            </a:r>
            <a:r>
              <a:rPr lang="en-CA" dirty="0" smtClean="0"/>
              <a:t> </a:t>
            </a:r>
            <a:r>
              <a:rPr lang="en-CA" dirty="0" err="1" smtClean="0"/>
              <a:t>Zinn</a:t>
            </a:r>
            <a:r>
              <a:rPr lang="en-CA" dirty="0" smtClean="0"/>
              <a:t> </a:t>
            </a:r>
            <a:r>
              <a:rPr lang="en-CA" sz="1200" dirty="0">
                <a:hlinkClick r:id="rId3"/>
              </a:rPr>
              <a:t>https://www.youtube.com/watch?v=xoLQ3qkh0w0</a:t>
            </a:r>
            <a:endParaRPr lang="en-CA" dirty="0" smtClean="0"/>
          </a:p>
          <a:p>
            <a:endParaRPr lang="en-CA" dirty="0" smtClean="0"/>
          </a:p>
          <a:p>
            <a:pPr lvl="0">
              <a:defRPr/>
            </a:pPr>
            <a:r>
              <a:rPr lang="en-CA" dirty="0" smtClean="0"/>
              <a:t>The following ideas and concepts are similar:</a:t>
            </a:r>
            <a:br>
              <a:rPr lang="en-CA" dirty="0" smtClean="0"/>
            </a:br>
            <a:r>
              <a:rPr lang="en-CA" dirty="0" smtClean="0"/>
              <a:t>Flow, Presence, Balance, Being, Alignment, Connectedness, Here and now (Gestalt), Wisdom, Centeredness, Slowness, and many more.</a:t>
            </a:r>
          </a:p>
        </p:txBody>
      </p:sp>
      <p:sp>
        <p:nvSpPr>
          <p:cNvPr id="5" name="Content Placeholder 2"/>
          <p:cNvSpPr txBox="1">
            <a:spLocks/>
          </p:cNvSpPr>
          <p:nvPr/>
        </p:nvSpPr>
        <p:spPr>
          <a:xfrm>
            <a:off x="1485900" y="3530167"/>
            <a:ext cx="6172200" cy="1194977"/>
          </a:xfrm>
          <a:prstGeom prst="rect">
            <a:avLst/>
          </a:prstGeom>
        </p:spPr>
        <p:txBody>
          <a:bodyPr vert="horz" lIns="68580" tIns="34290" rIns="68580" bIns="34290" rtlCol="0">
            <a:normAutofit/>
          </a:bodyPr>
          <a:lstStyle/>
          <a:p>
            <a:pPr marL="257175" indent="-257175" defTabSz="342900">
              <a:spcBef>
                <a:spcPct val="20000"/>
              </a:spcBef>
              <a:buFont typeface="Arial"/>
              <a:buChar char="•"/>
              <a:defRPr/>
            </a:pPr>
            <a:endParaRPr lang="en-US" dirty="0"/>
          </a:p>
        </p:txBody>
      </p:sp>
    </p:spTree>
    <p:extLst>
      <p:ext uri="{BB962C8B-B14F-4D97-AF65-F5344CB8AC3E}">
        <p14:creationId xmlns:p14="http://schemas.microsoft.com/office/powerpoint/2010/main" val="1117287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Mindful Matters</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buFont typeface="Arial" pitchFamily="34" charset="0"/>
              <a:buChar char="•"/>
            </a:pPr>
            <a:r>
              <a:rPr lang="en-CA" dirty="0" smtClean="0"/>
              <a:t>Increased resilience</a:t>
            </a:r>
          </a:p>
          <a:p>
            <a:pPr>
              <a:lnSpc>
                <a:spcPct val="150000"/>
              </a:lnSpc>
              <a:buFont typeface="Arial" pitchFamily="34" charset="0"/>
              <a:buChar char="•"/>
            </a:pPr>
            <a:r>
              <a:rPr lang="en-CA" dirty="0" smtClean="0"/>
              <a:t> Focus and concentration</a:t>
            </a:r>
          </a:p>
          <a:p>
            <a:pPr>
              <a:lnSpc>
                <a:spcPct val="150000"/>
              </a:lnSpc>
              <a:buFont typeface="Arial" pitchFamily="34" charset="0"/>
              <a:buChar char="•"/>
            </a:pPr>
            <a:r>
              <a:rPr lang="en-CA" dirty="0" smtClean="0"/>
              <a:t> Workplace harmony</a:t>
            </a:r>
          </a:p>
          <a:p>
            <a:pPr>
              <a:lnSpc>
                <a:spcPct val="150000"/>
              </a:lnSpc>
              <a:buFont typeface="Arial" pitchFamily="34" charset="0"/>
              <a:buChar char="•"/>
            </a:pPr>
            <a:r>
              <a:rPr lang="en-CA" dirty="0" smtClean="0"/>
              <a:t> Fewer sick days</a:t>
            </a:r>
          </a:p>
          <a:p>
            <a:pPr>
              <a:lnSpc>
                <a:spcPct val="150000"/>
              </a:lnSpc>
              <a:buFont typeface="Arial" pitchFamily="34" charset="0"/>
              <a:buChar char="•"/>
            </a:pPr>
            <a:r>
              <a:rPr lang="en-CA" dirty="0" smtClean="0"/>
              <a:t>Greater employee satisfaction and well-being</a:t>
            </a:r>
          </a:p>
          <a:p>
            <a:pPr>
              <a:lnSpc>
                <a:spcPct val="150000"/>
              </a:lnSpc>
              <a:buFont typeface="Arial" pitchFamily="34" charset="0"/>
              <a:buChar char="•"/>
            </a:pPr>
            <a:r>
              <a:rPr lang="en-CA" dirty="0" smtClean="0"/>
              <a:t> Stress reduction</a:t>
            </a:r>
          </a:p>
          <a:p>
            <a:pPr>
              <a:lnSpc>
                <a:spcPct val="150000"/>
              </a:lnSpc>
              <a:buFont typeface="Arial" pitchFamily="34" charset="0"/>
              <a:buChar char="•"/>
            </a:pPr>
            <a:r>
              <a:rPr lang="en-CA" dirty="0" smtClean="0"/>
              <a:t>Greater creativity</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5328085" y="1085849"/>
            <a:ext cx="2433329" cy="1427553"/>
          </a:xfrm>
          <a:prstGeom prst="rect">
            <a:avLst/>
          </a:prstGeom>
          <a:noFill/>
        </p:spPr>
      </p:pic>
    </p:spTree>
    <p:extLst>
      <p:ext uri="{BB962C8B-B14F-4D97-AF65-F5344CB8AC3E}">
        <p14:creationId xmlns:p14="http://schemas.microsoft.com/office/powerpoint/2010/main" val="253505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nvPicPr>
        <p:blipFill>
          <a:blip r:embed="rId38"/>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7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fr-CA" dirty="0" err="1"/>
              <a:t>Mindfulness</a:t>
            </a:r>
            <a:r>
              <a:rPr lang="fr-CA" dirty="0"/>
              <a:t> &amp; </a:t>
            </a:r>
            <a:r>
              <a:rPr lang="fr-CA" dirty="0" smtClean="0"/>
              <a:t>Change</a:t>
            </a:r>
            <a:endParaRPr lang="en-CA" dirty="0"/>
          </a:p>
        </p:txBody>
      </p:sp>
      <p:sp>
        <p:nvSpPr>
          <p:cNvPr id="3" name="Content Placeholder 2"/>
          <p:cNvSpPr>
            <a:spLocks noGrp="1"/>
          </p:cNvSpPr>
          <p:nvPr>
            <p:ph idx="1"/>
          </p:nvPr>
        </p:nvSpPr>
        <p:spPr>
          <a:xfrm>
            <a:off x="1907704" y="1600200"/>
            <a:ext cx="6779096" cy="4525963"/>
          </a:xfrm>
        </p:spPr>
        <p:txBody>
          <a:bodyPr>
            <a:noAutofit/>
          </a:bodyPr>
          <a:lstStyle/>
          <a:p>
            <a:r>
              <a:rPr lang="en-CA" sz="2000" dirty="0" smtClean="0"/>
              <a:t>“</a:t>
            </a:r>
            <a:r>
              <a:rPr lang="en-CA" sz="2000" b="1" dirty="0" smtClean="0"/>
              <a:t>Reducing </a:t>
            </a:r>
            <a:r>
              <a:rPr lang="en-CA" sz="2000" b="1" dirty="0"/>
              <a:t>resistance to change</a:t>
            </a:r>
            <a:r>
              <a:rPr lang="en-CA" sz="2000" dirty="0"/>
              <a:t>: </a:t>
            </a:r>
            <a:r>
              <a:rPr lang="en-CA" sz="2000" dirty="0" smtClean="0"/>
              <a:t>… Particularly </a:t>
            </a:r>
            <a:r>
              <a:rPr lang="en-CA" sz="2000" dirty="0"/>
              <a:t>when change is poorly managed, it tends to bring negative emotions </a:t>
            </a:r>
            <a:r>
              <a:rPr lang="en-CA" sz="2000" dirty="0" smtClean="0"/>
              <a:t>of </a:t>
            </a:r>
            <a:r>
              <a:rPr lang="en-CA" sz="2000" dirty="0"/>
              <a:t>loss and threat, fear and anger, anxiety and insecurity. Under these conditions, </a:t>
            </a:r>
            <a:r>
              <a:rPr lang="en-CA" sz="2000" dirty="0" smtClean="0"/>
              <a:t>employees </a:t>
            </a:r>
            <a:r>
              <a:rPr lang="en-CA" sz="2000" dirty="0"/>
              <a:t>protect themselves from this stressful situation and resist as much as they </a:t>
            </a:r>
            <a:r>
              <a:rPr lang="en-CA" sz="2000" dirty="0" smtClean="0"/>
              <a:t>can </a:t>
            </a:r>
            <a:r>
              <a:rPr lang="en-CA" sz="2000" dirty="0"/>
              <a:t>the possibility to change</a:t>
            </a:r>
            <a:r>
              <a:rPr lang="en-CA" sz="2000" dirty="0" smtClean="0"/>
              <a:t>.” – </a:t>
            </a:r>
            <a:r>
              <a:rPr lang="en-CA" sz="2000" dirty="0" smtClean="0">
                <a:hlinkClick r:id="rId3"/>
              </a:rPr>
              <a:t>Now Unlimited, Mindfulness &amp; Change Management</a:t>
            </a:r>
            <a:endParaRPr lang="en-CA" sz="2000" dirty="0" smtClean="0"/>
          </a:p>
          <a:p>
            <a:endParaRPr lang="en-CA" sz="2000" dirty="0" smtClean="0"/>
          </a:p>
          <a:p>
            <a:r>
              <a:rPr lang="en-CA" sz="2000" dirty="0" smtClean="0"/>
              <a:t>“The </a:t>
            </a:r>
            <a:r>
              <a:rPr lang="en-CA" sz="2000" dirty="0"/>
              <a:t>“Dealing with Change Mindfulness Meditation Study” showed 100% of participants were able to create a better experience of their change through guidance by a </a:t>
            </a:r>
            <a:r>
              <a:rPr lang="en-CA" sz="2000" b="1" dirty="0"/>
              <a:t>change management mindfulness meditation</a:t>
            </a:r>
            <a:r>
              <a:rPr lang="en-CA" sz="2000" dirty="0" smtClean="0"/>
              <a:t>.” – </a:t>
            </a:r>
            <a:r>
              <a:rPr lang="en-CA" sz="2000" dirty="0" smtClean="0">
                <a:hlinkClick r:id="rId4"/>
              </a:rPr>
              <a:t>ACMP Global events 2019 – Mindfulness for CM</a:t>
            </a:r>
            <a:endParaRPr lang="en-CA" sz="2000" dirty="0" smtClean="0"/>
          </a:p>
        </p:txBody>
      </p:sp>
      <p:pic>
        <p:nvPicPr>
          <p:cNvPr id="1026" name="Picture 2" descr="https://cdn.ymaws.com/acmpglobal.site-ym.com/graphic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293096"/>
            <a:ext cx="1320081" cy="132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clrChange>
              <a:clrFrom>
                <a:srgbClr val="FFFFFF"/>
              </a:clrFrom>
              <a:clrTo>
                <a:srgbClr val="FFFFFF">
                  <a:alpha val="0"/>
                </a:srgbClr>
              </a:clrTo>
            </a:clrChange>
          </a:blip>
          <a:stretch>
            <a:fillRect/>
          </a:stretch>
        </p:blipFill>
        <p:spPr>
          <a:xfrm>
            <a:off x="179512" y="1700808"/>
            <a:ext cx="1962424" cy="990738"/>
          </a:xfrm>
          <a:prstGeom prst="rect">
            <a:avLst/>
          </a:prstGeom>
        </p:spPr>
      </p:pic>
    </p:spTree>
    <p:extLst>
      <p:ext uri="{BB962C8B-B14F-4D97-AF65-F5344CB8AC3E}">
        <p14:creationId xmlns:p14="http://schemas.microsoft.com/office/powerpoint/2010/main" val="322864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61612f4638320d4c902d5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10526</TotalTime>
  <Words>4634</Words>
  <Application>Microsoft Office PowerPoint</Application>
  <PresentationFormat>On-screen Show (4:3)</PresentationFormat>
  <Paragraphs>403</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Courier New</vt:lpstr>
      <vt:lpstr>Lato</vt:lpstr>
      <vt:lpstr>Merriweather</vt:lpstr>
      <vt:lpstr>Segoe UI Web (West European)</vt:lpstr>
      <vt:lpstr>Symbol</vt:lpstr>
      <vt:lpstr>Times New Roman</vt:lpstr>
      <vt:lpstr>Wingdings</vt:lpstr>
      <vt:lpstr>1_Office Theme</vt:lpstr>
      <vt:lpstr>Introduction to Mindful Change Leadership @ Work</vt:lpstr>
      <vt:lpstr>PowerPoint Presentation</vt:lpstr>
      <vt:lpstr>Agenda / Intentions</vt:lpstr>
      <vt:lpstr>Mindfulness Exercise – Body Scan</vt:lpstr>
      <vt:lpstr>What’s the difference between Mindfulness  and  Meditation*?</vt:lpstr>
      <vt:lpstr>What is Mindfulness? - Definitions</vt:lpstr>
      <vt:lpstr>Why Mindful Matters</vt:lpstr>
      <vt:lpstr>Organizations with Mindfulness Programs</vt:lpstr>
      <vt:lpstr>Mindfulness &amp; Change</vt:lpstr>
      <vt:lpstr>Mindfulness &amp; Change Leadership</vt:lpstr>
      <vt:lpstr>Mindfulness &amp; Transformational Change</vt:lpstr>
      <vt:lpstr>Mindfulness &amp; the Future of Work</vt:lpstr>
      <vt:lpstr>Mindfulness &amp; Agile Leadership</vt:lpstr>
      <vt:lpstr>What is Mindful Change Leadership?</vt:lpstr>
      <vt:lpstr>Mindful Change Leadership Development (MCLD) Program Goal</vt:lpstr>
      <vt:lpstr>Which Mindful Change Leadership skills support the Key Leadership Competencies?</vt:lpstr>
      <vt:lpstr>Which Mindful Change Leadership skills support the Core Competencies?</vt:lpstr>
      <vt:lpstr>Exercise – Noticing</vt:lpstr>
      <vt:lpstr>MCLD program</vt:lpstr>
      <vt:lpstr>Participants MCLD 2022  English Offering</vt:lpstr>
      <vt:lpstr>Key Findings - MCLD English Program 2022</vt:lpstr>
      <vt:lpstr>MCLD Program Testimonials</vt:lpstr>
      <vt:lpstr>What’s Needed For Success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471</cp:revision>
  <cp:lastPrinted>2016-05-02T17:15:08Z</cp:lastPrinted>
  <dcterms:created xsi:type="dcterms:W3CDTF">2015-04-14T20:39:51Z</dcterms:created>
  <dcterms:modified xsi:type="dcterms:W3CDTF">2023-10-04T18:16:55Z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2023-05-11T11:09:15Z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f3b5e098-090d-485b-b3da-6ee8248e222d</vt:lpwstr>
  </property>
  <property fmtid="{D5CDD505-2E9C-101B-9397-08002B2CF9AE}" pid="8" name="MSIP_Label_3515d617-256d-4284-aedb-1064be1c4b48_ContentBits">
    <vt:lpwstr>0</vt:lpwstr>
  </property>
</Properties>
</file>