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BBCEF-70A3-40D4-B215-A331F64B5F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A41C1B-BF38-41CE-8A2C-709DFC1F7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5514D-1EE7-4B2B-A695-A1276A50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725A-0EC0-4F53-BD77-7BC9807F869F}" type="datetimeFigureOut">
              <a:rPr lang="en-CA" smtClean="0"/>
              <a:t>2023-01-31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81D7C-469C-4A46-B9B1-969E4861B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77425-6DE3-40E1-9AE4-6F5388ABE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0790-A653-468C-99BF-0E78F792015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6329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C7F5F-7CAE-4F6D-BCD4-CA899AB0F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A93E6D-86C6-4D55-9F0F-563004CC86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935F8-2FD7-4E0A-B227-EF4F7EDF2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725A-0EC0-4F53-BD77-7BC9807F869F}" type="datetimeFigureOut">
              <a:rPr lang="en-CA" smtClean="0"/>
              <a:t>2023-01-31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E41F0-F0BB-4DAC-9447-53D1A3EB4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584F3-306B-4960-B444-4A4549462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0790-A653-468C-99BF-0E78F792015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1295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2CD4D5-3F36-4D54-A12A-6CB8C52A07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0E4714-6276-401C-9E97-763F9930E4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88E27-CBE7-4B33-BAA7-DE82748BD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725A-0EC0-4F53-BD77-7BC9807F869F}" type="datetimeFigureOut">
              <a:rPr lang="en-CA" smtClean="0"/>
              <a:t>2023-01-31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D9251-17CF-4016-961F-C0A26653C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00877-BC86-4C25-AB42-2A6F29CFA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0790-A653-468C-99BF-0E78F792015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6024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55AFE-8878-4B8E-8363-1248015DF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567D3-D3D6-4FA7-8847-1EA89B435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DDB40-20FA-4BDE-AAC9-F5AB20392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725A-0EC0-4F53-BD77-7BC9807F869F}" type="datetimeFigureOut">
              <a:rPr lang="en-CA" smtClean="0"/>
              <a:t>2023-01-31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5A9AD-8F60-49A7-9C07-EDD45742B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1755B-A944-4D9D-9F2D-0045E1C8F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0790-A653-468C-99BF-0E78F792015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0991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98CFA-FBCE-427E-9C6D-20FE41236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29B3E6-8B28-4C02-AC5B-BD0531201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B1133-576C-476B-A129-C5ECDB825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725A-0EC0-4F53-BD77-7BC9807F869F}" type="datetimeFigureOut">
              <a:rPr lang="en-CA" smtClean="0"/>
              <a:t>2023-01-31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D46B0-0744-41F8-8B80-47205CC80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35757D-75C7-4161-A503-B87CB2259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0790-A653-468C-99BF-0E78F792015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106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3FE12-5D3A-4A83-AD5B-2E6118614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223ED-BC01-4801-9310-3DDCCEF5EE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A8A6C6-672D-4680-B650-37030E0920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170D9A-8866-4FEB-A812-D3349FBD7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725A-0EC0-4F53-BD77-7BC9807F869F}" type="datetimeFigureOut">
              <a:rPr lang="en-CA" smtClean="0"/>
              <a:t>2023-01-31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8C4DB1-7EB3-43A4-A467-A95CBE28F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5010D1-80B9-4874-AC7A-618D966A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0790-A653-468C-99BF-0E78F792015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4554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56D6-BF72-45A9-9BE4-B91178E48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C8565-4549-4859-966C-1CAE98CAB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770EDE-FA6E-4825-9D55-0A4B13795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62C592-0140-469D-80A3-C1CD1AD759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AF43F0-AD9C-4C9E-A25C-21452A28C5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FB9983-6129-4E8A-89A9-B36EF1E46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725A-0EC0-4F53-BD77-7BC9807F869F}" type="datetimeFigureOut">
              <a:rPr lang="en-CA" smtClean="0"/>
              <a:t>2023-01-31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7D9472-649E-4C37-9A0E-0D52BF74A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25A393-615F-45EE-9ACF-53DAB0292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0790-A653-468C-99BF-0E78F792015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496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43BBE-B231-4727-9215-23AA81490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B2E643-8754-4666-B094-89197C450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725A-0EC0-4F53-BD77-7BC9807F869F}" type="datetimeFigureOut">
              <a:rPr lang="en-CA" smtClean="0"/>
              <a:t>2023-01-31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C80649-C198-41CE-AD2B-503D5900D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9CF2-7129-4D10-95BE-5131AD764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0790-A653-468C-99BF-0E78F792015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6966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2AD331-73DE-495D-A2A6-2F325CA5C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725A-0EC0-4F53-BD77-7BC9807F869F}" type="datetimeFigureOut">
              <a:rPr lang="en-CA" smtClean="0"/>
              <a:t>2023-01-31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B1FF1A-BB73-4747-8BAC-975E7C88B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B57A07-985B-45C7-A152-AC7BE7F01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0790-A653-468C-99BF-0E78F792015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823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46610-938B-4CED-B269-81759718A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9BEAA-BF67-4143-A87F-6CCE14CB1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3D33C7-7438-444A-8970-5172DDA88D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F1A134-FC60-4EE9-820C-199ED4F72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725A-0EC0-4F53-BD77-7BC9807F869F}" type="datetimeFigureOut">
              <a:rPr lang="en-CA" smtClean="0"/>
              <a:t>2023-01-31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D40AC-112D-48A6-AEDB-A667BBAD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15AED2-AAFE-4210-9BE6-7B2FAC52C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0790-A653-468C-99BF-0E78F792015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611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F08F4-BFAD-4C38-B96A-44E82C5CA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8C4A3A-DC97-4E9B-BAAF-B453A6EA0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B8AD2D-0AF0-4591-8329-2764ED517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0D4824-7E13-4ED2-A29B-89149F3FE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725A-0EC0-4F53-BD77-7BC9807F869F}" type="datetimeFigureOut">
              <a:rPr lang="en-CA" smtClean="0"/>
              <a:t>2023-01-31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98E8EE-F05D-412A-8149-244046843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5DBAFE-95E2-44D6-B8BE-4346E3F62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0790-A653-468C-99BF-0E78F792015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1424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4BB2A9-035A-49DF-9578-AA06FD17D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51C6C8-87C3-408E-9B48-537F309AA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86841-78B3-45BC-89E3-FB8CEC34A4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1725A-0EC0-4F53-BD77-7BC9807F869F}" type="datetimeFigureOut">
              <a:rPr lang="en-CA" smtClean="0"/>
              <a:t>2023-01-31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37707-016D-4E82-8ABB-3763801BFD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84356-4756-415A-96F8-546B769445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50790-A653-468C-99BF-0E78F792015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5287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ogle.ca/imgres?imgurl=https://s3.ca-central-1.amazonaws.com/vectorinstitute.ai/images/logos/Canada_Wordmark_EN.png&amp;imgrefurl=http://vectorinstitute.ai/&amp;docid=yhgK_zErh6d3aM&amp;tbnid=IIIM82B5TUYATM:&amp;vet=10ahUKEwjuq8nnosTZAhVQQq0KHQN_B-QQMwhPKAkwCQ..i&amp;w=1165&amp;h=303&amp;bih=479&amp;biw=1188&amp;q=canada%20wordmark&amp;ved=0ahUKEwjuq8nnosTZAhVQQq0KHQN_B-QQMwhPKAkwCQ&amp;iact=mrc&amp;uact=8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D4A2A520-D57A-42C8-80F5-8E481D64D821}"/>
              </a:ext>
            </a:extLst>
          </p:cNvPr>
          <p:cNvSpPr txBox="1">
            <a:spLocks/>
          </p:cNvSpPr>
          <p:nvPr/>
        </p:nvSpPr>
        <p:spPr>
          <a:xfrm>
            <a:off x="1608026" y="2528644"/>
            <a:ext cx="8975947" cy="416788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A" sz="5400" dirty="0" err="1">
                <a:latin typeface="Arial Rounded MT Bold" panose="020F0704030504030204" pitchFamily="34" charset="0"/>
              </a:rPr>
              <a:t>Floor</a:t>
            </a:r>
            <a:r>
              <a:rPr lang="fr-CA" sz="5400" dirty="0">
                <a:latin typeface="Arial Rounded MT Bold" panose="020F0704030504030204" pitchFamily="34" charset="0"/>
              </a:rPr>
              <a:t> plan </a:t>
            </a:r>
            <a:r>
              <a:rPr lang="fr-CA" sz="5400" dirty="0" err="1">
                <a:latin typeface="Arial Rounded MT Bold" panose="020F0704030504030204" pitchFamily="34" charset="0"/>
              </a:rPr>
              <a:t>announcement</a:t>
            </a:r>
            <a:r>
              <a:rPr lang="fr-CA" sz="5400" dirty="0">
                <a:latin typeface="Arial Rounded MT Bold" panose="020F0704030504030204" pitchFamily="34" charset="0"/>
              </a:rPr>
              <a:t> – One-</a:t>
            </a:r>
            <a:r>
              <a:rPr lang="fr-CA" sz="5400" dirty="0" err="1">
                <a:latin typeface="Arial Rounded MT Bold" panose="020F0704030504030204" pitchFamily="34" charset="0"/>
              </a:rPr>
              <a:t>pager_FR</a:t>
            </a:r>
            <a:endParaRPr lang="en-CA" sz="4400" dirty="0">
              <a:latin typeface="Arial Rounded MT Bold" panose="020F0704030504030204" pitchFamily="34" charset="0"/>
            </a:endParaRPr>
          </a:p>
        </p:txBody>
      </p:sp>
      <p:sp>
        <p:nvSpPr>
          <p:cNvPr id="5" name="Rectangle 4" descr="White rectangle">
            <a:extLst>
              <a:ext uri="{FF2B5EF4-FFF2-40B4-BE49-F238E27FC236}">
                <a16:creationId xmlns:a16="http://schemas.microsoft.com/office/drawing/2014/main" id="{C15CCBB5-7F3E-410D-B6D9-B90AB570B8AA}"/>
              </a:ext>
            </a:extLst>
          </p:cNvPr>
          <p:cNvSpPr/>
          <p:nvPr/>
        </p:nvSpPr>
        <p:spPr>
          <a:xfrm>
            <a:off x="0" y="6139788"/>
            <a:ext cx="12192000" cy="7375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rgbClr val="FFFFFF"/>
              </a:solidFill>
            </a:endParaRPr>
          </a:p>
        </p:txBody>
      </p:sp>
      <p:pic>
        <p:nvPicPr>
          <p:cNvPr id="6" name="Picture 5" descr="Image result for canada wordmark">
            <a:hlinkClick r:id="rId2" invalidUrl="https://www.google.ca/imgres?imgurl=https://s3.ca-central-1.amazonaws.com/vectorinstitute.ai/images/logos/Canada_Wordmark_EN.png&amp;imgrefurl=http://vectorinstitute.ai/&amp;docid=yhgK_zErh6d3aM&amp;tbnid=IIIM82B5TUYATM:&amp;vet=10ahUKEwjuq8nnosTZAhVQQq0KHQN_B-QQMwhPKAkwCQ..i&amp;w=1165&amp;h=303&amp;bih=479&amp;biw=1188&amp;q=canada wordmark&amp;ved=0ahUKEwjuq8nnosTZAhVQQq0KHQN_B-QQMwhPKAkwCQ&amp;iact=mrc&amp;uact=8"/>
            <a:extLst>
              <a:ext uri="{FF2B5EF4-FFF2-40B4-BE49-F238E27FC236}">
                <a16:creationId xmlns:a16="http://schemas.microsoft.com/office/drawing/2014/main" id="{AF4D0467-B2BC-4E81-A05B-4D8CA5422F15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2890" y="6396332"/>
            <a:ext cx="885392" cy="22933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Government of Canada">
            <a:extLst>
              <a:ext uri="{FF2B5EF4-FFF2-40B4-BE49-F238E27FC236}">
                <a16:creationId xmlns:a16="http://schemas.microsoft.com/office/drawing/2014/main" id="{482BC686-885E-4EE0-82A8-0A47AD23F0A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5683" y="6374999"/>
            <a:ext cx="2036645" cy="25066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473648D-9DDD-493F-A5AB-9666E04BE24D}"/>
              </a:ext>
            </a:extLst>
          </p:cNvPr>
          <p:cNvSpPr txBox="1"/>
          <p:nvPr/>
        </p:nvSpPr>
        <p:spPr>
          <a:xfrm>
            <a:off x="9885682" y="5376187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dirty="0">
                <a:solidFill>
                  <a:srgbClr val="7C7C7C"/>
                </a:solidFill>
                <a:latin typeface="+mj-lt"/>
              </a:rPr>
              <a:t>Version 1</a:t>
            </a:r>
          </a:p>
          <a:p>
            <a:pPr algn="r"/>
            <a:r>
              <a:rPr lang="en-CA" dirty="0">
                <a:solidFill>
                  <a:srgbClr val="7C7C7C"/>
                </a:solidFill>
                <a:latin typeface="+mj-lt"/>
              </a:rPr>
              <a:t>Janvier 2023</a:t>
            </a:r>
          </a:p>
        </p:txBody>
      </p:sp>
    </p:spTree>
    <p:extLst>
      <p:ext uri="{BB962C8B-B14F-4D97-AF65-F5344CB8AC3E}">
        <p14:creationId xmlns:p14="http://schemas.microsoft.com/office/powerpoint/2010/main" val="2267478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Cworkplace">
      <a:dk1>
        <a:srgbClr val="000000"/>
      </a:dk1>
      <a:lt1>
        <a:srgbClr val="FFFFFF"/>
      </a:lt1>
      <a:dk2>
        <a:srgbClr val="77797C"/>
      </a:dk2>
      <a:lt2>
        <a:srgbClr val="E7E6E6"/>
      </a:lt2>
      <a:accent1>
        <a:srgbClr val="A8CE75"/>
      </a:accent1>
      <a:accent2>
        <a:srgbClr val="4CB6A0"/>
      </a:accent2>
      <a:accent3>
        <a:srgbClr val="18853F"/>
      </a:accent3>
      <a:accent4>
        <a:srgbClr val="F2A920"/>
      </a:accent4>
      <a:accent5>
        <a:srgbClr val="17455C"/>
      </a:accent5>
      <a:accent6>
        <a:srgbClr val="BBBCB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Genereux, Sophie (SPAC/PSPC) (elle-la / she-her)</dc:creator>
  <cp:lastModifiedBy>Genereux, Sophie (SPAC/PSPC) (elle-la / she-her)</cp:lastModifiedBy>
  <cp:revision>2</cp:revision>
  <dcterms:created xsi:type="dcterms:W3CDTF">2023-01-31T19:17:20Z</dcterms:created>
  <dcterms:modified xsi:type="dcterms:W3CDTF">2023-01-31T19:20:28Z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34ed4f5-eae4-40c7-82be-b1cdf720a1b9_Enabled">
    <vt:lpwstr>true</vt:lpwstr>
  </property>
  <property fmtid="{D5CDD505-2E9C-101B-9397-08002B2CF9AE}" pid="3" name="MSIP_Label_834ed4f5-eae4-40c7-82be-b1cdf720a1b9_SetDate">
    <vt:lpwstr>2023-01-31T19:17:20Z</vt:lpwstr>
  </property>
  <property fmtid="{D5CDD505-2E9C-101B-9397-08002B2CF9AE}" pid="4" name="MSIP_Label_834ed4f5-eae4-40c7-82be-b1cdf720a1b9_Method">
    <vt:lpwstr>Standard</vt:lpwstr>
  </property>
  <property fmtid="{D5CDD505-2E9C-101B-9397-08002B2CF9AE}" pid="5" name="MSIP_Label_834ed4f5-eae4-40c7-82be-b1cdf720a1b9_Name">
    <vt:lpwstr>Unclassified - Non classifié</vt:lpwstr>
  </property>
  <property fmtid="{D5CDD505-2E9C-101B-9397-08002B2CF9AE}" pid="6" name="MSIP_Label_834ed4f5-eae4-40c7-82be-b1cdf720a1b9_SiteId">
    <vt:lpwstr>e0d54a3c-7bbe-4a64-9d46-f9f84a41c833</vt:lpwstr>
  </property>
  <property fmtid="{D5CDD505-2E9C-101B-9397-08002B2CF9AE}" pid="7" name="MSIP_Label_834ed4f5-eae4-40c7-82be-b1cdf720a1b9_ActionId">
    <vt:lpwstr>b2574221-c5e7-4421-9c47-3af429b0fb38</vt:lpwstr>
  </property>
  <property fmtid="{D5CDD505-2E9C-101B-9397-08002B2CF9AE}" pid="8" name="MSIP_Label_834ed4f5-eae4-40c7-82be-b1cdf720a1b9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UNCLASSIFIED - NON CLASSIFIÉ</vt:lpwstr>
  </property>
</Properties>
</file>