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B58E1D-D7CD-526B-D5DF-113E5B04D636}" name="Bemeur, Chantal (SPAC/PSPC)" initials="BC(" userId="S::Chantal.Bemeur@tpsgc-pwgsc.gc.ca::97d9d3ea-19b5-4147-b2f7-c6eb9c5930c3" providerId="AD"/>
  <p188:author id="{617F8A1F-6738-84AE-A7AD-BF406039386C}" name="Rickey Haley-Colpitts" initials="RH" userId="S::Rickey.Haley-Colpitts@bgis.com::d450c491-4712-4c27-9f1d-d9034ee29bdf" providerId="AD"/>
  <p188:author id="{B82E8466-83BB-6317-73B9-A51F2FE0BC10}" name="Pare, Carine (SPAC/PSPC)" initials="PC(" userId="S::Carine.Pare@tpsgc-pwgsc.gc.ca::71f88b2f-db4c-4269-9577-1025f7fc6543" providerId="AD"/>
  <p188:author id="{685D0F8D-5798-DA56-B0ED-0D6E00F4CB73}" name="Dion3, Alain (SPAC/PSPC)" initials="DA(" userId="S::alain.dion3@tpsgc-pwgsc.gc.ca::b5972ad0-fee1-4393-9fd4-8bc589782a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CEED2"/>
    <a:srgbClr val="000000"/>
    <a:srgbClr val="8B8B8B"/>
    <a:srgbClr val="888888"/>
    <a:srgbClr val="898989"/>
    <a:srgbClr val="A8CF76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2562" autoAdjust="0"/>
  </p:normalViewPr>
  <p:slideViewPr>
    <p:cSldViewPr snapToGrid="0" snapToObjects="1">
      <p:cViewPr varScale="1">
        <p:scale>
          <a:sx n="93" d="100"/>
          <a:sy n="93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9803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Managers Toolkit – COMING SOON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 guide for managing change and supporting team members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1883" y="4580331"/>
            <a:ext cx="3494087" cy="526957"/>
          </a:xfrm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Date : February 2023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14" name="Picture 13">
            <a:hlinkClick r:id="rId10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851D0C-FB2D-405F-8356-3B01DC301E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" y="484212"/>
            <a:ext cx="2267436" cy="7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23496</TotalTime>
  <Words>19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1_Office Theme</vt:lpstr>
      <vt:lpstr>think-cell Slide</vt:lpstr>
      <vt:lpstr>Managers Toolkit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541</cp:revision>
  <dcterms:created xsi:type="dcterms:W3CDTF">2018-01-23T15:59:12Z</dcterms:created>
  <dcterms:modified xsi:type="dcterms:W3CDTF">2023-02-01T20:22:18Z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2016153304</vt:i4>
  </property>
  <property fmtid="{D5CDD505-2E9C-101B-9397-08002B2CF9AE}" pid="3" name="_NewReviewCycle">
    <vt:lpwstr/>
  </property>
  <property fmtid="{D5CDD505-2E9C-101B-9397-08002B2CF9AE}" pid="4" name="_EmailSubject">
    <vt:lpwstr>People Manager toolkit</vt:lpwstr>
  </property>
  <property fmtid="{D5CDD505-2E9C-101B-9397-08002B2CF9AE}" pid="5" name="_AuthorEmail">
    <vt:lpwstr>Chantal.Bemeur@tpsgc-pwgsc.gc.ca</vt:lpwstr>
  </property>
  <property fmtid="{D5CDD505-2E9C-101B-9397-08002B2CF9AE}" pid="6" name="_AuthorEmailDisplayName">
    <vt:lpwstr>Bemeur, Chantal (SPAC/PSPC)</vt:lpwstr>
  </property>
</Properties>
</file>