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3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image" Target="../media/image6.svg"/><Relationship Id="rId47" Type="http://schemas.openxmlformats.org/officeDocument/2006/relationships/hyperlink" Target="https://catalogue.csps-efpc.gc.ca/product?catalog=COR133&amp;cm_locale=fr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image" Target="../media/image2.svg"/><Relationship Id="rId46" Type="http://schemas.openxmlformats.org/officeDocument/2006/relationships/hyperlink" Target="https://catalogue.csps-efpc.gc.ca/product?catalog=COR133&amp;cm_locale=en" TargetMode="Externa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1.png"/><Relationship Id="rId40" Type="http://schemas.openxmlformats.org/officeDocument/2006/relationships/image" Target="../media/image4.svg"/><Relationship Id="rId45" Type="http://schemas.openxmlformats.org/officeDocument/2006/relationships/hyperlink" Target="https://catalogue.csps-efpc.gc.ca/product?catalog=COR132&amp;cm_locale=fr" TargetMode="Externa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slideLayout" Target="../slideLayouts/slideLayout7.xml"/><Relationship Id="rId49" Type="http://schemas.openxmlformats.org/officeDocument/2006/relationships/image" Target="../media/image8.sv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hyperlink" Target="mailto:Training-Formation@tribunal.gc.ca" TargetMode="Externa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hyperlink" Target="https://intranet.atssc-scdata.gc.ca/hr-benefits/forms/employee-arrival-form-fr.html" TargetMode="External"/><Relationship Id="rId48" Type="http://schemas.openxmlformats.org/officeDocument/2006/relationships/image" Target="../media/image7.png"/><Relationship Id="rId8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8190554" y="1103430"/>
            <a:ext cx="624662" cy="624662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44350" y="1654065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463610" y="170753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CCFF"/>
                </a:solidFill>
              </a:rPr>
              <a:t>Gestionnaire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CCFF"/>
                </a:solidFill>
              </a:rPr>
              <a:t>Employé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547856" y="1634751"/>
            <a:ext cx="1945850" cy="48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CA" sz="1700" b="1" dirty="0">
                <a:solidFill>
                  <a:srgbClr val="00CCFF"/>
                </a:solidFill>
              </a:rPr>
              <a:t>Coordonnateur de la 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806556" y="1664566"/>
            <a:ext cx="2150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>
                <a:solidFill>
                  <a:srgbClr val="00CCFF"/>
                </a:solidFill>
              </a:rPr>
              <a:t>Administrateur en chef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>
            <p:custDataLst>
              <p:tags r:id="rId15"/>
            </p:custDataLst>
          </p:nvPr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>
            <p:custDataLst>
              <p:tags r:id="rId17"/>
            </p:custDataLst>
          </p:nvPr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>
            <p:custDataLst>
              <p:tags r:id="rId18"/>
            </p:custDataLst>
          </p:nvPr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>
            <p:custDataLst>
              <p:tags r:id="rId19"/>
            </p:custDataLst>
          </p:nvPr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>
            <p:custDataLst>
              <p:tags r:id="rId20"/>
            </p:custDataLst>
          </p:nvPr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872952" y="209926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83795" y="209301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133877" y="208699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25054" y="2205442"/>
            <a:ext cx="20495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Demandez à ce que l’employé obtienne la délégation du pouvoir en ressources humaines au moyen du </a:t>
            </a:r>
            <a:r>
              <a:rPr lang="fr-CA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3"/>
              </a:rPr>
              <a:t>Formulaire d’arrivée</a:t>
            </a:r>
            <a:r>
              <a:rPr lang="fr-C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faites parvenir un courriel à l’adresse </a:t>
            </a:r>
            <a:r>
              <a:rPr lang="fr-CA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4"/>
              </a:rPr>
              <a:t>Training-Formation@tribunal.gc.ca</a:t>
            </a:r>
            <a:r>
              <a:rPr lang="fr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300" dirty="0"/>
          </a:p>
          <a:p>
            <a:endParaRPr lang="fr-CA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887736" y="2259168"/>
            <a:ext cx="204951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Suivez la formation pertinente obligatoire </a:t>
            </a:r>
            <a:r>
              <a:rPr lang="fr-CA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ayez en votre possession une carte de spécimen de signature active (pouvoir de signer des documents financiers). </a:t>
            </a:r>
            <a:endParaRPr lang="fr-CA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208605" y="2306040"/>
            <a:ext cx="204951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Informez le </a:t>
            </a:r>
            <a:r>
              <a:rPr lang="fr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4"/>
              </a:rPr>
              <a:t>coordonnateur de la formation obligatoire</a:t>
            </a:r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tous les cours ont été suivis et confirmez que l’employé détient une délégation de pouvoirs financiers valide.</a:t>
            </a:r>
            <a:endParaRPr lang="fr-CA" sz="1300" dirty="0"/>
          </a:p>
          <a:p>
            <a:endParaRPr lang="fr-CA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7593565" y="2390792"/>
            <a:ext cx="20495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Transmettez la demande à l’équipe de la dotation des ressources humaines qui assurera la coordination avec le bureau de l’administrateur en chef.</a:t>
            </a:r>
            <a:endParaRPr lang="fr-CA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894832" y="2392951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Signez la lettre autorisant le pouvoir de signature en matière de ressources humaines.</a:t>
            </a:r>
            <a:endParaRPr lang="fr-CA" sz="1300" dirty="0"/>
          </a:p>
          <a:p>
            <a:endParaRPr lang="fr-CA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FORMATION</a:t>
            </a: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2656643066"/>
              </p:ext>
            </p:extLst>
          </p:nvPr>
        </p:nvGraphicFramePr>
        <p:xfrm>
          <a:off x="3642931" y="5137383"/>
          <a:ext cx="4914900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P901 – </a:t>
                      </a:r>
                      <a:r>
                        <a:rPr lang="fr-CA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Dotation : un outil de renouvellement de l’effectif à l’intention des gestionnaires</a:t>
                      </a:r>
                      <a:b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fr-CA" sz="1100" b="1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(prérequis : H200 et H205)</a:t>
                      </a:r>
                      <a:endParaRPr lang="fr-CA" sz="1100" b="1" i="0" u="sng" strike="noStrike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6"/>
                        </a:rPr>
                        <a:t>P930 – </a:t>
                      </a:r>
                      <a:r>
                        <a:rPr lang="fr-CA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Introduction à l’organisation et à la classification</a:t>
                      </a:r>
                      <a:endParaRPr lang="en-US" sz="11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636584" y="472204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/>
              <a:t>Gestionnaires et cadres supérieurs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91440" y="232040"/>
            <a:ext cx="120118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1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Délégation du pouvoir de signature en matière de ressources humaines</a:t>
            </a:r>
          </a:p>
        </p:txBody>
      </p:sp>
      <p:pic>
        <p:nvPicPr>
          <p:cNvPr id="49" name="Graphic 48" descr="Judge male outline">
            <a:extLst>
              <a:ext uri="{FF2B5EF4-FFF2-40B4-BE49-F238E27FC236}">
                <a16:creationId xmlns:a16="http://schemas.microsoft.com/office/drawing/2014/main" id="{9F76C486-3F4C-4A0F-A412-34E97C698DF0}"/>
              </a:ext>
            </a:extLst>
          </p:cNvPr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0535093" y="1086035"/>
            <a:ext cx="692949" cy="69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425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30</cp:revision>
  <dcterms:created xsi:type="dcterms:W3CDTF">2022-02-24T12:07:28Z</dcterms:created>
  <dcterms:modified xsi:type="dcterms:W3CDTF">2022-03-07T17:35:19Z</dcterms:modified>
</cp:coreProperties>
</file>