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3FD633-04CB-4B1C-B8AC-010928D2A940}" v="1" dt="2023-02-06T16:06:49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66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5DD89-6D57-0A5F-BC38-FD844DD69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A74C5-B8C4-3433-EB13-321665E3F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45D9B-50AC-A2CB-A3A7-791F5AC5A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F9D8-AD15-4210-8DC3-A4E2BD56BF6C}" type="datetimeFigureOut">
              <a:rPr lang="en-CA" smtClean="0"/>
              <a:t>2023-02-06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7FCCE-1A8B-6051-59C8-F873ADCD3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F91B3-FE94-6F82-7A1A-FAE7FAB3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423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7C0BE-EB49-A77A-CE2E-54FEE1414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EA9681-81AC-580C-240C-0D4D2ABF6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1EE8D-F7B1-F300-FB84-E6B1C31D0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F9D8-AD15-4210-8DC3-A4E2BD56BF6C}" type="datetimeFigureOut">
              <a:rPr lang="en-CA" smtClean="0"/>
              <a:t>2023-02-06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A787C-0153-B6F9-4475-7AF287F6F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ADFF7-C37D-2153-ED76-E7E2CD578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883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0275C4-9295-65ED-FE28-C5C069EE9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2DDAFC-01B9-AB86-B94A-5FF6EB583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6B82B-A7FD-B800-9FCF-9E2637E86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F9D8-AD15-4210-8DC3-A4E2BD56BF6C}" type="datetimeFigureOut">
              <a:rPr lang="en-CA" smtClean="0"/>
              <a:t>2023-02-06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E5F06-1844-3899-5975-19222D69A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09F9F-90F5-C11B-6177-3EFF08B25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57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46FEE-213E-1C25-0501-AE4543F6F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5C713-6A65-46B2-1250-4E78CE3D1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751AF-4D88-EC5F-8652-C7CF5496C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F9D8-AD15-4210-8DC3-A4E2BD56BF6C}" type="datetimeFigureOut">
              <a:rPr lang="en-CA" smtClean="0"/>
              <a:t>2023-02-06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98ABF-E5DC-C351-CE5F-D0B18C686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D3E74-6D56-CA73-0FC6-D25A80CB9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03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63DFD-A4E9-C493-507C-C65EC57EB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06153-E818-7426-96C2-C68901887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9BC58-C1CC-9E19-703D-EB371F365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F9D8-AD15-4210-8DC3-A4E2BD56BF6C}" type="datetimeFigureOut">
              <a:rPr lang="en-CA" smtClean="0"/>
              <a:t>2023-02-06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0BA36-A913-0B1B-8A60-1C7AAE997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6D054-8143-8D89-C433-DE4D19BE7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537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D59A3-C3A5-5336-1B8A-71CE370AF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50FC4-CE09-32E2-C13F-AE5716F79A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D760DC-5474-0AEA-ECE6-2F1A62E77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ED49EC-7F8D-71A7-909D-5951AFB24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F9D8-AD15-4210-8DC3-A4E2BD56BF6C}" type="datetimeFigureOut">
              <a:rPr lang="en-CA" smtClean="0"/>
              <a:t>2023-02-06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11AD1-5DDA-624D-2F6E-13791ED60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E15E0E-87DE-1FED-7979-C56F696F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089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E388-4EC4-5E21-B33F-D752D0804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C73A4-5039-EDD6-8EFC-C9C8870CF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48DD87-4D2B-164D-4D83-D0BCE3EE4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8B1607-ED64-90EB-9F47-024166474C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134F0-13D4-11FF-69B1-615FBC8210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783291-5281-5DBD-7CC0-3A4F70F9E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F9D8-AD15-4210-8DC3-A4E2BD56BF6C}" type="datetimeFigureOut">
              <a:rPr lang="en-CA" smtClean="0"/>
              <a:t>2023-02-06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C36468-3B5E-69F3-C07F-A603CE71F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07DA7B-4D8A-0767-6CE8-E9709F2E4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677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7A69A-0A1C-8BCD-1C28-D93060250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162382-109D-8A0F-BFDE-C44C6E22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F9D8-AD15-4210-8DC3-A4E2BD56BF6C}" type="datetimeFigureOut">
              <a:rPr lang="en-CA" smtClean="0"/>
              <a:t>2023-02-06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E3E0C2-B57A-E4D1-7C01-F621A7443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166BB-1C89-DC2F-0BEE-8D0112FCE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939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21F20-CB63-84C1-3AE7-5CA29B9D8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F9D8-AD15-4210-8DC3-A4E2BD56BF6C}" type="datetimeFigureOut">
              <a:rPr lang="en-CA" smtClean="0"/>
              <a:t>2023-02-06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DA5129-83FE-C4E4-74A8-4AB8117C3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A6DA2-E6F6-E5BD-3A46-1FB3E54FA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74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B2FB5-6E94-0D09-7967-08B617BE8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4BB89-C810-5859-1FFD-9F5F31C03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173801-8109-348C-DAA1-C43065647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ACC60-E424-EBF5-D7AD-9B6756E03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F9D8-AD15-4210-8DC3-A4E2BD56BF6C}" type="datetimeFigureOut">
              <a:rPr lang="en-CA" smtClean="0"/>
              <a:t>2023-02-06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E6A76-99B4-2EAD-71A7-5EF3831E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CAE989-536B-27AF-3F6B-2A52AD5C9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607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95D20-D169-28CB-80D6-2DD664E9E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F5A1D0-7208-0C30-A819-CEDEAE09F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A4EFF-3B72-D39D-E415-571A95BC4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F238E-8E9E-5545-CA39-AF0A5B986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F9D8-AD15-4210-8DC3-A4E2BD56BF6C}" type="datetimeFigureOut">
              <a:rPr lang="en-CA" smtClean="0"/>
              <a:t>2023-02-06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46D4C-E336-5E5B-9105-7822AE656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EACC4-D893-BA33-4638-2B7E51A0F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46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F401CC-3B98-BDF3-E066-48E34F6FB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9F5C8-824E-E0F6-412E-CB95F2768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D52B8-2311-EBE2-60B0-08BC32151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2F9D8-AD15-4210-8DC3-A4E2BD56BF6C}" type="datetimeFigureOut">
              <a:rPr lang="en-CA" smtClean="0"/>
              <a:t>2023-02-06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90F09-42D9-67AB-817E-E50E78DAD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338BD-0463-37C3-9CEB-D451C833C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DA885-EB77-4483-B03E-14A3BB4C6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907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 noGrp="1"/>
          </p:cNvSpPr>
          <p:nvPr>
            <p:ph type="title" idx="4294967295"/>
          </p:nvPr>
        </p:nvSpPr>
        <p:spPr>
          <a:xfrm>
            <a:off x="849083" y="1411240"/>
            <a:ext cx="10896931" cy="351103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b="1" dirty="0">
                <a:solidFill>
                  <a:srgbClr val="3C2D47"/>
                </a:solidFill>
                <a:latin typeface="Arial"/>
                <a:cs typeface="Arial"/>
              </a:rPr>
              <a:t>Data Strategy Renewal</a:t>
            </a:r>
            <a:br>
              <a:rPr lang="en-US" sz="4000" b="1" dirty="0">
                <a:latin typeface="Arial"/>
                <a:cs typeface="Arial"/>
              </a:rPr>
            </a:br>
            <a:br>
              <a:rPr lang="en-US" sz="4000" b="1" dirty="0">
                <a:latin typeface="Arial"/>
                <a:cs typeface="Arial"/>
              </a:rPr>
            </a:b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GC Data Conference</a:t>
            </a:r>
          </a:p>
          <a:p>
            <a:pPr>
              <a:defRPr/>
            </a:pPr>
            <a:r>
              <a:rPr lang="en-US" sz="25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February 22-23</a:t>
            </a:r>
            <a:r>
              <a:rPr kumimoji="0" lang="en-US" sz="25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, </a:t>
            </a: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2023</a:t>
            </a:r>
            <a:endParaRPr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10" name="Picture 9" descr="Decorativ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3356"/>
            <a:ext cx="2644731" cy="2564644"/>
          </a:xfrm>
          <a:prstGeom prst="rect">
            <a:avLst/>
          </a:prstGeom>
        </p:spPr>
      </p:pic>
      <p:pic>
        <p:nvPicPr>
          <p:cNvPr id="1026" name="Picture 2" descr="Decorative">
            <a:extLst>
              <a:ext uri="{FF2B5EF4-FFF2-40B4-BE49-F238E27FC236}">
                <a16:creationId xmlns:a16="http://schemas.microsoft.com/office/drawing/2014/main" id="{9BCA3FCF-5D34-44C4-0703-50EFE4D5F15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9842"/>
            <a:ext cx="12192000" cy="79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5581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63e126af3343373230654a6e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_IMGDECORATIV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_IMGDECORATIVE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Data Strategy Renewal  GC Data Conference February 22-23,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Placeholder deck</dc:title>
  <dc:creator>St-Cyr, Kim</dc:creator>
  <cp:lastModifiedBy>St-Cyr, Kim</cp:lastModifiedBy>
  <cp:revision>2</cp:revision>
  <dcterms:created xsi:type="dcterms:W3CDTF">2023-01-30T18:55:51Z</dcterms:created>
  <dcterms:modified xsi:type="dcterms:W3CDTF">2023-02-06T16:11:36Z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515d617-256d-4284-aedb-1064be1c4b48_Enabled">
    <vt:lpwstr>true</vt:lpwstr>
  </property>
  <property fmtid="{D5CDD505-2E9C-101B-9397-08002B2CF9AE}" pid="3" name="MSIP_Label_3515d617-256d-4284-aedb-1064be1c4b48_SetDate">
    <vt:lpwstr>2023-01-30T18:57:25Z</vt:lpwstr>
  </property>
  <property fmtid="{D5CDD505-2E9C-101B-9397-08002B2CF9AE}" pid="4" name="MSIP_Label_3515d617-256d-4284-aedb-1064be1c4b48_Method">
    <vt:lpwstr>Privileged</vt:lpwstr>
  </property>
  <property fmtid="{D5CDD505-2E9C-101B-9397-08002B2CF9AE}" pid="5" name="MSIP_Label_3515d617-256d-4284-aedb-1064be1c4b48_Name">
    <vt:lpwstr>3515d617-256d-4284-aedb-1064be1c4b48</vt:lpwstr>
  </property>
  <property fmtid="{D5CDD505-2E9C-101B-9397-08002B2CF9AE}" pid="6" name="MSIP_Label_3515d617-256d-4284-aedb-1064be1c4b48_SiteId">
    <vt:lpwstr>6397df10-4595-4047-9c4f-03311282152b</vt:lpwstr>
  </property>
  <property fmtid="{D5CDD505-2E9C-101B-9397-08002B2CF9AE}" pid="7" name="MSIP_Label_3515d617-256d-4284-aedb-1064be1c4b48_ActionId">
    <vt:lpwstr>d9bc88cf-bef8-4df0-bc18-ef47dfc88a89</vt:lpwstr>
  </property>
  <property fmtid="{D5CDD505-2E9C-101B-9397-08002B2CF9AE}" pid="8" name="MSIP_Label_3515d617-256d-4284-aedb-1064be1c4b48_ContentBits">
    <vt:lpwstr>0</vt:lpwstr>
  </property>
</Properties>
</file>