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8" r:id="rId5"/>
    <p:sldId id="270" r:id="rId6"/>
    <p:sldId id="265" r:id="rId7"/>
    <p:sldId id="259" r:id="rId8"/>
    <p:sldId id="271" r:id="rId9"/>
    <p:sldId id="272" r:id="rId10"/>
    <p:sldId id="273" r:id="rId11"/>
    <p:sldId id="274" r:id="rId12"/>
    <p:sldId id="275" r:id="rId13"/>
    <p:sldId id="276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005172"/>
    <a:srgbClr val="0E1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48" autoAdjust="0"/>
  </p:normalViewPr>
  <p:slideViewPr>
    <p:cSldViewPr snapToGrid="0" snapToObjects="1">
      <p:cViewPr varScale="1">
        <p:scale>
          <a:sx n="69" d="100"/>
          <a:sy n="69" d="100"/>
        </p:scale>
        <p:origin x="2019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Relationship Id="rId4" Type="http://schemas.openxmlformats.org/officeDocument/2006/relationships/image" Target="../media/image4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image" Target="../media/image38.jpg"/><Relationship Id="rId4" Type="http://schemas.openxmlformats.org/officeDocument/2006/relationships/image" Target="../media/image4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B7A174-6525-4E08-A3BF-9ED3B3215669}" type="doc">
      <dgm:prSet loTypeId="urn:microsoft.com/office/officeart/2005/8/layout/cycle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CA"/>
        </a:p>
      </dgm:t>
    </dgm:pt>
    <dgm:pt modelId="{56450D6C-D5F8-45DB-97B0-446A70075720}">
      <dgm:prSet phldrT="[Text]" custT="1"/>
      <dgm:spPr/>
      <dgm:t>
        <a:bodyPr/>
        <a:lstStyle/>
        <a:p>
          <a:endParaRPr lang="en-CA" sz="2800" dirty="0"/>
        </a:p>
      </dgm:t>
    </dgm:pt>
    <dgm:pt modelId="{C8BAA063-53D2-421D-983A-646946EDFDEC}" type="parTrans" cxnId="{BC135090-0ABB-4A2A-8285-62263C878B55}">
      <dgm:prSet/>
      <dgm:spPr/>
      <dgm:t>
        <a:bodyPr/>
        <a:lstStyle/>
        <a:p>
          <a:endParaRPr lang="en-CA"/>
        </a:p>
      </dgm:t>
    </dgm:pt>
    <dgm:pt modelId="{DD78C1FA-4984-4B48-B5E6-272E2516331F}" type="sibTrans" cxnId="{BC135090-0ABB-4A2A-8285-62263C878B55}">
      <dgm:prSet/>
      <dgm:spPr/>
      <dgm:t>
        <a:bodyPr/>
        <a:lstStyle/>
        <a:p>
          <a:endParaRPr lang="en-CA"/>
        </a:p>
      </dgm:t>
    </dgm:pt>
    <dgm:pt modelId="{FBF8BEC5-DC4A-42FC-9F1B-22E94EE5E432}">
      <dgm:prSet phldrT="[Text]"/>
      <dgm:spPr/>
      <dgm:t>
        <a:bodyPr/>
        <a:lstStyle/>
        <a:p>
          <a:endParaRPr lang="en-CA" dirty="0"/>
        </a:p>
      </dgm:t>
    </dgm:pt>
    <dgm:pt modelId="{C71E972E-5781-43A2-A3E7-1283A9FD15AA}" type="parTrans" cxnId="{4F2B2E3A-8F47-4CF5-AACF-790D20E4402A}">
      <dgm:prSet/>
      <dgm:spPr/>
      <dgm:t>
        <a:bodyPr/>
        <a:lstStyle/>
        <a:p>
          <a:endParaRPr lang="en-CA"/>
        </a:p>
      </dgm:t>
    </dgm:pt>
    <dgm:pt modelId="{888053F6-4726-4D59-83D8-F70B78D3A8E8}" type="sibTrans" cxnId="{4F2B2E3A-8F47-4CF5-AACF-790D20E4402A}">
      <dgm:prSet/>
      <dgm:spPr/>
      <dgm:t>
        <a:bodyPr/>
        <a:lstStyle/>
        <a:p>
          <a:endParaRPr lang="en-CA"/>
        </a:p>
      </dgm:t>
    </dgm:pt>
    <dgm:pt modelId="{006DD905-C3EC-4FA3-A1B2-E21A572AA6C8}">
      <dgm:prSet phldrT="[Text]"/>
      <dgm:spPr/>
      <dgm:t>
        <a:bodyPr/>
        <a:lstStyle/>
        <a:p>
          <a:endParaRPr lang="en-CA" dirty="0"/>
        </a:p>
      </dgm:t>
    </dgm:pt>
    <dgm:pt modelId="{AF09180A-BAF9-49E4-B9D3-FB5E893FCE39}" type="parTrans" cxnId="{5EA1BD35-E05B-491D-B5A5-D1C5B832CB6F}">
      <dgm:prSet/>
      <dgm:spPr/>
      <dgm:t>
        <a:bodyPr/>
        <a:lstStyle/>
        <a:p>
          <a:endParaRPr lang="en-CA"/>
        </a:p>
      </dgm:t>
    </dgm:pt>
    <dgm:pt modelId="{1F495CCB-E866-4A74-81DD-EB4CE4D586B2}" type="sibTrans" cxnId="{5EA1BD35-E05B-491D-B5A5-D1C5B832CB6F}">
      <dgm:prSet/>
      <dgm:spPr/>
      <dgm:t>
        <a:bodyPr/>
        <a:lstStyle/>
        <a:p>
          <a:endParaRPr lang="en-CA"/>
        </a:p>
      </dgm:t>
    </dgm:pt>
    <dgm:pt modelId="{31B8E5E0-001F-4AD7-988D-86DC58882531}">
      <dgm:prSet phldrT="[Text]"/>
      <dgm:spPr/>
      <dgm:t>
        <a:bodyPr/>
        <a:lstStyle/>
        <a:p>
          <a:endParaRPr lang="en-CA" dirty="0"/>
        </a:p>
      </dgm:t>
    </dgm:pt>
    <dgm:pt modelId="{414BB773-1D26-4854-8FBE-16EB093858CF}" type="parTrans" cxnId="{3F5C6188-9541-4263-9A73-0B3DE8F6DD19}">
      <dgm:prSet/>
      <dgm:spPr/>
      <dgm:t>
        <a:bodyPr/>
        <a:lstStyle/>
        <a:p>
          <a:endParaRPr lang="en-CA"/>
        </a:p>
      </dgm:t>
    </dgm:pt>
    <dgm:pt modelId="{4F971C41-EBD8-4D4C-98FE-8A5CD053ECBF}" type="sibTrans" cxnId="{3F5C6188-9541-4263-9A73-0B3DE8F6DD19}">
      <dgm:prSet/>
      <dgm:spPr/>
      <dgm:t>
        <a:bodyPr/>
        <a:lstStyle/>
        <a:p>
          <a:endParaRPr lang="en-CA"/>
        </a:p>
      </dgm:t>
    </dgm:pt>
    <dgm:pt modelId="{EA3DEC59-27F9-4D7F-A88C-53D6DE1895EA}">
      <dgm:prSet phldrT="[Text]"/>
      <dgm:spPr/>
      <dgm:t>
        <a:bodyPr/>
        <a:lstStyle/>
        <a:p>
          <a:endParaRPr lang="en-CA" dirty="0"/>
        </a:p>
      </dgm:t>
    </dgm:pt>
    <dgm:pt modelId="{1917A354-97D9-4087-AEB6-85451F3342B4}" type="parTrans" cxnId="{CD8362BC-E012-4020-A875-B7C2E9270CF9}">
      <dgm:prSet/>
      <dgm:spPr/>
      <dgm:t>
        <a:bodyPr/>
        <a:lstStyle/>
        <a:p>
          <a:endParaRPr lang="en-CA"/>
        </a:p>
      </dgm:t>
    </dgm:pt>
    <dgm:pt modelId="{4151A0B6-400A-4BB7-86E4-5A98EB2A281F}" type="sibTrans" cxnId="{CD8362BC-E012-4020-A875-B7C2E9270CF9}">
      <dgm:prSet/>
      <dgm:spPr/>
      <dgm:t>
        <a:bodyPr/>
        <a:lstStyle/>
        <a:p>
          <a:endParaRPr lang="en-CA"/>
        </a:p>
      </dgm:t>
    </dgm:pt>
    <dgm:pt modelId="{7867EAE2-0553-4677-92DA-8C62CCF88DE9}">
      <dgm:prSet phldrT="[Text]"/>
      <dgm:spPr/>
      <dgm:t>
        <a:bodyPr/>
        <a:lstStyle/>
        <a:p>
          <a:endParaRPr lang="en-CA" dirty="0"/>
        </a:p>
      </dgm:t>
    </dgm:pt>
    <dgm:pt modelId="{9359FF7D-9F41-45F3-BD97-011F2144FFEA}" type="parTrans" cxnId="{A230320A-A2E6-4880-9528-58BA0C7FEFC5}">
      <dgm:prSet/>
      <dgm:spPr/>
      <dgm:t>
        <a:bodyPr/>
        <a:lstStyle/>
        <a:p>
          <a:endParaRPr lang="en-CA"/>
        </a:p>
      </dgm:t>
    </dgm:pt>
    <dgm:pt modelId="{5DBDCCCC-6375-4492-AEDA-C7D7B355BBEE}" type="sibTrans" cxnId="{A230320A-A2E6-4880-9528-58BA0C7FEFC5}">
      <dgm:prSet/>
      <dgm:spPr/>
      <dgm:t>
        <a:bodyPr/>
        <a:lstStyle/>
        <a:p>
          <a:endParaRPr lang="en-CA"/>
        </a:p>
      </dgm:t>
    </dgm:pt>
    <dgm:pt modelId="{41F9DDF1-BF63-413A-AE0F-B04770CA4E86}">
      <dgm:prSet phldrT="[Text]" custT="1"/>
      <dgm:spPr/>
      <dgm:t>
        <a:bodyPr/>
        <a:lstStyle/>
        <a:p>
          <a:pPr algn="ctr"/>
          <a:endParaRPr lang="en-CA" sz="2800" dirty="0"/>
        </a:p>
      </dgm:t>
    </dgm:pt>
    <dgm:pt modelId="{E3BFA785-AC7C-48B2-A8D5-430C55182287}" type="parTrans" cxnId="{F99E0E8C-65AD-4D51-87AB-438033A62DB7}">
      <dgm:prSet/>
      <dgm:spPr/>
      <dgm:t>
        <a:bodyPr/>
        <a:lstStyle/>
        <a:p>
          <a:endParaRPr lang="en-CA"/>
        </a:p>
      </dgm:t>
    </dgm:pt>
    <dgm:pt modelId="{E6753702-C4CB-402C-B74F-7BEAC714A65D}" type="sibTrans" cxnId="{F99E0E8C-65AD-4D51-87AB-438033A62DB7}">
      <dgm:prSet/>
      <dgm:spPr/>
      <dgm:t>
        <a:bodyPr/>
        <a:lstStyle/>
        <a:p>
          <a:endParaRPr lang="en-CA"/>
        </a:p>
      </dgm:t>
    </dgm:pt>
    <dgm:pt modelId="{68BC22D0-EE57-466B-9538-000039E4BA2F}">
      <dgm:prSet phldrT="[Text]"/>
      <dgm:spPr/>
      <dgm:t>
        <a:bodyPr/>
        <a:lstStyle/>
        <a:p>
          <a:endParaRPr lang="en-CA" dirty="0"/>
        </a:p>
      </dgm:t>
    </dgm:pt>
    <dgm:pt modelId="{9AC0FD6C-C170-46A9-8425-A4299D51552B}" type="parTrans" cxnId="{CBED2BD5-374B-46F2-BD70-204CC621868A}">
      <dgm:prSet/>
      <dgm:spPr/>
      <dgm:t>
        <a:bodyPr/>
        <a:lstStyle/>
        <a:p>
          <a:endParaRPr lang="en-CA"/>
        </a:p>
      </dgm:t>
    </dgm:pt>
    <dgm:pt modelId="{11D24C35-DCAD-4845-9764-EFED35ECCF25}" type="sibTrans" cxnId="{CBED2BD5-374B-46F2-BD70-204CC621868A}">
      <dgm:prSet/>
      <dgm:spPr/>
      <dgm:t>
        <a:bodyPr/>
        <a:lstStyle/>
        <a:p>
          <a:endParaRPr lang="en-CA"/>
        </a:p>
      </dgm:t>
    </dgm:pt>
    <dgm:pt modelId="{18906374-80BB-4AE5-BDB2-C3AF4CB86BB3}" type="pres">
      <dgm:prSet presAssocID="{B9B7A174-6525-4E08-A3BF-9ED3B321566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924B7918-7C20-4441-878C-D650072BFD53}" type="pres">
      <dgm:prSet presAssocID="{B9B7A174-6525-4E08-A3BF-9ED3B3215669}" presName="children" presStyleCnt="0"/>
      <dgm:spPr/>
    </dgm:pt>
    <dgm:pt modelId="{0BF91766-3DCA-4479-8A2B-C356D78FC2C3}" type="pres">
      <dgm:prSet presAssocID="{B9B7A174-6525-4E08-A3BF-9ED3B3215669}" presName="child1group" presStyleCnt="0"/>
      <dgm:spPr/>
    </dgm:pt>
    <dgm:pt modelId="{6FD47757-3DB2-498D-BCD9-744777970B92}" type="pres">
      <dgm:prSet presAssocID="{B9B7A174-6525-4E08-A3BF-9ED3B3215669}" presName="child1" presStyleLbl="bgAcc1" presStyleIdx="0" presStyleCnt="4" custScaleX="144569" custLinFactNeighborX="-34963"/>
      <dgm:spPr/>
      <dgm:t>
        <a:bodyPr/>
        <a:lstStyle/>
        <a:p>
          <a:endParaRPr lang="en-CA"/>
        </a:p>
      </dgm:t>
    </dgm:pt>
    <dgm:pt modelId="{A75DA418-8BA5-4EBB-BB41-A7E142F04072}" type="pres">
      <dgm:prSet presAssocID="{B9B7A174-6525-4E08-A3BF-9ED3B3215669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1129F19-8CE4-487D-85E3-5A9E5E42A667}" type="pres">
      <dgm:prSet presAssocID="{B9B7A174-6525-4E08-A3BF-9ED3B3215669}" presName="child2group" presStyleCnt="0"/>
      <dgm:spPr/>
    </dgm:pt>
    <dgm:pt modelId="{AE882220-079C-4400-9060-D629A9B4E10E}" type="pres">
      <dgm:prSet presAssocID="{B9B7A174-6525-4E08-A3BF-9ED3B3215669}" presName="child2" presStyleLbl="bgAcc1" presStyleIdx="1" presStyleCnt="4" custScaleX="148681" custLinFactNeighborX="12833" custLinFactNeighborY="2315"/>
      <dgm:spPr/>
      <dgm:t>
        <a:bodyPr/>
        <a:lstStyle/>
        <a:p>
          <a:endParaRPr lang="en-CA"/>
        </a:p>
      </dgm:t>
    </dgm:pt>
    <dgm:pt modelId="{6F8471D5-03D4-4BB9-9E79-BB9B352BF1A5}" type="pres">
      <dgm:prSet presAssocID="{B9B7A174-6525-4E08-A3BF-9ED3B3215669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3A2863AE-6EBB-40EE-87A0-EECF406638C2}" type="pres">
      <dgm:prSet presAssocID="{B9B7A174-6525-4E08-A3BF-9ED3B3215669}" presName="child3group" presStyleCnt="0"/>
      <dgm:spPr/>
    </dgm:pt>
    <dgm:pt modelId="{928D3308-2DDB-456B-8ED9-3D4982337923}" type="pres">
      <dgm:prSet presAssocID="{B9B7A174-6525-4E08-A3BF-9ED3B3215669}" presName="child3" presStyleLbl="bgAcc1" presStyleIdx="2" presStyleCnt="4" custScaleX="125614" custScaleY="79351" custLinFactNeighborX="26494" custLinFactNeighborY="-9732"/>
      <dgm:spPr/>
      <dgm:t>
        <a:bodyPr/>
        <a:lstStyle/>
        <a:p>
          <a:endParaRPr lang="en-CA"/>
        </a:p>
      </dgm:t>
    </dgm:pt>
    <dgm:pt modelId="{1217B5A6-913E-420D-96BD-CC2BBDD9E7B4}" type="pres">
      <dgm:prSet presAssocID="{B9B7A174-6525-4E08-A3BF-9ED3B3215669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AB1DC11-BACE-4405-A43C-E90F2160ADB5}" type="pres">
      <dgm:prSet presAssocID="{B9B7A174-6525-4E08-A3BF-9ED3B3215669}" presName="child4group" presStyleCnt="0"/>
      <dgm:spPr/>
    </dgm:pt>
    <dgm:pt modelId="{B1A1434F-96DF-429D-8273-CAC0AF130566}" type="pres">
      <dgm:prSet presAssocID="{B9B7A174-6525-4E08-A3BF-9ED3B3215669}" presName="child4" presStyleLbl="bgAcc1" presStyleIdx="3" presStyleCnt="4" custScaleX="112519" custScaleY="87791" custLinFactNeighborX="-7097" custLinFactNeighborY="-13881"/>
      <dgm:spPr/>
      <dgm:t>
        <a:bodyPr/>
        <a:lstStyle/>
        <a:p>
          <a:endParaRPr lang="en-CA"/>
        </a:p>
      </dgm:t>
    </dgm:pt>
    <dgm:pt modelId="{7B6453BB-8EC6-4EDB-BC66-D0F1951A40E7}" type="pres">
      <dgm:prSet presAssocID="{B9B7A174-6525-4E08-A3BF-9ED3B3215669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115F5C9-5893-40A7-887D-3ED6D4678B9F}" type="pres">
      <dgm:prSet presAssocID="{B9B7A174-6525-4E08-A3BF-9ED3B3215669}" presName="childPlaceholder" presStyleCnt="0"/>
      <dgm:spPr/>
    </dgm:pt>
    <dgm:pt modelId="{62CE9990-ADD6-4D85-AB36-B56E08005F77}" type="pres">
      <dgm:prSet presAssocID="{B9B7A174-6525-4E08-A3BF-9ED3B3215669}" presName="circle" presStyleCnt="0"/>
      <dgm:spPr/>
    </dgm:pt>
    <dgm:pt modelId="{7BCAEC0F-CC40-41EB-A686-535B79D76D7E}" type="pres">
      <dgm:prSet presAssocID="{B9B7A174-6525-4E08-A3BF-9ED3B3215669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B8E3D87-3799-41EA-BE58-A3F09DF0BFF4}" type="pres">
      <dgm:prSet presAssocID="{B9B7A174-6525-4E08-A3BF-9ED3B3215669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4CEA797-1D62-48D6-850F-E3AC0ED14116}" type="pres">
      <dgm:prSet presAssocID="{B9B7A174-6525-4E08-A3BF-9ED3B3215669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7206FBC5-9E99-416E-B7CB-B8C288E9BE6A}" type="pres">
      <dgm:prSet presAssocID="{B9B7A174-6525-4E08-A3BF-9ED3B3215669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29B083F-6D51-4E0A-997D-7E783CF04134}" type="pres">
      <dgm:prSet presAssocID="{B9B7A174-6525-4E08-A3BF-9ED3B3215669}" presName="quadrantPlaceholder" presStyleCnt="0"/>
      <dgm:spPr/>
    </dgm:pt>
    <dgm:pt modelId="{AEF26242-5225-4524-931E-6D1F3C71ACB1}" type="pres">
      <dgm:prSet presAssocID="{B9B7A174-6525-4E08-A3BF-9ED3B3215669}" presName="center1" presStyleLbl="fgShp" presStyleIdx="0" presStyleCnt="2"/>
      <dgm:spPr/>
    </dgm:pt>
    <dgm:pt modelId="{AB12FA2B-F524-4B9D-95E3-F533E1927EEE}" type="pres">
      <dgm:prSet presAssocID="{B9B7A174-6525-4E08-A3BF-9ED3B3215669}" presName="center2" presStyleLbl="fgShp" presStyleIdx="1" presStyleCnt="2"/>
      <dgm:spPr/>
    </dgm:pt>
  </dgm:ptLst>
  <dgm:cxnLst>
    <dgm:cxn modelId="{5BE76662-39DA-43D2-8A1E-1CAD248A0596}" type="presOf" srcId="{FBF8BEC5-DC4A-42FC-9F1B-22E94EE5E432}" destId="{6FD47757-3DB2-498D-BCD9-744777970B92}" srcOrd="0" destOrd="0" presId="urn:microsoft.com/office/officeart/2005/8/layout/cycle4"/>
    <dgm:cxn modelId="{27D1C380-9945-4E79-8C27-6ED236661313}" type="presOf" srcId="{EA3DEC59-27F9-4D7F-A88C-53D6DE1895EA}" destId="{24CEA797-1D62-48D6-850F-E3AC0ED14116}" srcOrd="0" destOrd="0" presId="urn:microsoft.com/office/officeart/2005/8/layout/cycle4"/>
    <dgm:cxn modelId="{CBED2BD5-374B-46F2-BD70-204CC621868A}" srcId="{41F9DDF1-BF63-413A-AE0F-B04770CA4E86}" destId="{68BC22D0-EE57-466B-9538-000039E4BA2F}" srcOrd="0" destOrd="0" parTransId="{9AC0FD6C-C170-46A9-8425-A4299D51552B}" sibTransId="{11D24C35-DCAD-4845-9764-EFED35ECCF25}"/>
    <dgm:cxn modelId="{6A7D1C71-C117-435B-9D8D-297C5747B51E}" type="presOf" srcId="{68BC22D0-EE57-466B-9538-000039E4BA2F}" destId="{7B6453BB-8EC6-4EDB-BC66-D0F1951A40E7}" srcOrd="1" destOrd="0" presId="urn:microsoft.com/office/officeart/2005/8/layout/cycle4"/>
    <dgm:cxn modelId="{A230320A-A2E6-4880-9528-58BA0C7FEFC5}" srcId="{EA3DEC59-27F9-4D7F-A88C-53D6DE1895EA}" destId="{7867EAE2-0553-4677-92DA-8C62CCF88DE9}" srcOrd="0" destOrd="0" parTransId="{9359FF7D-9F41-45F3-BD97-011F2144FFEA}" sibTransId="{5DBDCCCC-6375-4492-AEDA-C7D7B355BBEE}"/>
    <dgm:cxn modelId="{BC135090-0ABB-4A2A-8285-62263C878B55}" srcId="{B9B7A174-6525-4E08-A3BF-9ED3B3215669}" destId="{56450D6C-D5F8-45DB-97B0-446A70075720}" srcOrd="0" destOrd="0" parTransId="{C8BAA063-53D2-421D-983A-646946EDFDEC}" sibTransId="{DD78C1FA-4984-4B48-B5E6-272E2516331F}"/>
    <dgm:cxn modelId="{3F5C6188-9541-4263-9A73-0B3DE8F6DD19}" srcId="{006DD905-C3EC-4FA3-A1B2-E21A572AA6C8}" destId="{31B8E5E0-001F-4AD7-988D-86DC58882531}" srcOrd="0" destOrd="0" parTransId="{414BB773-1D26-4854-8FBE-16EB093858CF}" sibTransId="{4F971C41-EBD8-4D4C-98FE-8A5CD053ECBF}"/>
    <dgm:cxn modelId="{4F2B2E3A-8F47-4CF5-AACF-790D20E4402A}" srcId="{56450D6C-D5F8-45DB-97B0-446A70075720}" destId="{FBF8BEC5-DC4A-42FC-9F1B-22E94EE5E432}" srcOrd="0" destOrd="0" parTransId="{C71E972E-5781-43A2-A3E7-1283A9FD15AA}" sibTransId="{888053F6-4726-4D59-83D8-F70B78D3A8E8}"/>
    <dgm:cxn modelId="{80F1AE02-319C-40B2-82F6-E51B41FE96A7}" type="presOf" srcId="{FBF8BEC5-DC4A-42FC-9F1B-22E94EE5E432}" destId="{A75DA418-8BA5-4EBB-BB41-A7E142F04072}" srcOrd="1" destOrd="0" presId="urn:microsoft.com/office/officeart/2005/8/layout/cycle4"/>
    <dgm:cxn modelId="{32FE4137-3B43-4713-B010-EA9AAAE8D92F}" type="presOf" srcId="{7867EAE2-0553-4677-92DA-8C62CCF88DE9}" destId="{1217B5A6-913E-420D-96BD-CC2BBDD9E7B4}" srcOrd="1" destOrd="0" presId="urn:microsoft.com/office/officeart/2005/8/layout/cycle4"/>
    <dgm:cxn modelId="{FAEE9A5E-2C0C-41B8-BCD3-A47CBA349D92}" type="presOf" srcId="{B9B7A174-6525-4E08-A3BF-9ED3B3215669}" destId="{18906374-80BB-4AE5-BDB2-C3AF4CB86BB3}" srcOrd="0" destOrd="0" presId="urn:microsoft.com/office/officeart/2005/8/layout/cycle4"/>
    <dgm:cxn modelId="{8DEE80A0-F298-4528-BD91-29CA64955EE5}" type="presOf" srcId="{68BC22D0-EE57-466B-9538-000039E4BA2F}" destId="{B1A1434F-96DF-429D-8273-CAC0AF130566}" srcOrd="0" destOrd="0" presId="urn:microsoft.com/office/officeart/2005/8/layout/cycle4"/>
    <dgm:cxn modelId="{499623AB-6A84-4EAD-B47B-D0FF59818D4E}" type="presOf" srcId="{31B8E5E0-001F-4AD7-988D-86DC58882531}" destId="{6F8471D5-03D4-4BB9-9E79-BB9B352BF1A5}" srcOrd="1" destOrd="0" presId="urn:microsoft.com/office/officeart/2005/8/layout/cycle4"/>
    <dgm:cxn modelId="{A4112ECE-C737-49B8-A42A-DD7460B007C6}" type="presOf" srcId="{006DD905-C3EC-4FA3-A1B2-E21A572AA6C8}" destId="{0B8E3D87-3799-41EA-BE58-A3F09DF0BFF4}" srcOrd="0" destOrd="0" presId="urn:microsoft.com/office/officeart/2005/8/layout/cycle4"/>
    <dgm:cxn modelId="{9F4C7F35-1621-4BBF-9AF4-DF95246B685D}" type="presOf" srcId="{31B8E5E0-001F-4AD7-988D-86DC58882531}" destId="{AE882220-079C-4400-9060-D629A9B4E10E}" srcOrd="0" destOrd="0" presId="urn:microsoft.com/office/officeart/2005/8/layout/cycle4"/>
    <dgm:cxn modelId="{161DA5FF-45EC-4F11-863A-0D5146229728}" type="presOf" srcId="{41F9DDF1-BF63-413A-AE0F-B04770CA4E86}" destId="{7206FBC5-9E99-416E-B7CB-B8C288E9BE6A}" srcOrd="0" destOrd="0" presId="urn:microsoft.com/office/officeart/2005/8/layout/cycle4"/>
    <dgm:cxn modelId="{CD8362BC-E012-4020-A875-B7C2E9270CF9}" srcId="{B9B7A174-6525-4E08-A3BF-9ED3B3215669}" destId="{EA3DEC59-27F9-4D7F-A88C-53D6DE1895EA}" srcOrd="2" destOrd="0" parTransId="{1917A354-97D9-4087-AEB6-85451F3342B4}" sibTransId="{4151A0B6-400A-4BB7-86E4-5A98EB2A281F}"/>
    <dgm:cxn modelId="{56FCCED9-C26C-46CD-BBFA-4FAA55FDAC24}" type="presOf" srcId="{7867EAE2-0553-4677-92DA-8C62CCF88DE9}" destId="{928D3308-2DDB-456B-8ED9-3D4982337923}" srcOrd="0" destOrd="0" presId="urn:microsoft.com/office/officeart/2005/8/layout/cycle4"/>
    <dgm:cxn modelId="{5EA1BD35-E05B-491D-B5A5-D1C5B832CB6F}" srcId="{B9B7A174-6525-4E08-A3BF-9ED3B3215669}" destId="{006DD905-C3EC-4FA3-A1B2-E21A572AA6C8}" srcOrd="1" destOrd="0" parTransId="{AF09180A-BAF9-49E4-B9D3-FB5E893FCE39}" sibTransId="{1F495CCB-E866-4A74-81DD-EB4CE4D586B2}"/>
    <dgm:cxn modelId="{9F3E45AB-8A36-4769-BC5E-23743BD880B0}" type="presOf" srcId="{56450D6C-D5F8-45DB-97B0-446A70075720}" destId="{7BCAEC0F-CC40-41EB-A686-535B79D76D7E}" srcOrd="0" destOrd="0" presId="urn:microsoft.com/office/officeart/2005/8/layout/cycle4"/>
    <dgm:cxn modelId="{F99E0E8C-65AD-4D51-87AB-438033A62DB7}" srcId="{B9B7A174-6525-4E08-A3BF-9ED3B3215669}" destId="{41F9DDF1-BF63-413A-AE0F-B04770CA4E86}" srcOrd="3" destOrd="0" parTransId="{E3BFA785-AC7C-48B2-A8D5-430C55182287}" sibTransId="{E6753702-C4CB-402C-B74F-7BEAC714A65D}"/>
    <dgm:cxn modelId="{8B6BBE20-D393-4738-9490-1583DE372C15}" type="presParOf" srcId="{18906374-80BB-4AE5-BDB2-C3AF4CB86BB3}" destId="{924B7918-7C20-4441-878C-D650072BFD53}" srcOrd="0" destOrd="0" presId="urn:microsoft.com/office/officeart/2005/8/layout/cycle4"/>
    <dgm:cxn modelId="{B8CE547A-1C1F-4814-ACE0-08FC4C3CC599}" type="presParOf" srcId="{924B7918-7C20-4441-878C-D650072BFD53}" destId="{0BF91766-3DCA-4479-8A2B-C356D78FC2C3}" srcOrd="0" destOrd="0" presId="urn:microsoft.com/office/officeart/2005/8/layout/cycle4"/>
    <dgm:cxn modelId="{680F2B1E-3993-4826-BC5D-CBC0376F2356}" type="presParOf" srcId="{0BF91766-3DCA-4479-8A2B-C356D78FC2C3}" destId="{6FD47757-3DB2-498D-BCD9-744777970B92}" srcOrd="0" destOrd="0" presId="urn:microsoft.com/office/officeart/2005/8/layout/cycle4"/>
    <dgm:cxn modelId="{582E27E8-B483-4BD8-9A67-D6B29145F354}" type="presParOf" srcId="{0BF91766-3DCA-4479-8A2B-C356D78FC2C3}" destId="{A75DA418-8BA5-4EBB-BB41-A7E142F04072}" srcOrd="1" destOrd="0" presId="urn:microsoft.com/office/officeart/2005/8/layout/cycle4"/>
    <dgm:cxn modelId="{A33A0A3F-FE64-427C-92FC-23380CD022CF}" type="presParOf" srcId="{924B7918-7C20-4441-878C-D650072BFD53}" destId="{B1129F19-8CE4-487D-85E3-5A9E5E42A667}" srcOrd="1" destOrd="0" presId="urn:microsoft.com/office/officeart/2005/8/layout/cycle4"/>
    <dgm:cxn modelId="{B279CE4B-D493-4CCD-B50F-9DB1DD05A756}" type="presParOf" srcId="{B1129F19-8CE4-487D-85E3-5A9E5E42A667}" destId="{AE882220-079C-4400-9060-D629A9B4E10E}" srcOrd="0" destOrd="0" presId="urn:microsoft.com/office/officeart/2005/8/layout/cycle4"/>
    <dgm:cxn modelId="{49A85E8C-ECE9-4C4B-BB4E-E73A5B78FCCE}" type="presParOf" srcId="{B1129F19-8CE4-487D-85E3-5A9E5E42A667}" destId="{6F8471D5-03D4-4BB9-9E79-BB9B352BF1A5}" srcOrd="1" destOrd="0" presId="urn:microsoft.com/office/officeart/2005/8/layout/cycle4"/>
    <dgm:cxn modelId="{A75FA61E-13BE-44AC-BA0B-2B89950D8C1D}" type="presParOf" srcId="{924B7918-7C20-4441-878C-D650072BFD53}" destId="{3A2863AE-6EBB-40EE-87A0-EECF406638C2}" srcOrd="2" destOrd="0" presId="urn:microsoft.com/office/officeart/2005/8/layout/cycle4"/>
    <dgm:cxn modelId="{6776C04B-7FC5-40BD-868E-65342D232FF4}" type="presParOf" srcId="{3A2863AE-6EBB-40EE-87A0-EECF406638C2}" destId="{928D3308-2DDB-456B-8ED9-3D4982337923}" srcOrd="0" destOrd="0" presId="urn:microsoft.com/office/officeart/2005/8/layout/cycle4"/>
    <dgm:cxn modelId="{5EE482FF-EEF4-4A3E-8ADF-7631322CBBE9}" type="presParOf" srcId="{3A2863AE-6EBB-40EE-87A0-EECF406638C2}" destId="{1217B5A6-913E-420D-96BD-CC2BBDD9E7B4}" srcOrd="1" destOrd="0" presId="urn:microsoft.com/office/officeart/2005/8/layout/cycle4"/>
    <dgm:cxn modelId="{1B90B889-66B2-4654-922A-977AE3EADBC6}" type="presParOf" srcId="{924B7918-7C20-4441-878C-D650072BFD53}" destId="{6AB1DC11-BACE-4405-A43C-E90F2160ADB5}" srcOrd="3" destOrd="0" presId="urn:microsoft.com/office/officeart/2005/8/layout/cycle4"/>
    <dgm:cxn modelId="{562C9F6D-B473-495E-9296-F0062E73B3A7}" type="presParOf" srcId="{6AB1DC11-BACE-4405-A43C-E90F2160ADB5}" destId="{B1A1434F-96DF-429D-8273-CAC0AF130566}" srcOrd="0" destOrd="0" presId="urn:microsoft.com/office/officeart/2005/8/layout/cycle4"/>
    <dgm:cxn modelId="{4CCA8DBF-5373-416E-BB06-8E3985AC9B57}" type="presParOf" srcId="{6AB1DC11-BACE-4405-A43C-E90F2160ADB5}" destId="{7B6453BB-8EC6-4EDB-BC66-D0F1951A40E7}" srcOrd="1" destOrd="0" presId="urn:microsoft.com/office/officeart/2005/8/layout/cycle4"/>
    <dgm:cxn modelId="{A4463A2F-EDEC-43AB-8286-51FDD4642996}" type="presParOf" srcId="{924B7918-7C20-4441-878C-D650072BFD53}" destId="{0115F5C9-5893-40A7-887D-3ED6D4678B9F}" srcOrd="4" destOrd="0" presId="urn:microsoft.com/office/officeart/2005/8/layout/cycle4"/>
    <dgm:cxn modelId="{6E9A392B-C11F-4A66-B218-A22EA30C8A59}" type="presParOf" srcId="{18906374-80BB-4AE5-BDB2-C3AF4CB86BB3}" destId="{62CE9990-ADD6-4D85-AB36-B56E08005F77}" srcOrd="1" destOrd="0" presId="urn:microsoft.com/office/officeart/2005/8/layout/cycle4"/>
    <dgm:cxn modelId="{D44A87DD-FBC4-47B4-86AB-60E4D40F003D}" type="presParOf" srcId="{62CE9990-ADD6-4D85-AB36-B56E08005F77}" destId="{7BCAEC0F-CC40-41EB-A686-535B79D76D7E}" srcOrd="0" destOrd="0" presId="urn:microsoft.com/office/officeart/2005/8/layout/cycle4"/>
    <dgm:cxn modelId="{81921C6C-027F-442F-AB32-FB0320B78EF1}" type="presParOf" srcId="{62CE9990-ADD6-4D85-AB36-B56E08005F77}" destId="{0B8E3D87-3799-41EA-BE58-A3F09DF0BFF4}" srcOrd="1" destOrd="0" presId="urn:microsoft.com/office/officeart/2005/8/layout/cycle4"/>
    <dgm:cxn modelId="{1B15FA6B-1922-4769-BA39-CD35BB434ED1}" type="presParOf" srcId="{62CE9990-ADD6-4D85-AB36-B56E08005F77}" destId="{24CEA797-1D62-48D6-850F-E3AC0ED14116}" srcOrd="2" destOrd="0" presId="urn:microsoft.com/office/officeart/2005/8/layout/cycle4"/>
    <dgm:cxn modelId="{325D935A-6909-46CA-B838-A7C87186E82F}" type="presParOf" srcId="{62CE9990-ADD6-4D85-AB36-B56E08005F77}" destId="{7206FBC5-9E99-416E-B7CB-B8C288E9BE6A}" srcOrd="3" destOrd="0" presId="urn:microsoft.com/office/officeart/2005/8/layout/cycle4"/>
    <dgm:cxn modelId="{A3EBC528-467A-49A8-88E3-534CC843548D}" type="presParOf" srcId="{62CE9990-ADD6-4D85-AB36-B56E08005F77}" destId="{229B083F-6D51-4E0A-997D-7E783CF04134}" srcOrd="4" destOrd="0" presId="urn:microsoft.com/office/officeart/2005/8/layout/cycle4"/>
    <dgm:cxn modelId="{6D3D222E-A52A-4CEC-A46A-7EDA00FAD7A4}" type="presParOf" srcId="{18906374-80BB-4AE5-BDB2-C3AF4CB86BB3}" destId="{AEF26242-5225-4524-931E-6D1F3C71ACB1}" srcOrd="2" destOrd="0" presId="urn:microsoft.com/office/officeart/2005/8/layout/cycle4"/>
    <dgm:cxn modelId="{46CBC86E-5F62-493E-97E5-732AF44696BB}" type="presParOf" srcId="{18906374-80BB-4AE5-BDB2-C3AF4CB86BB3}" destId="{AB12FA2B-F524-4B9D-95E3-F533E1927EE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74CABB-6A68-4CD3-BC5D-02F22A9D5633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</dgm:pt>
    <dgm:pt modelId="{AFFA518E-A0C6-4A6B-96BB-343103D09CB3}">
      <dgm:prSet phldrT="[Text]"/>
      <dgm:spPr/>
      <dgm:t>
        <a:bodyPr/>
        <a:lstStyle/>
        <a:p>
          <a:r>
            <a:rPr lang="fr-CA" dirty="0"/>
            <a:t>Lancement du premier point de contrôle</a:t>
          </a:r>
        </a:p>
      </dgm:t>
    </dgm:pt>
    <dgm:pt modelId="{B361D7B9-07B2-421A-BE10-6055F912B985}" type="parTrans" cxnId="{8782D2E5-1C8D-41AE-B758-D7CE080AE024}">
      <dgm:prSet/>
      <dgm:spPr/>
      <dgm:t>
        <a:bodyPr/>
        <a:lstStyle/>
        <a:p>
          <a:endParaRPr lang="en-CA"/>
        </a:p>
      </dgm:t>
    </dgm:pt>
    <dgm:pt modelId="{BE462C68-7AC9-4110-845F-FFCD56ED1381}" type="sibTrans" cxnId="{8782D2E5-1C8D-41AE-B758-D7CE080AE024}">
      <dgm:prSet/>
      <dgm:spPr/>
      <dgm:t>
        <a:bodyPr/>
        <a:lstStyle/>
        <a:p>
          <a:endParaRPr lang="en-CA"/>
        </a:p>
      </dgm:t>
    </dgm:pt>
    <dgm:pt modelId="{1772750E-BF44-49E4-A6E1-ABAF7D243007}">
      <dgm:prSet phldrT="[Text]"/>
      <dgm:spPr/>
      <dgm:t>
        <a:bodyPr/>
        <a:lstStyle/>
        <a:p>
          <a:r>
            <a:rPr lang="fr-CA"/>
            <a:t>Réunion du Cabinet</a:t>
          </a:r>
        </a:p>
      </dgm:t>
    </dgm:pt>
    <dgm:pt modelId="{660B361C-648E-4C71-86BA-4AE6833148B7}" type="parTrans" cxnId="{1886DC44-6F82-4C9A-A2C6-954CFBCC82C4}">
      <dgm:prSet/>
      <dgm:spPr/>
      <dgm:t>
        <a:bodyPr/>
        <a:lstStyle/>
        <a:p>
          <a:endParaRPr lang="en-CA"/>
        </a:p>
      </dgm:t>
    </dgm:pt>
    <dgm:pt modelId="{017D19F5-8D03-4BB9-BF49-757050BDC799}" type="sibTrans" cxnId="{1886DC44-6F82-4C9A-A2C6-954CFBCC82C4}">
      <dgm:prSet/>
      <dgm:spPr/>
      <dgm:t>
        <a:bodyPr/>
        <a:lstStyle/>
        <a:p>
          <a:endParaRPr lang="en-CA"/>
        </a:p>
      </dgm:t>
    </dgm:pt>
    <dgm:pt modelId="{F377DF65-F80E-4C44-9A72-5E4F3B769491}">
      <dgm:prSet phldrT="[Text]"/>
      <dgm:spPr/>
      <dgm:t>
        <a:bodyPr/>
        <a:lstStyle/>
        <a:p>
          <a:r>
            <a:rPr lang="fr-CA"/>
            <a:t>Stratégie de RH</a:t>
          </a:r>
        </a:p>
      </dgm:t>
    </dgm:pt>
    <dgm:pt modelId="{42850EDC-A15F-4B29-83EE-006766A466B7}" type="parTrans" cxnId="{62008A74-EF91-48BC-8305-FB60875AD157}">
      <dgm:prSet/>
      <dgm:spPr/>
      <dgm:t>
        <a:bodyPr/>
        <a:lstStyle/>
        <a:p>
          <a:endParaRPr lang="en-CA"/>
        </a:p>
      </dgm:t>
    </dgm:pt>
    <dgm:pt modelId="{3D911536-095E-495F-9647-E0CE28571777}" type="sibTrans" cxnId="{62008A74-EF91-48BC-8305-FB60875AD157}">
      <dgm:prSet/>
      <dgm:spPr/>
      <dgm:t>
        <a:bodyPr/>
        <a:lstStyle/>
        <a:p>
          <a:endParaRPr lang="en-CA"/>
        </a:p>
      </dgm:t>
    </dgm:pt>
    <dgm:pt modelId="{35FC554C-F0E8-4191-B080-187083CB7542}">
      <dgm:prSet phldrT="[Text]"/>
      <dgm:spPr/>
      <dgm:t>
        <a:bodyPr/>
        <a:lstStyle/>
        <a:p>
          <a:r>
            <a:rPr lang="fr-CA"/>
            <a:t>Solution numérique</a:t>
          </a:r>
        </a:p>
      </dgm:t>
    </dgm:pt>
    <dgm:pt modelId="{31B15A33-F310-42BA-8930-13874459B1E9}" type="parTrans" cxnId="{F1CA14E9-9D8A-4331-8107-8E7235A57983}">
      <dgm:prSet/>
      <dgm:spPr/>
      <dgm:t>
        <a:bodyPr/>
        <a:lstStyle/>
        <a:p>
          <a:endParaRPr lang="en-CA"/>
        </a:p>
      </dgm:t>
    </dgm:pt>
    <dgm:pt modelId="{29031812-4713-49C0-B569-F14BFACF1945}" type="sibTrans" cxnId="{F1CA14E9-9D8A-4331-8107-8E7235A57983}">
      <dgm:prSet/>
      <dgm:spPr/>
      <dgm:t>
        <a:bodyPr/>
        <a:lstStyle/>
        <a:p>
          <a:endParaRPr lang="en-CA"/>
        </a:p>
      </dgm:t>
    </dgm:pt>
    <dgm:pt modelId="{138D6EDD-CBF3-421D-8B0C-8E29A8A8483F}" type="pres">
      <dgm:prSet presAssocID="{6374CABB-6A68-4CD3-BC5D-02F22A9D5633}" presName="Name0" presStyleCnt="0">
        <dgm:presLayoutVars>
          <dgm:dir/>
          <dgm:resizeHandles val="exact"/>
        </dgm:presLayoutVars>
      </dgm:prSet>
      <dgm:spPr/>
    </dgm:pt>
    <dgm:pt modelId="{DC988EED-F8A6-4AF4-AF93-F129EB83150B}" type="pres">
      <dgm:prSet presAssocID="{6374CABB-6A68-4CD3-BC5D-02F22A9D5633}" presName="fgShape" presStyleLbl="fgShp" presStyleIdx="0" presStyleCnt="1" custLinFactNeighborX="293" custLinFactNeighborY="21844"/>
      <dgm:spPr>
        <a:prstGeom prst="rightArrow">
          <a:avLst/>
        </a:prstGeom>
      </dgm:spPr>
    </dgm:pt>
    <dgm:pt modelId="{492C536A-95D5-475B-B7F5-2BC905ED82F1}" type="pres">
      <dgm:prSet presAssocID="{6374CABB-6A68-4CD3-BC5D-02F22A9D5633}" presName="linComp" presStyleCnt="0"/>
      <dgm:spPr/>
    </dgm:pt>
    <dgm:pt modelId="{6AD07C41-950B-4B94-B0ED-E83CBE08EE30}" type="pres">
      <dgm:prSet presAssocID="{AFFA518E-A0C6-4A6B-96BB-343103D09CB3}" presName="compNode" presStyleCnt="0"/>
      <dgm:spPr/>
    </dgm:pt>
    <dgm:pt modelId="{90F68E40-179C-44E7-B2D6-72A1086530C1}" type="pres">
      <dgm:prSet presAssocID="{AFFA518E-A0C6-4A6B-96BB-343103D09CB3}" presName="bkgdShape" presStyleLbl="node1" presStyleIdx="0" presStyleCnt="4"/>
      <dgm:spPr/>
      <dgm:t>
        <a:bodyPr/>
        <a:lstStyle/>
        <a:p>
          <a:endParaRPr lang="en-CA"/>
        </a:p>
      </dgm:t>
    </dgm:pt>
    <dgm:pt modelId="{5BDDAB00-A19C-4A7A-8396-F4469AAB3908}" type="pres">
      <dgm:prSet presAssocID="{AFFA518E-A0C6-4A6B-96BB-343103D09CB3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CA823663-0B1E-47D4-B545-CB9CC40E6AFB}" type="pres">
      <dgm:prSet presAssocID="{AFFA518E-A0C6-4A6B-96BB-343103D09CB3}" presName="invisiNode" presStyleLbl="node1" presStyleIdx="0" presStyleCnt="4"/>
      <dgm:spPr/>
    </dgm:pt>
    <dgm:pt modelId="{4AD16ECC-6D12-49FC-8FE0-A28E9C41C7D6}" type="pres">
      <dgm:prSet presAssocID="{AFFA518E-A0C6-4A6B-96BB-343103D09CB3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0" r="-80000"/>
          </a:stretch>
        </a:blipFill>
      </dgm:spPr>
    </dgm:pt>
    <dgm:pt modelId="{8C28917F-EE2D-4682-8532-05662138618C}" type="pres">
      <dgm:prSet presAssocID="{BE462C68-7AC9-4110-845F-FFCD56ED1381}" presName="sibTrans" presStyleLbl="sibTrans2D1" presStyleIdx="0" presStyleCnt="0"/>
      <dgm:spPr/>
      <dgm:t>
        <a:bodyPr/>
        <a:lstStyle/>
        <a:p>
          <a:endParaRPr lang="en-CA"/>
        </a:p>
      </dgm:t>
    </dgm:pt>
    <dgm:pt modelId="{923716AA-A396-4F07-B0FC-CC7DFD790AAD}" type="pres">
      <dgm:prSet presAssocID="{1772750E-BF44-49E4-A6E1-ABAF7D243007}" presName="compNode" presStyleCnt="0"/>
      <dgm:spPr/>
    </dgm:pt>
    <dgm:pt modelId="{24A04F39-685A-42F7-BA66-2FE619C141BC}" type="pres">
      <dgm:prSet presAssocID="{1772750E-BF44-49E4-A6E1-ABAF7D243007}" presName="bkgdShape" presStyleLbl="node1" presStyleIdx="1" presStyleCnt="4"/>
      <dgm:spPr/>
      <dgm:t>
        <a:bodyPr/>
        <a:lstStyle/>
        <a:p>
          <a:endParaRPr lang="en-CA"/>
        </a:p>
      </dgm:t>
    </dgm:pt>
    <dgm:pt modelId="{12B70685-763D-4D57-8FD3-FCE185ECF9AD}" type="pres">
      <dgm:prSet presAssocID="{1772750E-BF44-49E4-A6E1-ABAF7D24300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D3C2014-B9A2-472F-96D8-6CBB92B7EF70}" type="pres">
      <dgm:prSet presAssocID="{1772750E-BF44-49E4-A6E1-ABAF7D243007}" presName="invisiNode" presStyleLbl="node1" presStyleIdx="1" presStyleCnt="4"/>
      <dgm:spPr/>
    </dgm:pt>
    <dgm:pt modelId="{86EB06CF-CA70-4FBF-BCBE-F92A7E83862E}" type="pres">
      <dgm:prSet presAssocID="{1772750E-BF44-49E4-A6E1-ABAF7D243007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24A716A-69AB-4C0E-B339-86A04F2C886C}" type="pres">
      <dgm:prSet presAssocID="{017D19F5-8D03-4BB9-BF49-757050BDC799}" presName="sibTrans" presStyleLbl="sibTrans2D1" presStyleIdx="0" presStyleCnt="0"/>
      <dgm:spPr/>
      <dgm:t>
        <a:bodyPr/>
        <a:lstStyle/>
        <a:p>
          <a:endParaRPr lang="en-CA"/>
        </a:p>
      </dgm:t>
    </dgm:pt>
    <dgm:pt modelId="{CF1F9A3D-4371-468A-9530-B3C15EEAF28D}" type="pres">
      <dgm:prSet presAssocID="{F377DF65-F80E-4C44-9A72-5E4F3B769491}" presName="compNode" presStyleCnt="0"/>
      <dgm:spPr/>
    </dgm:pt>
    <dgm:pt modelId="{99EAF194-90AB-4B7D-A11E-BB25132728A4}" type="pres">
      <dgm:prSet presAssocID="{F377DF65-F80E-4C44-9A72-5E4F3B769491}" presName="bkgdShape" presStyleLbl="node1" presStyleIdx="2" presStyleCnt="4" custLinFactNeighborX="64" custLinFactNeighborY="8259"/>
      <dgm:spPr/>
      <dgm:t>
        <a:bodyPr/>
        <a:lstStyle/>
        <a:p>
          <a:endParaRPr lang="en-CA"/>
        </a:p>
      </dgm:t>
    </dgm:pt>
    <dgm:pt modelId="{ED87E971-6230-42D0-BEB7-EA7F79FC22C1}" type="pres">
      <dgm:prSet presAssocID="{F377DF65-F80E-4C44-9A72-5E4F3B769491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6841754-1A31-45B0-A853-F14A3F21DA18}" type="pres">
      <dgm:prSet presAssocID="{F377DF65-F80E-4C44-9A72-5E4F3B769491}" presName="invisiNode" presStyleLbl="node1" presStyleIdx="2" presStyleCnt="4"/>
      <dgm:spPr/>
    </dgm:pt>
    <dgm:pt modelId="{304338B9-DAD1-4BE9-BAC9-83603EAF11E1}" type="pres">
      <dgm:prSet presAssocID="{F377DF65-F80E-4C44-9A72-5E4F3B769491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B98254F-C976-438E-911D-651173B3E640}" type="pres">
      <dgm:prSet presAssocID="{3D911536-095E-495F-9647-E0CE28571777}" presName="sibTrans" presStyleLbl="sibTrans2D1" presStyleIdx="0" presStyleCnt="0"/>
      <dgm:spPr/>
      <dgm:t>
        <a:bodyPr/>
        <a:lstStyle/>
        <a:p>
          <a:endParaRPr lang="en-CA"/>
        </a:p>
      </dgm:t>
    </dgm:pt>
    <dgm:pt modelId="{998FE29F-5DAE-4741-81D3-D9D3F2643E46}" type="pres">
      <dgm:prSet presAssocID="{35FC554C-F0E8-4191-B080-187083CB7542}" presName="compNode" presStyleCnt="0"/>
      <dgm:spPr/>
    </dgm:pt>
    <dgm:pt modelId="{41E135F4-880C-48AC-9323-FA3264D23D32}" type="pres">
      <dgm:prSet presAssocID="{35FC554C-F0E8-4191-B080-187083CB7542}" presName="bkgdShape" presStyleLbl="node1" presStyleIdx="3" presStyleCnt="4"/>
      <dgm:spPr/>
      <dgm:t>
        <a:bodyPr/>
        <a:lstStyle/>
        <a:p>
          <a:endParaRPr lang="en-CA"/>
        </a:p>
      </dgm:t>
    </dgm:pt>
    <dgm:pt modelId="{A88D64B1-7845-4E53-8AAF-36108A811A51}" type="pres">
      <dgm:prSet presAssocID="{35FC554C-F0E8-4191-B080-187083CB754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6230DFF-E1D6-4B82-A11D-4F417420B6C7}" type="pres">
      <dgm:prSet presAssocID="{35FC554C-F0E8-4191-B080-187083CB7542}" presName="invisiNode" presStyleLbl="node1" presStyleIdx="3" presStyleCnt="4"/>
      <dgm:spPr/>
    </dgm:pt>
    <dgm:pt modelId="{761EF439-6B9C-4CFB-8422-5109A3539BF2}" type="pres">
      <dgm:prSet presAssocID="{35FC554C-F0E8-4191-B080-187083CB7542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</dgm:ptLst>
  <dgm:cxnLst>
    <dgm:cxn modelId="{03719CA8-15E4-44BB-B6C6-D91F092FAF84}" type="presOf" srcId="{F377DF65-F80E-4C44-9A72-5E4F3B769491}" destId="{ED87E971-6230-42D0-BEB7-EA7F79FC22C1}" srcOrd="1" destOrd="0" presId="urn:microsoft.com/office/officeart/2005/8/layout/hList7"/>
    <dgm:cxn modelId="{D4BC058E-0CBD-4D6E-85E5-659D48157BF8}" type="presOf" srcId="{AFFA518E-A0C6-4A6B-96BB-343103D09CB3}" destId="{5BDDAB00-A19C-4A7A-8396-F4469AAB3908}" srcOrd="1" destOrd="0" presId="urn:microsoft.com/office/officeart/2005/8/layout/hList7"/>
    <dgm:cxn modelId="{8782D2E5-1C8D-41AE-B758-D7CE080AE024}" srcId="{6374CABB-6A68-4CD3-BC5D-02F22A9D5633}" destId="{AFFA518E-A0C6-4A6B-96BB-343103D09CB3}" srcOrd="0" destOrd="0" parTransId="{B361D7B9-07B2-421A-BE10-6055F912B985}" sibTransId="{BE462C68-7AC9-4110-845F-FFCD56ED1381}"/>
    <dgm:cxn modelId="{0B9B41A4-C7D6-4F2F-925C-ABD4B3A4DC0B}" type="presOf" srcId="{017D19F5-8D03-4BB9-BF49-757050BDC799}" destId="{B24A716A-69AB-4C0E-B339-86A04F2C886C}" srcOrd="0" destOrd="0" presId="urn:microsoft.com/office/officeart/2005/8/layout/hList7"/>
    <dgm:cxn modelId="{62008A74-EF91-48BC-8305-FB60875AD157}" srcId="{6374CABB-6A68-4CD3-BC5D-02F22A9D5633}" destId="{F377DF65-F80E-4C44-9A72-5E4F3B769491}" srcOrd="2" destOrd="0" parTransId="{42850EDC-A15F-4B29-83EE-006766A466B7}" sibTransId="{3D911536-095E-495F-9647-E0CE28571777}"/>
    <dgm:cxn modelId="{2C8C3F1D-1994-48DE-88B3-F342D128A504}" type="presOf" srcId="{35FC554C-F0E8-4191-B080-187083CB7542}" destId="{41E135F4-880C-48AC-9323-FA3264D23D32}" srcOrd="0" destOrd="0" presId="urn:microsoft.com/office/officeart/2005/8/layout/hList7"/>
    <dgm:cxn modelId="{C6FB4868-696A-4900-AAF7-0812A602478E}" type="presOf" srcId="{BE462C68-7AC9-4110-845F-FFCD56ED1381}" destId="{8C28917F-EE2D-4682-8532-05662138618C}" srcOrd="0" destOrd="0" presId="urn:microsoft.com/office/officeart/2005/8/layout/hList7"/>
    <dgm:cxn modelId="{595A0309-A7AA-4C3E-A4EE-40F9C496A2F9}" type="presOf" srcId="{3D911536-095E-495F-9647-E0CE28571777}" destId="{2B98254F-C976-438E-911D-651173B3E640}" srcOrd="0" destOrd="0" presId="urn:microsoft.com/office/officeart/2005/8/layout/hList7"/>
    <dgm:cxn modelId="{1886DC44-6F82-4C9A-A2C6-954CFBCC82C4}" srcId="{6374CABB-6A68-4CD3-BC5D-02F22A9D5633}" destId="{1772750E-BF44-49E4-A6E1-ABAF7D243007}" srcOrd="1" destOrd="0" parTransId="{660B361C-648E-4C71-86BA-4AE6833148B7}" sibTransId="{017D19F5-8D03-4BB9-BF49-757050BDC799}"/>
    <dgm:cxn modelId="{A472A9A6-4831-4119-B35A-FC8EF5984926}" type="presOf" srcId="{1772750E-BF44-49E4-A6E1-ABAF7D243007}" destId="{24A04F39-685A-42F7-BA66-2FE619C141BC}" srcOrd="0" destOrd="0" presId="urn:microsoft.com/office/officeart/2005/8/layout/hList7"/>
    <dgm:cxn modelId="{C9C9F711-EC08-4D6F-B40B-DB8ACD09C1E0}" type="presOf" srcId="{F377DF65-F80E-4C44-9A72-5E4F3B769491}" destId="{99EAF194-90AB-4B7D-A11E-BB25132728A4}" srcOrd="0" destOrd="0" presId="urn:microsoft.com/office/officeart/2005/8/layout/hList7"/>
    <dgm:cxn modelId="{5AB0975A-8985-4720-BF96-37B602B1AAF6}" type="presOf" srcId="{1772750E-BF44-49E4-A6E1-ABAF7D243007}" destId="{12B70685-763D-4D57-8FD3-FCE185ECF9AD}" srcOrd="1" destOrd="0" presId="urn:microsoft.com/office/officeart/2005/8/layout/hList7"/>
    <dgm:cxn modelId="{F1CA14E9-9D8A-4331-8107-8E7235A57983}" srcId="{6374CABB-6A68-4CD3-BC5D-02F22A9D5633}" destId="{35FC554C-F0E8-4191-B080-187083CB7542}" srcOrd="3" destOrd="0" parTransId="{31B15A33-F310-42BA-8930-13874459B1E9}" sibTransId="{29031812-4713-49C0-B569-F14BFACF1945}"/>
    <dgm:cxn modelId="{EEC65337-8483-41E5-B92F-5B7207A199AD}" type="presOf" srcId="{AFFA518E-A0C6-4A6B-96BB-343103D09CB3}" destId="{90F68E40-179C-44E7-B2D6-72A1086530C1}" srcOrd="0" destOrd="0" presId="urn:microsoft.com/office/officeart/2005/8/layout/hList7"/>
    <dgm:cxn modelId="{80B4D9A0-3D37-4260-B327-ECCF0AB5D364}" type="presOf" srcId="{6374CABB-6A68-4CD3-BC5D-02F22A9D5633}" destId="{138D6EDD-CBF3-421D-8B0C-8E29A8A8483F}" srcOrd="0" destOrd="0" presId="urn:microsoft.com/office/officeart/2005/8/layout/hList7"/>
    <dgm:cxn modelId="{4D73B75C-DE8C-407C-888B-F5F27D99C396}" type="presOf" srcId="{35FC554C-F0E8-4191-B080-187083CB7542}" destId="{A88D64B1-7845-4E53-8AAF-36108A811A51}" srcOrd="1" destOrd="0" presId="urn:microsoft.com/office/officeart/2005/8/layout/hList7"/>
    <dgm:cxn modelId="{6F655621-560D-4DEF-874C-5AEADBC06F18}" type="presParOf" srcId="{138D6EDD-CBF3-421D-8B0C-8E29A8A8483F}" destId="{DC988EED-F8A6-4AF4-AF93-F129EB83150B}" srcOrd="0" destOrd="0" presId="urn:microsoft.com/office/officeart/2005/8/layout/hList7"/>
    <dgm:cxn modelId="{BA0EEC0C-BFE4-4D4D-A276-E5EFCC7E54C0}" type="presParOf" srcId="{138D6EDD-CBF3-421D-8B0C-8E29A8A8483F}" destId="{492C536A-95D5-475B-B7F5-2BC905ED82F1}" srcOrd="1" destOrd="0" presId="urn:microsoft.com/office/officeart/2005/8/layout/hList7"/>
    <dgm:cxn modelId="{62533826-56CC-4077-971F-E5F2E7A7EEF3}" type="presParOf" srcId="{492C536A-95D5-475B-B7F5-2BC905ED82F1}" destId="{6AD07C41-950B-4B94-B0ED-E83CBE08EE30}" srcOrd="0" destOrd="0" presId="urn:microsoft.com/office/officeart/2005/8/layout/hList7"/>
    <dgm:cxn modelId="{E9D6F596-E4EB-4F7B-8256-E131029B3CD3}" type="presParOf" srcId="{6AD07C41-950B-4B94-B0ED-E83CBE08EE30}" destId="{90F68E40-179C-44E7-B2D6-72A1086530C1}" srcOrd="0" destOrd="0" presId="urn:microsoft.com/office/officeart/2005/8/layout/hList7"/>
    <dgm:cxn modelId="{B153ADCC-06A5-4CC7-9286-93524FBD6906}" type="presParOf" srcId="{6AD07C41-950B-4B94-B0ED-E83CBE08EE30}" destId="{5BDDAB00-A19C-4A7A-8396-F4469AAB3908}" srcOrd="1" destOrd="0" presId="urn:microsoft.com/office/officeart/2005/8/layout/hList7"/>
    <dgm:cxn modelId="{8AB40A4B-A1E0-4B34-980C-B296EEDE1312}" type="presParOf" srcId="{6AD07C41-950B-4B94-B0ED-E83CBE08EE30}" destId="{CA823663-0B1E-47D4-B545-CB9CC40E6AFB}" srcOrd="2" destOrd="0" presId="urn:microsoft.com/office/officeart/2005/8/layout/hList7"/>
    <dgm:cxn modelId="{FD8AAF45-A6C0-427A-871A-F00EDD6B7F18}" type="presParOf" srcId="{6AD07C41-950B-4B94-B0ED-E83CBE08EE30}" destId="{4AD16ECC-6D12-49FC-8FE0-A28E9C41C7D6}" srcOrd="3" destOrd="0" presId="urn:microsoft.com/office/officeart/2005/8/layout/hList7"/>
    <dgm:cxn modelId="{E251DB3B-F350-4D16-8320-1FF249BBFEE2}" type="presParOf" srcId="{492C536A-95D5-475B-B7F5-2BC905ED82F1}" destId="{8C28917F-EE2D-4682-8532-05662138618C}" srcOrd="1" destOrd="0" presId="urn:microsoft.com/office/officeart/2005/8/layout/hList7"/>
    <dgm:cxn modelId="{CC9C75B4-D24C-47C0-81AD-FCA2878BCFB0}" type="presParOf" srcId="{492C536A-95D5-475B-B7F5-2BC905ED82F1}" destId="{923716AA-A396-4F07-B0FC-CC7DFD790AAD}" srcOrd="2" destOrd="0" presId="urn:microsoft.com/office/officeart/2005/8/layout/hList7"/>
    <dgm:cxn modelId="{8DB7B939-6115-44F7-9616-B0C7601B752A}" type="presParOf" srcId="{923716AA-A396-4F07-B0FC-CC7DFD790AAD}" destId="{24A04F39-685A-42F7-BA66-2FE619C141BC}" srcOrd="0" destOrd="0" presId="urn:microsoft.com/office/officeart/2005/8/layout/hList7"/>
    <dgm:cxn modelId="{255A715F-220A-4E30-A54E-19E79E7BE3A2}" type="presParOf" srcId="{923716AA-A396-4F07-B0FC-CC7DFD790AAD}" destId="{12B70685-763D-4D57-8FD3-FCE185ECF9AD}" srcOrd="1" destOrd="0" presId="urn:microsoft.com/office/officeart/2005/8/layout/hList7"/>
    <dgm:cxn modelId="{D33F6EF2-FE64-49F5-841B-AE1C725AE7A0}" type="presParOf" srcId="{923716AA-A396-4F07-B0FC-CC7DFD790AAD}" destId="{AD3C2014-B9A2-472F-96D8-6CBB92B7EF70}" srcOrd="2" destOrd="0" presId="urn:microsoft.com/office/officeart/2005/8/layout/hList7"/>
    <dgm:cxn modelId="{280E46C4-9D0D-4CC8-8DE8-3818ACB5E300}" type="presParOf" srcId="{923716AA-A396-4F07-B0FC-CC7DFD790AAD}" destId="{86EB06CF-CA70-4FBF-BCBE-F92A7E83862E}" srcOrd="3" destOrd="0" presId="urn:microsoft.com/office/officeart/2005/8/layout/hList7"/>
    <dgm:cxn modelId="{436D9496-331B-49CC-974C-7B9BAC120B3B}" type="presParOf" srcId="{492C536A-95D5-475B-B7F5-2BC905ED82F1}" destId="{B24A716A-69AB-4C0E-B339-86A04F2C886C}" srcOrd="3" destOrd="0" presId="urn:microsoft.com/office/officeart/2005/8/layout/hList7"/>
    <dgm:cxn modelId="{63DA55C1-B61A-4768-B83A-BD7A3094F442}" type="presParOf" srcId="{492C536A-95D5-475B-B7F5-2BC905ED82F1}" destId="{CF1F9A3D-4371-468A-9530-B3C15EEAF28D}" srcOrd="4" destOrd="0" presId="urn:microsoft.com/office/officeart/2005/8/layout/hList7"/>
    <dgm:cxn modelId="{EA1326E4-F021-4B6A-8270-1481CE0DC5DA}" type="presParOf" srcId="{CF1F9A3D-4371-468A-9530-B3C15EEAF28D}" destId="{99EAF194-90AB-4B7D-A11E-BB25132728A4}" srcOrd="0" destOrd="0" presId="urn:microsoft.com/office/officeart/2005/8/layout/hList7"/>
    <dgm:cxn modelId="{63AFD1F6-25F5-4B6E-9805-B49CA3616589}" type="presParOf" srcId="{CF1F9A3D-4371-468A-9530-B3C15EEAF28D}" destId="{ED87E971-6230-42D0-BEB7-EA7F79FC22C1}" srcOrd="1" destOrd="0" presId="urn:microsoft.com/office/officeart/2005/8/layout/hList7"/>
    <dgm:cxn modelId="{0285658F-DB69-4499-B1A2-3E7B5C8348B0}" type="presParOf" srcId="{CF1F9A3D-4371-468A-9530-B3C15EEAF28D}" destId="{B6841754-1A31-45B0-A853-F14A3F21DA18}" srcOrd="2" destOrd="0" presId="urn:microsoft.com/office/officeart/2005/8/layout/hList7"/>
    <dgm:cxn modelId="{71A76C66-9C68-4DDE-980B-2AB5EF99074F}" type="presParOf" srcId="{CF1F9A3D-4371-468A-9530-B3C15EEAF28D}" destId="{304338B9-DAD1-4BE9-BAC9-83603EAF11E1}" srcOrd="3" destOrd="0" presId="urn:microsoft.com/office/officeart/2005/8/layout/hList7"/>
    <dgm:cxn modelId="{C3425AC1-CACE-4870-8FB5-37E4A33FC7DE}" type="presParOf" srcId="{492C536A-95D5-475B-B7F5-2BC905ED82F1}" destId="{2B98254F-C976-438E-911D-651173B3E640}" srcOrd="5" destOrd="0" presId="urn:microsoft.com/office/officeart/2005/8/layout/hList7"/>
    <dgm:cxn modelId="{8B4B3F83-431E-4215-B755-7DBF2316EDC2}" type="presParOf" srcId="{492C536A-95D5-475B-B7F5-2BC905ED82F1}" destId="{998FE29F-5DAE-4741-81D3-D9D3F2643E46}" srcOrd="6" destOrd="0" presId="urn:microsoft.com/office/officeart/2005/8/layout/hList7"/>
    <dgm:cxn modelId="{B8E04F5E-265B-4D1F-A98A-B5D6C854E186}" type="presParOf" srcId="{998FE29F-5DAE-4741-81D3-D9D3F2643E46}" destId="{41E135F4-880C-48AC-9323-FA3264D23D32}" srcOrd="0" destOrd="0" presId="urn:microsoft.com/office/officeart/2005/8/layout/hList7"/>
    <dgm:cxn modelId="{C9425E01-9D99-4F60-85D5-5D38453105C1}" type="presParOf" srcId="{998FE29F-5DAE-4741-81D3-D9D3F2643E46}" destId="{A88D64B1-7845-4E53-8AAF-36108A811A51}" srcOrd="1" destOrd="0" presId="urn:microsoft.com/office/officeart/2005/8/layout/hList7"/>
    <dgm:cxn modelId="{E4B9758F-5D07-4BAC-AC7A-1E511CC8640E}" type="presParOf" srcId="{998FE29F-5DAE-4741-81D3-D9D3F2643E46}" destId="{E6230DFF-E1D6-4B82-A11D-4F417420B6C7}" srcOrd="2" destOrd="0" presId="urn:microsoft.com/office/officeart/2005/8/layout/hList7"/>
    <dgm:cxn modelId="{C9B5073F-4B87-4074-AD20-BE44D17C89FB}" type="presParOf" srcId="{998FE29F-5DAE-4741-81D3-D9D3F2643E46}" destId="{761EF439-6B9C-4CFB-8422-5109A3539BF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D3308-2DDB-456B-8ED9-3D4982337923}">
      <dsp:nvSpPr>
        <dsp:cNvPr id="0" name=""/>
        <dsp:cNvSpPr/>
      </dsp:nvSpPr>
      <dsp:spPr>
        <a:xfrm>
          <a:off x="5763777" y="3443577"/>
          <a:ext cx="3133694" cy="12823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CA" sz="3800" kern="1200" dirty="0"/>
        </a:p>
      </dsp:txBody>
      <dsp:txXfrm>
        <a:off x="6732053" y="3792323"/>
        <a:ext cx="2137250" cy="905398"/>
      </dsp:txXfrm>
    </dsp:sp>
    <dsp:sp modelId="{B1A1434F-96DF-429D-8273-CAC0AF130566}">
      <dsp:nvSpPr>
        <dsp:cNvPr id="0" name=""/>
        <dsp:cNvSpPr/>
      </dsp:nvSpPr>
      <dsp:spPr>
        <a:xfrm>
          <a:off x="1018819" y="3308334"/>
          <a:ext cx="2807013" cy="1418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t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CA" sz="4200" kern="1200" dirty="0"/>
        </a:p>
      </dsp:txBody>
      <dsp:txXfrm>
        <a:off x="1049983" y="3694174"/>
        <a:ext cx="1902581" cy="1001699"/>
      </dsp:txXfrm>
    </dsp:sp>
    <dsp:sp modelId="{AE882220-079C-4400-9060-D629A9B4E10E}">
      <dsp:nvSpPr>
        <dsp:cNvPr id="0" name=""/>
        <dsp:cNvSpPr/>
      </dsp:nvSpPr>
      <dsp:spPr>
        <a:xfrm>
          <a:off x="5135249" y="37410"/>
          <a:ext cx="3709147" cy="1616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CA" sz="4800" kern="1200" dirty="0"/>
        </a:p>
      </dsp:txBody>
      <dsp:txXfrm>
        <a:off x="6283492" y="72908"/>
        <a:ext cx="2525407" cy="1141004"/>
      </dsp:txXfrm>
    </dsp:sp>
    <dsp:sp modelId="{6FD47757-3DB2-498D-BCD9-744777970B92}">
      <dsp:nvSpPr>
        <dsp:cNvPr id="0" name=""/>
        <dsp:cNvSpPr/>
      </dsp:nvSpPr>
      <dsp:spPr>
        <a:xfrm>
          <a:off x="0" y="0"/>
          <a:ext cx="3606565" cy="16160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CA" sz="4800" kern="1200" dirty="0"/>
        </a:p>
      </dsp:txBody>
      <dsp:txXfrm>
        <a:off x="35498" y="35498"/>
        <a:ext cx="2453599" cy="1141004"/>
      </dsp:txXfrm>
    </dsp:sp>
    <dsp:sp modelId="{7BCAEC0F-CC40-41EB-A686-535B79D76D7E}">
      <dsp:nvSpPr>
        <dsp:cNvPr id="0" name=""/>
        <dsp:cNvSpPr/>
      </dsp:nvSpPr>
      <dsp:spPr>
        <a:xfrm>
          <a:off x="2423020" y="287850"/>
          <a:ext cx="2186651" cy="218665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800" kern="1200" dirty="0"/>
        </a:p>
      </dsp:txBody>
      <dsp:txXfrm>
        <a:off x="3063475" y="928305"/>
        <a:ext cx="1546196" cy="1546196"/>
      </dsp:txXfrm>
    </dsp:sp>
    <dsp:sp modelId="{0B8E3D87-3799-41EA-BE58-A3F09DF0BFF4}">
      <dsp:nvSpPr>
        <dsp:cNvPr id="0" name=""/>
        <dsp:cNvSpPr/>
      </dsp:nvSpPr>
      <dsp:spPr>
        <a:xfrm rot="5400000">
          <a:off x="4710672" y="287850"/>
          <a:ext cx="2186651" cy="2186651"/>
        </a:xfrm>
        <a:prstGeom prst="pieWedg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400" kern="1200" dirty="0"/>
        </a:p>
      </dsp:txBody>
      <dsp:txXfrm rot="-5400000">
        <a:off x="4710672" y="928305"/>
        <a:ext cx="1546196" cy="1546196"/>
      </dsp:txXfrm>
    </dsp:sp>
    <dsp:sp modelId="{24CEA797-1D62-48D6-850F-E3AC0ED14116}">
      <dsp:nvSpPr>
        <dsp:cNvPr id="0" name=""/>
        <dsp:cNvSpPr/>
      </dsp:nvSpPr>
      <dsp:spPr>
        <a:xfrm rot="10800000">
          <a:off x="4710672" y="2575502"/>
          <a:ext cx="2186651" cy="2186651"/>
        </a:xfrm>
        <a:prstGeom prst="pieWedg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400" kern="1200" dirty="0"/>
        </a:p>
      </dsp:txBody>
      <dsp:txXfrm rot="10800000">
        <a:off x="4710672" y="2575502"/>
        <a:ext cx="1546196" cy="1546196"/>
      </dsp:txXfrm>
    </dsp:sp>
    <dsp:sp modelId="{7206FBC5-9E99-416E-B7CB-B8C288E9BE6A}">
      <dsp:nvSpPr>
        <dsp:cNvPr id="0" name=""/>
        <dsp:cNvSpPr/>
      </dsp:nvSpPr>
      <dsp:spPr>
        <a:xfrm rot="16200000">
          <a:off x="2423020" y="2575502"/>
          <a:ext cx="2186651" cy="2186651"/>
        </a:xfrm>
        <a:prstGeom prst="pieWedg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800" kern="1200" dirty="0"/>
        </a:p>
      </dsp:txBody>
      <dsp:txXfrm rot="5400000">
        <a:off x="3063475" y="2575502"/>
        <a:ext cx="1546196" cy="1546196"/>
      </dsp:txXfrm>
    </dsp:sp>
    <dsp:sp modelId="{AEF26242-5225-4524-931E-6D1F3C71ACB1}">
      <dsp:nvSpPr>
        <dsp:cNvPr id="0" name=""/>
        <dsp:cNvSpPr/>
      </dsp:nvSpPr>
      <dsp:spPr>
        <a:xfrm>
          <a:off x="4282684" y="2070501"/>
          <a:ext cx="754975" cy="656500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2FA2B-F524-4B9D-95E3-F533E1927EEE}">
      <dsp:nvSpPr>
        <dsp:cNvPr id="0" name=""/>
        <dsp:cNvSpPr/>
      </dsp:nvSpPr>
      <dsp:spPr>
        <a:xfrm rot="10800000">
          <a:off x="4282684" y="2323001"/>
          <a:ext cx="754975" cy="656500"/>
        </a:xfrm>
        <a:prstGeom prst="circular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68E40-179C-44E7-B2D6-72A1086530C1}">
      <dsp:nvSpPr>
        <dsp:cNvPr id="0" name=""/>
        <dsp:cNvSpPr/>
      </dsp:nvSpPr>
      <dsp:spPr>
        <a:xfrm>
          <a:off x="2000" y="0"/>
          <a:ext cx="2096992" cy="44624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500" kern="1200" dirty="0"/>
            <a:t>Lancement du premier point de contrôle</a:t>
          </a:r>
        </a:p>
      </dsp:txBody>
      <dsp:txXfrm>
        <a:off x="2000" y="1784964"/>
        <a:ext cx="2096992" cy="1784964"/>
      </dsp:txXfrm>
    </dsp:sp>
    <dsp:sp modelId="{4AD16ECC-6D12-49FC-8FE0-A28E9C41C7D6}">
      <dsp:nvSpPr>
        <dsp:cNvPr id="0" name=""/>
        <dsp:cNvSpPr/>
      </dsp:nvSpPr>
      <dsp:spPr>
        <a:xfrm>
          <a:off x="307505" y="267744"/>
          <a:ext cx="1485982" cy="14859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0" r="-8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04F39-685A-42F7-BA66-2FE619C141BC}">
      <dsp:nvSpPr>
        <dsp:cNvPr id="0" name=""/>
        <dsp:cNvSpPr/>
      </dsp:nvSpPr>
      <dsp:spPr>
        <a:xfrm>
          <a:off x="2161902" y="0"/>
          <a:ext cx="2096992" cy="4462411"/>
        </a:xfrm>
        <a:prstGeom prst="roundRect">
          <a:avLst>
            <a:gd name="adj" fmla="val 1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500" kern="1200"/>
            <a:t>Réunion du Cabinet</a:t>
          </a:r>
        </a:p>
      </dsp:txBody>
      <dsp:txXfrm>
        <a:off x="2161902" y="1784964"/>
        <a:ext cx="2096992" cy="1784964"/>
      </dsp:txXfrm>
    </dsp:sp>
    <dsp:sp modelId="{86EB06CF-CA70-4FBF-BCBE-F92A7E83862E}">
      <dsp:nvSpPr>
        <dsp:cNvPr id="0" name=""/>
        <dsp:cNvSpPr/>
      </dsp:nvSpPr>
      <dsp:spPr>
        <a:xfrm>
          <a:off x="2467407" y="267744"/>
          <a:ext cx="1485982" cy="14859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AF194-90AB-4B7D-A11E-BB25132728A4}">
      <dsp:nvSpPr>
        <dsp:cNvPr id="0" name=""/>
        <dsp:cNvSpPr/>
      </dsp:nvSpPr>
      <dsp:spPr>
        <a:xfrm>
          <a:off x="4323146" y="0"/>
          <a:ext cx="2096992" cy="4462411"/>
        </a:xfrm>
        <a:prstGeom prst="roundRect">
          <a:avLst>
            <a:gd name="adj" fmla="val 1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500" kern="1200"/>
            <a:t>Stratégie de RH</a:t>
          </a:r>
        </a:p>
      </dsp:txBody>
      <dsp:txXfrm>
        <a:off x="4323146" y="1784964"/>
        <a:ext cx="2096992" cy="1784964"/>
      </dsp:txXfrm>
    </dsp:sp>
    <dsp:sp modelId="{304338B9-DAD1-4BE9-BAC9-83603EAF11E1}">
      <dsp:nvSpPr>
        <dsp:cNvPr id="0" name=""/>
        <dsp:cNvSpPr/>
      </dsp:nvSpPr>
      <dsp:spPr>
        <a:xfrm>
          <a:off x="4627309" y="267744"/>
          <a:ext cx="1485982" cy="148598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135F4-880C-48AC-9323-FA3264D23D32}">
      <dsp:nvSpPr>
        <dsp:cNvPr id="0" name=""/>
        <dsp:cNvSpPr/>
      </dsp:nvSpPr>
      <dsp:spPr>
        <a:xfrm>
          <a:off x="6481706" y="0"/>
          <a:ext cx="2096992" cy="4462411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2500" kern="1200"/>
            <a:t>Solution numérique</a:t>
          </a:r>
        </a:p>
      </dsp:txBody>
      <dsp:txXfrm>
        <a:off x="6481706" y="1784964"/>
        <a:ext cx="2096992" cy="1784964"/>
      </dsp:txXfrm>
    </dsp:sp>
    <dsp:sp modelId="{761EF439-6B9C-4CFB-8422-5109A3539BF2}">
      <dsp:nvSpPr>
        <dsp:cNvPr id="0" name=""/>
        <dsp:cNvSpPr/>
      </dsp:nvSpPr>
      <dsp:spPr>
        <a:xfrm>
          <a:off x="6787210" y="267744"/>
          <a:ext cx="1485982" cy="148598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88EED-F8A6-4AF4-AF93-F129EB83150B}">
      <dsp:nvSpPr>
        <dsp:cNvPr id="0" name=""/>
        <dsp:cNvSpPr/>
      </dsp:nvSpPr>
      <dsp:spPr>
        <a:xfrm>
          <a:off x="366358" y="3716144"/>
          <a:ext cx="7894243" cy="669361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27E6F-B09F-8343-8F19-55E97CD771E0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78B7C-6F0C-E64E-A80C-36307D576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632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AAB40-E990-7C40-937E-DF2E082DBB44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53F81-B3B7-A048-8401-B38985621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9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5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3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77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2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53F81-B3B7-A048-8401-B389856214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5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65A1-874C-3041-8136-DD966C46BDC5}" type="datetime1">
              <a:rPr lang="en-CA" smtClean="0"/>
              <a:t>2018-10-01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r" descr="UNCLASSIFIED / NON CLASSIFIÉ"/>
          <p:cNvSpPr txBox="1"/>
          <p:nvPr userDrawn="1"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CA" sz="1200" b="0" i="0" u="none" baseline="0" smtClean="0">
                <a:solidFill>
                  <a:srgbClr val="000000"/>
                </a:solidFill>
                <a:latin typeface="arial" panose="020B0604020202020204" pitchFamily="34" charset="0"/>
              </a:rPr>
              <a:t>UNCLASSIFIED / NON CLASSIFIÉ</a:t>
            </a:r>
            <a:endParaRPr lang="en-CA" sz="1200" b="0" i="0" u="none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82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52DF2-C398-FE49-9E4E-C2DD2CE0B137}" type="datetime1">
              <a:rPr lang="en-CA" smtClean="0"/>
              <a:t>2018-10-01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6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CDC14-A411-9346-9D73-C30FC2B0A450}" type="datetime1">
              <a:rPr lang="en-CA" smtClean="0"/>
              <a:t>2018-10-01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0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CF014-6A95-7F4F-BAF0-2F154DFDA4C6}" type="datetime1">
              <a:rPr lang="en-CA" smtClean="0"/>
              <a:t>2018-10-01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3311-2C1E-EF4A-A5BA-1AE92E0AC5C7}" type="datetime1">
              <a:rPr lang="en-CA" smtClean="0"/>
              <a:t>2018-10-01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5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C6EF2-B53A-934A-8FB7-A8257DB0C650}" type="datetime1">
              <a:rPr lang="en-CA" smtClean="0"/>
              <a:t>2018-10-01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6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BFA3-F7F0-2B48-A62D-74C28226A71B}" type="datetime1">
              <a:rPr lang="en-CA" smtClean="0"/>
              <a:t>2018-10-01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1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56970-601A-EF42-B2C1-2C4B7B704A5A}" type="datetime1">
              <a:rPr lang="en-CA" smtClean="0"/>
              <a:t>2018-10-01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3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0CA84-769C-6D4D-BDDE-267AC3C688FD}" type="datetime1">
              <a:rPr lang="en-CA" smtClean="0"/>
              <a:t>2018-10-01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07190-A869-9049-B98C-64CD3E72F8B9}" type="datetime1">
              <a:rPr lang="en-CA" smtClean="0"/>
              <a:t>2018-10-01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67C6B-972F-3540-8450-C7FC8B274F1E}" type="datetime1">
              <a:rPr lang="en-CA" smtClean="0"/>
              <a:t>2018-10-01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2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38FF1-3992-B04E-91A6-1D161D30D807}" type="datetime1">
              <a:rPr lang="en-CA" smtClean="0"/>
              <a:t>2018-10-01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#NextGen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0A89C-FA02-534F-B99B-C4A0B175A4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l"/>
          <p:cNvSpPr txBox="1"/>
          <p:nvPr userDrawn="1"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CA">
              <a:solidFill>
                <a:schemeClr val="tx1"/>
              </a:solidFill>
            </a:endParaRPr>
          </a:p>
        </p:txBody>
      </p:sp>
      <p:sp>
        <p:nvSpPr>
          <p:cNvPr id="8" name="hr" descr="UNCLASSIFIED / NON CLASSIFIÉ"/>
          <p:cNvSpPr txBox="1"/>
          <p:nvPr userDrawn="1"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en-CA" sz="1200" b="0" i="0" u="none" baseline="0" smtClean="0">
                <a:solidFill>
                  <a:srgbClr val="000000"/>
                </a:solidFill>
                <a:latin typeface="arial" panose="020B0604020202020204" pitchFamily="34" charset="0"/>
              </a:rPr>
              <a:t>UNCLASSIFIED / NON CLASSIFIÉ</a:t>
            </a:r>
            <a:endParaRPr lang="en-CA" sz="1200" b="0" i="0" u="none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6.png"/><Relationship Id="rId5" Type="http://schemas.openxmlformats.org/officeDocument/2006/relationships/diagramData" Target="../diagrams/data1.xml"/><Relationship Id="rId10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2632" y="0"/>
            <a:ext cx="4331368" cy="6858000"/>
          </a:xfrm>
          <a:solidFill>
            <a:srgbClr val="005172"/>
          </a:solidFill>
        </p:spPr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fr-CA" sz="7200" b="1" dirty="0">
                <a:solidFill>
                  <a:srgbClr val="CCFFCC"/>
                </a:solidFill>
                <a:latin typeface="Garamond"/>
                <a:cs typeface="Garamond"/>
              </a:rPr>
              <a:t>Prochaine génération</a:t>
            </a:r>
            <a:r>
              <a:rPr lang="fr-CA" sz="7200" dirty="0">
                <a:latin typeface="Garamond"/>
                <a:cs typeface="Garamond"/>
              </a:rPr>
              <a:t/>
            </a:r>
            <a:br>
              <a:rPr lang="fr-CA" sz="7200" dirty="0">
                <a:latin typeface="Garamond"/>
                <a:cs typeface="Garamond"/>
              </a:rPr>
            </a:br>
            <a:r>
              <a:rPr lang="fr-CA" sz="4300" dirty="0">
                <a:solidFill>
                  <a:schemeClr val="bg1"/>
                </a:solidFill>
                <a:latin typeface="Garamond"/>
                <a:cs typeface="Garamond"/>
              </a:rPr>
              <a:t>Séance d’information du personnel</a:t>
            </a:r>
            <a:r>
              <a:rPr lang="fr-CA" sz="4300" dirty="0">
                <a:latin typeface="Garamond"/>
                <a:cs typeface="Garamond"/>
              </a:rPr>
              <a:t/>
            </a:r>
            <a:br>
              <a:rPr lang="fr-CA" sz="4300" dirty="0">
                <a:latin typeface="Garamond"/>
                <a:cs typeface="Garamond"/>
              </a:rPr>
            </a:br>
            <a:r>
              <a:rPr lang="fr-CA" sz="3900" dirty="0" smtClean="0">
                <a:solidFill>
                  <a:schemeClr val="bg1">
                    <a:lumMod val="85000"/>
                  </a:schemeClr>
                </a:solidFill>
                <a:latin typeface="Garamond"/>
                <a:cs typeface="Garamond"/>
              </a:rPr>
              <a:t>Le 4</a:t>
            </a:r>
            <a:r>
              <a:rPr lang="fr-CA" sz="3900" dirty="0">
                <a:solidFill>
                  <a:schemeClr val="bg1">
                    <a:lumMod val="85000"/>
                  </a:schemeClr>
                </a:solidFill>
                <a:latin typeface="Garamond"/>
                <a:cs typeface="Garamond"/>
              </a:rPr>
              <a:t> octobre 2018</a:t>
            </a:r>
          </a:p>
          <a:p>
            <a:endParaRPr lang="en-US" sz="4400" dirty="0">
              <a:solidFill>
                <a:schemeClr val="bg1">
                  <a:lumMod val="85000"/>
                </a:schemeClr>
              </a:solidFill>
              <a:latin typeface="Garamond"/>
              <a:cs typeface="Garamond"/>
            </a:endParaRPr>
          </a:p>
          <a:p>
            <a:endParaRPr lang="en-US" sz="4400" dirty="0" smtClean="0">
              <a:solidFill>
                <a:schemeClr val="bg1">
                  <a:lumMod val="85000"/>
                </a:schemeClr>
              </a:solidFill>
              <a:latin typeface="Garamond"/>
              <a:cs typeface="Garamond"/>
            </a:endParaRPr>
          </a:p>
          <a:p>
            <a:pPr algn="r"/>
            <a:endParaRPr lang="en-US" sz="2000" dirty="0" smtClean="0">
              <a:solidFill>
                <a:schemeClr val="accent2">
                  <a:lumMod val="40000"/>
                  <a:lumOff val="60000"/>
                </a:schemeClr>
              </a:solidFill>
              <a:latin typeface="Garamond"/>
              <a:cs typeface="Garamond"/>
            </a:endParaRPr>
          </a:p>
          <a:p>
            <a:pPr algn="r"/>
            <a:endParaRPr lang="fr-CA" sz="2000" b="1" dirty="0" smtClean="0">
              <a:solidFill>
                <a:schemeClr val="bg1"/>
              </a:solidFill>
              <a:latin typeface="Garamond"/>
              <a:cs typeface="Garamond"/>
            </a:endParaRPr>
          </a:p>
          <a:p>
            <a:pPr algn="r"/>
            <a:r>
              <a:rPr lang="fr-CA" sz="2000" b="1" dirty="0" smtClean="0">
                <a:solidFill>
                  <a:schemeClr val="bg1"/>
                </a:solidFill>
                <a:latin typeface="Garamond"/>
                <a:cs typeface="Garamond"/>
              </a:rPr>
              <a:t>#</a:t>
            </a:r>
            <a:r>
              <a:rPr lang="fr-CA" sz="2000" b="1" dirty="0" err="1">
                <a:solidFill>
                  <a:schemeClr val="bg1"/>
                </a:solidFill>
                <a:latin typeface="Garamond"/>
                <a:cs typeface="Garamond"/>
              </a:rPr>
              <a:t>ProGen</a:t>
            </a:r>
            <a:endParaRPr lang="fr-CA" sz="2000" b="1" dirty="0">
              <a:solidFill>
                <a:schemeClr val="bg1"/>
              </a:solidFill>
              <a:latin typeface="Garamond"/>
              <a:cs typeface="Garamond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84654" cy="1791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03" t="31933"/>
          <a:stretch/>
        </p:blipFill>
        <p:spPr>
          <a:xfrm>
            <a:off x="3048000" y="0"/>
            <a:ext cx="1764632" cy="2165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303" y="1791368"/>
            <a:ext cx="2830329" cy="2700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36"/>
          <a:stretch/>
        </p:blipFill>
        <p:spPr>
          <a:xfrm>
            <a:off x="0" y="1791368"/>
            <a:ext cx="2649790" cy="27004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91788"/>
            <a:ext cx="4812632" cy="2366211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933636" y="6571535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8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fr-CA" sz="4500">
                <a:solidFill>
                  <a:srgbClr val="FFFFFF"/>
                </a:solidFill>
              </a:rPr>
              <a:t>S’il vous plaît, ne faites pas comme eux.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9</a:t>
            </a:fld>
            <a:endParaRPr lang="en-US" smtClean="0"/>
          </a:p>
        </p:txBody>
      </p:sp>
      <p:sp>
        <p:nvSpPr>
          <p:cNvPr id="4" name="AutoShape 8" descr="data:image/jpeg;base64,/9j/4AAQSkZJRgABAQAAAQABAAD/2wBDAAMCAgICAgMCAgIDAwMDBAYEBAQEBAgGBgUGCQgKCgkICQkKDA8MCgsOCwkJDRENDg8QEBEQCgwSExIQEw8QEBD/2wBDAQMDAwQDBAgEBAgQCwkLEBAQEBAQEBAQEBAQEBAQEBAQEBAQEBAQEBAQEBAQEBAQEBAQEBAQEBAQEBAQEBAQEBD/wAARCAEJAYADASIAAhEBAxEB/8QAHQAAAQMFAQAAAAAAAAAAAAAACAUGBwECAwQJAP/EAHIQAAEDAwIEAgMHCgkVCwoGAwECAwQFBhEABwgSITETQSJRYQkUFSMycYEWQlKRobGys8HRFyQzNDhzdXbUGBklJjU2N0NVYmNydIKSk5SVorThKDlFU1RlZneFlvAnR0hXg4SjwsPEKURGVqTSZLXT/8QAHAEAAQUBAQEAAAAAAAAAAAAABAIDBQYHAQAI/8QAOhEAAQMDAwEFBgUCBQUAAAAAAQACAwQFEQYSITETIkFRkQcUFTJhcRYjNIGxQqEkJTM1UmLB0eHw/9oADAMBAAIRAxEAPwAreJrdy7toqNQZ9mpgKdqUt9mR79jF8ciEBSeUBScdTod6rxubwU2C9NdFuBDSSon4MX//ANdSrx04+pm0D/zjJ/Ep0D9/gi0akc/0lX3tZ1eLhVR3HsWPIGQrtaqKndQ9q9oJARQ0fdD3TK9qFS7xsPY236lQK3DaqFOl/CFLaD8d1AW2vkcmBacpIOFAEeYGtpN0e6wZyrh4t8n916P/AA7RYcIBJ4Vtoyf/ANmUj/VW9KW9fElsvw7RaXN3ivFVAZrTq2IKk0yZM8VaACoYjNOFOAfrsavDaKMAZJ9Sqm6qeTwB6IL4XEZxvWvuVRtotyNnaM1dd1wn5Fv0qNMgBcospUt1SnkylNJwhKj6ak5x0ydPmJfHuhsd9T9a4aIzUFoFbq269SFqSgdSeVMsk9PIDOmNWd9tqd/PdHOH65dpbqcrcCDArcWS4umy4fhuGBJUByyWmyrI8wCNdG1JCklKhkEYI06yFuMAnH3S3VUjSMtA/ZAXb3FDvZu/Fca4fdvYt3zokVmXNaEyJEDDbpUEEmS8gHJQr5OcY6+Wtx7ebjEsGAq5d7Nkols242+zHeqAq1NkhtbriW2xyMSFrOVKA6J6ZycDWTg42+lbV8Z/ELZS23kwvDp9UppcAAVGlOvvDlx9alS1tj+00/8A3S6YuBwk3DMbVhTNUpCwfmnM68IcMIzynjXl0wIaNvHGEw53EvupelzK2+2LsxF13A22h6WttIaiwG1nAW+8tQQ2OisAnmVyq5QojGlB3bH3SOQ+JbN4bQRWyebwF1KeVJ9hxCI+7qWuCXbymWHw52hMZgLZq10U9i4Kw882EvuypKA4Q50B9BKktgHqEoA8tOHcLiCou3u9+2Wx8ygzJc/csVMxprTqQ1CENgOnxEn0lc+cDHbGuxw7W985Kbqq0zSExtDW+AAQ41/eXib2Jkx0b/2RTBQ5DrcZFy0dz31Tw6s4SlwnlcaycAFxCQSQASemtydv/vreVTmUHYXb6JeFQpsdmVMQmbEiBlp0qDZzJeQFZKFfJz2646aMW57aot427UrVuOnszqZVYzkSXHeQFIcbWkpUCD7DoAvc2IrtE373qs5yc/MTaxboSH31AuOIizpbKVKwAMkIycAD2aQ6D8wEE48k9HXgU7mFg3cYOE62L990NhBybX+GmHHgx0KdfdFfo6uRCRknAl5OAPLWhRt4eOi/rdpV7bacPUOrW9W4jc2nzFVuls+MysZSrkdlJWnIPZQB9mjXv44sa4SP6lSvxStRXwOknhF2mJP/AOl4X4sac7FuUL74/GMD0UHN75cTNgrp7m/21MW0IlWk+84Ug1ODKS49yKXy4jvrUPRSo5IA6d86x0rfLiJ3sq8ui8Pllw5sGC6Y8u4akr3tTY7oB9HxDlTqhjBDSVkZGQAc6y+6nxp9Rs/a6i0yUY8qrXm3TmXQnm5FvR3WwrGRnBVnGdGDt9ZNvbc2XR7JtanNwaZSYjcdllA9Q6qUe6lE5JUckkkkk6R2Hfzk48kSbh+QGbBuz1x4ITUbX+6RsvmUu89oXmx18BNTqGT7BmEB93SJUOJXeva2pLs/fKw27cq7sd5VLqAQH4FQcSDgtvIUUqPTPIeVYBGUjOiepG+kGrcRFf4fkW+8iTQrdh19VT98JUh3x3VoLPh8uUlIQk83Mc83YYyc3EZthSd3tmrpsypsteM/TnnYEhSOZUSWhBUy8nt1SsA9xkZHnpx0QI44Q8FY6N4LwHDywgT224kuPnfCgS7h2b2utu5oFNmuU2XJbcgwg3JShK+Tkky0KOEONnIBBz3yDh6HePjz21suXeW+exdMplKpDJkVSpR6pTHENoCuhDTUtaz3xhIJ1l9xqkKlbAXq+o5K71eP/wDBianb3QUkcHm5ZBx/Ir/6idOPG8AFdkqiJSWAYz5KC4l+e6U1GRLqVM4eKTOoc3w3qQ4isUdtfvdSchS+aZzEkEHqB82l6l76cQtsXBSrV3y25iWhU62089TmxLiSxIQ0UBw5jPOBOC4n5WM56ZwdFptYc7Z2mT/UWF+JRoTONtShxJbMpSogGmVn8ZF0FWR7YHOaTkBH2ioM1bHFI0FrjgjC372373PgVqkWXYlvRK7c9fW43TaeFtMeOptpbqx4jziW04Q2s9VDOMDqQNIke8PdHzJCZPDNCSxzdVCv0fIHze/NNO6qnHtriI2ZuiW8GmkXIiDzFJI5pLa46B09anUj6ddFND20e8QB7ySUdqNwoK4wQtAaAPBAHROJbiO3Mm1i2tndr41xXDbK/BrcP39CjiE54jjfKVvPoQv02nBlBUPRz2IJU4d6e6LtPeLWeGmEzEbBU6tFeo6ilI6k4EzJ6erV/udVoPUzd3iXuWUiQh1y/pVISh0YAbZkyXkqAIB9ISUnPYjlI9pwTGg/EfZIyHG1J+2MaNbTADDiT+6hn3F+7LGgD7IBbU4muJLeWmPz+H/a2HdqIAaTOc99w4aWFrTzJT+mX2+Y4+xzjzxnWxWN4eOiwaBUr03S2Eg0W3aPHVKnTRWKW94TSe55GpSlq+ZKSfZpZ9yptB609tdyYzjDqGWL9nUyIt05WtiK200CT07KCx1A6g9NPL3T6qyKbwb3exFluR3ahKpsTmbcKFKQZjRWnp3CkJUCPME56Z1xtM1reSUqS4vfLlrQB5YTAXf3uh9QQzUba4cYMumym0vR31VykI8RtQylWFSwRkEHqBrVd3i444Nw0+wqlsJDauurwJVTg08Velnxo0dbSHnPEErkTyqfaGFKBPN0BwcGfthn9De1sn/gaH+JToeuIbdvb7ZPix2yvfc2vOUijfUVccJMhECTLJfXKpykp8OO2tfUIUc8uOnfqNK7BgHU+qbbXyk8NHoo6N4e6W56cMsDH74KN/C9eF4+6XD/ANGSnf8AeCjfwzRWbMcQe0XEHSqlW9orrXXYdIlCFMcVTZcMtPFAXy8slptR9FQOQCOvfTovm+LX22tCrX5etTNOoVDjLmT5QYce8FlIypXI0lS1Y9SUk+zSuwZ9fVJ9+m8h6BBJP3i457cn0K37p2BhQ6zdMt2BRYwrFLWJchuO5IWjmRKKUYaZdVlZSPRwDkgHcavD3SUyAHuGWB4XN1Ir9Hzj/LNLtY4pdieIDiG2BpO0t7PVuXT7mqkyQ2ujT4YSyaHPRzhUlltKvSUkYBJ69tGfpIp2eBPqlGumGAQPQLn9bvEBxf7lprkfanZSHW5dq1Z+g1xs1OnMe86gycOs5ekpC8H65HMk+ROlJe6XHbaFPmXRudsFAo1u0thcqoTk1elveAykZUvkalqWrA8kgn1DTl9zwJNzcSeT23grn4w6mfjFJTwu7mkHB+pyZ+Adc92aG9T6pQuEhkBwMeWFE0ziBrsOz1Xc4qB72TH8fPvc9sZ+y0x4u6PHxd1Kp117d8PcCq29WYjU+mzVVmlNe+IzqAttzkclJWnKVA4UARnqAdNCbSpdc4ekUyEkqfkUsJQB3J5dTFw8cZnDbZW2m1mylybhyId4R6PRrbXAXb9TI+EfCaY8HxhH8I/G+jzc/L55x11F2wmYuEjskK06mhbQNiNNGAHDJOM8pnC8fdLx/wCjJTv+8FG/hms0S8fdIQ6DO4Z4DbI6qUK/RyQP8s0dmoN3S40OGvaW7Z22+4G4b1MuKLHQ69DRQalJ5EOJyg+IxHW2cj1K6eepgxNAVTbXTZwAPQIfIG6fHzdtJi3FYvDzAqVKmJKmZBrVKb58KKT6K5YUOoI6jWncfEBxhbZtUVO7GykKhv3RVmKDRUipU58S6g9nwmfiZKuTmwfSXypHmRooeEWZGqHDtZlQhPF6NKiOPsuFJTztreWpJwoAjII6EA6hf3RgkTuHbBx/5YqH99WuGFuF0XCQOyWt9Am29eHuk3jlLPDNTy1zdCa9Rs4/yzTbe4jeMR3d+JsxTNo6Wu7GaM7V6jQzNgh0NApSlaZBleBjK05SFFRz5a6IaBGhqP8AHcKynPT9D5X4TGvGFvmVxta85yAf2V5vT3SXJ/3L9PUny/lgow/+81swr790HjumVcXDJDjQGUlx91Nw0hRQgDKjgS8nAz20cJIAyfLQz3Rx6cKM9NwWNF3OlOVln33SnY7ds1ZQRJTzNqRziLyHCwRkHHtxrvZNCbFRI84AB/ZJ1i78VO9rbiXFT2Ingy2wtOUq8/p1IFlXPUq67LRO8LlYQkgoRy4JJ79TntoZeHa36hbm1NFpNUbUiQ0wnmCh1HTRAbVcqpNRSo5HhoOD6wTqIp53unLc8K5XG2QxUHahmHEBRZxxpzbloA/1Rk/ik6CHcA/yn1DPnHV97RvccZP1PWh+6Mn8UnQQ7g/zmVIjyZV97VOvgxdR9wnLT/tv7FdV+ED9ittH+8ykf6q3qLePbhZ3U4mqbZcfbCq2pCftye/Lk/D8mQ0haVthKQjwWHcnvnONSlwf/sVto/3mUj/VW9J/E1xa7f8ACtCoE6/LauqsJuKQ7GiooMWO+pC0JCjzh59rAIPTGdaU4NczD+ioTS5r8t6rnxs1tJfexfuiuzm3G40u3ZNYRDqFS8ShPPOx/Bdp05KQS600rmy0rI5cYI6+rrrrlbb+9dtcQ/uoGz+6Fo0G4KRTl0qXTDHrcdlmR4rVPqKlKCWnXE8pDqcHmzkHp6+o1YqkWh0qZWZy+WNBZXIeV9ihIyo/QAdNUzY2x4i+VO1TpHv3S/NhMxuxItP30d3IiRQl2s2ymkzXQO5jSfEZB+iQ99rUHe6iHHBvdR/5wpP+utaK9KgoBSSCCMgjz0J/uoozwbXUB/VCk/661p89Ey35giB2dbca2ns5t1BStNDhBST3B8FOhm4lP98D4WP2q5v9S0T+1D7cnbC05DWeRyiwlJyMHHgp0MHEp/vgfCx+1XN/qWurgRk6BXgwjRofGrxLsRIzTDZmxnORpASnnW8+pasDzUpSlE+ZJJ6nR1aBng4/ZtcS391Q/wAY9rh8F1vQ/wD3ijHv/wDnFuL9ypX4pWos4HP2Iu03714X4A1Kd/8A84txfuVK/FK1FnA5+xF2m/evC/AGupKiD3SNHiSNg2grBc3RpSM+rJI0aAGAB6hoMfdHyPf3D9k/+dWk/hHRn64unoFz33Y4lrA4XeO++Lxv2kXBUmKrZ1JhMNUZmO46lQW4olQeeaAGPUTpc/jufDrXGn6XF293PS5IaW2Cun00JGUkZOJ2pjjWNw+7icQG4VvbmWbt1c11oECTBg1ynQZtRFPTEbCnG23kqd8AOKIKgOQKUfM6d1S4XOGWHTZcqLw57YNOtR3FoWi0KelSSEnBBDWvcpQLOMhC37jOwY3D/erCu6L1eB/yGJop+Knam5t7tgrv2ts6bTIlXuCGI0Z6pOuNxkK50klam0LUBgHsk6FX3GBxTvD1ebizkqvR4k/+4xNGZvRu1buxm2dc3VuuBU5tJt9gSJLFNabckrSVBPoJcWhJPXzUNdXpMbjhLVjUWdbll0G36m4y5LplNjRH1MKKm1ONtpSopJAJTkHGQDjyGg/42v2SmzH7mVn8ZF0ZVt12Lc9v0y5ILL7UaqxGZjTb6QHEocQFAKAJAUAeuCRnzOg142jjiU2Y/cys/jIuhK79M/7KQspxcIT/ANQUX8RTkaktWbdcx5phig3RS6g684sIQ2hqU2tSlKPyQAnJPlrpSy4HWkOpOQtIUPpGubfFfTPhTZWttcg9BgunPkAD+bXQyx6mmtWZQquhRUJlNjPgnHXmbSfL59R9ieHQFo8Cp3WjMVzX+bVEvDJZyrWufeycpYUK5uLKmoHLjkT7yiJ5e5J6pUfL5XbU699NuzqSKXIuNwJx7+rT0r/CbaH30n/x11Wzbhbr7lfShxK/gysyIBx5FCUHH+lqbVPUR8FVETRdsLnSGygv7iXer5wisymwftN+XTULe66zqkdg7Zt6nS/ATVbnR77HIDzstRJDnLkjI+MS2cjB6erIJebaUVNCoEyGlsI8Wt1aSQPW7OeXn/S0EXurFTkypdgWqkNGKIFaqz2QecONpYbbwc4wQ65npnoO3XI1ZMKeB0h8AlxjLwjj2y/ocWv+48P8SnQfcdsOHO4iNm4s5hp1ldLrQUlwZSfjIvfRg7Zf0ObX/ceH+JToNOPyqfBHERstLcYLjPwdWUuY+ty5FwdNXOQRUcjz4BG2ohtbET5hOv3OaFEp8PdqNCjoZaReACUIGAP0ozqYeMlKV8LW5yVgEG25gIP9odRF7na6h+Nu062sKSq8AQR/cbOpc4ylFHCxugtKCsptqYQkdz8WemnaV26nY76D+E3Wke9vI/5H+UDOxtJplM4oeHg0+CzHLrdRUstpxzH4Kl9TrqZrk5w9Vi753Fdw+t3Ja/wTGUipKhKUrKnUClSskjy11j0xbHh9OHDzP8oy+ua6sJb0wP4Q+8KPD/e+xtb3eqN4VOiS2b+vuoXRTBTX3nFMxZCyUoeDjSAlwDGQkqT6lHS9xjfsXNzv3uTPwDpU2W4hLN31qN8020qTXITlgXHKtepKqTDLaXpbCila2PDdWVN5HQqCVf1o0l8Y37Fzc797kz8A6PPRRLfmCG/bBKV7eUNKgCDDbBB+bUb710GixL/2nnRqZHakKvyh5cSgBR/T7PnqStrf6H1C/uNv72mLvoki9dpv3+UL/X2dUiiJFY37rZruAbO/I/o/8LpZrmvxL0imT+KPct+ZBZecatuEpClpyUnwldtdKNc4+Ir9k/uf+9mF+KVq2V5xAf2/lZjp4A3Bmfr/AAUV/BWAOFrbkAdBRm/vnSXxabA3vvtK2oes2p0SGmxb9p101L4TfdbLsWOSVoZ8NpfM4c9ArlT61DSrwWfsWtuf3Gb++dLu9vEHZuwr1lMXdSq3NVfdyRbWpxpjDTgalvnCFveI4jlbGOpTzK/rTosdFDv+YqT9AfQ/99yrH/V8r8JjR4aA+h/77nWf+r5X4TGvFeb4o71DKSB5jXNKs8JXEfsi5uDu3VJ21021ocurXU+2ibNVP96BbsgoSlUQI8Tk6Y5wM/XY666Wk4BPq0DG7vHbtzu9ZW5OxlrbYblKq1Rg1e1UznabCEFEoodj86liWV+Hz9chHNj63PTTczWObiToiaKSeKUOp/m+iVLFrzN1WrT67FbDbctlLgAGO41KW1LYRKqIxzDwwc9uvMdQ7tTRJNrWDR6HKHK7FjpQr58DUzbWHmdnc3XLYPX59V+iI9446LSb253w7L+uAon44h/K7aH7oSfxSdAzuLNhItKpsmUPEDKgE/Ro1+PmVJi2laAgo53V1GUgZ8viU9fo0DtdtIVO1Zyp0h1ye40QEj5Kjqs3sD4oHO8wouz823A8iutHB/14Vdoz/wBDKR/qreoT90a2T3v3hp9gL2VsEXRJoVSkSZraqjDiBpCmglJzJdbCsnPyc9tJuwPHpwnbXbFbfbfXpuk/T65b1tU6m1CN9TdWd8GQ1HQhxHO3GUhWFAjKSQfInT9/jmXBN/65H/8AurWf4JrRHGKaPa4gghUUCSJ+4DBBQXbE7Xb4bY8cexiN69u02q/VXK4aegVKHL8dLNLfDhzGdc5ceIj5WM56ZwcdQ93WvH2qvFn7OhT0/bYXoDd5OL/h0vbix2A3btrcCRLtWxE3GK/O+AKk37z99Qg3H+LXHDjnOsEfFpVjurA66mu7vdEuDi57Trdu0rdx96ZUafIist/UvWE8y1tqSkZVFAHU9ydN0zYKaPsoiAB9U5UPnqX9pICSfoph4W90Gt5eHyw9xkvtOP1ajMe/PCcCwiW2nw30Z9aXELSfaDqH/dSluN8Gd1raTzKFQpOB/wC/M6Hr3Pzi02s4ctl5u2e/F3vUEwqs7JoyU0adLCozyUrWCYzLgBDxcPXHRQ06uNDi/wCG3iH4e61tltZuG9Wq/PnU11iIaDUowWhqY0tw+I/HQ2MISo9VDOMDrpRqYnRGUOGMeaSKeQSiMtOcozOHeuRLm2G28uGAhxEepWzTZTaXQAtKVx0EBQBIyM4OCeuoF4jKJWpnHrwvVWDS5ciFEauf30+0wpTcce8hguLAwnJUAMnqemoS4NONGk7FW7F2Q35XJh0CArlt+40NOSG2Wlqz71khIUpCUFXoOAcoR6KgkIClGo3xZcLbrYdTxH7YpBGcLuyAhX0pU6CPtaVT1EdTGJIzkFcngkpnmOQYIUra55cA9ySK5xp8S8qaWAqVVXG2A0SElqNOkMpIBJJJSEEnOMnsAQBI3EV7ofthbVvTrU2HrkW+b0nNFiK/TsvU2AVgjx3ZI+Lc5epDbalEnAJQDzACtpL0vHhp3Ot7degNvVqegOR67Ecc53anDfIU+FOKyecrSlwKzkrQMnBIIdVdKelmZC93J/siqa3z1ET5GN4A9V2fvttx2yLgbZbUtaqXKCUpGSo+ErAGos4IY8iLwkbTsSo7jLqLXhBSHElKh8WO4PUaTduePPhY3DoqKm5u1Q7UlgJEmmXTMbpUmO4UglB8dSUOYzjmaUtGQcKODpbuPjN4VLZpL9YlcQFjT246eYsUitMVKS57EMRlLcWfYE6kQ5pGQeFHlpBwQoG905mw4qthlSXw34G5lNlqycYbRnmV9GRo3WlBbaFJOQUgg64u8W+6NY4ztwW7gRR5tHtK3ojkO3YktKQ+vxVAvSHAnPKpwobHLzEANp8ydGnwv8f+3dUtanWDv7c0a0bwpEZEZ2pVVYYp9US2AkPpkEBttahgqQsp6k8vMB0ChuNPPM6FjhkIyWimihbK4cFZ6Fbtbb91VuCvmjyjTTta2DNDKvBStUtoJQV45eY+GvAz5H1aL6t/zFn/ANyu/gHUH7m8c/DDt1ZtRumLvBal0yojKlRqTbtYj1GZLex6DaUMrVy5OBzKwlPckDTXi+6NcItw0lUBG5stupyYZ8SILYq6i04pHVJUIvKcE4yDjpo3c0HGUIGOd0Ch/wBxc/Y73l+/R7/UYmp990G/Yebl/uV/9RGgw9zS4o9huGvZa47X3lvl2gVOpXO9UIzAo0+Xzx/esdvn5o7DiR6baxgkH0e2CNTTxQcY/Dbv7w63rt1tbuDLrVdrlPLECOm3Kqyl5wLSeXxHYyUJ7dyoDXSdoyU4+J4ftwcoxdq/6GVp/uJC/Eo0JXG7n+KS2YwP+DKz+Mi6dtme6D8IVsWrSLWq26spqo0anxoUxkWtWFlp1DSUqSSmKR3HcHGop3q3Z244i969tru2huGRWqdbkGps1B12lTIQaU6uOWxiS02VZCF/JzjHXuNB172imfz4I+zxv9/i4PBCbvFHV1U7aCtNEFS6i0mCwkHutasE/QCToxeDeWmVwr7WJCgTFtanw1Y8iyylsj/Q0HXEFAXcdNoFAKcGVWWAPUvUmcOPFBstw4bO0zavea96nS6/R51SSWVUGpzAI65jrjIDjMdaMBtaAAFdAAOmMarmnqxjZZIXkDoRlT2r2ufKx45RtpQhvmKQBzHmPtPr0LHAnuFVL7m76pq0htaqdupV2oiEJwEROVtLftJPhqJPrJxgdAro90K4S6olyFSdy6hIluoUlptNqVlJUsjoMmIAOvrOhj4MdwaXwu1W9Lj37q8yiQL3Zh1JssUubMaE7xH1P4RHbcUjIdR1V3CQMnGp+e60kE8cD5AHPzjkeAVQbE9zS4DoulTLLbCChsYBWpZ+dSio/dJ1zg90VqS63vRIoJY+Kt2wVTEueJnK5Uh0FPLjpgR0nOevN5Y6ken3Rng7UoJTupPJPTH1JVr+CaG3eRMbiIvXcbcqwPfk6hyreiUimSn4LsUyfDQpaylt1KXAAtxSfTSk5ScAjBMLq26U9HbHOfIBktHUeLh/2T9JE58oAHmugG2X9Dm1/wBx4f4lOhN42aHGuXiH2loUo8rc2iVtoqHdJLkXqPbp629x48Kll23R7XuDcioRahTIEeLIa+pWsL5XENpSocyYhB6g9QSNR7f25FgcSG++3N57SVyVWaZbNOqbNQedpMyEGlvLYLYAktNlWQhXyQcY69xr2rrlBT2KpmbIPkOORz5YXaJjveGceKWvc3KA/bNL3YosiUqQuNeHIXFdz+lGcamjjDITwv7mEnAFuSzn1egdQBsnvXtTwxVfcWJvHcsyiPXDcfwjBDdDnzEuMe92kc3NGZcSPSSoYJB6dtLO93GDw4737NXptht5fk+p1+4qNJgQIxtmrMBx5aCEpLjsZKE5PmpQHt0VZLlTz2eGoMgwWAnkeXKTUMcZ3ceKFDh3uysXlxwbK1CXDlop8RufDhLUD4RSikywSnp3JHXXXjXOWJSqRs1uPsdft081MtyymJaavJYhPSC0pynSGgotsoU4rLjiE+ik4zk4AOiBY90k4MZLnhMbuSnFlXLhNqVk9fV+tNN6Wr4a23NfG4dT4/VO3BjzPyPAfwmb7nd/PPxKf9cFc/GHUz8Y37Fzc797kz8A6EzhL4ltj9japvPVty7wmUmNe241VuGiLFAqUj3zT3l5adwzHUUcw+tXyqHmBqSd8uNDho3m2ZvTbbb/AHDmVKvV+jSYUCMbaqrIdeWghKed2MlCcnzUoD26sPaM25yh2wSbw3ac/ZN3akA7fULP/I2/vaYu+38+m0v7/KF/r7OpC28gyKXZlJp8lJS4xGQhQPrxplb5QUCq2Hc8hxaKfbl10qq1BxDS3S1GZltuOL5EAqVhKVHCQScdATqk0jh721x6ZWx3SNzrVIxo52ro7rnFxGD/AHT25/72oX4pWiJc90b4OWnSy5utNSsHBH1J1rv/AJJocL6q9v7zbwX1uXt5UXalQKvQ40SNJdgyIpW4htQUPDfQhfTI6lONWq4yNFOefL+VmunIZDcG4aeAf4KLfgs/Ytbc/uM3986iL3Rn9fcOv/XFQ/vq1q7DcZPDXslsxaG2u4m4MymV6h05EWbGFt1V8NugnKQ41GUhXfulRGo94uOJjY7fd3Z+XtleE2rtWZuRSrhrKvqfqUf3tT2SrxXfjo6OflyPRRzKOegOjBIzaDlQ7oJTIW7Tn7LoroEKH/vuNZ/6v1fhMalpz3Rvg5adLLm600LBwR9Sda7/AOSaGKBxDbNU/wB0Nm7+SrslosmfY64TFR+A6gVLkBbIKPADHjDolR5ijl6d9dL2jGSkshkOcNPoumKgSkgerXM+1dn+NSwbsu0QOHJqfSKncdRqMeb9UFISpcd2S4tCuVUoKGUqBwQCPVnRNH3R/g2BIO7E3p/0TrX8E1VPuinB9UAqHE3UnOOupKEpFp1oZJHTvE03NFFO3bJ0T1HUVFFJ2kHDvso2sC7UXjRTPUwGH2HVx5DPMlXhuoUUqTlJIOCCMg41MW14Acm4/wCLH39Dvw/0iRTLVnvO85bn1SXLYUpCklTTjy1JPKoAjIIOCAdENtSSXKhnr6CPwjqv0rWsqy1vRX67yyTWwSSfMQMqI+Ofrbtog9jUJf4kaEAAnOW++jC45eVFsWgVDJ+Epf4oaEFJOqxqT9a5N2A5oxhaD9uUaQrxH6ZHWo+ZQNW/Uvb/APUiL/ixpVydU1Adq/8A5H1UsYmDwC0kUWktt+EinMBH2IQMaxM0ChtL8Rqlx0qHmEaUtU5fbr3aP8yuhrAMYWrIpNMlgJkwWXAO3MnOvR6HRoiueLAYaV60oA1tHtqh7692rtuMrha0nOFjmU+HOaLMuKh1B8lDOm0vbWynnS85QmCrOfk6dvMNY/COvMqJYuGOI+xXHxxyDvtBSfBotLozPLS6cy0B9inWrAfZnXS9JUekNAjlI69SPPOltCumPLTVoSc3JWgev6ebH0cuiYI3T95xyV4AMbwFpRrNty5ps6XOpTLiIzvhgeQ+f19tKEDb61IDwkxaLHSodQQkHGNY7KcceFSJ6JXKdOPLoSBp0MEtMob89KmlmjGwOOPumG00bzvLRn7K1LLCAAgBIHbGtOq0GkVZCm6hT2ngfsk63lY+x1c6MN589RZkfH3gcFOmJrhgphy7RtuhTmZUOkxmwpQSocncduv39P3btug0nda3S9TY5YqLcqE5lIIyWlEZ9fbTWvEEJjvBCg2HEZ9WnRacFp/cG0A2lRHv9S/pLKvzanLXUSOlaXOJ5TT2RxDAaFH9t0Knv0uQqZBaWoTp6UhSc5AcX9rRM8OUKyaFsJblbrYpUJ345RfkBIUshw+fnofaMnw4lTB7IqlSR9HiqGpp2m2gtvdPYGy2LiqMqOGvfAHhKKeviHGcde+tSvbf8E0tPgkbm9cJAsyv25Fvu/XY+3ci4fh+pNuwVNwyoIwg55SR1Hb16luiUDeh2Ky7QdqKfSG/C5krfwk/SkaZln75X9s1U6tb8uHRqpR7eltQoyGmAmU6kg4GQOYn2HRT7dbo0bceGFx2Z9LlobDjkGc1yFsnzSfMaxPUt5qbczIPAQxrTE7utUDna/iAuW47dduum06NTqZUWpQS0vrhJyc/RolZ1kWjVXfGq1vQpbn2TrQUdLCEBPVPMfbn8mr1g6xu8apmuYxnBHkvOlNR3npvR9ubEiOh6NalNacT2UlgAjShPtq36oymPUaTFkNpGAlxAIGlHJ1QnzOqq6pmeQ4vJI+pTexg4wm0nbHb4K5hZ9LBHXPvdOluHRaVT4/vSFAZZZ+wQgAfa1tZGvJVpL5pX8PeT9yV1rGjkBN6VtzZE10vS7WpzriupUtkEnW9SbboNEGKRSY0QeppATpWJ9esZHq1500r27XPJHlkroYwc4SbU7VtuuKC6xRYkwjsXWwrWlCsKzabLEiBbdPjuJ6hTbIBGnAjOrSfjOmk+8Txt2MeceWSkuYzOcJu35QBWrSqVLh09qTIdiOttJcAxzEYB+fQkWlt1c23sIMVvZgzWWudxT7aErXkkdQPPr30beCTzFXX16we9vD9J1fMk+Xlq16d1bPZWbOqUxzYzuwhOa3D21lyRAuS100/wzyj37GPo+04HT6dPiiUGwXlInW3FpDwHpByIEqAPfvqbKhY9q1+I9GrVvwpfjdFc7KeYp9pA66HbcWzaHsjeVrfUN46WK7NXHlwCsqQEEfLHl01rNh1abk7YTyVI0dwD5MABSCnlSAlIwBrE9Djy2izKZQ6hXdKhkHV7Kg6ecdtZAfD79dX2PvMyFbY3bxkpANgWYtZdXbNPKicklkaWIdMg09n3vCitMNYxyoTga2cjXtdIJ6ldbGxvLQAkOZZVrVF0vzqDCfcPdTjQJ1dHtG2Ibam4tChtJV0IS0BnSyVjWNPIXMZ6a8NwPVKEUZ/pGfskH9D+ywsuO2zTyonOfBGmJKt+iHiIt6mmkRjFNtyyWvDHKfSHlqWCsnv11HrzZc4mqAAeiLZln/SA0Wwu80BVRMA4aPRPRnbuxFxuZdsU5RyP6SNZUbfWSw4HWLYp7agcghkZGltCPCZ8M99ZSfi8+elF31QUEcYPLQsbLLTEdTbLaUIQOiUjAGnxtT+q1H+1R9/TLSoeF8+nptX+uqmPLkR986Ktv6gKK1C3dRuUQcebqGrbstor6rqkrp80cHvoRmlg9/Zo0uNqx5l17d06bT1KTJoct6YMd1ILYSpI+caCCjTff0OO4tSUu5KHEjvkYGq7qPDq52FB6bqB2PZkpT17VT31aTjVeVnIJVde17XteTa9jGqc3s1XVqUnXScryrkar4g1Zq1IOvHAavLJkDtpt0JKvh6vHl6+/EfgacKOq8HSJQQn4arx5//AMyD/oaNoSdpTM4O3hXWfHbTSBIHRTsh3m/widLJGevq0lWeB8DI/bnfwjpV/pmND1D8uS4T3FVIz31V79T1f6Pq1a4RjGNCvAxlOtGSkC8HU/AanPJtaCf8LH5dO+yB4O59pt9kCcPxCtM670j6nJXTzb/DGndZy87n2uD1Anf/AEVamLc0bmH6oWcZOEzqQyl9iqtk4K6lU/uurOp52PuCJbHDZb1WmKUUR2ZRbxgczvinw8+vr6tQZRgG41ZUpPpJqFSwfV8YvtokuG+iU6t8PFo0itRWn2VPO8jZ/bD36a1C6jNCwFMEYWXZS1tqoFwVLca/Lwokq4au626YKpKfBh5HoBSCccw0T8OFBeW1PYRDdLqQUSY4SA4PZy9x82gx202b28ue+t1Y1dttp+LCqkdplIXyraw0VZB9Xs1MewlYl2vdtR2okVVNUpsdgS6W5zFSYrJ7NKV1yfZ5awvXFEJKckOQ0zBnKnkMlHVvqdXjr3668HAO3TXkka+d5Y+ykIykjgYVCnVqRnvq/WNKvl/RpTGF3KUCqL6dtY0uhXb0cd8/k1etSgFpSjmWPynGo2ubduj7fbpRravmbFi0mqU4PQnOqy2+k4UFgHm+jVjten5rgcAJl9S2PgqTiRq1K0j9U5Rntg5z82mU/vbtIlI8a846Uo9NSkNrA7duo89IWwl9t7i0y5bljVBE2n/DLjMD08qbjpGB6B64PfUnUaNq6dheW9EwKxh8VKjesZRznKemqBwhSSOTC+x646/Pq5s4+UtP0ap1RQzwOIeES14eMgq9KdWKwRjy1clWrFuAdVIVj2d9BFruiUQCFmDjaWCsq5cDGT2HtOhjrlxfok7wvzYqPGo1rNuRYiz2deIwpQzjsdSlv1uLF2425nVRMjMqaPe8QcxHMo9Djp5DudDHYm6dItumR6LQLeqVekOkuOuMNkp8RXpLVzH851tOhrU4NFQ8I62QAy5RBQghtlDaldTrMog9xn59MyzdwqZdjy4aoEinzUn9bSPRVgerTy5DrY4Xgd0BXdoDBheyNUydeKDqmnCGry9qmBnONV17XMBLHRWKI+7pgBRb4m6PlWeW1n/urSdP90EN5HfUe83i8T0ZrzZtNZ/006eZyo2oyeqlcKz366uX0a6ao1ynuNVUD4euPjOUOMBUSsY8Pz099rR8bUT5lKPv6YgHhnJ6nT52rX4kqopHfw0fN3/2aNtndmChr/zQuW9uolDsGnR5KEqZeeW24nGcp5O2uaF30R6ytzq3bvhfFB5Tsb0ugQeoOulm6zqRApvp8uJC1jpnHogaAziohsUndWk1RDKkCoQQ2TjCVKGO329Vi9ndcnsColkmMb8JosuE9znWXm9mtVgq5EOY6ayqUfm1DmMhaFHJloJWVPbVcj16sSTrEVn16RgrhOVsZHr17WJCs99ZdeIwuKwnzOvKPq6aqoDWNSk/12kuHdSmnCrzYd6ab1BX/Jqt+1//AOTTjbbycnrpBt1hJrVaye8rr7PQ7akKFvcJTMxB4W5aSP5BMnsS45+EdKWPjV+zSPaD5NBRk9nHPv6WUKByfXoOduHcr0Q7qqeX7PVg699eUMaopWO3r0MSU6DgpHvFP8rkrH9YftLH59OOylf+VG1Ur6g1DoR5/Eq02rzP8rFS9Pq21zj0faNLu3KnHr9spZ6q99hWfP8AUVan7aPkP1Q0rsOBTfpCudqqhfTnqNVH2nF6J/hSk+NsNaclppKiz47hOcAYcPf26FuC4hoVYFKsCqVPH0uLzqYNqLzm29w8WfTKZzMuVWY5BcfPyWWluHmUcdseR1o16l225pHgFwjI3FLtixL0rV+bj21atNSlVbrDL0mqZ+LjIDZSpJ6gE46dPu6Jvbzbq3bApMaFS4nNODY99SVK5ipZ7kE9cE62dvbLoFkUBukUhDWZGHnpKFFRlLIzzk+s56erTpUhGMBCsa+WNaXyodL2RzhAyPyVcnH2OqoSdeOG++qp7azHDpnZASAqZT/XaQbreq3wHOct13+STDYeZb/4zlOSMe31acPU/J9L5ta0eN41RQ+F8xHYds6Lo2uFQxjhxlceQAVGcXecXRS00qzmo5v2eDCNJeHSnrSRzSXOn6nnJHr8s6WbA2usmhVwC6oEi97zmMl+bVJaP0uVn5YYCs4SD0A89bGwNlUmZubuDuq3ATHdqD7dIZdHb4genj1ZVjU2VmjIqPvd+K570koUHPFSnB9SgceR19WaU0/TspGzsb1VQrakh5GUmx7I2/qUZxlyzqX4agA4hUYZye/Uff1HF1cLVmMNKnbXvu2jWWip1hyMsiOpwjs4jzB9Y1NbI8INpce5lL9Hn81HpraV6ZcCOU9O3+3VxntNPNHsLUEypOc5QSouTe+57zf2QrtJh29Oo7KJtSrLfVVRZSQB73T7QcnU+RYD58Mx0PuICQOcoIJP9d06ab/FNR6lSbYY3gs9rkuexeWYz3IlRieVxheO47HTLpNqbxbiUqNXq9vqxQpFTjCWmBAaB8FJ9IdSPVrL9Q6B99fiFuApWnuHZsw5Py8Lpj2dAbqE1ha0Oy2YbSU9FOrWoDoT6tOBaHA4pCBhQAJSrooZ8j82oFuzhz3yrEin1q1d72ri+A5rdTbgz28Nl1PUJV8/2/ZrJVN+9xJNyQtpX9vnaNuHUyHedzIhFgYLjiVEeo5Hnql3T2aTU0QdH1RkNzZuwtviL2arG50OJKo9QQlyinmbiu/Je6gnHlny1H23FzQw+9aFWobVs1OEjwyyU9Hj5qSfb9rRORVYZZRLPxiUhDmOoDgHpfdB0yt3drqfflBdWENQqzESHIsweipKx1SFEeWB1GmtPXia3yiheOisNurNr9ya4pNOTORUSw178KMeIEnPzeWlNJ+Lz56Ym1F1VG8bVi1GchbcuI4uJIHL+rLQcHHz9/X108zIEdJW+Q2lIJWXOiRjvk62OkeHxhxV6gnbM0FqzhYPfVqu2mdbO5VuXbW6hR6LL5n6ccOBfyVDPdJz17adzRz36/Ppx5CJI4VxHq1TWROrSPjceWkheHRWLHke2o75Cjil+L6/yoq/GJ1Iyz8v2aj5gj+KgWcdfqUCf9MaJhG4qKqid4Ck2Itam8rTjW0r1axMjy8tX6dK8GAjKxO/m099qABOqaR2DbfT6TpkL66fG1bY8aqKC+vht9dFW9uagKC1BgULgtrdfpBp2Onxzn4I0FHHBGWik2XWmeXnS+4yFntnAwPYNGxuuP0hTv25z8AaD/jSpSZW0dHlhfWLWmmQP60jJP0n1aql0I+MvZ9v4WZ212JwEPEN26Vw0LFRpqU4+Q4sA/8Aj59UWu73P1OfSB87o/PrNAsi3346FO8/NyA5CznPq1mFj2yhzCkOn51nQkk8TXFpWlwE9mFiYZvVfy6lSB/7ZOrlQbpHyp1O+iR/t1sqsS1h2ZfH9/rF9Q1vjszI/wAadN74XJ1YvAufOBUqcfZ4gH3c6uS/cpOEv07m9r4xq82LbZ6FqT/jT+bVqrGtrGDDlf4465mFeXg7eLX9SVfO+Dqrc25W/wBcM05X/vA1hXY9s+H+tnc/tp1VuxrbA5gl8H1c+uF8HQrx6Lej1yY1LajzveYDrgQPCPMc5Hf2a1aIVqrNwcgxyTj2/tPzaxM2/T4V0QltMq8NbRc5VHOFA9Ous9uOByvXIpPRPvonH/suv3tHUu3aSwIV27KtswZoKP2xz8I6XmBnvpCsbrbrJP2S/v6X2xjUfVkZyn2dFXAOsbqNZEpPr1jIUe6tBEp0HCRrzV/KnVD5+B+Uac+2DaDflj8ysc0pv8Uoaa15pP1J1T2R+nt6jTgsOR73uyxZS/R/T7LfzZbV+XU5bz3WH6oSVqbjCED4cwrm5KpUvuuLP5dEDw021Trl4faJAnsICH1SG3VnuAXCPR9Z76H6Mw6xJuRLqcD4YqAx86lEaJzhLAa2XtvI7yHz9p09vn1ptwY2SiaD5LjDnhJu2m9102Fc1zWlcNOmVe2LcmtRGZLSQXYqFIyFLPqwNFRal2UO8IDNVoNTZlxXRzjCxzgH7Ide2he22bYlX1vNHkqaS07XYgXzduUsHPl7Tpx7LUFpW5dTui3lrg2/SOeChhoHw33geVR/PrCda2GmlhMw4OEzNAG5ciTlqbYbW+6+hDSEFxxauyEj1aix6s7jX1Lcn2nNi27Q2nPBbkTPlSCD8pAPkfZpzbmvvnbivmKl0PGDnI8sqHNnHX5Ok1+gquramFTLcfy47TGRGf8AE5Sk9AsgDuR9vWX2ughjG4hRr5D0Wm3O3OsFaZtzz49yUdTnI69HQPEYSfrlDzA1JVLlxKtHaqNPdUYzg5mneXHMCOhHnqPrAsm4bO8Wi1q4V1mjvMeE446CpaVnoW89cjPnk6kGnxkUyAiLDYSy012HL2+bQdwfAyoa6MdCmyThNXZC6J9Eo120I01ciVSbhfMkI6rKHeqVY/LqSaJujRbhrq7YhsyGqolBLrTyOVTeO4znHTQ8XxbG4ts3xP3F21uppiTUWA3Igyk/pd4pz6asefq1q2vxU1W1Jplb0bYpYlNemazSk86eU9OZfT8uvofR+paY0bIS7lQdXb3yd7Cs4ldquK259+bYuPZy6lw7RV4SJ7JewGihWXCpPToQMDtox6a2WIrLC3VLeS0lDiychawnB69upGm1ZF+21uLR411WhWI9Qpr/AFLjSwcKAzgp8jrLbt70SufCLsOdHKaVJWxLBISGXUj1kgduutEFZCWhwcFCOgdG7bhNviJqcaj7Q3NLeeQ2ZURMSOD9c8tQSlIHmSdbFOsj4NolBqNJpcdypxac0w+HWk4cygc3o4xnOodvPdjbfePdGLYUuttJtmzZKahOdceSGKlMSR4bKCe/KSFaJ2HIalRmlBaPjACCCD5ezXoqmKR20OBKW6N2OVo0mhUmO+iY3BajOEAlAThIUfPHs1F3EZY8ms2k5dlslUa5bSBqMKU2gFamkDmcj83mCkdtYuK64t5bd2kqVX2Mi++7iYUG22vB51lJ74A65/8AHTSBwz3Pu9U+HidcHENH9519DMpbyFoDZ8INnJUDkZx5ZOdEVFK2ojLSvRv2OGEyto9+5O7ojzbasSow6KWT7+qctHKkSQCF4J8uh7aQN0NxrmvepHbDaLmktKAaq1YUshthAPpBtXfOhZsvfHcjci0JG1lEuGLbVFjzJceGWUFDshBfJWc9D8nHXTv2a29rMC3am+7fVZhQaZJLqXG0keMnoFjPnk5PfWas0VT+/OqD1ViprkyPqiNtOgQ7YoMWkwG/DbjIIXnr4i+ylE+ZPr1HPEDdppduJtGGtaJtYCi2odeVA+Uc+Q0n7V7t3O7dDG3dz0lL7UpK3Ik5KiXCkHoFD5u+krigqcBqv222w82qa1zh4DqW0EYP2/LUtUQCmbsC0iyVDKhjS1R3tzXxbV70KWhCg28/7wd/srah0WceeToyENoad5QeZIHT26DayKdGvHcGlUFl7wm4klEhb3N0yjry9R30ZAOeTl6ej5+w40O05GFOSnnhVPQ9NYyeufPVcnVqhjTgdwuA56LG6SG3CO+o9hu+JxUSAOyLWHT++B1IMjo38+o5pg/3V1QH/Rf/AOYaKgPKjqnhwUutn4vOsmsDZPby1lRk+en3cldZw1VWnT12pwZVUHlyI/JpkqXp67V/rqo/tbZ+n1aKoOJwVX9SfoXLd3Tx70pwP/HOfgjQm8YbR/QbYHkK1Gx9waLLdT9Y04+fjOfgjQmcYL3/AJHG8n5Naj/cxqj3bcL6f2WY0DSJwVBNLWBFRjp0Gt4qycnqdaNOR+lUej9YPva2lLA1FVI/NK06m4harSFH5Z5Pu6v5U/Za8OvfVqQNKb0TqqlpH2WrF9O2rlEDtqhTnTn3SsKwp6Y7jWIMkFBHc6zlY1p1Ce1DZS44eXnJCPX8+NMOG45aunGFh5mnrgb8Lsw1yk+o57a0LTH8lLk9fvlf4o6UaFFWIzs51HV5WfE8z1B/LrQtgJFUuTHMPj1/ijqXt5JjLUK7qq2R0tyLjzWv8I6cA6dtN+xlD6nYP9dz5/wtOJQxoGrHe2p1p8FlSEevWNWB9bqqQNW4z3Oo/PXKcxnlId6fzrTh/YsaU7c/mpZR8/hiH9xJzpOvNPPa9Q5frG/y63aA5ir2UgdFfDEbp/e6sdqbv2D6oSbOVr1VXhTrnb5uorE8/R10RvCWHVbKWo8rqjMjv+2nQ31lLkis3RyqSP5KzO306JjhODjWxFrc7Sy2l2QOg/sp661O4AQ0TS4+CbHcTWoEgs1PfH3rzKkt1JktBtXxpWGVBJT6zpfsziI282e2yodFbgTavPUyX6g20yTiStWVeIoDGcnB66als3ladl7ibwybzqqYkd6qxnGGeTmcfw0rCAACRk9D9/Tjb2Nm7sUNNbtzcal2ua2ESotP5EgtoChhK8kZ5j11nNyhpqxvZPPBTNXONhCJuz641edq0+sv05UdurxQ6Yivl+CpODzDsO51GVsStwbbrlWtvbWmR6xbUaUSHpeFeE6TlSQenbOBga0qZutcFUDuyUa25UfcCCyKbKlIRyx2I4ABkc2PNIOB01MFpUGJa1DjUGnJy0xnxHSk8zrhHprV7SdY/faaKzFzWjgqIY8PSlTQ6uGy5UGPBkLRzOx+6UrPcjt2OtVu46Eqroo6KnHkPugnwkrBUCPIjy+nW24H08+F8hHMAeXI+1qNnLY/Q2rb950GjpqcWbg1Nl30nmlZyVtk5I1Sad9PUE7+qdxhSDUKaiWhbLiU9ldB6tQvUq7aluVeTBud9LLZCgGnWiWlJP1pGPPUz0iu0qu04VWlykvMq6hSFZUk/YrHkfXrBOty2rkYDtxW5FkrV9ctsZHzHGpCiqzb5d2cBeLyeMIcqFOplo1p6s7F3bTodYqPoLoqXMQ3ye6+TGArvp+UXbrdW44aUbjXBHplIfK5NTgU5OFy3CTkrUADy49WpGoW3W3duThUKJaUOLJH9Oxzf4JxpRuOZWo9NcnUCIh+ckeg0rspOO2puo1rM/EEDimvdg85cE0KztLtZcVLYt+q2JHLEcczLsfLTgXj0XAodz7dNmpzd1+HeMzclLuN27dv23EoqNPnJCpNPaJxzpUepSPXrda34h0mUKfe1t1GjPo6Ffh87HtIOMjt076be62+lp3HaNYtGyY9Rrs6qxDCeWxEUGY7KjkrUSOpA1Kafu10irGyyPy1DzUbHDARHDcuhuUumVu33GpyJjDbzTqHAENtLAJDgzjpnzI0OHFfxRW5VqdO2osGtx6hLlt4rD0V3KI7CR1QD25ySEkA6FrcaHZdlWK3bNj7nXC9V5Hhsu0/xSnwjgBecH5JycDUR1CiQbOaotSiR5C3hJLcxDav1yojKMnzAPr1vFPenTRgp+j057wNzVIjjFv2tShPchw6dIUyWm3QgAsc4CifYcdD7dPU74WTR9qYdrUe7fFfkloSu/NkdVYz2zgahqNbVYr70mfcstx9iUQfB7+GoHoBn2aUnNvrScbbddhcroX1HkQPP59AS3drJFY6PRxlJ3NUu8NtYN5brVGu0h1CoFPgqjlPPhXOsjJx39fXSJvIafL3cmohyvfTaglp1eVL8EgAkezr6tMFq3UUB52dZs6bSZvcOIdPI4D16gEdjrBa8yrSFT2KirmkJfy7IPUunr1J0DPXCoOVb7bZDbwGp+7MW0K1uVDFGk8rdHdMuUVKwSAO2NGKpSDjonpoQdmVSafvRSG4fN4EyK/77x8nAzjOi416PzRFQNjsL2qq1TVUnPfToGEx06LDIHxa/ZqOqf8Asr5vstYZ9uVDUjyP1P59RvRleLxVVk+bdqNH6eYafgPeQVUMkKW2BnWXAHbWNvp21lwdSG3AyUlvRYyn72nvtOOaVU+fp8WjTKVp77XpPjVE+fho+/ouhA7YKvahP+DctjdnIgU7Cv6c5+CNCPxgkfoNp9tYj/k0XG7JzAp37c5+CNCRxidNmuTz+GIx+jpqjXY/54R9lmdGT2rVBcKQ2llDZfSk8o7kerWy25HPeSg/3w034tAhy0NuOLXhKBnB1sfUjTB2cd/wtATxjtCStShGIm4SwpbY7SWv8bq1MqN/yxr/AAtJibTpZ7pX2+y1ei16T/xa/t6ZACUt1U+F/wAqR9sfn1R6qQB2lND+/H59a5tqnH6xWsRtKkn5Tf29dyPFK4Vy6/SWv1Z9J/tFf7dJUNL92KYqwKfezRLaQtWMgHS2m26L4eV01onB7DSdZuGLfioHRPiODHl8o6eiazYSkkpxoDLbCGm+bkT39Xlpu2s4Harcix28dz8UdL6VYCED5J/PpvWinwp1yZ+tlL+60dF2o/NlMu4VbKSBbkXH9k/COnFjPc6b1iDmtOnk9SfEyf746cZI0DWECQpTFVKTq0+l8v0dXJWNYXl6AIBKdBwki7T/ACr1H9r663LeRm5LEz156vFP+idJ91OKdtuokDqGSQPWT2174ZbtuRZ9dl/FxqfOjSHFn0vRCevTVltL2xtDk0/DnK6qSBDqlzyXWlBoVmaCenbmI+4NTLw21O9bz23t+ydspa40ZhUhM+pvtegwCoH0Ae/foRqDZVg3VdjtRupdV942tVa8JXhkAKLC1+msE+RHlrpLttRLNolmU6nWGiOzR0Rw3HW0n9W6DKlEDGSQcnT2ttVmmt+2PqhKnMWMhNS0OHTbC3vfMir0n6oKtKUhyVLnp5g44B1IBzpz3LtJt5csEw3qR8HLLQ5ZcR5SCxj5OEpwDjTsTH8HoF5GryoICQvqF9Ma+dpdV18s7S13GVFTNL2lDdYNG3rsndC962/XoddXTqdEbdaeb5X6jT0FRQttWOigO/XRCUWoRq7R4NdpYV72ltJeQgpJKc/KSSfV5nUe3LfdGsXfmkt1t5AVV7ckx2WVj9dPheGmsHyIUdaVGa4iNvqCh+p7f06oUaM4/JciMyAXWI6llSQkA5VhPXAGtMq7LLqK1ip/qwodk/YybHKXTk/Xd9Ylhak8q0ZBGMHtjWja1wUq66BGuGizPfEWUMc3X4twH021A9QoHoR07aUFFzp7O+sZrrfPbJNrwcqYjkZIOAmPU7DqNFqLtzWC+lmW9kvU9z9bvevI7ZPlrNbO6VDqvNTK7GVRKog8jkWSoAKV58hP5NPNwxy086Xko8EZyVlKentyMajG96hsJd0SRSbnv+3lVBg/q0aeEPRVgHqVDqfXjPfVps1mqb1GGlv7pMkscPLlKLKhyBQSk56jzyPn7apzI+QpXIr16EO39+bh27r6aFab0jcqx4zSy5VWhhbCgfkp+yxnUxWTxP7L3kkx5Nwqoc8rDSWZ7eD4nnlXQdDqVrPZzX07O0jamPiEJPJUnS2qXKHg1KAxLHbLraVD7eM41dTqPb0EqFLokOGpeC74TCQCB5K6auiQ3JyEyqdOh1Bl3suO8lXQeYGe2rk0udTlOO+nyeHnkKumT5dtV80V2oTtwQnO3hfyChC4utlU2zWGd2rJpTDjHyaiyhvKk5+u6dPm0L9wtMzqTTnml+JzVBC/mJ6jXUWotx69CmU+qR0+8pLJaksu4A8E9CvmPmM65q7kQKLS5sym28tRhQq0Gmz3ynmIBB89a5pe4TyU7Y6gchW/TEm5+EqBCY45UqyB5axuJ5vldfn1coH0Pm14HPfUhUk7jhaxTRsazorT6j7dIltDnE+Sv0guUR16+elpxYbQtw9gCfua0rThpNDbfPUuPLUR68E99dg5GEzUNwSVJ3D9C997mTZq4/MinwMZ+wKvy9dEzqCOFeEZkCv3ERhciUYwPrCOxzqeEp1OU57oVWqXgvJXkjVVJx21RJ1coHRKH5Iytd8nw9RvQT/uqq3jztdv8Iakp9Pxa/ZqNaCn/dVV32Wuz9/RUA5QdXwQpfa1kydYmT56yaOx5pAPC8vT32vV8bUOv1qPv6ZCjnT22vSfFm+1tH3xoyjx2oVd1B+lctndcfpCn+xxzHt9EaEzi8aS7swp1QUcVSMTjy6pH59FluwspiU0cqT8cvGcjHojQ4cR9GFW2TuCOj01QSzLTjz5FAnz9us9vJIvrneAws0o8mUFDJQk/pX6Efe1vEj0/ZpNtmSZdJZlpCUhbaeh79OmlPlA+t76FqX/AJhWoUxzC0qqe+qJA1VJGqaZaU6vapgDy1XXl9O2veC6BlWIIDa8dMIOkC1B/IFj2OOfhHS8j9T+dB+9pEtQD4BY/bHPwjpyAfluKRKcEJabSfDR/wCPPSDa36/ufP1r/X/EnTgT+p/NpBtRA9/3R6feV1/xJ0XanfMExMeiusYYtKnY/sn4R0tFwDSJYx/lOpxP9k/COlUqGga04kKci6LKkn168vrqiSNWqkJR8rrocMynwM8JKuVxiNQZ/vhfKAz09RI7fOdZNu7Nm7gSIc6ucq6TFKXEtnsrH1oz+fWrCobu4tzooKnizBj+k84O2Bj858jqeaTSKZR4jVMpjPhR2EgN+3HfPz6cqKwUcO1p7xUlbbeZHl7uiw1KltSI5tmlRkhM7kgxYvXlSTjmUB5Aeei6sS3Ydp2rTLYp61FmmtJaBx3VjKj39fbQ0bXwPhjeSnhCVOIpMRTzmegBJwM+32aLCIlKWUBISM+rWc6ruMhgDXnqoq8Y7Xb5LbLaPstYH2i4QlK04HY+rOrnVY5cdObr9Pq0zdybnctO0pE5hf6clOCDGbCsEOr6ZHtGqJbKb3iUFQj/AJSoruKiC5t2om71QpnwrSbOqkaFDbSkHnSejrwV5hBI8+nXtorU3hbnwaaw/W4SIzLSnluOOjPJjm6pyemOmo0suhv2vakCjrgJU772HvsnCkuOL6qJ+nuDnWnUNtLGriH0T6I+X5LK2W0tvkJ51J5R6PbAJ1rti1cKAijkPCgKqmLzvCj3aKr7tV2Zc1X2vs+losafXnpVKMtZT4qfkuLaT1GCsHH29SFb+6dCkz6pb16ITbNcpLfiy2X15S6g9AWwepz1Ix5aSNut/tv9rLIp+31yOuis0JCoUmmU+Mt1xvlUQM4GCSACcevtpLpFX2x3530gXbDpvvFu1IDiKgxVmfe65SnByt55u/L1Prwfbq8VdqtV7Y2VwG4oNss8PAUU7+b4OXvcDG0+1leYfghlMi4Z/VCgg90N57ntnGgl3v2xtmg7r1a3YYlNttNtr5nX1YcyMgn19/LXRLje2829trbmk7mUqBBoM2lVRmMH4vKhp9l1QSQ4U9VY750CnEpdtCqe6jlZpNSZmxTTo4eW0jISUoSOhHc/NrQdMWa3Wun2gBB1k083CmLhplQaXsC/NLPMY096HgnoVKOE+l/s66cNZ24oTlqUuzFUVK67WHUpekoSOdHOrmdUlYA7DoPbqO+HSquUvbpdvX0lylU+q3A1UqY480pKX0pHySogAH0T0zoh6tHpkivUytxq7CYiRG3C3zvDKipWenXr31cWTW2RhYQFFMiqWHJQRXbWr+2s3PuW3Nudwrgp8GiykNstypS1HASCemcEe3RBbLX5xZX5Y0W5jufH8Cc+plsOjBbSj5XN69QvxJNxP0eq45T5jUlt9tpwFv5LgKBk5+camPhZuimJ2GnByZHTMo0mflhxfJglPokdfPrqNqbBbJ2l7mBOxSyiTGUzb0vrfStXZWLLuDdhT8SG8mM61GHh+K2flYWPL1+zTWuBrwaG3hanENTmklw9S517n5zp7biCJS7itaQFxnZ1foxkyC2sKy8MZzgd8dNNC4W8UB0jsJLJWfZnvj59Z3eIKejn2Qtwt10ZTB9MHnql4dW0E/Y6sIx21Vk5bRnr0GvKBGqvM7qVpcDsBaVYfDNJkvN+TRAz5Z6ayUFxuNbTTnKolplx31AZHn69aNyr8OhyEH5SyAkfOdXSHS1bshhl30XY7cZlJ6HnXgfl0/St6IepkG0lEzwx0yPTdpafI98IKpji3185Ce/n5nUrgxieZl5Kkf241Alt8P11RKRTWIt6qjMtQW0+AFkekUgnoMjvrMrZPcpCVtRr1Wjl7ZeUnU+wbAqbI/LyQp1Q2Ud+U/d1jWop+TzK/vtQUraTepn9a35/8Y687ZnENFZxHudh9aMd3u+ljonA7IwpufV8U56adR/bLS3eJ+4JGU5TbbOR5AFZ89NL4D4kkRXC5Khk+1afy6QYNB30tzcWXdVRkIbarcdmmJdC0lSVZJA6/c0XAcIKqbkZRRoSR2Sr6P8Abq8qQnutCfnWPz6hGTY+9b6uZ6oSu3/HADWm5tPvNO6/D3hhXbnewdFGQHwQsZ8FOj0mK00pTsyO0B3y6CR93T02jqdNnT6nHgz25Cm2UEgeQKuh+3oT/wCJxvqeSKjejoKv1TEjpqcuFjaZ/bWr15+ZW3ag5OiNtDLhUAA4FeoaLonZmChdQAmjcn9vhdlvWhR6dUbjq7EBnxXQkuJB8VYQDgdfLQbb18RtErVvTLHsGEuW5UmfCkvr+SlOQcjr1+jUye6EUaNV7RssPqWUsVWU4MLKRksgeX29CPS6RSoELmisJS7jOT6Rz851UNQRRxXB0x6qpWe3mVvalWUWM7EprETlx4KQgn1nSokA916ta6N49WMaq2BqsPl7R+5XSJuxgarteX07auTj7HVq9ONHiiWsBVU99UPXvr2vaW45C4BhWlOG148kH72m9aSiaKyPJTjmPt6cOeix/WnTdtL+YzHscX986VT/AOk5DSjvBOJkZCQeuen06b9qke/7own+nq+43pfY+t03bY6S7lPmqQv8Vou1H5iU1NxhXWKr+U2nZ/sn3VHS2WtJNlNIFpQcdMc/4R0sEnGg6935mU9EO6sS1gIyOmm7Xp8pgNxYauaQ+oNtjOTkkaWpqwhjlR8v82sO3FAk3bfypC2k+9aS14pz8nm7j6dKgYAN58EZTwmR4wpL28s5u26Sh1xCvfssBTyj8rqMnTvZQhpfhLVk+zVxLDvhnKubsU8vY/1vs1QtgvHw+qldjqtVEpqZ8BXuCmFPAnxwvU9NSrt3XKrumWIjZ8sAZV9o6IpAwMDpqBeEgeHY9TkqT8Y9WpPMr1/Pqd21aoGsZC2cRDosyubiah33XpXMGwQVDHbQ976X9T6LujaNMrakPUeITKmIS6D8aexI6AEaIZ5JdC0jse3s1E1zcMm3N11F2p1AVFb7iuZwh8/aBxnQGmKinpZSak8FRruVI1KuugV2C3PpNww5cUjxStDyQcHsD18tIF33pNRKj2rY6GpNWqOQqSghYYR9kT2A0zaZwp7d0paVUmfXI6M/GIRMVyqHt66kq17Po1mxnY9vwENLWOVTriytas+tR6/RqSuVRb2y9rA7JQ5iPRWWfYFvWTS3GaMiM5Vl8zsmoOspW448e5yR2z200pWwtr1+pzbkumVOqVYmKDXiBfhpbST0ISnA6eWpJQlBAylXo6QLnt64Ky0tNBuNdNcOE86Uk4QTkhI8tDUWoart2xsecZTToARyECPHTT5Vqzrdsa2rmqtzw5QUl6hOrKmkvBXodeuVdOgOoP8A0Ht5bjqlMrj21lUhw4pR46Q16RSlQylI9uNdAt6KHtttxa9NYkvxpV4O1WO7FkykBbxUXPTV546Z+321Pjr75KUuqUlTjacEYKckA56a2s6x+E21naDnzQhpm56Ic92htnursPT9rKWhpqvvhhul096OW34jwOFrJxnB9ehO4g9hL54aqLTKtWqqqt0h9vw+dqQctPdPRHU9jo1Nx51o7e7m/oi3hbEiTHkQkRIcyKgqSl4KHcdBzH1986bW5O2Nc4saIUVSMu1rVpLbkuI26PjXngnmUpefLPr0/Y9RyVcrZc90pt0DW5yuccuuSK3cKKs9DfZSqIhpXjHJyAPXjWe3a9BoyqhHlU6e6zJUC2WXOVCc9CFAd86To9Iut2oz4MeMxORElLjNOp7K5SR94aVY9vV+C4XVUrv3bHVJ1t1LL28LceKoVyusNHUHKWrZrsKZd9F97R5pbQgobMhaleHkEEDPlnT7uUKYpUsO9AtbZ+jnGotiOVqFdVIefhutMIfIVnokA9OmennqVLyUh2jTFYVzIQj7igdUnUtKGVAdhbj7Or5HX0+GlKSSkNIwvHoJ+9rKkE9+utdkeJGZI7lpCvuay+L4XfVJrWccBaw2djehSPc6FO+8Y6XUhS5KQQv8vrxpTlRG6tcdrW0lacTqoyhwDzCMH7WkutCNIuSlRkqUA20pxfr8+ul+xK7aNL3koE676kqFDpbSnyVpyEunoD9ry0dbacvcBhQN1ucNPG4udhGm9E8J9TLZ6NeiEj1Dpq9DbgOQtQP9tplp362ZcHOm+YoW4epcGFDPX1evTgpN97f1kFVNvWA6TjALgHf7mrJJRPGMBUaPUtE47dwylPCvslat8FQOR0OtkIQ6shmSwtJHoKQsKH3NXJjOf+Ff7dNCjf5I9l6pHDO4eq0VpkY5cqwfLm0x94/fzNnRJDK1JciViG8tQVjCSsJJz9OpDIedOGm1rHrQjOmVvOxK/QsqslEZaVNPxhkg+TqCen0acbSy9QF59zppG5DwpCQ6oNJQpSuVbY5MeeRnOsSkrcOQpXTV0dK/esE+CvJjNrI9Xojy76zrY5eziW+XvznH5tPmnl8lGOu1NGfmWn4L7gwHdPfalp1ufUMrz+l0fhaj5257Ppi1mqXbToqEHB5nE9D7RnTr2Rvqybqr1cg21XmKg7DiNPPIbVnwkqc5U5+cg6Jo4nsmBIULeL1TVFOYmO5KYHHaoi3LQA6D4TlfcZSfy6D9DiUN+l10XvHeVfU7Z3pJ61GZ+JToREME9HFpUPZqp6lbmrOfJKsX6ZpVWVjGPsu2r+oHq1a22Pse2siSD31U+ArBkbV7m9mvZB1avoemrEr0sO4XmP5WUK8T9T6fPq1OfsteSNeVyjsvXi8gLu5V+z/tDpu2qkijsLHbxHPwjpdUsjt5pP3tIVqK/kCx+2L++dEQ8RHCFkkG9LzC/jAPLppCtg/pq5PY8r8WdK6VYc6esaRbcVidc4HYPK/EnRVqGQ5MTStzlbFlg/UtCH9v986VVZ0lWcrlteFy9fl/hHSwvCG8q0zVxOfJwEplbE1uMpErT5jRZEpCv1Non6dSDstSGKZaKKglaw/VFFTvtAwE9/ZqMLtcSYjUFiQkrnSWovKgjsojPbrogqfTW6dAjQ46UoQylKPUcgDSK9xpqccdVZLA9lRJkcreWrw/Sb7+rWRrl8RHKrCc+XfWPwznPnq0tqW62pJUFDrj2jtn2ap0byZNyv748xqQOFipxo8G5LbeXyOxas4+20e4bUO59YOiBHKk4SrIHY+vQb06p16zbhTedHjoy2P07HRnLqOuQPLt3ydT5Y2/W3d3RGjHrCI8g55mXlYLZ9WofUNpfWHtmDKy+72+WOYyNHBUpc2e2qoHXPnpHjV2lzxmDUo76fWhwZ0oNym2kc614SnuVH/bqkus9ZnAaoMwuHVbPiJbd6pzq7mbByFYJ6/TpKkVSmpOXarCa/bHgPy6QKzuttxQAr4TvCApxPQssr515HqAP3dchsVYTgtTRBHVO9ZWg4QMg+esU1uS4kNspdSpxstghPTJGM58sd9Rkd/YdUUYVkWnVqvIX+pqW2W28/OR21a5A32vFJYqEiFa8Ep6hpzmdUD06EZ8tH0tkfBIHyOAwm39FFu+VrWXatKkmpVVVfvWuy2WIjjyvFTTWucZKQMhJx7NFBDQlDMeNJVksRmgsr+UVciQft6g/cDbSg7f2BMqMTnqlVkvRAqbKPiL5i4MqSTnBxqbmDzNoKkKJLbff2oBP3dWPUk5+HtY05Q4HOU2d17YlV+ypUSkJipkQJCKnGZd6pdLR5ignyz11HtKnbt7/wBrxXJLEez7VlBcafLjrAW+0DyuqA8h3HbU6OJbcZKXFfFrBSv14PfQj8WVKvza2wI0yxr3mU+gzakYL0foMB1ZJSnzwM50boGs96kZTu80BXu7OJz0MlZo9o23uneFCsd19626bI96w1uLKlOuBWFucxx835NbGEpOWkqz7daVGoQt6N70dWX3S8tbjznVTpJ7nSk2rm+X019hWikbFTNBXzdqerdLVEgpFvBqS7bssR1oStpaHMlOSMEEgHy0oXCvlo8t9S0uoXGDgIx6RwNZJsIy47sYlIQ593Sei3kuIKHZK+QjBTzdMerOo+6WX3yQOJVp0Rrt9gjLFkptzMuwYpSyokxk57DoOn29Y5N1Moby3BdX8/XW6zT4kdkIRGHKjp9Gt1DUfGPeyMfMNRP4UY7qrRWe1+s5LTwmcqtz5F3x566Y6htMRTfTHnpQp9OZuKvvVCeynryhCHE+kkDPr8tOFSlPHBRygdM+etZLDjCvFSpJzqSpdPw05DgFTLl7SK64sLC4q6XQaIpfKKXFUPUGxjSM5a9FQ6rw4rrJSenhLUkox8x0ttyhnJ9E+zWFLinHMBOp5tDC8AEKmNvlcHbt5WNg1uIgRoFzVKO2EdAHySPbnWyKveaOgvOpZ9sg41sNNg906tkIJGCrppp9uhB4CJGp7iz5XlZ6ff8AujSvRh39N9eD7PyHW7Vdwd2a7S3KRKvh1yHIKVOjl+URg9vPqNIpaz0PXz1UcrWPR0plDEeMIpmsLiBgvKXZW5G7OG2k39KZKW0tgBPTA6dx10kz6nc1ab5K5e1WkrV3KXSnt83r1quYJB9XbXkqIzhXfT/w6HwCYk1VXyf1lJDto0eSrxJrsyUvOfjnirr69Fj7nzS4FLu28EQo6G1KpUUEjqSA8vAOhkKwTk9TopOAUZvO8c9f5FRfx6tNTUcMUZc0co+wXerq7jHHI8kEqTeMzam6tzrNobdmyVIqFHnPSi0D+qoU1ylP5dAbPXc9iOfBV90SbTpIVht5xrmSr2npjyOurF3Je5IimFJQfEWM83L1Kc/c0y7jtG3Lzp3wZedDgVRopwS40CvHsV3B1g+oLo6C6uhe3LV9MWmRzKUbVzzpctqez4kdxK/78Z+111s4UHC35p9g/wDB1K27vBzTaG8/cG2d/wACipQhTnwdPkhPYZ5UqPc50I67lvSNUn4FSqKmFQzyokhPxbmPMKGR9rSqe3MrMOb4o+WtdDEXlS+lLq+6FJ+catKUp+V6Pzn/AG6Y9Opt0Tke+JN0J5F/Wt9ce3Ot5NtSj+u646582puHR8koBB4VFuHtBhonmMnonSJLaflrSP77WtLrNFp7ZdnVFpoDtnsfuab5tWAf1WpTFfSdXm0bZWB4sZ+QU/ZKyn7R1IQaIdnvKtz+1BmeCr3NwLVbdKzUUuIbC+YBJ65GOnrOk60bljuW822mOorQ4rrycuepOlpVOoUccrNKiIDaPlBsE60RWaBGPh+/YjZT1wFJGpqHRcIjw5Q9R7R55iDECVvfVCxnPgO/L+x0l0OsR2ZlfcdjPtGQ84W8jII8LCftnWZu4qIo8qajFJ/thrbS+zKUVRltOJPmnroqm0bDD8qAn9otXjvAhJ9pv1aPb0RhaAFpySB5AnOlKZFuGS0ksz0MhXr6nWvJqMOAOV+U0wPUVcuqIr1KfKEt1RlZHkFjUg3TtKwd4KJl1zXy8sBwm/Ft9r9E21I0ucp5yRMHiAnAyBkH5+misX1eeSPSAcOD288fk0KUyu0inbg2hNNSZQpioArJV2TykZJ8tE8m4qE/4kpuqxnGAoqJCxjvrJdfUvu5DYhwvpb2T3J9whDpjj7pQWSPrtN+vXaqjLaTDhqlvvZASM9x6/XrY+rO1ASF1+FkdP1Ua0zc1orddWmtQC6ofFrDifQPr1m1NFI12XMPoVuzqmENwHj1CbJd3DrVUbprs1EZlwkv+GQS2k/Wq88408kWVafvVMFFHQl5Aw5JbPKV+04ODpKgTbYoyFuSLhiuSX15cUXhg6VPq1tIHIrsLP7cNSMk0xbhrD6FRs0VNKcucPULGiy4MU81Pr1Vhq+yZeOPunWCVac+QjwV37cYB7p98HW2LytcjIr8Ij9tGrmLptqU6G2KzEdcPZKXRk6YjllY7cYz6Jj3GhdxkeoTLetCkxLxpguu664u2yCqY8HiVgjGAPVogrHo2yA3Rt+g2DSIFWjqpDklbzrpcWVhQAKwrPXUWXHdtnWvT3ahcMqOqJyHmYWQS4PMDOcHTe4KL0tet7/16pwQiBETTFe82VqwOUqGQM+vU8ad9Vb3ztbjA8lRtQUENLLuYQj8isobA5WmEtjs222E4+1raX1GD10jVO87Oo4QzUbjgx1/YuuhJ1Sm3fbFaX4dJr8KWr1NOhR1gtY6rfOXYOM9cHCqz5GngFMjfFIctWOw2nAk1aK1k+Q5h+bUnFKUuLSleADgD1DUP783Vb9KTalJq9WjRUyqyH3i4sABpsZyfmOt4cTWxsqWYjN+wPFUcfqgxn7erLUUtXUW8FkbnD6AlI3sBwSpRdwWuvnoWeP2W4ztfbFN9Hnk15CkJ+uOB30SNKuOiXFGTKotVjy2ljIU0sK0IPugN301y5tv7UVOZS5HL05/0s4T8kZz82pX2dUcjrqxgBBCh74/s6RxCg1sSeXkkqUpQ8vp1kCc99JguGhlXMarGz6+cZ1larMGScRpbTh/rVA6+16VobG1pPQL5eujZZJ3PLTjPktxWB01YnHi9dWuSI8ZHiSXkISPNRxrW+H6ADk1SNn+2GinbRwVGNjkfywEpR5MDlHY+WqDp21ps12jvHlbqUdR9ixrLJqUGGwHnX0DP1ueb/bpt5AGAllsrsMIwsqFqK+Uq6arU1xKbFCn5CUqJwhIyVHPzapS7du64nW106nLp8JagPf030GkjuTk49fr0QOylp8LFl1Nu4dwtxKZXK02Ryxi9lppQ7+fXQMlRsVltmnZqoglqjOxuHPd/cymCt2zRPDinokyUlOR7BkaTL720vjawIF42/IYSTj3y0gqSevf6NdQbHvCxLjpDabPrNMdYQMpREWMJ+YDShclrUS8YS6LdFLjzISgQfFQCoBXQ4Pfz0M2rOeFcvwhEyPPiuRsSU1JQlyO+hQ7fK+/6tXrJPdWik3i4D50edJrm0UxhiIvmUqm5x2+x5uh+YaGes2NunZ0kw7nsepHlBHiMslecdj0GjYqkHhwVNr7A+FxWmVDVqwk+STrXdluRCkTIMpjPk82U5yPIkDtrIlxDieYL+jz0YxwPRVuWExEgqqwPVrGeh6azkZ768G2z3OiByEy3qtfIPyhjRScAih9Vt4nz+C4v49WhhWhs6KDgIQBdt5YT8qlxQPn8ZWhKwERlWHTH+5xkeakjjOfr7dBtT6nLpdosj4Qk87jPQuJ8JPQ9ew76FZ+Zui6zyr3Mqy2z8r40A/RjUye6eNyHdvrHbhT5EeX8NSi0WVcp/W6cgnHbQRQ7Nuh+BGkovapNlxv4xC3c4Pr1llx08bjUulaF9Et1LS2qmEb+qmCTZM2vSG5VzXfUZ3JhRbfeITkesZ1bXI1jNUaXT5LUNTSGycIxnIGRn251FzNqXOxHLKr5mu57grODrfhWVBZZWiZPfk+Lgu+IskKI76eotOTwvbzwFBXT2gUktO6Jo5WpYjEtMZx1zmDLjpLQ5uyQTjTsT6Xy+mscKO1DQGo4S20nogY1lUR6taNSUnYxtaVhV2qDcJi9p8VUJx2GNYyVZyVKz7f9msqc/Zat5cdtFgAeKAZRyvHRM3c+oS6RZ86ZGcCV8uMjvrpxD9zZ4LajCjTpWzr63X2UOLV9VNZGSUgntL1y/3nSBYc7Hq13Zon8xYH9ytfgDURcXfmAA+C1TQ1GIaN5kbyXeP2Q1/xszgmHydnH0n1i6az/C9QhxM+52W3t1ZVU3Q4c51bhyKBGM2XbMqU5OYlxmwVO+91L5nw9y9QCpYVyhICSebU43tuHetF4/dv7Ap9zzkW3XrMqD06kl0qjOPNOZbeCD0SsZI5hgkdDnAwSlWaQ9S5jLqQpC47iVA+YKTnQLZHMOWlXCooqerjMUrAQfouYfALw9bGcU9q3lX94bKdr0mlVhqNCcTWJ0MNsqjoUU8sZ5tJ9Ik5IJ699S9xK8BfCdtdw+bi7gWTta/Tq7QLbnT6fK+qOqu+DIbaUUL5HJKkKwcHCkkHzB00vcX3C7tVfyjnIrscHP8AcqNFXxrfsSN3f3oVL8SrXnyFzi7KRSUUNNTtgDRgDHRRbZPuc3BndNl29cdY2fdfmz6ZFlvOfVPWE5cW0lSiAJQA6k9hqH95+F3Ybb7iq2I2dtSyJUO1L7Fa+HoPw9UnPfXgRwpn41cguN8quvoKTnzyNHjtN/QttD9w4P4hGgn90Yqd3UHiD2RuKwq6aNcNNp9cdgThGakeAtXvdtR8N5KkK9Fah6ST3z3xoKsMLITLOMtbyfHopegjlfM2GmOHO4GOOqmlXua/BcolStoZRJ/6V1r+F68j3NjgvQoKRtFKBHY/VXWv4XqLeArdbij3X3cvRjdjdx647UtSAywmOKDT4rb059ZKSHmGEKJbQ2rKAr+mpJ8snJUqhGpNOlVSa4G48Nlb7qicBKEpJJ+0NdgMNRE2WMDaRkcLk4nppXRSEhzTg8oP9seAfhMvOg1KdcG1sqS9EuCrU9pX1T1dGGGJjrTScJlAHCEpGe5xk5Onb/G1eC3/ANUEr/vXWv4XoDZfFTxgx6NU7p2u3Zdo1IuK4psqh0T6n6W86PfktbjbXM7HWsqJcSOqj189dc7Ih3DT7OokG7K25WK0xAYRUJ7jLTSpMgIHiOFDSUtpyrJwlKQPIDTNJUUtWHdhghpwePEJ+sp6ujLfeCQXAEc+BQ5S/c6+DCHUafT/ANCSSEzlOoAN11nqUo5un6b9QP2ta92e56cJVs2nW69bW1cuNVINOkSIjouasOcjqG1FJ5VSiFdQOhBGnzutvTT7a4mtmtmuRxUq6VVeapaMENBmGvkSvrkBWXMY80ama444mW/U4hGQ9Debx065QR56KMMTgQWj0QgmlaQQ4+q508CXCps3xMbFO7jb7Wk/cs6bWZLMBz4Ynww1EaQ234fLHfQlXxiXVcxGfSx5DUp7zcEPDFsXs3fO6e1m20mi3HblBl1CHMRcVVe8NbTZWCUOyVoUOnZSSNO73Mi35Fv8FtgtywjxZ4nVElGeqHpbq285A68hRnyznGe+pn4grebu3YrcG2Hi4EVW2alDUW/lgLjLTlOQevXp0PXy0hlLE2HsQ0bcYxhLmqZZpDI9xJP1Qn8JvDXsvxN7CUPdjeS0p9arlWl1BPjiv1KIPBalutNgNsSEIHRvvy9e/XSJxdbX7OcG1r2je2z9sTKHOn3D71mrcrlQmJciJiSFqRyyX3EjK0tnIAPTGcEgk3wR09NN4SdqG0p5fHteDLPTuXWw4T9PNnQ7e6SVl2RvBw82UtLSoMy5UzJIUklWRMhsoA64wUvO5GD2HbrkGptVJJRGkdGNpGOg+yQ2RwfuzypC2Z4NLfu6FTd1OJilm6LqntCUzQ5zviU6jocBIZLKTyPuYUOcr508w9EDGTMauFXhhUkp/idNs05GOZNpwEq/wg1n7upSSkISEJHRIwNC1trVanK90G3cgPTXVRY9mUJDbBWShOHHiCATgHK1dvXo2mpIKOJsEDQ1o4ACQ57nnc4pob+cOrHDvR5u9uwi5dOpNJBkXFbKpKnYhicxLsmP4iiWi2CVKbB5ChPopBGFMThX2N2G41aPe+5u89mu3NUaVdj1Gp0oVqoRA1DRDiOBARHfbSfTdcOSCfS74Awed9wWanZNfp8hpDjUmmSmloX8lQLSgQfZoI/ca1oXw73ipAwPq3fz8/wdBzoOO00kFca2NgD3DBIHX/2lmVzo9hPClj+NmcEo7bNP/wDems/wvSNdfuXvC1UqK/EsijV6zaoQDHqMGuzJRbWDkczcpx1CknsRgHGcEHrpze6KX9ee2HCReF87fXLNoNepcqkriT4bnI43zVGOhQ9RSpKlJKSCCCQQQdEHbkp+fb1LnSXOd6RCYdcVjHMpSASftnUsHEdChXwxyDa5oI+y5IcP+xtMuPjBqXDHxA0lFfj29BmiS3HnSYiX1pSy4w+FsOIWApp0K5ebpz4OcaOA+5mcEpOTs0//AN6az/C9R1NjsR/dbYSmAAX9t/FdwMZX4q0/T0SnRy6W+R0hyShqOggo2GOJoAyT080LjnuZnBdyn3ttRNir8ltXRVyU+0c0kj7mhp364aqRwRS2N36AzNvPb1+QIs6DVnErlUl5xR8IhwJSHWCSEdQFpPLkr5iUklwD7kX3uDSN34t8XPOrf1M7oVujUtyY4XHGISC2pDPOepSkrVy5JwOnYADd90kofw/wY7iRBJ8Ax48ScF8nPkx5bL3LjIxzeHy58s5we2uMkcw5BXaugp6yMskYD+yZnDfw323vdaNI3z3qg/Cse42UVKg2wHFIpsGCsZZU62kgSHFoIUQvKBkDlJHMZ7HCvwxAY/idNsifsjaUAq+34WdOLZz3h+hNZvwWUe9PgGD4HJ8nk8BGMezGhZ4lLxmbGcaNgb9bm3JU6TtMxacyiPS2YUmVGi1Fx0q5XUx0LUC6PBxlOMs99JJLjkomKJkLAxgwAnxunwk21aVNn7kcOzC7LumlNKmpp0B1SaZUktpyWFxifDaKgCAtsJwogqCh005trN4bbvzbOkX3V6xFhtS46FqLroTg4GfMaaTvulnBNUYz0WNvI66p5tSEgWvWcHIx/wAk1zP2pbuaLY0WkVatVBbKUBSY/jKCW0+vGdLji7R2FE3m4e4whzTySuqdd4k9jrWbcXNvyK6pnqG218x6eSfPUaV/jl2PlRH1R40ifOR6EVp2MPjMeWfV9GgJXbVGM4uuRkrWepLvpkn5zpTTDp4UlfheknoDjqPm1Kw04aFnlZf3S5GFJ918QtXvt9t+v7aUhiCgqCA0nC+X5wMdvbpnS6nacw89Lt9UVxfrVnH3dJIfWUhgrUUjt6XbVGfRbWV9cevUhGwNCqVXP2uThef5Q5gdNWqAHZONeKyTkozq9Cc9+ungQOiBaDlaxaOik4CT/LleI/5ri/jlaGVQGib4DQBd14kDr8Fxvxx0xVkdiSVY9Lg/Eo/unRx6wWqjbFnOPoThiqylnKfIspyB7fboN1MqaWEp6AeRV00cHGlZlUvS3rViUuqJhCJUJDrxP1yS0EgfbOhma4f6XIaR8I3JNS8Mc/hJGFY7+Wql8UionFr+q2SbRFXfXdvGTtKjdcNjHO9I5fZzDOsbqqdHZBXUmmyfJS/ydjqTpXDvaSnkPO1ipLKcFYK8ZA0ujZTb9bbXjUlTvhD0eZR/Loc6jZnhEQ+ySc8vUGpuK0o45Ha60Vj6zBz8/Qa0HrkZfe8OnsOvoHYobV1+3jRKs7bbeRzlNsQiU9/Q/wBmlCNbdChOckSiRWm0eSUDr9ONNv1Hkd0qfovZBCAC8Ic4dKvipQFzqfasx5oIyDygHP0nVzFn7qy5TEJNtpjqWjPiPHlGPb366KRKg1F97NJ8NP2Ke32tYnFuv+grmB9fnqPlv8h6FWel9lNHGQXhB9vrtJuFQtvp9TrdUp5jNJ5lIZXkk+rXcGifzFgf3K1+ANcoeKhPh7N1MZz6PXPXXV6ifzFgf3K1+ANSNuq3VkZe4+Kg9R2OCw1DaenGARlIcna+w5m4sTdqXbrL12wKcukxaktxwrZirVzLbSjm5Bk91BPMe2cdNRzxY1/iJoW19Xd2Csyi1iYuItMmQ/UVJmxWj0W5Gilrw31pQVEBTyeoGEL+SY43AqFRhe6PbZw4dSksRqhZFTTLjtulLcgIcyjnSDhXKVEjPbJxotSAoFKhkEYI1IKvjjlAN7kgimt2LuCmk496/DUUox5/pVGiQ41v2JG7v70Kl+JVqEPc4GGolz8REKOgIZi7m1JhpIGAlCXFpA+gAam/jW/Ykbu/vRqX4lWktGBhOSuDpC4DGU/tpv6FtofuHB/EI0BvupldftndnaOvsoKhDpVbUsD7Hni50eW039C20P3Dg/iEaAz3UygVG8N4tlLHo4V7+uVqoUhhaWi54an5ERHiFI6kJBKj26JPUaYrIu3gdF5jCIts/u1Uyb/ic+inz3Oaw12vw6xLvnMeHUb/AJ79yPnmKuZpwhEfGew8Bts4HTJPr0pe6BbhCyOG2uUeK6gVK9XG7YhoKykrEnIeKSPNLAdV/e6nu0rapdm2tSLSokRqLT6NBYgRWGkBCG2mkBCUpSOgAAGANc8vdDd2aLVOImytrahVkR6daNOXXJoWpPhLlyCUNA9yFobbX7MPDv5NVb/c6NxjHyt49OE7QxG417GPPzO59clMLYjb2PfHEXtftkhll2m2sg3PU2lKKfQihJaIwOp98Lj9D0xnv2PWDQKe5p22i4qjuPve4hxTVQnNW/TFrbwksR0+I4ttRHpBS3QkkHGWsdwdFTxBbmxNnNl7w3IlraCqLSnno6HHA2HZJTysthR7FTikJHtI0Hp+jNBb2Mf8x7x+55Reo6wV1ykcz5R3R9hwudF17qR7s90koW6L0lHwRQrsj2TTXgwvJCUORVJI7nMqQ8AoAJwQe3U9VX0eIy439kkp+2NcRKFMpVsW/YFfn1xl6TTbnptYqEt+UCrmTLbdcdccUc56ElRPrJ128ZcDrSHUnotIUPpGlWesfWsle4Y75A+3gk3uhbQPijb4saT9/FMHYCii3tmrTpATy+BT05HXupRV5/PpyVtxi4bIqK4qkrZqFMfDZHUELbUB9/WeMw1bdseDlKG6dEUc9gAhJP5NR1wv3cNyOGuxbrwvNXoDK1pV8oKKSCD7emphQic2ydFZtzZ2x6BGYQy1T7ep8ZDaEhKUJTHQAAABgDHbA1z+90AuB+scdOydn+GUxqNKoEtbgczzKlVcJKOXHTAjpOc9ebsMdelNFhCm0eDTgABFjNMgAYxypA7eXbXKbi3rwuL3QOD72S4hduXJaFJWtQAyoSGZGU4PUfpkDJwcg+WCR6l21g+4/lP07O0cQPAE/wBl1m0Ju1pP8cS3kHl9R1C/Cc0WWhN2tP8A+IlvGP8AodQ/w3NPphE9dP8AOxV/7gkfi1aBj3GUp/icbt5QR/Lq/wA2fX8Hws6Oa61JTa9YUpQSBAkEknAHxatAz7jO4HeHS71BJH8uz47f83wdcPzBLHylGtuJtvY+7NqSLH3Ft2PXKDLeYfkQJClhp1TLqXW+YJIKgFtpPKehxgggka3Lkqk22bdkT6FaVRr78Nn4il0xyM289yjohBkOtNDtj0ljQ3e6fzp9L4K74qdKnSIcyLLorrEiO6pt1pYqkXCkqSQUkesaJe2HnZFtUl99xTjjkFha1q7qUW0kk/TpSQubXDhf90bs+6S1O/7yoUu3KkukVCmJt+Xgv0tmOlpCW1qCRzKUeZwnqPjPRJSEnXTjQNPU2FTPdZmFQobDCqlt/wC/pKmk4Lz3MWudfrVyNITn1JSPLRy6S3PilvxkY8kGvubAxB39699468fuM6kzjzYVJ4Sdx46cczlK5Rn1ladRn7mwcwd/ev8A54q9+CzqTePF4xuEzcV8d26Zzf8AxE674LgA3AFQpwEcUtKpNk25w7bxSGqDcNHjNQbenyFhESrwx6LLSFnAQ+gYR4Z+WAlSSSVJSbVbodFuWky6DcVJh1OmT2lMSocxlLzL7ahhSFoUCFAjyI1zUtD3OK7d/wDaOz75ncRrFOhXNQYNVbpyrO98e9UvsJc8LxPfqefl58c3KnOM4HbUv7W35ulwnb4WHwnbqbovbq0q94bzlHrkmme8ZlIcaSrlYcJedMhpQQcKUedKjjJTgJRGX7fzOqIq204kPuxJb9Qoo4sPc9htZHqO8PDhRzNpMYql1e0XMuKYZHVbsFR9IhPVRZJJxnkPRKCN9CuSVNp7dQjWbOcjuoCgppHMnHs667fPNNvsrYdSFIcSUKB8wRgjXKTaViLS63fdpRGGm4FvXXVadCaSnCW2WpbqEIHqASkADTVXWuoo+0HRE2XT9LfaowSt5xlRS7cMZHR6iTIihjq60c/l15mrUhKgZMlTYPUlXogDRMu0+lyTmRS47x/sjWsC7VtqQnkXb0VSfUWgR97Ua3UpByFK1PsmpXk7Ah0RUrdCPFTVUK1jXVKe6MMy2jn1LH5dEC9txZDyfC+puK15fFgJ6/RpDqOxm3s1vkEWRFX6216KZqYkqFn9jYcMtUOtOoHY83furOs6Cn/jdSXTtgbMgyvFl1WetrybK8/b6apUOH22pzvPS6/NYT3wVefq0ZFqRo6qvVHsinid+WFGbjjaOhcTzfSR97RO8BZ/ltvH+tpcXP8AjlaiMcOs9aVopt7L5k9grt9v/bqcOCewrnsm77war7yHmXqZFQ06hJypQeVkfa0Q6+MqR2TfFBx+zurs0wq5Bw1S7xEkfBlFH/8AkPq/0U6g0rbznCs+vT64pN27NoE2nUKs1eHCVFeX4inpTSVgqQCCWyrxCnoRz8vJnA5skDUHNbzbYyEOOM3vSlJaR4ij74T0T6++qZeI5HVBIBwvo7RtVSMtrWyOAOT1IT1Wo5zqoWFdFdRnHXTOpF9PXgpTm3VGTc8ZEhMR19ipw46Q+pClpaR47qC4vkQpWEBRASScY1rQ95NvnZDcCXdFJYmOqSlLTdRYkoUVAEcrrK1Nr7j5Kjg5BwQQI00dQGh5YcFWOO8WuWUwskaXDqMhPrl/re+rwM9T103KxuJZNty2INduWDEfkjLSHngkqHrGtBrePbJCJSzetKKYpw4ffSen29djpZ3jhqKNbSRHDngEfUJ5FbfqVr2UZzz9dNOjbsbcV+QYdKvGlSHeXnKUSUkgevWWo7lbd0xOJNyR8+pHpH8miYLVUP4wue/RSDdG4EfRMfioKVbP1VKMk8uurtE/mNA/uVr8Aa5J7l7lWhdVAfoDdImTo8xBT4racJHzddJsri147lPBqh73vRooAS0mRbdHHKkdhn3odWq1UEtPGWbfFZjrG2VV0qmTU7cgDC6m1HZKx6tvLS99ai3Neuai0lyjwMv4jsMuKKnFBsDqtWQMkkAAYA65fEuUxBivTZTqWmWG1OOLUcBKUjJJPkMDXHxPFH7oSRk8Q0YH1C26Of8A7TSZdW6HFbutQZNp7r7/ANSn0SYnklQoMKJBTIQehQ4YzTZWgjoUElJHcHUy2hqHdGqox6ZuL3YLMfuiC9zo3atxnfjdu2JlUiMo3Hrcu57bKwpCpgMl9TqAVdM+EtpaUYCsBw9QDynTvHtxG3f2quza6ZVHKazdNJk0pcxtsOKjh1BTzhJICiM5xkZ1xnG31Oix4Zo1RnQqnTlpdhVCNIU1JYcT8lba0EKQoeRBB1NVA45uNWxqU1RxUbKvEM5CJtfpTvvopz0ClRXmUqwOmSnJx1JPXSjbaho4GUTctM1UD8wDcMD7rqXa9Cate2qVbTD6n26VCZhIdWMFYbQEhRHkTjOhAvK5LL3d90qsGy40pUp/ai2KpVJCmiC0J7/hIDKvWUNrSs+oqR16EaHG5+ODjUv2ivUN6dZtnNSMJcnW7TXkywjzSlcl94IyOnMlIUPIg9dRTZK9xNpa+u+dq70fo11vsPMSKq7GYmuvpeWlbpWJKHEqUpaQSojmz59Tp2O01MjSduEPBpuvlY55bjHQHxXbfQ/7g8BPChune1V3Fvza52qXDW3EvT5puGqMl5SUJQn0GpKUJAShIASkDA1z+/io+PjP7IlP/dmjfwTVo4p+PYLwviLQR+9ij/wTSTaqrxYmxp65A8RldQNhdr7L2e22iWHt/STTKHCmz3I8YvuPFvxJTqyOd1Slq6nupRONKO7Wz+3e+dmv7fbo0Fys2/KeafehpnSIgcW2oLQSuO4hZAUAcc2MgdNcqRxRcdMBgNReIdLTeVK5fqZo56qJUT1ieZJ1eOKfj4W34rXEaytPmPqao2R//E1z4XVeDV46duWf9NO73TLhN2J4ftjLer2zNkP0Gp1S6WaZJdVW6hLC4xhynFI5JL7iBlbTZyAD6OM4Jz07sapprVlUGrpJImU2M+CRj5TaT+XXHDcG/OIvfahRbY3x3URc9Jp81NSjRTSIEQNyUtuNhfNHYbUfQdcGCSOucZAwtUHf3jOsqgUuzLH35TTqFQobNOpsQ29SnfAjMoCG0c7kZS1YSkDKiScdSTpfweoa3cG9U8/T1xdG0luT5ZXU7iIut2xthtwrxjsB92jWzUZjbRXyeItEdZSnmwcZIAzg/MdQN7ldcBq3B7btIemmRJt+o1GnPBTnOpoe+FutoPXpht1GB5J5cdMaC2vb7cYV92/UbM3D3z+FbfrMZcOoQ00ClseOysYUjnajJWnI80qB0kbf35xCbJUiZb+xe6f1L0uoyzUJcY0mBLDkktobK+aQy4oeg2gYBA6du+lC0VJaTt58lxumq8xFxbznou0uuH/ERuRV1cU+49925SEVONQ72YkjBU2px2nKabU3kgkenHUnmwR5jIxp/scU3HmXE+LxFJKc9cWzR/4JplwqfKW/VKnXJgnVKuTH6hUZKm0IMiQ8suOrKUAJTzKUo4SABnoANeZY5pjtlGB1R9p0/VMlcaluGkEeq7J7e31be5llUa+7RqbU+k1qI3KjvtnuFDqkjulQOQUnBBBBGdNO3djadb+/12b8t1156XdNFp9GVTywEojiMpxRcCwcrK+dIwUjHKepz05ZbY7nb7cPs1+RsxeiGqVJcL0i36oz76pzqyD6QbJCmiScktKQVEDmzjGpN/ji3Gs4SybO2pbB6eKmlVAqHt6zSPuaQ+1VTHYDc/ZRU+n6+F+0MyPMI8uKzd2i7KbD3ZedVeb98mA7CpkZRPNLnPJKGWUgAnqojJwQlIKj0B0NPuPDTzPD/ejL7PhLbvh9BT6sU+DoSb2ujdXeu4Gbu3svZ6uyIhV7wgNtpYgwQok4aZRhIPXHOcrIABUcDWaydyuIrZyn1Ch7I7pptalVSeqpyopo8CWFyVNobK+aQw4oeg02MAgdM4yTpZs9QGbsc+SLOmqxtNvx3ien0R5e6mHHA9f5xnD9H/8A9pF0Tdp9LWowP9T4/wCLTrjjuDuxxWbxWZUNut295xXbaqhZVLgih02N4padQ638YzHQ4MLbQeihnGDkZGnAOKLjoY5IlM4gy3GZSG2kG2aOeVIGAMmJ6tINqqgM7UJ+H6/aDs/uioq5H8dmpKfP9DHP0eO7o29cV3N0OJN3clG9D+6xVuAxSvgRus/A1OHLC5yvwvB8DwT6Siebk5vbjTjRxU8eiz04jUD2G2KOP/tNJdbKlv8ASuv0/XjHc/uupG0Gylj7I0qt0qyGJYFxVyZcVSelOhx2RNkr5nFkgAAABKQAOiUgde+oX90nriYXCrX7bi1JEeq3PMgUyCzzDxJOZTa3kJSe/wAQh3OOwydBA5xR8fBGG+I9B9f8rFHx9BETTOn3JvbdF2MX3uZuEq761FQURjOA8OMk45gyygBpoHlTnkSMkAnONMPoqgA91PUWnauWVolG1viunXAzedGu3hgsWFTJaXJVsUpi3aiwT8ZHkxEBpSVp7pyEpUM90qSexGtzcvhboW5fELt3v/ULnlxJG37MhCKW3HSpuatwHkUpwnKAgqUcAHPTqMHPMGjbrbpba3iq9NqajMtirzENpqCYzaXIU9KTkJeYcyhXmArAUkKVyqTk6lxj3SXi+bWGJFtbXtoT6PjyaLPBV7fQnY+0NMmKRg74SazTtZBKRE3c3wIXUeqVOBRabKrFVltRYcJlciQ+6sIQ22kZUpSj0AAHfXKzaR5mrzrxvaGF+87nuap1eIVtlBUw/KcdQeVXUeiodD1Gt6rbib28UbSmNxd04P1PxykyLbttkwYbygFfqxUpTryTnqhbikeiCEgjOnlSaE3TKe3Cp0VLceMkJwgjAGoW7MfURdmwK46Msc9BUGrqRjjACuK1H65Wtthwa1UllbnhDm5sdyMDWw0AfkJx8+qpJSvjPIWm9o3rlZPPPnqpTnv11Zze3V6SdMlh6rrXAnIWs5HYPQjodXsANauWD4mNeSAT1664Mpe1p6rKwosnm8/XqWeHhSjXaxlSjywkY9np6iRSlfYalnh3Oa9Wv7jR+HnUhbXF1QAq1qxjfhchA8lo7iWruDBr1YkW7QKvOenzX5kOXBWwExiunqjIKi64g5S4oLyAQAD59NMG4HLspSVC/YtcoUZ2I03Sq3Un4ZFHnt0+Sw7LbdU8pDchxTxKHHVISs9FrQSATHR/4+1plbsfzmTf7X8o1dySCsNLGBvTlDnbNVu6tIpaLY+q29YFKYpfwhU4suIpqc81CeQ8FKEkMvOlx5hay2pxvmQR4ilI1oVmZes2bTDb1vXe/UW6nPdlWm0uGhuoNGlpiNt1JZkcrUcvfGJWA/nlz4fMAUkps/8AznRfnV986Won89L/AO1J/LpxoykFrWgcII6DtLvXZFvNWszTNymVvVlVScnUeHRkKqUc04xfeMhEiY82lpLnxgUpD6TkkNpWEqD5psHd9yZcL0PbzcDx5rxepTMxVNRHt0/BoiJYhqExQU0XR4pIQ0B35CrJJhN/qSP73VyP1RvXBgDGE89wncZH8k9UFO4W028u6lsSrUkWNXXFLXSHoDlWmQfDjPxULRLe50yFqSt7xFemAVLBIURpko4JN4QrnctCjqV6zVWSfv66GsfL1hXouKo93HdCkKG9T2yMxU/AJygEb4O994yQhuhUjlH1vwmx+fV6+D7fX+otL/zq1o9vrtXL0ZHc5WngD0RP4orSfBAQ3wgb5NnCqLSiPX8Ks/n1a5wfb6OnIo9L/wA6s/n0fjv6lqrenjdpvILv4mrPouf6eDrfQ/8AAtJ6/wDOrOsq+D/fQ96TST/2o1+fR8J1erSReZxxgLp1TW5xwgETwg75AYFFpQH7qs/n148H++v9Rab/AJ1Z/Po+E68rvpXxqfyC7+Ka0ccIBTwgb7nvR6Wf+02NYjwd769/gqlZ/dVn8+ug2rNK+Mz+QXPxVW/Rc95PBrvy70+AqX/nZnVkHg137iJLYo9KWT/zqyPy66F6tV+r698Yn8gu/iit+i53TuCviAfe8Rmm01A9tYa/Prbj8HO/bbfxlEpR6eVWZ/8A7a6D/W6sZ/U/73STe6jyCUNT1v09EAbXCDvse9EpR/7UZ/8A7au/iPd8P6iUz/OrX59H2zr2vfG6jPQLh1PW58EAX8R7vkO1GpX+dWfz68ng93z/AKi0r/OrP59H3qqdedeZz4BJGqq36IA1cHm+g/4FpQ/7Va/Pqh4PN9B/wNSv86s/n0fi9VV3174tOAujVFa/rhAIng6307fAlJ/zq1+fVV8HW+f9RaV/nVn8+j9TrIvTHxqoJ8El2pKz6Ln9/Ed77f1HpH+dGfz6wv8ABzv4jk8GiUleeh56syMD199H/qqu6P7TXnXSdwTbr/WHxQAp4Kd9niXFKoKCvu37+HT2Zx+U/Pq1XBhv0z0TTqHIH2QqraPuK666Bxv1un+11Y78jQ4uM+cZTZv1WfFAIzwf79K6LotKH/arP59U/iOd9Cc/AVMV5fzWYHT7ej91Rf8A8mnWXGbnPK83UFUzphAIeD3fMt+jRqWPnqrH59Yl8H2+khBZmW5Q3AOgPwqwcj7eugD36nrzXykf2mk+/vk+YBE/iataBjC52S+CPfV1KkU2BFpnX0zErLSOYf13XW7Q+FXjAtFLqKFUoTzTnpn3zVWSDjy6nXQJr9dp1sJ+V/haFfMHnloS/wAW1zeBhBXRdn+KdoobuCx7ekhPy3WqyyFK+3008qfsrunJa5qpbkeIfU3UGHB9sK0UzWqN99CyU0Uo7wTrdYXD6IY3djtw2/SiQITh9Tk1v/bqp2Q3DGD8Gx0rPce/WyBolT+q6xN/Kc1GS2unJ6IiPWNxHkhxOx24Gc+8In+Wo1T9BC/x2p0P/LEaJfVmmzZ6fKebrW5DxHohrVsluN/U6J/laNP3Zywbls+r1OTXYjTDcmOlpvlfS6SQc56eWpYXr39Oc+fS6e1wwvD25yo25asrq6ndTy42l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13" name="Freeform 1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100342" y="6379599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2050" name="Picture 2" descr="https://i.imgflip.com/2j593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60" y="1694542"/>
            <a:ext cx="7210280" cy="438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9790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fr-CA" sz="4500">
                <a:solidFill>
                  <a:srgbClr val="FFFFFF"/>
                </a:solidFill>
              </a:rPr>
              <a:t>Nous avons été très occupés jusqu’à présent...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10</a:t>
            </a:fld>
            <a:endParaRPr lang="en-US" smtClean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 lIns="36000" rIns="0"/>
          <a:lstStyle/>
          <a:p>
            <a:pPr algn="l">
              <a:lnSpc>
                <a:spcPct val="85000"/>
              </a:lnSpc>
            </a:pPr>
            <a:r>
              <a:rPr lang="fr-CA"/>
              <a:t>#ProGen</a:t>
            </a:r>
          </a:p>
        </p:txBody>
      </p:sp>
      <p:sp>
        <p:nvSpPr>
          <p:cNvPr id="9" name="Freeform 8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06817" y="6393322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36000" tIns="45720" rIns="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</a:pPr>
            <a:endParaRPr lang="en-CA">
              <a:solidFill>
                <a:srgbClr val="005172"/>
              </a:solidFill>
            </a:endParaRPr>
          </a:p>
        </p:txBody>
      </p:sp>
      <p:pic>
        <p:nvPicPr>
          <p:cNvPr id="2058" name="Picture 10" descr="Image result for people talking graph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74" y="3088873"/>
            <a:ext cx="1203396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/>
          </p:nvPr>
        </p:nvGraphicFramePr>
        <p:xfrm>
          <a:off x="40779" y="1256828"/>
          <a:ext cx="9320345" cy="505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707690" y="2311922"/>
            <a:ext cx="2032988" cy="1034129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CA" sz="2400" b="1" spc="-60" dirty="0" err="1" smtClean="0">
                <a:solidFill>
                  <a:schemeClr val="bg1"/>
                </a:solidFill>
              </a:rPr>
              <a:t>Approvision-nement</a:t>
            </a:r>
            <a:r>
              <a:rPr lang="fr-CA" sz="2400" b="1" spc="-60" dirty="0">
                <a:solidFill>
                  <a:schemeClr val="bg1"/>
                </a:solidFill>
              </a:rPr>
              <a:t/>
            </a:r>
            <a:br>
              <a:rPr lang="fr-CA" sz="2400" b="1" spc="-60" dirty="0">
                <a:solidFill>
                  <a:schemeClr val="bg1"/>
                </a:solidFill>
              </a:rPr>
            </a:br>
            <a:r>
              <a:rPr lang="fr-CA" sz="2400" b="1" spc="-60" dirty="0">
                <a:solidFill>
                  <a:schemeClr val="bg1"/>
                </a:solidFill>
              </a:rPr>
              <a:t>agile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57482" y="2235804"/>
            <a:ext cx="3762518" cy="722955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CA" sz="2400" b="1">
                <a:solidFill>
                  <a:schemeClr val="bg1"/>
                </a:solidFill>
              </a:rPr>
              <a:t>Journée de</a:t>
            </a:r>
            <a:br>
              <a:rPr lang="fr-CA" sz="2400" b="1">
                <a:solidFill>
                  <a:schemeClr val="bg1"/>
                </a:solidFill>
              </a:rPr>
            </a:br>
            <a:r>
              <a:rPr lang="fr-CA" sz="2400" b="1">
                <a:solidFill>
                  <a:schemeClr val="bg1"/>
                </a:solidFill>
              </a:rPr>
              <a:t>l’industrie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74462" y="4102975"/>
            <a:ext cx="3762518" cy="720197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CA" sz="2400" b="1">
                <a:solidFill>
                  <a:schemeClr val="bg1"/>
                </a:solidFill>
              </a:rPr>
              <a:t>Ouvert par</a:t>
            </a:r>
            <a:br>
              <a:rPr lang="fr-CA" sz="2400" b="1">
                <a:solidFill>
                  <a:schemeClr val="bg1"/>
                </a:solidFill>
              </a:rPr>
            </a:br>
            <a:r>
              <a:rPr lang="fr-CA" sz="2400" b="1">
                <a:solidFill>
                  <a:schemeClr val="bg1"/>
                </a:solidFill>
              </a:rPr>
              <a:t>défaut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73374" y="4163812"/>
            <a:ext cx="3762518" cy="720197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CA" sz="2400" b="1">
                <a:solidFill>
                  <a:schemeClr val="bg1"/>
                </a:solidFill>
              </a:rPr>
              <a:t>Engagement</a:t>
            </a:r>
            <a:br>
              <a:rPr lang="fr-CA" sz="2400" b="1">
                <a:solidFill>
                  <a:schemeClr val="bg1"/>
                </a:solidFill>
              </a:rPr>
            </a:br>
            <a:r>
              <a:rPr lang="fr-CA" sz="2400" b="1">
                <a:solidFill>
                  <a:schemeClr val="bg1"/>
                </a:solidFill>
              </a:rPr>
              <a:t>des RH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0160" y="4628089"/>
            <a:ext cx="1795179" cy="1191095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CA" b="1" dirty="0"/>
              <a:t>Trouvez-nous en ligne :</a:t>
            </a:r>
          </a:p>
          <a:p>
            <a:pPr algn="ctr">
              <a:lnSpc>
                <a:spcPct val="85000"/>
              </a:lnSpc>
            </a:pPr>
            <a:r>
              <a:rPr lang="fr-CA" sz="1600" dirty="0" err="1"/>
              <a:t>ProGenRHetPaye-HRandPayNextGen</a:t>
            </a:r>
            <a:r>
              <a:rPr lang="fr-CA" sz="1600" dirty="0"/>
              <a:t/>
            </a:r>
            <a:br>
              <a:rPr lang="fr-CA" sz="1600" dirty="0"/>
            </a:br>
            <a:endParaRPr lang="fr-CA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50821" y="1256828"/>
            <a:ext cx="3073380" cy="1505027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fr-CA" dirty="0"/>
              <a:t>Partenariat conjoint 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fr-CA" dirty="0"/>
              <a:t>Portée flexible et adaptable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fr-CA" dirty="0"/>
              <a:t>Travail selon une démarche</a:t>
            </a:r>
            <a:br>
              <a:rPr lang="fr-CA" dirty="0"/>
            </a:br>
            <a:r>
              <a:rPr lang="fr-CA" dirty="0"/>
              <a:t>par étapes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fr-CA" dirty="0"/>
              <a:t>Sprints plus courts/plus rapides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7521" y="1281167"/>
            <a:ext cx="3387506" cy="757130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CA" spc="-30" dirty="0"/>
              <a:t>200 participants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CA" spc="-30" dirty="0"/>
              <a:t>Lancement du processus d’approvisionnement agile (</a:t>
            </a:r>
            <a:r>
              <a:rPr lang="fr-CA" spc="-30" dirty="0" err="1"/>
              <a:t>PAA</a:t>
            </a:r>
            <a:r>
              <a:rPr lang="fr-CA" spc="-30" dirty="0"/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23352" y="1983573"/>
            <a:ext cx="2432466" cy="984244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r-CA" dirty="0"/>
              <a:t>Information fournie</a:t>
            </a:r>
            <a:br>
              <a:rPr lang="fr-CA" dirty="0"/>
            </a:br>
            <a:r>
              <a:rPr lang="fr-CA" dirty="0"/>
              <a:t>aux fournisseurs sur le contexte</a:t>
            </a:r>
            <a:br>
              <a:rPr lang="fr-CA" dirty="0"/>
            </a:br>
            <a:r>
              <a:rPr lang="fr-CA" dirty="0"/>
              <a:t>des RH et de la paye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94497" y="4738103"/>
            <a:ext cx="2754997" cy="1269578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CA" dirty="0" smtClean="0"/>
              <a:t>	Série d’ateliers qui se</a:t>
            </a:r>
            <a:br>
              <a:rPr lang="fr-CA" dirty="0" smtClean="0"/>
            </a:br>
            <a:r>
              <a:rPr lang="fr-CA" dirty="0" smtClean="0"/>
              <a:t>     </a:t>
            </a:r>
            <a:r>
              <a:rPr lang="fr-CA" dirty="0"/>
              <a:t>veulent l’engagement 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>   initial auprès des </a:t>
            </a:r>
            <a:r>
              <a:rPr lang="fr-CA" dirty="0"/>
              <a:t>utilisateurs pour obtenir une première </a:t>
            </a:r>
            <a:r>
              <a:rPr lang="fr-CA" dirty="0" smtClean="0"/>
              <a:t>rétroaction.</a:t>
            </a:r>
            <a:endParaRPr lang="fr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3" y="5263420"/>
            <a:ext cx="783799" cy="7837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10714" y="5578167"/>
            <a:ext cx="1847098" cy="327782"/>
          </a:xfrm>
          <a:prstGeom prst="rect">
            <a:avLst/>
          </a:prstGeom>
          <a:noFill/>
        </p:spPr>
        <p:txBody>
          <a:bodyPr wrap="square" lIns="36000" rIns="0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fr-CA" b="1" dirty="0"/>
              <a:t>o</a:t>
            </a:r>
            <a:r>
              <a:rPr lang="fr-CA" b="1" dirty="0" smtClean="0"/>
              <a:t>uvert.canada.ca</a:t>
            </a:r>
            <a:endParaRPr lang="fr-CA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1"/>
          <a:stretch/>
        </p:blipFill>
        <p:spPr>
          <a:xfrm>
            <a:off x="40779" y="4128429"/>
            <a:ext cx="1135909" cy="9919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27088">
            <a:off x="673803" y="3263408"/>
            <a:ext cx="962912" cy="7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69"/>
            <a:ext cx="9144000" cy="1423151"/>
          </a:xfrm>
          <a:solidFill>
            <a:srgbClr val="005172"/>
          </a:solidFill>
        </p:spPr>
        <p:txBody>
          <a:bodyPr/>
          <a:lstStyle/>
          <a:p>
            <a:r>
              <a:rPr lang="fr-CA">
                <a:solidFill>
                  <a:srgbClr val="FFFFFF"/>
                </a:solidFill>
              </a:rPr>
              <a:t>Mais il reste encore beaucoup à faire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11</a:t>
            </a:fld>
            <a:endParaRPr lang="en-US" smtClean="0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17" name="Freeform 16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66451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61794353"/>
              </p:ext>
            </p:extLst>
          </p:nvPr>
        </p:nvGraphicFramePr>
        <p:xfrm>
          <a:off x="343381" y="1521699"/>
          <a:ext cx="8580699" cy="4462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6932" y="4919396"/>
            <a:ext cx="17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>
                    <a:lumMod val="95000"/>
                  </a:schemeClr>
                </a:solidFill>
              </a:rPr>
              <a:t>Octobre 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6220" y="4919396"/>
            <a:ext cx="17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>
                    <a:lumMod val="95000"/>
                  </a:schemeClr>
                </a:solidFill>
              </a:rPr>
              <a:t>Décembre 2018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0147" y="4919396"/>
            <a:ext cx="17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>
                    <a:lumMod val="95000"/>
                  </a:schemeClr>
                </a:solidFill>
              </a:rPr>
              <a:t>Hiver 2019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9435" y="4919396"/>
            <a:ext cx="1713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>
                    <a:lumMod val="95000"/>
                  </a:schemeClr>
                </a:solidFill>
              </a:rPr>
              <a:t>Printemps 2019</a:t>
            </a:r>
          </a:p>
        </p:txBody>
      </p:sp>
    </p:spTree>
    <p:extLst>
      <p:ext uri="{BB962C8B-B14F-4D97-AF65-F5344CB8AC3E}">
        <p14:creationId xmlns:p14="http://schemas.microsoft.com/office/powerpoint/2010/main" val="1991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96737"/>
          </a:xfrm>
          <a:solidFill>
            <a:srgbClr val="005172"/>
          </a:solidFill>
        </p:spPr>
        <p:txBody>
          <a:bodyPr>
            <a:normAutofit fontScale="90000"/>
          </a:bodyPr>
          <a:lstStyle/>
          <a:p>
            <a:r>
              <a:rPr lang="fr-CA" sz="4500">
                <a:solidFill>
                  <a:srgbClr val="FFFFFF"/>
                </a:solidFill>
              </a:rPr>
              <a:t>Êtes-vous prêt pour la prochaine génération?</a:t>
            </a:r>
          </a:p>
        </p:txBody>
      </p:sp>
      <p:pic>
        <p:nvPicPr>
          <p:cNvPr id="7" name="NextGen video cli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275" y="1423219"/>
            <a:ext cx="804545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12</a:t>
            </a:fld>
            <a:endParaRPr lang="en-US" smtClean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6045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15" name="Freeform 1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16756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5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2243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fr-CA" sz="2400" dirty="0">
                <a:solidFill>
                  <a:srgbClr val="FFFFFF"/>
                </a:solidFill>
                <a:cs typeface="Garamond"/>
              </a:rPr>
              <a:t>Si vous cherchez dans Google « </a:t>
            </a:r>
            <a:r>
              <a:rPr lang="fr-CA" sz="2400" dirty="0" err="1">
                <a:solidFill>
                  <a:srgbClr val="FFFFFF"/>
                </a:solidFill>
                <a:cs typeface="Garamond"/>
              </a:rPr>
              <a:t>NextGen</a:t>
            </a:r>
            <a:r>
              <a:rPr lang="fr-CA" sz="2400" dirty="0">
                <a:solidFill>
                  <a:srgbClr val="FFFFFF"/>
                </a:solidFill>
                <a:cs typeface="Garamond"/>
              </a:rPr>
              <a:t> » (</a:t>
            </a:r>
            <a:r>
              <a:rPr lang="fr-CA" sz="2400" i="1" dirty="0">
                <a:solidFill>
                  <a:srgbClr val="FFFFFF"/>
                </a:solidFill>
                <a:cs typeface="Garamond"/>
              </a:rPr>
              <a:t>prochaine génération</a:t>
            </a:r>
            <a:r>
              <a:rPr lang="fr-CA" sz="2400" dirty="0">
                <a:solidFill>
                  <a:srgbClr val="FFFFFF"/>
                </a:solidFill>
                <a:cs typeface="Garamond"/>
              </a:rPr>
              <a:t>), vous pourriez penser que </a:t>
            </a:r>
            <a:r>
              <a:rPr lang="fr-CA" sz="2400" dirty="0" smtClean="0">
                <a:solidFill>
                  <a:srgbClr val="FFFFFF"/>
                </a:solidFill>
                <a:cs typeface="Garamond"/>
              </a:rPr>
              <a:t>nous sommes </a:t>
            </a:r>
            <a:r>
              <a:rPr lang="fr-CA" sz="2400" dirty="0">
                <a:solidFill>
                  <a:srgbClr val="FFFFFF"/>
                </a:solidFill>
                <a:cs typeface="Garamond"/>
              </a:rPr>
              <a:t>les personnages suivants...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" y="1279683"/>
            <a:ext cx="8832936" cy="500313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1</a:t>
            </a:fld>
            <a:endParaRPr lang="en-US" smtClean="0"/>
          </a:p>
        </p:txBody>
      </p:sp>
      <p:sp>
        <p:nvSpPr>
          <p:cNvPr id="14" name="Freeform 1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78495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7322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fr-CA" sz="4000" dirty="0">
                <a:solidFill>
                  <a:schemeClr val="bg1"/>
                </a:solidFill>
                <a:cs typeface="Garamond"/>
              </a:rPr>
              <a:t>En fait, la prochaine génération est composée de...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745" y="1488253"/>
            <a:ext cx="4783220" cy="13763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b="1"/>
              <a:t>Jacquie Manchevsky</a:t>
            </a:r>
            <a:r>
              <a:rPr lang="fr-CA"/>
              <a:t/>
            </a:r>
            <a:br>
              <a:rPr lang="fr-CA"/>
            </a:br>
            <a:r>
              <a:rPr lang="fr-CA"/>
              <a:t>Secrétaire générale</a:t>
            </a:r>
          </a:p>
          <a:p>
            <a:pPr marL="0" indent="0">
              <a:buNone/>
            </a:pPr>
            <a:r>
              <a:rPr lang="fr-CA" sz="2400"/>
              <a:t>@jmanchevsky</a:t>
            </a:r>
          </a:p>
          <a:p>
            <a:pPr marL="0" indent="0">
              <a:buNone/>
            </a:pPr>
            <a:endParaRPr lang="en-US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2</a:t>
            </a:fld>
            <a:endParaRPr lang="en-US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556" y="1524586"/>
            <a:ext cx="1649318" cy="16493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806" y="3812199"/>
            <a:ext cx="8545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Isabelle Leblanc | Claudia Levac | Cassandra Nagy | Amanda Bernardo | </a:t>
            </a:r>
            <a:r>
              <a:rPr lang="fr-CA" sz="1600" dirty="0" err="1"/>
              <a:t>Kishanna</a:t>
            </a:r>
            <a:r>
              <a:rPr lang="fr-CA" sz="1600" dirty="0"/>
              <a:t> </a:t>
            </a:r>
            <a:r>
              <a:rPr lang="fr-CA" sz="1600" dirty="0" err="1"/>
              <a:t>Kesavan</a:t>
            </a:r>
            <a:r>
              <a:rPr lang="fr-CA" sz="1600" dirty="0"/>
              <a:t> | Lee </a:t>
            </a:r>
            <a:r>
              <a:rPr lang="fr-CA" sz="1600" dirty="0" err="1" smtClean="0"/>
              <a:t>Traill</a:t>
            </a:r>
            <a:endParaRPr lang="fr-CA" sz="1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69874" y="2922073"/>
            <a:ext cx="4566652" cy="68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A" sz="2800" i="1" u="sng"/>
              <a:t>... et son équipe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443" y="4218549"/>
            <a:ext cx="1724526" cy="17377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699" y="4215316"/>
            <a:ext cx="1737224" cy="1737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9492"/>
          <a:stretch/>
        </p:blipFill>
        <p:spPr>
          <a:xfrm>
            <a:off x="1435333" y="4218549"/>
            <a:ext cx="1560840" cy="1737752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 rot="14642496">
            <a:off x="183855" y="1089804"/>
            <a:ext cx="2711964" cy="2649679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4868" y="1297322"/>
            <a:ext cx="2735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/>
              <a:t>Notre équipe gère</a:t>
            </a:r>
            <a:br>
              <a:rPr lang="fr-CA" sz="1600" dirty="0"/>
            </a:br>
            <a:r>
              <a:rPr lang="fr-CA" sz="1600" dirty="0"/>
              <a:t>et coordonne les RH; les finances et la passation de marchés; les documents d’information; les relations publiques; la gouvernance; la gestion de projet; et les priorités concernant les initiatives.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68" y="4225659"/>
            <a:ext cx="1250465" cy="1737224"/>
          </a:xfrm>
          <a:prstGeom prst="rect">
            <a:avLst/>
          </a:prstGeom>
        </p:spPr>
      </p:pic>
      <p:pic>
        <p:nvPicPr>
          <p:cNvPr id="4098" name="Picture 2" descr="kishanna kesav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18" r="15305"/>
          <a:stretch/>
        </p:blipFill>
        <p:spPr bwMode="auto">
          <a:xfrm>
            <a:off x="6457923" y="4208734"/>
            <a:ext cx="1189704" cy="17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24" name="Freeform 2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88328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5122" name="Picture 2" descr="Image result for male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647" y="4103999"/>
            <a:ext cx="1996934" cy="199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3" y="1511466"/>
            <a:ext cx="4893016" cy="1487905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CA" b="1" dirty="0"/>
              <a:t>Vernon von Finckenstein</a:t>
            </a:r>
            <a:r>
              <a:rPr lang="fr-CA" dirty="0"/>
              <a:t/>
            </a:r>
            <a:br>
              <a:rPr lang="fr-CA" dirty="0"/>
            </a:br>
            <a:r>
              <a:rPr lang="fr-CA" dirty="0"/>
              <a:t>Directeur général, Prestation </a:t>
            </a:r>
            <a:r>
              <a:rPr lang="fr-CA" dirty="0" smtClean="0"/>
              <a:t>des services numériques</a:t>
            </a:r>
            <a:endParaRPr lang="fr-CA" dirty="0"/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/>
              <a:t>@</a:t>
            </a:r>
            <a:r>
              <a:rPr lang="fr-CA" sz="2400" dirty="0" err="1"/>
              <a:t>V_von_F</a:t>
            </a:r>
            <a:endParaRPr lang="fr-CA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3</a:t>
            </a:fld>
            <a:endParaRPr lang="en-US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692" y="1519976"/>
            <a:ext cx="1649318" cy="164931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9992"/>
          </a:xfrm>
          <a:solidFill>
            <a:srgbClr val="005172"/>
          </a:solidFill>
        </p:spPr>
        <p:txBody>
          <a:bodyPr>
            <a:normAutofit/>
          </a:bodyPr>
          <a:lstStyle/>
          <a:p>
            <a:r>
              <a:rPr lang="fr-CA" sz="4500">
                <a:solidFill>
                  <a:srgbClr val="FFFFFF"/>
                </a:solidFill>
                <a:cs typeface="Garamond"/>
              </a:rPr>
              <a:t>... et les personnes suivantes...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7795" y="3619369"/>
            <a:ext cx="8221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/>
              <a:t>Anthony Sheehan | Troy MacFarlane | Marc-Antoine Raby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729" y="4118777"/>
            <a:ext cx="1678406" cy="1678406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rot="14732667">
            <a:off x="541034" y="1313828"/>
            <a:ext cx="2111268" cy="206161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6270" y="1612419"/>
            <a:ext cx="18543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700" dirty="0"/>
              <a:t>Notre équipe est chargée de fournir des capacités et des pratiques </a:t>
            </a:r>
            <a:r>
              <a:rPr lang="fr-CA" sz="1700" dirty="0" smtClean="0"/>
              <a:t>en matière de numérique.</a:t>
            </a:r>
            <a:endParaRPr lang="fr-CA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683729" y="5969138"/>
            <a:ext cx="822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i="1"/>
              <a:t>...avec le soutien du personnel de SPAC : Kristine Ouellette, Mario Godard, Marco Pelchat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232723" y="2915780"/>
            <a:ext cx="4566652" cy="68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A" sz="2800" i="1" u="sng"/>
              <a:t>... et son équipe</a:t>
            </a:r>
          </a:p>
        </p:txBody>
      </p:sp>
      <p:pic>
        <p:nvPicPr>
          <p:cNvPr id="3074" name="Picture 2" descr="Marc-Antoine Rab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0680" y="4115777"/>
            <a:ext cx="1681406" cy="1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22" name="Freeform 2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26695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695" y="4109912"/>
            <a:ext cx="1742402" cy="174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9669" y="3890165"/>
            <a:ext cx="22288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53" y="1511466"/>
            <a:ext cx="4475747" cy="14879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CA" b="1"/>
              <a:t>Dominic Rochon</a:t>
            </a:r>
            <a:r>
              <a:rPr lang="fr-CA"/>
              <a:t/>
            </a:r>
            <a:br>
              <a:rPr lang="fr-CA"/>
            </a:br>
            <a:r>
              <a:rPr lang="fr-CA"/>
              <a:t>SMA, Ressources humaines</a:t>
            </a:r>
          </a:p>
          <a:p>
            <a:pPr marL="0" indent="0">
              <a:buNone/>
            </a:pPr>
            <a:r>
              <a:rPr lang="fr-CA" sz="2800"/>
              <a:t>@Dominic_Rochon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4</a:t>
            </a:fld>
            <a:endParaRPr lang="en-US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5010" y="2976519"/>
            <a:ext cx="4716379" cy="68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A" i="1" u="sng"/>
              <a:t>... et son équipe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9992"/>
          </a:xfrm>
          <a:solidFill>
            <a:srgbClr val="005172"/>
          </a:solidFill>
        </p:spPr>
        <p:txBody>
          <a:bodyPr>
            <a:normAutofit fontScale="90000"/>
          </a:bodyPr>
          <a:lstStyle/>
          <a:p>
            <a:r>
              <a:rPr lang="fr-CA" sz="4500">
                <a:solidFill>
                  <a:srgbClr val="FFFFFF"/>
                </a:solidFill>
                <a:cs typeface="Garamond"/>
              </a:rPr>
              <a:t>... et le BDPRH, le propriétaire fonctionnel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63947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/>
              <a:t>Fiona Long | Karyn Kant | Andrew Cunningham | Amanda Stringer </a:t>
            </a:r>
          </a:p>
          <a:p>
            <a:pPr algn="ctr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70" t="8388" r="7460"/>
          <a:stretch/>
        </p:blipFill>
        <p:spPr>
          <a:xfrm>
            <a:off x="2356610" y="1571121"/>
            <a:ext cx="1711211" cy="1788157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rot="15189571">
            <a:off x="307679" y="1135616"/>
            <a:ext cx="2253461" cy="242239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9494" y="1479453"/>
            <a:ext cx="2122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Notre équipe est chargée de placer l’utilisateur au centre de la transformation des RH.</a:t>
            </a:r>
          </a:p>
        </p:txBody>
      </p:sp>
      <p:pic>
        <p:nvPicPr>
          <p:cNvPr id="5122" name="Picture 2" descr="Fiona Lo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990" y="4227309"/>
            <a:ext cx="1598315" cy="15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22" name="Freeform 2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56513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6146" name="Picture 2" descr="Image result for mal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138" y="4266824"/>
            <a:ext cx="1486473" cy="14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femal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608" y="4272962"/>
            <a:ext cx="1552662" cy="155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femal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481" y="4227309"/>
            <a:ext cx="1561769" cy="15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3474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fr-CA" sz="3100" dirty="0">
                <a:solidFill>
                  <a:srgbClr val="FFFFFF"/>
                </a:solidFill>
                <a:cs typeface="Garamond"/>
              </a:rPr>
              <a:t>Nous ne sommes peut-être pas sur </a:t>
            </a:r>
            <a:r>
              <a:rPr lang="fr-CA" sz="3100" dirty="0" err="1">
                <a:solidFill>
                  <a:srgbClr val="FFFFFF"/>
                </a:solidFill>
                <a:cs typeface="Garamond"/>
              </a:rPr>
              <a:t>Netflix</a:t>
            </a:r>
            <a:r>
              <a:rPr lang="fr-CA" sz="3100" dirty="0">
                <a:solidFill>
                  <a:srgbClr val="FFFFFF"/>
                </a:solidFill>
                <a:cs typeface="Garamond"/>
              </a:rPr>
              <a:t>... </a:t>
            </a:r>
            <a:r>
              <a:rPr lang="fr-CA" sz="3100" dirty="0" smtClean="0">
                <a:solidFill>
                  <a:srgbClr val="FFFFFF"/>
                </a:solidFill>
                <a:cs typeface="Garamond"/>
              </a:rPr>
              <a:t>mais </a:t>
            </a:r>
            <a:br>
              <a:rPr lang="fr-CA" sz="3100" dirty="0" smtClean="0">
                <a:solidFill>
                  <a:srgbClr val="FFFFFF"/>
                </a:solidFill>
                <a:cs typeface="Garamond"/>
              </a:rPr>
            </a:br>
            <a:r>
              <a:rPr lang="fr-CA" sz="3100" dirty="0" smtClean="0">
                <a:solidFill>
                  <a:srgbClr val="FFFFFF"/>
                </a:solidFill>
                <a:cs typeface="Garamond"/>
              </a:rPr>
              <a:t>certains </a:t>
            </a:r>
            <a:r>
              <a:rPr lang="fr-CA" sz="3100" dirty="0">
                <a:solidFill>
                  <a:srgbClr val="FFFFFF"/>
                </a:solidFill>
                <a:cs typeface="Garamond"/>
              </a:rPr>
              <a:t>disent que nous sommes aussi </a:t>
            </a:r>
            <a:r>
              <a:rPr lang="fr-CA" sz="3100" dirty="0" smtClean="0">
                <a:solidFill>
                  <a:srgbClr val="FFFFFF"/>
                </a:solidFill>
                <a:cs typeface="Garamond"/>
              </a:rPr>
              <a:t>impressionnant!</a:t>
            </a:r>
            <a:endParaRPr lang="fr-CA" sz="3100" dirty="0">
              <a:solidFill>
                <a:srgbClr val="FFFFFF"/>
              </a:solidFill>
              <a:cs typeface="Garamon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5</a:t>
            </a:fld>
            <a:endParaRPr 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8963"/>
            <a:ext cx="9144000" cy="4888562"/>
          </a:xfrm>
          <a:prstGeom prst="rect">
            <a:avLst/>
          </a:prstGeom>
        </p:spPr>
      </p:pic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11" name="Freeform 10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6878" y="6378805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16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3474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fr-CA" sz="4500">
                <a:solidFill>
                  <a:srgbClr val="FFFFFF"/>
                </a:solidFill>
                <a:cs typeface="Garamond"/>
              </a:rPr>
              <a:t>Beaucoup de gens aiment nous poser des questions au sujet de Phénix...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049" y="1518020"/>
            <a:ext cx="6857879" cy="4758325"/>
          </a:xfrm>
        </p:spPr>
        <p:txBody>
          <a:bodyPr>
            <a:normAutofit fontScale="92500" lnSpcReduction="20000"/>
          </a:bodyPr>
          <a:lstStyle/>
          <a:p>
            <a:r>
              <a:rPr lang="fr-CA" sz="2800"/>
              <a:t>Pensez-vous que Phénix peut être stabilisé?</a:t>
            </a:r>
          </a:p>
          <a:p>
            <a:r>
              <a:rPr lang="fr-CA" sz="2800"/>
              <a:t>Quelles sont les principales leçons tirées de Phénix que vous pouvez appliquer à la prochaine génération?</a:t>
            </a:r>
          </a:p>
          <a:p>
            <a:pPr lvl="0"/>
            <a:r>
              <a:rPr lang="fr-CA" sz="2800"/>
              <a:t>Êtes-vous d’accord pour dire que le problème de Phénix n’est pas la technologie, mais les processus opérationnels et les règles de paye complexes?</a:t>
            </a:r>
          </a:p>
          <a:p>
            <a:r>
              <a:rPr lang="fr-CA" sz="2800"/>
              <a:t>Certains ont tendance à rester à l’écart de Phénix. Comment comptez-vous attirer et retenir les meilleurs talents de la prochaine génération et les tenir responsables de la réussite de ce projet?</a:t>
            </a:r>
          </a:p>
          <a:p>
            <a:pPr lvl="0"/>
            <a:endParaRPr lang="en-CA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6</a:t>
            </a:fld>
            <a:endParaRPr lang="en-US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13828" y="6340816"/>
            <a:ext cx="5448659" cy="460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CA" sz="1800" i="1"/>
              <a:t>Questions extraites de la Journée de l’industrie</a:t>
            </a:r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11" name="Freeform 10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96878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1026" name="Picture 2" descr="Image result for person asking ques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039"/>
            <a:ext cx="19240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2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57218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fr-CA" sz="4500" dirty="0">
                <a:solidFill>
                  <a:srgbClr val="FFFFFF"/>
                </a:solidFill>
                <a:cs typeface="Garamond"/>
              </a:rPr>
              <a:t>... mais notre travail est </a:t>
            </a:r>
            <a:r>
              <a:rPr lang="fr-CA" sz="4500" dirty="0" smtClean="0">
                <a:solidFill>
                  <a:srgbClr val="FFFFFF"/>
                </a:solidFill>
                <a:cs typeface="Garamond"/>
              </a:rPr>
              <a:t>concentré </a:t>
            </a:r>
            <a:r>
              <a:rPr lang="fr-CA" sz="4500" dirty="0">
                <a:solidFill>
                  <a:srgbClr val="FFFFFF"/>
                </a:solidFill>
                <a:cs typeface="Garamond"/>
              </a:rPr>
              <a:t>sur l’avenir et non sur le passé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455" y="1372693"/>
            <a:ext cx="8897471" cy="486894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CA" sz="2600" dirty="0"/>
              <a:t>Un plan a été approuvé pour mettre sur pied une équipe spécialisée chargée de proposer des options pour la gestion future des RH et de la paye dans la fonction publique.</a:t>
            </a:r>
          </a:p>
          <a:p>
            <a:pPr>
              <a:spcBef>
                <a:spcPts val="0"/>
              </a:spcBef>
            </a:pPr>
            <a:endParaRPr lang="en-US" sz="600" dirty="0" smtClean="0"/>
          </a:p>
          <a:p>
            <a:pPr>
              <a:spcBef>
                <a:spcPts val="0"/>
              </a:spcBef>
            </a:pPr>
            <a:r>
              <a:rPr lang="fr-CA" sz="2600" dirty="0"/>
              <a:t>L’équipe de la prochaine génération travaille actuellement à la phase de découverte et d’analyse de cette initiative afin de mieux comprendre le problème, les utilisateurs et le contexte, ce qui aidera à établir une vision et à déterminer les options.</a:t>
            </a:r>
          </a:p>
          <a:p>
            <a:pPr>
              <a:spcBef>
                <a:spcPts val="0"/>
              </a:spcBef>
            </a:pPr>
            <a:endParaRPr lang="en-US" sz="2600" dirty="0" smtClean="0"/>
          </a:p>
          <a:p>
            <a:pPr>
              <a:spcBef>
                <a:spcPts val="0"/>
              </a:spcBef>
            </a:pPr>
            <a:endParaRPr lang="en-US" sz="26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7</a:t>
            </a:fld>
            <a:endParaRPr lang="en-US" smtClean="0"/>
          </a:p>
        </p:txBody>
      </p:sp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160172" y="4501631"/>
            <a:ext cx="8723183" cy="576292"/>
          </a:xfrm>
          <a:prstGeom prst="rect">
            <a:avLst/>
          </a:prstGeom>
          <a:solidFill>
            <a:srgbClr val="005172"/>
          </a:solidFill>
          <a:ln w="19050">
            <a:solidFill>
              <a:srgbClr val="005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200" dirty="0">
                <a:solidFill>
                  <a:schemeClr val="bg1"/>
                </a:solidFill>
                <a:cs typeface="Arial" pitchFamily="34" charset="0"/>
              </a:rPr>
              <a:t>Nos objectifs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0172" y="5225246"/>
            <a:ext cx="8815151" cy="1091045"/>
            <a:chOff x="619125" y="2133600"/>
            <a:chExt cx="8436622" cy="1091045"/>
          </a:xfrm>
        </p:grpSpPr>
        <p:sp>
          <p:nvSpPr>
            <p:cNvPr id="9" name="Rectangle 8"/>
            <p:cNvSpPr/>
            <p:nvPr>
              <p:custDataLst>
                <p:tags r:id="rId3"/>
              </p:custDataLst>
            </p:nvPr>
          </p:nvSpPr>
          <p:spPr>
            <a:xfrm>
              <a:off x="619125" y="2133600"/>
              <a:ext cx="2571750" cy="1091045"/>
            </a:xfrm>
            <a:prstGeom prst="rect">
              <a:avLst/>
            </a:prstGeom>
            <a:noFill/>
            <a:ln w="19050">
              <a:solidFill>
                <a:srgbClr val="0051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>
              <p:custDataLst>
                <p:tags r:id="rId4"/>
              </p:custDataLst>
            </p:nvPr>
          </p:nvSpPr>
          <p:spPr>
            <a:xfrm>
              <a:off x="3252137" y="2133600"/>
              <a:ext cx="2809875" cy="1091045"/>
            </a:xfrm>
            <a:prstGeom prst="rect">
              <a:avLst/>
            </a:prstGeom>
            <a:noFill/>
            <a:ln w="19050">
              <a:solidFill>
                <a:srgbClr val="0051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>
              <p:custDataLst>
                <p:tags r:id="rId5"/>
              </p:custDataLst>
            </p:nvPr>
          </p:nvSpPr>
          <p:spPr>
            <a:xfrm>
              <a:off x="6207863" y="2133600"/>
              <a:ext cx="2759866" cy="1091045"/>
            </a:xfrm>
            <a:prstGeom prst="rect">
              <a:avLst/>
            </a:prstGeom>
            <a:noFill/>
            <a:ln w="19050">
              <a:solidFill>
                <a:srgbClr val="0051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>
              <p:custDataLst>
                <p:tags r:id="rId6"/>
              </p:custDataLst>
            </p:nvPr>
          </p:nvSpPr>
          <p:spPr>
            <a:xfrm>
              <a:off x="762000" y="2318872"/>
              <a:ext cx="731520" cy="731520"/>
            </a:xfrm>
            <a:prstGeom prst="rect">
              <a:avLst/>
            </a:prstGeom>
            <a:solidFill>
              <a:srgbClr val="005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>
              <p:custDataLst>
                <p:tags r:id="rId7"/>
              </p:custDataLst>
            </p:nvPr>
          </p:nvSpPr>
          <p:spPr>
            <a:xfrm>
              <a:off x="3429000" y="2308808"/>
              <a:ext cx="731520" cy="731520"/>
            </a:xfrm>
            <a:prstGeom prst="rect">
              <a:avLst/>
            </a:prstGeom>
            <a:solidFill>
              <a:srgbClr val="005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>
              <p:custDataLst>
                <p:tags r:id="rId8"/>
              </p:custDataLst>
            </p:nvPr>
          </p:nvSpPr>
          <p:spPr>
            <a:xfrm>
              <a:off x="6250348" y="2318872"/>
              <a:ext cx="731520" cy="731520"/>
            </a:xfrm>
            <a:prstGeom prst="rect">
              <a:avLst/>
            </a:prstGeom>
            <a:solidFill>
              <a:srgbClr val="0051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1487069" y="2173661"/>
              <a:ext cx="1710258" cy="2699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CA" sz="1600" b="1" dirty="0">
                  <a:latin typeface="+mn-lt"/>
                </a:rPr>
                <a:t>Payer nos employés </a:t>
              </a:r>
              <a:r>
                <a:rPr lang="fr-CA" sz="1600" dirty="0">
                  <a:latin typeface="+mn-lt"/>
                </a:rPr>
                <a:t>adéquatement et à </a:t>
              </a:r>
              <a:r>
                <a:rPr lang="fr-CA" sz="1600" dirty="0" smtClean="0">
                  <a:latin typeface="+mn-lt"/>
                </a:rPr>
                <a:t>temps.</a:t>
              </a:r>
              <a:endParaRPr lang="fr-CA" sz="1600" dirty="0">
                <a:latin typeface="+mn-lt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154069" y="2138329"/>
              <a:ext cx="1941931" cy="1011664"/>
            </a:xfrm>
            <a:prstGeom prst="rect">
              <a:avLst/>
            </a:prstGeom>
          </p:spPr>
          <p:txBody>
            <a:bodyPr vert="horz" lIns="36000" tIns="45720" rIns="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5000"/>
                </a:lnSpc>
                <a:buNone/>
              </a:pPr>
              <a:r>
                <a:rPr lang="fr-CA" sz="1600" dirty="0">
                  <a:latin typeface="+mn-lt"/>
                </a:rPr>
                <a:t>Mettre en place</a:t>
              </a:r>
              <a:r>
                <a:rPr lang="fr-CA" sz="1600" b="1" dirty="0">
                  <a:latin typeface="+mn-lt"/>
                </a:rPr>
                <a:t> </a:t>
              </a:r>
              <a:r>
                <a:rPr lang="fr-CA" sz="1600" dirty="0">
                  <a:latin typeface="+mn-lt"/>
                </a:rPr>
                <a:t>des services intégrés numériques</a:t>
              </a:r>
              <a:r>
                <a:rPr lang="fr-CA" sz="1600" b="1" dirty="0">
                  <a:latin typeface="+mn-lt"/>
                </a:rPr>
                <a:t> à l’échelle du gouvernement </a:t>
              </a:r>
              <a:r>
                <a:rPr lang="fr-CA" sz="1600" dirty="0">
                  <a:latin typeface="+mn-lt"/>
                </a:rPr>
                <a:t>pour les RH et la </a:t>
              </a:r>
              <a:r>
                <a:rPr lang="fr-CA" sz="1600" dirty="0" smtClean="0">
                  <a:latin typeface="+mn-lt"/>
                </a:rPr>
                <a:t>paye.</a:t>
              </a:r>
              <a:endParaRPr lang="fr-CA" sz="1600" dirty="0">
                <a:latin typeface="+mn-lt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6981867" y="2173935"/>
              <a:ext cx="2073880" cy="10507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CA" sz="1600" dirty="0">
                  <a:latin typeface="+mn-lt"/>
                </a:rPr>
                <a:t>Déterminer les </a:t>
              </a:r>
              <a:r>
                <a:rPr lang="fr-CA" sz="1600" b="1" dirty="0">
                  <a:latin typeface="+mn-lt"/>
                </a:rPr>
                <a:t>options</a:t>
              </a:r>
              <a:r>
                <a:rPr lang="fr-CA" sz="1600" dirty="0">
                  <a:latin typeface="+mn-lt"/>
                </a:rPr>
                <a:t> de rechange en matière de RH et de paye axées sur </a:t>
              </a:r>
              <a:r>
                <a:rPr lang="fr-CA" sz="1600" dirty="0" smtClean="0">
                  <a:latin typeface="+mn-lt"/>
                </a:rPr>
                <a:t>l’utilisateur.</a:t>
              </a:r>
              <a:endParaRPr lang="fr-CA" sz="1600" dirty="0">
                <a:latin typeface="+mn-lt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3603864" y="2391366"/>
              <a:ext cx="355152" cy="575511"/>
            </a:xfrm>
            <a:custGeom>
              <a:avLst/>
              <a:gdLst>
                <a:gd name="T0" fmla="*/ 75 w 125"/>
                <a:gd name="T1" fmla="*/ 205 h 205"/>
                <a:gd name="T2" fmla="*/ 46 w 125"/>
                <a:gd name="T3" fmla="*/ 200 h 205"/>
                <a:gd name="T4" fmla="*/ 51 w 125"/>
                <a:gd name="T5" fmla="*/ 196 h 205"/>
                <a:gd name="T6" fmla="*/ 79 w 125"/>
                <a:gd name="T7" fmla="*/ 200 h 205"/>
                <a:gd name="T8" fmla="*/ 81 w 125"/>
                <a:gd name="T9" fmla="*/ 200 h 205"/>
                <a:gd name="T10" fmla="*/ 87 w 125"/>
                <a:gd name="T11" fmla="*/ 193 h 205"/>
                <a:gd name="T12" fmla="*/ 39 w 125"/>
                <a:gd name="T13" fmla="*/ 193 h 205"/>
                <a:gd name="T14" fmla="*/ 89 w 125"/>
                <a:gd name="T15" fmla="*/ 171 h 205"/>
                <a:gd name="T16" fmla="*/ 39 w 125"/>
                <a:gd name="T17" fmla="*/ 169 h 205"/>
                <a:gd name="T18" fmla="*/ 37 w 125"/>
                <a:gd name="T19" fmla="*/ 171 h 205"/>
                <a:gd name="T20" fmla="*/ 87 w 125"/>
                <a:gd name="T21" fmla="*/ 174 h 205"/>
                <a:gd name="T22" fmla="*/ 89 w 125"/>
                <a:gd name="T23" fmla="*/ 178 h 205"/>
                <a:gd name="T24" fmla="*/ 39 w 125"/>
                <a:gd name="T25" fmla="*/ 176 h 205"/>
                <a:gd name="T26" fmla="*/ 37 w 125"/>
                <a:gd name="T27" fmla="*/ 178 h 205"/>
                <a:gd name="T28" fmla="*/ 87 w 125"/>
                <a:gd name="T29" fmla="*/ 181 h 205"/>
                <a:gd name="T30" fmla="*/ 89 w 125"/>
                <a:gd name="T31" fmla="*/ 186 h 205"/>
                <a:gd name="T32" fmla="*/ 39 w 125"/>
                <a:gd name="T33" fmla="*/ 183 h 205"/>
                <a:gd name="T34" fmla="*/ 37 w 125"/>
                <a:gd name="T35" fmla="*/ 186 h 205"/>
                <a:gd name="T36" fmla="*/ 87 w 125"/>
                <a:gd name="T37" fmla="*/ 188 h 205"/>
                <a:gd name="T38" fmla="*/ 89 w 125"/>
                <a:gd name="T39" fmla="*/ 191 h 205"/>
                <a:gd name="T40" fmla="*/ 39 w 125"/>
                <a:gd name="T41" fmla="*/ 190 h 205"/>
                <a:gd name="T42" fmla="*/ 37 w 125"/>
                <a:gd name="T43" fmla="*/ 191 h 205"/>
                <a:gd name="T44" fmla="*/ 87 w 125"/>
                <a:gd name="T45" fmla="*/ 193 h 205"/>
                <a:gd name="T46" fmla="*/ 90 w 125"/>
                <a:gd name="T47" fmla="*/ 164 h 205"/>
                <a:gd name="T48" fmla="*/ 39 w 125"/>
                <a:gd name="T49" fmla="*/ 161 h 205"/>
                <a:gd name="T50" fmla="*/ 36 w 125"/>
                <a:gd name="T51" fmla="*/ 164 h 205"/>
                <a:gd name="T52" fmla="*/ 87 w 125"/>
                <a:gd name="T53" fmla="*/ 166 h 205"/>
                <a:gd name="T54" fmla="*/ 40 w 125"/>
                <a:gd name="T55" fmla="*/ 157 h 205"/>
                <a:gd name="T56" fmla="*/ 71 w 125"/>
                <a:gd name="T57" fmla="*/ 156 h 205"/>
                <a:gd name="T58" fmla="*/ 88 w 125"/>
                <a:gd name="T59" fmla="*/ 156 h 205"/>
                <a:gd name="T60" fmla="*/ 98 w 125"/>
                <a:gd name="T61" fmla="*/ 137 h 205"/>
                <a:gd name="T62" fmla="*/ 106 w 125"/>
                <a:gd name="T63" fmla="*/ 114 h 205"/>
                <a:gd name="T64" fmla="*/ 111 w 125"/>
                <a:gd name="T65" fmla="*/ 105 h 205"/>
                <a:gd name="T66" fmla="*/ 125 w 125"/>
                <a:gd name="T67" fmla="*/ 61 h 205"/>
                <a:gd name="T68" fmla="*/ 63 w 125"/>
                <a:gd name="T69" fmla="*/ 0 h 205"/>
                <a:gd name="T70" fmla="*/ 18 w 125"/>
                <a:gd name="T71" fmla="*/ 18 h 205"/>
                <a:gd name="T72" fmla="*/ 0 w 125"/>
                <a:gd name="T73" fmla="*/ 60 h 205"/>
                <a:gd name="T74" fmla="*/ 6 w 125"/>
                <a:gd name="T75" fmla="*/ 90 h 205"/>
                <a:gd name="T76" fmla="*/ 16 w 125"/>
                <a:gd name="T77" fmla="*/ 110 h 205"/>
                <a:gd name="T78" fmla="*/ 26 w 125"/>
                <a:gd name="T79" fmla="*/ 129 h 205"/>
                <a:gd name="T80" fmla="*/ 28 w 125"/>
                <a:gd name="T81" fmla="*/ 142 h 205"/>
                <a:gd name="T82" fmla="*/ 38 w 125"/>
                <a:gd name="T83" fmla="*/ 157 h 205"/>
                <a:gd name="T84" fmla="*/ 99 w 125"/>
                <a:gd name="T85" fmla="*/ 26 h 205"/>
                <a:gd name="T86" fmla="*/ 114 w 125"/>
                <a:gd name="T87" fmla="*/ 63 h 205"/>
                <a:gd name="T88" fmla="*/ 99 w 125"/>
                <a:gd name="T89" fmla="*/ 105 h 205"/>
                <a:gd name="T90" fmla="*/ 89 w 125"/>
                <a:gd name="T91" fmla="*/ 126 h 205"/>
                <a:gd name="T92" fmla="*/ 84 w 125"/>
                <a:gd name="T93" fmla="*/ 145 h 205"/>
                <a:gd name="T94" fmla="*/ 59 w 125"/>
                <a:gd name="T95" fmla="*/ 145 h 205"/>
                <a:gd name="T96" fmla="*/ 39 w 125"/>
                <a:gd name="T97" fmla="*/ 140 h 205"/>
                <a:gd name="T98" fmla="*/ 36 w 125"/>
                <a:gd name="T99" fmla="*/ 127 h 205"/>
                <a:gd name="T100" fmla="*/ 26 w 125"/>
                <a:gd name="T101" fmla="*/ 105 h 205"/>
                <a:gd name="T102" fmla="*/ 16 w 125"/>
                <a:gd name="T103" fmla="*/ 86 h 205"/>
                <a:gd name="T104" fmla="*/ 11 w 125"/>
                <a:gd name="T105" fmla="*/ 60 h 205"/>
                <a:gd name="T106" fmla="*/ 26 w 125"/>
                <a:gd name="T107" fmla="*/ 26 h 205"/>
                <a:gd name="T108" fmla="*/ 63 w 125"/>
                <a:gd name="T109" fmla="*/ 1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5" h="205">
                  <a:moveTo>
                    <a:pt x="79" y="200"/>
                  </a:moveTo>
                  <a:cubicBezTo>
                    <a:pt x="79" y="203"/>
                    <a:pt x="77" y="205"/>
                    <a:pt x="75" y="205"/>
                  </a:cubicBezTo>
                  <a:cubicBezTo>
                    <a:pt x="51" y="205"/>
                    <a:pt x="51" y="205"/>
                    <a:pt x="51" y="205"/>
                  </a:cubicBezTo>
                  <a:cubicBezTo>
                    <a:pt x="49" y="205"/>
                    <a:pt x="46" y="203"/>
                    <a:pt x="46" y="200"/>
                  </a:cubicBezTo>
                  <a:cubicBezTo>
                    <a:pt x="46" y="200"/>
                    <a:pt x="46" y="200"/>
                    <a:pt x="46" y="200"/>
                  </a:cubicBezTo>
                  <a:cubicBezTo>
                    <a:pt x="46" y="198"/>
                    <a:pt x="49" y="196"/>
                    <a:pt x="51" y="196"/>
                  </a:cubicBezTo>
                  <a:cubicBezTo>
                    <a:pt x="75" y="196"/>
                    <a:pt x="75" y="196"/>
                    <a:pt x="75" y="196"/>
                  </a:cubicBezTo>
                  <a:cubicBezTo>
                    <a:pt x="77" y="196"/>
                    <a:pt x="79" y="198"/>
                    <a:pt x="79" y="200"/>
                  </a:cubicBezTo>
                  <a:close/>
                  <a:moveTo>
                    <a:pt x="45" y="200"/>
                  </a:moveTo>
                  <a:cubicBezTo>
                    <a:pt x="81" y="200"/>
                    <a:pt x="81" y="200"/>
                    <a:pt x="81" y="200"/>
                  </a:cubicBezTo>
                  <a:cubicBezTo>
                    <a:pt x="81" y="199"/>
                    <a:pt x="82" y="198"/>
                    <a:pt x="84" y="197"/>
                  </a:cubicBezTo>
                  <a:cubicBezTo>
                    <a:pt x="86" y="195"/>
                    <a:pt x="87" y="194"/>
                    <a:pt x="87" y="193"/>
                  </a:cubicBezTo>
                  <a:cubicBezTo>
                    <a:pt x="38" y="193"/>
                    <a:pt x="38" y="193"/>
                    <a:pt x="38" y="193"/>
                  </a:cubicBezTo>
                  <a:cubicBezTo>
                    <a:pt x="39" y="193"/>
                    <a:pt x="39" y="193"/>
                    <a:pt x="39" y="193"/>
                  </a:cubicBezTo>
                  <a:cubicBezTo>
                    <a:pt x="39" y="194"/>
                    <a:pt x="44" y="199"/>
                    <a:pt x="45" y="200"/>
                  </a:cubicBezTo>
                  <a:close/>
                  <a:moveTo>
                    <a:pt x="89" y="171"/>
                  </a:moveTo>
                  <a:cubicBezTo>
                    <a:pt x="89" y="170"/>
                    <a:pt x="88" y="169"/>
                    <a:pt x="87" y="169"/>
                  </a:cubicBezTo>
                  <a:cubicBezTo>
                    <a:pt x="39" y="169"/>
                    <a:pt x="39" y="169"/>
                    <a:pt x="39" y="169"/>
                  </a:cubicBezTo>
                  <a:cubicBezTo>
                    <a:pt x="38" y="169"/>
                    <a:pt x="37" y="170"/>
                    <a:pt x="37" y="171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37" y="172"/>
                    <a:pt x="38" y="174"/>
                    <a:pt x="39" y="174"/>
                  </a:cubicBezTo>
                  <a:cubicBezTo>
                    <a:pt x="87" y="174"/>
                    <a:pt x="87" y="174"/>
                    <a:pt x="87" y="174"/>
                  </a:cubicBezTo>
                  <a:cubicBezTo>
                    <a:pt x="88" y="174"/>
                    <a:pt x="89" y="172"/>
                    <a:pt x="89" y="171"/>
                  </a:cubicBezTo>
                  <a:close/>
                  <a:moveTo>
                    <a:pt x="89" y="178"/>
                  </a:moveTo>
                  <a:cubicBezTo>
                    <a:pt x="89" y="177"/>
                    <a:pt x="88" y="176"/>
                    <a:pt x="87" y="176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38" y="176"/>
                    <a:pt x="37" y="177"/>
                    <a:pt x="37" y="178"/>
                  </a:cubicBezTo>
                  <a:cubicBezTo>
                    <a:pt x="37" y="178"/>
                    <a:pt x="37" y="178"/>
                    <a:pt x="37" y="178"/>
                  </a:cubicBezTo>
                  <a:cubicBezTo>
                    <a:pt x="37" y="180"/>
                    <a:pt x="38" y="181"/>
                    <a:pt x="39" y="181"/>
                  </a:cubicBezTo>
                  <a:cubicBezTo>
                    <a:pt x="87" y="181"/>
                    <a:pt x="87" y="181"/>
                    <a:pt x="87" y="181"/>
                  </a:cubicBezTo>
                  <a:cubicBezTo>
                    <a:pt x="88" y="181"/>
                    <a:pt x="89" y="180"/>
                    <a:pt x="89" y="178"/>
                  </a:cubicBezTo>
                  <a:close/>
                  <a:moveTo>
                    <a:pt x="89" y="186"/>
                  </a:moveTo>
                  <a:cubicBezTo>
                    <a:pt x="89" y="184"/>
                    <a:pt x="88" y="183"/>
                    <a:pt x="87" y="183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38" y="183"/>
                    <a:pt x="37" y="184"/>
                    <a:pt x="37" y="186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7" y="187"/>
                    <a:pt x="38" y="188"/>
                    <a:pt x="39" y="188"/>
                  </a:cubicBezTo>
                  <a:cubicBezTo>
                    <a:pt x="87" y="188"/>
                    <a:pt x="87" y="188"/>
                    <a:pt x="87" y="188"/>
                  </a:cubicBezTo>
                  <a:cubicBezTo>
                    <a:pt x="88" y="188"/>
                    <a:pt x="89" y="187"/>
                    <a:pt x="89" y="186"/>
                  </a:cubicBezTo>
                  <a:close/>
                  <a:moveTo>
                    <a:pt x="89" y="191"/>
                  </a:moveTo>
                  <a:cubicBezTo>
                    <a:pt x="89" y="191"/>
                    <a:pt x="88" y="190"/>
                    <a:pt x="87" y="190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38" y="190"/>
                    <a:pt x="37" y="191"/>
                    <a:pt x="37" y="191"/>
                  </a:cubicBezTo>
                  <a:cubicBezTo>
                    <a:pt x="37" y="191"/>
                    <a:pt x="37" y="191"/>
                    <a:pt x="37" y="191"/>
                  </a:cubicBezTo>
                  <a:cubicBezTo>
                    <a:pt x="37" y="192"/>
                    <a:pt x="38" y="193"/>
                    <a:pt x="39" y="193"/>
                  </a:cubicBezTo>
                  <a:cubicBezTo>
                    <a:pt x="87" y="193"/>
                    <a:pt x="87" y="193"/>
                    <a:pt x="87" y="193"/>
                  </a:cubicBezTo>
                  <a:cubicBezTo>
                    <a:pt x="88" y="193"/>
                    <a:pt x="89" y="192"/>
                    <a:pt x="89" y="191"/>
                  </a:cubicBezTo>
                  <a:close/>
                  <a:moveTo>
                    <a:pt x="90" y="164"/>
                  </a:moveTo>
                  <a:cubicBezTo>
                    <a:pt x="90" y="162"/>
                    <a:pt x="89" y="161"/>
                    <a:pt x="87" y="161"/>
                  </a:cubicBezTo>
                  <a:cubicBezTo>
                    <a:pt x="39" y="161"/>
                    <a:pt x="39" y="161"/>
                    <a:pt x="39" y="161"/>
                  </a:cubicBezTo>
                  <a:cubicBezTo>
                    <a:pt x="37" y="161"/>
                    <a:pt x="36" y="162"/>
                    <a:pt x="36" y="164"/>
                  </a:cubicBezTo>
                  <a:cubicBezTo>
                    <a:pt x="36" y="164"/>
                    <a:pt x="36" y="164"/>
                    <a:pt x="36" y="164"/>
                  </a:cubicBezTo>
                  <a:cubicBezTo>
                    <a:pt x="36" y="165"/>
                    <a:pt x="37" y="166"/>
                    <a:pt x="39" y="166"/>
                  </a:cubicBezTo>
                  <a:cubicBezTo>
                    <a:pt x="87" y="166"/>
                    <a:pt x="87" y="166"/>
                    <a:pt x="87" y="166"/>
                  </a:cubicBezTo>
                  <a:cubicBezTo>
                    <a:pt x="89" y="166"/>
                    <a:pt x="90" y="165"/>
                    <a:pt x="90" y="164"/>
                  </a:cubicBezTo>
                  <a:close/>
                  <a:moveTo>
                    <a:pt x="40" y="157"/>
                  </a:moveTo>
                  <a:cubicBezTo>
                    <a:pt x="46" y="156"/>
                    <a:pt x="51" y="156"/>
                    <a:pt x="59" y="156"/>
                  </a:cubicBezTo>
                  <a:cubicBezTo>
                    <a:pt x="63" y="156"/>
                    <a:pt x="67" y="156"/>
                    <a:pt x="71" y="156"/>
                  </a:cubicBezTo>
                  <a:cubicBezTo>
                    <a:pt x="76" y="156"/>
                    <a:pt x="80" y="156"/>
                    <a:pt x="84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5" y="151"/>
                    <a:pt x="97" y="143"/>
                    <a:pt x="98" y="137"/>
                  </a:cubicBezTo>
                  <a:cubicBezTo>
                    <a:pt x="98" y="134"/>
                    <a:pt x="98" y="132"/>
                    <a:pt x="99" y="130"/>
                  </a:cubicBezTo>
                  <a:cubicBezTo>
                    <a:pt x="101" y="124"/>
                    <a:pt x="104" y="119"/>
                    <a:pt x="106" y="114"/>
                  </a:cubicBezTo>
                  <a:cubicBezTo>
                    <a:pt x="107" y="113"/>
                    <a:pt x="108" y="111"/>
                    <a:pt x="109" y="110"/>
                  </a:cubicBezTo>
                  <a:cubicBezTo>
                    <a:pt x="109" y="108"/>
                    <a:pt x="110" y="107"/>
                    <a:pt x="111" y="105"/>
                  </a:cubicBezTo>
                  <a:cubicBezTo>
                    <a:pt x="118" y="93"/>
                    <a:pt x="124" y="81"/>
                    <a:pt x="125" y="63"/>
                  </a:cubicBezTo>
                  <a:cubicBezTo>
                    <a:pt x="125" y="61"/>
                    <a:pt x="125" y="61"/>
                    <a:pt x="125" y="61"/>
                  </a:cubicBezTo>
                  <a:cubicBezTo>
                    <a:pt x="125" y="44"/>
                    <a:pt x="119" y="30"/>
                    <a:pt x="107" y="18"/>
                  </a:cubicBezTo>
                  <a:cubicBezTo>
                    <a:pt x="96" y="7"/>
                    <a:pt x="81" y="1"/>
                    <a:pt x="63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3" y="1"/>
                    <a:pt x="30" y="7"/>
                    <a:pt x="18" y="18"/>
                  </a:cubicBezTo>
                  <a:cubicBezTo>
                    <a:pt x="14" y="23"/>
                    <a:pt x="9" y="28"/>
                    <a:pt x="6" y="35"/>
                  </a:cubicBezTo>
                  <a:cubicBezTo>
                    <a:pt x="2" y="43"/>
                    <a:pt x="0" y="51"/>
                    <a:pt x="0" y="6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5"/>
                    <a:pt x="2" y="83"/>
                    <a:pt x="6" y="90"/>
                  </a:cubicBezTo>
                  <a:cubicBezTo>
                    <a:pt x="9" y="97"/>
                    <a:pt x="12" y="103"/>
                    <a:pt x="15" y="108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7" y="112"/>
                    <a:pt x="18" y="113"/>
                    <a:pt x="19" y="114"/>
                  </a:cubicBezTo>
                  <a:cubicBezTo>
                    <a:pt x="22" y="119"/>
                    <a:pt x="24" y="124"/>
                    <a:pt x="26" y="129"/>
                  </a:cubicBezTo>
                  <a:cubicBezTo>
                    <a:pt x="26" y="132"/>
                    <a:pt x="27" y="134"/>
                    <a:pt x="27" y="137"/>
                  </a:cubicBezTo>
                  <a:cubicBezTo>
                    <a:pt x="27" y="139"/>
                    <a:pt x="27" y="140"/>
                    <a:pt x="28" y="142"/>
                  </a:cubicBezTo>
                  <a:cubicBezTo>
                    <a:pt x="29" y="148"/>
                    <a:pt x="32" y="152"/>
                    <a:pt x="36" y="155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40" y="157"/>
                    <a:pt x="40" y="157"/>
                    <a:pt x="40" y="157"/>
                  </a:cubicBezTo>
                  <a:close/>
                  <a:moveTo>
                    <a:pt x="99" y="26"/>
                  </a:moveTo>
                  <a:cubicBezTo>
                    <a:pt x="109" y="36"/>
                    <a:pt x="114" y="47"/>
                    <a:pt x="114" y="61"/>
                  </a:cubicBezTo>
                  <a:cubicBezTo>
                    <a:pt x="114" y="63"/>
                    <a:pt x="114" y="63"/>
                    <a:pt x="114" y="63"/>
                  </a:cubicBezTo>
                  <a:cubicBezTo>
                    <a:pt x="114" y="78"/>
                    <a:pt x="108" y="89"/>
                    <a:pt x="102" y="100"/>
                  </a:cubicBezTo>
                  <a:cubicBezTo>
                    <a:pt x="101" y="102"/>
                    <a:pt x="100" y="103"/>
                    <a:pt x="99" y="105"/>
                  </a:cubicBezTo>
                  <a:cubicBezTo>
                    <a:pt x="98" y="106"/>
                    <a:pt x="98" y="107"/>
                    <a:pt x="97" y="109"/>
                  </a:cubicBezTo>
                  <a:cubicBezTo>
                    <a:pt x="94" y="114"/>
                    <a:pt x="91" y="120"/>
                    <a:pt x="89" y="126"/>
                  </a:cubicBezTo>
                  <a:cubicBezTo>
                    <a:pt x="88" y="129"/>
                    <a:pt x="87" y="132"/>
                    <a:pt x="87" y="135"/>
                  </a:cubicBezTo>
                  <a:cubicBezTo>
                    <a:pt x="86" y="139"/>
                    <a:pt x="85" y="143"/>
                    <a:pt x="84" y="145"/>
                  </a:cubicBezTo>
                  <a:cubicBezTo>
                    <a:pt x="80" y="145"/>
                    <a:pt x="75" y="145"/>
                    <a:pt x="71" y="145"/>
                  </a:cubicBezTo>
                  <a:cubicBezTo>
                    <a:pt x="67" y="145"/>
                    <a:pt x="63" y="145"/>
                    <a:pt x="59" y="145"/>
                  </a:cubicBezTo>
                  <a:cubicBezTo>
                    <a:pt x="52" y="145"/>
                    <a:pt x="47" y="145"/>
                    <a:pt x="42" y="146"/>
                  </a:cubicBezTo>
                  <a:cubicBezTo>
                    <a:pt x="40" y="144"/>
                    <a:pt x="39" y="142"/>
                    <a:pt x="39" y="140"/>
                  </a:cubicBezTo>
                  <a:cubicBezTo>
                    <a:pt x="38" y="139"/>
                    <a:pt x="38" y="137"/>
                    <a:pt x="38" y="136"/>
                  </a:cubicBezTo>
                  <a:cubicBezTo>
                    <a:pt x="38" y="133"/>
                    <a:pt x="37" y="130"/>
                    <a:pt x="36" y="127"/>
                  </a:cubicBezTo>
                  <a:cubicBezTo>
                    <a:pt x="35" y="120"/>
                    <a:pt x="31" y="114"/>
                    <a:pt x="28" y="109"/>
                  </a:cubicBezTo>
                  <a:cubicBezTo>
                    <a:pt x="27" y="108"/>
                    <a:pt x="27" y="106"/>
                    <a:pt x="26" y="105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2" y="97"/>
                    <a:pt x="18" y="92"/>
                    <a:pt x="16" y="86"/>
                  </a:cubicBezTo>
                  <a:cubicBezTo>
                    <a:pt x="13" y="80"/>
                    <a:pt x="11" y="73"/>
                    <a:pt x="11" y="63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3"/>
                    <a:pt x="13" y="46"/>
                    <a:pt x="15" y="40"/>
                  </a:cubicBezTo>
                  <a:cubicBezTo>
                    <a:pt x="18" y="34"/>
                    <a:pt x="22" y="30"/>
                    <a:pt x="26" y="26"/>
                  </a:cubicBezTo>
                  <a:cubicBezTo>
                    <a:pt x="35" y="17"/>
                    <a:pt x="46" y="12"/>
                    <a:pt x="59" y="1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78" y="12"/>
                    <a:pt x="90" y="17"/>
                    <a:pt x="99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</p:grpSp>
      <p:sp>
        <p:nvSpPr>
          <p:cNvPr id="20" name="Freeform 19"/>
          <p:cNvSpPr>
            <a:spLocks noEditPoints="1"/>
          </p:cNvSpPr>
          <p:nvPr/>
        </p:nvSpPr>
        <p:spPr bwMode="auto">
          <a:xfrm>
            <a:off x="6157234" y="5483012"/>
            <a:ext cx="446260" cy="495829"/>
          </a:xfrm>
          <a:custGeom>
            <a:avLst/>
            <a:gdLst>
              <a:gd name="T0" fmla="*/ 474 w 485"/>
              <a:gd name="T1" fmla="*/ 421 h 485"/>
              <a:gd name="T2" fmla="*/ 375 w 485"/>
              <a:gd name="T3" fmla="*/ 321 h 485"/>
              <a:gd name="T4" fmla="*/ 411 w 485"/>
              <a:gd name="T5" fmla="*/ 205 h 485"/>
              <a:gd name="T6" fmla="*/ 394 w 485"/>
              <a:gd name="T7" fmla="*/ 125 h 485"/>
              <a:gd name="T8" fmla="*/ 351 w 485"/>
              <a:gd name="T9" fmla="*/ 60 h 485"/>
              <a:gd name="T10" fmla="*/ 285 w 485"/>
              <a:gd name="T11" fmla="*/ 16 h 485"/>
              <a:gd name="T12" fmla="*/ 205 w 485"/>
              <a:gd name="T13" fmla="*/ 0 h 485"/>
              <a:gd name="T14" fmla="*/ 126 w 485"/>
              <a:gd name="T15" fmla="*/ 16 h 485"/>
              <a:gd name="T16" fmla="*/ 60 w 485"/>
              <a:gd name="T17" fmla="*/ 60 h 485"/>
              <a:gd name="T18" fmla="*/ 16 w 485"/>
              <a:gd name="T19" fmla="*/ 125 h 485"/>
              <a:gd name="T20" fmla="*/ 0 w 485"/>
              <a:gd name="T21" fmla="*/ 205 h 485"/>
              <a:gd name="T22" fmla="*/ 16 w 485"/>
              <a:gd name="T23" fmla="*/ 285 h 485"/>
              <a:gd name="T24" fmla="*/ 60 w 485"/>
              <a:gd name="T25" fmla="*/ 350 h 485"/>
              <a:gd name="T26" fmla="*/ 126 w 485"/>
              <a:gd name="T27" fmla="*/ 394 h 485"/>
              <a:gd name="T28" fmla="*/ 205 w 485"/>
              <a:gd name="T29" fmla="*/ 410 h 485"/>
              <a:gd name="T30" fmla="*/ 322 w 485"/>
              <a:gd name="T31" fmla="*/ 374 h 485"/>
              <a:gd name="T32" fmla="*/ 422 w 485"/>
              <a:gd name="T33" fmla="*/ 474 h 485"/>
              <a:gd name="T34" fmla="*/ 448 w 485"/>
              <a:gd name="T35" fmla="*/ 485 h 485"/>
              <a:gd name="T36" fmla="*/ 474 w 485"/>
              <a:gd name="T37" fmla="*/ 474 h 485"/>
              <a:gd name="T38" fmla="*/ 485 w 485"/>
              <a:gd name="T39" fmla="*/ 447 h 485"/>
              <a:gd name="T40" fmla="*/ 474 w 485"/>
              <a:gd name="T41" fmla="*/ 421 h 485"/>
              <a:gd name="T42" fmla="*/ 205 w 485"/>
              <a:gd name="T43" fmla="*/ 336 h 485"/>
              <a:gd name="T44" fmla="*/ 113 w 485"/>
              <a:gd name="T45" fmla="*/ 297 h 485"/>
              <a:gd name="T46" fmla="*/ 75 w 485"/>
              <a:gd name="T47" fmla="*/ 205 h 485"/>
              <a:gd name="T48" fmla="*/ 113 w 485"/>
              <a:gd name="T49" fmla="*/ 113 h 485"/>
              <a:gd name="T50" fmla="*/ 205 w 485"/>
              <a:gd name="T51" fmla="*/ 74 h 485"/>
              <a:gd name="T52" fmla="*/ 298 w 485"/>
              <a:gd name="T53" fmla="*/ 113 h 485"/>
              <a:gd name="T54" fmla="*/ 336 w 485"/>
              <a:gd name="T55" fmla="*/ 205 h 485"/>
              <a:gd name="T56" fmla="*/ 298 w 485"/>
              <a:gd name="T57" fmla="*/ 297 h 485"/>
              <a:gd name="T58" fmla="*/ 205 w 485"/>
              <a:gd name="T59" fmla="*/ 336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85" h="485">
                <a:moveTo>
                  <a:pt x="474" y="421"/>
                </a:moveTo>
                <a:cubicBezTo>
                  <a:pt x="375" y="321"/>
                  <a:pt x="375" y="321"/>
                  <a:pt x="375" y="321"/>
                </a:cubicBezTo>
                <a:cubicBezTo>
                  <a:pt x="399" y="286"/>
                  <a:pt x="411" y="248"/>
                  <a:pt x="411" y="205"/>
                </a:cubicBezTo>
                <a:cubicBezTo>
                  <a:pt x="411" y="177"/>
                  <a:pt x="405" y="151"/>
                  <a:pt x="394" y="125"/>
                </a:cubicBezTo>
                <a:cubicBezTo>
                  <a:pt x="384" y="100"/>
                  <a:pt x="369" y="78"/>
                  <a:pt x="351" y="60"/>
                </a:cubicBezTo>
                <a:cubicBezTo>
                  <a:pt x="332" y="41"/>
                  <a:pt x="311" y="27"/>
                  <a:pt x="285" y="16"/>
                </a:cubicBezTo>
                <a:cubicBezTo>
                  <a:pt x="260" y="5"/>
                  <a:pt x="233" y="0"/>
                  <a:pt x="205" y="0"/>
                </a:cubicBezTo>
                <a:cubicBezTo>
                  <a:pt x="178" y="0"/>
                  <a:pt x="151" y="5"/>
                  <a:pt x="126" y="16"/>
                </a:cubicBezTo>
                <a:cubicBezTo>
                  <a:pt x="100" y="27"/>
                  <a:pt x="79" y="41"/>
                  <a:pt x="60" y="60"/>
                </a:cubicBezTo>
                <a:cubicBezTo>
                  <a:pt x="42" y="78"/>
                  <a:pt x="27" y="100"/>
                  <a:pt x="16" y="125"/>
                </a:cubicBezTo>
                <a:cubicBezTo>
                  <a:pt x="6" y="151"/>
                  <a:pt x="0" y="177"/>
                  <a:pt x="0" y="205"/>
                </a:cubicBezTo>
                <a:cubicBezTo>
                  <a:pt x="0" y="233"/>
                  <a:pt x="6" y="259"/>
                  <a:pt x="16" y="285"/>
                </a:cubicBezTo>
                <a:cubicBezTo>
                  <a:pt x="27" y="310"/>
                  <a:pt x="42" y="332"/>
                  <a:pt x="60" y="350"/>
                </a:cubicBezTo>
                <a:cubicBezTo>
                  <a:pt x="79" y="369"/>
                  <a:pt x="100" y="383"/>
                  <a:pt x="126" y="394"/>
                </a:cubicBezTo>
                <a:cubicBezTo>
                  <a:pt x="151" y="405"/>
                  <a:pt x="178" y="410"/>
                  <a:pt x="205" y="410"/>
                </a:cubicBezTo>
                <a:cubicBezTo>
                  <a:pt x="248" y="410"/>
                  <a:pt x="287" y="398"/>
                  <a:pt x="322" y="374"/>
                </a:cubicBezTo>
                <a:cubicBezTo>
                  <a:pt x="422" y="474"/>
                  <a:pt x="422" y="474"/>
                  <a:pt x="422" y="474"/>
                </a:cubicBezTo>
                <a:cubicBezTo>
                  <a:pt x="429" y="481"/>
                  <a:pt x="437" y="485"/>
                  <a:pt x="448" y="485"/>
                </a:cubicBezTo>
                <a:cubicBezTo>
                  <a:pt x="458" y="485"/>
                  <a:pt x="467" y="481"/>
                  <a:pt x="474" y="474"/>
                </a:cubicBezTo>
                <a:cubicBezTo>
                  <a:pt x="482" y="466"/>
                  <a:pt x="485" y="458"/>
                  <a:pt x="485" y="447"/>
                </a:cubicBezTo>
                <a:cubicBezTo>
                  <a:pt x="485" y="437"/>
                  <a:pt x="482" y="428"/>
                  <a:pt x="474" y="421"/>
                </a:cubicBezTo>
                <a:close/>
                <a:moveTo>
                  <a:pt x="205" y="336"/>
                </a:moveTo>
                <a:cubicBezTo>
                  <a:pt x="170" y="336"/>
                  <a:pt x="139" y="323"/>
                  <a:pt x="113" y="297"/>
                </a:cubicBezTo>
                <a:cubicBezTo>
                  <a:pt x="88" y="272"/>
                  <a:pt x="75" y="241"/>
                  <a:pt x="75" y="205"/>
                </a:cubicBezTo>
                <a:cubicBezTo>
                  <a:pt x="75" y="169"/>
                  <a:pt x="88" y="138"/>
                  <a:pt x="113" y="113"/>
                </a:cubicBezTo>
                <a:cubicBezTo>
                  <a:pt x="139" y="87"/>
                  <a:pt x="170" y="74"/>
                  <a:pt x="205" y="74"/>
                </a:cubicBezTo>
                <a:cubicBezTo>
                  <a:pt x="241" y="74"/>
                  <a:pt x="272" y="87"/>
                  <a:pt x="298" y="113"/>
                </a:cubicBezTo>
                <a:cubicBezTo>
                  <a:pt x="323" y="138"/>
                  <a:pt x="336" y="169"/>
                  <a:pt x="336" y="205"/>
                </a:cubicBezTo>
                <a:cubicBezTo>
                  <a:pt x="336" y="241"/>
                  <a:pt x="323" y="272"/>
                  <a:pt x="298" y="297"/>
                </a:cubicBezTo>
                <a:cubicBezTo>
                  <a:pt x="272" y="323"/>
                  <a:pt x="241" y="336"/>
                  <a:pt x="205" y="3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493174" y="5475923"/>
            <a:ext cx="377487" cy="630025"/>
          </a:xfrm>
          <a:custGeom>
            <a:avLst/>
            <a:gdLst>
              <a:gd name="T0" fmla="*/ 93 w 150"/>
              <a:gd name="T1" fmla="*/ 254 h 288"/>
              <a:gd name="T2" fmla="*/ 93 w 150"/>
              <a:gd name="T3" fmla="*/ 282 h 288"/>
              <a:gd name="T4" fmla="*/ 87 w 150"/>
              <a:gd name="T5" fmla="*/ 288 h 288"/>
              <a:gd name="T6" fmla="*/ 66 w 150"/>
              <a:gd name="T7" fmla="*/ 288 h 288"/>
              <a:gd name="T8" fmla="*/ 61 w 150"/>
              <a:gd name="T9" fmla="*/ 282 h 288"/>
              <a:gd name="T10" fmla="*/ 61 w 150"/>
              <a:gd name="T11" fmla="*/ 254 h 288"/>
              <a:gd name="T12" fmla="*/ 2 w 150"/>
              <a:gd name="T13" fmla="*/ 226 h 288"/>
              <a:gd name="T14" fmla="*/ 1 w 150"/>
              <a:gd name="T15" fmla="*/ 219 h 288"/>
              <a:gd name="T16" fmla="*/ 18 w 150"/>
              <a:gd name="T17" fmla="*/ 197 h 288"/>
              <a:gd name="T18" fmla="*/ 22 w 150"/>
              <a:gd name="T19" fmla="*/ 195 h 288"/>
              <a:gd name="T20" fmla="*/ 25 w 150"/>
              <a:gd name="T21" fmla="*/ 197 h 288"/>
              <a:gd name="T22" fmla="*/ 77 w 150"/>
              <a:gd name="T23" fmla="*/ 218 h 288"/>
              <a:gd name="T24" fmla="*/ 110 w 150"/>
              <a:gd name="T25" fmla="*/ 192 h 288"/>
              <a:gd name="T26" fmla="*/ 69 w 150"/>
              <a:gd name="T27" fmla="*/ 160 h 288"/>
              <a:gd name="T28" fmla="*/ 4 w 150"/>
              <a:gd name="T29" fmla="*/ 94 h 288"/>
              <a:gd name="T30" fmla="*/ 61 w 150"/>
              <a:gd name="T31" fmla="*/ 34 h 288"/>
              <a:gd name="T32" fmla="*/ 61 w 150"/>
              <a:gd name="T33" fmla="*/ 5 h 288"/>
              <a:gd name="T34" fmla="*/ 66 w 150"/>
              <a:gd name="T35" fmla="*/ 0 h 288"/>
              <a:gd name="T36" fmla="*/ 87 w 150"/>
              <a:gd name="T37" fmla="*/ 0 h 288"/>
              <a:gd name="T38" fmla="*/ 93 w 150"/>
              <a:gd name="T39" fmla="*/ 5 h 288"/>
              <a:gd name="T40" fmla="*/ 93 w 150"/>
              <a:gd name="T41" fmla="*/ 33 h 288"/>
              <a:gd name="T42" fmla="*/ 143 w 150"/>
              <a:gd name="T43" fmla="*/ 55 h 288"/>
              <a:gd name="T44" fmla="*/ 144 w 150"/>
              <a:gd name="T45" fmla="*/ 61 h 288"/>
              <a:gd name="T46" fmla="*/ 131 w 150"/>
              <a:gd name="T47" fmla="*/ 85 h 288"/>
              <a:gd name="T48" fmla="*/ 127 w 150"/>
              <a:gd name="T49" fmla="*/ 87 h 288"/>
              <a:gd name="T50" fmla="*/ 123 w 150"/>
              <a:gd name="T51" fmla="*/ 86 h 288"/>
              <a:gd name="T52" fmla="*/ 79 w 150"/>
              <a:gd name="T53" fmla="*/ 69 h 288"/>
              <a:gd name="T54" fmla="*/ 45 w 150"/>
              <a:gd name="T55" fmla="*/ 93 h 288"/>
              <a:gd name="T56" fmla="*/ 87 w 150"/>
              <a:gd name="T57" fmla="*/ 127 h 288"/>
              <a:gd name="T58" fmla="*/ 150 w 150"/>
              <a:gd name="T59" fmla="*/ 190 h 288"/>
              <a:gd name="T60" fmla="*/ 93 w 150"/>
              <a:gd name="T61" fmla="*/ 25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0" h="288">
                <a:moveTo>
                  <a:pt x="93" y="254"/>
                </a:moveTo>
                <a:cubicBezTo>
                  <a:pt x="93" y="282"/>
                  <a:pt x="93" y="282"/>
                  <a:pt x="93" y="282"/>
                </a:cubicBezTo>
                <a:cubicBezTo>
                  <a:pt x="93" y="285"/>
                  <a:pt x="90" y="288"/>
                  <a:pt x="87" y="288"/>
                </a:cubicBezTo>
                <a:cubicBezTo>
                  <a:pt x="66" y="288"/>
                  <a:pt x="66" y="288"/>
                  <a:pt x="66" y="288"/>
                </a:cubicBezTo>
                <a:cubicBezTo>
                  <a:pt x="63" y="288"/>
                  <a:pt x="61" y="285"/>
                  <a:pt x="61" y="282"/>
                </a:cubicBezTo>
                <a:cubicBezTo>
                  <a:pt x="61" y="254"/>
                  <a:pt x="61" y="254"/>
                  <a:pt x="61" y="254"/>
                </a:cubicBezTo>
                <a:cubicBezTo>
                  <a:pt x="23" y="249"/>
                  <a:pt x="2" y="227"/>
                  <a:pt x="2" y="226"/>
                </a:cubicBezTo>
                <a:cubicBezTo>
                  <a:pt x="0" y="224"/>
                  <a:pt x="0" y="221"/>
                  <a:pt x="1" y="219"/>
                </a:cubicBezTo>
                <a:cubicBezTo>
                  <a:pt x="18" y="197"/>
                  <a:pt x="18" y="197"/>
                  <a:pt x="18" y="197"/>
                </a:cubicBezTo>
                <a:cubicBezTo>
                  <a:pt x="19" y="196"/>
                  <a:pt x="20" y="195"/>
                  <a:pt x="22" y="195"/>
                </a:cubicBezTo>
                <a:cubicBezTo>
                  <a:pt x="23" y="195"/>
                  <a:pt x="24" y="196"/>
                  <a:pt x="25" y="197"/>
                </a:cubicBezTo>
                <a:cubicBezTo>
                  <a:pt x="26" y="197"/>
                  <a:pt x="48" y="218"/>
                  <a:pt x="77" y="218"/>
                </a:cubicBezTo>
                <a:cubicBezTo>
                  <a:pt x="92" y="218"/>
                  <a:pt x="110" y="210"/>
                  <a:pt x="110" y="192"/>
                </a:cubicBezTo>
                <a:cubicBezTo>
                  <a:pt x="110" y="177"/>
                  <a:pt x="91" y="169"/>
                  <a:pt x="69" y="160"/>
                </a:cubicBezTo>
                <a:cubicBezTo>
                  <a:pt x="40" y="149"/>
                  <a:pt x="4" y="134"/>
                  <a:pt x="4" y="94"/>
                </a:cubicBezTo>
                <a:cubicBezTo>
                  <a:pt x="4" y="65"/>
                  <a:pt x="27" y="40"/>
                  <a:pt x="61" y="34"/>
                </a:cubicBezTo>
                <a:cubicBezTo>
                  <a:pt x="61" y="5"/>
                  <a:pt x="61" y="5"/>
                  <a:pt x="61" y="5"/>
                </a:cubicBezTo>
                <a:cubicBezTo>
                  <a:pt x="61" y="2"/>
                  <a:pt x="63" y="0"/>
                  <a:pt x="66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90" y="0"/>
                  <a:pt x="93" y="2"/>
                  <a:pt x="93" y="5"/>
                </a:cubicBezTo>
                <a:cubicBezTo>
                  <a:pt x="93" y="33"/>
                  <a:pt x="93" y="33"/>
                  <a:pt x="93" y="33"/>
                </a:cubicBezTo>
                <a:cubicBezTo>
                  <a:pt x="125" y="37"/>
                  <a:pt x="143" y="54"/>
                  <a:pt x="143" y="55"/>
                </a:cubicBezTo>
                <a:cubicBezTo>
                  <a:pt x="145" y="57"/>
                  <a:pt x="145" y="59"/>
                  <a:pt x="144" y="61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0" y="86"/>
                  <a:pt x="129" y="87"/>
                  <a:pt x="127" y="87"/>
                </a:cubicBezTo>
                <a:cubicBezTo>
                  <a:pt x="126" y="88"/>
                  <a:pt x="124" y="87"/>
                  <a:pt x="123" y="86"/>
                </a:cubicBezTo>
                <a:cubicBezTo>
                  <a:pt x="123" y="86"/>
                  <a:pt x="103" y="69"/>
                  <a:pt x="79" y="69"/>
                </a:cubicBezTo>
                <a:cubicBezTo>
                  <a:pt x="59" y="69"/>
                  <a:pt x="45" y="79"/>
                  <a:pt x="45" y="93"/>
                </a:cubicBezTo>
                <a:cubicBezTo>
                  <a:pt x="45" y="110"/>
                  <a:pt x="64" y="118"/>
                  <a:pt x="87" y="127"/>
                </a:cubicBezTo>
                <a:cubicBezTo>
                  <a:pt x="117" y="138"/>
                  <a:pt x="150" y="151"/>
                  <a:pt x="150" y="190"/>
                </a:cubicBezTo>
                <a:cubicBezTo>
                  <a:pt x="150" y="223"/>
                  <a:pt x="127" y="249"/>
                  <a:pt x="93" y="2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2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23" name="Freeform 2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985259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5"/>
            <a:ext cx="9144000" cy="1309019"/>
          </a:xfrm>
          <a:solidFill>
            <a:srgbClr val="005172"/>
          </a:solidFill>
        </p:spPr>
        <p:txBody>
          <a:bodyPr>
            <a:noAutofit/>
          </a:bodyPr>
          <a:lstStyle/>
          <a:p>
            <a:r>
              <a:rPr lang="fr-CA" sz="4500" dirty="0" smtClean="0">
                <a:solidFill>
                  <a:srgbClr val="FFFFFF"/>
                </a:solidFill>
              </a:rPr>
              <a:t>Les </a:t>
            </a:r>
            <a:r>
              <a:rPr lang="fr-CA" sz="4500" dirty="0">
                <a:solidFill>
                  <a:srgbClr val="FFFFFF"/>
                </a:solidFill>
              </a:rPr>
              <a:t>gens aiment aussi nous associer à des mots à la mode...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0A89C-FA02-534F-B99B-C4A0B175A447}" type="slidenum">
              <a:rPr lang="en-US" smtClean="0"/>
              <a:t>8</a:t>
            </a:fld>
            <a:endParaRPr lang="en-US" smtClean="0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28600" y="6287524"/>
            <a:ext cx="2895600" cy="365125"/>
          </a:xfrm>
        </p:spPr>
        <p:txBody>
          <a:bodyPr/>
          <a:lstStyle/>
          <a:p>
            <a:pPr algn="l"/>
            <a:r>
              <a:rPr lang="fr-CA"/>
              <a:t>#ProGen</a:t>
            </a:r>
          </a:p>
        </p:txBody>
      </p:sp>
      <p:sp>
        <p:nvSpPr>
          <p:cNvPr id="21" name="Freeform 20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16756" y="6378804"/>
            <a:ext cx="252028" cy="182563"/>
          </a:xfrm>
          <a:custGeom>
            <a:avLst/>
            <a:gdLst>
              <a:gd name="T0" fmla="*/ 326 w 370"/>
              <a:gd name="T1" fmla="*/ 47 h 300"/>
              <a:gd name="T2" fmla="*/ 359 w 370"/>
              <a:gd name="T3" fmla="*/ 5 h 300"/>
              <a:gd name="T4" fmla="*/ 311 w 370"/>
              <a:gd name="T5" fmla="*/ 24 h 300"/>
              <a:gd name="T6" fmla="*/ 256 w 370"/>
              <a:gd name="T7" fmla="*/ 0 h 300"/>
              <a:gd name="T8" fmla="*/ 202 w 370"/>
              <a:gd name="T9" fmla="*/ 22 h 300"/>
              <a:gd name="T10" fmla="*/ 180 w 370"/>
              <a:gd name="T11" fmla="*/ 76 h 300"/>
              <a:gd name="T12" fmla="*/ 182 w 370"/>
              <a:gd name="T13" fmla="*/ 93 h 300"/>
              <a:gd name="T14" fmla="*/ 95 w 370"/>
              <a:gd name="T15" fmla="*/ 70 h 300"/>
              <a:gd name="T16" fmla="*/ 26 w 370"/>
              <a:gd name="T17" fmla="*/ 14 h 300"/>
              <a:gd name="T18" fmla="*/ 15 w 370"/>
              <a:gd name="T19" fmla="*/ 52 h 300"/>
              <a:gd name="T20" fmla="*/ 25 w 370"/>
              <a:gd name="T21" fmla="*/ 88 h 300"/>
              <a:gd name="T22" fmla="*/ 49 w 370"/>
              <a:gd name="T23" fmla="*/ 115 h 300"/>
              <a:gd name="T24" fmla="*/ 15 w 370"/>
              <a:gd name="T25" fmla="*/ 105 h 300"/>
              <a:gd name="T26" fmla="*/ 15 w 370"/>
              <a:gd name="T27" fmla="*/ 106 h 300"/>
              <a:gd name="T28" fmla="*/ 32 w 370"/>
              <a:gd name="T29" fmla="*/ 155 h 300"/>
              <a:gd name="T30" fmla="*/ 76 w 370"/>
              <a:gd name="T31" fmla="*/ 181 h 300"/>
              <a:gd name="T32" fmla="*/ 56 w 370"/>
              <a:gd name="T33" fmla="*/ 183 h 300"/>
              <a:gd name="T34" fmla="*/ 41 w 370"/>
              <a:gd name="T35" fmla="*/ 182 h 300"/>
              <a:gd name="T36" fmla="*/ 68 w 370"/>
              <a:gd name="T37" fmla="*/ 220 h 300"/>
              <a:gd name="T38" fmla="*/ 112 w 370"/>
              <a:gd name="T39" fmla="*/ 235 h 300"/>
              <a:gd name="T40" fmla="*/ 18 w 370"/>
              <a:gd name="T41" fmla="*/ 267 h 300"/>
              <a:gd name="T42" fmla="*/ 0 w 370"/>
              <a:gd name="T43" fmla="*/ 266 h 300"/>
              <a:gd name="T44" fmla="*/ 116 w 370"/>
              <a:gd name="T45" fmla="*/ 300 h 300"/>
              <a:gd name="T46" fmla="*/ 192 w 370"/>
              <a:gd name="T47" fmla="*/ 287 h 300"/>
              <a:gd name="T48" fmla="*/ 253 w 370"/>
              <a:gd name="T49" fmla="*/ 253 h 300"/>
              <a:gd name="T50" fmla="*/ 296 w 370"/>
              <a:gd name="T51" fmla="*/ 204 h 300"/>
              <a:gd name="T52" fmla="*/ 323 w 370"/>
              <a:gd name="T53" fmla="*/ 145 h 300"/>
              <a:gd name="T54" fmla="*/ 332 w 370"/>
              <a:gd name="T55" fmla="*/ 85 h 300"/>
              <a:gd name="T56" fmla="*/ 332 w 370"/>
              <a:gd name="T57" fmla="*/ 75 h 300"/>
              <a:gd name="T58" fmla="*/ 370 w 370"/>
              <a:gd name="T59" fmla="*/ 35 h 300"/>
              <a:gd name="T60" fmla="*/ 326 w 370"/>
              <a:gd name="T61" fmla="*/ 47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0" h="300">
                <a:moveTo>
                  <a:pt x="326" y="47"/>
                </a:moveTo>
                <a:cubicBezTo>
                  <a:pt x="342" y="37"/>
                  <a:pt x="354" y="23"/>
                  <a:pt x="359" y="5"/>
                </a:cubicBezTo>
                <a:cubicBezTo>
                  <a:pt x="344" y="14"/>
                  <a:pt x="328" y="20"/>
                  <a:pt x="311" y="24"/>
                </a:cubicBezTo>
                <a:cubicBezTo>
                  <a:pt x="296" y="8"/>
                  <a:pt x="278" y="0"/>
                  <a:pt x="256" y="0"/>
                </a:cubicBezTo>
                <a:cubicBezTo>
                  <a:pt x="235" y="0"/>
                  <a:pt x="217" y="7"/>
                  <a:pt x="202" y="22"/>
                </a:cubicBezTo>
                <a:cubicBezTo>
                  <a:pt x="187" y="37"/>
                  <a:pt x="180" y="55"/>
                  <a:pt x="180" y="76"/>
                </a:cubicBezTo>
                <a:cubicBezTo>
                  <a:pt x="180" y="81"/>
                  <a:pt x="181" y="87"/>
                  <a:pt x="182" y="93"/>
                </a:cubicBezTo>
                <a:cubicBezTo>
                  <a:pt x="151" y="91"/>
                  <a:pt x="122" y="84"/>
                  <a:pt x="95" y="70"/>
                </a:cubicBezTo>
                <a:cubicBezTo>
                  <a:pt x="68" y="56"/>
                  <a:pt x="45" y="37"/>
                  <a:pt x="26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65"/>
                  <a:pt x="18" y="77"/>
                  <a:pt x="25" y="88"/>
                </a:cubicBezTo>
                <a:cubicBezTo>
                  <a:pt x="31" y="99"/>
                  <a:pt x="39" y="108"/>
                  <a:pt x="49" y="115"/>
                </a:cubicBezTo>
                <a:cubicBezTo>
                  <a:pt x="37" y="115"/>
                  <a:pt x="26" y="111"/>
                  <a:pt x="15" y="105"/>
                </a:cubicBezTo>
                <a:cubicBezTo>
                  <a:pt x="15" y="106"/>
                  <a:pt x="15" y="106"/>
                  <a:pt x="15" y="106"/>
                </a:cubicBezTo>
                <a:cubicBezTo>
                  <a:pt x="15" y="125"/>
                  <a:pt x="21" y="141"/>
                  <a:pt x="32" y="155"/>
                </a:cubicBezTo>
                <a:cubicBezTo>
                  <a:pt x="44" y="168"/>
                  <a:pt x="58" y="177"/>
                  <a:pt x="76" y="181"/>
                </a:cubicBezTo>
                <a:cubicBezTo>
                  <a:pt x="69" y="182"/>
                  <a:pt x="62" y="183"/>
                  <a:pt x="56" y="183"/>
                </a:cubicBezTo>
                <a:cubicBezTo>
                  <a:pt x="51" y="183"/>
                  <a:pt x="47" y="183"/>
                  <a:pt x="41" y="182"/>
                </a:cubicBezTo>
                <a:cubicBezTo>
                  <a:pt x="46" y="197"/>
                  <a:pt x="55" y="210"/>
                  <a:pt x="68" y="220"/>
                </a:cubicBezTo>
                <a:cubicBezTo>
                  <a:pt x="81" y="229"/>
                  <a:pt x="96" y="234"/>
                  <a:pt x="112" y="235"/>
                </a:cubicBezTo>
                <a:cubicBezTo>
                  <a:pt x="85" y="256"/>
                  <a:pt x="53" y="267"/>
                  <a:pt x="18" y="267"/>
                </a:cubicBezTo>
                <a:cubicBezTo>
                  <a:pt x="11" y="267"/>
                  <a:pt x="5" y="267"/>
                  <a:pt x="0" y="266"/>
                </a:cubicBezTo>
                <a:cubicBezTo>
                  <a:pt x="35" y="289"/>
                  <a:pt x="74" y="300"/>
                  <a:pt x="116" y="300"/>
                </a:cubicBezTo>
                <a:cubicBezTo>
                  <a:pt x="143" y="300"/>
                  <a:pt x="168" y="296"/>
                  <a:pt x="192" y="287"/>
                </a:cubicBezTo>
                <a:cubicBezTo>
                  <a:pt x="216" y="279"/>
                  <a:pt x="236" y="267"/>
                  <a:pt x="253" y="253"/>
                </a:cubicBezTo>
                <a:cubicBezTo>
                  <a:pt x="269" y="239"/>
                  <a:pt x="284" y="222"/>
                  <a:pt x="296" y="204"/>
                </a:cubicBezTo>
                <a:cubicBezTo>
                  <a:pt x="308" y="185"/>
                  <a:pt x="317" y="166"/>
                  <a:pt x="323" y="145"/>
                </a:cubicBezTo>
                <a:cubicBezTo>
                  <a:pt x="329" y="125"/>
                  <a:pt x="332" y="105"/>
                  <a:pt x="332" y="85"/>
                </a:cubicBezTo>
                <a:cubicBezTo>
                  <a:pt x="332" y="80"/>
                  <a:pt x="332" y="77"/>
                  <a:pt x="332" y="75"/>
                </a:cubicBezTo>
                <a:cubicBezTo>
                  <a:pt x="347" y="64"/>
                  <a:pt x="359" y="51"/>
                  <a:pt x="370" y="35"/>
                </a:cubicBezTo>
                <a:cubicBezTo>
                  <a:pt x="355" y="42"/>
                  <a:pt x="341" y="46"/>
                  <a:pt x="326" y="4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>
              <a:solidFill>
                <a:srgbClr val="005172"/>
              </a:solidFill>
            </a:endParaRPr>
          </a:p>
        </p:txBody>
      </p:sp>
      <p:pic>
        <p:nvPicPr>
          <p:cNvPr id="1026" name="Picture 2" descr="https://i.imgflip.com/2j580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064" y="1310104"/>
            <a:ext cx="2234936" cy="250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i.imgflip.com/2j58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r="13801"/>
          <a:stretch/>
        </p:blipFill>
        <p:spPr bwMode="auto">
          <a:xfrm>
            <a:off x="-1" y="1289498"/>
            <a:ext cx="2723149" cy="252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imgflip.com/2j58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37" y="3794041"/>
            <a:ext cx="2520557" cy="249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imgflip.com/2j58g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9" y="3796515"/>
            <a:ext cx="2565901" cy="24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data:image/jpeg;base64,/9j/4AAQSkZJRgABAQAAAQABAAD/2wBDAAMCAgICAgMCAgIDAwMDBAYEBAQEBAgGBgUGCQgKCgkICQkKDA8MCgsOCwkJDRENDg8QEBEQCgwSExIQEw8QEBD/2wBDAQMDAwQDBAgEBAgQCwkLEBAQEBAQEBAQEBAQEBAQEBAQEBAQEBAQEBAQEBAQEBAQEBAQEBAQEBAQEBAQEBAQEBD/wAARCAI/AfQDASIAAhEBAxEB/8QAHgAAAQQDAQEBAAAAAAAAAAAABQQGBwgCAwkAAQr/xABqEAABAwMDAgQEAwQDBwsOBhMBAgMEAAURBhIhBzEIE0FRFCJhcQkygRUjQpEWobEkM1JitMHRGDc4cnV2srO109QXGSU0NUNYdHeChJSW4SYnNlZlZnOipPAoOUZTVYOSk0VXZIWVwsX/xAAaAQADAQEBAQAAAAAAAAAAAAACAwQBAAUG/8QALBEAAgICAgICAgIDAQACAwAAAQIAEQMhEjEEEyJBMlEUYQUjcUIzgZGhsf/aAAwDAQACEQMRAD8A59r2BJbGfpWIBSgpIr6QCcnnHtWCStz5U8gGrUUVPPINTYhSUjJ7mvqMAEAVpwsLykZx6VtK+M4wr1wKJSoOjBhvSem9W681RB0X0+01O1Bf7ivZGgw2961e6ieyEjuVqISkckgVa6y/hT+MS6wI9zkXvpvZHnmwtUKfd5SnmSR+RZYiuN7h2O1ah7E1Nv4NOiLIrR3UPqeuIlV3fvbdhS+rktx2mG3tqfbKn+cd9qfark+J/wAQVn8MXR+59XL3p6Xe49ukRowgxXUtLcU86lsHeoEADdnt6VK+Q3qV48S1uctte/h6eMPpRZHNROaf09rWJGCnJLWl5zsiS02lJUVBl9ppbnbG1oLWSRhNRH040h1E6v6mTojpTpRy96lDD0lduXLYhqQhohLmVSFtpBBUMpzu+nBrvpbprdyt8W4tJKUSmUPJCu4CkggH+dc/tL6Fs+gvxc7qmxMIjx9R6QevrrDaUpbQ+7sbdKQkD8ymS4c5JUtRzzgJb5dwvUt2JWSP4K/HkhWF+H75SfTU1n/6XQzR/hz8W/UK2S7roHot+1YtvuUu0Snf2/a2fLmRXVNPt4ckpJ2uIUNwBScZBIINduKrV4DST021vk5/+MvVf/KTtL9KXdTTiU9zm3rzoT4qejukZuv+rnSD9g6cgLZbkTf25bZOxTriW2x5bEhazla0jhJxnJwOa2Wbwq+MrX+nbVrTRHQ/9o2K+wmbhbpZ1DamvPjuoC217HJKVpylQOFJBHqAav8A/inkjwXatwcf9kLR/lzNSt4POfCn0h/3l2f/ACVut9agzPSlzkvcfBd40mrxC07K6HpZul0afkRY/wDSS0kuoa2+YQoStox5iOCcnPHY1rc/D68eDi9y+gu0e41NZu3/AK3XUTr1qqZpfxK+HxqOpAYvl0vNplbgc+Wu3rcTjng+Y033zxn7ixFMGup3pT9T893Tfw8dfeseo9T6R6YdOf21etHP/C3yKbrCjfBu+Y43t3PvISv52XBlBUPl9iMvpz8PrxywI7syf0KDUeOhTrqzqaznagDJPEr2FXj/AA8en910l4j/ABU3G4FksvawRGYCCoqAL8uSM5SB/e5LPYnkK9ME2g8VWppejfDX1O1Pb3AiXb9K3J2Mo9g78OsIz9NxFFyM4YVnGnRPgr8YPUfSVq13oPo0LpYL5GRMgS/6QWtrzmljKVbHJKVp+ykg/SjX/W9vHgkZPQTj6ams/wD0uuqvgNyPB/0qB/8Am7H/ALDT/wCpvWrQ3SK6aOtWtpUmKrXN7b09a3m2gtr41xJU2hw5ykL27QQD8xA4zXcjO9Szh31J8NniT6I2hOo+rfR27WazhYQu4NPMTY7JJAHmuRnHEtAkgArIBJAGTWnpP0g6ydd51xtfRTRI1LKs7LUia0LlEieU24VBCsyHWwrJSofLnGOe4rvxe7JadSWebp+/W+PPt1yjuRZcWQ2HG3mlpKVIUk8EEEgg1zf/AA0tDp6Y+LHxAdO2GSzEsDiYcJsu+YRETLeLGVEkk+UUZyc5785rixPc71L19SvUbwM+PCOf9j4kj2/pPZ/+l19vvhZ8Y+hdN3PV+vOiAtun7HEdn3CYNQWp3yGG0lS17G5KlqwAThKST6Cu1k2ZHt8N+fLc2MRmlPOq2lW1CQSTgcngHgVR/wAQnj98I/VToJ1A0Dofqy5cb3qDTs632+ONO3VoPPuMqShG9yMlCckgZUQB6kUBUHuccKV1KAszGXITc1CcoUkK4OKdWi/D74qermlYuu+k3R4X7Tc9x9uNON8tsfzFNOqacHlvyEODC0KHKRnGRkEGmlCjRoelksOlBcRGwdyiMHH2rp9+GMc+DbSH/j96/wCU5NKVVY1J8CK5NznJr7w/+J7pHp06v6v9KBp2xpfbimX+2rdJw44rahOxiQtZyfXbgetN/RehupnVrVa9C9INIjUeoGoDlycifHRouIyFoQpe+Q42jhTqBgHPPbAOOkP4pqQvwzNoUrAVqO3An/8AWVVj8NNKG/GTObb3Y/oJPyT6/wB1QqW+NTkA+o04U5dRgnwUePLeFjw9jj/6zWb/AKXSab4NfG5aYkq8ag6DpjwIbS5Eh7+kloV5baRlSsJlEnAB4AJrtetaW0KcWcJSCon6Cqj9TPxCvB9edJ6q0VB6uuruz0KZbUs/0buwHxGxSNm8xdv5uM5x9aaMONfqM9azli2fjoKJ6WDhSNwV6U79B+GTxQdYtMt646SdJf6QWJ952O3NN8t0bc42soWnY/IQsYUCOU8+nFNjTiJcXTDMR6YnclnBQs/Suov4WylK8KsMqx/3euvA7f8AbCqHHxY6iMeMMxuUDb8CvjxbH+x9Tn3/AKTWf/pdN7XPh58TXR+0K1F1S6JXq1WlvJkT4jse4MR0gElbyorjgaQAD8y8J+tdmut3WzRHh90C/wBSuojk1qxRZcWJJeiMectkvupbStScglAUoZxk47A09lJh3WCUuNokRZbXKVJylxtQ7EHuCDTqjfQn6nCPpp0r6y9dpF2jdB9CDVS7CiMu44ucOGGA/wCZ5X/bLre7PlOflzjbzjIy+h4JvHmEbf8AU9oPGOdTWb/pdWv/AA8tBwOmHih8Uug7Q2lq32q6Wf4NlLexLMd1U51tpI/wUIcSke4SDV2eomubN0y0FqLqLqJuU5atM2yTdpqYqAt4sMNqcXsSSAVbUnAJH3rqnLgQDYnGK9+D7xp6bt8i937w9XNUWI2px34C5wJ720DJ2Mx31uLP0Skk+gqH03JlTTy3g5HdjLU1IZeQULaWkkKSpJ5BBBBB5FfoA0DrjTvUvRNj6g6SlOSLLqGCzcYDrjSm1LZdSFJKkq5ScHkHtXNLxz+HCyag8dPTCzWxliJburK2he4zSVNeaYjuZTu5ByFuRylIIAwUZzySNO9THwKepAPRHws+JHxHQ1XnprpKLbdOkqQ3f7/IVEhvrSRw0Albro5PzobKMpUCoEYqWFfhceMaGgyU6t6Wyy38wZau04LWfYFcNKc/cgV1kslktOm7PC0/YbdHgW23R0RYkWO2G2mWkJCUoSkcAAAAAVH/AEv652rqh1C6k9P4FlfhvdObsxanpK3krRMLkdDu9IA+TBUU4JJ+XPGcV0MYlA6nFvXWjeo/STVJ0R1g0ZN07eFpK2EvFK2JTYP52XkEocTyM7ScZwcHikViter9baojaG6b6UuGpNQzRlmDCb3KCQQCtZOEtoBIytZCRnkiusH4jPSqydRvC/qi+zGkN3XREdWo7ZL2kraWwNzqBgjIca3oIORkg4ykUw/wn+m+n7R4dh1aRHS7ftcXGWqTKWhPmNx4z647bCVYzsBaWvGT8zivsMIDdwPSOVytFt/DK8Zlzhsz3L701s63kBaoc27y1PMkj8qizFcRkeu1ZHsTQXqF4MvFv0Zs51FqHStn1faIwLkt7SstyU7GQP4lMuNNuqHvsQrABJwBmulXic8SNl8M+ldPalu+npF5XqPUcLTsWMw+GiHH9xU4VFKuEoQtWMDJAGRnNS+2tLzSXAPlWkHB9iKwIo6jDjUiiJw00FA1v1euzGk+jemhqS/SYrk1uKJseKfKQUhat77iEcbk8bs89qfK/CH49lDH+p5Bxnk6os3P/wB11YrRvTmy9L/xYZ1s05GTEt+odIyNQpitpCW2XX1BDuwADAU4ypZ/xlqroXW1AGFQNzjKrwheOplK5M/w/wDlR2klbixqaznakDJPErPaoy6cae6kddL4jS3RjRsvUN28pL0ooUlqPEbUcBbzqyENjvgE5O07QTxXUXWv4ifg5tq9RaMndX1tXeAZdrksDTl2V5clG5taN6YpScLBGQSOMg4oJ+Fh09iaK8Iunryu2JjXTVUuZdpzm8KU8POU2wokE4HkNtHbxjJyAc13ETRiUHUqp/1sTxlSkpe/ph0ri5GfJXdZ5Uk/XbCI/rqP+rfhM8Ufh/tDuqNcaQtt+09DbL0676blKlNQ0Dup1taG3kpA5K/LKEgZKhXUfrr4ktPdCdV9NdLXuxyp7nUjUbWnmHmnNqYa3MJS4obSV5cU2nbx+YkkY5l19hmSy5GkNJcadSULQoZCkkYII9qE41MPiJwDiyrhqa527TujLPLvt7vboZgW+E2XHnnMZwEj0AySTwACSQATVg7T+Gb4zNS2xi6SJ3T3TbkhAWqBc7vIVIZz/Csxozref9qsj61Pf4eHQ+1aJ8Q/iCvioEAJ09qJzT9jQw3xBhrdckFCCcbQW1xkkAYBawCRVuPEb1ws/hy6Nai6xX21P3ONYWmimEy55apDzrqGmm9+1WwFbiQVYOAc4rggE7iKozlprb8OLxl6Ds6703bdJ6zSydzsXT10cXJSgAkqCJLLO/t+VJKjngGq9aR0/rrqTreF0z0Npl+brC5PvxWrS+61DdD7CFrdbWZCkJbUlLTmQsg5TjvxX6A9I6ij6v0rZ9VRGFsM3iCxObaWcqQlxAWEn6jOK549UNM2jTX4xvS+RaITUZV/sZus3y0482QYdyYKz9ShhA/SmA1M4AGxKzDwF+PI5SroFlJ4z/Sazf8AS6bul/CT4tteSdQQNHdHv2jI0rdFWS7o/b9ra+FmpabdU1lclIXhDrZ3I3J+bGcggd4KrJ4MSTq3xEZOf/jWmf5BCrJhxqTc5iau8IHi86b6YuWuOoPRoWiwWdgyZ0z+kFre8lsd1bGpKlq+yUk0D6OdEutPiLurtq6NaPVcI8NaWp92lupjwIalDOHHVfmVjB2ICl4IO3Brrb+ICst+D3qasHBFnV/w00Z8F3T6F008LvTjTke2JgyXLDFuFxbCgsmbIQHnyVAkE+YtXYkeg4xWk3M9K3c55D8KXxgqw7/TbpSn12G63DI/+4sf11D/AFt8L/iI8OEf9q9U9HMP6fLjbP8ASCzyPioKVrOEpWcJcaySEguISCogAkmuvGsfElp7RviO0L4c5ljlO3HXVunTo9wS5hphUdBWGyjaSoqS26c5AG0DndUj6z03Z9Y6SvOldQQGJ1tu0F6HKjvoC23W1oKVJUDwRg1h3C4LPz6slLiPNbPCk5SacFgkKLYb3AlA4psWy2XG0CVp65Osrk2qU9CeU2SUFxpZQopJAJGUnGQOKM2eQlp8AcYPP1oCL1EkgR2FBWguKPcUmeBcSSRyBzW9Cw6klBOCOa1upUte5IwkVMqj9xTDlAEphReJB4P1r1KpCVqdOEjjjvXqfyH6hDHInylKwDnBHP3rIFLR+QYB718SFKI9sZrPeFjgHB7ZFeidfj1Fmx3PgO4KUFYHHb1r4CMEgHg9q8fkwHCnaTxiskrVjJ+XJ74rAKO4JM6Zfg1a7s6dK9ROlbrpbuzF5b1AhtRADsd5hDJKOckpUx83GBvR71eHr50Q0f4iuld66Ta4VKbtl4Qgh+I5sejvNrC2nUE5BKVpScEEHGCCCa/PvpXqfqvpFq+Frnp/quTYdQ24nyJcYg5SfzIWkgpcQfVKgQcDjius/g6/E/6b9d1wOn/VVUTR+vHQ2y04pey2XZ4naBHWoktuKOP3SzyVAJUs5xO4oy7G3JdyBfErrr8UHwouofvHW9N80IgtRompLdpS0BlvOEoRJaMVS46s4A3FSCVJAWVHFDvAn1Q6kdY/HHadcdVNWjUd7VpCbDTNEKNF/cIUhSUbI7aEcFxXOM89+BXWO7Wm13+1yrLe7fHn2+cypiTGkNhxp5tQwpKknggg4wa50dH+gdq8Ov4ng0npVp5rTF50lMvVoZUlWyKhxaUuR0rJO/YttRHqErQD7lcIg3c6RVWnwGf622uP/KXqv/lJ2rLVWnwGf622uP8Ayl6r/wCUna2FG9+Kj/sLtW/7oWj/AC5mpX8Hn+xS6Q/7y7R/krdRR+Kh/sLtW/7oWj/Lmalfwef7FLpD/vLtH+St106V/wDxF9RTdJdSvDZqKBJ+Hci9Q4yVrwD+5cUht1PIPBbUtOe4zxg81d9JCgFDsRkVze/GhflRND9NZkGS7Hkx73IdZeaWULbWlnKVJUOQQQCCOQRXQvR91RfNJ2a8trC0zoEeQFDsdzYOf666dIU8NdkbtfV/xGSENpSX9fRRkJAyDZLe7/a9n9abf4m2pZemfBjrtyCtKXrj8DbPmGQW35bSHB3H/eyvH1xU96Osjdq1HrWchsJN1vLUlRA/MRAjN5/+0qmf4yGoptt8OumtPw39iL3qthuUjAPmMtR33QPp+8S0f0ru5h0JP3gRGPCF0rH/ANXY39lIPFt0Q1t1qv8A0VOkmY4i6M6hwNUXiQ+8lIZiRUqUQEkhS1KVtQAkHGcngUQ8Cn+xE6Wf73Y39lOTrd19s3Q+9dOrZfbK/Mj9QdUMaVakNPBJhyHkKLSygpO9JWkJIyMbs84rpokpqUlCStaglKRkk9gK53+AvVcfXPjf8SWqoe0xZclDUdaVhaXW2ZLrKXARwQoNBQ+ivXvV2esHSLTfWvRNw0Nqi436FDnsraLtovEmA4nckjKvJWlLo5/I4FIPYpIrn7+FxoCf0p8S3W/plc3g+/phlm3B8BI89tEl0Nu4SSE70bV7ckjdg8g10ydLL7CfuVkuFujKQHpUV1lsuEhIUpBAyQCcZPsa45ap/Dq8RPh/6d3XqBrDU3TSXZdOxjKlIt8+cuStAIGEBcNCSrn1UB9a7JXKc1a7dKub6FrbiMrfWlsAqKUpKiBkgZ4965ydZ/xGei/iT6P6l6UaM0D1IiT9SQzFjSrhbYLcZtWQcuKRLWoJ49En7V3cF+NfKVSRZH52lXL66CzF8hRS4vgE47D3rpR+GKQfBtpAg5Hx96/5Tk1zg1bOkLsqLKkKTFtkXyW0JOAeOV/XJro9+GKMeDXSA/8A6+9f8pyKUgAYgSbxTdwN+Kbs/wBTO15iSpP9I7bkD28w1V/8NxthHjIlGK4pbStBziNwwR/dULg1aL8UkBXhqZBSVA6ktvA9f3hqs34c0KTF8Yj7jkFcdtzQc8oCgef7qhfzoW/+Uf8AJQb5idVpDanWHGkY3LQUjPbJFcheov4eXiL6VWjXPVq/ai6aStPW39oX+SxHnzVSzHClulKEqhpQV7eACsDPr6117dcDTS3VAkISVEDvxVIuofjI0d4kunGvOi2hOlHU1Fwv1vuGn2rjKtkJMJp9SVNb1rTLUvYFc5CCcenpTX418oZAI3OdK2/iYTb7QAafY3JI9OOa6d/hbpCPCtEQDkC/XUZ/9IVUS2P8O2e3oJv9t6yZblMRCoFDBO35eUn3qb/w4rEdM+Hl2wF7zjA1LdmfMxjdiQecVH4jhmaovGKij8SDp/rXqj4VL9oXp7pmffr7dLpam40OEyXFkCY0pSzjhKEgEqUcJSASSBVk7Sw5FtcOM8AHGY7bawPQhIBpt9VerPT/AKJ6Mk9Qept+VZ7BDdZYeliG/KKVurCGx5bCFuHKlAcJOM84qB9V/iMdAoenn7j05a1Vrq57cRoFv05Oihaz2K3ZTTSEo9SQVHGcJJ4q0kDuNjZ8JLiHfG94tFtq3D43TSc/URpIP9YNWI8RukdQa/6AdR9DaUhJmXrUGlrnbLfHU6hoOyHoy220layEpypQ5JAFUo/Ctv8AftXdY/EPrDVDbjd2v0q0XKW0taleSt164K8pJVztQCEJHolIHpV7ur2v09Keler+pzlqVc06Usk28qhJe8kyBHZU4Wwvarbu24ztOM9jXA3sTAbgbw4aBvvS3oJoDpzqgxzd9OaehW6d8O5vaDzbQSsJVgbgCDzjmqseJjU9tu34kXhw0hCkebPsce5S5baQf3SJLDmzJxjJEdZxnIABIGRm3PTfWtn639JNO6/gxLhAtusLPHuLbHxK2JLDbzYVs81lQUlQzjchQ7cGue+ofDvbPD5+Jt0judhu1yn2XWz824Mm53F6dNZktw323kLeeKnHEYWyUqWtSuVAnCRnZxnT2qmeEH/ZFeJ3/fjE/wAjRVs6qZ4Qv9kT4nf9+MT/ACNFdNkpeMYJV4UerwUkEf0Lu55HqIrmKY34bVj/AKP+C/pzC+K+I8+PLnbtmzHxEx57ZjJ/L5m3PrjOBnFPnxic+FHq9/vLvH+SuU2vw/f9h70yHtZ0j/7dVdOkQ/ivOR2enfSORLkNR2Gup1scdeeWEIbQI8kqUpR4SkAEkngAVYyP4qvC81HabX4kuliVJQkEHWNuyOP/ALNVafxdYD936RdNbPFUyl+4dQocRpT5IbStyHKQkqIBITlQzgE49DVbz+El4oXlB9vUfSEoWNw3XO45wf8A0Gs3MJMsXb9b6J6h/in6f1H0/wBZWLU9qHTFcZU2zXFmawl5Mp4qbLjSlJCgFJJTnOFA+oq+dcrvCH0K1t4cPHrZOm3UCVp2TdXdEzLqlyxPvOx/Jcd8tIKnWmlb8sqJG3GCOe+OqNcNzh/c5J9VPwzPEjH1H1B6kDVXTL9iT7ndL8G13Cd8SmO4848EkfB7d+1WMbsZ9cc1bL8LjqNC1v4ULLY/2gJFz0jNl2ia2WwgtJ81TscYAAUPIdaG4ZyQckqBpk9VfxQOhMxnW/ShHT/qWu5RlXHT7slFtgGN8QgrZUoK+M3bNwJztzj09K5w9JvEDq/wx6oj6v6ZaoRDugZTHuVvkAuQri0k5Db7YI3YJO1QIUnJwRkg7M0DO1Hia8N9v8Q2nrJ8JqWRpnVujrqzf9L3xlhEgQbgyQptTjC/keb3BOUK74Fc6etfXz8Tzw7auTprqr1gMWHKc2W69xdM2h23T+M4bd+DG1eActrCVjBOCME3g8JPj56QeKmIixw5A05rhhkLl6fmOgl3A+ZcVzgPtg57ALAwVJAIJnXqT010T1d0ZctAdQrBGvFkurRafjvDkHulaFDCkOJOFJWkhSSAQQRWGFKF/hd9ZLvqLqX1U0x1BvrM/U2p3Y2p0yvKaZVOUlPkvkNtISgbQGD8oH5+1Xt6tdL9LdaOnV96Y60Zdcs9/iqiyPJXtcR6pWg84UlQCgcdxXCrqpAu/hg65X3Sdo1hOtuo+n15P7FvLDgEjyVIDjClkAJJUy4kLTt2K3KSQUnB6DeD78VDQvVeRA6cddHYOl9YPuJjQ7o3lNsuiyPlBJz8M6TxtUdijjarKggYt1uYJF3iTuP4mfhHgNPaf61L1H00tzaY0O7wdK2pblvjoSAhMxsxVKbwBjzcqQcZKklQTUQ+Fbq71O64eP3pFrnqzrAakvLLc22tSxBjRdsZECa4lGyO22g4U64ckZ+bGcAY7TSI8S4RXIsphqRGkIKHG1pC0OII5BB4IIrmTP8ADdp3w7/iidI1aDgJgaU1j+1LnCgpVlEOSiBKTIZaTj5WvnbUlOTjepIwlKRRTiDOnlVj8GH/AMrfER/5Vpn+QQ6s5VY/Bh/8rfER/wCVaZ/kEOumwv8AiBJ3+D3qan3s6v8Ahpov4KuosLqh4XenWpY1xEyU1ZI9tuK/L8sibGSGXwUgAD942ojAAIII4IoX4+iB4Q+pZP8A+h1f8JNcgPDx4xNeeFLUKrpoC5tXCzXBaF3jTk1avhJZGAXEEcsvbRtDiQew3BYSANqCWo1Ovvic8MV96s3zTnV3pJrz+hPVfQzUpGn7w9EalxVIfbU26y+y6haSFJWoBe1RQVEgHtXOfqZ4rPxLOi2tHdA9XOqkmyTyV/DuK0zZ1xZ7QIHmR3hE2uIII7HKcgKCTxXSvwxeMLo54qtPruGgLuqLeYaQblYZ21ubEP8AhbQSHGz6OIJT6HByA5/ED0D0B4i+nU/QGvbUl5DiS7b5rYCZNulhJ8uQwvulQJ5HIUklKgpJIOTSCRqcL1KkypMq4z5SX5k592XJdCEo8x1xRUtW1ICRlRJwAAM8VhH+R8BtPJPcGvfsm5adut40peltLuGnrlJtUxSCSkvMOqbWRn03IOK+7EhzzEZyOQO1dYkXRIMc7DiksBW8gDGc0oeLa0jORkChVudCmx9eeTnmlzpJGSf5VEykNNsEUJpWwsqyDx6V6sgG1DJSf/2q9TeJh0f3IgG4HOOR6Gvu3bnfggnOBWratR3JVz9aUgHaNysn7V6pFRJPKYkpUBubyr3ryyodkAmtqW9qTwE57n1rUVBP5EkhXBzS+Ybc7iLoTqR+DVPQvpT1Dtancus6oTIKcjhK4jKQf5oP8qlr8Uq2XK6+CvWke12+RMcRKtby22GlOKDaJzJUrCQTgAZJ9ACT2rmz4K/Favwl9T7jfrvYpNz0lqmOzEvbUQJ+JZLSlFl9sEgLKfMcBQSMhZIOQAetWlPG14S9YWdi92/xCaGhNPp3Bm73lm2yEfRbMlSHEn7ikN3LMbArqOvw7vaskdBenj2u2329Rr0xbVXVL4w4JXw6PM3D0VuzmoS6m3ODA/ET6PsPvsIen6MvsVpKnEpUte9twAA8qO1tZx7JUfQ09td+OvwmaBsrt4l9ctK3tSBhuHp64tXWS8v0SluMV4z7q2pHqRXLrqx4meovVbxIQ/FDpa1psMzS62WNNwZH7wiE0pz5JGDgqdDroWEYwF7QolIWVswXuEzBe52/qt/gWgz4HTnWzdwhPxlr6k6pWlLqCkqSbi7hQz3B96H9GfxE/Db1PsrStUa2gaA1A00kzrXqaQmEhteSD5Ulwhl1JIJGFbsEbkpJxUiT/F34VrdEdmveI3ps6hpJWpMbU8OQ4QP8FttxS1H6AE0XcK7kRfipONp8GOqm1KAU7cbSlA9yJrRP9QNSz4PP9il0h/3l2j/JW65veO7xbt+KkxdDdMY89jQNjcM1cyU0phy7y9pShQaVhSWUAkgLwVKVkpTtSTZzw8/iBeETpp0F6d6B1l1ZcgXzT2mLbbbjF/o5dXfJktR0IcRvbjKQrCgRlJIOOCRWA2YIcE0Ixfxnkb9C9OEYzm8Sv+INWq8DN/h6j8I3SqZClNyERdNxLctTawoByMnyFoJHqlTZSR6EEHkVQr8R/wAT3QbxJ6Y0VbujevFX+VZrm+/MaNpnQ/LaWyUhWZLLYPOBgEnntT+8Bvjf8NHQnw32fpp1Z6krsd7tlwuKzF/YlxlANOyXHUK3sMLRyF5xuz71tTrFzpShpDanFoTguq3q+pwB/YBXMD8aLUMwzulWkWn/AO5Ft3W5PtbQcuo8htpWfolbv8/pVm/+ugeBr/8Ancr/ANmLz/0SudH4i3iB0H4j+tVlvnSjVSr/AKWs+m0Rm3zAkRNk1b7qnxtkNtrPyBjnG32Oc0S9zHNLOo3gU/2InSz/AHuxv7Ki/wDEU/7s+Gz/AMtFg/4aqZvhZ8f3hE6VeHjQPT7W/VtVuvtjsrESfF/o9dXvJeSPmTvbjKQrB4ylRH1pieMfxq+GLrBcOicnp71MVdUaO6n2fUN6P7CuTHwtuZUouvfvY6d+3j5EblnPCTQwgRU6a1QzwjoQ3+IR4mktoSkZgHAGBkjJqTx+J14Hido61OZ/3r3n/olVc8Pvir8PugfF51z6wao187E0prH4L9iTxZLi78VtT8/7pDBcbwePnSnPpmunWJ031DHkzLBc4kNrzX34bzbSMgbllBAGTwMkjvXHXQXhE8aXTexKTevDkx8JCYWt6UdS2kltAGVKwmUScAHsKvyn8TTwSKOE9ZniT7aWvP8A0SkepvxB/CHqzS9409Y+q0p+bcbfIjR0f0XvCNzi21JSNyooA5I5JxXQHRcgppz2hXizXbTUiXGs7i0yYylbwjeEkj6810R/DNAHg90oBnH7RvXf/dOTVRvD54a9Y3vp8yuXNbhxURzvwDvcVt/KKnzwzeJPoR4ZOjdt6S9VtYzrPf7Xcbq49FTp65yglD0551s+YxHWg5QtJ4UcZweanxZQzERHjLxJkr+Onpx1J6ndH4Nj6W6JTqq7xb/Cnrt65kaMlbLSiVErkOIR7cZzz2qFPDhZ+qFm8Ztr/wCql0xa0RMldPbl8LDbnRJKXENy4SVKBjOuAckfmINTJ/1xXwf5x/1Ubh/7I3v/AKJUZ3PxSdCp/ig031ti6uuS9IW3Q91skmf/AEauo2THpkRxtvyjG8w5Q04dwSUjbgkEjLCqFgx7lcuzJSpcd1CBlSkKAHucVQTotY/Gh0dRcrHI8MTMq0rusuYJ39ILPvLK3VqCsGVu/Kc4xmpuP4ivg/SSD1QuAx/9Ub3/ANEryvH74T78w9arV1IuT8mU0tppA0lehlSgQOTEAHJrsiJkFNOj60L1EtPVHpanWtqwY06EpY+mU9qZPgROekF3I/8AnZeP8oNBfCXpC76O8ONq0zeApqaYZ3Nr7pJT2NNfof4hei/hm0fctCdXdVzrNd13+4zgyjT9ylpLTrxUhQcjx1oOR6bs15/g8VyMAZpqSB+IGwzI8N81iQ2lxtd/sYUlQyCP2gzUk6A0Vo23aYtbtv05AaW5Ea3EMDn5RVcev/iQ6I+Jbpmrpp0k1fOvF9lXi1SW2FaeucVJbZmNOOEuPx0IGEJUeVc44q1+loyo2nbdFWoKcajNoV9wKD/JMLUAzVlZPCNabdafFP4hWrbDbjNuNafWUNpCRndP9BUyeL7/AGKfWH/eNe/8idqCNKdQtDeGfxBdWtXdYbxMs1t1cxZxbH2rRNmh4sGX5oPwzTm3HnN/mxnPGcGlvXLxm+G7q30P6hdONB66uNzv+o9L3S2W6L/Re7tedIejOIbRvcipQnKlAZUQBnkgV6GBwcQNzJLvgr/2JPSL/ehbf+ITUG+LiXGtvjt8K82SpKG/PvTSl8D5lttoQM/7ZYH60v6BeMLw69F+hHT/AKa9Q9b3K13/AE9p2Fb7hF/ovdngy+20lK072oqkKwcjKVEH0NV68bfWHpl4k+oPTrU/Q/qE6/K0bHnyPi1WiXFXEmedGcjqCZLKN3zNE8BQ+XnvTgQfuA7cRZnVKqr+E603K3+IbxMvy4bzbD+sIRadW2UpczBaVhOe+ApPb3FDugH4iXR7XFkjWLrDqOBoPWUJry5wuajGtstSAkKfYkr/AHaUqJ4bcUlYwrAUBuMwyfFt4WYrC5DniP6ZLSgFRS1quC6v9EIdKifoBmtmgg7EQeM+SiL4TurSlrSnzNIXNlO71UthSQPuScD61Gn4WbyF+CfREdJG+NLvDbg9QTcpCuf0UKrR41/GlZvEXaU9GuiUabcNKCSiVe7w6wphFxDRCm2GULAc8sOBKlLITkoAGUkktnwU+L1nwrzbj096p2mcnQF6lKnxbhFbdkOWiSUhKwpkZKmFhIOGxuSvJ2q3kp6x1B5jlUs5+KRYL3eunHSx6zWqTO+B6m2hx8MNlZbStDzaVHHoVrQn7qFXOipUmMylQwQ2kEfXFRNbPF/4VbtDZnRvEZ04abfQFpRL1LEiugEZwpp1xK0n6KAI9RTB60/iF+HTpdp95/Sms7d1B1C80o2606alJmoecBAHnSWtzTCAVAkqVuKQralZGK6HI5uc1mb+Lda0MrCjC6ZGO5j0V57q8H9HBV4q46eG/rTF0l4vrh4lfEVqE2pvUdvnLkymbdIkIbcc8pLEdDcdta9qG2wgEpPDY3Ek5N6VfibeCJCilfWd5JHcHS15/wCiVw3MBBlDdb+CLxrSOpGurxZOhSZdrvWo7ncIcn+kVoQXGHpLjja9qpQUnKVA4IBHqBV8fw1WbhA8JWn7HeGvJuVovF9gzWfMSvynkXORvRuSSk4J7gkH0yOa8fxM/BI8ktt9Z3SVAgf/AAXvP/RKp74QPG3aPD5rPWul+obM+X021VqS4Xu13qMw865bluvKOVRyN5YcQEqwhIWhZUSlW87M0JmgZYb8TSJqxcjoRctIQLhImQ+osMtqhoWpSFkfLkpHAOCDnjGau40VlpBcGFlI3D645qJbd4vfCrc4bU1jxG9N2m3khaUStTQ4zoB9FNuuJWk/QgEUxerv4hnhh6X2Zcm09Q7drm7uIPwdr0tIRcFPLyB87zZLLQ5yStYOAdoURithRteG59sePbxYRgoZWNHrAHrttywf61Cn54+YUyf4P+qEeDFckOfsNxZbbSVK2pUkqOB7AE/pXM7pD4vuoPSrxI6g8R+prKu6Q9cvKRqSzRVALTFyPI8gnAU4whKUp3YCxuBIKtw6e6K8cnhL1zZWr1B686PtSXMhUa/XNq1SW1A4IU1KKFd/UAg9wSOawG5gNwh4OF6kX4Wul51a3MRdRpqEl8TN3n8NgJLm75txTjOeahvxPvNx/Ht4T3FFOd2qEHJwfmhISP6zUq6z8cPhK0PZXr3cOvujbk21gCPY7o1dZLiicAJZilxZ5I5xgdyQATXKjxMeLrWPX3rtY+tOioszTsHQymlaWiSynzkqS4HHHX/LV3dKUpUgLKdiQM8qJ2cTU7lVWvwdW64wNV+IJc+BIjJkdUpjrJdbKQ6j4GGNySfzDIPIpu9A/wASnw8dVLFGj691XB6eapZZT8fAv76Y0UuADcpiUvDS0E5wFKSvA5SKlyT4uPCtFYXIc8SPTFaUJKilnVcF1ZH0Qh0qJ+gGa6bGT+IpdYNo8G3UmRPeLSHre1EQQkqy68+222nA91rSM9hnJ4p2+DeSmV4UOkTiVbtujbS2fumMhJ/rFc7PHp44bP4k4jXR/o78WvREWUiVdrtJjln9rOt4U020hfzpZQr5iVJSpSkjACRlbp8Bvj60l0Z0jG6Fdd3pVus9tdV+wNRJbdkttsuLKvhpKU7loCFKOxaQUBGEkICApXQeQupNfiqiawa8f/hruunLfcHGfLuTEh6OhZbDJA81LigMBO05wfYVeKonZ8WvhYfaS8jxI9MEhQyA5q2AhX6pU6CPsRUPdffxJugPTOySbf031NE6harfZUIMSxuiRDbWQrat+Wn90EAgZShSl8j5cHNdNupy56nAq699WgkjZ/Tu/FOOxH7QeoEcBwHarI9c8fyrMP3SfKm32/SPiLpeJj9xnO7AnzZDq1LcVgcDKlE4HvXnSFjGQnnJFYBZMhdgWJii3vHeUngZor5yloASO3fH+mgCXghWUkYBHOaKMSCpSVJVk459qUy2Zqj7hAeVgb92a9SdSiTkHivVs3j/AHIoSkbeDg/WssrA4JH9dakLAXgc1tB3nZu49TVrfE6hEkCZA7hlJyfXmsV4PJSSc54rHbsThJOe9bMnA9Me1GtVuJuupiFJUsIIJA9PStqLNbnlEuxkE9+1aknHzlScURikKV9DQNRMwEjqErNaLZFUFNQ2txxzjtT0tisEISSUjimpAyBkY705ILgSlKeR65qHNoanEk9wnNslpuadsuE0sgc7k81ph6L0wx+8btbQUOclNEmHEq5OSSOeaVJKC0SeBS0FicWIGokW2iM2W20pQgDG0J9KbV0t1vLi1qhNFWe6k06pe1ScKUcKAGQPam/cMq3lWSR705AQYKgmNKewwzksMIazkHaMZoFOYZWPnZSVe5HenBcSCVD155oItSfM/eZIBqkaGo0n9RK7BhoCWywjdjnAryEJYAQgBIPsK2vKKyp0DOTWkAKIWAQrtRrszu9CeXGYewXGkqOPaiMGBEaT5jrCE/QVi20llrzXCoZGQB3P6UoiNuS3Gwo7Uq4ANC4C6uZZ6jg0zZI1wlCa5DY+Fj/O4pQA+Uen1NSAbHAuzQlNRo8W25AKdv5v/fQez222LZYtsYSDsG6QsY2k+3NP21XjS8GOi2GO8/8A/nSojan6D60ulG2iHZh1NGltO6cm3FDLVvZjwWE+Y/JUgb9v0+tTZojptbdRXVwK0zGh22LsWy6pn53x759aU9G9A2vUMATnbOpuK5JGOThxA796sRa4NvhSWIkaKp8bQ2lKU/I0n64qXK1aBgISzfKLtPSn2IqLNaVMxIjDQRnO0g4pHfun8KeUXtNtt8lxGC4t5IUVfU5o6NMzJMaS9GjMJWrKdqvzk+hFCbPIctz64tzS+lP97c3E7QKjsNsGOJ3EDDXTyJOSxeNHW554IzuYYTtx/pqWLRZ9AyobDCdKw0tLGPJ8kEfqKaVu0Jb3nDNZkbU8qCljOR7c0uF7n2CU3GjxippYwhY7fzqfJkGTSR2Plj2THivpB07kKUP6FWwZGf8AtdPel0PpHoKEtDsPSFsadR+VQYGay03qhiQ6hl8LSscFROefWni2+242HErBSexFSksDRMqVw4sQOq1MxGwyGkpAGAhI9PpQS66F0feMOXbTMOWsH8zzW4kfenPd5MdhAcW7hQ+hJ/Sm+69qGc2WrW0VKAI3r+UH+dLs3N1AkDQelLBMW7a9O22Lk5StDISf5087dKYQkbHfoQBimzE0Zq6Uom7XJtpODhKF7sU5LVplu3hJMlS1j+JXr+lC+xZhoCNGbL7o/S2pmwi92KHOBHPnN7jQiJ0n6eWx9Llu0nbmHAOFBkDFO1DBSk/NuNJZsiRGT5io5WkEDCRnI9aBmKjUeAYDk9LtC3Z5T1y0nanlYwVFgE/fNR31I8I3SzWqEyrXaI9iuTYwmTEaCQs+m5PY1MtsmNSSSzwPY9x9xS5QJIwe1NxMSLUwXUMaM5b9V/BR1C0/d3n57EObZWtyhOQ2CcfVI5FRvb+i/Te3lTGo7chxxQymQ2EJUj/bJHKv0rsNPhR50dyJMYQ8y6kpWhYyFA9xVW+rHhQ07GvruuNMtFor+dcZIKg19Uj2r1/C8sCkyjchyeMwNqZR+Z0ZsmmJD7MK9rjoKQpKksqVlJ5AGPpSY6RsS2/2f8S7K43LfeSEhIH9frU5avgQLFcA1eosuZICgohhk7VD0BOKZuprfa7pcgbbETEQ8gFTTzYCQfv3/SvZU4shsDclcuPuRpJ8PmnpgM+Wm3uR8bvOaAC/pgetOzQWmdNaObcW5YG37c2PmccbAXn0xxSyGGbMldum3d5sufMEORAtptPsn2+/NZX+BMk2/wAy1rS/EAy55ailST744zWniBBDNWzNl9tGmtQxFqejJaRu/dhX15GD6VH2r+n9rmtNzYFijF1tOx3YkHdj+LipW0haYGq9J3OwalQ9CmJR51smDGd6T+VeO4IBAz71Gxa1DY7ilIUS1+VatuUcdzSywK0L3GAm9SL5Fjt0Z4sqt7KFjjGzsa2BthaAw4wlSUjgHsKfF5kWe9zVLSw2zISSDtGEqx6mgQtjbjxQ2UoWOQ3ydw9wf81TFaO5QxpbIjYf0jpuWQ47amdxPKgOc14WS027HwENhvH8QFHZDLGQhSynuCaGz47TacB3cO/B4pYJuoStyFwTLJWk7lJOP5Ypq3Kz2uQorciNqPvt70457wDeWxkDigrqt/KuAaYBZozj3Bsay2uMStmIjP27UswEj5RxX3gkKA4I3D3r6kpweM+mKoAFdwOX7iaTb4csf3SwlYPqRSdvTtpQ6FIhIyOcEURClY2ngDsMVtQlx5SUoSVLIwAkZJ/QVhP7nE1v6muMjZ8jSQgZ7AUpcYZfHluoCu3cZzUh6A8PPVnqI4lGm9JzFpXz5riPLRj/AGysCp20h+HV1Mu7iUajv1rtQSRuCnN6gD9qSfIRBqAXXq5UD+jFhcJUuA2Ve+KIRLXDhIAiMtN+udvNXnl/hj3wpUi0dQ7c+vHG9JGTUVa38B/XnRyXHWdPpuzCUqO+GsL4H075pa+Yj/lqDTfW5XFxYUUrPY8cUncGFZBykUfvujNU6af+Gv8ApyfAdTlJEhhaP6yMU3HThRSo7SDT0yIdiYBufUoSoqKiCDyB9q2x5amVgJPB9DWhRCjtHt3Heta1bAFf4J4reBGzNG21HE26HEBXAzXqC/GKAAC09vrXq7iIdGMLcW3Ak4UCOcVktZCv3aTjFYZQcc81kARzziqSwI6i+9TwXjvnP9VbQCogggHHJHtWpRBHBr4VLCd6AMe5rAAe5psam3an8uRgUuglQGEDIx60ObISnnJ3evtS+MAlQ25IxXMbFCZDsNYykgYI704YLu8D5U9+SqmrGKknKlYo7CdUEJ2gkZzmkZsQYiprVxjmZXuX8ihx6ZoqytZSApAAxTfiqP5zyD6UXjuqUjABFTspU2Yu5tfO9PyKAHpQC4nGRvAOKNrJCCrIGaB3Pb3KhwMmmY3s/wBTRvqNW5HKjlXIGaBvpUo/MrGe1GLktKtwHqODQhzcrhXpTkJBjCDNKSMlISQQAD9a3MoBJUSMD0rUlGV7e4P8VKWANwCQNuf66aXqBRufXHU+aFn5lJGEj0Ao9pG3m43NL8jLbDKfMdXjhAoLIjJaG95QC1H5W/X9aeWmGpidIyghaUtOupQs45/nS9nqcxCijCUIyLo6ti2F1EJpSlKcxhSvbNSH0z6aq1bd2m5S3Go6XUhQQDuWTjv7V90laNPWPS3mvufHhSkurQ2cZURwkn6etTp0AtXxFxN6kwGvh47Z8tCc4yfUn1IFBmAxiz3JHcnQk12IWXSGm2LFZGHyls+WnPO0H8xpxaeC2ZC5ESShDqwCQpYBx7AH1r5MtkK8aVlw7egRpu3cxxyo/eo60tA1Pb3lpvLTy5G8pbAPbHY15OTIHMNLajJxVMdbX5hOxxeCgFYJP6UQiRLfJeMq9bXVfmDYIwPvTK09Mchhtd1PmSUghvaPlQn65ry9QRlyHENTGVKJ+RBOFK59PekNieqlgdV67j2myY8lg+W+lpCiEhCDwB70DubTi0BLcnBH5cds/egNvYvF2uSmiHEISc4QcJIp+QLEhhlLd0lN/KAoIHPP1pQAxnRmttdwJpVi8RpClrUt8rVn5vQVL2n563mhHXsQtA/LxTBjXOzokLjIT5K0KCdxIAPsAKwhaiNsvan5TyBwQlKVe1Y7HJ2Op2NjjkwqZC0flTuHYkdq1gLb42p/SkdpvDU6M2ouJUpSQT9zSt+QGcZTkH1pUqsEXMypf04GaQSXJKlp+HwlQPJUPSlL0lox/NBCUngqzTVvGq4kcqaYeWsJBy5vAAPtWbOphfiI8YxUofPnOOSO1b8ZGMZxUcWnqVb47YVdbqwTylLbeNxNHovUOzSWS62VlCfzHB4rFAGjG43NbjmbZZacK0NISVdyB3rd37Uig3WDc46ZER0KB9PWljSwSR61qEA8RGf3PihzyK0yGwpBBAIPBz2retac7cjNalEkgD8p9aHJfYnCRF1F6TQrisXOzRghw5UtKfRXvUZK8OdruER5+5x3HHnjuU4Ccg/QD71aZ3atshOPamrfVmKFKZZUoj8yMenvVGDzsuKluC+FcmjKev8AQO/W1MpOpWWJVtjq/dvJThbmTwkkdhTGvvSzVMF+RGgxHlQHRuQlCSfL+yquml9UvewxAU60VblJcHBNA9UQL3DQn4INBsDOzZkn6CvZx+WWWniP4nDqUXiWi86UuIRfVSSykZQcEKWO4H19KWyluyC461b0uW2YhQUoJyUq9R96spq/QkfWVvU5cFCC+wndv7frUbJ0/qPS1tfiByHLYdJV5KkJICP8IetWYcgPx+olsB2wlX9TaZVZ1KnxipxqRy0QM45oCmW8sIXtCFNHkgfmqyczSki7MPoU2zMhuJLjKA3tcQfUD3qLL106kxnviIqglpXIS8nKT+tBlwMx5DqZy1xMjG+FaZBebThLuFJ44IPtQSW4PIKAQnByc1IGo9NfDMtwXiqPcFJLiWscFIqOrhvStTLrZSsHCgRyala1fU0AFYFmrUBtCxz6ChjuVK2kYojLUEqIACj9KGHele09/rT1IOxO6E96D5jmskNjbtSFE98j1FLbJYrtqG4M2uz296XIfVtQ20kkq5+lXj6Afh+qUzH1Z1pkmDDADqLf2WscEBWew71Pn8sYe9mc1cbPUqx0s6A9Rurk5uNpixyFR1kBUlScNIHqSo1djpl4QOmnQ8Nao6pSYt1lx0by28drSD6YT/EfvxU2Xfq10i6OaVNk0mzDiIhJKG0ICUkkD19TVDOuviW1H1HuDkZp8tw0qITtPBGa8t/OZzRi/Wcg+PUmDrR4x0WFSrL09iRoMZoFKVMAA7fTtVdZnis6pzH1LZ1HIbKif4z2qNnmHrm8VuOKUPcnNEbXpaI4tK3crIPCU+ppLPlbsxy+NjxiyLjzieJbq3nedTzMJOQUKIP86kDSHjh6yaaltvTdQyZrKSP3UkAgp/tpgM6cskKImRNQy1xnBxmhM7WFhty0JZsrL2MpKnMYNJByN0bnKgY/jqW+tnjC0t1aKLLr/R1mlR5DexXxDQCgTxkKqvXiT6B2vSEVvqJoeQy5pu4LP7jzApUVfqg+49jUaP670+QpTdiaS4od21EYP0oKOo2pJNomaYnznHrY/wDM204snYrPevV8T3AjkJ1VG62VDO3Jxj0r5hIyMA+vJr25WNq/lHoRznmsRyo454r2A2twGTfIT6AMDsa9XmwgJwVjPrXq3kIPy/cZJSpOTgHHB+tYpWpR+ZWEjsK2FOE5UPzfWteecBOKP6EHiZksfMPlyMd819TtWByce1YgkJJzXxPy/N71v1cOrM2IO5W1SsA8CiUdKUpGT9M0LbSOw9O1FYiVYAOMCtArcU9XqFIbIdUMDkDOTRmIypKhkd++aRW9lSiFjsBij0NjOFKz7H70FQGYVUVQ0HPGcAeoxReOhYwrdlJ49sVrjR8N5zuJFLUMbQQQcDnFTZRZgIYlecSGtocBIJzx3puXh4JGUq2+hyO9H5mGWtyk8k57U1bw6k5C1ck8D0pWL9ShVA2I3ZyxvODwBmkCjvIA9f7KUzVfPhP5qTechDO3I3K9vSrEhz6paEDy2wOB3zWyI55KFL2HcR8vHFaojzsV0Op2qT6pWnINGYn7MuajHCvg3SMp2p3IJ+3cUbD6mAbuIo0Z6Q4h11BJVnPPJqUdJvx12GRaC1h+SEIYTtyN4WDn+QNNOwWB2dckQG3mXUkfnbdThIHfPOc1LXT21s3O5NxY6cpiKP8ADwMdyTXY1NybNsVHtYtCI1HcbbpyAjy7ZF2fGrScBx84JGatzpjTNu000xZWICYiAhKUq9V1C3SS1O3Ke4/GcDUCM4T8g/vjmOVH9asHavKjQ2X3EGS+g/KFE9j68153nZhZESg5R4W1dpili3KQh5zPcjhJPqadV50vATanlsxo6HVNEtuJbz82KiCPNm/EyZaFbUJUMZTz9qkyya1ujsdMNaSQpP5scpx/pryOLVyuV4uKjjKvXqTrO03x03ATkIU75bYCDtOTx2pz6V0vPvk9Nwubr0ZLXzBSsJAx7VaGHa7HeYZbuURhwK5KlpHB9/vUcdStLt2aOiRbyFoCjkDtt/SmY84c8bjTgocoORd4MJxKI74AQMbuPnpzWeZa7+wn4h5LBG4HPG4e4NQi1dIUV0g29xbgXnctRUB+lOq36rRKUtceIlstIGEg9s+mO2Kx0BMmFqaJkjxdOWSJJL63Pi3V5wpR7j/NTW1nakwyq8Q3E72vyIzmm1eerjdqiuIUstOJIGDgkD9PSgka99RepTqIumNKzJKCN3nrSW2yO2dxoVKYL5GFwfMRx6jxsfVq5wilhxtGEJwtR+XI+3vTqj9cC2UJfaW8ys4DxTkfyphQfDp1XuAL1w1Ra7dkcNI3OlJ+tPfTHh6lW9gpv+rRNfUc7m2toH6Gkt5HLQXUqTCQKJhOZru7akbbi2GGpaXMBe9OFY9cCnNB0axOgCPeFqb83lbaMcfrWVu0k1ouOkxpAJ5/eOcr/THaldjvDctx1Mh8FaDuwTSLb6jKGLXZiu09PNIWw+YxZWVrHO9Y3K7fWjn7ItmwNiEyEjsAkf119jS2XGwpDgyocA1k/KSykFRA3HAp4K8bMMMDPMWiFH4Zb2DOcJOBSzAA4HPvXxtW4BSvUcVhKlMxGlPPLSlCe5NcqqbIjvxFGI5kCTLP7uetrHoAKSC03GPhyNciFZ+YLTuCv6+KDXPqjpa1S2oz9zY3PK2JSFAqJ+w5pyMXSM80Hw+kIIzycULYSO4v2A9TNhUhD4bdbRjHK09q0XWOpSkqa759u9ZqukHBX56cJ7kEGsUXSJMbWll9KiOPvSWUoKjkyKfuMu4aWckyJD8Fx5lS87vnOM+4HpW+2MQI0cW++LS84BlG781OVL2xezCCpXAJpJJtcOW4JDyEpfQnKjT8GYsKJjifuM3VMC0v2uU2uIhTiUfIF8b0+xxUOayi2m2xIzw0k84sKCFFB3bf5dxU7zrAmXG8mXOCtwVkgclJ7Cmz/QK5hZTbTKWVnKgpI2n+dep42dcY2bk+ZSepF8TQVpvLca5wmXra+UlwtOpIQRjnb96i7UnTzXVrubjtu00xdoSyShaSVLSrPt2q4Vn0reJkhLdytbTCGAAkuHv9gKIyOmERx8us3eVGQefKaA2lXvVB88jqTNhDdykVy8P971fCeul7t67XIQ15oQRknjjYfT7VAOtOjk6Eh25OPKKAdgWBg7h33/6a6ysaEskWMWZMlbignC1qVgqFNlzSnRGG9J+NtVudeJ3OiQkKBI9cdqV/PVv/ADFth4dGcfUdH9d3R74ex6cmSlOKAQWWVLCs/UCp76Vfh09WtVuR5OsHGNPwVYUQ+MvKB9k1dy7+Inohod1dpgS7bFU0OEstpSMenI+1Qd1G8bdlYafZsd7U4+3kt4JAI+hFQt5bmx1BFjYFyYtCdDugXhotzctLMZ66JH7ydN2rcKvXb7VEPX7xe6cIegacUS+kFG8Lyn+VVT6h+KDX3UFLseftG44DpJyoVFJdlyHvNkqW46rgknIqVsjA/uF/HOZ7Y6hjWmu71qa5Oy7jOUEOE4Tu45ptiO/JWEo+ZA71qcttxmyyFpCUj1+1Oi0WV3exGaSoqXj071x4jZO5R8cS8RN1l09ImtoSwnufmOO1OjdZdKRVF9aDMSnKc+tH2Y8LSlrUtxaVvbNyhnsfaoW1jqZy4zy6pAyrsAfy1mNX8hgixS2x5N1E1/1JIuclxZBbJJwnPam86664r946rP8AjHIrBTy1KUpfIPO6sMqWRv8ATtX0PjeKnjqdXBd2frU2pcKT2GPfFffN3DO0Z9qw4zmvJUncVe/FWkfVRYrubEK3gknt6V9QlSlHB49a1tlGwn1Jrcw3uIVuxk1lVO5XNqENkf3wccdxXqVoZTt/KK9Q84PKR0UrA9Dt7ViDuxlJBA5ratOe/AB5rQpZQrgZFNAsQp4LBUQoED+qvpU2njd2+lfFAn+HFfQRtPb2rbAFTO5uaAJBxj+qjUNAKxtI+1B2UncN3pRiFuUrKSMUNmBkjlt7aQBzg55B9ackFCVhKQEnHfPpQG3KUEpBT7c06LdgpG3GfcjmlFuPcXCUZhtKclPfivSCoLLePlA4x61981GA2F4UCOa1SD3wSVYxmomNmiYSgCCJbxCVpWnCBTRu7m5OTyM8U57kpSUK3nb9Pemhc15JSoEY7c1qWG11H/GqEDSFgqORgj+dI95I4HAPOe9K3UlzdtSCr05pIpBbUPlIPr61ejfGZNgC3MIbPrwTSxhl7zUR437xZVuJH8P+it9rtkmWjeUlAV9OcU/9LWC0xnmmpYG1J3vOE4IHtXKGPcB8gUWI4Om2jHmIjl/cQsOPD4ZobeFE8kj+ypn0dpZFq0+5LiNqTOf3JwkcJJP0pi3DVjU5y3W+2oLEeKkBhtsYBUBglX3qVdPSpUKLGYejtnzGwtah+VJPNVsyIp/5PNycyZKXTOFA07ZWo2cyHOSlPKhnvkd6cEjUEltbjolnao+WhHZSQPX+2mDbrrEjOmQ9sKSnsheDn2peNRS7tLRCg2dtbK8BKyn5k+5Jr5/MhY8vqNX6qP6yTSoKlKdU6VH8p5Tn3NPJq76iYlwnGI6fglt4+Uj83tj1qPLJNlRlusyWW0NtY2JGOfc0/tN3FhQQ6HlPLSnASogBsVK68j/Uap3JN02m4TWy3L8ravktjgpHvn0owm1NONPRpTbbyQnAyOQD7+9Ni0SYMeUp3zFOKU3jdngZHNaLheGozTslN3bYVkB1JV3T6VIqkvSCpT7ABA3UXpaw3b37hZ4KdpRnCCSQahG03C6If/ZrLSgWctrO35v0NWL05r5UlxbUhtD8fOwHBO4fatrui9NSpLk2HbnGlyRuC9nGao5cPzmVyNgSK7PoDS8aczebvHEt91CV/DryUpI77qmvSepbfOjotsGK3FaRgIShICTj/BxUQ600vqK2IelW+U4A3835SeP9FMqz9QbogG2XJbcVxokhaFbSR9Kx8aZBY7gnIyf8lpLm3LDq34ch1KSPnJPCcUksd0ZVNLMkqwggeYFcE1F+n+ttvjwvhbkp3zVJ2IUo5Soff3o4/q+y3KM2qLJQ2HACpAAKgf0peHE7NxYane4fRkvymWbnEUyhwK44+9Rbq6PJ0hPZmqYU40vhwgcJH3onp7WFvtpDC5ylLVjDagASP51q6g6tgPQQtpAcQrhwKxxim/xmD7EcMgdYts1+XNtfxqXwy0lPy7xt+owa+wtRuy5AdmLOzzMJB7ce1QhftesW4ITAuCVNyCklgEktn1HFD53V29W9zfHYbUy0gg+Yv8vGdwHrT38McCRJkzHnUthHvTT52x1pWAcH5skfpQTVl4tMy1yIsx5YS2soWEH5se9RBp7qVZkWJUliYEvOI3k55KjUVar63WcvSBcp/lOElBUhW08eo+tSYfHO+RqpVmz0aWPWcnpbo26KvyViVc0klt2UsuIaV3GPQUEPiWjS537NmvtMqUe6Dt+b39sVWHqJryLJkhyy392U25nzUqQEn78cZ+tRvLvrbGHm5bin1c5X+WmjyV0GgDDkZLEudM8R0mzvulqelxjGEN43KWaXWjxL3Bb7LiXI7aiN62+MpH1x/ZVFJesnZBaCFuhxGRn6/SvkXUk5D4Dj7hTnhJUQSfcmmP5akcVAqJx+NnVrudIYXiisUhUdtS9y0qBcCT+c+vHp9qnvTF2tmsLHHv1rkec3IRvQcYJ+h+1cfomp3ErIVId3lQKUoVjB9/tV4/Bd1fkTW5elL1LjJZSgGP5a8pSc42nPqajyFW2oqepgbIgKvLZR4DbDyVPbVevbkZogl1tTm1Khgcd6HvyUsyQl3HzDH+LXxqQy24Ul5PzfMMmloSDUa24QffbjjcVY9gKZet9dqslinXSMQfgk5VnsT7Z9K36zuUgWl9EOQlt5SCULB7K9Kq/191vPladVpxDji2UFDL6myQS4Rkr45z96u8fC+XcTkYKLkfdRPGJqC2zkWtmV5suS4S8UE4bSOwHpUC6y8Tmvrg/KTGunlB5RSHAMqx7GmjqaDd7Tc5EGTbVMttjIckpwtYV2UCaaJtSXXChTalBRzuB70jO5T49TFTlvuZXTU93v8gvzXFKdPc980k/ZsyVtcQwco+pNPrTOmWZ+EuMDykIKnDjnaKIKszYyhlrKc/KR7UhkB3N5qlgRhtWl0obU6g7xwRmiMO3AqUVpIV7Y9PendEsScKdWEjPAz6GsnLczuKWhhRRyrHHFacZOzF+4DSxopchtyUsJaJUT6CnNb1fB7rinaS2MBJ9KU2nS/wAZLMxAQn0GR3oVqZpdoadDz3l4yVD6VjKraPcD8zqNzXOqHkJ2lzK3TnGajR1915wurOcnn7Upu89y4zFyHCSkn5BntSBG4qKScYr3/B8QYEDHuc7bodTYlRUShJwn619So7uTWOVJPAFfBk5z3q1T9QdfU3bs8JV/M14LxkBOa+byE5AH8q+pwUkjv3rVauoIUrPqCCO3PNLIaFKwCK0R0JOSBnNE46AlG1Qx9KFiOz3Oq5vbQjb/AH0ivUpabYCBxXql5wqEi90AgpIJBOa0KGFduMetK3FHBGaSuKyeSB6ZNXr13AO5gFHac8kVkCrbwE+9YEc/KQR64rYSkEAiumEGqWbYoV/Er1wBR+3NbQNx5Pbig0NCULzkHnNH7aQVbR6+9dUAgsI4YSVNhJUePanDAc3AhvISe5xzQKM2vKEnH0NGYilt7wU4HbNIyKGNGBYHcXhZT3TnnOcVi68pKhuCgCM1qS+cEEkqB7VoeeODwrntmoyCxAYTV2Igu7oUgkZzz3poT3nM5Kvpj0pw3KQQlSVHn3ptzeDuzu+mKoxqAajFB7MFvOqS4d5wo9gKM6ciRZMndc/mab+Y84z9KFq2IWXVDlPI+lENOuOybghgfvDJVs5HaqEABnOfjJMegR2LX+2I8EhD6ghCEHISPTmsWZ0FiL5LERRkPrCTjnB9fvSm0PwmrZP03MefcmpPnMNtjPA7j+VOzQmm2G7i24838Y0ykOOIUjlOe2DVIXkRRkbOAp5R4dMND22Wwh+dAUp1ZytbpwUj0Ip5zLNKbQ43EuDSkFYSCCSQkHtSm3R3f2izhstI8grEdJ/KnHGT70WsNmbwhySsttKUpStx4OPrQ+Ywx4+JERj/ANvUdunLBbRpwymWG2FNoDS5KgCVOH159qRPadl26G65aH35b6flUsnAwfp/nrG7aggpaiWWPJQ+FKCylg/Igj3pazqUWq6RWPN/cv8ACvM7A14bZwDRj1Xhoxs2nUU/zlLlpSkBJCgnJII9KfdivrKbaq6F9LbhH97zyo+nHpWc+0wrvAlSmGtjzaVOhbYG0gDPbuaGaI02iQhy5SVFbaRyF9v5UtkJ66mkrVxxWe69S9XyzBtLTkSMoALeUBtSPvUo6d6G2RhbU/V93fu0hQBQyMhs/Qj1r1p1K1Ft7MC1WxpqOEBKlpI5OPzU8bLqCKhDS5Sxz8rZUvkmo3TIxuUY3xqNxz2yzWC2oQ3BtMdhKAAAG8bR+tHG0oSnalsbFemBio6e6k20tu7pyUPIJQlClDlQ9D96DN9erJGUmM9DW86SUFCTylXsaJfGysLKzf5OO+5LEy0Q5aFHyknI54BBqDer3S22ybe9OjWNDUxGVFbI4UPfinPE67aXbQ35zhjKW4WnGlnJQr0P24odrPqyhccuWWS0sJGHWcggp9SPrW4/HYHqGcmJ9CVFudxmWS4oafkHym+FJVn5fsKMW/qjCtzwbYuDiAE4/KMqH396R9YGmb24i8WvZlZJWE8Hj3FQLPujm9TaFHck8k8YrcvPE1r1JhjV+pZmN1GQ9MTclBD5BGxKifmP3962a46syhZ9/wAAmKsLG5GeSn71UpWrrhEUG2priUA5UN2OR7UZVrdV7tvw8oubkqBJ3EkgVZ/KUr3uEuB1P9Rw3zqn8HPcecW6HllRBSohIyKbn/VPTkqZEp+S8NhL7hUEn/CHNNK6xhcJgccc2Njnn0FLrda7fGcDjUpC1gbt6h+X9PWpjlYqbMqREx0TJIjanmCyx1S7k7HcwcNeYfmpnahVIucgu+atahyQvOFY/soRLeCJBeXKU7gg9iMY9q1v6jdKfhY+XFyFYSMck1OzlxoTVW3tYjuMs29JV5LiXXPlDaDuz9hX2z6H6g6mAdt2npbjZ5SVIPI/lUw9GulVqiTm9U60dbIOHAl78oH61ZOxdXbFGkps/TnRa7++lIAW22EMoUPdRofQfyuP946USmsfw/dUnAHI+jJLyzgkcjn6cUHvvSbqpZd7120Bd2kA53oZKkpx9RXSC3wetupYqXZ16suk2lHJabT5rgB7c9qKRNCasix5DS+tBlPqUMIlR0FGeeMexzQPiIFmFjy8jRnK6JDeTJLTrLjboHzNuJKV1JHR7VEvSup2WWX3B5r6FJQ13yDVz9d9INOX9os9StGRmQrhnUVmSNqFehcA5xVfL70cvPSrVCZUJ6LcIbyw5Bm8BLiO/fsFdsipwxGxK6udCrBORfLBb5qpCVOBhBWFHlSsDOfrSC9m1plsJelONuY/73yD9MZoV0ultr0FaH5T7JkPNeapSFbk7/UZH0zTU66xbom0t3jT7wSsOoUUAkZwfcdqt8QLmejEZiVSxBPUPqJGtpajxZ4muB0/ucbPL9ion2IzioG62a4XadOtXK1zczFOf3W8lA2vFY4Bx2A96bmtI13Vqj9sRbs4uO2hS3mfiCVqc9QE+oH1pkax1xrC32SR8chkR5CkFvzEAk/XBHIFe5hxnDjcVISS5AMhC+3G86uvTr90uEhx3u2Vqygp9gQewp0WXTvlxgqUNygnhSDkUmsM2ZcZKozMJpS3SpSmtqUAg/xBX+anpEsT1rjmPFdTJW8oBbSVZLefT615zeOrjldzMuR8ZCrNGn23oEGQ220F/FDyQSew9f7aJRLeYx2LYy33z7ClItao0ltoZCWRjBHfPeisp6M2lEZLecjn3FIcAfEQRyY9QBObARhsJKUjk4oRb25N2uaYqU7W08HnvTlkWmXIBZjsq3LPAxTu0z0/etMBd1mp27OSCOQfalleZ4rCLqlwY9ZEactwlOlA+TIJGBVcOqeqnZsz4ZDgO4knH9lTF1X6ihq2OQnVBPk8AA9/aqt3Sa7PmOSXHFKK8kE+lU+Hg55OR+ozCQoP9zUVknHoPWvFZ3E5zn2rVv42E8+n2r6MpT+bJz6V73InuKKkgzf8wSFZGDX0YOVZz7VrPzgADGKzbwCAfUc1gFTUFCpmghaDk4I9KyQDwK1JSASrdW9jcvvjFd7NkTIsjBAHPBJwKKMNqUsJVgjFIo7SlKA2A9sfSibCFJWMIFTO1nc0AnqKmg3sA8gcfSvVsbSCnkgfrXqltf3N4tImcGQB2HoaTKGcnI9qWPAZyOaRrOEklOM16S9wZrBUBhWMemOKySRnBUMntWClBQGDWSQnBJAyPXNMmNf1CMQJHtz9KPWxKDgqHPpxTeiufMAewNH7etW9JB49qXkbjuCFJjphgLwRnKe4osy4eUnJB96EW58EAbv5iirewoBOQVHg1K2XnqCce5tKFIBISFe5PBpDJdysjHHtSl5zYFJSsk5zn1NCpDqgsqRnAGTk0N/uaAViOapvKgRyfagUpK1Egp+UfSiEqSUEOJUQrJPahsmbIWQlTgwpWcgVTiVWnc9xKIT8n+8IPzq2gUbsUYWm4xS6A4pC9xx2B+tbBqVIYRFbtjKGWUbCpA+davVWayiWaZLUxOg7ltqPzJHcc+uaewCAcYLueNHqSnoSAzI1zBnut/JJJQcp4Ge4qZLbpaSxOnPsLEVC1gJWBkJbHt7U1tDR4ot8T4qMhT8Zze04BjaMdlfWpPj2283LSE+a2VoSVeWkIGM5/iq9OIx8mE8x29jUJjYZpuUlx/4hRVGKUIITglPrmgPUufcv2u1CgSHG4jeFLV6HIzjFH9NWw2CzKfdVt8pvLji+5Hb+dHZ2mIGoTFnzwUIdaGxODlYAyOPfivP85RkXjcf46cepFduvMmE1ttyFqHmcgHK1n/RT5TqW1Pwmf2+r4d5ICUNNpBXu9Mmk960jItsFx2wNJisZ3L8xI8z9DUfPiU61L8pO59oeaFknPHc14LKMZqU5VsiWP6ea1tD9qmWd4bQ6yoJBOVZ96SIuDlptskJkobSPl8sj8wPb/wB9RBoKW+029Oe3jakfMFdqcmq9WWWIly3TJ6ENbUuNq3DJJHO0+tUYWtdybOrA0smHS/UKwRrezHkFTASn5lZATu/zj6UA1B1tgsh6ApwJIUUJKFYx7KGO1VsuWqPiJiYKL86YGMhQRtUn6HHegN01NBbacYDin1D8ri/ajfyseH8BBXxsmU9yX7z19c811uTECHc43p7OEdlZpvu9ZXpKCsyExnwSQo+v1+9QhcdUuSFgrQny0D5MAcGg718U+tTbaVOOE5BQO30qRvKdpev+O6uTe91Ou7MkSZUwSgrCjk5z/wC+jsHruhlKUNOOIKCMZ+vcVX2GvUDqRiA6QBzuB7UUQyfLBebLRI+YFJzSxlyGc/jjGak8z+p8OU0pTCQfMVlQ9AT34qOro9CnSnFqaBQ4o4UjuKBQXG2l+Sle5Ck8K+tapchyG2pAcJJVwR2oWcnRjFQTWq1WWZJUh+W+lzOAnHpT+0b04ZnrKkuKQwlPK1+tMC2IaXJbkyEqKVKxj1UfYVMlotz022NS9Q3Jdst7YChHaUEqI++c0OIcmAMzOzqKWAdQ6C0+MNv3VDKk5ACeT+tMWRpN6KpblruzUxCDygcKqdLLfemsSZ5MWwGd5ny71JLhB9yTxSXW2ldHXdoSLbajAfxkKZO3+eDV2bAhGjEYXboiVznSHoa9shKkqBwQe5p7dNdPREPq1RqEjYhG5ttRzjHsKEahtqxNaiu4dLZ/NjuPTNPHSVjcurSJ1zdEa3RgTsKgPMx3FQg+s0svZQV5XHvBYd12UTbgVW2xsrx3KVO49PbFO62dTLlZ2xp3plprzlN/u0lsZJPbccetR6/qX+kjv7KgRTEtUdG0PrJbbSAPf1NDZ/iisnR+D+yNHQo70oDYuQQFKJ+hNVK3/kSDjkOlEsrYumvUfWUMzdfdTk2RlQChEaWd6fXnGMGnjZOl/SCG6lN16hS7o+2fn82eoD9UJNcwdbeJ7qFqWQ5Ik3ma0HScJQ4Ujv2prWvVuvLvPbcj3qakvLCQsvqzk+/NKbAuRtgmV40yY96na3StqskGPMj6XuMdbSwUhCJipLbiPZTThOP0ppXfS2n9SRpenWUNwHx+9XFIIbKvVSUH5kc+xxXMuJqvr906V+0Yd7nFCCCdrilDHfnmpt6R+OJu7vR9P9WIIWlKv7nuLHyyI59efUZ9DmlZfEXB+QqVY8jub7H9S9WibZdbPodVhbgOtG1pLzaljhWThQB9QUkmk2vrm1GtkFcljewtotyEtnJTntkeuM0I6XdRYWvJQjWXUaZdsjhKi6jkOoJ/IsHkH64xX2+2uRPRd4CpzW9klxglwZyOMfbAFL8AhMpDShlLqJXFHS27HWD93sSmblbpWS982CFHsClR9vahvXPpmpxi3xXFAsNtpKgg7tnHI4p8K1M3BkO267xXrVcSra2on908R7EdzSK63Nty3CM3IiqmIKknz17hg/XsK+nTgycSdGec6MdyFbJ0ZjyHIb0JJbQtoqWefmPoUinjG6fSLcpLi2RHl/8AeErJwrHrUg9O13QQHlagjtOvBam46228YT3wCOKV3nS+otRupVaobzryhho9glQ+tSZcOIL7BqDRJpjI0nWYOzNyx5brQ3KSOAs/Sk8SzO3KclSIoSEH5l8/y+tWAgdFJM23ouF8eaZklsBxBV/FjFJbpoyBpW1yHokqM6lCcrbx84+orz1QZCSsYygDRgnSWjdMW1gT57yQcZPmcCo360dR7PbmFx7aoJbbynck8Gm1r3qvFRFdgx5bgIUUkg+n6VWfW+rJ13cUwqQtUZJ/OTyaXx5vwxROPFYt4L6g3+Vfrmt1Th8kq+U+hpnrSkZyvJ9cGibExhbZgv5UgqKkuHuk0ikxHGF/PgpHIUPUV7uJBjULD2TEwxkLJHsOO1Ztq2kkAcnmtfBOFHA9K+jaDxxninMQeps2pUdoUFYHrWSTk4GTn+KtQUArHcAVm2QBjOfpSzOm5APoUkduRShgA7UE4rSkJyADg+3tS6O3kAEAj1PalM1dzquLmAtChz3HBom0jscE/LnOaRxkpABPftRSOCnGM89+OKjyMB3C4TcGQOzmM816lA344BOP8WvUnlN4SHXEKUsnHBpMtpQ7gkDg5qzfho8H2ovEDIVcVXSNbLKwvY9IK0lZPsEmrS33wN+D7pWyBrvXV0myNo/dJkto3HIzwkZqnJ5y4dVqLVee1nLry0lRySPYcVsS0Ad3GQcff610a1D4afAdc9ps+vL1AdcA2oQ+FhOffKf89JB4A/DndPLdtfX51CFgYQ4hskf10tf8ri5VVQjiZRZnPhgqUohScfWjlv3oAUB/Or+MfhfaIuaf+xHW5DgPKN0RPP8AI0mkfhdXGM8lEfqzZvL93GlJUR74rW/yCP1FkEblLYa0rSnkgg+lGQrgbu+OKt25+HZDswBl9XbSSOCEtnvR+0+ALRL+1h7rRD+I2hRT5I4H6kUrJ5QUWBBVg2pSSRuCQEjAx780MlKKBnb9wPWr8Tfw5rc4FuweqsFTaeynGMD+o0Jk/hvec0VJ6t2ZLyuEJU0QD/XTF8lDszGJM5/ywtW4H5QfehagkLG3KiD+lX3e/C71nNXti9SbC4CecBRwKGS/wtOqEOR+61hp96OOSsuKRgfYinr52MagHq5SuJFU5EelLlJbCFABIGSqpZ6T2mHMZci3VUlhDuNrihtTg+tWb0p+GveUBxmdq61JkKHovzAn6gCpB034DdOwlpb1J1KXNEdWNrLSUAf4vJov56E0ItrddyNLLo2zWa1tyoEhF0mPD5EJVkEf4X6U+9M2W73phNvMLGxYUkkEJA/Tip6014fOnOlbG2zE3TktqO5xbgzg+hx6fal0xNnsrDrUBiOhiOkZS2BtSn79zVK/5M5BSiTnxgpBJkDai6dPJCm5b3lMrIUtSj8uR7ClLlgl2+ykW15D5SyACeVY+ntUyriwtX2F1yC8xICk/IkpyUKHeomvl1u2lHQwu1rUhtRB4OQMUlnOdvnqOrh1GYuQqVbnrXN3h1rlRc4Ofao2kWhyBMeaUk4WTlXuk+lSHqq43BxXnyUpbDiBkJHKs9jTdfZSIyWgoOuhG7nn9KidF58fqY41bGNKfdommrDIQt0NeaghA96hy86ranjy5n79lJOxC1H5fsadfXOepxuI1Fa2JDJKgk5yqoYVKdJaTKWNoGNp5FTs/BaEdgwFvkY7GrmgJSEKPlgZAKs/pQm6y1KX5bAUpxzhKQOaRrubLTbbENkqJ+XIGTuNSf0s0PboziLxqtRVJWctxwNys+nFTEsaH7l/xxbgTR3RnVGqHG5FxKocPOSo8ZFTXpjpL0s0yEftO5/ESCOUtpLhz+lP7TekRfXmhOU4mMMBEZpWxOPdSqlW1M9O9GNoTKt9vRI9ENJClf181RgwkbaTZ/IDdGQRMj26NhuxaNuE4H5d5ilIPPoTQPVlqgrhrZv2ip9s3p4Wpg7Qf9sKts3qpu9Dy7RpWU8UpIQENDk+/aon1lqjq4ZLtrR0slXCFvKFKcaCeP8APVL6HG7iFcj5VKkSdNOxnHXbHMU8hv5i2TkY+hoI85JfXscBSpP5gT61KmrocOJfENs2uRp+asEuxXchCvcjHemzLt8Vl/LzaStSTj/G+vNeeybvqVJm/QgzTzDSJSZ1wOW2ThlA9T7getP6DCZubouur7ktLLfzMwt+AoemR/mpmo2NuNOlxK1p+VCABx/76kXQeknZbibxOdQtffL/AMyWx9AeM/ehT8hUVlBAsx0sJtOpbcxbGWpcOKTsb+DhkFQ/2xFE3egt4at4mWC/3NHyb0xp4TtV9MinvYrrZI6WY1uVcrrKSRxHaK8fTjgU+4zepHo6VnQt3CFDckuKTkD7CvTypWOuojFks6lIdUQZ1nedj3eB5E5LhC0q7EDsRTbdv7jiSLnOMeEyM7ArGfp+tWZ619NIOuGnX7exKgXNDZK2pDRSSfTB9aqtdtK2+3By0algyy6DsKlEpGR6g+teB5XNWBO56uLhlFHuAdW9VLjqNxGmrA8W4qT5YQjjH1+tC9R9LLk3pdOo1lbzjSt7vGTt98UZtukNG26b8ZC+KYXnJWvlINSLbL/aW4Yhzr1EVHdTsUlaTyPrXt/4/wAnxGTg+ifuI8rHkRgccqjdLVInutqDquOM4wMfSn/08tkx6426zxP3jr76E4AJIAPepKmdOejLsz4x3WkmKHF+YtmM2FJB9cFXanZpfqD4d+lLinbFpeXfrkBgSJjx4P0CcYoVDewC9LOOTktVJqkaKVf7eiz2u3mZIcQlvKU5COMEk1n0+8IPTVma7YrzGF21FPIeeKXPlhp9hjgGoouvjJ1VekqtOnIkPT8VweWREa+dQ7Yyeam/ode5OnrO5qN9cmXerolKY7WSpTRPdxR9T/VTP8j5g8pqURviKcevqTx0m8KGlenF4Zu9tus6MphQCmI0wqSsdwHEnv8ApR/qpot+FLXeLRIKEKBIG7k57g/5qVdNdN6gdiJu1wvqEuO/OsJcU65k++OEn6Yp16h08iXp+XDM5ybubPzKOFIV6H9DXgg+h+QMvOjUphqJqLqrUR09dkvBxCFS4rnKdy0HlP0P9tCbz0J1bqTybjYmXFwpgKZKkOfMg+4HepKgXay3ltVp1FLjw7xarkuPHeUkJcdCR3zj6gVJ1rMi12tTiWClvAKlNn+sV9GmQZMICi5JkFGzIk6dWS66CsqrQ+9ImNQn9ii+g7xnvgGpb0ldWkxJBQ6hooV5iFKIBP0xRdd80zLtDke+K2F3AS/sAUT6Ee/60wb3pyDYXUvouapLSzlLiFjCgr0OPWlZeWUBaqRZvh8h1BPVvqa7EtTky2KfaWn++oH5FAZ5B96p/qjxA32TdDFhyJC9x4RnKj9CKlrrNq82a2y7LHS48qYS2ncOEZ9iarppyys2u4Mz1p3vurO1Tg4B9qnXxsmTJxBpfuF45WiWgzVM24Xb4ibJhKZS8nzEkcDPqKiiTLdUtQ3kJz2NSX1MnM2m5qMCS+lLoy8yrgJUe4xUZz5LUl7zkshsqHIHavTx4MeAUnc0MzflEixlZWM8+3pS6NLaU2mPMVlv0V6g0jVkDd/VWBwMLJx9BVJNwdzbJ8nzClBKgTkHHpWpZaSeQrA+nevKOe24fevjavlwRn0rh+oZNiZoS242ogEH61sBBKVFQzjsK0tKSQQrOO1bABkJVzj60RodxYYARS1kEKIz60Yi/MkAf2UIaUrd8pGE4orEAIypR+b1qfPsXDELxRgpOMg0TaII24APeh0MAK2pVnb/ACorGHdSwMZrz2omN5UJuQtSRjKq9Wwhz/vZBH2r1DQmcjNuhPFHr3ptY4+nNKLZisJJBUlvkj3P1ovqa5XvXsNWqZeqE3CW/wDMpHnHc2T3BFQOsKSs7RgDkilFvuLsORvjvqRnkgKPf7UP+QwOw10J3jnGopY632NQQn1KDjoKuOSaxY1NqW3rSET321oOeCcCnloHV+nLohNt1WsNLxgPFOT9Kd126SQrm0J2nVIlsYz8isk14SpYIaUu/D8tiN3THiO6haaCUxrrIUEjaMuKUP05pwXDxX9XLykD9qPIUlO1O1WOP50ypeiBFdVGfjOsL7jeO9Jf2JNigpbbSoAcHAzTMasp11OHryC6jgk9beqUlXnm5SCoHJG7ND1dZOoZkofmTZAUk5ByccUEk3G529CVLRxn/BFDHtWSTkFolJyD8tFxDmyTOZfXVASV43ib6khDcWTqB8NAghJJxx+tbJPXfVl8lIDt+kJKSMKbWQB/XUOp1HAeGyTb8q7bhWhc+Ju3hLiU54xxiu9YBsEzvXjcbEs9ofxEau0ddo85d9kSig8pW6duPtmp51F42I9/08iMtwsTAn5lNZG4Y/lXPBd2ZQnczJcUoDnPtSJ293Jkh1lxw+wwcVobMD8ZO3h4mlz43iVm2+M7Pg3aWqbkhIUvjBrRZ/FHcxK+ImFa3l8qQVk857mqZm+3t0+YtTgUs/KOcH9KP6ceVZS7d71OJDaNzDAOd7h7BXsAatw+xvy1APiJj2u5fnSXillMqDd0UjY4NxSSeD6Zp6QeuGk7u+uM680yl4gufU+1cwmNRaqm3ZMtcxa3FuBXyq5x7U6mtU6nDz8oJcUpjBU2SQpSTwSP0q/FlFEgRDYQGFmdGdPdUbLazLiR21BK3FeXs/iBOQR+lBNW61g3WH+04UlTvnKAKVHlCk8HIqrelepMl2xMzJzaopabCE7j8+Bx2Pf704WdaxmkpkW4/EhxaVKHmYG8j0A7mrVKUL1f7gEFvqSsbiqamfIusVIHlgRzj6UypFxkR5AeGEIJLSlH1yKRam1oHJH7PkqW2mHFC17eNylDI4ptw722puah9SiV4faCgeMAVN5RPt4DqIYHiTI+60SEraiqLim3NykbgMjGaiqEymUUtJ8x1QVuUodgKlnqPbmbu03JZC1tZyQnkD9DTXtNvTa0KfEYJbUnAGOVCoaokmWYmrGKm6xWi12txu5vo3rCgptBHr9aknT7xiITqS4u7nd3yMgdh96j1iSnBlPlACTlI9APai2n2l6rYeu99vC4FpZUUoAOA4RRY15NcHKRW5MCOoWrtShqFYmVxYzRCVPNAJHP1PepIt2oemGjI4naquCrjMSgLcS47zn2FVD1d1eMJA0/pAcMHahbajyfeob1bqXWE+Y43Omuo7KOVHJzVx+OOyIhPGdzrU6E6p/EL07pGMuHoy1sNDbhG4ZUD2yMVBl38ZXW7XD8ibZpzqWyc7UDGMfSqaJuUlU9OUrUQrBUs+tWH6HXJp++sW99lspcYVvwBg4rsIV8ipkPcdl8dcSWNmHlddrrqKamN1LtvxCmzlD2ChwH/bCjNrYVqhC7pBt8tqI2rCXXSSFfzqULZ0i0jflnVmtIjbNogJ81COypCx2SPUik0m+PXW6Fu0W5qPCUktsRkIASEivN/wAh448fPwDXGJkVcdgRnRbMw28Fp2lJOGye5VUnaViXGfBDS2A1DaHzq3fmFMl+3TFT2oLjaULU7klPYJ9akyfOTY4Edj5W4wQnIHr9TSfHTlkBJ1FeTkAx2ZKeh7jH05BaageQSgkgY+ZXryamTTOvBJeSmc+hgL42jsPoKppN6n2+JFW7bZSVrbxjKsdvSt1n8QVnSUCdcBGcQN23JIOK+kK4XUBjPJx5HB1LtakiaevDQMthl7cnbnaAU+xqtPV7oxblx5L8Rsy2R862XUfMEn1SaYsvxYKMwIiSN7LXAJPehepfFYmS2I7igpxwYxn09q8nyFxpYuXq+UgcRIz1RoSHEQVWJzc2M72lHJT/ADpg3RiztNoZmsrQ4DhRAxUnXG6zApN9+BfXDnD5l+WQlJP3ofcNKWTUgDiH0KUR2AxzXnKoH49yxMhUU8iGRYILwK2J5TzlIWnvQWZp1Ad+aZlR5wB3+1SJe+mN1jOgWh8rST+VRzTfe6f6rDg3bEe2VU1OUcuRCNmaNKy7FZZSXnYRfebTlJWf4vtVrfDbKnax1Mm+XSWuDboYxtCSpBPsAO1V60d0oeuE5t24SN4B3LPYJFWV0fqWw9OLaiHZnkJQkYdyMpUfr7UwCj84D5gm13LuWvVmnrZbfimUNONpwkLYwon7gcj9aDXbqEm6DzrEtlWAU7t3KT9fX9KqRN8RdsZDkeRGSpbo2hyOotqb+uRwaysvXG1vLH92FK1cIcxguH/GA9frQ5PHxP8AJpqeQx+oI8U09+xatt1+toDRSkLfQOApxR5/zH9aJ6E8RtwtaGG5sjLclHlqZcSVpwPXPvTC67aviawS1FcGXFIUPl9FjBCs1CsGHqNJhxYani0p87VJyrPOOKHAcmFv9ZsT0AAyW0uvM8QOnrq03ETFYkIzu2rBQlAHce+awn9RLFqa0uRtPOKTKBC3oz/ARj+JPvxVYplhv8BlRurgZ+TcgEAKWfYmlegNWLgynlIUWFtpO5xQBJA7ivUxtlLU4kTBejCXUbUCb7JkR7rJdjONL8ttpSeAccEfeo0e/udv9nT3ndzKw408g5ANObqWudM+KnN25E5l8JWfLVhxHt2qLWrs21HcjvuPpQVcNu8nPsFV6ShK4iR7Umplry4w9SyHHGFEzMDzM8Ffuce9R+qM+3hC2FAA9+9EbwmKmUZEOQ8BnkKPIrS4/wDFx1Ft1fmtYKvqPf70thxO49QGO4icSoD50kK7YIrFTakJAVX3zXXFkrcJye574rBbilOZdJ4GBzWj5dTjozXuUo8kq+1fRhKSrccj0rI4SjarjPesE5zgjg8UYFDcy9VPuUqWMD04Ar7tJVvXzyK+EAcHt6V8344HasIuCKi5gDvRqEMkD7UDiKPdQwR2oxGWk45+b29KTl+PcYNw7HIAG0YPrRSP85CPQcmg0XcFkqISOOMZoo06UpCkKJB9cV57kHqF91FJ80E7SsDPYGvV7KyAd3cV6gozakWOj5tpGRSN8FvLgAB7DFEXggDCQTn1PtSN9CSPvyK9i9bkqm9meh3FIKRJUU4/KQcc0/8ASfUG+6ZeSYVzcS3wdpOUmozWz9uDxW1qW8yoNg5SPevO8jwA7F1lC5b00tFYeoto1aBG1GGy+4QGnUpwaX3nQc1lhU63HzmhyNvORVedP3VtKgkPFKk9ue1Tp0/6ovRm02a5yFLYcON3+CK8NkfC9NOddcscb70dtafh58VKVJJzuGKDOWSPNeU0ywhIPf5eKnLUXTu1ant6bhZZaHFkZyFc1EMy3XLS89SZTRyCRhQPansV6m4shyH5moBd0ras/vEpCh7e9KG9IwVpBKApGOxOM0QdlRpKN+zO7OcelKCY05lKcqSpscEHFTPjYsAscXKg1AI0lCcXsDG0ewFLTpZuKE/3EpQVgJwMinnZYTKWy3KAKjgbsdxRSFGQp0sKQVBJynj0pyWpp4k5+X4iMMaXZTGWqehLPH7tRA4FNS/2OMWlBk7jknJOAoVLN/S6EKQtn9xu4V6getMG+W9LJ+LhvLUzzvbUOP1pwofcZjZ7BqMCM26zMaMYqK2lj8p4/Q0/LVqeep4SZxL/AOz0kJ3Yyf8AFPvTVhJiJkbvN+HStWP8JJP39KXXpMaBGS26+y5IVhRSHMgffiqMZ9XyEPIi5WoxyRde2C7KW/eYiWn0JzsaPlqynjAFLrdry0X29xo0XzonkKHlI8oEBI5xx68d6iiXGYmPouKD5gwCsNHke+KW6QvaXdVJehxktMspWgrcGVgAe9XJkOc0/wByPLh4glZZa4XZjUyYbKGC0t5Ox5XqoI9TmkrzRC1OBfmNs4SSB/D60ytD3BGpLwmaiUqNAt7TqXhk/Os+2afK50VOxMMJO3JCe/yjg5+4rfPIJBBkYRq1GxfIc6M44YDfnMEbg2pWP1HvQV5yTNaDc5xJUgYS20Ox+tOu7PSGXDGajolRyA4g55Rn0pvSnH2Y7gt9rcStwHkjsfvXmV+pRjIXUak1cVtpSpjxDbZ5aHqaZWsNa3yZbFW22MOtRUHHyIOMU4WNPXtdxLlyyoLUfk/01vuujrutGYhCEjsnNFjyes0ZQoxrs7iDpdaLYVIkXV5CXDhXzkZzRfqvpKDcUt3izOtB9tAQtlJ5cHuB700JCL3ZipLzSEKTxuKPSsGta39laUR22E7fZHNeqPPx5MPrIijgcv7FMVaU6LX3U6fiVxvg05BK3eAB71O+hrf0p6ONftWW8q8X0I2IaSctpV9ahFrW2ubwyYImuJbXhJbaGMij+ktGz5b/AJ92cJyclJUScV5eTyBiNL3GtjOQfNpMTOqNadW7qlSStENpX96SNjTSB9Pen/abYHbl8HA2gQGwlKx+Yk96YEDqFbNKWwWSzR8OrxuWMc/epZ6dTGI9icvFwaCpEglwrAxgeg5qDGC7nIxu5LnJUcehI719fIdj1E1EZdWH0ZUsr4z9qaOp+pEu4RRAUpJynGcntWzqhDkar1E/cLftQUEhJCTkfeosu+geoN1PlRVbUo4CkqIKqMZtkCP/AI6MFLGJbpebow6speJR7CgEi8yX3AHHFH070ZHSXqUgKW4l5aUp5zWmJ0+1Il1AmRPK3HGaP+QV1KF8fCxtTNNtuUhSCGm3HFA4ACT3qUOlXTGVqzUsNy7slYK0qKVdgM0Z6UdK1iZ5M5rzEvqTirZ6G6WQ7QlLyWnWh3UoIzt/lS7bK3IxbZkUHGscF16Y2C56Xj2lMRA8psIS2E/TvVUOpGg7/wBL7yudCDhhKVuwRkJ+lXRuMO8RbWF2t9LsiMN6Cc/Mj1Hf2pm35mFq63OxLhBJfVlJQobsnHatygsaMmVyh/qU+i67amOpccTtKe4B9ftSpGooU19LRUk45IJxWXVjpW/p6Y7OszC2AVFSk1F0h6db1B2YFoPYqHpS+RxbB1KRgTMLWSlK1AxbojpbdQk4yUpV3+1MS+6sVJQp5pakeh2qOFfcUL/aPxQwpz1yFH1FIJzKXflbGeeQBxSQ7ubMJcPrNGClarmNy17niB6Z5ojE1k6Ah1l794lQJoZJsrSlBS+FGtTNpWqSjanCSrHHannKGFDqUrhA6k+9LbLF19f4j+o5/wANCawVjdgLJ96tSzoDR1kfZtcK3NojvspfaPBAXnghXoCeKijpFoKHC02wqREMkvMIcPGNvAqQU3CRp+C/NdfW+w2UshChktg8jH617P8Ajsapj63MyMVFHqANf6VEe2PW+/WtIjPq3Mvg4KHPQfaoWu2hZVsjPKjPoS8lBUEHB3J+lXS0vN0x1F06zpbUbrPnvMqcaWpOCojtyfbFV41zoyRorWIYmqXJguqKEgDORyBtr1FrJoiefk+PyBldr0m5XbSynrM66LjCJCktqOVp9P8APUb6idYQthh4rMjyQX1EY2uH0qaJC7Vpe9zEMPIU2+4VKaUsBSfcUytfWG1zW3LjaJMdSz864zh+fHuCKTxCtxvc6+RDVIyksPSW/MbO8g4UMcg0lbMm3PtqdRtV/Ek+ooq3NVbXUusJQ2tCdvOVfeks9MV7+6UPrVu5CSOR+tbv7hgAHkImnsJYey3hSHBvSR/ZSRQJUn5wM8/at7j3msJbP/eySPpn0rQlPorviuHJTc0002AZByo/21qCiVDvgGs0kgbT6V5OwAknn+qmk6uLmJ4SrcoZHYV5JKcJI/WvqUjcpSiCAK+YC/m7AVxhARSxuzjNF4jpDaQBnn27UGaJKdqf50SiKI+bH0pOQX2ZlEbjhi4UQSSCr3ogypX5N3b27ULhqRwFg0TaUFJwQcVGQKuGv7i9t0oQEgg4969SdLSlJBwv+VepcK5Hqj8mRyAMZpI5gAKx6YFKuCkpPryfvWl5C/yqPyYr0aqI1BrmEElQzWtBJB3Hjvn6UokobSBxkelJVnaflGB70Uxh+oqYcdbVvbxn3px2e8qx5brigo8ZBprpLhSEFYI/tra0rYpSQrGO31pGXxsedfl3GYnKSbdL9QbtpkteTKU40sgbck8etTlYrroDqhFDFylNR5YRtAVxj9apxb7s9HRsWsqSaLRLk60Sth9aVHCklB5zn1rwm8V/HMNwMq39y1F18OcwLDum5iZbaxlKEEKNMm6dKdbWsOE2Z/DZ+YhB5oBoXrrrPR6RIgzPNcBH7t5W5OB/ZUw2jxc3bYyL1DZSvIJUjkVKchL6mAMibkWFF3joDcuBJjlOMrW2Uj+Zp0Wxq3ult96Rl3ZxhXNT9pnr50+1fHbiXa1xtygAtLraRu+1Ita9EtK6qhuXzQiDHdI3htGAkn2wKcP9vcHGVxn/ALIVntRHEFqRuUkDIA5PbvUY6yaZdW9HiSXEhKdozxk1JsnSeqbLNVbbuhbKU91KT2T9KZeqLfbmA4WFrfewQrJxx9qoQ4q6lALXImbs0ksPRSCtSzgFI4SfpWuXb7h5hjSYzqQlPCiPQfWpBYsilRfi4JQ15YO1KkjntzTcl3XVdv3tpBShZ2qVsBB+nNORsf31GW1/HuMdcxyIXAGSEp+T5T+Y/WnHoXT82c3OuT8Tym2GVFKs4CirjJJ+9Zogvy3vjrg5tYaBVsSAkrX7Uusluu9xtt2m73XG/IwlAPyoSFDg1d4xx8t/UDPy4fGo7rUhNgtIgsvIDkrC9yPmSUHlRz70RtOoUqWlCF/MF/mx6UzkTrjC09HZlrS4VZAVj+9pJ7UnYmKYWhLag2kjO7HNReZmV3odRaeOSm+5KMtmahaZqZCEtOJwAkZJpObgd/luoSEpGdwHJoM3eS9BLj7nCABkf/f3rWieXQgrUC4vIH+KKmSr1JSlaMU3OdIkLCI0bLyjtR9z60nRpa9Jd82436Ow2fmSDnv7V9iOGPIDq8l3sgg+lGLXFaclC43FXmobOQlZ7Gt4B9NMLlBQjRvduuEZZXJZElop4WlPcU2iq2xG1yH4qA6Dwnb6VK96kmY5hLpRHGNrXv8AWm7eNNWqelS30eUkH0OP6qAlMerjsbkrxaNS36phMIUG2GUYSDwkZpSjVslxpTMIELcJwSeRSiN02tjsjzGZq8eu72pyWjRNltx3lXmKyPrQ8k7mtwGzCHS/RU28XVh+4Z8vcFq3jk1MWvNV2+1wW9O2s7FoTlxWP6qZytSRtP29LUQqbWUEAo9foaY0y7v3y4/vlKJJAUfc0vmP/MXZztyYakraNt7kuCuVcQhJkZUklPJHpRePbWA75gZ+RHO7jFY6KddFsbYkIK2WUjZlHKvuaPLiw3whaso3K/J6EV3ELsRTNyJAmiUYiPKChu8wcY7frTbu2mYU2el9KU9wNoNFNQvOsueTBQlWE4Tk520Ktq5w5klPmZGBtpuMBjcTbINx5aZsku3Ox347SiEEHYkZyKnrT15t8qE0X3pcJs/LuUnCd/t9aiC0XER5MV4urw8ASknIHvj2qTok5F9iphJcaJQj5kr5BFUEhbBmpeUa6hxEVTU3zEXthlCyd/mDOR/mpNdIunm5YdRKCHEjcVJWPnOO4qKdRyZcK7qjsvFLbgIH73IGD2r2pb63At0K5Llq/cJ2K2nPB96Q5GTccLqoc1jp2HcYLpeiJ2vkpClkH9cmqy6w6ewbVclIkMuPRXjuCm8YH0qaG+oUR6zOOOy2pDSV8gHKk1CPVDqLDjTlRYq8pxuXtHOfSlPxU9XKMS5LqNfUHTjSjLQkQ9RriSnlghl1olIT7ZHb9aj+e3+wbg5DW4VhBxnP5hmnHLvCp8Zb6F+ataCUhQwRTOvG51JVJKi4BhJz6UPIPuqlO7owki5QZm4eUMoHbNLbTb4rstpzzE7SsK96YbK3YzmDwCfWnZpmUpUxKydwSMAZ4zU+RQNiVohMvB0wurjVmY8hDSm/KDZKjxgAUe1TpeTP0tIuVvmJ8sOB11BHZQ7D7UzOkzL0rRDfkq/fK3LxnPb2qRtGazhXBUjT90jlp1SShSFp4J+lfT+GeKAxeQj8TIZn6qfYfiSrfcDHdigpAzjav/RUlSrpa+pWiI9ruU5uJff4XSex96hbqpp9Nl1YZ8RSylDhLrA+h4pGdSfBNxZ7ctDb4fQHEZ/IlRr0xkVjueWV4EiRP1DtU626glWW6ltMuA8SFqGCtB7n+QqPbhODM9x1DgU80QoNg/KpI9KfnWXUqtQ6hkuJwt+L8gdH8Ypls2SDdrO/clvCPLip2rA53g9jj6VI4HsNQ8IKJuNi9Orbkl+NuSy8AsI74PqKSypG5trHDoTlQP17VtmynWE/CKJWgK3IK0559f51qly0PLS4002klASQByCPWiAJP/YY2LmCElbSzgpJ7j61rHmBR4ya+LeCgEuZJ9DjFZocS+C26oDAwkijplggX1MFEkKz3z29q+hadnFZFhxsZVlQ9xWAJwSOR6iiNDqDxK9zx3KThfy5/rr7nA75FeQQRlXIHYe1fUHcST3HauHc7cUR0FX5SAKJR93AIAxyDQ5lIByeSe3HrROIncAT68VPloCELOoYYJWAoKFE2ysBITg470LZ2DCQrOAaJMlQbSSjHufU159m4YUjuKsu/wAOcenNerWXC2SG0DaTkV6u3Ckf7s8eg7V9e+YBXp7VpbWSkitm4hHAySOK9VmPZERxERvjOAE8e2e1IHFAH/GPpRB3d+vekDgIJSpIUTyK1Tc6pr3kDPHfj7VuaVtO4HvSUAnIPAFfQvJAB78URQEaMwVdwnHcG4ZVxjBHvS+O7jlOU84yKFRiVJxnGDRVkjuSeBjFKbGDozkJHcKQrilglqQneD2NEYsvzlLTlI9Ugmm8FcYUQRXwIcWs7XCge5PavKbw1yHUcXsVUezEp1LzCllbakqGFpWeKnXQXXy66bDFuVJc8vAQVd849aq7Eu01MhEVafNQP4jTjtM1U55TTZIKThXy9h96Q3i5cB5LEZEGQ0ZfW0a10Tre1oeuk1h+So7ChWNyT9RTI1p0jsFyy9amG0rcJJLbnYVWWJd59qWFW1x1nyvm8xSsbj96eNq6rXxhDYlTtjSRk4XuJoWZ2/ICcF46BMct66c3CwwvKh4W6rA5TuIoRH0lc1R2TqBRLZPzIQjJx9veiaOpMi4x0SW5CghbiQla184+1Z6i1yIzJSyW1leOCe9arcvkOpj5QumG/wByLNTabZM91/y3UJ3/ALtBPOz049DSuwzVWmG9DWC0zMaKXWxzu9v8xrbNvrL0oLcKVuurxjP5fpTbv17Me5LSv5SkpQRj0o0LD5ia+QvSARRPlxSlyIpKAAPlR6dqApyB5hycdh7UPvE9Sn25bfykq5+opey6ZDO/gcAk4pWReW5etqkWMXFLsdLS1gDPz/f0pSzPV8QXVZAT8h+uKGPseSPNQncgjnaPWk6JpYKgSVEev196FNQMigi48IM9bchU18bueNx7UtTfC46Fvq8tog8D39OaYpui9uFOZ381rkXGUtCkt7lAjGPStMmGINHm/qJtLpdLiVHsnKsihzurVOP+atO5Ke4JPemzFA+ZBaSFAZBUPWlbEULHlpUSlR5UOxqbJxjlxQ+1qZU1wyjlCB8oRnG6jcC9xmGS8krcUc5QOcUz2ITTElG5tSwOQKPMSo8WOSloNqzyCOanyPoACEcQuL370t5tRI2ozu5Pet2lIbl1uHmqWUoyBn601wxNukwR2HSoqPIA7CpY0hDhWJttMuGTloqUo8YFHjBPcx+KCpJNqR5MBuFJufloWQjBHOPpRGUXI8pDaSXWBgDjGPrUT3PqCyt9L7jYCWThAB9B2NEtTdSox020phaTJWE555AqokKKkAU8o5dYPKtbzUkO8qI43Zoczq+FIfaQFK3gbHE1E+odUT5gjrfkFtsYwQr+2kci8sxnPixNWjICiU/xVinjsRx8Q5BuWBuGon2ou2K+d7fzIA4IT7UQ0d1aZtU9Cp80pSsBKucnPPpUD3TqVFcs0ZmE4fiEDClKPJpiz9eOoWXZflgg5/dH5jWlzdiGnhsv3LH9U+r9njTHLZ5uVvoLrbqVYwKihXXq5M2i5adSTIbcQfKXgLUk+mM00LJpw62fVfNQPrRHQna2N5/LSq6f0LsUNUGwth2Sr8y1en/vrRjZl9jGoS5EV/Wi3PmntX6kfYW0p5bYknLox39qXNR2ZbjpfcU6pRypS6CQHM7HAFZPHtW9EtTTqkOuEAE49815+TIXOpeUNUJlMWIrpdQooCMpCc8YoMZyX1KacShxSeU59vSldzlGQ2WkJOT3NBHMM/OhJQsZJUaYrGiJi467m/yFvuq8xoc57DtRvTEZYmMttjCc8/LzmgkVTiWwr5lKUMnJ9Kk/oxZIt2v7K5pJjtLBWAP5ZrhjLniJSgoXLR9LQ1YIEODMeCVKaDiQBx9vvTn1ZYo6nWr4gK8xghe9k4KhTL1MyIDTcmE0pttspTvQewpy6W1Sm62ldimskOt5UjzCMr/WvpfGDIoBkrupJH3G/wBVm7bfrUm+WWMpq4pSEuhxYUVjHJHvVdbtZ1yGpF0uGIymkYeKVfmHorFWH1WyXrY7NiN7Ho+UPML74Hqn6YqCtYxrfc7Zc5dlmFp1bQTJjvJ9f8WrSvI/GedkJ5bEh3VMyxqmKlW2Wp5WwJUlQ4VimTMlSGnVuNuqCHMcA8Yo1I09cURnFtgOkHKcHnHrQCS1IjrCVtFAPHIpHFg1wwRNLzj8kIKsnAxjPatCgASHCRznFZlxWcoUR9KxS64sFtzBA5yRzTwxJqpjEMaEyOCB7VgEFJA3Db9+a8kpAO0cViCDyVDJzxjtWcTdzlEUx33E4+bKScEHsR9vSsXB5Y+Q/J6D61glxWzGe1ZrHmIS5/gmuOp13MEbxn5sZFbo5/wsk1qUd68YAGKUIwCBt4+lbYGpw3FLBJ4457USjJ5A7jPGKQsEjt6CisQFQSB371JlYdQl2bi2HhS9q0kD3ok2exzwO2KRsBJOPbvS1CAEhI4BrzyaMdVzaU7zuwkZ/wAY16s0Iyn5SnH1r1dzmcTIzQo/MM8eh962oXuAx2FJ0KXn5vatjRAIV9MV7L0xo/UnueeJ+akLoQFBRPbil5yUnjBpA7j5vStXU4xG6ecmtaFDOQORXncj05rXuAJWD37D0pogkAwlCWT3AH0zRaM5lJ+/tTdjLVu4OKNxHDuG457ULD7nQm20lWAoH6n6UmuCiT5bXAxjNEUAtxwojlwEjPrQ+RtUFAt8+4qdaUwuQgwzVtKSwypQ9MpPJNfVzJcdwMxJTnnKUC4Qsj9K1OJUqQC20CUjIJ7ZpMuQYzvmhO5Z4Ufen8gRX1BO472Fy30oCXy8rHzo3E0Zi2LUbbBdbYWpvuv1xTa0u+6mShTCCV43EVINr1C6mQYtzkuJQr+BHpSG8bE++jMDFfuCXrvcvITGEZbYbISMpOaHuanPm7XUvurBIGc4FSVabhb97kSTG84r/INgOR9a3xbPEmyi0q3MISTlRKBj+dSN4JH4nU0ZFs2JHUCNd7oGp0WC+pKHArclGRgUQv2k9Q3K5Mqj2x9aXUBxSlDAHFTfZ48a1BPlsAsJ+XYlIx96xutxYMZURprLg3LLmPyj2ox4SIu2MAZqa5We6xLg1cG4MtjamMClSgM5o/bWNiEIJBC8bz/g/SnFfLZFWh11HzFStxGKbgblRSS0rYHgR39favOyoVbfUuDB11Cgjl9laEJJCDgBI70AlRVJWtIRtUDijLM2QIxQVEOIOCQeKG3CQtRyrCge6vekgcepqdcTBCmPJVkqyn3HpW2G4vG5S07TnHHJrygV4XsKeeee4rStbcZQ2nIz2rLVtma3xFCF2mBJKfNO3PAPbmnDYrXGW8UOugIAzye9NyFKjEhxS9uwd1DOa+yNRJiqI3oUo9iKA4g/UR8zq47Z7UNlGE8Y/iBoE5LLshTSyPLHrjOaDqvjrzSipWSfavluZcWsvOO7RnPFI9fE7lKgqKIjtsL7dpfMxbgCdpJpNfOr6EtrgRkrW4sbcpBUQKDXSeWoS0ocOduAaS6MsKW5H7UcbQvzB8u5OSBTUAGyItwotjNTur5ktDa/gZalNnBCm1YIrZM1Fd7wn4O2WiQ4/sGAGyAkD3zT0elz1IUiCuMlKfRSQP7aGo1rfLFND/7PjuPZ2YCRhQpnvxk0RUXsj4CIYmi+oF6jNMSW2WEqG5OSc4rVK0brSItNt3sOlXG5RIwKOyetF5YdSp62JQkDBQOP5UKu3U+5TnkvtxVIcSQQaxjjAsQUHlA/UQvaEvzmxM+WhpCzghP+mlkXT9jssSSmUW3lpBSFE5NDrlqi8TWSp+UQtQykJ9KBiRIluLTLd3j3rUejYjfW7j5mGGdS3RUY2uKlTaGuykjGeazetyghmUoZU6oFWfvQy2y1RpYUUghI25+lOMXJuQxsQlI2DIChQZy5apRiUY/xEXsPJzHS3jYOCn61reCFTFqcTgA8Voty1LDa1I+ZB49u9b7k95S1lahkjPIqJdmPCkdwcVlTy0qBwDkY9a0yloUoJU2SFDGMVj+0NhKgASB6VmzOckLSQncs9uKdyZJtQlb4CntoUQnKdoSamLpeuNo+3OXecgFsuJbx/hc4yKjKFFAZb3uYOQT/AKKlOzWd6/WptDy0stxyk7FeqR61uC3zCprnilye0yY1zhmOhR+EmMgBWc7FEcUxHpl6g3pcFyM427bz8i8f3xHvn1pxWdphenmobLm9AT86v4hj1oVBuL7swxHV+a/E+dpS+fNYPcfcV9NhYHRkGUUOUJ6x1DbZdhj3IuOMLeQlC1gdleuRVc711AtglyrPOQ0sNOfunQdu/wC9T01bY12bmw5cptLbqVOJbWcBAqs/ULRsWM5JYlA/Ex1k/u053pzwf5U4pw2NSZvluN7UE5pKi2y7tJypIHAwfYimlLu776PIlFJ8s5SdoP6ZrZcZ/nhuMVKDbPACk85odIhqIKmlFwY/hNb7SdzlArU+q+AeJBy2sfxfwmkrrLKCQXQoH2rBxJQcKScV7bt7YKc80Y+SivqALBuYbQnj09MV8DZBCk4wO/NZKIzwTj0rBWNwyDRGFymwYScis2ylQUjJGRxjnmtYRzkGvu/byDg9s1xAI3MUkHU+NKz+bGc4pfH+cc+nb60PQgBW5JJ9TS1k7kjaPWl5v0IS/KEI4CD8w5NFYxwkK2lR+lCWecDcrvReLkjfgEDtn1qTKLhoKaoSioBJKsYI/UUqQDuyOB7mk7G0gK7Dudo5panarknJ9vWoH7jRd6mC0p3ctZPvxzXq2Fwo+VKARXqCxC3+pGITtVjzBz7ishnklWftWKASRuR2HJ9q2oPASex5yK9xuI+UhW+zNS1LIyPQ0meSrHCePrSp1PfO4nPArS6co7nA9DWc9XNO4NeHcjuOKROAgjBxziljoUlS1+ntSRRCnBkfWnK3IQCaNCbGVKDgI7e1GoKipSQSDk9qBNA/n3YxnvRSA8lK0qSexzWvoXNY11HZOcLiGWgpGGkd8YpBIQQ2SFA5rbHdbk4CT+87ke9YuqJ/vqMe3tUgamozADcEyFKZYUsAg4xmkEcBSdriQoKPp3FHCx8UlTPy4HOCe9aEW9trfIxgpHCff7VQpDDUK6MP2C5W+1NeWG1l0p/NxitJn3S73PzEuJCUrAGABgUMtDwbeUp9ohKs8qHajemt8m4pbiR0uhau22mY1sbi8h/UkfSKHpMgB1spQjCVO7cnNSCIEZ5tLDSSXVEY91Aete0vZo7EZLRbSXkI3KQkZ5pZcblGskb414Hzs4Skdx9KHKlH+opSNkzdKbFogJeecICcHk8qz9KCyLyzM8z4eMlG9GwlPJOeKUpjTNZONIkB1odwvGEpH+N6UUf0zFiRREsbzMl1ZPnOjnbx2FaVsf1F85G1yiqacLKyhbee/r+tDWrG9cXC3HYKx6DGcfWn+dA22OTKvNwJ5z5CV8/rSWa4zbgE29aENbsAA8j9aiy4Q+hKcOUjqRLdYztsdXFktlChxn1oEt9s5ZcKhx3p8apAuspba3k7kehHPH1plXGKpKCSchHyg15eUcG4y5di5pMhtgbkkqx3BpFIlqfSNnGPTFYODA27sZFJHXWwny93b29aUy8Y0C9zN+UtLJy7yeNue1IFPGQQEucj3NZPJTIO3aRxismIqUndtAz71oNLYmAceoqgtyWiR528HnJ9KNGY0iNt8wFfbvQb4xLbRG0DAxwKGOynUufxDJ7g0soW7miOCXIclNJbcIRxyM04NO3xlqMIp2gjgGmShxCDh0qUfRRPNZtSkpd2t5oyARQgkXox9T5DaiVIfU2vvn0IpAxLWpwGWc4JKVCgBuch3DLquBwCfaljbyvhsIyskYGfSpikLio6E3Xm6MS2g2QjKeNx7nmtUZxO1GxG7djJV2rAxREjpkyWApa+wolb4ki4BKHVIjN4PJ4NF6+QoTbQC/ufHo21AWhCSojjAofHgrWoofRsVnJOMYojes2NkPLUXWeyFpBOTSUXUz2mGUIUjco8kckU1cVLEl2H4z7abO5Jk7grejPcHtTuY07DS2C9NynP5UgHFN9pxMFbbbShtJ+Yj/PRZ28Q4fLeFhQ+fFUnEOPKK9zs2uovlQWLahSQ6haDyFY5psTp6Zq1NqdSgDgnmlV0uy5jSGmSUhRyd3GBQBxsFaty95Pok8V5hUcp6ePlxnxK9iltgFXPCvQinJY4Dm0SlEhA/Kcf1UDtscuSEofyEk9qeDhLLKI7ASMDgChdgCBCswnCyohsAurJA4PAzUjOP3aPDhRY6wHmikrSnuUUwtD21+VqG3QC4lJmvobJUcBIJwSa6GwPBbYZFti3aBei/KcaSS4lRKD8vNF4dJkJY6g5bKakC2h6OY0KZ5imW3ApLhSeEkpxkigGrLdcLdPbvNsd3R4yPMUpB547jP19qnZ/w5a4hsy4cSIl1hlRQ2nH5gaI6J8PGo5LDtsvUDykvHaUL/h+9e8mXGAGuT0zLxMqg/ru5fHvSWIyFMSmQ6xwB/tk/wBVANfuMatt7d2gsFDqUAgg8nPcHHsRVgOo/hO1/ZbtDYsFoL0Rl9aspGU7FDt/OkFx8H+vLFY350B0SC61vEcJOUq7kCiPlqDTGJXx2KkiUTvW7e8y4gBaFYKvegu1xpO4qI9u/NT/AGjw89TtZanlWBGnnWnEbipb7JSkY9AacmqPAt1N0/pFzUjiEOeS2pxxlIOUgVv8hLFGDjxsVJqVeTKUglqW2HB6Z7j7Gs02tyWz58AeakHBGfm/lWUyE9EcLDyCHEEhQI5BrQhbrQ3tOrSoHgg8/aqVYEWpgE66mlxh9rKHG1IOccpNaVJ+YfLn65pbInSpTYRLkuLSDkZPY0lCVBJHP0xTVNxc15APykfzrw7EH1rym0pwQOa+lKvQZop0+p4UVlRHsBStgnuO/wBaRoAXkEEFPNLWSsFOD3Ge1A5nKSDF8dXGeeKMwVYSkngJ5NB47iFAAenNF4YWpO5KuO1ebkJlPEdwyyQpJXxg84xyKUJAyAjICu5Pc0jaUpYx6AYNKWXAVAf4NJ/uaD9TeppIIG49vcV6vinTn8o/lXq6x+p0jPkBWxWc4zxWSQQB9K1pODjJ47jFbdydqR2OPWvUNdSS2UAGYrIT83qaSvpCeFqOVUpcwcdsZ70meKUqBLm4elcBU2q1B0kDj75pK6D/ABED2xS18pIJI3CkSzuV8ieMetNW4DdzSlRTgAk5PbFEYu3A243A+vGaQJKQo4SBz3zSln5XAFKyKNtQgLG4ejuON8gYPvSlalLAKiT60gjvZwjnFLklJGFHOe2KiZeXynA6ml/CUbwSPQYNIJkqQsobCyMcfal7zSlAIzwDmkSUBbpCgASrG4+gp2L6i4ot7kpwFlDhVgAE+1SLoKP8EpqSmU2neraQvAI+opkR3I0QBMZsq/8Azjh9aduloSrtOajAlKSRyOwppI5zGFiT/aZbdutC5TavMwN63Mck0x7ze37m4h9sgLLmQFD5QPrRW4yXbVa12xl8LShpKTg9+OTTat7zM1xaHsobcGcgetLz5ByCCJUa3CEzUl2cdbYExYYQkAoBwk4oh/Smf+z0txSW1f4YODQw2VxADzKg6g8Ek80qbhOK2spZUDjAAGc0v2ZLr6nFAVuaPOmzXXHn5DqyBwdxOTRGZAX+yY58lYdVzggmpK6edDdU6iCJzVof+GcWAMoxmrgdOfCZpf4FqVqeIh57AUEKT+U0psy+P+UZixPkPwlKOnXhl1f1GdamJjqaZcI3K2kEpoF4nfDTfehjkCU407It89GQ5syEr9Uk9hXXPTuibBpiKiJaYSGQgcEJxTC8S+gbJ1I6U3mw3haGlIjKkR3lDlt1IJGD9cYqHLm9xqp6CYjjHJjOGU4q2qKUJGygin9qt7iQn2NObU9vVAuUq3qJ/curbKvfBxmmZNKm1lslW1POccUpPn3GjqFDcG0sbBjcfXFI37iVklIAOcd6FqlAJCtwNYLdSFEjNOXGJsUifIOW9w255rcJAKgVAHHJ5oQ7KI/KnJP8/wCVejzMk881px3sTR/cOB4rXhKVD23GlbLhTlRUlWRxQdLy3hsCyD35re0tbYST6mlnH9CbxU9QsjLigtXyntSlqYpghIXlOeRQ2NJLiSDwewzWEhai3wobh7UgJvc6qjjN1TId3OY/dJBANFI1xZkBTSwlKu6VZ/qqPP2i6F/OQnaOT2pazeWktgqWc+mKYmLdxWVOQ+MkJmfGbZMWWC6lSshJ5FZhq3n955IaUo4SPSmCdUbQklsnbwCTWw6nmvshsrwkHgJ9Kb6wIj1ZOoYuTioD6kBwKK/rwKSwZTr8tCVLCknOQfSkct1+6pQ2wlZWONxP9tL7dbjA2IcUHXvXHapmycVIlOPAFAimQ+p9wg5+TgccYrZHZ3n++jA7nGK1SJiEkcFBB4CeQaWwbe8tgvyFIIVyEBQqUityxdCb4+ACUHcEnvSpE5LS97a1FwHgk9qRNNSHl+RHQEo/iWeAK1rMSJyh0Ouk8nGRQlOW4Bfcetq1C3p23ydRurT57bRSxuOdqjxu9/WrseAjxR3PULB0dqKYZTbWQhxxX5eO2TXNPXV1dRaWWUOEB0kY96m/wY26+GRNnQPOSrYotlBwTgd/rRp4/rx8z+47EeZInaKNqS0uOPAymVbUhaQkg5Na2NRWubNAivje0sFY7cVzq0X4hdSaW1K7G1U5LCS7sDLgIwBxnmrddPupmmtYQVPQ3oyHiAFf4Vap5jXcwKBtpOqpTL5KRtUCPvWhSYY+RxpAHrkcUxJGsxbJcYNALZd4OTzkU6rPdo1+imWhlbYJKSlzgjHrQOHU2ZoQf+YTj2iyFRdagRwtXdaWwCa03ew227QHrXJZQWX0FChgYIPesUPsxkeWl8Zycc18+NbcWCHk5T35oTmruYuJr1KI9evw6BdZsvUfTuWkOukrVFUMAn6VQfqb0m1d0rvq7Pqu0OxXRyMpO1X2PrXfFmTHU2SHgQDzg1EHiF8OWhevViMO6oaYuLScx5ScbgfrVnj+UyaaS5cGjU4aloHIUCfvWs8JIyRj1qbev3hr1x0Mvq7fe4LjkFav3EtCcpUO/J7ZqFnUqSdm1Qz3Havew5FyLYM8+uJo9xOMq2pzzmvHzCcBVbNgScn0r4rKVZxTrucZ9b3AhIxn1paykk80mbSTyBnNLW8YGE0nKdanKPkIrjMpzuJ+w+tFYgKUpBScqNDo/wAp47f2UTZ3lI2nj781DkbZlUJMFRTyAO+MVtZWpOdqiMd+KTM4xgAlR9Sa3JdLalJxyRzSgf1Am9LiVZJWc59q9WgOD0Ur/wDZr1budcj5CTsyfTvXiCvHPKRWGSoggAAnNbm0KJ/LkK4716TsGJaoiYqOBtwCaSyF7UDgZH0oj8KVFR2nisXLfuRu2k80HtAELuAnjnkn9aROJCk8jIFOFy2FwfKkAjnmvirRlIJT96aPJVROKkxtoQFd0DHp96VNIUrGxPI70cFjKyAloYHOKUMWdTY/KAQe+KW/mL1OGNj1BsZLiU4I7HvRNrkfMQc0uYtJKVfKATStqyq/LsHH9dJOdGOzMOIrBgRhtWE5wO9IvgitwrUnASe2O9OtNsWlojZwRj71rFpJ3Ya2+oNaPIEBh9QLBiHzfXCjyPapM065GgiK3Eb8xZI85xXFNOLE8peFtk/Ud6edtctXkJaUkmRgBKk+n3rcebe4o/3HCt4Ppkh3kL4CkH0obAjtsqPlk+wT71umxXowZGDl1OTipC6TdJr91BuTDdthrASRvcI4SM0DGyZgAH47ivpV09vXUGa1ardEUjeeXDngHtV0el3hFsdqjokaoYRIdSAoZ96eXS3pbp7pVZ2S8lp6XsG5ZA4OKfq9WRjhDZKR74qbN5GQfHF1LsWBQt5O4ZsunbFYojcOFDZbbbHASMUskSUNgbVBCR601nb75WHm3goHvk4xQK8X64ym1pbeDYxgKzkVGuLJmb/ZKwVxjUkVu8R1J2+ancPeqgePTxDt6H0sdJWaWlM6ag+YUq5Snn+2pFmaxnWWFJcmXBCylBIKTyK5b+LLV101JraRLuEpbgUsgZJPAPYVZi8RsZtjJ82VGACjZkQP3ly9PyHHl/vyonOfzZoTMQrarAznk0Beuwhvb2idwVzz3FFUT25afiEr4I5wexrXwcGtT3GKbEQPsK27sYBpGEuoUSQMD2FF3F5JBbSsUlMVSwVDKR7d6NSBqbVRKptaML25OK9sZCskFOfSt6miEbSDx2Na3GFlYCmz79+9dOBB6m5hYT8qQce3vSht478Lzj0pCoutgApKRnGe1bmnlJXtUEc+1LIPc2iYv8xZPykEgcDFfHVIUQkp2H1+takqQVAkFP1rM4UsAvq/XmlMfuaAep5LWASAFJIzg9q1uNhfCYx2+47VtSolW0rPB54pWp4Bo5/J9BihBaEpruJkR2wlKQwkcckk0SjtMBKf3SCRz7YoUEpLoKivHcDNEoqXXfyoIB4+1BkBP3NDC+oUTKQhHHHHJFffjP7mdLXy47OE+9IUNYyAoLWO3OAK+ubnmvKUMkDKgOBSQtsLhH5dTbHkssqO0bl99yueaI/EOvM73VEJPYCm226GnF5UM9gD6V5y5Lbbwh/crnOOwojjsiYx1HGu8w47QLwBCPTOKBvXxt17zQnY2ntzwaCPyUO4cdcyPaiVnt6Lu4hLzamWQeSjuapZFQWwi8SnI2pqUxctd36LGbaU1GbwjeB8oGeTXSLwPaLtMdyVJjNpWzbI5TuKRhZ28mqSWB2FbyqNbo+AFBGAMKX75q9vg7Ydhvi3PSEstTYavkKsFSsVJly+1gPoT1VxjCv/AGOLr10rsHUeIL3pBptq4sBQUEADcoZ9qrRovqpqTpDfXbPfGFh1p7BK+ARVqen0q8v2a7xlNbjAub7G73AVnFNLrF0UhdTrRKkW9jy7klA2hKPmB+9UZPGDgZENETyxnI0RJF0d1ks+prcxImhIW+gKb/xVeh/nUvdN9YvqkLt1yUsrzlJ/hUk+tcll626j9Hb6bNfFPJbjrCELWDjAPpmri9APEbbdSsxIOqbuhhT6gllbYwR7bj7VNky814uKMqxkS6N/uQtM1qd5ZW0od88CvQtUWa5NEmQ22s+gPekF0afuemiYDjb6iz+7IOQrjg1WtjqjK0zqSTarhEDah+Za+NpzUgFgq0qsKtmWztN9tL7jjUaY2pTQ+dAOazmTo0prz4T6A+yQRznn7VVeydQIUDUQmxrslSJXDgSr1p+ab6mW1FxlMyG3CpOQhefQ+/8AKuTCSNGLJA2ZKWt9DaR6u6Yd03q23tvofRgOlIylXuDVGeu34eLlgtEi46FQ7MdQFOIGM/KPSrg2nqbHtoQxMZBSvJQSfSpQsWobJqaEDGdQsLG1SDjP2qrFkfAQCZFmxI/1Pz+XXTd2s95fsk23vIltK2qaKfmB+1CnoshlxTT6CghXIVwRXYnrN4fNE6Y1j/1V7Zo9y5TZBKVtpQFNoJ7nbj+uqI+JvozJiXqfrKy2lbEJSgt5rbgNqIyRivbw+V7BRnnvjCqSsrSlJbSCP0pUykFXPataU7TyngcUoZQcjPrTXahOWyLiuLxkjnFEI61HCcjB/qpEzz/DyPalkdBUVEnG0dveonJJjhCCANoUDyK+rUU4IGc1rThagEAp47VsyVcA7SnvQLQM6ge5iVu+px9MV6vi0/N3z9c16j5tM+MaybeXBgpxSti3FacITii6YwKvypIHqBS+Lbk5HPHfg1Lk8kt1AXEoNwVGtCygJUc7u+BW9uxqUCAngHvTog29vI+XA9s0WYsyHMqH5SOAfepT5LEXccAB1GKNOZy5tzwMcVmixLCQotg8e1SAi0ANEeXwBwa+m1NtgbhhPfIFKbzTdXCIjDYsR35DeAfetxse0EbT709V29G4bSnBGc9qTPR22zyTikt5L8oxFAFxtotCEpCig8jHalbVo3Ebh3HAIo0000rJPYcgGlbLKXSFYThPYUJ8l1nFAxgQ2RJAJGAodgK1KshUnkFI9OKebEILAKmx3H2NfVwm1LIOAE+npXL5v3cWcW9CMtFkxkJSSQMdqK2SwyZE9puLHK1lQGEpzn70eTCQpStuEgCpW6A6Reumow6WQY6STvKO/PpXoeFnOTLxJkuXF8bj+0B4d7Zq22xpMxwNyglJKdo/kas5oLRtr6cWxMS3xGQ6pIClJSASa06MsTNkjrcjJIxyc0puV/QHypSwNp7eletkDZWpeoOJFxjke4su0yZLX5j6wlCfzDPFN24apMJJSltW1PG/FC77qdMh9SPiQ2gDkA8H70x7/rNllAaQsKVgj5TwatweIFFuIt85Mc9w6iSIyVKLoWknIGKCvdYY0RKhcHEKQrOADj9aie/6s8xC0+YpJIOAKjDUk2c/H2pU6F4JSQeP1pmTHjxwBma9yetUdTNLX7TtwZgKCHQjbu3ckmqM9e7St5Lc9hQwT85VTtYl3qDL8xanfJK9yio8GtuqLW1qq1vR3GS4SjKVexx2qdmtCIV1kBlPrlavNbdkMlRKT7cUgtEpUN3yHCVJVwQfQ1Lg0cu2OyYNwjgcHYo9jUVagt71quDyQnGxW4f41CtOJYHEN4cUMsr5PYZrJlL7Jy8gEfSm3a72rdtkHnPB9qcTMtt9ny2JQyTnCu/2pLY+M1mOptdUwtGM8nk1oQywtQWhzn6GtLrym1+W55fP86wLkdgZKTn3FYVJmKSIpcQ7gghKk5/iNa/LaSpQ8tWR2I5pG9JSACJBz7elYJmltBAdTzxmh9ZhgkQshLZSD5pAHfNZtsNqO74gAj3FAw48RuMkcjtjvWTU+SCU70D/AD1hw6mgm45mkKWMKeSE/bFeeisJSQ04FZ9zQuPMSvmRIPbs2Mmlip8BKNuwqJ4yTiketrm8rMxYKWVkLWFKHYDmikTz1ncseWj+2hDc6Puy0lGR74NKmp63Vj58j2FA6GFoRxMMwm0lThyT7DtSSWrbnakBGD81YJnIbTv4OB+WkLVwYdfUZjhS2eQPQUnEhLXByOV0IhmoyFKRwO/3pvy7gVoW2lJQrt96cF0mxUqKGMKSocEHtQBcYKSHlcHvk16KKpPU7FbdxZpu0Sbmol93YlI+UEdzTntVyMBhUVTQDjhwDt5FNZh6WhPnN5RjG3b7++KKRi4/tefO5zAwMYpWYEy7CoU2JJmi4q35qH3GPMSCDwe5zyamKzdUW9EXlcyJcHG12yKVJQpRAKj/AAioQ0denLcpyS8drMVAUpSlAJPOMY/Wl+q5bWoHrfHtrqXlTXE/k7nJ7GvNx4dljKPJyAKAJ0q8MSpN/wCjH9Jpkcrm3WU7LPqOScU+7DOtq7kYbjZYk91E85pX0A0pGsHSWx2VvclAgoJGOQopBP8AWTQDWGjL5pq5C+29xbziicD+ED607DnYggSV0CGIutnhn0/1dsMgyrahEwIKmX0Iwc44rnpedH676BauXFvlueEBhzDLqkEII9K6xdO9cftqAlm4IBfaG1ZSMprLqj0T0T1m0zKtF6tbTinkEIcx8yFY4OaVkPLRExgBtJA3hi8RduvEFmyXCQHkOBI2qc+ZHbJGfSlfi66d/G6e/pdpuO4HEoK3FMp+Up9ziqXdWenWtfDBq/4dp6SYqXVGO+gEDb6DP6VZ7oT4rbPrzRytIa8ktFEhBjjjJVketIyKtR2M81qVq0DrMxpzb8yc4h5hzOxasg4qTJHVmY7cTcLKFNrT+YDJBAoz1B8Jcu3rOpNDoM+G64XC0jBUhHufWo685Wm25lvhWdTr+Ch1bieW1eooASBRmOCRUdlj6qai1FeWUvXFRU2StIJ4SPbFWs6Na2W9CcXIQpMoD5ABt498VzqiXS4R7isR1lpTisdsEVaDorrm8PN+RDY82QAGitfAQnHcVTicVxaIIZdidA7LJRfLMhyQ0DvScg85qDPEZ0pZu/TvUbcC1/GSZbJLTaEZIVipB6WXVsWVmNLm7nNx4UrmpGU0w6khTaVJVxgjg0zGx50D1FOtDY7n59dUaZvGlrw/ar1DXEkMnCm3UEEUMaUAcqrpt48PC3G1FEkdStMQyJccAyW0J4UkDk4Fc0ZMZcWQqO8jCmyUqyPWvSTJy7kiAgEGfULCeQnPrS6MQslR78HFIGjsSc8/SlcfCfmAOTWMGrqaWAixCQVZNbxt3gEelJ0kk8ADA96UI+bAUg7selLr7MMjVzUsgqPevVtAX/gk16mWv7iZ9bUAskAYV/VRCLIbxgYyKbCbgB3QngY719TdFAlKVcDvioV8Zm6ne0SQIL6CU8pGPej8V9tIwQDu+X7fWowt18SP48k+9Hol+2jPmEEfWlt4xXVTjkuP5MpDaNqiOPcUllzcgfMgIP1psDUCSjaVAH3odNvSBhXmAn3zUh8Zi2hGhrNRyP3JsJ4OCDQiTdtqtpWCD2OaasrUak7/AN4AR29jQl6/lfO4fzp6+GWq5wyaj9TdkZSjPJPPNFoU1KgP3gAJqLYt8UFpwc7u5POKctqu25SU7s12fwyosQky7uSbCk7kJWFp57Z+lLXvK/MokqPemTBuhXtAO3B45p5W2y365xkvQoqpIUcYbOT/ACryf4jsaAjWzqNmODSNjYvlxYjKUcLVtVgZwDVzunWjbJo6yxkRkJcUtIO4pwe1QD0J6X6lZvzdxvsJyNEbG/CxyqrF3N9yO35bA2toRtHvX1X+J8IriDMs8zPn5tYOopver3IKS1GUEBR25TzxTDuGp5TjZLj+90KJVtrVc50jyVeftb7kc0x5t3Sl/cjcEc7lIPBr31xqi6iTkJiq+asCUrCclxROTk8U0Zt6clPJBJASM5z9K2T7ggvLUhA8rGdxH5jTVuV7W55jW3ant980BYAWT1Buab3fWFKUlLiUkfxe9M+XqfcCHFBYQSBg0tmx23kKdUhKVJTgIJx+uaijV93MdarfAm4cJIJ75/WvN8vMykcfuOw4g+zDF81a2tfw6llKSfTt9a36L1K1dkyUtLI+HJGM8ke9Rg6+8hlXmL3LSeSeaNdL2pC75ILCf3IQS4T270sZOdR74wouPi9WqNdNw2YUeUq4qDerWkVW3+60tq3p/NkdxU6Ti2w64FOflO8Jz3FBNY2EahjJkrXtG3ISRwrim4CDY+4AHEgypKfhAsrIW2oHt6VvM2OFdlD14OKOdQdLr09PLzJIZX3BHrTSS6VcEDtjtTiLld3CTs5leCkKKu3c1mbm4UAnH0FDgBjccDHsK+qcQMI2lRHrWcRCi03BRJV5Q+9fRPaUSlxAUCeMelaHg2hoFS859Mdq0b2VHcMAV3H9Tbi9VwQQNia1puCQTuAzSMusIAINfEOsglSU9++a7jrc1TUKszUJI2r7963GUh07DtBB5NCGigjdkHnNbmk+c4She3Pv6UPEQw1fUKJwFfI7sKfXvmlMB2cheBhQJoWj905hT24DsDzRFqczHc2laQogYzzScqGtQqVtCH4rkcIU485kDuCe1B7rcmXT5cYAc/m+laZTgcYU4n5PU7TkGg3mb1fIv9KViw0LguvFoQ+JG3AB9iaxMlSyN+dqeAPetBe24SCnH9ta1SxuwE4z61QqkbmgAQm2s7SpWQj05pU3MWEJLCyCeMmhcVAkcIcAxySTzRi2WgSVnzHcpTyPrS8hVO4xCzHUVMNOORnEOurGQc5UeR6VK3hTtVnn9VbE1qxaVwGJAcIWeBg8VHE96NHhsxGwFLWraCO5FL9I6kn6Jv8AEu7baSgKAG7t3qc/JLM12INDdTvPo5FriRGWISmTD2DyVo9Qe2KN3mBAkFMd5IXuQTtIzmqw+EHrFadaWZi3vzFPPJaHmlX5WlfT6dqtYuMi4tjy8edHwUKzwqvKyrwf4x/IOsalq0ba4b5lWhHlqXne2RwTToszL8JK20BW4nJCuyT9K+QXvMUt56KmMto7SP8ACP0pZIQqZDW4g+W+BgA+tD7CwgEBRqMfrT0c0t1j0s/ZL9CbW6ts+W+EjelWO4Ncl+q3RnW/h/1ktHlv/CeYFtObSG1Jzxn612JsarrGdUu4I3gfKkjsBTE66aAia80vc7ZKhMSZCo5MQqaBUlR9M0JI6hhK6lCuh3jDvtmurNvvLK3YzgS0W87vX2NWg1H0r0T1HgI1tYW5EebMbKnI7WP3qiON3p61Qa/9P7x081Up2Zb1HyXN20p44qfPD/1j1WjVLcEynUWp5wFaVflb7cfagB3uMJBFSGNa6Y1JpPXMy0yoS4y1OFAS4M4Hvmpd6UMrtElCnZqW1pQFL9dwx2q1fUTpNpnrXbRc4cQM3BhO5LyUYDisdjVfj0zu3TiURcrcspdJTvWMjv6U7F8W3J8qkCTj08vsnUNwadgSww0wob1ZIBIParSW2UlUJkqeS4SkfMD3ql3Tya1+0GzFRsA5WgL+U/erP6P1E3JLVscaQVoSCdhyBVeVCPmsQHDCo6b9DYvlpm2x5pDjT7SkKSocHIrij4h9Ff0Q6rXuzNo2NpkKUjjjnkCu4IQjGCnG4ciqg+LfwjW7XzsnqBan/hpcdordbCeHAATk0WFijXFuo7nKhWQvYrgmlLKk5I35rdqKCq23iVBWnb8OsowfocUhYICwcnmvRFkdyegxhZpORkqwK3pO1QSPQd80lZVtSFKGR96Uo2qO5J/SkEUYam5sSVAY3GvVsQ2FJBKsV6g4ibQjDemc/LwTScy1IJCVHnnNJ1PJcyVf1UjefcUv5MhIr0caVIeIPULsXItKSEq5J55pczelI4U4aai3lpGcDNYmQrAyT9aJsSvNVajycv61HAXge+aQv3tRBJd3Eccmm18U6OOTu45rSt5xIGCcHvQDxlvcIkjqF5N4zkk8Z96SKuIWCSTn3oS8pZBPmED71rLq8D5lEf1U4YMY67gkmrjhi3BwKABPHrmnPap/zAFXOPU0wozm7scAetOK1PEFI3BR9aRmwc9/UK6FyS7dK2JAICs/WrGeGnSlw1BfkzkylNR4ygVp3d/0qsNhDkl5tptCl5IGK6FeH3RcHS+iE3NTC0vymwtRPcGp/F8QnLf0IjK9rUl2TcY0TFsjkb0JHzgfShU6d528rkDCOPm7Gm6p64/EqfCwnef4j3rdMceajLMjaSo5G08Zr22HDQiVGoF1A+6WVKLXqQn1zUdpExMdbS0DcpZ5z2FPK5OuhRIUsrIBKSPlpruxsOOK83aXF/cD/RSWBLCcGqNeZEnOupbcTlIOe/BoXcI6Whha0oP5TnsDR28IfYwgLUgf4Q9Pqab1xmtEliThRSM5AyD7H70vIqDUYBy2Iy7+4qMFx0qUttX8XtUQagiNm5/EIILaQcgcYNS3fkSSHHX0gFf5cnPy/aoev6YbE1fnyXSFEnaPevOzDkaMq8fowXJtyt+/ACdufmV3p5dMktsrlLKQjzflBFR+7OaMoBTavLPygrUcGnXoaeG5jrSnAOAoJpa/Ax7qXUiPa8Ri08ggoIIKc9yKVWzZPghEhKtrJ28D+uh10RIccS5FBXuxuB55+lELOw/EmtRZstLMWcClJUncd2M4qnGw9lASV9LZkT9atGz5NueeipU4WFBQwnnbVdpkV+C6Y8llTbg7pV6VfK828y9OyZamjsQPLO9HfHtVPepmn5FovrshxIUiSdyciqeQRuMfhfmkZXmEEDcceteLiiSQo+1bS02o5I/QVkmIFjKTii5LGizNBWs91E14LA4pR8Cr0NfDAk44Rn9a61hURNQKR2r6V/KcdqzTAl+rRxXjCkD+Age1d8f3OHL6E1JcWj8oGKyLmQf3nJrci2Pq5IOftSpq0g53bsY5yKwlZ24NDq08Ak/rW9Eo7geSfU0vTZgoZQritybIUpPAI9eKAukIK97iH45wJ2BZKVdxWDTSlLJCiB3ouzaWUkN+XgnnmlbNvQHkcDak85FLORVGoXrLGBQ2HMk7iewwOKzbhr4BSTn0p4RLDHePmJwpJ7c04bZpKK+55jzgaAJ+g9KmbzBjsGVr4pbcZNtszyMLCSc4p6223BMVLXlbSnlRNOcaatsZxK0kLbA5IHrQTU1watECS80rlado9KiGZvJcASj0r46cjGkEonX4sskhEf5E7RnJJp+3nTEeRppBKgl9CMpP2ppdPrU7IlpfUflUS4pY7jPapXVGhxofluSQtrbzuTyPen+QfmFH1J8S2hP7jl8HHVy5aK1U3Y1SfLXIdCEbicEcd67EaD1Zb79bI7TM9LkgtgqGOxx2rij0P6W6j6ndYbVprR7gjqXIDr0kdmWUnKlfyrtroLSlj0bZI1itjXxSo7QS9JUk5WvHJ5qbOgMnxvxsQ8InnOlDxGQcppQiMW3Q65ynGMivOofWyh+OgBYOMH2rZFlfE7k5ShTKtrgNRKpuoxnuD3EyjJU2WUFlQyFAnNJp9uMpKWVpykdySQU0dfYZkoKQ5uyeCOMGsGGlpIbWjP1rmwm4QzUJV/rp4fhqFTl5hNJWHDuWEoyee9Qxp/ptO0hfIzD1mDlvWsFa0jCkgH1roM/EStYbWkFtQwUkcVHHUPRaYscXG0RwTvw63jIAPris9ZnDJBGl13FiIiRDlBMVABSynjcn61l1J02NWadktpaPxAbLjCVAcqA7ZoPpm3Nw3pMZ+7uLO7endyG/p9qUal1m9ZXmocpxTgX2WkcfzpwBDAx/LktSrVmvFyt97ehSmvgXWHdi0A89+atP0ivC453phOq3IBSXBzjjmqqdadTt6c6n/G22G0pMtsOqJT3PvT90Z4m7ki0R7c9BZjvvENIUlXzEVYLdSs84sqN8pdyHJbloS4lY3YBUM9qwvFtj3e3SLdJTlqQ2pCh6EEU0dCS5a7HHuEoqL8lrzCSrI7cCj8G9PLIRNSG1qyQke1IOTh8DD431OQvjF6IXLpj1CnXGPAUm1TnNzTu0hPJ7feq/IcCVDIAI7cV1U8erdhufTmTGvkB39yfOivoHdzH5fpXKlwNBwpSs9zj6DNX+OxKdSZwEfgsWtrQU8KOR3FKmFZGcfpmhbLpSsgjIA4NLmXNycBIzxWsCDMOuotLp4BGMDHavV8CFYHPp716hme2Rk6sZBSQAfStC1n9KwWQFkAkge/pWpTuO1eu2xJk+OpmcK5NYLUkcYzWC3zj8oNYqWMA/1ClVxGo8TNRCu39laFgpSVZyO1bC7u74r4QDwTxjtRLZE4xKUKWgbjgVrJU38u3dk0ocKhwk/LWvzB/D29aYBBbYmTCUgHao8+lObTKW3pzaFjcjcAoe49RTYSlIUFBQAPpmjFluLsCUh9jhQP3peT5AVAINToJ4ftM9L7vZ2Hblp2KPLI2OpypZPuanjWWoYGm7bFj2xP7jhASjgAVDfhhkW2+dPIU+UGWZJJSVpSE7se9SlqGyx7qsLL+QjkYHGcccVaqEKCJByvUBN61fuK8x0BDcc/vFKT+b2xXvPuE+b8W/OccYaUChhAwT9/ehUfTGoGZBWy60Ygcy4lXBUPajjUUx15GEJSdwUDk59qQwINxyWBU0yp6XFF51ko+YhOSRz7YpvzVyWw4424hRB3EEZ59qLaguaVPJjtKSlxXHzj196Zlwushh8tvx1kp+Ykdl0jJ5BFXG+oGa7nMjyQlqc4hLizuxjkH/AEUx9ULbhPpWlK1Mk/Mc+v8Aoo4zcIUhx56SySsZCFrHrn2pNdGmpzakpSlxON3BwPtip2PJdzF+PcZd4l/9jlFYSd3KVFeTj6VDOpZSZLiyWVkIJ524H3qZtRWcR4C1FaCO5IP5B7VC+qXQsuNxk5A4wT61LlY2LlnjKCNRrS5La4gLaSpST71noyPLn6jCmpXlobTuXjPYUKU7sWQ81tI9aeXTxgNN3GekkEp2pG3ntQBeejK3+A1JY0pM+ISCWfMZbXscBHI+tfLrIREmoYBSUwX/ADRvVkkHsBTa0lOU1IEVt1axKOHMDsr2qQFafaS0qYylIC2iHHlDICxnj+yn+OfaCf1PPzgK1t9zG/3CfI0yGXGNiZKyvgYGKgbrNph2RYxc2mQ4tkgfKckD1zU7okOydPSi6tSvI+VslOcUx9RQHbnYZjaEBeG8qPbPFNyFvYCeozCoCyoJHITnBFbUq24G7Pril2pLcu13HYpG3zRv2+3NDweAQKpMbcVIcKlAcBI7iljZ44+Y0hZBGMqACv6qVA7flxnNLIjwLEVNupQgn1PGK+ofRhQWnBxx96SgrCsKH2rzjm0nBrKncTF3mISkBf8AV3rFTidwPJSTjg0hclKGBwc+tJnJvIb57967iTC5AQ/57HATgEUoW/FU2Mu8EelNVU05BK844rAzFkKSFcUPquZ7I50SY4dB3AgDvW0z2k4WghQBz/VTRTMUnAB5+vrW1NwWk7QnHrXeicMv6jti39EZIQHgPmzj2ok1rEpOFupKE+h9c1HTktZO41gZa924DkdqFvEXJ+QnDyWQyarVrYpbLTjifJI9RyPsabOqrlHvFwDbeFJSfmI7Go9E6Ur5fOUMkcZpxNOOwLat5QHmqTwVUeHwlxnmPqB5HltkXhHRA1LGsjOyO4nzM4wk/SisGfqHVctq1Q1NhErgLW4EpSPcnNRTFYnTXwlrLjjiuABnNXn8LHQ/Tmnen07qh1ajpMOFukxYqk7vMKRwkj2JosXiIzEvE+R5TooVe5LfgO03a+mxumobqUy7o2otLdSk7UNcE4J+9dJNJX6Ff9ON3S2LZdbeRkbPr6GuQj/jVvDty+B0xo6I2JElEZiPggFoKGEgAepIGK6M9OeqyU6msXTe3WFliazbWp+oFtEBmCpbYV5Z/wAbPFTeWiOfhF4XyV85N1vmIfbXDLxDq8pAwcp470MgaYuSAqRLvylSCdqyj8pweAR74oCdaNNXqKzDcaIlT1sj3wE5/QelDrlc5Fk1LOcRcHfJmfNsUSUH3x9q8xsfA8WEqQsRqShbYZiRUsuOb15JKvc0qACTmmrH1U5FtIelsKSpnYScZCmz65rNepmlT22S+hDKklRKlAHvxxS2dV+IEYuJnO45SoKPByRQa6yo4cMeStKwoY8v1VQOff7VGusYovDrfJQW93yqpv6uvTrM4SmLlHSQvDRz+Uf5qW7Fxcbixm4H1hIt+m0yJiIRAGCtOOVJz3FRx1P6hR5Oi3HLfCbJ3pwsjlI+9H+r3ViyaWtDD+oW2lfEDCdxwFcdwapf1P8AEnbpkpnS2nCFqfWVvu7fl2nskVRjokXCPxUgwB1e14qVemXVJLjjbYCVKScgUm6cXNF21hDfmhRixlJeDe7HzVFvUHVCp9+b81weYlAHsBSbp/qqSxe3wJKdhTt5VjFMsK3UhdSwsTrh0u1nbb6y1HiXtC1RkBTre4YAxwKkS13BuddDMLfzEFvk/KBXN7p/quVpyE29BunmTJjgylC8kewP0q6nSDU1zkx4xuEcJVx5ilK75Heuz4S45iNwkXUdvXjRmntU9NLv+24SHvhorjyOM4VtJH9lcStQx0xrtNjoRtS28pIGMYAJGK733KIi+WaTAKG3USGlIKe4IIIrj74qOiN76Xa4lyJsBbUW4PrdZUEYTgnOM0eB/iBFZhT3IEaGQUgZxRKEkBIVkDj1FIE8LG0lOeKXMpyjKlZ+lPYkioAiry1HkHP2r1a0uFACUoJH0r1DxMKRK64VfvEpx7jNJzISVEFWOP5Vi44E5Qr09aTFaOFBWE+o969vj+5Ev7mxT45CSTz6Vl5m4Ek1pB4K2hmsEuHJHpWFQY0H7irzAKw+J+UZzzWgOHbk15St2B6Dmsqp13N6lqSndkEGtalBR3DtWBJzuI+X+ytgStQSMUXQg8hPu9S8HcAlPfij+mrbJu9zjQmGFuLdcSkBIznJoKxHGclPHv8AWrDeEOwvXLXgkphsyExUFZDiQec96BV5sFEXmfihIlt+muik6O0VbYDbZZSUBbhUeyjT8jautsN5uK44pSMbSoJJGaQzLjujqbkM4wnO1B+lDYc22Oxy9JQG1IV6HBr0Mw40BPPQnsR4rlwJi0qiSwtxRwWlDBwPWgVyTNLjjjaghtAPzpGfm9qXW+NapQ+LbdWt8JC0cjgH0oTdZUiEl52ZHUUqO8hJ4CfrUuSiseHJ7jGiWvU90nXCfc5JUhBKWkq9q0uw7hHZdbL/AO7JykqOSPenWq625dpL1tCil87ShedwV9PpQxNt3BLjiFFxSxhPOEp+tTLiQDWzG84wZEPyVrdKgGvLKSpR9fcUEZfXGS4tTyXCj5kpB5AqU7pbY8NDynWWXUoHcj8w+ntUeXhUCK4v4aL/AHzBOwZ9akzoybMZiaxxMbV1ukww3RIaa2SAS2VDuaiLUlr8hLkx14qLh+TA7/apiUlicXWnEEAggJI5B96ijVrb7Kg2tHKVktKIwMe9SPZNyzD8JGV1jONKPBIX2BOKdmgLzERFcgLcbbWSVFKuT2pLOitPx1B2QFrzkbRwTTPbUu33Auk7MK2gVqmxYj3+ck20TJUCQ4hCVJBc3FYH1qbLW4qXZG0GSGvPbyjJylavb6E1AkHWtvTHQxdGhH2j5nAOD9alrQFwiXuz/AMvqdYcw42+E5DZHrWeN8chBPcl8peSi+hNkxZhT5MMMqEeS3+8wsgIVQuQwqHEW2FFSX0kYznAHanDcH2oq/2XdoxUyklaX9h3K+ivp9aEuJdu7gjgpYShIDeflQB9T6mqn4p0YrDf/wBSqPVWHLjaicU7/egMIG3G36ZpkLVjgE4qe+t2h7smF8eYnyNqzvB9OeftUCpiyHA4ttpaktfmUBwB9asxkOBHzJqUlOAoZxS9mQHCFHA9iKEK79qUsK2fMonB4rXWoxXIhTzhu5BJpO6orSVA4zWr4hSRlHGPWtalOOJzxS6hBiZit3BAOePavhKnVZIP619QwtfzKBwaWMxSVJUeRkd626mXEQirJ+ZJGayMRWCRnNHY8Eu98UrYsxUTlsnOe9LOUjuGELdRsNwzsO4HP2r3wLo+c9qeTNjWvCdmMdxSmPprzV4KQQOcYpR8lQe4QwNGImE4tO4JOPrWKo+3g8H+2pEc0ksAvst5U3yps9sVvZ09bVIQ6Wd+7k54wfWiHkrU44T9xgWu3mRLSkoJT37U94+lpGo1tpQpKY7Zwo9qToEZiU8EI27TtSEij1qnphR1RnV7fUg8U3Nn/wBVL2YrEgZrPQjz0D0mshvFqYE9LzkmQlJaCxnGeasX4zdbtdO9Jab6W6cQI8YwkvSQ2f74f8Y+9V46IPyLn1OtktprfGiPJdfKc4S2M5qXOrunbv106pWu42/Ts9nTsNQYkTlNlTJ2clIUOKbgRmwE/ZkXkOB5FDoT54WegM2YpjqxqNrzHUfvbJHSjzMOn8ry/Tak84PPFWJsWqJ/RO0X1Cp/9KNW3dS33peNqFLV+VO484HsDQNrU7OlNKm1QGzFiwWihttoDISkdv8AP+tRdA1hfbpJF91Db3Ep3qRBYUPneOOOPUVN5HkJjHrUbmYkbIC9yy3SrqNqZbcNF8DSpdqYEiW8he7984ScAewGKcnUvqdOtmnLfqBqS7IU26ve3tJ3Iz6VAtiuUrS9tcclHbNuSlPOoJ4Geyf0p66U6qaDvFmkWy/KU4uDwhzYSnPqKjGZXPBpeqlVtRLBWvqK3O0fZnZDpaXJTuQkk7lI7lJH0pJ/TO23rUCrndJITCjteWnPyguE8YH0qDLn1QgXaRGYtJDbcNottAd0o7k8femzdOq8BxlMSGvaWFbvn/iPuajyZsWM7lmFHMmnWetDb7tvt12kOKI3hoAHYD6io31x1ll2JpS7m69vU35iX3FYH2x71C3UDrZOku/tCLLBVHQhhJQjBWR/mqO9R6g1Przy1yZaiHnEhSQMBOOwqZ8/MAKI9U4kmFer/iVOo9QItl/juSbdBjFtlQPyqc28K59OagDTd3Dt9E1wle5eRk9hmnN1I0i/FtsyZcHgh1jAbzxke3FRzppe10uf4PNXYkBUGR5iTcduq7uqXdlLLSE5H5kjtSjScaRJakPsrGcjBPem8yVTZDrSU/OpWKPQWpdsaUhpwoyrGB/XRvjUdydL+5OHQa42h+8Sm7jI8yc2NsRJJ5XngVfjptqCbY7RFt96jKfkyVhKEgAlAPoTXLvp7flQL6h6DGAfbWV7h3q6fQbXl5duTTmoy+408QGVE/Nu9Dz7UWE2hQzHHFtS/wDpR1UW2tom4ZW8fkQs+lQN49dAL1b0Zm3Zlhpcm07nUnAKtn3qXNIOv3lhiVIfJQxjYCcmk/U3S39LNK3i0THVCI/FWlfP0PpUIYo3GUFOYJM4bFJ3qSFkHPIpe2yfLyVgH2ohq+zs2TVVxtbI3IjSXG0lXsFUPBUQAeNvIFVE8u5Ov7E+FtaSUhSiPtXq+kLUdx9ea9R6hcmkSSY+4cJzSQxleo/LwAfajjik7ikYpO83xkjIHNe+N6nkjUQJjp2btoSc9/es1RipPyp4JpS2ws4JHB7ClTLBSnCkHGcdq5VJHyhBvowO5CTge9fVQslJR3/qo6qKMYLYJIpMuMhsgAHHc1onFv1BnwpIOCM/StrMU53qO4mlIaASQkc5ra22EfKeM9jQtNAvc82wFAI2CrAeFGDfYWrVXaC0oREI2PH0NQhbYT019LDWVLWQE496vL4dtGStJaHXMutvSlt5W/zCMHbijwY7fkehJvIel4iSaX3Zrq21spZUEg7lnAUD6CmZq9FxRIjotjDrwaOBsXwOfajzutbO/K+EljYASlCiPQY5Bo7BuenVv5bcQop7FJG4n6iuy5Fc76gIp6gTS0u8vFsvNSmA4oJWUpxkinhd5wZZRAkx0KW+BlTgGMe/Pes3Z8NMd93ykoUj50OkEFI9ttMielrVUGQ/MvaorkYFJcSr5Ep98HtSDkXGKPUcuP7M2Xf9nWx4viWwlayEeWo5BP0+lao+qVvN7ERkNuEcL2HBx2P2ptQ7bcrQn4mdidEdPyPHuWx/Fj27UdfkWRcVibLWlLkr5GY6eClPoePSi7HITibNCeekPSGXGZ77IBKluFPOBn0xUeakYSwy6uO+UpRuK9wydv0pz3CLLiwB5a0oK1qdUScgp9MH2plXZ9UiOouur2qBLgSMZSPrU/kEkTsZAMZseS65PKY63FOK/LxjKaH65s82XHU5LaG1IJO3kgAetGnJLDVv+KjRiHG14So5JKfeg0i+edGeE4rwtX8BxuFeXx46M9BcnKRGh6PHWoAFKycds8UK1BZxIR5mxSVp+YHFOjVsq1CaosISCoApQE/l/Wh8Sc3IbDKwopAJzjOaANXUr+ozrDqBLMldvuzTbiD8oU57VOfSeVJttqkLtzgKM4KUH+A1A2sLGGVmVwU99o707ejGop1nblh95QZSglsK7c+lPdQKcQGHsWjLFvRXLuWnQULQ2QFKU5naPYj2+tIb9EbjOYjO+VHSd3lOcbfqk+v2poWvWUCO62w5MVHMhW4vNfMpP3T7U975ebQ/pj4GbHanhaR5UiMvKiT7p7imYyMim5M6lCAsEK1E/KiqivtW+5QiQFKWncQPY0gkaP0HqKJKgxNPMx0S04KYriUrV/5p+tCWdPWzanybuEtpGFxV8rKvp2IpXAtNobd8qLJloWRk5fHyD6A0OMMDZMYb+pD+oPDrcmpkkacmeeG8EMSEFt0E+nPBpqSujfUG3xnZT+m5Qaa/MUp3frgVZuBBuqJAQ7ckTYqlEFMtvkJ+hB/z07EadXPjqNtjSZrKhkGHKS6pOO/ynCuPtVgckdweZH1KKvWe4whslwXUFOchbZBH6GsS2OxQcjjATk/yq5d30m0y4lxy++a2pf7yNPjJO36EFOaGQum+mZ65EXUnTyNOil1KmptndLK0oB7lKgocewFBy/cYrgyohb2knBx7EYrJt1XmBSARg1ZHrD4b5LkZ7WHS939rW1poKkw0NhMqKAMZKO5HHJFV3i22X8aYq2XEkHlJHOfaiU2L+o0GEIPmnkHvzijTGduFHnHFbFMNxIceOhtKnsEucHI54FeAUnCS2cr9CKiyNyMrT47hCIry0pUUb8UQZVvcKU4QT7igqJC0jY22cD8xJxW1ua+zgpUkHjue4qXiCY0ZKjhRnaUqIyO/1FNi/wA9dtcW02Apt5OUEK7Glbt1msqLjZAyMgim5qG4pnOoSvjacgD3p+BSDsRXkZKXUSMlTyEqLhBKuVZ9aVvyAkZLpWsnBJojZbJvtvxbjJIcOQK8uzrBCUsYz2JqksCT/UnCFVhPpLddQsa0hR9OQnpUiQsN+Ujjck98/Sr12TWt101Zl2MxmY0NS8vxycjee5++ah3oT0ntGmLDE1y6+pcqSkpSAc4Pbj+dSNdZipy3Yi2UOfJ8rhGNvtmnZch8bHV9zzXX35rA6iG73y3rbUwW0usuqLjqg5jPPbj7Uu0lPt7pn3XaVphx8pcWc+SPZIpp3KIl1pEZLaNzaSXDjCc++a2XCZCtWkZLMPKFuuIbQUdlgD5sn2r573szEmeuuFQoUQTc9bPXme4757qUNZAOM5T9KTuawbgwymG6hhC+VDbyT70346kuw3v3R+QHGD3/AFpnPrlOqeWokISCcd8AVIOTE3LFVFFyaLPr6CiC84m5MNyC3sClOBBAPfg0xtTXc7vMtF2YmpdSd5Qo5Qo/WoragSL5cQtxxbbCTylPdVS1YdIx7bAbKY6FIcTuUFf56bwH/YDGhYjSjtXBSwJcgKJJURnIqV+nUVl/bHnR/MQkZThOD3FRdrDVdmtAMUFpLpVwUjBCfpSWzdaZVqeC7fFLyGm9gUM/10z1vVqKgo4JIaST1qasDseVHuram3tn9z47q44qurERm3tKcZdPzJxj60V6mdUNW62KVTIGzykhCFBJGE+lNOJJfMRtpbmVqUNwJr0cGElbJk2b43qOC2xHmWTJWoIKlcH1o68XEW7epaVbBgnPJNBnpzTcZhsAZ/iANKZE1mRBbDB2Hndn1prjVSZDC2k1yImJkNag466AcD5u/FXl6Dwi1bY8y9OLdnJSlSW+5SP0qlXTEut3Vn41gKiqXkKHcVefpdMhx0xEsu+Y8rASpQxke1H4iCyYOZjyEtJ0tevD88OpdIigfM2r0qZ2EMzozzDrYKVJKFD3BqFdASpsApclRg247j5QrIA96l20y21YX5mSo4+lefnITNcqIvHqcxvF54Z9QaV17dtS2a2OGzSFF/ekZ+Y8kVVhaS2ohTZ+XjGOwrvPqnS1m1dZ5FovERt9iQ2UHeM4yK5V+KrwxO9IL0/doj6lwJq1KaSlPCQTnFOP7WSA8DuVnKRnhQH0r1bVsJSopUnBHBzXqD2QrMipTmCQlIJBwKz3Akbx96ROPhAwQcg5Jr4iWpavlPP1r6hRqeY+jqEmmQXMnJSe30oi1HRtyoHA5xmkERzO3cMk+1FG+P8A31pMGan07RlI4Peh8hSeSEgEUvfLgbVkcA0HfdXlQwPbimKoM6ZOFCUgAnnvXxlYWsJKv4sc0gflHASo4UKV2eMu4XGNESQkuuBPPuTik1c0MQDLxeFjw7aW11Y4l+kx8S2lhalKOUqSDmrWdTdPWy0aMj2q3IbjobTs47HFNfwr6Om9OOl7UqXNbeLzW9LZwDgjtQbqhrW8XFqSn4ZLbbJJQnfk/c01mo19SUC1v7ke3mLHjgvFjcgEAFR4x701LhDPxjdztt6LXzf3xJ4Sr2xWdp1kuclf9JWWvPdcLCW9+0BH+Fj/AO/vQybdG5EhMeLAbjIZyE/Nu3H/AEV5uRw4tY/GCO4ea6vX2xBm3ag+Zl1RQJhHyLH39KcEZbd9UmbbPJW24AHe3P1A9RUOXVKngtNxDa2FJKVMZOxKs9+eUn29K2WjUVx0utcy3ugspY+Vor+ZI/z0K5Qq/MWIZBbo7k7qu1naCbdBQsSEYSsr/vf+157UzPiZ8fUbzN9dSEyFENoSsAJT7DHv9KCMa9tOo46IqpnlSXQFOtoGVH744z9q06kuKvgkuNlLyooy1IHCkccBXuaz3gkCYVLdxwK+NWhSXioRt+A2VHKfYUL1QrzIseFBjBPn/u1AZUrJ7nigTWuERpqZ93uDrqHQhYZQnlOBySPTNOi2XjTl0uarlHlvBx4JQylZAShR9frW+5AeB7mDEw3UEvW9tlKLdFiOKShvYtePpzTZn6fhxo7rsrltXAUDgoPtUnyWIjRfQ48suLyCpJ4PuRTbuaLU4FrSkuCNyQrsrjuaS6i7jkajK9a7s/w+5cVo4AwoqUCf7KYEW5ux5HlNPlITwr3P0qcNWw2J8eQ3G2FSsqTz3qCr3bjAnKDh2knKgf8ANUlcrnpI3IQ5ckmbbSryt/y4GR603tLAR76Ikh5YQ4dpQD605LC63IbVFIWtBT69qQ3KPHs12auoSMhQPPb+VaHtSpm1R1HQ5bnYDyZTrQcYxlB3YVx6GvJeekufFpmlsp/KEmsGrom5pHnAKSshR254FIpEZUNSvhn0KJHINYmRSKuAcbncIKkXbImJClOtq3JXnkj39qIWW/3eRMkzfKAUEgArRkZ+xoLB1lJs0dSExg6kgABfzDJ9qN2zqVb0RlxLjYYyg5kKWg4Uk1wmcT9iL4l7nrkmOHgsunKmmhtIPv8AWjqLN8Y4JdofnQpLY3JkMuEbVfeh+lp2jXp7M9MKe1JbVuSrz0lJ/wDNI5qTLVGjzbi1Nj3RlK9uDCfQWVLJ9QRwaNFLH49zGcJ3G3A1J1Tg/LLMHVUNKRuamtJU5gey+9IDrl+3zUPL0ncbVIWoqCGHSWQPbnPFSJcZ8nR7ypb8dttt7I8nO7YMfzxTbuurY6raq5RmojoWP3jSeVAA5I2mmnMygqxgqgyG6idrrY2y/EuMVKYDjCilTndZBOCMHuD6ik2qNCaZ1ul/ql09chi5xU+ZcrclOEuqH5nUJ+o7p+/NbFXvpdru0Oxrelhq7IbOIz2EZPuD7/SmVDmXrRd7YXYHMPRCFrGMBwD0x6jHFIGUKI/iw1UeHTq3dLdXsP3C4Wt9y5RCd8ZpSQpxXchKTjOKl/RnQLph1Ty3D0pItcdKyFyHctOpGO2OxOc0H0V0kY65X+0am0xZFW6RHWlU/wApooG4/mGO3P0q6UPpJeLLCgwTFxtCQVJHykD3IqbL5QugwqY5YfjIVtX4d/SK8WxxpsyhIHAW2+QoD35OM/pUA9a/w8de6RZk3bp6l+7xGzu+EcQPiUJ9xjhX9VdPtMaVnwoIZCDHCyFkpUeTTvNsYjMBx9G/jnI71M2Z1ax1GLkCjfc/O/qGy3vSzy7VqO2zIMtr8zMhBbUPfIUKZUlt2S6ENtnctfGTnArv31b6H9JevFnmWTUNghSJam1IRKbSlEhlWODvxnFcmfFF4PtXeG6/xJocVc9NXHPwU9LZAQrv5bh9FVd4vmB9GC78yJD2kLnuiOWWWsJfjHjPrROXdGWW1oQUlaSQcDimgu33Bm5ruDbe1tWCpQOTzR19LT0YhoeYoYHfmqTxDWT3HF9VJ66FXq/TdNutypDq4EZ3DKHBwD9Kk6XDU0wuSlKMvkAYP8X1FC+h2kExdCwTcXiFPKDqWUjsD708p8WzvXRQZXIbDAyR/Du+1S+VtRuT4dMajYlWN2zW7PmJfKxvcWkElKvb7U0blAlutOLkSVrjnCUgcBP0p93KW41bpiVTMh4lSgRjYMdqjN+a6gOoaWt5BOSM8V5LEB9dT0ViVyO0mK5FjbyfzKUCMAD0oRPsAdghQAR56coOe9GIq5DiFR0sk7zlQFL5MmJFjojrUXVDgDZ+WiRhCq4L0PoA2uCXn9oW+okuLGcJ9h/XQ7qp1Tt2kYDVnjNgS8nfg8gUUvWvGrFHTBcubTaAghBPJSo+9Vl13cTctRvyUyRJ3AArUc5q7xMPuck9Qcml1EGoNRyr/cnZMZpSUKPylRzgUR0vqG4WF5DkvY9EUcOpUOQD6igbSSkJ4wR2FLEJDjagrv6jPavUfgV4VqBjxsDyHcmuRaI10tiZ8B0PR3kbkgDJAqNb5ZHYj3mMkjac9vSjHTTVTsJbmmJLg2/96Of6qcOoYa3CpSgFfKcYFeaqt4+XiepZmUeVi5fYjAgIfkvhC1lW1PJB7UsfdLREfnH3rS3iC+55nG/gGk8p9aHQrZ83p9q9B/kOU8UfDRj/AOmc2c/emIbKN7QUCcntXQ3ptFtVnsMG53mIXZTmAyxjBA/wqop4dpES2X5N4uDaHWm1IyhY45Per4dP5Uadcl3pqU3KjpSkI39kD2A9cUfjqCCVMnzMSwIEsTpO6MIgx7q7EU00nalCVnKlZPepcszkeW2HmMBs4UkH3qMNPqgXGJFLjweyk5SlO0fpT5td6s6HGral5KVHhOVYryfMH+yejiF46j2QrgZppdTOnWnOoWnZNtvdsZlKDai0paQSlWPSiErUUG3vtRVOZU4OKNMPIfQlQ5yK3Bks8TEZErucf+rnTTTWlNdT7KVKbLJ5SB2OTXq6X6z8N/TXW1+e1Bd7OlUp8ALI9cV6mkJfUm9TT89RW6OVDIra3k85I+gry9hGM18ZIHCzg5/qr6WQGGbcWykZOeaNNFpCd2BzQGApSVpwUke1G0Y2g45PvRBSYM0SV7jnCcUHmAHcpPIopMbKCpSe5H6UIkpJ7kp+1MoLOgpRJXhJ+9WG8IWg9N601olrUcYyAyoLbSDwFZ9R61CmmbE/qK8s2eHFdfefVtQGxkk/auk3gv8ADurRFqXqWZb1quL/AMq0vNYKAOOP5UsFkpj1F5iCAo7lg2rTbbHYPgG2tjTbe1pCewqANYIb/pC4lEjyTj2yP1qetatXeClbrMfKEjICTgjj2qAb0w4qY9crnMAaXlKnFH8h+1L/ACF9zB8TUDzNNaZmsNrucdrz1cFxtI+Ue/Hb9aZ1w0wzDmPrtEtTzg7tO43FH0xRTUM56xeXKabcks4Ckvx8jKfr7/Y0isfUO3uuuqkriokgFPnKRt+Q/wCLjg1HkKk1GC+xGZqeEz5hTFDyrkBhakj5QT7j1NBpdtmWZrzLwlqOXUfKto5I9wB/mp5avj2pqG5qC3OtSpMkgNvB4jH1KfT700I8y6akYVAXY2JstJyl5KyVAfUetT5PgbHcZjthuB4TiLatyXHSXG3FDaUD8x9/8U/SnjpLUkC4Ldhak8xlCSAlSR+YeiV0Omto06kRrvFYQ8WwSW0kJcx2SU4/rofPvFudShcVt5uXJWFLaONikj6+9LLFd/cctOKMMa607JfkKlwEhxCQnCgcZbxQy3uyLPGbC0iYB87ZCeGlff1NOiw3JM62LgTkl7I4IXyB6BWO1MW5QtQaYuTiG23G4D6tzaVq3JBJpGQgHm0bjHH4mSNZtUKvrQgPpSw6gcnuVD/TQq9SmUsvw1laULO3GMEj6UwWbkqz3b4kuFMonedq8jP9lOKTc37tFQ6SA+5yFZ5T9a5c3McTCbHW4KvbUdmKQwHC4k8Ap4qLNXwW5O15xJQhPyc+9StM81mM446+VPNJwnzBnmov1Zc2VK/uiOAtR5A7A1zKbjcbAmNmzu/CSQ2XVYSrICTxRnUKUz4/yDAIykZpqNyXFu720qwlRyMUaE1UmIQkqUQOB6ZoTYYVKCAYLtF8agS/2XPfUkrGErGf5U4Hfiita0K3NqSE8+9R3qbClB1Kj5iSDk96f/Ty6pvcBMV1aVSI6duD3I+tNzeNa80g+2jRmaYa5DfkvISAlJIOcGt0e3RJctERtI2bRnjB3Ufk2AyUIipSlqScgjONo/8AfWr+isu3NOPh5eQoJQR/he4qbiyiHyBEWR7CGAWoiVF3sVE8A/el6dRamsjHw7zyn+MIQoEpH29a1wrs0qH8PIbW282raXgrGT3zj1pXab83FnKbuCFPIWg7H0JCufqk0zHlF1Undb2RByNW3iS829dH1veT+RvuEjNHI0q16glOKivKjzCgYLf5Af8AGHrQm86ZW1OQ/AuTEoPgqcS2rCkZ5wU0EuTb1ultv2+5Iaklv5gkbQRj3/0iubGNi7jEYMdTO/QpjaHXm27Y+oFX90MEBffvgc05+ht5tOrL+3pfUkxTLwGxlzG7dg/lOfeokn3Fxh4guFh3OSpI7+9a7DfZFmvke8wsBxtwKKk9zzWcD6yY7R1Oy3h+iQrDAiW6wshEVshJIA3E+5qx019MS3IkvBADfKioenrVAPCd18tsqO3Ck3BsuK24Qo4INX1tF1tGprQYz5Q4l1BStOc5BHNfPJl9mQpk1NyYXUArEkvX1oZh+fDksLXnaEk0lRrW2XGOtMqS0Uq7JScbTXO/xCah1p0l603iwM3mQmEHvPhhaiUBpWMY+3apH6W9a9POw49x1Ve46Vo+VSA5827Hco9vrVJexuR0VPGTpqjqNp/SmrVwlTQ18YyCrYv8p9xQG5y9HeI3S0zpJqV1mREmpX8O6gAuNOp/K6kehBNc9+vnXCVqjrNOasN4ItrLojx30g4SnuT96sd0nttr00dM6rQ5cpdyYcTKaloViOoY+Zoj+XeixK96k+fJ6CP7la9S+DLqdpfXt10ELdKkllRMV8NnY+1uwlQVjH3qwvh1/Drabv0O8dS7tDefbHmPWlv5i0f4dyvf6VatfVC432M3eGmYzDi3fKjpdSN4BPzc+goDpKfedIdQLpqC8OOvGagYUFnYCPYe31r1VxOV32Zz+VQ/qPtvov05txNoY0cwyDtSHdxwQBjIx2NRXrjw6WJRXM0jdC0XHDuYdUDlfsk1Llq6iyNUuiO1GSFBw7lE/kQPX75qtHW/rJeNEdVFWGMlAdlIQGEpX8q3CcpVjtzxmktywni8zFm5CxIU6q6a1DpCYqx3SG+zIkKO8rGPlz3Hv271HkmM1DaBWrKSRs9DXSq0aQh9Y9JRGOoVsjy32ou6S4hP96cUchKV4zx9PeqXeKfoRJ6bPNtWovNNzQty3vBW5l/HOxYP5T9c1Dkw8muet4+fmR+5B65jzTS0sOlGDwR/npu6r1hGstjdTGb3uI5Vu7KVUZ3TV2rLfLdiT0OtLCsONqBSO/8A9/NBb5fZ0+KyVAkjIWhXY/eqcPhUwYnUblcixENy1NPvod+Jd5UcjH9lAXG1LV8wrZCfC5S1LASFc4A4FLHGR5gUE/LXs8PUPjF4jz0ZoaYUgJUo8DvW4EHKcntxW0q4LauR7egr4hCCjlQzmkFiZWV4/jNEpb0Bxi6Q3CHGVZz9KlvTF9i6ptiJK0hTqU7HBjnOMZqNIkZMpC4uQVLAArPTN2k6H1EEyARFeVtdBHBHvXMEzLx+xBJbGw/Rjo1FZy0+opRwn8pA5IpufENyHksq5Vu2ipfnQod7ionwTlsp5wOBTMs/S2+3y+uR7TCU7lQUhQPck9qzxmLf6/uTeanpHs+pLXSLSyXbUh1ZS0hGCrI/N9KuJ0ks0eTCaXJUI7KVAJQjjI9zUG9KND3ezLh6av8ACKJKlpUED5sj3P0q2lo0S9bYBcICsY8pIASOa9IY1xrZnkI5c/sSRNCW9DqSiPcW0pZc2AAncU/WnvM0zbXHmJsZ1S3EL2KKTUdaQCrfJCH46kPgErAOAeOKlWwRgw2qRKQUNKPmDmvC8rkHsmeymlETW+3ypt4L0qKoR2cBKlep+lPyM800EtklKlDgH2oHC1Bb5E0MML3pJxjHY05VRWHMKUgZHrip0DObi3be5rLjRP8A2wf516sFW2KFH5Dyc969TOLfuByE/NG4sH8vCvQ18adyraEg++K0b1bRz3rNv5R8o+tfWDueKykQ1EXyMYyKMMrcU3ymgMZwgpJ4NHGFK2ZSR9qeo+4oz64tSgSpQ49KFTgVZ4OKIKcJ+Vae/FIpgH5RuH9lY1juaJIXhsmTLd1QtL8KL5yi8kKTjkJJ5rtxothpFgYlRmmyS0CrJ5B2+tc3/BP0k6f6gtUXVcxTq7szJKcBZASB27d66NW19mHajHiuEBAACQfpUvlqeKgHuJxPycn9SOOpmp5ENxyOphrasFJOM4zVSNdzZttnuLdRKejuZIDf7xCfqU+lWS6y3RENDqwG3lqSTtQcqB96rsv4m8tPrZeLMxSlc4x8o+nb+qjzDjjABqZjJZyTIie1BcFyvKRey7HB5bR8v/mlJoBdLikvicy0Wl7gCUn5R9DSnqRabi3LRcI8ItbVELdQNpUR3JphJubr0jy1uqdaTy4j8uT9a8VnYEieoqKwBWStp7T9p1NbLhINwVClp2Dylf3tee5BpFcp10sbZjxJQghhPlplNp5XTXsOrWrdGmtuoUuLISGtgOFjH+D7fepC0QvTN5s0y2Xt15bCv3kdRX+9bV+vetRhlNEwCpx2QI0JWrJyWGUagbXNjuEbX8jn2BPp9q1y5S7jBXLis/DxwMLSU5/VJ9BT/v8AC0+5YVact1pSvYApbi1FK0fUimDGM62KeiPELjMnYlo8gg/UV2SlPEQkPLZEXaZvcayRVyEXUJX+VoYzknvn3HtTv+Kt2orKk3hpC5JAKSngKz2xUa3O0xlpZkQbglKnVAutbMbEgf2UfsC24DuxxKXitIAVuKgE/T1BqcfFuJ2I0ixYjFuTM23XmRBueW0oJU0QONvoKV2QqXNbdkPj4cjKVKXjB9qcGp5bLLDq5FoElfKm955x78c1FM27SpLoRKWUBs/KkHGOe1FxA2IwbFGS9NksyWSgKS5s/i3jgVFnUCFF+L86I6p1CUg9/WltlurSD5coLX5o/MFdvoaT6hhslra475aXBkLznkelMQ2NmYqcTcYiyWwFoVgrOCmjAS1GtRW0AF9xTbV5iZQSUbkhXCvejFwkLYg+Y6D8nZP0oSPkKlBjHvkrzZKglP5jgitumL4uwXpMpoq2rAykfxUuhWg3qQZC2ilOeMH1pIi17NQNQHAr++bf0r0VZWSpO4uT/p+8wLtBS6tSsOkFKx+ZJ9j/AF0TkQ5c1sNNOrQE5UhC/wC3NNC0292xLZiBCkId+ZJIyKeFukqdX5Mh5KEgHbknJH0+tRkKdRY5IbWBrjZjAQgyXArcnzMep+9A5apESOm5ALS0OEpQcEH7+oo5cJLM2V+z3Jqj5ivlKxuwB6fSm5reSwl5tqA6otspCEgds+pxUroOQAlaGxcSsTluqVO3FtwnJUlzC1D2zToYvVvctMd+bZ2LgEubVhYAcQj3B9SKjGfPkrZZUtBaSD3wOTRF28lMFpTUlOFHKkD1riGuljwqkamzXNusDMoTLRPkONSOfLeRgo+maaTCgU+WElATn170QvN0jTIwSopShsHufWmx+1mkr+Y7sHjFVorFeNRRFR2WnVN40zLaetk1xhxJBSptZHIq2PTHx3dSNCCE3qFxm6RA2kKKThe3I9feqjaWtJu2blMSfhWlYAHBUaT6lnEXAw7cvcGhjafT6fWpM/g4vIOxRhrmdNCWu8S/ivtvWe/QLrCtqWFxY/lF1SRvUCc4JHeoSk9QDEUJDSlF4DCQFcfeo/ssG7XBwIWwpYWcDjtVhekfg91F1RjJkN3ZmK2SMlYyf6qifx8GAgE3GJgdzyAkFRpM273NbzTbr0p9eflGefrVsOi8/qzbtNSLNIbnRIO1K2W3U/KRn5inn7Uouvgp170heTfXJEW5RGk7yprIUnHrtI5o7pbqFcGNQQsRmZrbLfkKbYbKjz6KT78VjZFZwOhPL85Mw+JEn61X643SLBkJYcQYTQYc3DgkjO4gevHejuitfnqFdHdMNMPtS4bgjuFaPlUR7H1HFaLRoyHqSAJciRc7A9M27XUIISsf4O08U8Omuird02vEyZJYekJlkFMjeQoK9yPrXojKbCrPL4OAQ8f2iel9u0C/JvhkqUuQCXkOA4IPfHtUCa06c6R1d10a1tcWFyGLe0gR0IOUJWOckVKGv+o5uC37dFLgaZR+9UgkAfQ/21Uq5dd0WzUlyt5UtDDavLS4nnd9DUbvwzf7JQFDYvhOgmltewn4qLduZQlADexACcDHbAqOfGH0vuHUbo1cG9MOFVzt22WwnOMbDlQH/m1B3T3rFBmPR5bC0IbBSDk5I7VaXTWsbZqe2KjmY06y8jy1fPjgjtS/IxHlY6j/AA/INgfqU48K/Rrot150ndbb1Vtke5Xa3vhhiaF+TJ2pHzbcfmSO1TPdvAt0kZZQNGaYss+E41snRpzCVuugA7VJcP5McZxUK676ZX7wedU4+vk3V9/QN/mqUZLaNy7Y84eyx2IOcZ9aspaddouTcbVOk7yxcob6UrU8wsJQvJHz7RyB7iswZmxGezlX2rzWcj/E50D150n6jTouodNJhxnChbDsSMURlNnO0JUBg4Axn6VFD8XykJUtJGR2r9DotWmurWlHbRrqwW64sSElK2HUpe2A/wAaSe3vxXPzxGfhq3ixtXDVXTWY1c7chRdTCwQ82knkDHBAr0f5Xs/KJwn1tRnOJ1lTaiHEEHOK1KZwQAO5p3av0be9KTnIN8hPR3kKwUuIKT/WKCNQwrCihRpXt/c9NPnsRPBJaebdSMFByacOs7Oi62Ji6x2wlaANx+1BBEcbcOE9zT70ylM+zv26QkL2DO1Xr9qXkfi65FPUo4B1KfuJuh/UC1wpR03qob4j3ypUT+Q1PQhPWBSLvpR0Dnc2Ucj9ap/qCyu2W6qwgo+bcnA7A1IWg+ruqNPMiG283IYzyl0ZqrJis+/F9yP3KF9GYaEuh0S1xMN1fuWp32hcXf3aHHRgAe1WcVqq4PxYzIQ08BtCHOAgDvx71RvotG/6qd8YTqaT8BFJzta+XJH171ePR8Ox2NDMGapx1hpCQwpxOcgcDv8AaqMbNwtp5ToiZaxdR3aXtN0uyVPS3vKU44MuE4G36VMYgNMWEtod84pa27t2fSmm1CTcoLKmI5YjFkZI4yc96Bp1ZIseo4unmn0ux3eFbjyK8zIxyNLmFR49OrGGkOy5TZOXTsUT6VIY7UBs0yG2lMUEJCgCBTgSEgAntW4rfRkj3c1qjBZ3ZPNerMutg4zXqbxxfuDRn5i/LwkE9qUNJIUkp5rSAjB+VWVGlDZwEn0NfRg7kGQauLY+8hO7HBo1EV5ycEYoKyrJABH6iisRe35cjJqlRYkhipxAUdueR6+9I3uHQknj6ilqx/H6Umd57DkH1oCWAucosy1/gZ1Ne2bs/p9EdRghSXVPDjad3aul2nlKlWxx2GpDo2nBJ/Kcf6a5ieCKddjqGTZkR8w1BLi1Y5GDXT3SMdq1WsoVISrzeTjjHFS5j/pU/cTjBDmQd1Isr7M5ya+tDiXspV64qEbLb7dD1a5Ifu5QhSglSNm/IJ9KtF1Qix1tOOqaR5a0FRUD+U+9U9v7zEO+y3G5AQ4fyKycnmqHZXxDkIKKVYyU9a9B3tfaelN6VuTZfKPMaLjZSFgegqmeuOmupemchaNT2xwFSlJCsGrw9Lr41+zmm73dIsZ1IBaCXFhSvvk4pydV+nkLqLpZ0uNR5Kw2S2oBJWP9NRZvEXLvqXYs/HU5nw9rn90JB2E8IPJyKcVmuLgmgJeDZTjBA5Sa+a50fO0rd5NsR5jZjuq3IUjaeKTWpLje154bVYGcDkmvFbEUavsT0Q3JQRJOjXmM8pMX410SgMA7SfOJ9v8AOKSSobziksshDbqVZK2kZKz7FPcU27fKfL20IJCTlJOErH2NOq2Xl5D7chpplpbKMJkLIKkn6jPOady1ZiCvE6g27aTlyJQbmxXRJWE7TgJSBjjKaBu297T92Sp6VtSnHnMnsU/QetPtQuk1bt8/aoIeQpTqVr3bDnjA/wA1CV21OqYHwgjeXcS8UIedOAs/5uKFR8agITcH3G/abcQ5boLrzr23HmbNhSo+mD3FRNqO1zGpu50YwopOB3+tPosKiXREBi3rVcGnSh1bq/zEcYGe9INax7W9EXKeedbmoVjyxwnd9aXdGVChoSPlvLQk7AraDzgVtl3FTsPeolYbOCD3+9I1XB6O+NqU4zySMpxSV65OuPlxbYAKdpCcAD9KcouGBc8u5w3wj9wd6DwPc+1aruwbh5cWMVEuY+UH8n3oLue+IWjeMFWaeemIjbcQzJ2ASTtWfSjN4/qFM4FsRa22g42TgDtTc1g3GtuqolxbHyOlCifTvTvumobe2yllTragBhJ96Z2vLlBuVub8op+IjK42pwMVvjcvYb+4L1JoYuNluUBhp5xCXNoLZHcAigF+cdgqUuKpRKRgKUe4qG7NrGYxFLTp3LR+VRPat7OubvOeLD60rHYZ70Zw5LNwVAuFbrebmxIEhqatJ3bjsPYisdbaus060WifaJu27BBRPZS1hJPovPufWmpcbjLdWpK1bfoO9IGbY++ApSTz2zTseJQAzw3fWo5bS3rbV7Ly7VZpFwbgo3u+QypWxPucDikkmdNhoUJEJxtaflKFcEH7Vb78Ot+HDv12sz5bS++jcErxlSBxip26j9BuknVXUhN8Yg2iREUkPOxNrKnD7KwMEn3qL+WpzHGF6gZWOFOTTlqmNcbnI8pmO864s8ISCT/IU9NNdD+oWoHApFgfixwMrekoKEgfr3roY7pPor0eSIGltGRXHQ2Sqe8gOqUv/bnOPfiop1z1ch/DvsoQEqbPyJRkDH1qrJ5QxieWPMyZ2rGNSB73o68WHTDFpYkR0OsghSkpJzTatGiGYO2bdSVrX83Pv+tP969qvsxT7iTsHzjJ+WkIU3cbqhh9OED5kpyOT7V4r+Y7EgT6fw8BGMM8ESY06B5EqSyqFb1qADiE53D7+lTV05uepNLQGtXaBv0xJjne6hb25Cx7FNDmtMR71ZW41wDTEeOpK3EOAq4/xR2pcxbdNWe4sRtNy50ZSyFPNIOWnEk+o9KQeLLyPcqVnV6B1LN2vxEStcaT8qWkKmIb2SY6hxjHKk0+PBv06sEm83nX8q1tFU5/DCXG8hCR37+v+iqg611LadNToc+yPNhzyQl0pXxn1q4Hg96gRbto2N5LiclR3YI/NnmpCWVgfqJ84BluXA1LabLJsymZMNpSGvmSEJCcH3qE9faltVghkS5K0LKD5QKQQAKfmu9ZIsmkJ93fQgtRmSSTVAOtnivhXWA9YIlnQiXkpTK3/lGfQV6/j5AvyafOeWhagsU3XrqZGo51pYQTEeewpe3lR7c1VXWGq0Na8vTEnL8Yy14xwU18TfrnepaoFvnIbeeWVBwqxtV3zmgmpOl/UuwfEXq52h24MPEuKlRv3oIP8Sscik0MzFmlGLxiEAAqSBo3X78J9tgO/wBzbgBt9B9auJ0J6lWuI4iCZHxHnYVhSuB9q5x2a8SYySjj2WDwU/Spc6ea8/YD8eVHnErzgAEjH05rcT8W4t1E5vFZByTudX7/AGywdU+nV00hqSA3c7ZdIimA3wtQJHGM8gg4IrldYupPVDw1awvOgbi1IYctElflw5oJSpgnIKQeFZHP61b3w69cbjLuqFS46hEbOXFLPC1Z4CaL+N/ou11Z0Qz1c0jZm16m00gPkAZVLjgZU2oevA/qpJCliBKPEzFDv/8AEX+HTxOXHXTcUTre1FcPzjyFBCFIzzk9s49Kt5bZMR+MqVFuKHG3EglJUFJ59K5CeFjq7akyZmmbs0iHOZdM2AgpKgpYPLJGc+/HNdJOn+rYWoYEQouwjMqbACiUoSVfxIxjuO/2pwxFFsyrkDqNvxLeGzSfiT03+wBLt9r1FFWqRGfaaQS8AOysAHFcw+onhQ6udLrxIgXrSk99uMSEyWI6ltrHoQRn0rsJeQ5pqZH1BDWmc0QW3FhIBQPQ5T7+vvTytV2td8t8WTNRGDkkHy23SCVfoaccYIqbj8hsfU/P2/pyTHCnXYi04VglSSOfal2n0OQbih9bKi2RtIxXcHXfhv6Ra6slxsty0Za2U3BC8yWYyEuNOK/jSocg1THXf4Y+pLHATJ6caoYnPtblKbmPFsqGTt29x2x3qdsf0Jdj81Rszn31TtbK/KltN7VKHOKC9ObIm63BtlLG4BfzA1JHWnph1N6eX86S1np19mRjchTY3pWnOAoY7inD0V6byYziJT9veJSQVI2HOfrV3jsypwaQeXnTI3ISx/QDQURh1h9LCW1BICisdqsXCsrsm+Mxy65IbZCVcpOMfSmN09suomUNtWizOPvKCCna3nAxVi+nWidWsSzMu0BMYrH5nBuIFOzv8KET41A8zHlDt0oWVDUVpaAUABCvSm3p/plNvF4Vfr9lhTTh8pIxnHvUqQoi4zGyQ95pHO7GK3B9pQKWiCUjOKhRQn5GMbITBsGwwrcA+4ouKSPzq9KIOyGksFwqwgjuKQm5spURMfQgLO0JzzQF7XNqauLtkWoeYk8DHBGKEvZpRMVC5iW760Zts5cVKlKCeQa9Ud6nNvl3h58yXRn0SeK9WjEp2ZWMR/U4GJUpWBmtrAUT8yzwOBSdK0jhKqUMcrPfivqRPBc/EwjGVxtPv3NFWEpUjcEnJ4zQxlIwOM59KJRkqQEoUrjPf2qvEZKYtWCtI4xSd0bs7fQ80q52gK9a0Fp2Q4hlsAqWcd6FzqpwPHckzoBrvWGldc21nTLpK5LyWlI2btySea60acku3uysxTPKHnEJMhQGNqvUCqD9B+k73Sixua712IsWZMZC7ajHnL2nnPHAOP1qzPT7qw0Q01b3DKVJ2lJCD82TzUz47x77/UUMg9lfUmPXmn5Vysgi21zzXA3t8xXqcds1SfV9mu+mro81foaGy66UtvHlOM10BsTzd8iIjKUEqA3KxwkfQ1DfX3w1T9VQnLxpqc4JO7Kmi4CgY54zUa5eQ9bdx5x38hK66auUZhXlh0rbOAspc2rH2Jqc+nOsoUm3uRJbMhtKD5e0uJcUR7471WxTq9E3dWm9TR3EyVnZvcbPB9DUs6MtcFlmPfpz6WGi4EtubhhX3wKoXL7CB+oCrRgLxI9Jol/bTqbTRQ5JJwptQ2kjjnmqqvKag3EQJ6G0uJJTtQc4UK6OyINg1ZZ3bepvcFJ2tqS7knPtxnH61RDr/wBK53TXVbk8Ic+CkFSm3cZSFd8Gp/KQP/sH/wByzC7KeDdfUQwbX8ZKZkpStsbfmITxx70PnwUeetFqU6VJJCwvhR+qa36Q1Y1c4jFtkuJKknBUDinC/bWX0PSkON5bJCCk4IqDKgfHyBjFyU9H7jVserrtpcOsR47Tjal4dDyQraM+nsakGxOxdTvNISTGlvghrYcDkZ7e9NSPAt6mno0uN5jjqQW1DKefal1vi3eNJbiDzYjwwW1FQHy+nNIxZCN9iNzIDCN90nHtMxtV/wBywyNzchv5l7s9lY7fao+1FFhEvJRAccYkKISpYOc+5J7VYK0uGXHFmvBZdCm8+bwVJP37029UWHyrWLc4qEvyFFaSUjc4PQKNP9QyfIaig/E7lRL9FcZeWlaUpKScJ7ZFCN+5rCWRwcg5qS+oOl3HJSrikYCTsWken2pqGww0N7eQhQ+TdxzRD4rqUI9xgPOrZkqUSeFU8Yb77luCkv7ElHIJ5x9BTfk2dIv6IeFgFWSQMiiep5ce3Q0tMYLg4AHcUb/NgI3uArlEbQ6V+c8CDwrBxQp15xaHG1rU4jP5gPWtDk2W7lbq1KA/hJ71iJq0I2pyAe4qoArBLAxAhZZdUSgKGckH2oi6IrMpmRCXnzEgqSP4T7UmdZK/3qk8n1rdHiuOJ+UjjucdqNmDRdTbKSt0B0p+YqzW+LObbCUOeh4+lPLR/R3W+tY7ku0Wtx9lobvlIyrHfA7nipAf8ImqI2hbbrpUsqauEhTC4iWlF9hQ909+f5UohdAzeYHUjzp91FvPT3U8PU9gmlD8dfzJHAWg90n6VL9264X6dqN7W2n5ZKJwSqVEcG5KF4wTj07Ujd8EvWZbsNzT2nJNzhzmkOtOJQUnnuCD2I9c1ZXpd+F/rJ/Tip+sL8bbOkJJMRpG7YD2BPaovJwAPyB3MORMgpupWzU/XHUuoobcRph1CsY8tPKVqPqMfSoynXu5TLiqHN85K1rAUlXp9K6rWXwC6HsGj5UTTDzcjUvw5QH5PdK8cnngVD2jPw+rYnV/x3UK9SHpLa1FcZlrCFfUn1pNi+HZg41x4OxQlNozyoLCwyAUKwBnj70Pty5P9Ikz1hZQleAkpPIrrVZPAz0Ew0uZp0hccbx5jygFH3xkUftfQborYpjSU6XtTyEqyFqbSSk1HjxEk8pefPVFpZzWt8bVmqLjGgactr7uUZQtDKiFHP5Ve9P+39LOuLt2Sf6ABDaGxuKdoJ/TvXSu16T6e2jItECI2lIJCW0JH9lR9cb/AGGxazkLM0w+yhnlOPsc8U5fD9gIUGSv/lmBskTk91a0N1P0bd35V90zcYkJ5ZUFKbKkD37dqk/wYdXUWK/OaWmS/LDznmxwpXH1H9lXk6qT7HqeM7DdhMzo77RG5tIWk5+npXPfqL0quOjtZm/6UtzsFMNfnJwcc5yBihzeGpUY17P/APZyee2bWTqXp8RvWdm0dFbs6yFqkPNIbbQkfmJOK5Y33VN4eub7s9vy3FEKCCecHkVNup+rN+u1nMnVlyKoLaARBIwHHB23Z9Afaq33e/vXi5SZ7+SXFlROMcdhVieMMeOzszsNZclgam2NfLi1IU9HcUl1KsjFT/0B8Sl00veGrPqNCZUN9Wxbb6ApJSfTn0quCHHN4dZBVt47USZiXSapC4saQp1PKdjRJ/TApeQKTc9FNCp0k1P4W+lnXvTz2renDbNlvy2/N8mOdra1YzhSfaqXah6fap0HqKRpzVUSTbJMRwpAUk4Wc/mSfUGpa8MHWXVuibpFh3D41lrIR+8aWj5ePcVdDW+henniW0s/aruW4momGfOhT20gKbPcZx+YfTnFeXkYsSRKf4wZbEph011q/bEsW1yU+NoHkrQQPm+tXE6R9VzK2WO5SlyG32yhXmLBB45FUT150w1z0q1HI07qF8trTksvhOW3W/RSVcj9KeHSfXVy0q8y4Z65C94/visgD6VuID/1PDz4fWxAhzxP+Gu49Mr4nrb0q8x2OzKMmdBbQSpgZyVgD+Hk1L/Q/qVbtf6Ut0C5zmreVueYpBQQFe/I7n071Oen7nZOoXTqVGlArRLYDSnBjnj5gapNpty09EevF56d3CeWrTdCpUHzSFNtlWexPY/WvSDF6HURhZlbiZ0Us+rIFogp07Ij/GwX20lh9pBA5/hyfUUt8tMV6MYS0KWwStlh4lK9vrtPbI4qummNZTNQRHNL2/UyFPwB57DqiNr+DkpTxnOKlCw3Wbqy3pchSVouFrXhfmq4KsHBwffnj6U1k3yHUtQA/wDZO2k9Ru3+2lNwjrafQnC2ysZJBx2HINFkPJKAWt6kg45JBP0Gar505vGqNFXmWzdbcZolTFPuyFO/MlKj2A9hU+Ku9rU029JeQELVuQs8A5/z1HlQqaMZEU7R2ldQzhNvelYjstCFNoefYQtSUn2JFC4fR7p7aHlmHpqChTyt61eSNylepp4Jcaf3JLw2gDBSqs0L85RRjclsDaoHuaEZCIJUfcSNRbBp9hKkRY8VIG0KS2Aa9N1LDjx/NjD4jsSlB+YD3r04h51LD7bbjB4VnuPrQO7aXeQ41Osz6EOJTtUlZ+VSa4ZeV2ZnC4RXqqIpTStxDD3ypXnB3exFMzU3UuLofUUaLIQp1ueoIKQMlPsTQHqMFNwC43IW1LikKUEHgf42P81RLP1JcL+7HdvYTmOogOgcqA7E1oUMLjBj5HUmzX99aanRpEVSm/ObDvy8gdiKixF7vmodUKHlraBQcOHjJ9KSXPqJHjMsRWWTIUhG0KX3PFfbFfZDzkW8vQljy0kLCUH8uaYuxamV48fAWY+LZpW7OREqltB10k7lE969UpWH4C4WpiY04gJdTuwe4+9epFv+4Xsn5um8AAkdqVxwT82M0hQRj82aVMO7T64zX1gnzpIhaNkqHJIovHyoBPpQmIpO0EIJovGUCAUjBqvHoSXJUVKwUlO/tWkPhl1LyVBJbOQcetZJwU5V60lkKQFYz+la++oA3LCaN8TOorjDtOiL7Lt0a0skIclSGd5Sn7jlNT1ozq5pJ6+swdLESERUYDyUgpJ9Tx6e1c9luKBynOB2qQ+jWuXNJanbddcBakp8slR4B9KhORsb6hepT8iNzqz031+/JYcyoobCgnJwnn65qwNqfYudqaSog70/NjmqXdIpUK9ac86RLbblK+YLC8qPtxVn9MrbtlvjJE1Tri0JKSpXf9Kl83FyUZB3CwPepHHiH6BxdYW928WqF8ReY7ShGJwn5uMcmocsmn3NG6UZsGs7gm3y3VAKS84Fcj/B9qu4IEm6xFee95ZcHG0cA1UjxPeHq6ajT/SpN6kMKt6FEBsEpIHJ/Wl4M3sWvsRhx8Df1EejNTWG3vONyNSoEZtZQAFJ5B9hS3qNoHTPVrRE20NvPOvFKlRnSn+L0Ocds1Vmwa9lWi5fsNtTxZaIBykKUpQ/SrAaM6mWy4SI9rkMS21kBJeL+wJHrx2p+HKToipho9Sjt60vqbpVqVdrvkFyOttzCXFJO1Sc8EU+IFyXPU46XUFkBJK84AP+mrMeITppB6raaU/YJSH59uQVtpBCvNx6Ej7VS+NOk6eXJs9yjrYlx1+Wts+p+1SeThGPY6jsb+wUe5IM++MwmUy2lhaW/m3FHbA7fSpA6T+F7xJeJLRsfqj0y1boKLaXZL8NpF6nTGpKVsrKFZS1FcSBkZHzHj2qAJVzmuQVslsqSUHO77V0+/CwOfChB4x/2dunH/pCqT4GIM7BhK2/EXK9sfh8eOVko/8AjA6TKCO3/ZS45/yGvl68HXjQ0faHrlcbForWiGuXIljuzipSk+pSmUyylWBzgKyccAnir3eJvr7bfDP0mm9XLzp2TeoFumwo0mNGfS06G330tFxJUCFFO/O04zjGR3qUYkluZFZltZ2PtpcTnvgjI/tr1hiQdCKKg9zhzZ9N3nrDrGydKtHiDatR36bJtwZvfnR0Q5DSHFuNvhKFuIUnylJxsJCuCBziT3fwnPGC6kNq190oKQrcAbpceP8A7hqYetWmYenPxXulk222kxWdQwGbjIeS0UokTEszmXFbuylhttgH1AKc9xXRuhGBPsTEHEUJx6/60d4uQ+ZStd9JyvH5v2pcc/5DVb+nPhT639fOrN/6T6Ct0CZcNLzZMC93l55bdqhKZcW3vU8UbyFrbVsSGytQ52gJUR1k6jfiP9JOnHVDUHSSd0y6nXa76dkJiy5FqtcJ2KpSm0rBQtctCiNqx3SPXilP4ddlsSOjmpdfWeA/Gc11rm/3x8SAA9gzFttpWApSUlLbaAUpJTnJyckkhiQGxD5GVSh/gf3NyKj9oeJthl4gFaGdHl1CVeoCjNSSPrtH2qOus34PXWzp3Y3dQ9Mta2rqIzEaU7JgCGq2TiBjHktqccbd43EguIPygJCicV0g8WPiMvnh5i9OV2HTUO7u631rb9MP/FOLSmOw9uLjidvdeE4SCcZOTnGDPIOQD70RUGZPzMWbSF4vtybsUW2SPjzI+GVHW2QttzdtKVJxlJBBBB9qsla/AX1Ed1Vpbp6bra7dqLWKnU25NxU4iMPKjuPqLi0IWoDY0oDCDzjsOav10Y6SaBi+KzrLLVpeEHYd+TKjuFoAJW/HZecIHblxxaj7kk0U6mZ/1b/QoA5T8Rdcf/4qXUC5AM/qnFG/O9SJemHge8avSeAmFprUHRslII8165XFS8H2/uHinzZPD7449OT1XeYrpBeMK8wxmrpNCln2T5kNKQT9SKvTUReH/wAQ9r69SdfwYWmpVnk9P9Wz9KS0vPpeRJXHcKQ+2oAYSoAHaRlJyMnubTiQ9iZQkaaG8SUW0v3TSXWXRy9DapsUUSnoMkIKHWiMhxlxBKHUHGNyCRlJB5BAAafn+JzxLNHUPT+7W/p/oeRvTCvFyjLfl3BGcB1iKkpy0cHC1rRkYKQoEGtX4iGgo2r7v0QYbgF1+968i6amrbX5a122QlTklG7IONjBVwc/LxzirjQ4ca3xGYMJhDMeO2lpptAwlCEjAAA7AAVOvhorljuFdCpUFjwb+JaBcf21E8Y6HZKTny16MKEL+iiJx4/Q03tZ9Tes/R55Gl+uGnrYq4S23P2HqW2qW5BuC0AqLKlKSlTb20Z2KAzztKgkkTr0m8Qd26jeIrrH0WlafiRIHTM2hMOc04tTswy2FOOeYk8J2qTgY7is/Glpu1ai8MHUR25sBa7HY5V9hrBKVNSYjZfbUCOR8zYBHYgkHIJFMyeNjcdbmHYoyqGi9P8Ajb8SejoXVPpdrjQFqsNwflx48e63Ca1JSWJDjC9yWoriQNzaiMKPBGcHgM7rbo/xk+GzQb/UzqlrrQ1xtbclqL5NnuExx8uOKwMJditpx7/N/OrV/hpvfE+EDSkjGPNuF5X/ADuUg00PxaVbPCg+r/6cg/8ACNacCFdiLOJCOpGEPwvfiFX6JD1Dp/qv0xjQ57DcllDl1uO7y1pCkhQEIjOCPU1DHVjUviS6YdXbD4euod301L1fqBduZt1yiPvOQgJsgsNFbi2UuBIWFBX7skAHANdYemP+txpb/ceH/wASmqf/AIifS5yb1O8PXWS3x3FLs3UKz2W4qQkYEeRNZW2tZ7/K43tHPd2mcAv4wD4+Ju1jPsvhB8f1ncWp3qD0ldYV+dCbncRlP/qNMCx+GDxX+IzRTertJ6m6axLYu4z4AFwuM5D/AJ0OW7FdPyRFjaXGFFPzZKSkkA5A6pPf3pf+1P8AZXM/of8AiRdFPDjoKd0q1ponqFPudi1NqJUmVarfCdiq867Sn0bFOym1nCHEg5QOQcZHJF8WNvyEYmNMf4ioxL9+Fb4vtRtJbuetOkyykbQRdbiOP/Uab8f8HPxQJd3SNbdLlIJ+YJu9wyf5wK7EQ5KJsRiY0lSUPtpdSFdwFDIBx681XzxIeOLph4YNWWrR2t9Ia1u827wVT2XLFCivNJbSvaQsvSGiDn2BGPWs9GJR1GhiNCUd6P8Ahbk3LUV76R6G6U2G8an0jM+Cv+qLtKeXaIr2AdrZLYW4vByEBGe27aCDViYf4e/VaE6mVbfEbp60KHPkw+nqFIQfYKM0Ej9KnvwmztO6o6VudTdOWt2Exr683HUhEhpCJKkvPqDXnBBUPMSyhpJwpQG3AJAFCvEv4k7p0H1r0h0xA07HuUfqLq1jT0150q3RmnSEJU3hQG7e4gnORtCuCcUKeLiTdTS7H7kUX3pV4i+ikJV/u0bSvV7TcJouT0RrN8HdGmxypTcYlwOgJBOEubz2CSak/Q9i6LdTtNwNf6QWi3GWwCDEdCEYI7FJ4FWDICgQRkHgiuGvXHrH1I6S9Z+pPSTTGpn4tpiaonPtBkeVsbfcLyWwMnAQHAnPrtzgZxXm/wCU8cpi54FF/f8AyVeGS+TiWqX6619K9O60gOaMkzYTj2CqLNAyWVEcZI+tc+dRaW1D031fJ0jeWVNy47u0HBwtOeFD6HvU6+Hfquu4NwYt1uzsmStIK1PLKiT7Enmn94rdCJ1VoWH1JtEI/tOzJ8uWtCc72s8E49q+aGUhgrz2vJ8PHmwF1NkRtaS6rRNI6Rj2u0SFvSzgPc5257jFVc8S2qjeeoVv1Sl5SHGtqg6RnKk9waJaH1N+yrv8VcXFKjuEtKJHJ3du/tTb68MWx2MhqK4XnGyVgjtz6V7GLJ8wpOp8sqENZ7ksae6v2tpdp1Jp4uvyFLTIU2zjLZGApJ/xTjirY9MOq+m7hcl3Fp6NGelMArjOPZ+fuDjPc5NcwektyTb31Q5Re3tnzWPLV6Z+YH3BqyWglRbjcHbs01JZWEoU2SopB5BIFV8WQ8T0Y0MFM6AXGerU9uROiSDEmtAo3IAT5asfxZ/z0W0ou9S9MSIN0v8AHmqjjzg4SlITx2zjFQJpDUkjVvnQbc1JiftJotuKBUVB0cZ9qGW1jVNguc7St5u8xralbKUnlCkE5CsD1/004eOXqppy1uWN0l1JjuPS7CL1EMppJ2q3ZTuB/L96fmhNTXG4tPx5hbWppRypPAPPpVNtMNuWLVjQTNQ2h1GHCM4WfQ4PY1O2i709BcbaekrSHFEIWFbeQe/I571P5HigD4xuN+Syf5sZm4NBTDgQ4jkHd6+2KQR7i4hoMSllZT+Y7eU49Kb9n1lAblm2yZqnH3PmSsqGKOTpyQ0XWxubUcZSM1A+Nl7EaDy1NqrZp/U0dS3IjSlk7FlScK47cVGOs+hL85apdmlNtrKzloggU6Zd5NseOXloKiC38uAT96IP64ZQ3HXMZWz23LP5c+ua4XViENGV8PRzUkfUzKbg3vYaVt3oyRj6VMmnNLQoDaY78BTjaUhK/lzkVI0F2FPbLu1tQ9FADtSlphpjISlPP9dd8vuG2YjUDwbBZ0RkpisuIb9ByK9R9LjaBgIx9BXq2jE+wz8w6TtIGAcj2pQwQSMDgnvSPzATt2nGMVvaURgFWMHPNfW1PMZQBDUdW4AJOCPWikZe38vIPGc0FirScALH1xRWOBt4BIHJqzFTCpFk7i8KA4JJFI5CwFbsYPb61u2k/KFc1okqDZwVAk/StJAgrEzi1YwFcE0u0+iC/cmkT5TkdneApaEFRxn0HvQx9QynHvWDL62nEuNEBSTnIPIOahyVKU+WpeLoxe4bjsSx2N19hG9DSHJBKXXs/wARz2H05q6unLgdOCL+0Z6XXEBLTbRcBIT71zF6U691LMiAzXEutxSkNOE4WMexqyXSvqDMvup48O8Syth0p3OKWcpHpSvauY+oiK4nGbnRSyXluSwyClQQ4kHaV5OTSu4It08uW99lD6SClbahkHioi0PfZCnAwq5Mq8oHywAStY+np7U+Ir0pl8XMugBavmRj5ia8vNgOFyQZUj8hIP6oeFCzm/O630khbExf5oyWx5WT/Fiq26zRrXRc9+HPZjNQUP8AkuPKaSCFewJ9a6ZRyZ0Mbk7fN4HGf1qJurfQC0a++EVLifEMtveY6zvCAs+qj6k0zD5SkcD3FvjKmx1Kv9Mtd6fYh/Au3JalKyFb1NlOSOOBz7+tRF4g+jbKJbuu9OIS+h8Ey0oXkA+hHtUndVekKOk99cn6cbk+QXwlEdKFYbz2xj83rTk03dWNVwPg7yyWWkoCXWFNEKWcYzyau1lXg/8A+onkQ3JZQ2Nc/wC5n23AA5tI2HnsK6k/hXnPhQgnGM3268f+kKqkviR6OW/S0J3U+moyWoWDvQkdlHuSauv+FSor8JVuUo5Jvl05/wDSFVP42H0ZmX+p6IyDItibfxXP9hPq7/dC0/5c1Vr7F/3Et3/ijP8AwBVUPxXP9hPq7/dC0/5c1Vr7F/3Et3/ijP8AwBV86Um8SbRX+I14e3B2RFmZ/Vt6rz1RvxIHH4ivh/HvFl/8W/V5K6dKca68CWtrz1e1l1csHiAjWiNqmSJjtpd0gJXkhLKG9nnfGI3ZDec7B37Ug/DD6u2zVPS+59O5flxLta5z13jRyogyIUtZc81GQAdrpcQoJJx8hON4o3qrxqdS2er+sukWkvDaL9E0tKTCfvB1V8OHAtlC9/k/Br24Dnbee3eqtL0zdtGaA03A6Y9Nepdx1bpVWImqNJWCZKQzIQcLbLjTakLTkbVIVkEZCgQSKS2QB6XZ+506R9aeimiOvGjFaL1uxLQ21Ibn264QHzHm2ya0ctSozw5bdQeQeQeQQQSDz46q9CvE90A1Qm4a08S3WDUHTqTI2N6hgatuQcgJJ+VM5kPHy/bzU5bOOdhUE1P/AIePG9queq16K8VXSrVPTa9XKWi2WnUN4sEu3Wm8SVJJQzvfQlLEhQSrCCSlRHykEhFW+mwoVzhvW+4RWpUWS2pp5l1AWhxChgpUDwQR6UwjkJ0rZ0X0fG07pZzUlk1FO1DKupQ9Iuk6W5MlSzsACnHXCVKwlIHJPAA9Kj7W9xkT/G/0JXIZU2tL11CkkY//AIXL5p5+H+GOlnW7qB0JZyLFCcbu1iaWsK8mHITu8ocDCUOBxCR6JSnk0I6uRmmfHL0JW2QSp+69v9ypdeTjBXyuLQ+PxuW/qtvg36K9Qukdy6zXXX1tjwBrfqPd9QWlluS28tUB10+U4stkpSVj5gnO4AjcAcgWSqp8n8Rbp0rV+otE2Po11WvU7TV2l2WU/DtcExlyI7ymllCzMCthUgkEpBxjIHavXJA2YEN+MFJka28PMNoguq6nx3QM4+VFvmFR/rqytc7Nb9RurPVfxM9FNXa20YvSOm7XqNbVos6pJefdW6haTIkKACd+0JASkHZlY3KzmuidYrBhYnSnHhdP/wCHd4rR7O6a/wAldqyvWb/Wj1n/ALgzv+JVVafC7/s7vFb/APZdNf5K5Vles/8ArR6z/wBwZ3/EKop0gj8MNQX4MtGrHrMu/wDyjIpqfi4q2+EuQf8A6dgf8M06fwv07PBfotPtMu//ACjIoH+KxGameFtyO8nchV8hZH2KjWHqdLRdMf8AW40t/uND/wCJTSLq3oKF1F0cbHMj+cuJcbfeIqc4IkQ5bUloj/zmh/OlvTH/AFuNLf7jw/8AiU0Sst+iXp+6Ro6h5tpnKgyEg/lWEIcGfuhxB/WtnQi9/el/7U/2V+cfqvLdGq+oMcqSEf0lun3/AO2nK/Rw9/el/wC1P9lfmw6xPBOvtetg8/0mueR/6U7U/kCwv/RNAufpFsn/AHFgf+Ktf8AVzr/Eat8K7+IXRtqlKCVydLyktK9QrzhXRSyf9xYH/irX/AFcrvxdr5M0/wBdOnlwhOqbcRYZPzJOP+/Jo89+s1BIvUs7+GV1Ett36GPdJpVxcVqDQFzlxJLEl8KdVFeeW9HdSMlXlBLhaSSAAWVADAFTv146BaH8Qek2NNavXcIMu2S0XKy3q1yTGuFonN8tyozo5Q4k8juK4h6Dc8WRv1s62dCemPUpyYjzERL7YNOTJcWSlKyhxsqQ0pp5G9BSpByNyeRkcdUPDH42NS62btOiPE30h1P0n1pcVph2+VerLKgWu+yNuSiM5IQnY8cE+SongjapXIHYWLoCwozarUoP4t+mPj+8Kcxy+T/Ep1U1JoV15LcbUULVtySlorOEtymvPJYWTwDlSFEpAVuVtFTot/vOqbxK1Hqm+XG83Sa55kufcJS5MiQvAG5bjhKlHAAySe1fpP1Bp+yaqsk7TWpbTEudqucdcWZDltJdZfZWkpUhaFAhSSCQQa/PV4kOmFt6FeInXnSeyuKNssVzzBStRKm4zzaH2mypRJUUodSncTk7cnvSPNQtiNSrxXCvuSb0Wl5mxEsOFtwn92r3V6A/rXRzpalvVWmn7NqOKhLU6OqPIZxwoFOCfvXLbpBf1wnW1E4U24Fo+nPaunvRTVkC5abjsx1AF1vcHEjKgrHKa+NzLRr7n0fjvQ/qc+Or2kZvSTqJd9JTGnC3HfUuKlSMhTaidpH2H9lA5Ok5eq9PPT3nNzqSOAnHFdC/Fd0FjdS9GRNdwbeU3a1IIfwj53GR749smquwLParZYlsz0toCEkbUcEq9M0WLKSwB7nz/nYymXksqE4tzSd5alx/kMdZQpRHYVZbpbfZeobUFfEhLEZ3LSgjaVDGT9xmoD6kW9pF0fbaBTudKkk+oqRuh97ttkMeLqMrktOLywEr2kE9s/r6V9F47FgCZHkojUtRpm+3uVCD2nri8w+w5+82jaoYI9PY1Ky5Ox2JepbCJcmZguJWoY47k+oIqJtGdRNHWmYuLqJhxbdxcCo4Cwkgev3HapGhybfcr65Z4lwCSprzI75wE5/wBn1r0q3f6ik+Q3G51Ceftuo25c1tDiHFodjhtYSFDdjvinVoi7vXyPKs98dKXob5ciP53AJIzgkUi1fpiD+wm27pdlvTUg+UrhZbdP8ADgemaVaOuc23xEw7ktmCVpQlKm2wN+U4O7696DPj1yE3ExDcZIaLYZ8JMyy3iGXopJWN5SVcdjTr0xctUxopWu5QFsNJBdjk/vRx9+femVpyLEIlpRJQ+Hv3OEEHJ9Ca22+5TLHNUzKZW2S0CHFN4SsdiDXnkexSDLgeJqOrVN1i3WzynoUqQ49G+dTTKTkeuKacuZqSVb0ouLrv7MnMJUFhOShzODn19q1NdX9IWXUbelbzOZeduQ3JaYUMJ5wAqt2oJcO4pkWbTryGJbf79DbmSy6jHIBoFHEUR1DDWLEdehL7eG1os7pkLynyw72TkdlGpEtOuWZRehBpapEQhK/8Y+4qt2k9bXuF8CJ7sNhLLhbfUsEEDPYD14xUiDUcC2zlP2u5xpMh0eYMjaCPbNC+AMZnIM0nRMlxQ3DJB5ztr1MvTWoxdLS3LlTWvMUSDtVxxXqhOMgwvjPzfBZxuJPzfStra15xu+b059KTlSsHg4HatrZAWknvX2M8smxDMLJCSrFHIakgYKgB96b8VzahJB4zzRmKMncn5h7U7GTIsgi9ABOR29zSd8bcgp5zSppSexpNLOFfKc570eRrExAIgeCjggcg81qQhagdiRuWrnArc5leQDivkJl1b7bYCvmUBwO/NQZWrcpQVoSW+lMCdAbPxLDhQsb0KHKRUo2a5PWyShyM4oLKvlUOMfSmjpWOuDbGo63Tnywrb6ge9F2ZGx5Cm3FKCVZxmoQQHuBlUkVLj9HtdFuPGEy575qgBuUO1WGh6yg+fFYlyCtZAUfmxmqJ6d1vAZ/ZjbIT5oSA4N205qxmllWx9qPdRemHH0IBVH3bjirXVM4r7ikZlG5aKzX9h9IKSEAd0H2+lOBqah5OFYCT9agGBrL9oRPPZlNtCKkJWN2F/pTw0/rR1SkJdIWSBs3HnFeZl8JlHICVJmHUed+0taNUtOKeiAPIylt0pBwT6jPHpUVXrw5Nwy5c7JKZemJBKXHm8lX3NSvEvSJSB5TwTjkpSa+f0miNObXngQnuVHikY8mbHoRhGNtmVV1h0cvGoLRPsmowkQnGVl4DGAcd0jFP78Neytad8OKrIwsrbhalu7SFHuQJKsVN9ytll1NaJf7pAWthSUqGO5FVc6Z9crb4RdKzenOq+lPUbUD671PuKZlgt0R+Opt94rSMuyW1ZAPPy16Hj+UMpPLRnJj4HXUl3x19F9a+ILw7XXpToGPHcut4udsO+Q8ltthhuW2t11RURkJQknaOT2AqerfGMOBGhlWSwyhsn32pA/zVU4fiRaBIyPD/ANbMH/6Dt/8A06lkTx+27UKFxdIeHHqzJuKknyG7jAhRGFL9N7qZLhSnPchCsexqv2J+4yR14h7qzK/Ew6HWVDKw5braqStzjaQ+mYlKR65Hkkn/AGwq+Vc9bzpXqPC6v2DxY9W7NImXC3TzIcstkQh12HASw62zGZ8xSAspLu5SlKTuKlkADCRI038TjpbbyoS+h/WRAQcEmzW/H+XViZFybBndQTqzwz+MSF1r6ha76X6s6asad1nORIaj3O4TkSUISw2386URFoByg9lHipF8CQu1p6faw0JqadBlag0nrK42+7LhLcWx56w2/wDu1OIQop2vJ52j19jTDa/FT6MvPIYR0b6wFSzgf9h7dj/LqhDRniJ1h0R6wa06zaf0pcrtojqFdROuOn5a0MT42AAH2gla2w6E5BTnCwEgqTgEEEVSWA3BLqOzJz/FL6WdT+q3RPStr6U6Pueo7rA1dGkuRrcnc80hUeQ0l3uNqUuOt5VwEglRIAJFwbMzJj2iDHmnMhqM0h45z84SAr+vNVntv4lnhGkQWJN61verDKcQFOQZ2mLk48yrHKVKjsONkj/FWR9aB63/ABNehka3FjpBBvuvr2+CmOy1bJFuitrxwp92U2hSUf7RCz9PWim2BPmpdSxbD429S3JUlOxnSltYUnPZwrfO374UD+tNzV2rI+ofHD0Kbb3BxD10KkqHI/7FS6gGx3nV8nVl36j6ulNytTarmibcHmmwhlkBIShpCR/ChtKEJzk4SMknJJi89Q7forxE9P8Ardd4l0vNs0n8WuXDtbbbsxwOwn2E+WlxaEHC3Uk5WOAe54KT4o9nuPcSPJBbh9TqVVKPB2xFTq3rXKkNMqI6h3/BUgEjFwe9a+O/iv8ARBl9Ed7pD1eQtZwkKtFuGT/69UNaI6g6lsdn1te9DWuamTrrU90vkOO8geeyxJlOOoDiUFSQsJWAQFEZBwT3pfmY/bj4iUIwB1JE8T/WS2WnrP0YiLhoWlrWMBhRKwgJQ6+GSvOD+UOFWPXGMjuL8AgjIPFc1fEZ0EuHUrono++Xtl2LfwlaHyoEOBeSQr3Han10V/EAkdObBC0P4rrDeYU63teQzq63W9cqJcG0YCFPtMguNvEd9iFIUQT8mQkb4wGNAsX7Q7FfuSf4fOmuutL+MTxIa5v2mZkLT2qHNP8A7FuDyQGp5aiLD3lnPIQpQST7/rUoeKW8yLB4b+pl2hShGlsaWuXwrhSlWHzHWG+FAgneU8EHNR3F/Eb8INxUWrV1Kuc5/wDhYY0neN6j7DdFA/mahvq/1c1j4q5cPRtu0RdtMdNI8hEuY7dW0omXd5tW5kFtKlBplKgHMZKlEJJ2bSC5nCi4clb8M9pTHg80iyoYKJ14SR//AHGRTf8AxUMjwwqI/wD05D//ANqbXRvxGWLwp9NYHSTUnSTqTe5MCdcZKZljtsN+K4h+W68japyU2okJcSDlI5B796AeJXrhA8X3S5fS/RfSnqHY7j8cxOS9f7dEYYUlvORlqS4rJzx8tB7U43c2jLxdMf8AW40v/uPD/wCJTVe+gXVBP+rU8RvRmdKbCkTLNqK3NKe+daVWqGzI2oP8KSlgkj1c578s+P8AiTdJ+mkGBoO/dIerJn2WIzBeU1abeW1KbQEkpJmg4JHGQKrxaOuFttHjDvHjGslg1CNN3xSYs20KjRzdVwxbmWSkNh7ygrz47ax+9/KPc4o/Yv0YJIHc6vPf3pf+1P8AZX5tutFgukfXuubm80tMZ/UdzU2vHyqHxTn/AN/612At34o3SC9yzbbf0a6wOOq4/wC5FvwM+pPx1VA6wdJbPcejF/utwSuHMn3SZdYyX0pDjSHnluJS5gkBWCAQCRnPJoMrXQH7ncv1Ov1k/wC4sD/xVr/gCuYH4sGl4Op+tOjET5a2G4umpTny91fvhxUis/jM+HC2NM21fTvqOsxm0tFSYkDB2gDI/uv6VXDxW+JfQHiw1VZuoWgbTf7TDsloegSW72yw0ta1uBSSgMvOAjg5yRTH2pg5G4rLx/hcOsp8G+lra05uVb7leGF5PIJuD6xn24WKE/iNdKOp3U4dGV9M9LXC8v2TXsObMVEbK/g2h/39wj8qEkcqPAqg/gt8a9/8J+pr1pu6aef1Hoa+SfjZsKJsTMiyggI+IYKiErKkISlTayAdqCFJwoL6Kw/xQvBU9FaeuXVOfan3EhSosvTN0LrZP8Ki1HWgkfRRH1rEcOtiHLUtBaWkJcOVBICvviuCn4jCml+ODqm8lecP2xII9xbIgP8AWDXQDrJ+Lp4ftK2JxHRqLdtf319BTGHwD9uhMryBl5yQhLnqSAhtWcYJTnNcmdZas1P1G1peNf6znfGXzUU1ydMc5wFrP5UgklKEjCUpzwlKR6UvO4C1Dx2GBhbp9d0R1nc4obVBRxV7vDL1nsmnXf2Xc5bLaOC26tWc59a50wJLltllxKiGycHFSRpTqhadPTWJNxcUpplYJSP4h7V85n8cs9qJ7OPMAvc7eaZ1tYLxZgi4SYy2JCMKcBBbcSR/KqJeLbQ40FqtDlmUlNmuKS8z5Z3ALzkpNV6heKW4vn9mQtQLj2pKsoC1HLaT6fXFKtZdUrlq62sxBqhy8RmuWStOA37gHvUuTAcZswMnHIhMi7W2+4XENMK3ZOMK4pXZG5jbbaVLebdiKT8qB35/nQG+SVCSV8pOc8mn7pmFCuMBuW5M8lJUjLmcY9wTXqeICdTycy8BqO+TOkOXC1xXPMUmM624XjnckHuAKtLpy6vzTEuFugNuOIKUq3LGSntkD3+lVYiW/wAu8OL+OMhbSUn/AAvkJ4qbtItXeDYEXiE0pkJWS5sVgJTnuK9ZSVv+5MNUDLLTdLyZzLkq2MLUtxAW41uG5tfp8vp96j1N6bt85Ntm2iULkHil1KkqVs54V27Vu0h1JDUtDK33XXPKSMtkhSjn+IetPd2dCuEly6Lts9ndtWH2kbgknjkEZ/UULOaomPULy5CF7TaI6oTEuMhSVqO50KQQE5/i49aWX6TJtTn7KuVqflMSFFDLiOMBQyCFd+5pc9a12KzqvMG/utrDXmlTrJWFDGe/rS+waqteu7AzdE3Fp5xH7tXmIwQpP9naoGcqeX1KL5tqVluWioFo6isX+dCnF9OQCtI2fYetSLP1Mm1z4bX7KediPM/unB3QT3p1600wb6SEsurDZS8lQPAxycH9KZl/sbLUhm4QnpDrafm2OrK/L9MAegpeXICp/cbjH1G7eLI298Xct6yh350l0fKgUbhWlMdMO73SUibECfLPl4BSSODxSq3WR+VGPxZQppasJWV4wD7A0rurqWmHrVCgtPhsJUHGzjBHv6U85C6gwESiZsg60ttqY+ChXTymkKPyOLwQftXqZGp9KP3u4pnNqW1llCVJAxlQzk16puY/UZxM44exBI/Ws04Cwck+5rEegr5hW/YgfrX0k8owtG/hwcgnijcBam1bQcKPA+1AIah8qD6GjsTOQoKHfnNUY9yTJCjakhs+i0+hHetMlW4ADGTzX1tJP8e4nnk1g80B+dYSc+hzWuNQB3EpQUkkEce9Sb07sFtm2s3SRFUZDSyNwHf7UytP2FV7kpZZXuUVAY45qeLJo6TY7KlDUpCEgb1JPcV5mckmhHhuMaU2fMhTir5ktkbQMY4pwRZKC2l5DSkgAEnHeheqLUHHmpP7QXlfZOODRRhyP8EEFGFhATuVXnlSCS0e1MBCMO6IS81JabSQjjPqCKkrQN5usyah22Tlt+UkKXk8n6CoaaWsO+SlwkDkAU8dO3R+3R/7mc+YdhnGfetx5OBswMmPWpZKPf7jJhu/DyEJeSoOuHOcAds4+tEv+qTfQmLvlpQ6ghJAPCh96gfSmrr1BdktxpHltvp/fb8cp9qcGkNSW1vUrcme6Vx929YVyCfarx5IbuSjGQZanpnr6/vNKbkxFJQ6okPrOBj070E6seIjS+jFJt96vsGNIJJKN4zj3ph3jqgq5tGBZ5CY7aGiEp4Ax9KcngK6fdNOtFl6i3Pqp040lrKXbtUfCxZN8skae4y18Kyry0KeQopTkk4HGSTTyuPlY2Y3ErP3qNzS/jY0xb8Nua3iBDiidqj6fzqQ9IeL7pPqHzIj2orct4HP7xKfmP0Jqw3+pT8Lv/g29LP/AGOt3/M0Nv3g08Kuoba/a5PQHREJuQgoLtqtDNukI+qHowQ4g/VKgaU+HG/1KVxsvRjMg9fNAMWxU+b+zDGa+YuBCPy+/am6541Og0VT7beq7bGUkEYS0nOfuKqX146PTPDl4j+m/SZEt296E1jqe0PW1NzCHlKjmey3JhPA8OpSFp5UnCkOAHJCiejqvCv4YFEqV4cOlxJ7k6Pt/wDzNK/h4e6hDmezKr3fxj9Jr9Fdtf8ATOKVvKO1Zx/noN/TCx6nhqhs3KBKZkn924htJ4q4A8KvhfScjw39LQfcaPt3/M1zyu0WJp3rr1GtFngQbRaLRfXWYUKHHQwyw2EIwlttACUp78AAc1SoTGKqIzIQt3HlFtEO3qeUtqOlKMncUJAxUS9U+rvT7TclcKdqKK66k5LbagcH2NPDSmmb94lurdr6NWe6yLNbkMuXPUNxj581qChSUlDRwUhxalJSndwMqVhW3aekXTTo50t6MWFNj6daNtdiiISC+800PPkKSkDzH31ZcdXgDK1qJ471pIYVAxYOfyacYYnXPptPleTthr3HALrYqS9JyLLOiNTtOQ47rjp2fuUjAH6V1lfi9O+rGlnG5DOntYaduSFsrBDM+HISCUrT/EhQBBBHuCK5x+LvozZ/BdqiB1Q6XtJj6L1dJdgvWV1ZWi23Dy1up+HzkhlaUOHYT8hThPykJQr10buMyYdfGRfrPWkTSDLjl2uaI23dlBX61EsbxLWCHexLVLS6gcHIyCK6MeDDwh6UXpS19eetOm4moNa6lQm7Qo9yZLzFmjuELYShlwAJf27VKWU7kKJSk4GTcBd30/EukbTDlzt7NxlsOSI1vU8hL7rLZSFrQ1ncpCStAJAwNyc9xRlSezMTxgNtOMcTqxpXXLfxMMRFPtp3ICUgKSqnjpTxFxeny45lPRGJJBSVKA+XnvV2/Ft4KOnvWnSl11TozT9u091HhMOSrfdoTQjfGvJTkMy9if3qFbQncoFSO6fUGu/4YPTLpn1Z0NrqV1W6WaV1PPt19bjtq1BYY0x+L/c6N7Q89ClIwoHKeOc8ZqZ8Lu4s6lCIqdQvYfEHYOpMRpiTq2PMfR8yWtw4z9KAaw6/9KNPzGoN6ctzjkBYK23m0qBPrxU/+Ljwy9LrL4fdV6k6Q9JNHaY1Jp6Om8x5Vj07GiyXG46g48yFMISo720rTjPcjg4pueAvpB0V6u+F/TWueofRzQupb1Pm3UPXC7adhzJLqUXB9KAp11tSlBKQlIyeAAPSnNj5CvqIPj23K4LjdbfCzdNOw9c2yJYIExSPJeLbKEkH/T9aZU/xGdMR8Q2nqDCPlrK44ChtCf8AB4qYLp0J6GMeMzTWg2OiegW9OyOnF4uL1qRpqEIjkpFxgIQ8pkN7C4lK1pCiMgLUAcE1Nn+pV8L/AP4N/S3/ANj7d/zNYmEIbjipP3K1WHxmdFW7JGbvOpbT8RHO0AISoY96c0fxS9D7knz2dUWssxyCh5KUpKU1N3+pU8L3/g3dLf8A2Pt3/M1BXWzoV0OsHiI8P2mrJ0T0FAtF+vV6ausONpqE0xNQ3aJK20PNpbCXAlYSsBQICkgjkCp38HGxsRyuRKveJHWfTvV+uxe9G63tDkaW0PNStaUgKFMOwrtqZCIcXV9keDqsYRMSP55rqmfCr4Xz38N/S0/fR9u/5msHPCf4XXElP+py6Zoz6taUgtqH2KWgRTE8VUoiTZMPsJ3Oea56+nds/aButvbcl4wtCUupV9Mit/SkdLus2vzduvvWPQ+ldC2Nxtz9i3XUcKE9epSeQhbLriViOngqJSAvISCQFAJfxIfDFb/DnabT1X6PvXCDpS6XH4C6WMuuyI8GQtK3G32isqLTaikoKSdoUWwnGcVNHgB8DnT9vQFj8QHWbTlu1Tq3VEZq62uPcGPPi2qIva4wUtLG1T5ASsuFOUE7U4wVKoF8uovDgbFomxJjvv4hHhJ0h1I030pj9UtPS2LtGWo3m2T2H7PbNuA00/JbUW0FeFAc4TtG7aFJzTnx6aI8P98uVx68eHrr10yuF3mAL1LpiJqq3uqn4H/bcVtLpJewPnbGd4G5I3ghzqcq5afgT4mml3C3RpstpbkW3l1CHXmm8Bam2s5UlO5OSBgZGe9Vt8XXgV6UeIDR93vFh0pa7F1CYjuP2y9QmExlSH0pyluUUJ/fNqwEkqBUkHKSK0ixUpYWKnFNN0t7Vwduy5SUqIBSjjk+1a5etbBcSlUmI2l/O3cBxirx/hMdJOnWv9UdXLN1X6X6b1I9ZWrQhuPqGyx5qoLxcmJeSlL6FeWSUJCsYzsGewq+fVLwv+GW09NdU3S3eHPpfHlRLPLeZea0hb0rbWlpRCkkM5BBGcikL44Eyr7nBaZd46Ar4VLW1PO7FCm71HeWoyFoQodsU5ugkO33jrf0ws14t8W4QJusLNGlxZTKXWZDK5rSVtOIUClaFJJBSQQQSDX6AP8AUn+Fn/waulX/ALG27/ma4YFIjAxHU/PKzdrXghxxJJGP196RzrbNeZL8chxo87ge36V+ib/Un+Fn/wAGrpV/7G27/ma4Y+MizQ9MeJ3qRYdL2WDZrNAvJZjW+3xkR4zCA0jCUNNgJSO5wAO9B/HGM8gYwZSdGRdpzRmq9ROratcfeQMnLgGR9BmpD0/Kd041+yLiwWijO/eMKSfc/SmLp/UJhuNuJfUypOMLBxtPvUlQtT2LXMddv1TJbYnsNn4eagZLgHor6VJnxtmFHUzkV3BWoSqY6DGwtsc8H0o7brY7Is7pYnEeSULVH3Y4+nuaBW9qPEujkVUhuUw32cQeCaNArckKaaeCE4GCB3zSvHTh3MynkI5ocvKG3m5kkPbEskKGOB6nmpqsd2fdhpskzVLraH46U8Z57e38qr4I/lupb85eSAkr5PNP3Tbr8J1l6TO3bE5AB547DmrgQTqStv7ktsy57etGBpRdwkMIiAOLyQFKTyftU46N1pervczZja5Kw/C2up89STx/Ek9s1BuhOpcRuTMkXy3K/udAbQtkbVKz7ipV0XrzSnw5ukKe8pxl0h9oN5U2ggHAPtT/AFqUNHcHmQw/Un7pLfbg/ZTZtR219LkZ5cQ/ESMp2+n34I5rdYbpYIT1xtbVpThLxT+4WSefXFMRnX2mW5j7VuQiWl7Y82vCk7VYB+b+ynzZHrHdIqrvbhGbuS8LejpOMgeue9efkxnGNjuW43DGhClnEs+UwLe40hROxTjmcpz7E0H1bZYbCjcYe1lwK2LaKvz/AFAFEYl9mTorwe0opaonDZwcKB+3el4sUe8Wx5CWWW3Gz5qVLSctk+nvXnZMdm5YjRhqsqdQxER0tONLaXkrQkf1044mnWbTY3osh5O5xJClgdv/AHmnNBjQYVyRHivsK3Rwp5IT2V9/etWrLcxJtxYCnGVvqBQvBKd1cmQ/gYQEadr04ZUNLznmknOPlPb0r1OqyLXbreiK/PJWknPNerSxuFPz0cqJKe1fQcHuQfpXwggZHpx+lfcpBCie/FfUzx9RZEOFZSc++aNwypYBzg54xQJjYDuB7j9KMRXeMleM+wqhetSTJ3CzZUAAcc1hJ3BOQQTnHJrUhwd+OR6E1mlxBISQTn3osv4xQG7kr9DdGi9yhPQw648hwBGRhtJ9yasfPscKFHIu1wZCwMFGQAPpxUYeGZE9m1SJTEVtsA/mcUQFDPp9aempLfNvlydkqjrWnBCcH5Sc4IrzcmRcegNmZXsYxm6ue06mWGm1oUEJ+VaRwDTSiy1PyNyzltJIwBjIoxqGzvwn1Fxgtt5/jHakNpgx/KXJaW5uPKQQcfpXmPlZ23LUVVE8wht6c3IbJQgD17fyovHShpCGi4SCsZPbJpOxCKUBbykpSBgE8V5lD4eCg5ltKuN3rWcgIzlyFmPK3LbhLS7IYS6hSsOIJ5xSRm6hE/ymQEtqWSjPZI9qFRZoSpxKVlSVHdnvxXx5KviAQDgHuOK3K9KGgIoJ3Hc7MlLC3S4QhIxtTxwO9W0/CicDuhepi0ggHVw4P/ibFVFtym2GEOp+YuDAC+efWrefhUf/ACK6n/Lj/wCGHb/0Niq/FNmDi/IyePG6pxvwldVXWXVtuNaZmONrQopUhaUZSoEcgggHNODwuXq66k8NnSzUF9nuzbjctHWiXLkunK3nlxG1LWr6kkmm/wCN/wD2I3Vn/etO/wCLNE/CD/sU+j/+8ayf5E1VsolT/wASlIT4mvCe4O69VqSfsLja8f2muhtc9PxKsf6pjwm5/wDnYv8A5RtVdC66dOR3jw6za80t4vr5piD1+19pOztW2AtuBaNSTYkZDimyVENNOJSCeCcDmhej51qmoFyfvs3UEq5DzpVxnSVyX33MfmccWSpasDGSc8V2Frkbpi0SZfUHqOu6uOIJ1jey1kElX92vYFCVJ6k3kAgcrk2fh2fDvdfuq647Ckoj2i1oSSDxudfJ+nO0fyq8PUt5yP061Q+yrC27PMUk+xDKqpb+Hs223166wJba8sfsmyZH18yVV0epwB6capB7fseZ/wASqijsZtQZW38K1kMeC3STaQQBcLtj/wBedoV+LNDjSPCVMlvR0OPQr5b3WFlOS2srKCoex2qUPsTVDum3ip6r9Gum1i0V0/8AEL/RW0x0LeRbf2FbZXlrdWXHDvfjrcOVKUeVHGcDArT1d8UPVXrJ0pvOlNedf06wgK2SP2eLJbomXG1bkq3sMIXwR6Kx71tTuYna3SLTbOlLK00nahFvjhI9h5aarLrx11X4kPTJouq2I0BeSEjgcvN5+/Yfyq0VhQlux25tCcJTEZAHsAgVVvXX/wCMk6a/+T+7/wDHt1kOWyUNySn3GKo/+GgyI188QsdONrXUy4oTgYGAtY7enarw1SL8Nn/5SeIn/wAp1z/4xdZOl1bjAjXSBJtsxpLkeWyth1ChkKQoEEfyNQV4IencvpJ0JR00lsuNf0c1LqCEyHFblKji6SFMLJ/xmlNq/wDOqfCpIISSMnsPetESBGhKkLjN7DKeL7mPVZABP/2orZ053/iLx+ocnxH9M43TTVmotOXOZp24xXptiuT0GR8OX2VKQXGVJUUbkIJTnBKQccCpQ/DIvPUS59NdfwupWv8AUerbjadZvQWZd8uj855plMOMoNpW8pSkp3KUdoOMkn1od4uLuzZPFN06uEhTaW29N3DcVjsPOR2ox+G7cWLrpfqzNjY8tzqDIxjt/wBoxKAE8yII/KSb4373qDTnhZ6gXvS2oLnZLrDtvmxp9sluRpLCgtPKHGyFJPpwfWubng81t1A1Z4wOjTGtOq+stWpZk3N5DN/vcqcmO4q1SwShLy1BJI4yPSuj3jqeTH8KXUJ9acpbtoWR7gOJNUZ6JXHTl78ZHh5vWnbIzBL0S5NS1tAAOuJtcvkgevNcwJYUZpNGp1fqoX4e13u9xn+IeJcLnMlRrd1j1BHhNvvKWiO35gUUNgnCU5UTtHGST61b2gGkP6CfBzv6AfsH4b9oyvjv2P5Pl/H+YfiPN8rjzvM3b93zbs7uaObKt/iw/DjwXan83HmftK1eV2/N8Y3n/wC1z2q0mgGGouhdPR2E7W27XFSkewDScVzQ/GJ1b4gkaa0/pi/aUstr6ayrt5jNytl1elPzZqGlltmSlTbQaG3zFhsJcBLYVvBTiunOlEJb0vZ20JwlMCOAPb92munSsfVR10/iJdGGvMOxGj7+QkcclTWfv2H8qth34NVN6p//AIxXo1/vOvv/AA26tnXTpzm/DJaDHid8V7AIIa1QlAwMdrhch2q9HWT/AFptZf7hTf8AiVVRr8NAY8Uni0/31/8A/RudXl6yf602sv8AcKb/AMSqunT88HhxbCev/ShYUDnW9jyP/T2a/ShX5rPDkMeITpQM/wD5bWL/AC9mv0p0K9TjOL/4mXX3rZoDxZ3nTmhutmvdPWlq2QHBb7RqSZEjNuKQdxDTTiUgngnA5qnlx1FdtSz5OotR3yfeblcFh2VcLhKXJkSFYA3OOLJUs4AGST2r9MdfnC62rSvr51QYlAqcOtL2eT2Pxz2aXmGrhLGTKhQ5ILbA8twdiexrONZX3QlougFJ/PuOBWbjbbmSpHI7YOOaVNuoj3BmI86kF5vKMHjPtU1lodQ5aYn7OSWUvgqVySaLxHVpKspVnOB81AY6lsgFZz7ev6UTakt42eZlZ5Ix2NL/AKnM1iodjXBfxyFrQeBjvkcfSnVKvjbvkvMQHW1Nt4IUQQpXuKYkdxlEltDiwknk8U5baI7yAG5SVkHO0jg/SiX47EQwAHUdFr1TKbti1rK21yT3Chn7U49HX252aQbkxKW3DdOyQ2oZ3pI5NMi6wnFMNKShIbP5ti8YB+lKISGhayyxKfbWjslSiQfSmEmwRABBln7b1Euq4LFt0zbQssshafMbB3j357mjfSvUmo5es3npguDLjzflPBsbUg44B9uagnS2sJFsfYZcfO5IBbWvIAwPTHvU0aX6nWqzXNmbcCVOO7XAWxjzMjlCvt70f/yiz9TA6q1S0Gm77NsyPhrzLMdHl+Y2p45K89xkU4NAa3s+sI04xm/LXEdUy5vSAlxA9cmoqmdW7bthIg2ptyNMY3IDyd2FfTP+agOteqN+09o83+JAiNORN/mNMpAW6j247frUOfxSw5iWY831HT146ixOjMxq5CMZEO8uojhSFZ8twcgn09aa948QV305EnuXiG1Iix0NuoQoZUpKknGP6qjbq7q2X1J6TWqZcPMjMyEedtWnK23U9jx6H/NTQa1Vp1rTyZt/j/G4jNtLLoVgDsVcd6BMahaPcZzIYSxELxLwJUNiTFsjchpxtKkrSjj7V6od0TdtMW2wtxrbKj/C71LaAwcJVg4559a9SeC/uU+ycssZTntmsSnKce1bFJSPzK7e1YnP8J7f119GZ402MKwQkniiDLgQUjB2ntQ5n83Jx9qWsKBJSTkCnYvj3J8mzCiAnON3ZOc1vjlPxCC4VbARn+dIkEgAEK+4NL7e01JlspfO1G4ZI70zLoQFNS5vTJptrSNut0FKUsvpDm9I+btyKlWzaWcuEXzSURwkgZWcA/YVEHS+c09Et9htju+Q2wFhZGEpT681Z3Q9oiuxEGe8h5SMYA559xXmMA51BT4yNNX9NHVqwqCiQ1tJKykY7VC180u7armY60+UhIGB6VeTUOnFuWsPR2yWkpKsbTngVWnUtxTd79JhGxrS3F+RJUyQCffJ71Jn4mjW49Lo/qQ5NtbspaCv/tdtWV4rXIWyppaoyP3bR5VTvvykR/MhfDuoOM/Kjv8AagcYtONfDqhqZ5ICVDG761IUDGPViB1YgOzOS2vMLzag2pRKSRjinHES04TvTvwnOfTPpQG4Tkqd+BWsJWhOcJPanXbYyBbmkNkAKAJz3o1BJ4/UDI1G5kwExC0t1RKgOB6Crh/hUFStFdTlK7nV+f8A7jYqmvluvPLbUokJxgds4q5X4VCHE6H6mlaCnOr8c/8AibFVeIfkQYWOrsSdvHCQnwjdWST/APktO/4s0Y8JUaTC8LnSOJMjusPsaJsrbrTqClaFCG0ClSTyCD6Gn/rPRumeoWl7jovWVqbudku7JjTYbi1pS+0e6FFBBwcc889qI263QbRb41qtkVuNDhtIYYZaTtQ22kAJSB6AAAV6EdOfv4lIz4l/CcfbVi/+UbVXQuuanj41zpzWnjG6CaT09cG50zRWpbeLqWVBaY70u4wihpRHAWEsbinuAtPvXSuunTj/AOObTvTe8eNzUatcz24zabRblJKscq8s/wDupy6IvelNOQGIemJUaVCS18ikgcV0f1V0E6F66vTmpNb9FtCahu7yUocn3XTkOXJWlIwkF11tSiAOACeK5i9ZoNi0n4puqWitNWG32OzW2VATBg26IiNGYSqBGWoIabASkFSlKOAMkk+tddbk2dP/AFcmz8OW8/tPxB9ZFAgBy22nCSefldkdvp839Yq8fVDJ6baq2gk/saZjH/2FVcxvCb1HtnQ/xRsXLUk9ULTWtrcqyypKwkMszCtK4zjqjylOQ43kcZdBPAyOq1whQ7zbJNuk/vIs5hbLmxWNza0kHBH0PehQ8hcchBUVKq/haPuSPBhpFTi9xTOuyQfp8c9Q38V2WY3hEuyEubVP3e3oA/wv3oJH9VWJ6HdFNE+HvptbelfT1E4WW1rfcZM1/wA59S3XVOLKl4GfmWfQYGBVIPxOOotg6sS7J4e9IzmrjO0/LXfb64w5uREdSwttmOogYKyHlrKc5SEpyPmFaTUIkKJ0I0tk6ZtGTk/AR+f/ANWmqw674/Ej6aEjvoC8Af8A75un/wCDrrrZOuHRayTGpjCdR2KK1a9QQE/KuNMaQEqUEEkhteN6Dk5Soc5BAfd06PaPvHV6x9bJgmnUWn7RLssMB4fD+RIWha1KRtyVgt4BCgMKVkHjGze49ycDJ9KpF+GuQrUPiHcScpX1NuSkn3BcXVo+tnVvTHRTp3dddamlBKYrKkQ4qFJ86dKIPlsMpJG5alYAH3JIAJqq34XUS9M2TqjO1E2E3K5albny9qSlJfeYDi8A843LPqa6Ze6llOsHUdnp3rHpUzLXsjas1WvTriyoAJLtvlut5z7uR2x91CpQqi34uV8u2lujfTbVlhCP2lYupFvucQuJKkB5iHMcRuAIJG5AzgirmaF1Xbdd6LsWtLNIQ/Bvtuj3CO6g5Stt1sLBH6GsubKB/iWRbpI6w6MctLq232NNTnMpODtD7eadf4RHnf8AUc6iKkLK1q12+oqJ7/3DEr3jclQmPEr0+iXFALNw0tdIwJ7bi43j+siif4VlskWjpt1Ot0hvYpjqBJQB9BBiYruzFj8yJMnjlabkeFbqAw6MoctwQofQuJBqhnh50XdNFeMPoTFfe8+3yhcnYju7PH7KlZB9iM4q+HjrUpHhP6iOIzlFr35HphaTVCvC7q6XqrxR9CA86XkRnLolKvRJFqlgihb8hCPYnW+qb/h1ZF38SacnaOtN/wADPA+ZNXIqnH4diVJvHiTJGP8A46dQD/7dNHCm78WCOh7wV6qdUEks3G1KTlOSCZrQ4PpwatNogk6MsJJzm2xv+KTVYvxUmi94K9XIA73C0f5ezTv8C3iE05166DafcjXBr+kum4TFqv8AAOEOsyW0BPmBGT+7cA3oUCRgkHCkqA6dGp1T4/EV6Mkjg6Ov2D7/ADt1bSmPfOjuj9QdWdN9ZriJp1BpW3TbZACXgI/lSi2XFLRjJWPLASQQAFKyDxj51r6vaQ6GdNr31J1pcW40G1RluNt70hyU9g+Ww0CRucWrCQPc106Ui/DOWlzxQ+LFxByleqQoHHcG43OrydZ1pb6R6zWs4SmxTiT9PJVXPP8AB4vtx1Z1K696uuzbaJt9etdzkpbBCA6+/PcUBnnGVHFdNrhb4F2gyLZdIUeZDltqZkR5DSXGnW1DCkLSoEKSQSCCMGunT82nhyWhfiF6U7cZ/prYs4/8fZr9KdU78V3Qbof0/wBN6A1DoDotoTTl2R1M0k0mfaNOQ4clCFXVgKSHWm0qAPYjPIq4lYBU6cJvxYWo3+rKvJBAKrRbi599iv8AMBVVrX8J8SERlE8Z57V+kXVnQHoRr29O6k1z0U0FqK7PJShyfdtNw5claUjCQpx1tSiAOACeK4b+OvS+ndF+M/qLpnRmm7XYLNAfgJi262Q24sVgKt0ZStjTYCE5UpSjgDJUT3NLyrYuEpqRAhrepLSUpyojNatbxGrWqG8ElK0JBTjuTRWA2pchptTZ3LxyPSk3WeNIiTbe04sKSWQRgYFJxizUwtuostJRebWibHAKsEKTnsa2xVPIcSw+EhZ7Gg3Sm8NoluWuRgJUCtBP9lSZJtEO4tBbKmkujgcUORAHIMHkQdxuKGNrzjm05IOBmjlrDKI58h4AkYUVegNJv2f5ToayVbc5x2pe1blpjBxaD+8Hp9KRTDqFyEcLV6jRoYiyI4kLCAUuYPzY96MQkQbjDcuTkcsIwFKODg4pkKlrjx47O0YCilSgeR9KJvXZ9Fu/Z7UhSWwM7T2GfSj51AZB1JXgsaeTaYF0BK1LJSoJPYY7inJDumlXrcwt+K4JCCU/EgnHHbI+2KiC06xEWxM20pjlkrOQrPyn3FP/AKf9RtPSLe7Z72zFDBygHZ8xPpg+tUJmpauTNiIPcnFerrK5pS0T0uLQ5CKRuXjy9ucY+ppZrGMm8aWcukW9QVplJCXoyVjKk+wH1qBF6ztZYl2cocMQKV5J2nb27YxRvTGurGuzSbe/EPnRGlEJKFbgfQitdlK1NBY7MnDTdpTfemUuzT7b5AjocTHKh2TjjBqF4tpg/wBHpNrvLrjflpWgKcIAUAewp+dPeqNzcWi1TH2F2dCdy2yvJSCOSfWm7qCbpu/yJUSFGYSw4tQBWvKSD6ivPy8F6lwJZQY1rZpeK1DQIc1LbRyUpSvOOa9S20JtdpjLgGW0PKdUAPNHbNeqcY7m+yVJ6deHDqD1b0MrVegLHOuktu9OWpTSnYEaGlDcX4hajIflocDgSc7fI8vbz5u4bKKyPBl4kohjJX05bUmUoJQ4xfra622lTLjyXXVokFLLKm2XFB5wpbOAAokgFN0o8T+u+kGhLh0+03Y9OTLdcZsme85cY763g4/D+EWEqbeQnb5fIBSTu5JI4qU9C+O65uXybE6saIs0jS17taLXc2bLBcW8401EdjtJU0/JCXW1JdIcQHGlEHKVpIwr6EkiT0DPnTH8PvWup7aqV1E1hF0bMemMR4EZgQLv8Uy6wt1EgLanJ+QhtQSEBalYKsbQpSWZf/Bz1wtt2dYsOjX5kEuFiIu4XO0Qpst1MUSXW24qJzpcWlvcra2twlCdxCTlKX1qvx7XK16gtcTo3oKxw9N2KJbo8Bu8wnkulcaK6xw0zKUGmsPuJS2XXVYQlRcJJSPupvHPcb1o+w3G36QtLPUi33GdLNzdt7nwds86H8Gh6CPiiVOhkAqTIbcb3ncE/KmtDN9TCifchnQHRPqr1Psi7/oHSjdzgJmrtyXV3SHFU/LRHMhTDDb7qFvuBkFwobSo7QTjinSx4S/Ei/IMeL04YVIYcDb7adRWsriueQH9klPxOY6vJIc2u7TtIOKQWTr9I0/poaPt/RnppIsbdzVe48C4wrjOZjT1RfhlPpQ/MWHCWwPke8xsKSFBIIp4/wCrc6qYvhZ0boKM/qYqevL7UGdvuDph/B+asKllCFBocBtKE7sqKSScsJyRIXD1HppPS3VzpBYmrh1D0CuDDccYjouEe6wp6UKeClMFYjPOLQ24EKCHFAIUcAKJIBtf0vuyplsYWtKSo7VlWP6qpTF8SeueqTMrS2pbPpmJb7mu1Ikrt0OQh8CBwxsK31pGeyspOfTFXT6SwJDFiiSWXh5a0pKUlPKR61GWAahFZQqsAvUmuJMRKDcdBCVkZ2qTwBQe66PtF23OtsNqWSQMIGCfrR+xNwWEJabCnHHfm8xXr/7qc9vhx3WtyGUpWk4JAwKgbIUaz1GgAjUq31C6SPIUp6BEQl3vu2jB+gqvmrNM3a1SHGBCdLqSVF3GEiujN10v+0nAy8sbRklQ9qYGouiVmlLSVEOEEkhXY1tpk2O4sOyHU52QNNuJmuTpgKnCv5j/AIQHbFOuG5MjhsrQPhwcHPcD6VaOf4Wo8sOuxVN5dJWhJXgI5orYvCcI0XzLi+y95qSjZnhKscKFYE4mw0M5Oa1Kony3PN2kpQcqye9DIKeotnQ+3oTq3rPSEea/8Q+zYr7KgtvOYCfMWhlaQpW1KRkjOAB6VZxXhJvy5T7Tc+P5YUQ2Nw5B96B3Dwua3gvpZbMQoSrAPnisHNdr3Nxkr3ISQnxDu4S14pOraif/AK5XH/nqVpjdanHxbrz4lOq05t0YcYe1fcFoWD3BBdwRU3t9BtbwEtthuOpWduQ+n/TUk6Y8Ndwntsybi+y04lHz4UFZ/lTTlfsmaWY9GVOg9NdO2m3NRrG7Jt8yJIRJYmR3FNyGJCFBSHUOJIUlaVAKCgcgjIog3ZevUghf+qm6soDnIA1lcuOf/s1W2f8ACcpwLfRdUNEHIA7GlaPCew+3H82+uApIKwkdxWDygn3MUN9SmVyt3Xe3yEsp8VvVtxRAJzrC5Y/46tcS03Zm+yrjd7vc9QXOZtMy53OU5KlSClCUpLjrhK1EJSlIyeAAOwq8znhgsC5DS0SVANfmJAJUKPQfD3omGpTrsVK1ngnb6UnJ5SkHk0Mo7f3KEXKwQ79GXb7hC85p0YUCnNFNIX/xTdOrb+wuj/XS/W61JXiPAnMx7k1HQkBKUMiW255SAEgBCMJHPHJq7Nw6R9M7K2p5cIuPJ+ZI2nvTZSxomxsuSYVpbK05wSjt/Om4WIFodTL4aldHdVeNbWVkmWzW3iNvKYTg2PNWy2wbc+pPqA9FYbcT/wCaoU3tO9KYumYTv7PiuqceUpb76yVuOrVypSlHkknkk96spdusPTi0IxItxUs8OHyFH/NTOu3im6ZW1T9ut2n1PFPzBSmCnj+VMfIWG5lnIKMrRE0BqrSuuBrHp/rG76UvpORMtr6mVFO4HYsDhxBIGULBSccg1LsPqR4/Zr7UeB4kyqOpQSVK05aCoA/Uxc1u1l4gtDahssOXpywBi4Nrw5uaIB/qqMtd+JxWl7E7EahIExZK0ltBATRL5AIoGZWQaUyXldM7q9qNjX3X/qXc9Z3iGCuOZ7+WYxIGfJYSA21nanIQlOcc5podWr8y3DNx6a9V9X6LlTHN8pqwX2VAbkKSMb1pZWkKVgAZOTgYquzfWTWevn7ei53FwpeeztCyPlHpTa6g6mnyL48226tDLR2hO7gGhy+VxUsvcYmN+dMY4tcX/Wuo4bdo111h1tq+Cw/8QxFvt/lTmW3glSQ4lDzikhQStadwGcKIzyaarvVrrrpyHHsOlPEB1Is9tgNJYiwYOqpzEeO0kYShttDoShIHAAAApqXC8uu4U6VK29iDihztxWtzetO0enOahGbKTyuWesLuOY9XeqE7UNvvut+ouqNVyLYdsd6+XaROUygkFSUF5aikEpGQMZwKmtGuNUarsMi6dKOtOr9CzpDvxE2DZL/KgsSn9iUl1bbK0pKylKU7iM4SB6VVubJU8du7jJpCrUcyyKCrfJdbUexSfWrMOZ+juKyY/sSdk6+65X1yRo7XnXbqNebdOSWJEOfqmdJjSEHulba3SlSfoRT80NY5kGJbl6c1DcbNc7fLV8JcLZMciS2AtJQstOtkLQSlSknB5CiOxNQ50/tt11JYZV0lyiXY485Cyec+oqV9G3S3aelRLu646+4R5iW1AlIwOaYFfnyMQcgIoRN1T1z190Jd1W+L4pOrLxccOxP9Mrj8o+v76oib6l9bNEN3N/RnWzX1jN1muXS5qt2pJkYzpbn98kPeW4PMdVgblqyo45NOnrDfE3CbDvLhKnZ4W4E+iRupnPQ/2hA3q4wnBrz/ACfKyYc4F6nreLhV/H5N3A9y649dddx3NLa6626/1FZZC0KfgXXUk2XGdKFBaCpp1xSFEKSlQyOCAfStMHXuremGqI2semurrtpq+w0ACXbZK2VqRuSry17ThaCUJ3IVlKsYIIoTaoSYsiXKeGUxMkD3pq3KYqa644pRHmqKhXrKSygyAijUt5avxCfHXLiNLT1+KW1N5yvTloKv5mLmov6i9VuqnV+8M33rF1FvGqJTGSyiU4Awwex8phAS01nAzsSM45pkabmF20s7kJ2IG08UpkJQtI3lQBCtuPvS2ZyaBmKL7hK0dReoXT+bMd6Y9SNVaQVcENiaqw3iRAMny92zzPJWnft3rxnONysdzRj/AFRPicUnKPE51WOO4/plcv8AnqjVDxXKIK+AeMf56VPylYA24J9uxpgDItE7gg7qOLUHXnxA3tpiHqTr31GurEeUzNYbm6onPoakMrC2nkhbpCXELSlSVDlKgCCCKInxKeKJLZWfEx1WPsBrK49v/wB9UbT15QSQe/8AI1tYC3mE7lnBGB9a5XNXCJj/AEeJrxRKUCfEv1XCfY6xuOf+Ophak1RqPVeoZGp9Xalut+vM1SDJuVymOSpMjagIT5jrhK1YSlKRknAAHYVqcZw0Fq/h4xmhe9JkISpJ27q1zc0R/wCmpHlzGn1KLmFJ7DI+1Zdd7umZNt0EREMqZa3KKTkqzSa0OLYfaUggIynjFY9Z2GlzYU5nI3MhKgf81LwndwG/KNDRslUXUEdzKQCraoH2NWMahPtWxE9mOlaDzkEEpx7/AM6q0y6ph5t5BIUghQIq2fSqau+WGOh0KU2pGVBR4JxW+Qtm4OQ8RcByG1JSHpLC0BXZSf4qyjNtTAthuWpKeMbk4xxTyn2aI2HGJC1p8pWU45wDTPvDrNjKg2pLiF8bSjsamW+oIezUbF53WeUhpuR5qgrPzcgfyrKHdZL7hbkEr5GcDvX2TbVXoLuKl+Wts5Skeo9qxiMPMKCkowTjCkqxkVnAA0I4nQhhp5luOrMc4BBGfT7UTRNt62trDjjTqOU4TwT9KRAx1hEZwupUTgHg1ghYaeU2hwgjgZHrmlkzgLFw9BvsuDIiykJUvy1ZUlwZST6E08F6vRcLome4xGYW8yGl7RhLh+uKjt50uLCFOkAKAKR2pXbWZKWVoS0hTXcBR7inDY7i2GpJWjLpdbRf5MmB5JYktbVjbvQOD71mXJFvQXm1oddUsupSMAd+RQ3Sy51tjJejKbShaCFJVycelarW0+/NkGStCkhB3cHIHfipSOWzGA0AJsuMudKlKkGMtsrAJCO1eovZZyBb0BqYvbk4yjtXqUcm48I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38" name="Picture 14" descr="https://i.imgflip.com/2j58n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95" y="3796516"/>
            <a:ext cx="2181703" cy="249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.imgflip.com/2j58sz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r="25709"/>
          <a:stretch/>
        </p:blipFill>
        <p:spPr bwMode="auto">
          <a:xfrm>
            <a:off x="-2" y="3785665"/>
            <a:ext cx="2013995" cy="24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.imgflip.com/2j58y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"/>
          <a:stretch/>
        </p:blipFill>
        <p:spPr bwMode="auto">
          <a:xfrm>
            <a:off x="2723148" y="1306201"/>
            <a:ext cx="4185916" cy="250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56366|-13593164|-13155766|-3334100|-3351552|Treasury Board&quot;,&quot;Id&quot;:&quot;5bb26d52414435221884cb0e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OutlineColor&quot;:{&quot;ColorIndex&quot;:1,&quot;ColorModifier&quot;:0,&quot;BrightnessModifier&quot;:0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OutlineColor&quot;:{&quot;ColorIndex&quot;:1,&quot;ColorModifier&quot;:0,&quot;BrightnessModifier&quot;:0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OutlineColor&quot;:{&quot;ColorIndex&quot;:1,&quot;ColorModifier&quot;:0,&quot;BrightnessModifier&quot;:0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TextColor&quot;:{&quot;ColorIndex&quot;:1,&quot;ColorModifier&quot;:0,&quot;BrightnessModifier&quot;:0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COLOR" val="{&quot;FillColor&quot;:{&quot;ColorIndex&quot;:1,&quot;ColorModifier&quot;:0,&quot;BrightnessModifier&quot;:0},&quot;OutlineColor&quot;:{&quot;ColorIndex&quot;:1,&quot;ColorModifier&quot;:0,&quot;BrightnessModifier&quot;:0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468</Words>
  <Application>Microsoft Office PowerPoint</Application>
  <PresentationFormat>On-screen Show (4:3)</PresentationFormat>
  <Paragraphs>101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</vt:lpstr>
      <vt:lpstr>Calibri</vt:lpstr>
      <vt:lpstr>Garamond</vt:lpstr>
      <vt:lpstr>Office Theme</vt:lpstr>
      <vt:lpstr>PowerPoint Presentation</vt:lpstr>
      <vt:lpstr>Si vous cherchez dans Google « NextGen » (prochaine génération), vous pourriez penser que nous sommes les personnages suivants...</vt:lpstr>
      <vt:lpstr>En fait, la prochaine génération est composée de...</vt:lpstr>
      <vt:lpstr>... et les personnes suivantes...</vt:lpstr>
      <vt:lpstr>... et le BDPRH, le propriétaire fonctionnel</vt:lpstr>
      <vt:lpstr>Nous ne sommes peut-être pas sur Netflix... mais  certains disent que nous sommes aussi impressionnant!</vt:lpstr>
      <vt:lpstr>Beaucoup de gens aiment nous poser des questions au sujet de Phénix...</vt:lpstr>
      <vt:lpstr>... mais notre travail est concentré sur l’avenir et non sur le passé</vt:lpstr>
      <vt:lpstr>Les gens aiment aussi nous associer à des mots à la mode...</vt:lpstr>
      <vt:lpstr>S’il vous plaît, ne faites pas comme eux. </vt:lpstr>
      <vt:lpstr>Nous avons été très occupés jusqu’à présent...</vt:lpstr>
      <vt:lpstr>Mais il reste encore beaucoup à faire</vt:lpstr>
      <vt:lpstr>Êtes-vous prêt pour la prochaine génération?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#NextGen | #ProchaineGen</dc:title>
  <dc:creator>Amanda Bernardo</dc:creator>
  <cp:lastModifiedBy>Bernardo, Amanda</cp:lastModifiedBy>
  <cp:revision>114</cp:revision>
  <dcterms:created xsi:type="dcterms:W3CDTF">2018-09-24T15:05:53Z</dcterms:created>
  <dcterms:modified xsi:type="dcterms:W3CDTF">2018-10-01T18:54:10Z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dd1c8fa0-a2d4-4a69-ae10-67a9b52c71c1</vt:lpwstr>
  </property>
  <property fmtid="{D5CDD505-2E9C-101B-9397-08002B2CF9AE}" pid="3" name="TBSSCTVISUALMARKINGNO">
    <vt:lpwstr>NO</vt:lpwstr>
  </property>
  <property fmtid="{D5CDD505-2E9C-101B-9397-08002B2CF9AE}" pid="4" name="TBSSCTCLASSIFICATION">
    <vt:lpwstr>UNCLASSIFIED</vt:lpwstr>
  </property>
  <property fmtid="{D5CDD505-2E9C-101B-9397-08002B2CF9AE}" pid="5" name="SECCLASS">
    <vt:lpwstr>CLASSU</vt:lpwstr>
  </property>
</Properties>
</file>