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261" r:id="rId4"/>
    <p:sldId id="257" r:id="rId5"/>
    <p:sldId id="258" r:id="rId6"/>
    <p:sldId id="272" r:id="rId7"/>
    <p:sldId id="262" r:id="rId8"/>
    <p:sldId id="259" r:id="rId9"/>
    <p:sldId id="265" r:id="rId10"/>
    <p:sldId id="268" r:id="rId11"/>
    <p:sldId id="273" r:id="rId12"/>
    <p:sldId id="269" r:id="rId13"/>
    <p:sldId id="275" r:id="rId14"/>
    <p:sldId id="264" r:id="rId15"/>
    <p:sldId id="274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E7DA34-6A64-D748-7BAF-8F0D390A3180}" name="Noémie Fournier-Lévêque" initials="NFL" userId="S::noemie.fournier-leveque@cfp-psc.gc.ca::fe4e3617-2a88-4593-9d1e-181281661c5d" providerId="AD"/>
  <p188:author id="{EF17147A-1358-82BD-11DA-393FCEA407F0}" name="Karyne Montigny" initials="KM" userId="S::karyne.montigny@Cfp-psc.gc.ca::6399a1b1-73f8-4959-9923-6738da8811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6F6A1F-9E20-4C85-B808-16E7F76893B6}" v="116" dt="2025-06-20T18:32:19.7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97" autoAdjust="0"/>
  </p:normalViewPr>
  <p:slideViewPr>
    <p:cSldViewPr snapToGrid="0">
      <p:cViewPr varScale="1">
        <p:scale>
          <a:sx n="75" d="100"/>
          <a:sy n="75" d="100"/>
        </p:scale>
        <p:origin x="974" y="28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8/10/relationships/authors" Target="authors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yne Montigny" userId="6399a1b1-73f8-4959-9923-6738da8811fb" providerId="ADAL" clId="{3609E2D8-1607-439F-B345-37656E44641A}"/>
    <pc:docChg chg="undo redo custSel addSld delSld modSld sldOrd addMainMaster delMainMaster modMainMaster">
      <pc:chgData name="Karyne Montigny" userId="6399a1b1-73f8-4959-9923-6738da8811fb" providerId="ADAL" clId="{3609E2D8-1607-439F-B345-37656E44641A}" dt="2025-01-08T21:11:46.651" v="274" actId="108"/>
      <pc:docMkLst>
        <pc:docMk/>
      </pc:docMkLst>
      <pc:sldChg chg="addSp delSp modSp mod modClrScheme chgLayout">
        <pc:chgData name="Karyne Montigny" userId="6399a1b1-73f8-4959-9923-6738da8811fb" providerId="ADAL" clId="{3609E2D8-1607-439F-B345-37656E44641A}" dt="2025-01-08T19:15:10.142" v="7" actId="26606"/>
        <pc:sldMkLst>
          <pc:docMk/>
          <pc:sldMk cId="0" sldId="257"/>
        </pc:sldMkLst>
      </pc:sldChg>
      <pc:sldChg chg="modSp mod">
        <pc:chgData name="Karyne Montigny" userId="6399a1b1-73f8-4959-9923-6738da8811fb" providerId="ADAL" clId="{3609E2D8-1607-439F-B345-37656E44641A}" dt="2025-01-08T20:14:02.043" v="43" actId="6549"/>
        <pc:sldMkLst>
          <pc:docMk/>
          <pc:sldMk cId="0" sldId="258"/>
        </pc:sldMkLst>
      </pc:sldChg>
      <pc:sldChg chg="modSp mod">
        <pc:chgData name="Karyne Montigny" userId="6399a1b1-73f8-4959-9923-6738da8811fb" providerId="ADAL" clId="{3609E2D8-1607-439F-B345-37656E44641A}" dt="2025-01-08T20:18:37.272" v="105" actId="6549"/>
        <pc:sldMkLst>
          <pc:docMk/>
          <pc:sldMk cId="0" sldId="260"/>
        </pc:sldMkLst>
      </pc:sldChg>
      <pc:sldChg chg="modSp modNotesTx">
        <pc:chgData name="Karyne Montigny" userId="6399a1b1-73f8-4959-9923-6738da8811fb" providerId="ADAL" clId="{3609E2D8-1607-439F-B345-37656E44641A}" dt="2025-01-08T20:57:11.389" v="219" actId="6549"/>
        <pc:sldMkLst>
          <pc:docMk/>
          <pc:sldMk cId="0" sldId="262"/>
        </pc:sldMkLst>
      </pc:sldChg>
      <pc:sldChg chg="modSp mod">
        <pc:chgData name="Karyne Montigny" userId="6399a1b1-73f8-4959-9923-6738da8811fb" providerId="ADAL" clId="{3609E2D8-1607-439F-B345-37656E44641A}" dt="2025-01-08T21:10:28.301" v="223" actId="13926"/>
        <pc:sldMkLst>
          <pc:docMk/>
          <pc:sldMk cId="0" sldId="263"/>
        </pc:sldMkLst>
      </pc:sldChg>
      <pc:sldChg chg="modSp mod">
        <pc:chgData name="Karyne Montigny" userId="6399a1b1-73f8-4959-9923-6738da8811fb" providerId="ADAL" clId="{3609E2D8-1607-439F-B345-37656E44641A}" dt="2025-01-08T18:47:40.099" v="2" actId="13926"/>
        <pc:sldMkLst>
          <pc:docMk/>
          <pc:sldMk cId="0" sldId="264"/>
        </pc:sldMkLst>
      </pc:sldChg>
      <pc:sldChg chg="modSp mod">
        <pc:chgData name="Karyne Montigny" userId="6399a1b1-73f8-4959-9923-6738da8811fb" providerId="ADAL" clId="{3609E2D8-1607-439F-B345-37656E44641A}" dt="2025-01-08T20:16:45.278" v="95" actId="33524"/>
        <pc:sldMkLst>
          <pc:docMk/>
          <pc:sldMk cId="3572520243" sldId="265"/>
        </pc:sldMkLst>
      </pc:sldChg>
      <pc:sldChg chg="addSp delSp modSp add del mod ord chgLayout">
        <pc:chgData name="Karyne Montigny" userId="6399a1b1-73f8-4959-9923-6738da8811fb" providerId="ADAL" clId="{3609E2D8-1607-439F-B345-37656E44641A}" dt="2025-01-08T21:10:13.737" v="222" actId="47"/>
        <pc:sldMkLst>
          <pc:docMk/>
          <pc:sldMk cId="1799209798" sldId="266"/>
        </pc:sldMkLst>
      </pc:sldChg>
      <pc:sldChg chg="addSp delSp modSp add del mod chgLayout">
        <pc:chgData name="Karyne Montigny" userId="6399a1b1-73f8-4959-9923-6738da8811fb" providerId="ADAL" clId="{3609E2D8-1607-439F-B345-37656E44641A}" dt="2025-01-08T20:18:18.960" v="104" actId="47"/>
        <pc:sldMkLst>
          <pc:docMk/>
          <pc:sldMk cId="2934077001" sldId="267"/>
        </pc:sldMkLst>
      </pc:sldChg>
      <pc:sldChg chg="modSp add mod">
        <pc:chgData name="Karyne Montigny" userId="6399a1b1-73f8-4959-9923-6738da8811fb" providerId="ADAL" clId="{3609E2D8-1607-439F-B345-37656E44641A}" dt="2025-01-08T21:11:46.651" v="274" actId="108"/>
        <pc:sldMkLst>
          <pc:docMk/>
          <pc:sldMk cId="3381174038" sldId="267"/>
        </pc:sldMkLst>
      </pc:sldChg>
      <pc:sldMasterChg chg="replId modSldLayout">
        <pc:chgData name="Karyne Montigny" userId="6399a1b1-73f8-4959-9923-6738da8811fb" providerId="ADAL" clId="{3609E2D8-1607-439F-B345-37656E44641A}" dt="2025-01-08T20:17:37.010" v="98" actId="27028"/>
        <pc:sldMasterMkLst>
          <pc:docMk/>
          <pc:sldMasterMk cId="846385033" sldId="2147483648"/>
        </pc:sldMasterMkLst>
        <pc:sldLayoutChg chg="replId">
          <pc:chgData name="Karyne Montigny" userId="6399a1b1-73f8-4959-9923-6738da8811fb" providerId="ADAL" clId="{3609E2D8-1607-439F-B345-37656E44641A}" dt="2025-01-08T20:17:37.010" v="98" actId="27028"/>
          <pc:sldLayoutMkLst>
            <pc:docMk/>
            <pc:sldMasterMk cId="846385033" sldId="2147483648"/>
            <pc:sldLayoutMk cId="2597049754" sldId="2147483650"/>
          </pc:sldLayoutMkLst>
        </pc:sldLayoutChg>
      </pc:sldMasterChg>
      <pc:sldMasterChg chg="add del addSldLayout delSldLayout">
        <pc:chgData name="Karyne Montigny" userId="6399a1b1-73f8-4959-9923-6738da8811fb" providerId="ADAL" clId="{3609E2D8-1607-439F-B345-37656E44641A}" dt="2025-01-08T20:17:37.010" v="98" actId="27028"/>
        <pc:sldMasterMkLst>
          <pc:docMk/>
          <pc:sldMasterMk cId="3673029892" sldId="2147483648"/>
        </pc:sldMasterMkLst>
        <pc:sldLayoutChg chg="add del">
          <pc:chgData name="Karyne Montigny" userId="6399a1b1-73f8-4959-9923-6738da8811fb" providerId="ADAL" clId="{3609E2D8-1607-439F-B345-37656E44641A}" dt="2025-01-08T20:17:37.010" v="98" actId="27028"/>
          <pc:sldLayoutMkLst>
            <pc:docMk/>
            <pc:sldMasterMk cId="3673029892" sldId="2147483648"/>
            <pc:sldLayoutMk cId="452689395" sldId="2147483650"/>
          </pc:sldLayoutMkLst>
        </pc:sldLayoutChg>
      </pc:sldMasterChg>
    </pc:docChg>
  </pc:docChgLst>
  <pc:docChgLst>
    <pc:chgData name="Karyne Montigny" userId="6399a1b1-73f8-4959-9923-6738da8811fb" providerId="ADAL" clId="{B26F6A1F-9E20-4C85-B808-16E7F76893B6}"/>
    <pc:docChg chg="undo redo custSel addSld delSld modSld sldOrd addMainMaster">
      <pc:chgData name="Karyne Montigny" userId="6399a1b1-73f8-4959-9923-6738da8811fb" providerId="ADAL" clId="{B26F6A1F-9E20-4C85-B808-16E7F76893B6}" dt="2025-06-20T20:40:37.071" v="877" actId="6549"/>
      <pc:docMkLst>
        <pc:docMk/>
      </pc:docMkLst>
      <pc:sldChg chg="modSp mod">
        <pc:chgData name="Karyne Montigny" userId="6399a1b1-73f8-4959-9923-6738da8811fb" providerId="ADAL" clId="{B26F6A1F-9E20-4C85-B808-16E7F76893B6}" dt="2025-06-20T20:35:52.240" v="875" actId="6549"/>
        <pc:sldMkLst>
          <pc:docMk/>
          <pc:sldMk cId="2811539116" sldId="256"/>
        </pc:sldMkLst>
        <pc:spChg chg="mod">
          <ac:chgData name="Karyne Montigny" userId="6399a1b1-73f8-4959-9923-6738da8811fb" providerId="ADAL" clId="{B26F6A1F-9E20-4C85-B808-16E7F76893B6}" dt="2025-06-20T20:35:52.240" v="875" actId="6549"/>
          <ac:spMkLst>
            <pc:docMk/>
            <pc:sldMk cId="2811539116" sldId="256"/>
            <ac:spMk id="5" creationId="{68C71393-32E8-41B2-841C-F4B475721282}"/>
          </ac:spMkLst>
        </pc:spChg>
      </pc:sldChg>
      <pc:sldChg chg="delSp modSp mod modClrScheme chgLayout">
        <pc:chgData name="Karyne Montigny" userId="6399a1b1-73f8-4959-9923-6738da8811fb" providerId="ADAL" clId="{B26F6A1F-9E20-4C85-B808-16E7F76893B6}" dt="2025-06-20T12:39:59.604" v="174" actId="20577"/>
        <pc:sldMkLst>
          <pc:docMk/>
          <pc:sldMk cId="0" sldId="257"/>
        </pc:sldMkLst>
        <pc:spChg chg="mod ord">
          <ac:chgData name="Karyne Montigny" userId="6399a1b1-73f8-4959-9923-6738da8811fb" providerId="ADAL" clId="{B26F6A1F-9E20-4C85-B808-16E7F76893B6}" dt="2025-06-20T12:27:40.220" v="167" actId="700"/>
          <ac:spMkLst>
            <pc:docMk/>
            <pc:sldMk cId="0" sldId="257"/>
            <ac:spMk id="2" creationId="{00000000-0000-0000-0000-000000000000}"/>
          </ac:spMkLst>
        </pc:spChg>
        <pc:spChg chg="mod ord">
          <ac:chgData name="Karyne Montigny" userId="6399a1b1-73f8-4959-9923-6738da8811fb" providerId="ADAL" clId="{B26F6A1F-9E20-4C85-B808-16E7F76893B6}" dt="2025-06-20T12:39:59.604" v="174" actId="20577"/>
          <ac:spMkLst>
            <pc:docMk/>
            <pc:sldMk cId="0" sldId="257"/>
            <ac:spMk id="3" creationId="{00000000-0000-0000-0000-000000000000}"/>
          </ac:spMkLst>
        </pc:spChg>
        <pc:spChg chg="del">
          <ac:chgData name="Karyne Montigny" userId="6399a1b1-73f8-4959-9923-6738da8811fb" providerId="ADAL" clId="{B26F6A1F-9E20-4C85-B808-16E7F76893B6}" dt="2025-06-20T12:27:37.349" v="166" actId="478"/>
          <ac:spMkLst>
            <pc:docMk/>
            <pc:sldMk cId="0" sldId="257"/>
            <ac:spMk id="6" creationId="{7186A3D3-AE9F-EB9A-BEC7-AF10B11C0179}"/>
          </ac:spMkLst>
        </pc:spChg>
        <pc:spChg chg="mod ord">
          <ac:chgData name="Karyne Montigny" userId="6399a1b1-73f8-4959-9923-6738da8811fb" providerId="ADAL" clId="{B26F6A1F-9E20-4C85-B808-16E7F76893B6}" dt="2025-06-20T12:27:40.220" v="167" actId="700"/>
          <ac:spMkLst>
            <pc:docMk/>
            <pc:sldMk cId="0" sldId="257"/>
            <ac:spMk id="10" creationId="{B8FBDAB6-EBF6-BBBC-ED8C-BF825C0CC9C9}"/>
          </ac:spMkLst>
        </pc:spChg>
      </pc:sldChg>
      <pc:sldChg chg="modSp mod">
        <pc:chgData name="Karyne Montigny" userId="6399a1b1-73f8-4959-9923-6738da8811fb" providerId="ADAL" clId="{B26F6A1F-9E20-4C85-B808-16E7F76893B6}" dt="2025-06-20T18:07:59.777" v="665" actId="27636"/>
        <pc:sldMkLst>
          <pc:docMk/>
          <pc:sldMk cId="0" sldId="258"/>
        </pc:sldMkLst>
        <pc:spChg chg="mod">
          <ac:chgData name="Karyne Montigny" userId="6399a1b1-73f8-4959-9923-6738da8811fb" providerId="ADAL" clId="{B26F6A1F-9E20-4C85-B808-16E7F76893B6}" dt="2025-06-20T18:07:59.777" v="665" actId="27636"/>
          <ac:spMkLst>
            <pc:docMk/>
            <pc:sldMk cId="0" sldId="258"/>
            <ac:spMk id="3" creationId="{00000000-0000-0000-0000-000000000000}"/>
          </ac:spMkLst>
        </pc:spChg>
      </pc:sldChg>
      <pc:sldChg chg="modSp">
        <pc:chgData name="Karyne Montigny" userId="6399a1b1-73f8-4959-9923-6738da8811fb" providerId="ADAL" clId="{B26F6A1F-9E20-4C85-B808-16E7F76893B6}" dt="2025-06-20T13:47:55.601" v="210" actId="962"/>
        <pc:sldMkLst>
          <pc:docMk/>
          <pc:sldMk cId="0" sldId="259"/>
        </pc:sldMkLst>
        <pc:graphicFrameChg chg="mod">
          <ac:chgData name="Karyne Montigny" userId="6399a1b1-73f8-4959-9923-6738da8811fb" providerId="ADAL" clId="{B26F6A1F-9E20-4C85-B808-16E7F76893B6}" dt="2025-06-20T13:47:55.601" v="210" actId="962"/>
          <ac:graphicFrameMkLst>
            <pc:docMk/>
            <pc:sldMk cId="0" sldId="259"/>
            <ac:graphicFrameMk id="4" creationId="{5583123F-B3B5-1EA6-1162-195A5B50D998}"/>
          </ac:graphicFrameMkLst>
        </pc:graphicFrameChg>
      </pc:sldChg>
      <pc:sldChg chg="del">
        <pc:chgData name="Karyne Montigny" userId="6399a1b1-73f8-4959-9923-6738da8811fb" providerId="ADAL" clId="{B26F6A1F-9E20-4C85-B808-16E7F76893B6}" dt="2025-06-20T17:44:45.502" v="398" actId="47"/>
        <pc:sldMkLst>
          <pc:docMk/>
          <pc:sldMk cId="0" sldId="260"/>
        </pc:sldMkLst>
      </pc:sldChg>
      <pc:sldChg chg="addSp modSp mod modClrScheme chgLayout modNotesTx">
        <pc:chgData name="Karyne Montigny" userId="6399a1b1-73f8-4959-9923-6738da8811fb" providerId="ADAL" clId="{B26F6A1F-9E20-4C85-B808-16E7F76893B6}" dt="2025-06-20T20:35:02.756" v="874" actId="13926"/>
        <pc:sldMkLst>
          <pc:docMk/>
          <pc:sldMk cId="0" sldId="261"/>
        </pc:sldMkLst>
        <pc:spChg chg="mod ord">
          <ac:chgData name="Karyne Montigny" userId="6399a1b1-73f8-4959-9923-6738da8811fb" providerId="ADAL" clId="{B26F6A1F-9E20-4C85-B808-16E7F76893B6}" dt="2025-06-20T12:26:14.485" v="57" actId="700"/>
          <ac:spMkLst>
            <pc:docMk/>
            <pc:sldMk cId="0" sldId="261"/>
            <ac:spMk id="2" creationId="{00000000-0000-0000-0000-000000000000}"/>
          </ac:spMkLst>
        </pc:spChg>
        <pc:spChg chg="mod ord">
          <ac:chgData name="Karyne Montigny" userId="6399a1b1-73f8-4959-9923-6738da8811fb" providerId="ADAL" clId="{B26F6A1F-9E20-4C85-B808-16E7F76893B6}" dt="2025-06-20T20:35:02.756" v="874" actId="13926"/>
          <ac:spMkLst>
            <pc:docMk/>
            <pc:sldMk cId="0" sldId="261"/>
            <ac:spMk id="3" creationId="{00000000-0000-0000-0000-000000000000}"/>
          </ac:spMkLst>
        </pc:spChg>
        <pc:spChg chg="add mod ord">
          <ac:chgData name="Karyne Montigny" userId="6399a1b1-73f8-4959-9923-6738da8811fb" providerId="ADAL" clId="{B26F6A1F-9E20-4C85-B808-16E7F76893B6}" dt="2025-06-20T13:52:04.094" v="241" actId="15"/>
          <ac:spMkLst>
            <pc:docMk/>
            <pc:sldMk cId="0" sldId="261"/>
            <ac:spMk id="4" creationId="{2C32659E-DC6C-625D-5AC9-BCDB0E0D0154}"/>
          </ac:spMkLst>
        </pc:spChg>
        <pc:spChg chg="add">
          <ac:chgData name="Karyne Montigny" userId="6399a1b1-73f8-4959-9923-6738da8811fb" providerId="ADAL" clId="{B26F6A1F-9E20-4C85-B808-16E7F76893B6}" dt="2025-06-20T12:26:29.409" v="95"/>
          <ac:spMkLst>
            <pc:docMk/>
            <pc:sldMk cId="0" sldId="261"/>
            <ac:spMk id="5" creationId="{2776D799-E99A-35F5-5350-8BE0685E391C}"/>
          </ac:spMkLst>
        </pc:spChg>
      </pc:sldChg>
      <pc:sldChg chg="modSp del">
        <pc:chgData name="Karyne Montigny" userId="6399a1b1-73f8-4959-9923-6738da8811fb" providerId="ADAL" clId="{B26F6A1F-9E20-4C85-B808-16E7F76893B6}" dt="2025-06-20T13:53:23.595" v="245" actId="47"/>
        <pc:sldMkLst>
          <pc:docMk/>
          <pc:sldMk cId="0" sldId="262"/>
        </pc:sldMkLst>
        <pc:graphicFrameChg chg="mod">
          <ac:chgData name="Karyne Montigny" userId="6399a1b1-73f8-4959-9923-6738da8811fb" providerId="ADAL" clId="{B26F6A1F-9E20-4C85-B808-16E7F76893B6}" dt="2025-06-20T13:48:09.229" v="212" actId="962"/>
          <ac:graphicFrameMkLst>
            <pc:docMk/>
            <pc:sldMk cId="0" sldId="262"/>
            <ac:graphicFrameMk id="5" creationId="{60EE3B11-F472-5222-C17A-CA796A574C0A}"/>
          </ac:graphicFrameMkLst>
        </pc:graphicFrameChg>
      </pc:sldChg>
      <pc:sldChg chg="modSp add mod">
        <pc:chgData name="Karyne Montigny" userId="6399a1b1-73f8-4959-9923-6738da8811fb" providerId="ADAL" clId="{B26F6A1F-9E20-4C85-B808-16E7F76893B6}" dt="2025-06-20T17:57:12.930" v="552" actId="12100"/>
        <pc:sldMkLst>
          <pc:docMk/>
          <pc:sldMk cId="1682639165" sldId="262"/>
        </pc:sldMkLst>
        <pc:spChg chg="mod">
          <ac:chgData name="Karyne Montigny" userId="6399a1b1-73f8-4959-9923-6738da8811fb" providerId="ADAL" clId="{B26F6A1F-9E20-4C85-B808-16E7F76893B6}" dt="2025-06-20T17:56:09.558" v="540" actId="790"/>
          <ac:spMkLst>
            <pc:docMk/>
            <pc:sldMk cId="1682639165" sldId="262"/>
            <ac:spMk id="2" creationId="{DA2D3551-82B0-374A-2AD6-D8BCF976F6A8}"/>
          </ac:spMkLst>
        </pc:spChg>
        <pc:graphicFrameChg chg="mod modGraphic">
          <ac:chgData name="Karyne Montigny" userId="6399a1b1-73f8-4959-9923-6738da8811fb" providerId="ADAL" clId="{B26F6A1F-9E20-4C85-B808-16E7F76893B6}" dt="2025-06-20T17:57:12.930" v="552" actId="12100"/>
          <ac:graphicFrameMkLst>
            <pc:docMk/>
            <pc:sldMk cId="1682639165" sldId="262"/>
            <ac:graphicFrameMk id="5" creationId="{ECDADC9C-F0FC-0CF7-ABB1-011476A51961}"/>
          </ac:graphicFrameMkLst>
        </pc:graphicFrameChg>
      </pc:sldChg>
      <pc:sldChg chg="del">
        <pc:chgData name="Karyne Montigny" userId="6399a1b1-73f8-4959-9923-6738da8811fb" providerId="ADAL" clId="{B26F6A1F-9E20-4C85-B808-16E7F76893B6}" dt="2025-06-20T20:27:09.986" v="747" actId="47"/>
        <pc:sldMkLst>
          <pc:docMk/>
          <pc:sldMk cId="0" sldId="263"/>
        </pc:sldMkLst>
      </pc:sldChg>
      <pc:sldChg chg="modSp mod">
        <pc:chgData name="Karyne Montigny" userId="6399a1b1-73f8-4959-9923-6738da8811fb" providerId="ADAL" clId="{B26F6A1F-9E20-4C85-B808-16E7F76893B6}" dt="2025-06-20T18:32:03.927" v="697" actId="20577"/>
        <pc:sldMkLst>
          <pc:docMk/>
          <pc:sldMk cId="0" sldId="264"/>
        </pc:sldMkLst>
        <pc:spChg chg="mod">
          <ac:chgData name="Karyne Montigny" userId="6399a1b1-73f8-4959-9923-6738da8811fb" providerId="ADAL" clId="{B26F6A1F-9E20-4C85-B808-16E7F76893B6}" dt="2025-06-20T18:32:03.927" v="697" actId="20577"/>
          <ac:spMkLst>
            <pc:docMk/>
            <pc:sldMk cId="0" sldId="264"/>
            <ac:spMk id="3" creationId="{00000000-0000-0000-0000-000000000000}"/>
          </ac:spMkLst>
        </pc:spChg>
      </pc:sldChg>
      <pc:sldChg chg="modSp mod">
        <pc:chgData name="Karyne Montigny" userId="6399a1b1-73f8-4959-9923-6738da8811fb" providerId="ADAL" clId="{B26F6A1F-9E20-4C85-B808-16E7F76893B6}" dt="2025-06-20T20:33:54.953" v="824" actId="20577"/>
        <pc:sldMkLst>
          <pc:docMk/>
          <pc:sldMk cId="3572520243" sldId="265"/>
        </pc:sldMkLst>
        <pc:spChg chg="mod">
          <ac:chgData name="Karyne Montigny" userId="6399a1b1-73f8-4959-9923-6738da8811fb" providerId="ADAL" clId="{B26F6A1F-9E20-4C85-B808-16E7F76893B6}" dt="2025-06-20T20:33:54.953" v="824" actId="20577"/>
          <ac:spMkLst>
            <pc:docMk/>
            <pc:sldMk cId="3572520243" sldId="265"/>
            <ac:spMk id="2" creationId="{ED838C61-5DB8-880B-1FEB-0ADC891B0AAC}"/>
          </ac:spMkLst>
        </pc:spChg>
        <pc:spChg chg="mod">
          <ac:chgData name="Karyne Montigny" userId="6399a1b1-73f8-4959-9923-6738da8811fb" providerId="ADAL" clId="{B26F6A1F-9E20-4C85-B808-16E7F76893B6}" dt="2025-06-20T12:41:48.854" v="193" actId="27636"/>
          <ac:spMkLst>
            <pc:docMk/>
            <pc:sldMk cId="3572520243" sldId="265"/>
            <ac:spMk id="3" creationId="{5B77DFD0-7672-8C9C-2D59-33CF236F933B}"/>
          </ac:spMkLst>
        </pc:spChg>
      </pc:sldChg>
      <pc:sldChg chg="del">
        <pc:chgData name="Karyne Montigny" userId="6399a1b1-73f8-4959-9923-6738da8811fb" providerId="ADAL" clId="{B26F6A1F-9E20-4C85-B808-16E7F76893B6}" dt="2025-06-20T17:45:30.510" v="399" actId="47"/>
        <pc:sldMkLst>
          <pc:docMk/>
          <pc:sldMk cId="3381174038" sldId="267"/>
        </pc:sldMkLst>
      </pc:sldChg>
      <pc:sldChg chg="addSp delSp modSp new mod ord chgLayout">
        <pc:chgData name="Karyne Montigny" userId="6399a1b1-73f8-4959-9923-6738da8811fb" providerId="ADAL" clId="{B26F6A1F-9E20-4C85-B808-16E7F76893B6}" dt="2025-06-20T13:52:46.727" v="244"/>
        <pc:sldMkLst>
          <pc:docMk/>
          <pc:sldMk cId="4151047207" sldId="268"/>
        </pc:sldMkLst>
        <pc:spChg chg="mod ord">
          <ac:chgData name="Karyne Montigny" userId="6399a1b1-73f8-4959-9923-6738da8811fb" providerId="ADAL" clId="{B26F6A1F-9E20-4C85-B808-16E7F76893B6}" dt="2025-06-20T12:40:31.454" v="179" actId="6264"/>
          <ac:spMkLst>
            <pc:docMk/>
            <pc:sldMk cId="4151047207" sldId="268"/>
            <ac:spMk id="2" creationId="{1A36B1B4-9CAA-C501-C938-C5561788AE88}"/>
          </ac:spMkLst>
        </pc:spChg>
        <pc:spChg chg="mod ord">
          <ac:chgData name="Karyne Montigny" userId="6399a1b1-73f8-4959-9923-6738da8811fb" providerId="ADAL" clId="{B26F6A1F-9E20-4C85-B808-16E7F76893B6}" dt="2025-06-20T12:40:48.325" v="180" actId="12"/>
          <ac:spMkLst>
            <pc:docMk/>
            <pc:sldMk cId="4151047207" sldId="268"/>
            <ac:spMk id="3" creationId="{6653E044-D8C4-0B44-697D-58458ECEF655}"/>
          </ac:spMkLst>
        </pc:spChg>
        <pc:spChg chg="mod ord">
          <ac:chgData name="Karyne Montigny" userId="6399a1b1-73f8-4959-9923-6738da8811fb" providerId="ADAL" clId="{B26F6A1F-9E20-4C85-B808-16E7F76893B6}" dt="2025-06-20T12:40:31.454" v="179" actId="6264"/>
          <ac:spMkLst>
            <pc:docMk/>
            <pc:sldMk cId="4151047207" sldId="268"/>
            <ac:spMk id="4" creationId="{9AC1E3C3-EC2A-EE69-BEA8-5FF2FD6C8309}"/>
          </ac:spMkLst>
        </pc:spChg>
        <pc:spChg chg="add del mod">
          <ac:chgData name="Karyne Montigny" userId="6399a1b1-73f8-4959-9923-6738da8811fb" providerId="ADAL" clId="{B26F6A1F-9E20-4C85-B808-16E7F76893B6}" dt="2025-06-20T12:40:31.454" v="179" actId="6264"/>
          <ac:spMkLst>
            <pc:docMk/>
            <pc:sldMk cId="4151047207" sldId="268"/>
            <ac:spMk id="5" creationId="{4CDB38BE-0854-FA8C-C0BD-DA2A11A78764}"/>
          </ac:spMkLst>
        </pc:spChg>
        <pc:spChg chg="add del mod">
          <ac:chgData name="Karyne Montigny" userId="6399a1b1-73f8-4959-9923-6738da8811fb" providerId="ADAL" clId="{B26F6A1F-9E20-4C85-B808-16E7F76893B6}" dt="2025-06-20T12:40:31.454" v="179" actId="6264"/>
          <ac:spMkLst>
            <pc:docMk/>
            <pc:sldMk cId="4151047207" sldId="268"/>
            <ac:spMk id="6" creationId="{3A6B72B0-6A5C-B948-B257-8BD2D9A988CB}"/>
          </ac:spMkLst>
        </pc:spChg>
        <pc:spChg chg="add del mod">
          <ac:chgData name="Karyne Montigny" userId="6399a1b1-73f8-4959-9923-6738da8811fb" providerId="ADAL" clId="{B26F6A1F-9E20-4C85-B808-16E7F76893B6}" dt="2025-06-20T12:40:31.454" v="179" actId="6264"/>
          <ac:spMkLst>
            <pc:docMk/>
            <pc:sldMk cId="4151047207" sldId="268"/>
            <ac:spMk id="7" creationId="{A5EDCE98-4280-557E-5753-BF6F3CC88D1A}"/>
          </ac:spMkLst>
        </pc:spChg>
      </pc:sldChg>
      <pc:sldChg chg="addSp delSp modSp new mod ord">
        <pc:chgData name="Karyne Montigny" userId="6399a1b1-73f8-4959-9923-6738da8811fb" providerId="ADAL" clId="{B26F6A1F-9E20-4C85-B808-16E7F76893B6}" dt="2025-06-20T20:30:53.777" v="788" actId="22"/>
        <pc:sldMkLst>
          <pc:docMk/>
          <pc:sldMk cId="1935168095" sldId="269"/>
        </pc:sldMkLst>
        <pc:spChg chg="mod">
          <ac:chgData name="Karyne Montigny" userId="6399a1b1-73f8-4959-9923-6738da8811fb" providerId="ADAL" clId="{B26F6A1F-9E20-4C85-B808-16E7F76893B6}" dt="2025-06-20T14:00:38.896" v="283" actId="5793"/>
          <ac:spMkLst>
            <pc:docMk/>
            <pc:sldMk cId="1935168095" sldId="269"/>
            <ac:spMk id="2" creationId="{E1930D41-FF67-0895-B819-336332B00788}"/>
          </ac:spMkLst>
        </pc:spChg>
        <pc:spChg chg="mod">
          <ac:chgData name="Karyne Montigny" userId="6399a1b1-73f8-4959-9923-6738da8811fb" providerId="ADAL" clId="{B26F6A1F-9E20-4C85-B808-16E7F76893B6}" dt="2025-06-20T20:30:40.487" v="786" actId="113"/>
          <ac:spMkLst>
            <pc:docMk/>
            <pc:sldMk cId="1935168095" sldId="269"/>
            <ac:spMk id="3" creationId="{61106692-4E95-C71C-C172-329AD74E02F5}"/>
          </ac:spMkLst>
        </pc:spChg>
        <pc:spChg chg="add del">
          <ac:chgData name="Karyne Montigny" userId="6399a1b1-73f8-4959-9923-6738da8811fb" providerId="ADAL" clId="{B26F6A1F-9E20-4C85-B808-16E7F76893B6}" dt="2025-06-20T20:30:53.777" v="788" actId="22"/>
          <ac:spMkLst>
            <pc:docMk/>
            <pc:sldMk cId="1935168095" sldId="269"/>
            <ac:spMk id="6" creationId="{EBB8FC60-A237-6990-FE78-188A6AE654EE}"/>
          </ac:spMkLst>
        </pc:spChg>
      </pc:sldChg>
      <pc:sldChg chg="modSp add mod">
        <pc:chgData name="Karyne Montigny" userId="6399a1b1-73f8-4959-9923-6738da8811fb" providerId="ADAL" clId="{B26F6A1F-9E20-4C85-B808-16E7F76893B6}" dt="2025-06-20T20:40:37.071" v="877" actId="6549"/>
        <pc:sldMkLst>
          <pc:docMk/>
          <pc:sldMk cId="1933837080" sldId="270"/>
        </pc:sldMkLst>
        <pc:spChg chg="mod">
          <ac:chgData name="Karyne Montigny" userId="6399a1b1-73f8-4959-9923-6738da8811fb" providerId="ADAL" clId="{B26F6A1F-9E20-4C85-B808-16E7F76893B6}" dt="2025-06-20T20:32:02.088" v="816" actId="108"/>
          <ac:spMkLst>
            <pc:docMk/>
            <pc:sldMk cId="1933837080" sldId="270"/>
            <ac:spMk id="2" creationId="{17B88A4A-6A4D-A6D1-CF60-EFAD45B42015}"/>
          </ac:spMkLst>
        </pc:spChg>
        <pc:spChg chg="mod">
          <ac:chgData name="Karyne Montigny" userId="6399a1b1-73f8-4959-9923-6738da8811fb" providerId="ADAL" clId="{B26F6A1F-9E20-4C85-B808-16E7F76893B6}" dt="2025-06-20T20:40:37.071" v="877" actId="6549"/>
          <ac:spMkLst>
            <pc:docMk/>
            <pc:sldMk cId="1933837080" sldId="270"/>
            <ac:spMk id="3" creationId="{9F9BBFCE-766A-542C-8A71-46F2722C688E}"/>
          </ac:spMkLst>
        </pc:spChg>
      </pc:sldChg>
      <pc:sldChg chg="addSp delSp modSp add mod chgLayout">
        <pc:chgData name="Karyne Montigny" userId="6399a1b1-73f8-4959-9923-6738da8811fb" providerId="ADAL" clId="{B26F6A1F-9E20-4C85-B808-16E7F76893B6}" dt="2025-06-20T20:34:21.686" v="826" actId="6264"/>
        <pc:sldMkLst>
          <pc:docMk/>
          <pc:sldMk cId="317148412" sldId="271"/>
        </pc:sldMkLst>
        <pc:spChg chg="mod ord">
          <ac:chgData name="Karyne Montigny" userId="6399a1b1-73f8-4959-9923-6738da8811fb" providerId="ADAL" clId="{B26F6A1F-9E20-4C85-B808-16E7F76893B6}" dt="2025-06-20T20:34:21.686" v="826" actId="6264"/>
          <ac:spMkLst>
            <pc:docMk/>
            <pc:sldMk cId="317148412" sldId="271"/>
            <ac:spMk id="2" creationId="{00000000-0000-0000-0000-000000000000}"/>
          </ac:spMkLst>
        </pc:spChg>
        <pc:spChg chg="add del mod">
          <ac:chgData name="Karyne Montigny" userId="6399a1b1-73f8-4959-9923-6738da8811fb" providerId="ADAL" clId="{B26F6A1F-9E20-4C85-B808-16E7F76893B6}" dt="2025-06-20T20:34:21.686" v="826" actId="6264"/>
          <ac:spMkLst>
            <pc:docMk/>
            <pc:sldMk cId="317148412" sldId="271"/>
            <ac:spMk id="3" creationId="{18F7C001-0AC9-236D-BEDC-463A9993A083}"/>
          </ac:spMkLst>
        </pc:spChg>
        <pc:spChg chg="mod ord">
          <ac:chgData name="Karyne Montigny" userId="6399a1b1-73f8-4959-9923-6738da8811fb" providerId="ADAL" clId="{B26F6A1F-9E20-4C85-B808-16E7F76893B6}" dt="2025-06-20T20:34:21.686" v="826" actId="6264"/>
          <ac:spMkLst>
            <pc:docMk/>
            <pc:sldMk cId="317148412" sldId="271"/>
            <ac:spMk id="15" creationId="{0C7BFBD4-6632-FE48-C0C8-C0D9E04E432F}"/>
          </ac:spMkLst>
        </pc:spChg>
        <pc:graphicFrameChg chg="mod ord">
          <ac:chgData name="Karyne Montigny" userId="6399a1b1-73f8-4959-9923-6738da8811fb" providerId="ADAL" clId="{B26F6A1F-9E20-4C85-B808-16E7F76893B6}" dt="2025-06-20T20:34:21.686" v="826" actId="6264"/>
          <ac:graphicFrameMkLst>
            <pc:docMk/>
            <pc:sldMk cId="317148412" sldId="271"/>
            <ac:graphicFrameMk id="10" creationId="{28860E7F-3204-0353-94EE-FA0D30911A9D}"/>
          </ac:graphicFrameMkLst>
        </pc:graphicFrameChg>
      </pc:sldChg>
      <pc:sldChg chg="addSp delSp modSp new mod ord chgLayout">
        <pc:chgData name="Karyne Montigny" userId="6399a1b1-73f8-4959-9923-6738da8811fb" providerId="ADAL" clId="{B26F6A1F-9E20-4C85-B808-16E7F76893B6}" dt="2025-06-20T20:33:49.068" v="822" actId="20577"/>
        <pc:sldMkLst>
          <pc:docMk/>
          <pc:sldMk cId="1714634537" sldId="272"/>
        </pc:sldMkLst>
        <pc:spChg chg="mod ord">
          <ac:chgData name="Karyne Montigny" userId="6399a1b1-73f8-4959-9923-6738da8811fb" providerId="ADAL" clId="{B26F6A1F-9E20-4C85-B808-16E7F76893B6}" dt="2025-06-20T20:33:49.068" v="822" actId="20577"/>
          <ac:spMkLst>
            <pc:docMk/>
            <pc:sldMk cId="1714634537" sldId="272"/>
            <ac:spMk id="2" creationId="{F2B2667A-890F-8F41-E520-D552709E58B7}"/>
          </ac:spMkLst>
        </pc:spChg>
        <pc:spChg chg="mod ord">
          <ac:chgData name="Karyne Montigny" userId="6399a1b1-73f8-4959-9923-6738da8811fb" providerId="ADAL" clId="{B26F6A1F-9E20-4C85-B808-16E7F76893B6}" dt="2025-06-20T17:57:26.747" v="555" actId="27636"/>
          <ac:spMkLst>
            <pc:docMk/>
            <pc:sldMk cId="1714634537" sldId="272"/>
            <ac:spMk id="3" creationId="{A8797E8C-3379-DB8A-E6C2-E724E35D594C}"/>
          </ac:spMkLst>
        </pc:spChg>
        <pc:spChg chg="mod ord">
          <ac:chgData name="Karyne Montigny" userId="6399a1b1-73f8-4959-9923-6738da8811fb" providerId="ADAL" clId="{B26F6A1F-9E20-4C85-B808-16E7F76893B6}" dt="2025-06-20T17:27:56.737" v="364" actId="6264"/>
          <ac:spMkLst>
            <pc:docMk/>
            <pc:sldMk cId="1714634537" sldId="272"/>
            <ac:spMk id="4" creationId="{A2633C68-B3F7-F273-5BAC-9C2E30666430}"/>
          </ac:spMkLst>
        </pc:spChg>
        <pc:spChg chg="add del mod">
          <ac:chgData name="Karyne Montigny" userId="6399a1b1-73f8-4959-9923-6738da8811fb" providerId="ADAL" clId="{B26F6A1F-9E20-4C85-B808-16E7F76893B6}" dt="2025-06-20T17:27:56.737" v="364" actId="6264"/>
          <ac:spMkLst>
            <pc:docMk/>
            <pc:sldMk cId="1714634537" sldId="272"/>
            <ac:spMk id="5" creationId="{5F969A56-8FB6-8568-5A06-D1ECBE2BF672}"/>
          </ac:spMkLst>
        </pc:spChg>
        <pc:spChg chg="add del mod">
          <ac:chgData name="Karyne Montigny" userId="6399a1b1-73f8-4959-9923-6738da8811fb" providerId="ADAL" clId="{B26F6A1F-9E20-4C85-B808-16E7F76893B6}" dt="2025-06-20T17:27:56.737" v="364" actId="6264"/>
          <ac:spMkLst>
            <pc:docMk/>
            <pc:sldMk cId="1714634537" sldId="272"/>
            <ac:spMk id="6" creationId="{5FD4F37F-B771-F286-0439-10A58470116B}"/>
          </ac:spMkLst>
        </pc:spChg>
        <pc:spChg chg="add del mod">
          <ac:chgData name="Karyne Montigny" userId="6399a1b1-73f8-4959-9923-6738da8811fb" providerId="ADAL" clId="{B26F6A1F-9E20-4C85-B808-16E7F76893B6}" dt="2025-06-20T17:27:56.737" v="364" actId="6264"/>
          <ac:spMkLst>
            <pc:docMk/>
            <pc:sldMk cId="1714634537" sldId="272"/>
            <ac:spMk id="7" creationId="{00561F14-BF93-CDF8-2196-CD620CF9CEBC}"/>
          </ac:spMkLst>
        </pc:spChg>
      </pc:sldChg>
      <pc:sldChg chg="modSp new mod">
        <pc:chgData name="Karyne Montigny" userId="6399a1b1-73f8-4959-9923-6738da8811fb" providerId="ADAL" clId="{B26F6A1F-9E20-4C85-B808-16E7F76893B6}" dt="2025-06-20T17:51:18.119" v="434" actId="6549"/>
        <pc:sldMkLst>
          <pc:docMk/>
          <pc:sldMk cId="4215177563" sldId="273"/>
        </pc:sldMkLst>
        <pc:spChg chg="mod">
          <ac:chgData name="Karyne Montigny" userId="6399a1b1-73f8-4959-9923-6738da8811fb" providerId="ADAL" clId="{B26F6A1F-9E20-4C85-B808-16E7F76893B6}" dt="2025-06-20T17:50:48.221" v="408" actId="20577"/>
          <ac:spMkLst>
            <pc:docMk/>
            <pc:sldMk cId="4215177563" sldId="273"/>
            <ac:spMk id="2" creationId="{4469C2D5-4EFE-1192-E655-6BDBC14B813A}"/>
          </ac:spMkLst>
        </pc:spChg>
        <pc:spChg chg="mod">
          <ac:chgData name="Karyne Montigny" userId="6399a1b1-73f8-4959-9923-6738da8811fb" providerId="ADAL" clId="{B26F6A1F-9E20-4C85-B808-16E7F76893B6}" dt="2025-06-20T17:51:18.119" v="434" actId="6549"/>
          <ac:spMkLst>
            <pc:docMk/>
            <pc:sldMk cId="4215177563" sldId="273"/>
            <ac:spMk id="3" creationId="{2DBCB04D-4D7F-8C5D-F53D-D14C7E8321F7}"/>
          </ac:spMkLst>
        </pc:spChg>
      </pc:sldChg>
      <pc:sldChg chg="modSp new mod">
        <pc:chgData name="Karyne Montigny" userId="6399a1b1-73f8-4959-9923-6738da8811fb" providerId="ADAL" clId="{B26F6A1F-9E20-4C85-B808-16E7F76893B6}" dt="2025-06-20T19:20:52.847" v="699"/>
        <pc:sldMkLst>
          <pc:docMk/>
          <pc:sldMk cId="1376375251" sldId="274"/>
        </pc:sldMkLst>
        <pc:spChg chg="mod">
          <ac:chgData name="Karyne Montigny" userId="6399a1b1-73f8-4959-9923-6738da8811fb" providerId="ADAL" clId="{B26F6A1F-9E20-4C85-B808-16E7F76893B6}" dt="2025-06-20T18:16:12.703" v="677" actId="5793"/>
          <ac:spMkLst>
            <pc:docMk/>
            <pc:sldMk cId="1376375251" sldId="274"/>
            <ac:spMk id="2" creationId="{A92C8667-AE5D-3D8B-24AD-5107D45DAA0C}"/>
          </ac:spMkLst>
        </pc:spChg>
        <pc:spChg chg="mod">
          <ac:chgData name="Karyne Montigny" userId="6399a1b1-73f8-4959-9923-6738da8811fb" providerId="ADAL" clId="{B26F6A1F-9E20-4C85-B808-16E7F76893B6}" dt="2025-06-20T19:20:52.847" v="699"/>
          <ac:spMkLst>
            <pc:docMk/>
            <pc:sldMk cId="1376375251" sldId="274"/>
            <ac:spMk id="3" creationId="{F3147892-7842-5970-3340-C1B00D0F6F63}"/>
          </ac:spMkLst>
        </pc:spChg>
      </pc:sldChg>
      <pc:sldChg chg="modSp new mod">
        <pc:chgData name="Karyne Montigny" userId="6399a1b1-73f8-4959-9923-6738da8811fb" providerId="ADAL" clId="{B26F6A1F-9E20-4C85-B808-16E7F76893B6}" dt="2025-06-20T20:31:30.863" v="815" actId="6549"/>
        <pc:sldMkLst>
          <pc:docMk/>
          <pc:sldMk cId="1684828238" sldId="275"/>
        </pc:sldMkLst>
        <pc:spChg chg="mod">
          <ac:chgData name="Karyne Montigny" userId="6399a1b1-73f8-4959-9923-6738da8811fb" providerId="ADAL" clId="{B26F6A1F-9E20-4C85-B808-16E7F76893B6}" dt="2025-06-20T20:31:08.860" v="810" actId="20577"/>
          <ac:spMkLst>
            <pc:docMk/>
            <pc:sldMk cId="1684828238" sldId="275"/>
            <ac:spMk id="2" creationId="{FE108ED7-5F53-59BA-8F0A-EF1F213265A0}"/>
          </ac:spMkLst>
        </pc:spChg>
        <pc:spChg chg="mod">
          <ac:chgData name="Karyne Montigny" userId="6399a1b1-73f8-4959-9923-6738da8811fb" providerId="ADAL" clId="{B26F6A1F-9E20-4C85-B808-16E7F76893B6}" dt="2025-06-20T20:31:30.863" v="815" actId="6549"/>
          <ac:spMkLst>
            <pc:docMk/>
            <pc:sldMk cId="1684828238" sldId="275"/>
            <ac:spMk id="3" creationId="{071E9E06-D614-FB2F-372B-DFFA6C7A1F3F}"/>
          </ac:spMkLst>
        </pc:spChg>
      </pc:sldChg>
      <pc:sldMasterChg chg="add addSldLayout">
        <pc:chgData name="Karyne Montigny" userId="6399a1b1-73f8-4959-9923-6738da8811fb" providerId="ADAL" clId="{B26F6A1F-9E20-4C85-B808-16E7F76893B6}" dt="2025-06-20T16:49:27.366" v="329" actId="27028"/>
        <pc:sldMasterMkLst>
          <pc:docMk/>
          <pc:sldMasterMk cId="846385033" sldId="2147483661"/>
        </pc:sldMasterMkLst>
        <pc:sldLayoutChg chg="add">
          <pc:chgData name="Karyne Montigny" userId="6399a1b1-73f8-4959-9923-6738da8811fb" providerId="ADAL" clId="{B26F6A1F-9E20-4C85-B808-16E7F76893B6}" dt="2025-06-20T16:44:43.152" v="327" actId="27028"/>
          <pc:sldLayoutMkLst>
            <pc:docMk/>
            <pc:sldMasterMk cId="846385033" sldId="2147483661"/>
            <pc:sldLayoutMk cId="2865067148" sldId="2147483662"/>
          </pc:sldLayoutMkLst>
        </pc:sldLayoutChg>
        <pc:sldLayoutChg chg="add">
          <pc:chgData name="Karyne Montigny" userId="6399a1b1-73f8-4959-9923-6738da8811fb" providerId="ADAL" clId="{B26F6A1F-9E20-4C85-B808-16E7F76893B6}" dt="2025-06-20T16:49:27.366" v="329" actId="27028"/>
          <pc:sldLayoutMkLst>
            <pc:docMk/>
            <pc:sldMasterMk cId="846385033" sldId="2147483661"/>
            <pc:sldLayoutMk cId="1800942037" sldId="2147483663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hyperlink" Target="mailto:cfp.cea-icoe.psc@cfp-psc.gc.ca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mailto:cfp.cea-icoe.psc@cfp-psc.gc.ca" TargetMode="External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F037AF-3CAC-4151-A248-A1FE2D6E51F0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E3094D2-CCDB-4ACD-AF05-C9122FBD53AE}">
      <dgm:prSet/>
      <dgm:spPr/>
      <dgm:t>
        <a:bodyPr/>
        <a:lstStyle/>
        <a:p>
          <a:r>
            <a:rPr lang="en-CA" noProof="0" dirty="0"/>
            <a:t>Leadership</a:t>
          </a:r>
        </a:p>
      </dgm:t>
    </dgm:pt>
    <dgm:pt modelId="{EE472690-746A-4E27-8DED-11A83CB1D023}" type="parTrans" cxnId="{3F10E9A1-53BA-4306-AB66-BB9537897DB0}">
      <dgm:prSet/>
      <dgm:spPr/>
      <dgm:t>
        <a:bodyPr/>
        <a:lstStyle/>
        <a:p>
          <a:endParaRPr lang="en-CA" noProof="0" dirty="0"/>
        </a:p>
      </dgm:t>
    </dgm:pt>
    <dgm:pt modelId="{4057CC5A-9736-4664-81A1-7F1C8A4B29AC}" type="sibTrans" cxnId="{3F10E9A1-53BA-4306-AB66-BB9537897DB0}">
      <dgm:prSet/>
      <dgm:spPr/>
      <dgm:t>
        <a:bodyPr/>
        <a:lstStyle/>
        <a:p>
          <a:endParaRPr lang="en-CA" noProof="0" dirty="0"/>
        </a:p>
      </dgm:t>
    </dgm:pt>
    <dgm:pt modelId="{D8E93E87-5C85-4EDE-B3BD-034BF8F0FD87}">
      <dgm:prSet/>
      <dgm:spPr/>
      <dgm:t>
        <a:bodyPr/>
        <a:lstStyle/>
        <a:p>
          <a:r>
            <a:rPr lang="en-CA" noProof="0" dirty="0"/>
            <a:t>Respect</a:t>
          </a:r>
        </a:p>
      </dgm:t>
    </dgm:pt>
    <dgm:pt modelId="{08F9AD4A-6C29-4FC2-BA37-87671AC7321E}" type="parTrans" cxnId="{0DA00246-DD45-4DEF-B4B4-C4C2535EE130}">
      <dgm:prSet/>
      <dgm:spPr/>
      <dgm:t>
        <a:bodyPr/>
        <a:lstStyle/>
        <a:p>
          <a:endParaRPr lang="en-CA" noProof="0" dirty="0"/>
        </a:p>
      </dgm:t>
    </dgm:pt>
    <dgm:pt modelId="{A2DE4999-C657-45B7-88C5-DDA658AC5EDE}" type="sibTrans" cxnId="{0DA00246-DD45-4DEF-B4B4-C4C2535EE130}">
      <dgm:prSet/>
      <dgm:spPr/>
      <dgm:t>
        <a:bodyPr/>
        <a:lstStyle/>
        <a:p>
          <a:endParaRPr lang="en-CA" noProof="0" dirty="0"/>
        </a:p>
      </dgm:t>
    </dgm:pt>
    <dgm:pt modelId="{11A18B79-56A1-49EF-BFEB-A006E922A0F4}">
      <dgm:prSet/>
      <dgm:spPr/>
      <dgm:t>
        <a:bodyPr/>
        <a:lstStyle/>
        <a:p>
          <a:r>
            <a:rPr lang="en-CA" noProof="0" dirty="0"/>
            <a:t>Ethics</a:t>
          </a:r>
        </a:p>
      </dgm:t>
    </dgm:pt>
    <dgm:pt modelId="{FD525AC9-30F8-4670-88C8-BF1AB7669AC5}" type="parTrans" cxnId="{877179B5-510C-4C09-BC0C-022D8828BD6D}">
      <dgm:prSet/>
      <dgm:spPr/>
      <dgm:t>
        <a:bodyPr/>
        <a:lstStyle/>
        <a:p>
          <a:endParaRPr lang="en-CA" noProof="0" dirty="0"/>
        </a:p>
      </dgm:t>
    </dgm:pt>
    <dgm:pt modelId="{F4751CEC-B4EA-4A6F-A4FF-1F705514BB46}" type="sibTrans" cxnId="{877179B5-510C-4C09-BC0C-022D8828BD6D}">
      <dgm:prSet/>
      <dgm:spPr/>
      <dgm:t>
        <a:bodyPr/>
        <a:lstStyle/>
        <a:p>
          <a:endParaRPr lang="en-CA" noProof="0" dirty="0"/>
        </a:p>
      </dgm:t>
    </dgm:pt>
    <dgm:pt modelId="{9CCDFA3A-4A8C-4FEB-A5E4-E7654A5B2D37}">
      <dgm:prSet/>
      <dgm:spPr/>
      <dgm:t>
        <a:bodyPr/>
        <a:lstStyle/>
        <a:p>
          <a:r>
            <a:rPr lang="en-CA" noProof="0" dirty="0"/>
            <a:t>Professionalism</a:t>
          </a:r>
        </a:p>
      </dgm:t>
    </dgm:pt>
    <dgm:pt modelId="{554A4D38-8C31-453D-9526-B71A95160FAB}" type="parTrans" cxnId="{1CA7D2DE-482F-4751-8226-F4A521B6D22D}">
      <dgm:prSet/>
      <dgm:spPr/>
      <dgm:t>
        <a:bodyPr/>
        <a:lstStyle/>
        <a:p>
          <a:endParaRPr lang="en-CA" noProof="0" dirty="0"/>
        </a:p>
      </dgm:t>
    </dgm:pt>
    <dgm:pt modelId="{37DB0A8F-5BFE-4640-B59D-5CE1AA2D5E14}" type="sibTrans" cxnId="{1CA7D2DE-482F-4751-8226-F4A521B6D22D}">
      <dgm:prSet/>
      <dgm:spPr/>
      <dgm:t>
        <a:bodyPr/>
        <a:lstStyle/>
        <a:p>
          <a:endParaRPr lang="en-CA" noProof="0" dirty="0"/>
        </a:p>
      </dgm:t>
    </dgm:pt>
    <dgm:pt modelId="{B804360A-E819-4BAE-99DF-C3429BA612A9}">
      <dgm:prSet/>
      <dgm:spPr/>
      <dgm:t>
        <a:bodyPr/>
        <a:lstStyle/>
        <a:p>
          <a:r>
            <a:rPr lang="en-CA" noProof="0" dirty="0"/>
            <a:t>Family</a:t>
          </a:r>
        </a:p>
      </dgm:t>
    </dgm:pt>
    <dgm:pt modelId="{D5539ADD-DB06-4738-AA83-4AB3C0FE0E7C}" type="parTrans" cxnId="{22D6230D-A237-4231-8CA9-1467FFE3CCF5}">
      <dgm:prSet/>
      <dgm:spPr/>
      <dgm:t>
        <a:bodyPr/>
        <a:lstStyle/>
        <a:p>
          <a:endParaRPr lang="en-CA" noProof="0" dirty="0"/>
        </a:p>
      </dgm:t>
    </dgm:pt>
    <dgm:pt modelId="{4179EC48-ECA4-493C-9329-3EF002CEEC61}" type="sibTrans" cxnId="{22D6230D-A237-4231-8CA9-1467FFE3CCF5}">
      <dgm:prSet/>
      <dgm:spPr/>
      <dgm:t>
        <a:bodyPr/>
        <a:lstStyle/>
        <a:p>
          <a:endParaRPr lang="en-CA" noProof="0" dirty="0"/>
        </a:p>
      </dgm:t>
    </dgm:pt>
    <dgm:pt modelId="{9D2CF922-9B87-4A1B-A684-E08F0D585014}">
      <dgm:prSet/>
      <dgm:spPr/>
      <dgm:t>
        <a:bodyPr/>
        <a:lstStyle/>
        <a:p>
          <a:r>
            <a:rPr lang="en-CA" noProof="0" dirty="0"/>
            <a:t>Harmony</a:t>
          </a:r>
        </a:p>
      </dgm:t>
    </dgm:pt>
    <dgm:pt modelId="{8A34AECA-B93A-4686-87CB-867569A21093}" type="parTrans" cxnId="{F879379A-220A-4A5D-957E-46CD58FBF4F2}">
      <dgm:prSet/>
      <dgm:spPr/>
      <dgm:t>
        <a:bodyPr/>
        <a:lstStyle/>
        <a:p>
          <a:endParaRPr lang="en-CA" noProof="0" dirty="0"/>
        </a:p>
      </dgm:t>
    </dgm:pt>
    <dgm:pt modelId="{6B1B0E6E-1D9E-4F82-951D-8999B7B05914}" type="sibTrans" cxnId="{F879379A-220A-4A5D-957E-46CD58FBF4F2}">
      <dgm:prSet/>
      <dgm:spPr/>
      <dgm:t>
        <a:bodyPr/>
        <a:lstStyle/>
        <a:p>
          <a:endParaRPr lang="en-CA" noProof="0" dirty="0"/>
        </a:p>
      </dgm:t>
    </dgm:pt>
    <dgm:pt modelId="{1BAED5A1-CCA6-45D6-AE98-2E18E88E9E59}">
      <dgm:prSet/>
      <dgm:spPr/>
      <dgm:t>
        <a:bodyPr/>
        <a:lstStyle/>
        <a:p>
          <a:r>
            <a:rPr lang="en-CA" noProof="0" dirty="0"/>
            <a:t>Growth</a:t>
          </a:r>
        </a:p>
      </dgm:t>
    </dgm:pt>
    <dgm:pt modelId="{A0B96A00-A4CC-4D15-9CCC-253B83E20741}" type="parTrans" cxnId="{BA098F77-8C2F-489C-B30C-DF1C2197EE47}">
      <dgm:prSet/>
      <dgm:spPr/>
      <dgm:t>
        <a:bodyPr/>
        <a:lstStyle/>
        <a:p>
          <a:endParaRPr lang="en-CA" noProof="0" dirty="0"/>
        </a:p>
      </dgm:t>
    </dgm:pt>
    <dgm:pt modelId="{750A4B96-6AAC-49F5-9CD0-32FE68F461C4}" type="sibTrans" cxnId="{BA098F77-8C2F-489C-B30C-DF1C2197EE47}">
      <dgm:prSet/>
      <dgm:spPr/>
      <dgm:t>
        <a:bodyPr/>
        <a:lstStyle/>
        <a:p>
          <a:endParaRPr lang="en-CA" noProof="0" dirty="0"/>
        </a:p>
      </dgm:t>
    </dgm:pt>
    <dgm:pt modelId="{50EBAEFF-B522-465F-A152-5A61D02E90B5}">
      <dgm:prSet/>
      <dgm:spPr/>
      <dgm:t>
        <a:bodyPr/>
        <a:lstStyle/>
        <a:p>
          <a:r>
            <a:rPr lang="en-CA" noProof="0" dirty="0"/>
            <a:t>Learning</a:t>
          </a:r>
        </a:p>
      </dgm:t>
    </dgm:pt>
    <dgm:pt modelId="{EB7391DA-D3D8-4F69-9800-069925B478C7}" type="parTrans" cxnId="{E2BE9B65-FE41-415C-BA23-B332FC2B3E16}">
      <dgm:prSet/>
      <dgm:spPr/>
      <dgm:t>
        <a:bodyPr/>
        <a:lstStyle/>
        <a:p>
          <a:endParaRPr lang="en-CA" noProof="0" dirty="0"/>
        </a:p>
      </dgm:t>
    </dgm:pt>
    <dgm:pt modelId="{B2A45B3D-4F7F-4F63-8AA8-0D55784D94BC}" type="sibTrans" cxnId="{E2BE9B65-FE41-415C-BA23-B332FC2B3E16}">
      <dgm:prSet/>
      <dgm:spPr/>
      <dgm:t>
        <a:bodyPr/>
        <a:lstStyle/>
        <a:p>
          <a:endParaRPr lang="en-CA" noProof="0" dirty="0"/>
        </a:p>
      </dgm:t>
    </dgm:pt>
    <dgm:pt modelId="{0DAEDFBA-5DF1-4194-818E-FA7F57F8B503}">
      <dgm:prSet/>
      <dgm:spPr/>
      <dgm:t>
        <a:bodyPr/>
        <a:lstStyle/>
        <a:p>
          <a:r>
            <a:rPr lang="en-CA" noProof="0" dirty="0"/>
            <a:t>Purpose</a:t>
          </a:r>
        </a:p>
      </dgm:t>
    </dgm:pt>
    <dgm:pt modelId="{4FF6E11A-DCE0-48FD-9833-D591DFB50F7E}" type="parTrans" cxnId="{0CDC1953-445C-4984-93A1-E645D0286CE1}">
      <dgm:prSet/>
      <dgm:spPr/>
      <dgm:t>
        <a:bodyPr/>
        <a:lstStyle/>
        <a:p>
          <a:endParaRPr lang="en-CA" noProof="0" dirty="0"/>
        </a:p>
      </dgm:t>
    </dgm:pt>
    <dgm:pt modelId="{02BCA226-1D2C-47FA-87CC-7173D9D3A307}" type="sibTrans" cxnId="{0CDC1953-445C-4984-93A1-E645D0286CE1}">
      <dgm:prSet/>
      <dgm:spPr/>
      <dgm:t>
        <a:bodyPr/>
        <a:lstStyle/>
        <a:p>
          <a:endParaRPr lang="en-CA" noProof="0" dirty="0"/>
        </a:p>
      </dgm:t>
    </dgm:pt>
    <dgm:pt modelId="{D93842EC-1CEC-45EC-8454-C4783EF3DD10}">
      <dgm:prSet/>
      <dgm:spPr/>
      <dgm:t>
        <a:bodyPr/>
        <a:lstStyle/>
        <a:p>
          <a:r>
            <a:rPr lang="en-CA" noProof="0" dirty="0"/>
            <a:t>Peace</a:t>
          </a:r>
        </a:p>
      </dgm:t>
    </dgm:pt>
    <dgm:pt modelId="{30288F8C-88CC-4F2C-9A07-46979CBEDA92}" type="parTrans" cxnId="{1E3B0EBF-F932-4BDE-9C05-0A909D0FE369}">
      <dgm:prSet/>
      <dgm:spPr/>
      <dgm:t>
        <a:bodyPr/>
        <a:lstStyle/>
        <a:p>
          <a:endParaRPr lang="en-CA" noProof="0" dirty="0"/>
        </a:p>
      </dgm:t>
    </dgm:pt>
    <dgm:pt modelId="{5898E0BA-583E-45D1-847B-C0A8B4BC1CFB}" type="sibTrans" cxnId="{1E3B0EBF-F932-4BDE-9C05-0A909D0FE369}">
      <dgm:prSet/>
      <dgm:spPr/>
      <dgm:t>
        <a:bodyPr/>
        <a:lstStyle/>
        <a:p>
          <a:endParaRPr lang="en-CA" noProof="0" dirty="0"/>
        </a:p>
      </dgm:t>
    </dgm:pt>
    <dgm:pt modelId="{4FE0D71A-3BC0-4269-BFC4-C487CCA1B8B6}">
      <dgm:prSet/>
      <dgm:spPr/>
      <dgm:t>
        <a:bodyPr/>
        <a:lstStyle/>
        <a:p>
          <a:r>
            <a:rPr lang="en-CA" noProof="0" dirty="0"/>
            <a:t>Cooperation</a:t>
          </a:r>
        </a:p>
      </dgm:t>
    </dgm:pt>
    <dgm:pt modelId="{AA7BE9A5-7362-44EE-9660-E70AFA1E3CD3}" type="parTrans" cxnId="{F5E61364-E24F-4A6E-AA32-DE1BD222CFCC}">
      <dgm:prSet/>
      <dgm:spPr/>
      <dgm:t>
        <a:bodyPr/>
        <a:lstStyle/>
        <a:p>
          <a:endParaRPr lang="en-CA" noProof="0" dirty="0"/>
        </a:p>
      </dgm:t>
    </dgm:pt>
    <dgm:pt modelId="{5090C2CA-22CD-4916-82F2-6CB409C134ED}" type="sibTrans" cxnId="{F5E61364-E24F-4A6E-AA32-DE1BD222CFCC}">
      <dgm:prSet/>
      <dgm:spPr/>
      <dgm:t>
        <a:bodyPr/>
        <a:lstStyle/>
        <a:p>
          <a:endParaRPr lang="en-CA" noProof="0" dirty="0"/>
        </a:p>
      </dgm:t>
    </dgm:pt>
    <dgm:pt modelId="{7D4CDAAA-1BBC-40AA-B739-CE9B287C65A3}">
      <dgm:prSet/>
      <dgm:spPr/>
      <dgm:t>
        <a:bodyPr/>
        <a:lstStyle/>
        <a:p>
          <a:r>
            <a:rPr lang="en-CA" noProof="0" dirty="0"/>
            <a:t>Wellness</a:t>
          </a:r>
        </a:p>
      </dgm:t>
    </dgm:pt>
    <dgm:pt modelId="{E88082DB-E9B1-462E-9464-EF00E12D7FA7}" type="parTrans" cxnId="{65DF5C80-8176-43D3-816A-91917E0DAD78}">
      <dgm:prSet/>
      <dgm:spPr/>
      <dgm:t>
        <a:bodyPr/>
        <a:lstStyle/>
        <a:p>
          <a:endParaRPr lang="en-CA" noProof="0" dirty="0"/>
        </a:p>
      </dgm:t>
    </dgm:pt>
    <dgm:pt modelId="{92CA372A-E126-4AA7-8790-125F432DE9BB}" type="sibTrans" cxnId="{65DF5C80-8176-43D3-816A-91917E0DAD78}">
      <dgm:prSet/>
      <dgm:spPr/>
      <dgm:t>
        <a:bodyPr/>
        <a:lstStyle/>
        <a:p>
          <a:endParaRPr lang="en-CA" noProof="0" dirty="0"/>
        </a:p>
      </dgm:t>
    </dgm:pt>
    <dgm:pt modelId="{6F324E80-657B-4735-A383-7DF8EB09CA63}">
      <dgm:prSet/>
      <dgm:spPr/>
      <dgm:t>
        <a:bodyPr/>
        <a:lstStyle/>
        <a:p>
          <a:r>
            <a:rPr lang="en-CA" noProof="0" dirty="0"/>
            <a:t>Courage</a:t>
          </a:r>
        </a:p>
      </dgm:t>
    </dgm:pt>
    <dgm:pt modelId="{90E7B67D-CAB5-4E1C-B328-D9781A661A53}" type="parTrans" cxnId="{C00948EA-F91E-456F-A63E-825FC2FB373A}">
      <dgm:prSet/>
      <dgm:spPr/>
      <dgm:t>
        <a:bodyPr/>
        <a:lstStyle/>
        <a:p>
          <a:endParaRPr lang="en-CA" noProof="0" dirty="0"/>
        </a:p>
      </dgm:t>
    </dgm:pt>
    <dgm:pt modelId="{E69D3923-F029-4308-B354-8D58BB5CA268}" type="sibTrans" cxnId="{C00948EA-F91E-456F-A63E-825FC2FB373A}">
      <dgm:prSet/>
      <dgm:spPr/>
      <dgm:t>
        <a:bodyPr/>
        <a:lstStyle/>
        <a:p>
          <a:endParaRPr lang="en-CA" noProof="0" dirty="0"/>
        </a:p>
      </dgm:t>
    </dgm:pt>
    <dgm:pt modelId="{557472B1-E3F9-4152-8F3E-594F36DC06EE}">
      <dgm:prSet/>
      <dgm:spPr/>
      <dgm:t>
        <a:bodyPr/>
        <a:lstStyle/>
        <a:p>
          <a:r>
            <a:rPr lang="en-CA" noProof="0" dirty="0"/>
            <a:t>Friendship</a:t>
          </a:r>
        </a:p>
      </dgm:t>
    </dgm:pt>
    <dgm:pt modelId="{1C3B380F-6550-4D6E-9712-49E5EEB45DA3}" type="parTrans" cxnId="{A0BA4AF6-AEAA-423E-A1E3-FEB83647BF84}">
      <dgm:prSet/>
      <dgm:spPr/>
      <dgm:t>
        <a:bodyPr/>
        <a:lstStyle/>
        <a:p>
          <a:endParaRPr lang="en-CA" noProof="0" dirty="0"/>
        </a:p>
      </dgm:t>
    </dgm:pt>
    <dgm:pt modelId="{51D7DDA8-A300-4E5D-98C4-6C2652CBCE01}" type="sibTrans" cxnId="{A0BA4AF6-AEAA-423E-A1E3-FEB83647BF84}">
      <dgm:prSet/>
      <dgm:spPr/>
      <dgm:t>
        <a:bodyPr/>
        <a:lstStyle/>
        <a:p>
          <a:endParaRPr lang="en-CA" noProof="0" dirty="0"/>
        </a:p>
      </dgm:t>
    </dgm:pt>
    <dgm:pt modelId="{DE4E79DD-09D4-42A6-8A4F-221AD4D67433}">
      <dgm:prSet/>
      <dgm:spPr/>
      <dgm:t>
        <a:bodyPr/>
        <a:lstStyle/>
        <a:p>
          <a:r>
            <a:rPr lang="en-CA" noProof="0" dirty="0"/>
            <a:t>Community</a:t>
          </a:r>
        </a:p>
      </dgm:t>
    </dgm:pt>
    <dgm:pt modelId="{AF64847A-9C4C-4F46-8D1B-F4FBF1E56547}" type="parTrans" cxnId="{ED50054B-8944-4A05-B7E6-E0A281628481}">
      <dgm:prSet/>
      <dgm:spPr/>
      <dgm:t>
        <a:bodyPr/>
        <a:lstStyle/>
        <a:p>
          <a:endParaRPr lang="en-CA" noProof="0" dirty="0"/>
        </a:p>
      </dgm:t>
    </dgm:pt>
    <dgm:pt modelId="{8D947044-284C-4E2C-8D7F-02ACFC446A88}" type="sibTrans" cxnId="{ED50054B-8944-4A05-B7E6-E0A281628481}">
      <dgm:prSet/>
      <dgm:spPr/>
      <dgm:t>
        <a:bodyPr/>
        <a:lstStyle/>
        <a:p>
          <a:endParaRPr lang="en-CA" noProof="0" dirty="0"/>
        </a:p>
      </dgm:t>
    </dgm:pt>
    <dgm:pt modelId="{CFF6385D-4CAE-4578-9788-B209EF9AE1EC}" type="pres">
      <dgm:prSet presAssocID="{1BF037AF-3CAC-4151-A248-A1FE2D6E51F0}" presName="diagram" presStyleCnt="0">
        <dgm:presLayoutVars>
          <dgm:dir/>
          <dgm:resizeHandles val="exact"/>
        </dgm:presLayoutVars>
      </dgm:prSet>
      <dgm:spPr/>
    </dgm:pt>
    <dgm:pt modelId="{7A9A75CC-25A5-4937-BDD7-E0C6D2765547}" type="pres">
      <dgm:prSet presAssocID="{0E3094D2-CCDB-4ACD-AF05-C9122FBD53AE}" presName="node" presStyleLbl="node1" presStyleIdx="0" presStyleCnt="15">
        <dgm:presLayoutVars>
          <dgm:bulletEnabled val="1"/>
        </dgm:presLayoutVars>
      </dgm:prSet>
      <dgm:spPr/>
    </dgm:pt>
    <dgm:pt modelId="{E7C544B5-43CA-4DC8-8913-9B1476F1FD69}" type="pres">
      <dgm:prSet presAssocID="{4057CC5A-9736-4664-81A1-7F1C8A4B29AC}" presName="sibTrans" presStyleCnt="0"/>
      <dgm:spPr/>
    </dgm:pt>
    <dgm:pt modelId="{A63FE9C5-C9F9-451B-A9E1-299D679890DF}" type="pres">
      <dgm:prSet presAssocID="{D8E93E87-5C85-4EDE-B3BD-034BF8F0FD87}" presName="node" presStyleLbl="node1" presStyleIdx="1" presStyleCnt="15">
        <dgm:presLayoutVars>
          <dgm:bulletEnabled val="1"/>
        </dgm:presLayoutVars>
      </dgm:prSet>
      <dgm:spPr/>
    </dgm:pt>
    <dgm:pt modelId="{2F62772E-26AD-4CD5-AAC7-C221055AEB85}" type="pres">
      <dgm:prSet presAssocID="{A2DE4999-C657-45B7-88C5-DDA658AC5EDE}" presName="sibTrans" presStyleCnt="0"/>
      <dgm:spPr/>
    </dgm:pt>
    <dgm:pt modelId="{726590BD-0B98-4576-B2CA-C52A72D04E2A}" type="pres">
      <dgm:prSet presAssocID="{11A18B79-56A1-49EF-BFEB-A006E922A0F4}" presName="node" presStyleLbl="node1" presStyleIdx="2" presStyleCnt="15">
        <dgm:presLayoutVars>
          <dgm:bulletEnabled val="1"/>
        </dgm:presLayoutVars>
      </dgm:prSet>
      <dgm:spPr/>
    </dgm:pt>
    <dgm:pt modelId="{E4928BA7-D8EF-4CFF-AE2A-60AAAA8B5CB3}" type="pres">
      <dgm:prSet presAssocID="{F4751CEC-B4EA-4A6F-A4FF-1F705514BB46}" presName="sibTrans" presStyleCnt="0"/>
      <dgm:spPr/>
    </dgm:pt>
    <dgm:pt modelId="{1E06C62A-30B1-414C-9B40-A69580D1CFC3}" type="pres">
      <dgm:prSet presAssocID="{9CCDFA3A-4A8C-4FEB-A5E4-E7654A5B2D37}" presName="node" presStyleLbl="node1" presStyleIdx="3" presStyleCnt="15">
        <dgm:presLayoutVars>
          <dgm:bulletEnabled val="1"/>
        </dgm:presLayoutVars>
      </dgm:prSet>
      <dgm:spPr/>
    </dgm:pt>
    <dgm:pt modelId="{37EE3703-56DA-457B-8CAB-E5F45C8A502B}" type="pres">
      <dgm:prSet presAssocID="{37DB0A8F-5BFE-4640-B59D-5CE1AA2D5E14}" presName="sibTrans" presStyleCnt="0"/>
      <dgm:spPr/>
    </dgm:pt>
    <dgm:pt modelId="{7919A4AB-CEF8-45B8-9375-EAED75E11AB5}" type="pres">
      <dgm:prSet presAssocID="{B804360A-E819-4BAE-99DF-C3429BA612A9}" presName="node" presStyleLbl="node1" presStyleIdx="4" presStyleCnt="15">
        <dgm:presLayoutVars>
          <dgm:bulletEnabled val="1"/>
        </dgm:presLayoutVars>
      </dgm:prSet>
      <dgm:spPr/>
    </dgm:pt>
    <dgm:pt modelId="{EF79C6C5-5812-40BC-8F95-257B8EBD7FFF}" type="pres">
      <dgm:prSet presAssocID="{4179EC48-ECA4-493C-9329-3EF002CEEC61}" presName="sibTrans" presStyleCnt="0"/>
      <dgm:spPr/>
    </dgm:pt>
    <dgm:pt modelId="{080B3517-186C-4085-A1DD-DA5F4CC868E6}" type="pres">
      <dgm:prSet presAssocID="{9D2CF922-9B87-4A1B-A684-E08F0D585014}" presName="node" presStyleLbl="node1" presStyleIdx="5" presStyleCnt="15">
        <dgm:presLayoutVars>
          <dgm:bulletEnabled val="1"/>
        </dgm:presLayoutVars>
      </dgm:prSet>
      <dgm:spPr/>
    </dgm:pt>
    <dgm:pt modelId="{3FAA277F-FF4F-4508-B7D2-8DBE32EA9A6E}" type="pres">
      <dgm:prSet presAssocID="{6B1B0E6E-1D9E-4F82-951D-8999B7B05914}" presName="sibTrans" presStyleCnt="0"/>
      <dgm:spPr/>
    </dgm:pt>
    <dgm:pt modelId="{5EB8E32E-2D97-4E86-807F-91704D002875}" type="pres">
      <dgm:prSet presAssocID="{1BAED5A1-CCA6-45D6-AE98-2E18E88E9E59}" presName="node" presStyleLbl="node1" presStyleIdx="6" presStyleCnt="15">
        <dgm:presLayoutVars>
          <dgm:bulletEnabled val="1"/>
        </dgm:presLayoutVars>
      </dgm:prSet>
      <dgm:spPr/>
    </dgm:pt>
    <dgm:pt modelId="{26E803A4-2524-40BE-AF98-8B68288A22C4}" type="pres">
      <dgm:prSet presAssocID="{750A4B96-6AAC-49F5-9CD0-32FE68F461C4}" presName="sibTrans" presStyleCnt="0"/>
      <dgm:spPr/>
    </dgm:pt>
    <dgm:pt modelId="{89BF6E7C-ABB4-4F79-929C-DA1E8235370D}" type="pres">
      <dgm:prSet presAssocID="{50EBAEFF-B522-465F-A152-5A61D02E90B5}" presName="node" presStyleLbl="node1" presStyleIdx="7" presStyleCnt="15">
        <dgm:presLayoutVars>
          <dgm:bulletEnabled val="1"/>
        </dgm:presLayoutVars>
      </dgm:prSet>
      <dgm:spPr/>
    </dgm:pt>
    <dgm:pt modelId="{588EBE55-95AA-4B03-89DC-A03881A7F823}" type="pres">
      <dgm:prSet presAssocID="{B2A45B3D-4F7F-4F63-8AA8-0D55784D94BC}" presName="sibTrans" presStyleCnt="0"/>
      <dgm:spPr/>
    </dgm:pt>
    <dgm:pt modelId="{221812BB-6B07-4120-A3E7-43AF5026C289}" type="pres">
      <dgm:prSet presAssocID="{0DAEDFBA-5DF1-4194-818E-FA7F57F8B503}" presName="node" presStyleLbl="node1" presStyleIdx="8" presStyleCnt="15">
        <dgm:presLayoutVars>
          <dgm:bulletEnabled val="1"/>
        </dgm:presLayoutVars>
      </dgm:prSet>
      <dgm:spPr/>
    </dgm:pt>
    <dgm:pt modelId="{4DFD9AF2-9852-4A1B-81FB-7BE1A993A380}" type="pres">
      <dgm:prSet presAssocID="{02BCA226-1D2C-47FA-87CC-7173D9D3A307}" presName="sibTrans" presStyleCnt="0"/>
      <dgm:spPr/>
    </dgm:pt>
    <dgm:pt modelId="{D50F64DA-AADF-4CB8-BA3D-C17811D5B49E}" type="pres">
      <dgm:prSet presAssocID="{D93842EC-1CEC-45EC-8454-C4783EF3DD10}" presName="node" presStyleLbl="node1" presStyleIdx="9" presStyleCnt="15">
        <dgm:presLayoutVars>
          <dgm:bulletEnabled val="1"/>
        </dgm:presLayoutVars>
      </dgm:prSet>
      <dgm:spPr/>
    </dgm:pt>
    <dgm:pt modelId="{E9E65872-E119-42BA-BA59-6D4466C7BCAA}" type="pres">
      <dgm:prSet presAssocID="{5898E0BA-583E-45D1-847B-C0A8B4BC1CFB}" presName="sibTrans" presStyleCnt="0"/>
      <dgm:spPr/>
    </dgm:pt>
    <dgm:pt modelId="{D6911942-B91D-4DB2-837C-BDF68BE45BBB}" type="pres">
      <dgm:prSet presAssocID="{4FE0D71A-3BC0-4269-BFC4-C487CCA1B8B6}" presName="node" presStyleLbl="node1" presStyleIdx="10" presStyleCnt="15">
        <dgm:presLayoutVars>
          <dgm:bulletEnabled val="1"/>
        </dgm:presLayoutVars>
      </dgm:prSet>
      <dgm:spPr/>
    </dgm:pt>
    <dgm:pt modelId="{9FEA1DEE-D15A-40B5-9000-DEDF90C29A5E}" type="pres">
      <dgm:prSet presAssocID="{5090C2CA-22CD-4916-82F2-6CB409C134ED}" presName="sibTrans" presStyleCnt="0"/>
      <dgm:spPr/>
    </dgm:pt>
    <dgm:pt modelId="{69C842F5-63EF-4F4A-B6E9-F37A81B9B1A8}" type="pres">
      <dgm:prSet presAssocID="{7D4CDAAA-1BBC-40AA-B739-CE9B287C65A3}" presName="node" presStyleLbl="node1" presStyleIdx="11" presStyleCnt="15">
        <dgm:presLayoutVars>
          <dgm:bulletEnabled val="1"/>
        </dgm:presLayoutVars>
      </dgm:prSet>
      <dgm:spPr/>
    </dgm:pt>
    <dgm:pt modelId="{0184074D-E480-4F5A-BF0A-A1B20D4EC280}" type="pres">
      <dgm:prSet presAssocID="{92CA372A-E126-4AA7-8790-125F432DE9BB}" presName="sibTrans" presStyleCnt="0"/>
      <dgm:spPr/>
    </dgm:pt>
    <dgm:pt modelId="{111F4E03-6F3C-44F0-8D14-245E2DD16099}" type="pres">
      <dgm:prSet presAssocID="{6F324E80-657B-4735-A383-7DF8EB09CA63}" presName="node" presStyleLbl="node1" presStyleIdx="12" presStyleCnt="15">
        <dgm:presLayoutVars>
          <dgm:bulletEnabled val="1"/>
        </dgm:presLayoutVars>
      </dgm:prSet>
      <dgm:spPr/>
    </dgm:pt>
    <dgm:pt modelId="{EB5522D1-B0FD-45B0-B0E8-5454F6B07B61}" type="pres">
      <dgm:prSet presAssocID="{E69D3923-F029-4308-B354-8D58BB5CA268}" presName="sibTrans" presStyleCnt="0"/>
      <dgm:spPr/>
    </dgm:pt>
    <dgm:pt modelId="{7B679089-C149-4B60-80C2-2265A29CA277}" type="pres">
      <dgm:prSet presAssocID="{557472B1-E3F9-4152-8F3E-594F36DC06EE}" presName="node" presStyleLbl="node1" presStyleIdx="13" presStyleCnt="15">
        <dgm:presLayoutVars>
          <dgm:bulletEnabled val="1"/>
        </dgm:presLayoutVars>
      </dgm:prSet>
      <dgm:spPr/>
    </dgm:pt>
    <dgm:pt modelId="{9B28C80B-29F4-4B50-ADC7-1A886D800D67}" type="pres">
      <dgm:prSet presAssocID="{51D7DDA8-A300-4E5D-98C4-6C2652CBCE01}" presName="sibTrans" presStyleCnt="0"/>
      <dgm:spPr/>
    </dgm:pt>
    <dgm:pt modelId="{FB274B4C-FDEA-4A72-B0D5-4284FAD7E22F}" type="pres">
      <dgm:prSet presAssocID="{DE4E79DD-09D4-42A6-8A4F-221AD4D67433}" presName="node" presStyleLbl="node1" presStyleIdx="14" presStyleCnt="15">
        <dgm:presLayoutVars>
          <dgm:bulletEnabled val="1"/>
        </dgm:presLayoutVars>
      </dgm:prSet>
      <dgm:spPr/>
    </dgm:pt>
  </dgm:ptLst>
  <dgm:cxnLst>
    <dgm:cxn modelId="{D175C00B-6986-410F-A9BF-DCFD42881953}" type="presOf" srcId="{D93842EC-1CEC-45EC-8454-C4783EF3DD10}" destId="{D50F64DA-AADF-4CB8-BA3D-C17811D5B49E}" srcOrd="0" destOrd="0" presId="urn:microsoft.com/office/officeart/2005/8/layout/default"/>
    <dgm:cxn modelId="{22D6230D-A237-4231-8CA9-1467FFE3CCF5}" srcId="{1BF037AF-3CAC-4151-A248-A1FE2D6E51F0}" destId="{B804360A-E819-4BAE-99DF-C3429BA612A9}" srcOrd="4" destOrd="0" parTransId="{D5539ADD-DB06-4738-AA83-4AB3C0FE0E7C}" sibTransId="{4179EC48-ECA4-493C-9329-3EF002CEEC61}"/>
    <dgm:cxn modelId="{7577C61A-C001-46E9-BD12-C02B664A9BBB}" type="presOf" srcId="{50EBAEFF-B522-465F-A152-5A61D02E90B5}" destId="{89BF6E7C-ABB4-4F79-929C-DA1E8235370D}" srcOrd="0" destOrd="0" presId="urn:microsoft.com/office/officeart/2005/8/layout/default"/>
    <dgm:cxn modelId="{3AC0C923-BAE7-4D52-9B67-C1A736DE34DD}" type="presOf" srcId="{1BAED5A1-CCA6-45D6-AE98-2E18E88E9E59}" destId="{5EB8E32E-2D97-4E86-807F-91704D002875}" srcOrd="0" destOrd="0" presId="urn:microsoft.com/office/officeart/2005/8/layout/default"/>
    <dgm:cxn modelId="{740D7641-0FB0-4D27-8BFF-E9B4725B0875}" type="presOf" srcId="{DE4E79DD-09D4-42A6-8A4F-221AD4D67433}" destId="{FB274B4C-FDEA-4A72-B0D5-4284FAD7E22F}" srcOrd="0" destOrd="0" presId="urn:microsoft.com/office/officeart/2005/8/layout/default"/>
    <dgm:cxn modelId="{F5E61364-E24F-4A6E-AA32-DE1BD222CFCC}" srcId="{1BF037AF-3CAC-4151-A248-A1FE2D6E51F0}" destId="{4FE0D71A-3BC0-4269-BFC4-C487CCA1B8B6}" srcOrd="10" destOrd="0" parTransId="{AA7BE9A5-7362-44EE-9660-E70AFA1E3CD3}" sibTransId="{5090C2CA-22CD-4916-82F2-6CB409C134ED}"/>
    <dgm:cxn modelId="{E2BE9B65-FE41-415C-BA23-B332FC2B3E16}" srcId="{1BF037AF-3CAC-4151-A248-A1FE2D6E51F0}" destId="{50EBAEFF-B522-465F-A152-5A61D02E90B5}" srcOrd="7" destOrd="0" parTransId="{EB7391DA-D3D8-4F69-9800-069925B478C7}" sibTransId="{B2A45B3D-4F7F-4F63-8AA8-0D55784D94BC}"/>
    <dgm:cxn modelId="{0DA00246-DD45-4DEF-B4B4-C4C2535EE130}" srcId="{1BF037AF-3CAC-4151-A248-A1FE2D6E51F0}" destId="{D8E93E87-5C85-4EDE-B3BD-034BF8F0FD87}" srcOrd="1" destOrd="0" parTransId="{08F9AD4A-6C29-4FC2-BA37-87671AC7321E}" sibTransId="{A2DE4999-C657-45B7-88C5-DDA658AC5EDE}"/>
    <dgm:cxn modelId="{45380D47-BF6E-447A-B430-BA9F76081571}" type="presOf" srcId="{9CCDFA3A-4A8C-4FEB-A5E4-E7654A5B2D37}" destId="{1E06C62A-30B1-414C-9B40-A69580D1CFC3}" srcOrd="0" destOrd="0" presId="urn:microsoft.com/office/officeart/2005/8/layout/default"/>
    <dgm:cxn modelId="{ED50054B-8944-4A05-B7E6-E0A281628481}" srcId="{1BF037AF-3CAC-4151-A248-A1FE2D6E51F0}" destId="{DE4E79DD-09D4-42A6-8A4F-221AD4D67433}" srcOrd="14" destOrd="0" parTransId="{AF64847A-9C4C-4F46-8D1B-F4FBF1E56547}" sibTransId="{8D947044-284C-4E2C-8D7F-02ACFC446A88}"/>
    <dgm:cxn modelId="{9E03B46C-C96F-47A9-B2E4-E42BAD3DA3AA}" type="presOf" srcId="{7D4CDAAA-1BBC-40AA-B739-CE9B287C65A3}" destId="{69C842F5-63EF-4F4A-B6E9-F37A81B9B1A8}" srcOrd="0" destOrd="0" presId="urn:microsoft.com/office/officeart/2005/8/layout/default"/>
    <dgm:cxn modelId="{0CDC1953-445C-4984-93A1-E645D0286CE1}" srcId="{1BF037AF-3CAC-4151-A248-A1FE2D6E51F0}" destId="{0DAEDFBA-5DF1-4194-818E-FA7F57F8B503}" srcOrd="8" destOrd="0" parTransId="{4FF6E11A-DCE0-48FD-9833-D591DFB50F7E}" sibTransId="{02BCA226-1D2C-47FA-87CC-7173D9D3A307}"/>
    <dgm:cxn modelId="{BA098F77-8C2F-489C-B30C-DF1C2197EE47}" srcId="{1BF037AF-3CAC-4151-A248-A1FE2D6E51F0}" destId="{1BAED5A1-CCA6-45D6-AE98-2E18E88E9E59}" srcOrd="6" destOrd="0" parTransId="{A0B96A00-A4CC-4D15-9CCC-253B83E20741}" sibTransId="{750A4B96-6AAC-49F5-9CD0-32FE68F461C4}"/>
    <dgm:cxn modelId="{844FE757-FF9D-48FF-90F2-EE14E1604C11}" type="presOf" srcId="{6F324E80-657B-4735-A383-7DF8EB09CA63}" destId="{111F4E03-6F3C-44F0-8D14-245E2DD16099}" srcOrd="0" destOrd="0" presId="urn:microsoft.com/office/officeart/2005/8/layout/default"/>
    <dgm:cxn modelId="{2259E758-DB27-4002-A771-AF0B2BCC41ED}" type="presOf" srcId="{B804360A-E819-4BAE-99DF-C3429BA612A9}" destId="{7919A4AB-CEF8-45B8-9375-EAED75E11AB5}" srcOrd="0" destOrd="0" presId="urn:microsoft.com/office/officeart/2005/8/layout/default"/>
    <dgm:cxn modelId="{623C547B-BB48-44DE-9B33-03214E53B9AB}" type="presOf" srcId="{4FE0D71A-3BC0-4269-BFC4-C487CCA1B8B6}" destId="{D6911942-B91D-4DB2-837C-BDF68BE45BBB}" srcOrd="0" destOrd="0" presId="urn:microsoft.com/office/officeart/2005/8/layout/default"/>
    <dgm:cxn modelId="{65DF5C80-8176-43D3-816A-91917E0DAD78}" srcId="{1BF037AF-3CAC-4151-A248-A1FE2D6E51F0}" destId="{7D4CDAAA-1BBC-40AA-B739-CE9B287C65A3}" srcOrd="11" destOrd="0" parTransId="{E88082DB-E9B1-462E-9464-EF00E12D7FA7}" sibTransId="{92CA372A-E126-4AA7-8790-125F432DE9BB}"/>
    <dgm:cxn modelId="{F879379A-220A-4A5D-957E-46CD58FBF4F2}" srcId="{1BF037AF-3CAC-4151-A248-A1FE2D6E51F0}" destId="{9D2CF922-9B87-4A1B-A684-E08F0D585014}" srcOrd="5" destOrd="0" parTransId="{8A34AECA-B93A-4686-87CB-867569A21093}" sibTransId="{6B1B0E6E-1D9E-4F82-951D-8999B7B05914}"/>
    <dgm:cxn modelId="{3F10E9A1-53BA-4306-AB66-BB9537897DB0}" srcId="{1BF037AF-3CAC-4151-A248-A1FE2D6E51F0}" destId="{0E3094D2-CCDB-4ACD-AF05-C9122FBD53AE}" srcOrd="0" destOrd="0" parTransId="{EE472690-746A-4E27-8DED-11A83CB1D023}" sibTransId="{4057CC5A-9736-4664-81A1-7F1C8A4B29AC}"/>
    <dgm:cxn modelId="{877179B5-510C-4C09-BC0C-022D8828BD6D}" srcId="{1BF037AF-3CAC-4151-A248-A1FE2D6E51F0}" destId="{11A18B79-56A1-49EF-BFEB-A006E922A0F4}" srcOrd="2" destOrd="0" parTransId="{FD525AC9-30F8-4670-88C8-BF1AB7669AC5}" sibTransId="{F4751CEC-B4EA-4A6F-A4FF-1F705514BB46}"/>
    <dgm:cxn modelId="{1E3B0EBF-F932-4BDE-9C05-0A909D0FE369}" srcId="{1BF037AF-3CAC-4151-A248-A1FE2D6E51F0}" destId="{D93842EC-1CEC-45EC-8454-C4783EF3DD10}" srcOrd="9" destOrd="0" parTransId="{30288F8C-88CC-4F2C-9A07-46979CBEDA92}" sibTransId="{5898E0BA-583E-45D1-847B-C0A8B4BC1CFB}"/>
    <dgm:cxn modelId="{2B3384C0-E8C4-4DD4-AD5C-7A08E81BC783}" type="presOf" srcId="{1BF037AF-3CAC-4151-A248-A1FE2D6E51F0}" destId="{CFF6385D-4CAE-4578-9788-B209EF9AE1EC}" srcOrd="0" destOrd="0" presId="urn:microsoft.com/office/officeart/2005/8/layout/default"/>
    <dgm:cxn modelId="{323381CD-5775-4DD4-9AF0-B012A135D89D}" type="presOf" srcId="{11A18B79-56A1-49EF-BFEB-A006E922A0F4}" destId="{726590BD-0B98-4576-B2CA-C52A72D04E2A}" srcOrd="0" destOrd="0" presId="urn:microsoft.com/office/officeart/2005/8/layout/default"/>
    <dgm:cxn modelId="{11B9E0CD-2CE5-4D5C-ADB8-8A312631B1F7}" type="presOf" srcId="{9D2CF922-9B87-4A1B-A684-E08F0D585014}" destId="{080B3517-186C-4085-A1DD-DA5F4CC868E6}" srcOrd="0" destOrd="0" presId="urn:microsoft.com/office/officeart/2005/8/layout/default"/>
    <dgm:cxn modelId="{21A4F9D0-9062-4FFE-B369-B79E0A314D4E}" type="presOf" srcId="{557472B1-E3F9-4152-8F3E-594F36DC06EE}" destId="{7B679089-C149-4B60-80C2-2265A29CA277}" srcOrd="0" destOrd="0" presId="urn:microsoft.com/office/officeart/2005/8/layout/default"/>
    <dgm:cxn modelId="{1CA7D2DE-482F-4751-8226-F4A521B6D22D}" srcId="{1BF037AF-3CAC-4151-A248-A1FE2D6E51F0}" destId="{9CCDFA3A-4A8C-4FEB-A5E4-E7654A5B2D37}" srcOrd="3" destOrd="0" parTransId="{554A4D38-8C31-453D-9526-B71A95160FAB}" sibTransId="{37DB0A8F-5BFE-4640-B59D-5CE1AA2D5E14}"/>
    <dgm:cxn modelId="{2ACD84E4-D14E-419A-A37C-11C8BFED6B9C}" type="presOf" srcId="{0DAEDFBA-5DF1-4194-818E-FA7F57F8B503}" destId="{221812BB-6B07-4120-A3E7-43AF5026C289}" srcOrd="0" destOrd="0" presId="urn:microsoft.com/office/officeart/2005/8/layout/default"/>
    <dgm:cxn modelId="{C00948EA-F91E-456F-A63E-825FC2FB373A}" srcId="{1BF037AF-3CAC-4151-A248-A1FE2D6E51F0}" destId="{6F324E80-657B-4735-A383-7DF8EB09CA63}" srcOrd="12" destOrd="0" parTransId="{90E7B67D-CAB5-4E1C-B328-D9781A661A53}" sibTransId="{E69D3923-F029-4308-B354-8D58BB5CA268}"/>
    <dgm:cxn modelId="{65D6CFEB-F171-4BE6-AE5E-9AE58058895E}" type="presOf" srcId="{0E3094D2-CCDB-4ACD-AF05-C9122FBD53AE}" destId="{7A9A75CC-25A5-4937-BDD7-E0C6D2765547}" srcOrd="0" destOrd="0" presId="urn:microsoft.com/office/officeart/2005/8/layout/default"/>
    <dgm:cxn modelId="{A0BA4AF6-AEAA-423E-A1E3-FEB83647BF84}" srcId="{1BF037AF-3CAC-4151-A248-A1FE2D6E51F0}" destId="{557472B1-E3F9-4152-8F3E-594F36DC06EE}" srcOrd="13" destOrd="0" parTransId="{1C3B380F-6550-4D6E-9712-49E5EEB45DA3}" sibTransId="{51D7DDA8-A300-4E5D-98C4-6C2652CBCE01}"/>
    <dgm:cxn modelId="{1DCC71FA-6AD5-4607-A19B-2A633D007FA0}" type="presOf" srcId="{D8E93E87-5C85-4EDE-B3BD-034BF8F0FD87}" destId="{A63FE9C5-C9F9-451B-A9E1-299D679890DF}" srcOrd="0" destOrd="0" presId="urn:microsoft.com/office/officeart/2005/8/layout/default"/>
    <dgm:cxn modelId="{B72DC2AE-FB6F-4D20-81D6-512003E16741}" type="presParOf" srcId="{CFF6385D-4CAE-4578-9788-B209EF9AE1EC}" destId="{7A9A75CC-25A5-4937-BDD7-E0C6D2765547}" srcOrd="0" destOrd="0" presId="urn:microsoft.com/office/officeart/2005/8/layout/default"/>
    <dgm:cxn modelId="{83902DA7-0B6A-4B6C-B491-67328193D7FC}" type="presParOf" srcId="{CFF6385D-4CAE-4578-9788-B209EF9AE1EC}" destId="{E7C544B5-43CA-4DC8-8913-9B1476F1FD69}" srcOrd="1" destOrd="0" presId="urn:microsoft.com/office/officeart/2005/8/layout/default"/>
    <dgm:cxn modelId="{75937D3C-0E05-49B2-BF70-0F599BCFB195}" type="presParOf" srcId="{CFF6385D-4CAE-4578-9788-B209EF9AE1EC}" destId="{A63FE9C5-C9F9-451B-A9E1-299D679890DF}" srcOrd="2" destOrd="0" presId="urn:microsoft.com/office/officeart/2005/8/layout/default"/>
    <dgm:cxn modelId="{27387E23-3E99-433C-9523-B4EA8699AED7}" type="presParOf" srcId="{CFF6385D-4CAE-4578-9788-B209EF9AE1EC}" destId="{2F62772E-26AD-4CD5-AAC7-C221055AEB85}" srcOrd="3" destOrd="0" presId="urn:microsoft.com/office/officeart/2005/8/layout/default"/>
    <dgm:cxn modelId="{E1041639-95A5-4E41-809A-C5C4D1CEE810}" type="presParOf" srcId="{CFF6385D-4CAE-4578-9788-B209EF9AE1EC}" destId="{726590BD-0B98-4576-B2CA-C52A72D04E2A}" srcOrd="4" destOrd="0" presId="urn:microsoft.com/office/officeart/2005/8/layout/default"/>
    <dgm:cxn modelId="{FBE453C6-AB79-4B9F-AEE6-75CE7E34B127}" type="presParOf" srcId="{CFF6385D-4CAE-4578-9788-B209EF9AE1EC}" destId="{E4928BA7-D8EF-4CFF-AE2A-60AAAA8B5CB3}" srcOrd="5" destOrd="0" presId="urn:microsoft.com/office/officeart/2005/8/layout/default"/>
    <dgm:cxn modelId="{2BFAB96B-002B-481C-89FC-E5D085181D83}" type="presParOf" srcId="{CFF6385D-4CAE-4578-9788-B209EF9AE1EC}" destId="{1E06C62A-30B1-414C-9B40-A69580D1CFC3}" srcOrd="6" destOrd="0" presId="urn:microsoft.com/office/officeart/2005/8/layout/default"/>
    <dgm:cxn modelId="{1673D29D-706F-4FB0-9325-13942947DF04}" type="presParOf" srcId="{CFF6385D-4CAE-4578-9788-B209EF9AE1EC}" destId="{37EE3703-56DA-457B-8CAB-E5F45C8A502B}" srcOrd="7" destOrd="0" presId="urn:microsoft.com/office/officeart/2005/8/layout/default"/>
    <dgm:cxn modelId="{365B0D20-7B10-4D86-9EE8-8942BCAB6B5E}" type="presParOf" srcId="{CFF6385D-4CAE-4578-9788-B209EF9AE1EC}" destId="{7919A4AB-CEF8-45B8-9375-EAED75E11AB5}" srcOrd="8" destOrd="0" presId="urn:microsoft.com/office/officeart/2005/8/layout/default"/>
    <dgm:cxn modelId="{911D5E06-4E05-4BC9-B4D7-A9116E97E5BB}" type="presParOf" srcId="{CFF6385D-4CAE-4578-9788-B209EF9AE1EC}" destId="{EF79C6C5-5812-40BC-8F95-257B8EBD7FFF}" srcOrd="9" destOrd="0" presId="urn:microsoft.com/office/officeart/2005/8/layout/default"/>
    <dgm:cxn modelId="{150A630C-3775-4B5E-B9A4-DC5411752A8F}" type="presParOf" srcId="{CFF6385D-4CAE-4578-9788-B209EF9AE1EC}" destId="{080B3517-186C-4085-A1DD-DA5F4CC868E6}" srcOrd="10" destOrd="0" presId="urn:microsoft.com/office/officeart/2005/8/layout/default"/>
    <dgm:cxn modelId="{D530EAEA-5072-41E7-A3F2-114B5B54D527}" type="presParOf" srcId="{CFF6385D-4CAE-4578-9788-B209EF9AE1EC}" destId="{3FAA277F-FF4F-4508-B7D2-8DBE32EA9A6E}" srcOrd="11" destOrd="0" presId="urn:microsoft.com/office/officeart/2005/8/layout/default"/>
    <dgm:cxn modelId="{073FC42F-F45B-4970-A855-DCD7394D68E6}" type="presParOf" srcId="{CFF6385D-4CAE-4578-9788-B209EF9AE1EC}" destId="{5EB8E32E-2D97-4E86-807F-91704D002875}" srcOrd="12" destOrd="0" presId="urn:microsoft.com/office/officeart/2005/8/layout/default"/>
    <dgm:cxn modelId="{4404B482-0447-44D2-8A89-EFE3F5044DDF}" type="presParOf" srcId="{CFF6385D-4CAE-4578-9788-B209EF9AE1EC}" destId="{26E803A4-2524-40BE-AF98-8B68288A22C4}" srcOrd="13" destOrd="0" presId="urn:microsoft.com/office/officeart/2005/8/layout/default"/>
    <dgm:cxn modelId="{EB24259C-4A25-4904-B541-F44C4099DCC2}" type="presParOf" srcId="{CFF6385D-4CAE-4578-9788-B209EF9AE1EC}" destId="{89BF6E7C-ABB4-4F79-929C-DA1E8235370D}" srcOrd="14" destOrd="0" presId="urn:microsoft.com/office/officeart/2005/8/layout/default"/>
    <dgm:cxn modelId="{9C9451CB-ED1F-4CFF-AC22-96312080BD3A}" type="presParOf" srcId="{CFF6385D-4CAE-4578-9788-B209EF9AE1EC}" destId="{588EBE55-95AA-4B03-89DC-A03881A7F823}" srcOrd="15" destOrd="0" presId="urn:microsoft.com/office/officeart/2005/8/layout/default"/>
    <dgm:cxn modelId="{E03184E4-0A41-42F8-84EA-CC6D52C585D1}" type="presParOf" srcId="{CFF6385D-4CAE-4578-9788-B209EF9AE1EC}" destId="{221812BB-6B07-4120-A3E7-43AF5026C289}" srcOrd="16" destOrd="0" presId="urn:microsoft.com/office/officeart/2005/8/layout/default"/>
    <dgm:cxn modelId="{67043440-1172-4584-98FF-47A249C4E471}" type="presParOf" srcId="{CFF6385D-4CAE-4578-9788-B209EF9AE1EC}" destId="{4DFD9AF2-9852-4A1B-81FB-7BE1A993A380}" srcOrd="17" destOrd="0" presId="urn:microsoft.com/office/officeart/2005/8/layout/default"/>
    <dgm:cxn modelId="{515A1F1E-2B56-4DE9-9853-D68BC4D63F6E}" type="presParOf" srcId="{CFF6385D-4CAE-4578-9788-B209EF9AE1EC}" destId="{D50F64DA-AADF-4CB8-BA3D-C17811D5B49E}" srcOrd="18" destOrd="0" presId="urn:microsoft.com/office/officeart/2005/8/layout/default"/>
    <dgm:cxn modelId="{118BE41E-CA87-4DD0-B168-47559B69FC44}" type="presParOf" srcId="{CFF6385D-4CAE-4578-9788-B209EF9AE1EC}" destId="{E9E65872-E119-42BA-BA59-6D4466C7BCAA}" srcOrd="19" destOrd="0" presId="urn:microsoft.com/office/officeart/2005/8/layout/default"/>
    <dgm:cxn modelId="{9EF35C9B-2D03-460F-8AA7-C26E5D565053}" type="presParOf" srcId="{CFF6385D-4CAE-4578-9788-B209EF9AE1EC}" destId="{D6911942-B91D-4DB2-837C-BDF68BE45BBB}" srcOrd="20" destOrd="0" presId="urn:microsoft.com/office/officeart/2005/8/layout/default"/>
    <dgm:cxn modelId="{CBF5B292-FCFF-457A-BA82-0FC0CA95C19A}" type="presParOf" srcId="{CFF6385D-4CAE-4578-9788-B209EF9AE1EC}" destId="{9FEA1DEE-D15A-40B5-9000-DEDF90C29A5E}" srcOrd="21" destOrd="0" presId="urn:microsoft.com/office/officeart/2005/8/layout/default"/>
    <dgm:cxn modelId="{5F05A1F5-063E-43A8-B164-3F1410360B2F}" type="presParOf" srcId="{CFF6385D-4CAE-4578-9788-B209EF9AE1EC}" destId="{69C842F5-63EF-4F4A-B6E9-F37A81B9B1A8}" srcOrd="22" destOrd="0" presId="urn:microsoft.com/office/officeart/2005/8/layout/default"/>
    <dgm:cxn modelId="{23C8F097-33D2-43C8-B58D-3C41516C7ABC}" type="presParOf" srcId="{CFF6385D-4CAE-4578-9788-B209EF9AE1EC}" destId="{0184074D-E480-4F5A-BF0A-A1B20D4EC280}" srcOrd="23" destOrd="0" presId="urn:microsoft.com/office/officeart/2005/8/layout/default"/>
    <dgm:cxn modelId="{954D2485-05F6-4CE2-BD7B-5D5368574FBF}" type="presParOf" srcId="{CFF6385D-4CAE-4578-9788-B209EF9AE1EC}" destId="{111F4E03-6F3C-44F0-8D14-245E2DD16099}" srcOrd="24" destOrd="0" presId="urn:microsoft.com/office/officeart/2005/8/layout/default"/>
    <dgm:cxn modelId="{9A95491A-DF60-4D54-A49D-3D40A482CE00}" type="presParOf" srcId="{CFF6385D-4CAE-4578-9788-B209EF9AE1EC}" destId="{EB5522D1-B0FD-45B0-B0E8-5454F6B07B61}" srcOrd="25" destOrd="0" presId="urn:microsoft.com/office/officeart/2005/8/layout/default"/>
    <dgm:cxn modelId="{E962DF71-019C-4F64-AAD4-551116C4EAF2}" type="presParOf" srcId="{CFF6385D-4CAE-4578-9788-B209EF9AE1EC}" destId="{7B679089-C149-4B60-80C2-2265A29CA277}" srcOrd="26" destOrd="0" presId="urn:microsoft.com/office/officeart/2005/8/layout/default"/>
    <dgm:cxn modelId="{A65E03EA-D5B0-4AC9-9960-482CF3DCEF6C}" type="presParOf" srcId="{CFF6385D-4CAE-4578-9788-B209EF9AE1EC}" destId="{9B28C80B-29F4-4B50-ADC7-1A886D800D67}" srcOrd="27" destOrd="0" presId="urn:microsoft.com/office/officeart/2005/8/layout/default"/>
    <dgm:cxn modelId="{70172359-C873-4FDB-A916-6D8BA0636ACA}" type="presParOf" srcId="{CFF6385D-4CAE-4578-9788-B209EF9AE1EC}" destId="{FB274B4C-FDEA-4A72-B0D5-4284FAD7E22F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6B79FA-8E41-44FC-A8C6-38341D3268B2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603DF88A-9E9A-485D-9D82-0C35C24CD69A}">
      <dgm:prSet/>
      <dgm:spPr/>
      <dgm:t>
        <a:bodyPr/>
        <a:lstStyle/>
        <a:p>
          <a:r>
            <a:rPr lang="en-CA" dirty="0"/>
            <a:t>Specific </a:t>
          </a:r>
        </a:p>
      </dgm:t>
    </dgm:pt>
    <dgm:pt modelId="{109F5904-492E-4978-9CB3-609570B77A22}" type="parTrans" cxnId="{F866BEA4-703D-4B83-A733-750C216AD985}">
      <dgm:prSet/>
      <dgm:spPr/>
      <dgm:t>
        <a:bodyPr/>
        <a:lstStyle/>
        <a:p>
          <a:endParaRPr lang="en-CA"/>
        </a:p>
      </dgm:t>
    </dgm:pt>
    <dgm:pt modelId="{DFCBAB42-47AD-4004-A736-0A5D7D908E80}" type="sibTrans" cxnId="{F866BEA4-703D-4B83-A733-750C216AD985}">
      <dgm:prSet/>
      <dgm:spPr/>
      <dgm:t>
        <a:bodyPr/>
        <a:lstStyle/>
        <a:p>
          <a:endParaRPr lang="en-CA"/>
        </a:p>
      </dgm:t>
    </dgm:pt>
    <dgm:pt modelId="{CFDE9E6A-46DC-413D-838E-52FBECEF1DA5}">
      <dgm:prSet/>
      <dgm:spPr/>
      <dgm:t>
        <a:bodyPr/>
        <a:lstStyle/>
        <a:p>
          <a:r>
            <a:rPr lang="en-CA" dirty="0"/>
            <a:t>Be clear and precise</a:t>
          </a:r>
        </a:p>
      </dgm:t>
    </dgm:pt>
    <dgm:pt modelId="{11B06CEB-04A0-4E3B-8191-224123B0ED51}" type="parTrans" cxnId="{9D065F50-958B-4C93-B8BD-3946C128F090}">
      <dgm:prSet/>
      <dgm:spPr/>
      <dgm:t>
        <a:bodyPr/>
        <a:lstStyle/>
        <a:p>
          <a:endParaRPr lang="en-CA"/>
        </a:p>
      </dgm:t>
    </dgm:pt>
    <dgm:pt modelId="{68E7D96E-C597-4E0E-8A2E-D97C315A6A21}" type="sibTrans" cxnId="{9D065F50-958B-4C93-B8BD-3946C128F090}">
      <dgm:prSet/>
      <dgm:spPr/>
      <dgm:t>
        <a:bodyPr/>
        <a:lstStyle/>
        <a:p>
          <a:endParaRPr lang="en-CA"/>
        </a:p>
      </dgm:t>
    </dgm:pt>
    <dgm:pt modelId="{8E7E20DA-ACA9-4DCA-B978-4FBE86FC5C1B}">
      <dgm:prSet/>
      <dgm:spPr/>
      <dgm:t>
        <a:bodyPr/>
        <a:lstStyle/>
        <a:p>
          <a:r>
            <a:rPr lang="en-CA" dirty="0"/>
            <a:t>Measurable </a:t>
          </a:r>
        </a:p>
      </dgm:t>
    </dgm:pt>
    <dgm:pt modelId="{BB195DC2-61C4-4627-A380-2813E0038760}" type="parTrans" cxnId="{9D1C3247-A73D-4F09-89D0-2B896042DB30}">
      <dgm:prSet/>
      <dgm:spPr/>
      <dgm:t>
        <a:bodyPr/>
        <a:lstStyle/>
        <a:p>
          <a:endParaRPr lang="en-CA"/>
        </a:p>
      </dgm:t>
    </dgm:pt>
    <dgm:pt modelId="{8DBAB138-1344-4FF3-B3CB-55E3B2EDD1B1}" type="sibTrans" cxnId="{9D1C3247-A73D-4F09-89D0-2B896042DB30}">
      <dgm:prSet/>
      <dgm:spPr/>
      <dgm:t>
        <a:bodyPr/>
        <a:lstStyle/>
        <a:p>
          <a:endParaRPr lang="en-CA"/>
        </a:p>
      </dgm:t>
    </dgm:pt>
    <dgm:pt modelId="{38360A2D-E278-4205-B9C0-94C85C05C8C5}">
      <dgm:prSet/>
      <dgm:spPr/>
      <dgm:t>
        <a:bodyPr/>
        <a:lstStyle/>
        <a:p>
          <a:r>
            <a:rPr lang="en-CA"/>
            <a:t>Define how you’ll track progress</a:t>
          </a:r>
        </a:p>
      </dgm:t>
    </dgm:pt>
    <dgm:pt modelId="{4C61A327-1BFC-4447-A566-C51491A28843}" type="parTrans" cxnId="{C1C13A36-ADA1-4148-A943-EF9B822E4FDB}">
      <dgm:prSet/>
      <dgm:spPr/>
      <dgm:t>
        <a:bodyPr/>
        <a:lstStyle/>
        <a:p>
          <a:endParaRPr lang="en-CA"/>
        </a:p>
      </dgm:t>
    </dgm:pt>
    <dgm:pt modelId="{9620E054-D522-475E-86D8-617615367F40}" type="sibTrans" cxnId="{C1C13A36-ADA1-4148-A943-EF9B822E4FDB}">
      <dgm:prSet/>
      <dgm:spPr/>
      <dgm:t>
        <a:bodyPr/>
        <a:lstStyle/>
        <a:p>
          <a:endParaRPr lang="en-CA"/>
        </a:p>
      </dgm:t>
    </dgm:pt>
    <dgm:pt modelId="{AC072334-6DCE-439A-8600-A171E74F4DD4}">
      <dgm:prSet/>
      <dgm:spPr/>
      <dgm:t>
        <a:bodyPr/>
        <a:lstStyle/>
        <a:p>
          <a:r>
            <a:rPr lang="en-CA" dirty="0"/>
            <a:t>Achievable </a:t>
          </a:r>
        </a:p>
      </dgm:t>
    </dgm:pt>
    <dgm:pt modelId="{6A590CB2-739C-4B62-8A63-6ECAA69AD112}" type="parTrans" cxnId="{D5CD6259-7385-441D-94B5-8F2DCD09FBDF}">
      <dgm:prSet/>
      <dgm:spPr/>
      <dgm:t>
        <a:bodyPr/>
        <a:lstStyle/>
        <a:p>
          <a:endParaRPr lang="en-CA"/>
        </a:p>
      </dgm:t>
    </dgm:pt>
    <dgm:pt modelId="{FB817C1B-4DD0-4289-AA6A-A90D0ADB295A}" type="sibTrans" cxnId="{D5CD6259-7385-441D-94B5-8F2DCD09FBDF}">
      <dgm:prSet/>
      <dgm:spPr/>
      <dgm:t>
        <a:bodyPr/>
        <a:lstStyle/>
        <a:p>
          <a:endParaRPr lang="en-CA"/>
        </a:p>
      </dgm:t>
    </dgm:pt>
    <dgm:pt modelId="{C687A4EA-23F1-4A26-ADC9-258E33D7B33F}">
      <dgm:prSet/>
      <dgm:spPr/>
      <dgm:t>
        <a:bodyPr/>
        <a:lstStyle/>
        <a:p>
          <a:r>
            <a:rPr lang="en-CA"/>
            <a:t>Ensure the goal is realistic</a:t>
          </a:r>
        </a:p>
      </dgm:t>
    </dgm:pt>
    <dgm:pt modelId="{34D1E052-28A6-4F3A-80FB-318B926EBB4E}" type="parTrans" cxnId="{41D2A1F3-C9CF-49CD-9E26-49B2DC2FAEF2}">
      <dgm:prSet/>
      <dgm:spPr/>
      <dgm:t>
        <a:bodyPr/>
        <a:lstStyle/>
        <a:p>
          <a:endParaRPr lang="en-CA"/>
        </a:p>
      </dgm:t>
    </dgm:pt>
    <dgm:pt modelId="{58DF0F71-7167-459B-9EF5-CAAD398A167F}" type="sibTrans" cxnId="{41D2A1F3-C9CF-49CD-9E26-49B2DC2FAEF2}">
      <dgm:prSet/>
      <dgm:spPr/>
      <dgm:t>
        <a:bodyPr/>
        <a:lstStyle/>
        <a:p>
          <a:endParaRPr lang="en-CA"/>
        </a:p>
      </dgm:t>
    </dgm:pt>
    <dgm:pt modelId="{B742A8F5-8B52-4B36-B44B-ACF2A8E95E49}">
      <dgm:prSet/>
      <dgm:spPr/>
      <dgm:t>
        <a:bodyPr/>
        <a:lstStyle/>
        <a:p>
          <a:r>
            <a:rPr lang="en-CA" dirty="0"/>
            <a:t>Relevant</a:t>
          </a:r>
        </a:p>
      </dgm:t>
    </dgm:pt>
    <dgm:pt modelId="{C71B095C-F5FC-4B9C-9B7F-707275A14B27}" type="parTrans" cxnId="{56361E33-787C-4985-8915-1966D991B11D}">
      <dgm:prSet/>
      <dgm:spPr/>
      <dgm:t>
        <a:bodyPr/>
        <a:lstStyle/>
        <a:p>
          <a:endParaRPr lang="en-CA"/>
        </a:p>
      </dgm:t>
    </dgm:pt>
    <dgm:pt modelId="{DF7DFB1A-C706-433C-A023-A88FC5AEB4A8}" type="sibTrans" cxnId="{56361E33-787C-4985-8915-1966D991B11D}">
      <dgm:prSet/>
      <dgm:spPr/>
      <dgm:t>
        <a:bodyPr/>
        <a:lstStyle/>
        <a:p>
          <a:endParaRPr lang="en-CA"/>
        </a:p>
      </dgm:t>
    </dgm:pt>
    <dgm:pt modelId="{29D508D6-2C5E-4D83-9857-6ECA57BBD312}">
      <dgm:prSet/>
      <dgm:spPr/>
      <dgm:t>
        <a:bodyPr/>
        <a:lstStyle/>
        <a:p>
          <a:r>
            <a:rPr lang="en-CA"/>
            <a:t>Align with your values and aspirations</a:t>
          </a:r>
        </a:p>
      </dgm:t>
    </dgm:pt>
    <dgm:pt modelId="{04CCDBCF-FD62-486A-AAD9-22E3693C0D7B}" type="parTrans" cxnId="{09AB39F2-3F3C-4752-94ED-2D782A39BCBA}">
      <dgm:prSet/>
      <dgm:spPr/>
      <dgm:t>
        <a:bodyPr/>
        <a:lstStyle/>
        <a:p>
          <a:endParaRPr lang="en-CA"/>
        </a:p>
      </dgm:t>
    </dgm:pt>
    <dgm:pt modelId="{0ACCB6C9-498F-4183-B1D8-A25F62BEA45E}" type="sibTrans" cxnId="{09AB39F2-3F3C-4752-94ED-2D782A39BCBA}">
      <dgm:prSet/>
      <dgm:spPr/>
      <dgm:t>
        <a:bodyPr/>
        <a:lstStyle/>
        <a:p>
          <a:endParaRPr lang="en-CA"/>
        </a:p>
      </dgm:t>
    </dgm:pt>
    <dgm:pt modelId="{61C574F5-CD7F-4277-ACB9-DDF49F5C11B2}">
      <dgm:prSet/>
      <dgm:spPr/>
      <dgm:t>
        <a:bodyPr/>
        <a:lstStyle/>
        <a:p>
          <a:r>
            <a:rPr lang="en-CA" dirty="0"/>
            <a:t>Time-bound </a:t>
          </a:r>
        </a:p>
      </dgm:t>
    </dgm:pt>
    <dgm:pt modelId="{0B57B618-526C-45BD-8F55-CEE4E772D524}" type="parTrans" cxnId="{8E2D71C5-9438-4707-96AD-9B41A7609292}">
      <dgm:prSet/>
      <dgm:spPr/>
      <dgm:t>
        <a:bodyPr/>
        <a:lstStyle/>
        <a:p>
          <a:endParaRPr lang="en-CA"/>
        </a:p>
      </dgm:t>
    </dgm:pt>
    <dgm:pt modelId="{682662F4-45D4-48B4-A6DE-312B30D9C003}" type="sibTrans" cxnId="{8E2D71C5-9438-4707-96AD-9B41A7609292}">
      <dgm:prSet/>
      <dgm:spPr/>
      <dgm:t>
        <a:bodyPr/>
        <a:lstStyle/>
        <a:p>
          <a:endParaRPr lang="en-CA"/>
        </a:p>
      </dgm:t>
    </dgm:pt>
    <dgm:pt modelId="{58D418E4-8837-4B3C-B438-6146E4361A6C}">
      <dgm:prSet/>
      <dgm:spPr/>
      <dgm:t>
        <a:bodyPr/>
        <a:lstStyle/>
        <a:p>
          <a:r>
            <a:rPr lang="en-CA"/>
            <a:t>Set a clear deadline</a:t>
          </a:r>
        </a:p>
      </dgm:t>
    </dgm:pt>
    <dgm:pt modelId="{ED69621C-095C-4780-88FE-BEFDF7C1DD16}" type="parTrans" cxnId="{3C17FBA9-E0E5-42DA-AEFA-F5CD622343A8}">
      <dgm:prSet/>
      <dgm:spPr/>
      <dgm:t>
        <a:bodyPr/>
        <a:lstStyle/>
        <a:p>
          <a:endParaRPr lang="en-CA"/>
        </a:p>
      </dgm:t>
    </dgm:pt>
    <dgm:pt modelId="{BD68E18E-ECD9-42B3-9D3D-F8B6838AC0DF}" type="sibTrans" cxnId="{3C17FBA9-E0E5-42DA-AEFA-F5CD622343A8}">
      <dgm:prSet/>
      <dgm:spPr/>
      <dgm:t>
        <a:bodyPr/>
        <a:lstStyle/>
        <a:p>
          <a:endParaRPr lang="en-CA"/>
        </a:p>
      </dgm:t>
    </dgm:pt>
    <dgm:pt modelId="{6C253B31-A59C-42BE-AA4E-6DEF5A0E07CB}" type="pres">
      <dgm:prSet presAssocID="{9F6B79FA-8E41-44FC-A8C6-38341D3268B2}" presName="Name0" presStyleCnt="0">
        <dgm:presLayoutVars>
          <dgm:dir/>
          <dgm:resizeHandles val="exact"/>
        </dgm:presLayoutVars>
      </dgm:prSet>
      <dgm:spPr/>
    </dgm:pt>
    <dgm:pt modelId="{A682D695-9483-493C-B079-552822E80A2A}" type="pres">
      <dgm:prSet presAssocID="{9F6B79FA-8E41-44FC-A8C6-38341D3268B2}" presName="fgShape" presStyleLbl="fgShp" presStyleIdx="0" presStyleCnt="1"/>
      <dgm:spPr/>
    </dgm:pt>
    <dgm:pt modelId="{90C81842-314B-45C1-9991-213CA02F5B43}" type="pres">
      <dgm:prSet presAssocID="{9F6B79FA-8E41-44FC-A8C6-38341D3268B2}" presName="linComp" presStyleCnt="0"/>
      <dgm:spPr/>
    </dgm:pt>
    <dgm:pt modelId="{A071AE2A-DFF0-4D34-97C7-42ABF96188DA}" type="pres">
      <dgm:prSet presAssocID="{603DF88A-9E9A-485D-9D82-0C35C24CD69A}" presName="compNode" presStyleCnt="0"/>
      <dgm:spPr/>
    </dgm:pt>
    <dgm:pt modelId="{1B03E984-2F0D-43FE-9B24-6440B67A2266}" type="pres">
      <dgm:prSet presAssocID="{603DF88A-9E9A-485D-9D82-0C35C24CD69A}" presName="bkgdShape" presStyleLbl="node1" presStyleIdx="0" presStyleCnt="5"/>
      <dgm:spPr/>
    </dgm:pt>
    <dgm:pt modelId="{B5DAC51C-BC97-4251-8C17-E519B1DA4761}" type="pres">
      <dgm:prSet presAssocID="{603DF88A-9E9A-485D-9D82-0C35C24CD69A}" presName="nodeTx" presStyleLbl="node1" presStyleIdx="0" presStyleCnt="5">
        <dgm:presLayoutVars>
          <dgm:bulletEnabled val="1"/>
        </dgm:presLayoutVars>
      </dgm:prSet>
      <dgm:spPr/>
    </dgm:pt>
    <dgm:pt modelId="{3768F0B7-3B11-439F-9966-7A5C98CC30CD}" type="pres">
      <dgm:prSet presAssocID="{603DF88A-9E9A-485D-9D82-0C35C24CD69A}" presName="invisiNode" presStyleLbl="node1" presStyleIdx="0" presStyleCnt="5"/>
      <dgm:spPr/>
    </dgm:pt>
    <dgm:pt modelId="{754AE6DC-B4FF-4BD4-A5E1-383E58350443}" type="pres">
      <dgm:prSet presAssocID="{603DF88A-9E9A-485D-9D82-0C35C24CD69A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with solid fill"/>
        </a:ext>
      </dgm:extLst>
    </dgm:pt>
    <dgm:pt modelId="{66E8F31C-7C34-44AA-9D8A-F43907B31BFF}" type="pres">
      <dgm:prSet presAssocID="{DFCBAB42-47AD-4004-A736-0A5D7D908E80}" presName="sibTrans" presStyleLbl="sibTrans2D1" presStyleIdx="0" presStyleCnt="0"/>
      <dgm:spPr/>
    </dgm:pt>
    <dgm:pt modelId="{39BB3ED8-4FEF-4C43-A373-0EFAA86ECE5B}" type="pres">
      <dgm:prSet presAssocID="{8E7E20DA-ACA9-4DCA-B978-4FBE86FC5C1B}" presName="compNode" presStyleCnt="0"/>
      <dgm:spPr/>
    </dgm:pt>
    <dgm:pt modelId="{FA2214B1-AA46-467D-83D5-C17FB4737B4A}" type="pres">
      <dgm:prSet presAssocID="{8E7E20DA-ACA9-4DCA-B978-4FBE86FC5C1B}" presName="bkgdShape" presStyleLbl="node1" presStyleIdx="1" presStyleCnt="5"/>
      <dgm:spPr/>
    </dgm:pt>
    <dgm:pt modelId="{597F1DE9-B4E7-4E91-AE21-724183F25D30}" type="pres">
      <dgm:prSet presAssocID="{8E7E20DA-ACA9-4DCA-B978-4FBE86FC5C1B}" presName="nodeTx" presStyleLbl="node1" presStyleIdx="1" presStyleCnt="5">
        <dgm:presLayoutVars>
          <dgm:bulletEnabled val="1"/>
        </dgm:presLayoutVars>
      </dgm:prSet>
      <dgm:spPr/>
    </dgm:pt>
    <dgm:pt modelId="{A8643D5E-ED5C-479E-9C26-40D4DF526FD4}" type="pres">
      <dgm:prSet presAssocID="{8E7E20DA-ACA9-4DCA-B978-4FBE86FC5C1B}" presName="invisiNode" presStyleLbl="node1" presStyleIdx="1" presStyleCnt="5"/>
      <dgm:spPr/>
    </dgm:pt>
    <dgm:pt modelId="{F4663077-9A0A-47E9-8CFD-21FCE29B7687}" type="pres">
      <dgm:prSet presAssocID="{8E7E20DA-ACA9-4DCA-B978-4FBE86FC5C1B}" presName="imagNode" presStyleLbl="fgImgPlac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ler outline"/>
        </a:ext>
      </dgm:extLst>
    </dgm:pt>
    <dgm:pt modelId="{55A00D4D-A831-4D95-A62A-A5E265C775D0}" type="pres">
      <dgm:prSet presAssocID="{8DBAB138-1344-4FF3-B3CB-55E3B2EDD1B1}" presName="sibTrans" presStyleLbl="sibTrans2D1" presStyleIdx="0" presStyleCnt="0"/>
      <dgm:spPr/>
    </dgm:pt>
    <dgm:pt modelId="{52376663-879C-4CA2-A923-871A67652462}" type="pres">
      <dgm:prSet presAssocID="{AC072334-6DCE-439A-8600-A171E74F4DD4}" presName="compNode" presStyleCnt="0"/>
      <dgm:spPr/>
    </dgm:pt>
    <dgm:pt modelId="{23D16B74-3CF5-4436-9FE2-C2E68089D6F0}" type="pres">
      <dgm:prSet presAssocID="{AC072334-6DCE-439A-8600-A171E74F4DD4}" presName="bkgdShape" presStyleLbl="node1" presStyleIdx="2" presStyleCnt="5"/>
      <dgm:spPr/>
    </dgm:pt>
    <dgm:pt modelId="{3BEDD463-35C5-47DF-805C-9CAEE3F4A63A}" type="pres">
      <dgm:prSet presAssocID="{AC072334-6DCE-439A-8600-A171E74F4DD4}" presName="nodeTx" presStyleLbl="node1" presStyleIdx="2" presStyleCnt="5">
        <dgm:presLayoutVars>
          <dgm:bulletEnabled val="1"/>
        </dgm:presLayoutVars>
      </dgm:prSet>
      <dgm:spPr/>
    </dgm:pt>
    <dgm:pt modelId="{FE9C3113-2270-42EB-AF3C-3DC77A6CCF9A}" type="pres">
      <dgm:prSet presAssocID="{AC072334-6DCE-439A-8600-A171E74F4DD4}" presName="invisiNode" presStyleLbl="node1" presStyleIdx="2" presStyleCnt="5"/>
      <dgm:spPr/>
    </dgm:pt>
    <dgm:pt modelId="{71174956-8061-4246-BD8E-36B103C5597E}" type="pres">
      <dgm:prSet presAssocID="{AC072334-6DCE-439A-8600-A171E74F4DD4}" presName="imagNode" presStyleLbl="fgImgPlac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dium with solid fill"/>
        </a:ext>
      </dgm:extLst>
    </dgm:pt>
    <dgm:pt modelId="{09DB5958-DE46-40F9-98BF-11151C7E7678}" type="pres">
      <dgm:prSet presAssocID="{FB817C1B-4DD0-4289-AA6A-A90D0ADB295A}" presName="sibTrans" presStyleLbl="sibTrans2D1" presStyleIdx="0" presStyleCnt="0"/>
      <dgm:spPr/>
    </dgm:pt>
    <dgm:pt modelId="{58C0221C-6E16-47C5-ADFA-FF16F95682D9}" type="pres">
      <dgm:prSet presAssocID="{B742A8F5-8B52-4B36-B44B-ACF2A8E95E49}" presName="compNode" presStyleCnt="0"/>
      <dgm:spPr/>
    </dgm:pt>
    <dgm:pt modelId="{F54302A0-B566-472E-91CF-799B76FF8CF7}" type="pres">
      <dgm:prSet presAssocID="{B742A8F5-8B52-4B36-B44B-ACF2A8E95E49}" presName="bkgdShape" presStyleLbl="node1" presStyleIdx="3" presStyleCnt="5"/>
      <dgm:spPr/>
    </dgm:pt>
    <dgm:pt modelId="{3D27926C-8380-4DDD-B3A0-81241E2B4CE4}" type="pres">
      <dgm:prSet presAssocID="{B742A8F5-8B52-4B36-B44B-ACF2A8E95E49}" presName="nodeTx" presStyleLbl="node1" presStyleIdx="3" presStyleCnt="5">
        <dgm:presLayoutVars>
          <dgm:bulletEnabled val="1"/>
        </dgm:presLayoutVars>
      </dgm:prSet>
      <dgm:spPr/>
    </dgm:pt>
    <dgm:pt modelId="{F29505AB-EC3E-4729-BBA5-AD15AFCFCB30}" type="pres">
      <dgm:prSet presAssocID="{B742A8F5-8B52-4B36-B44B-ACF2A8E95E49}" presName="invisiNode" presStyleLbl="node1" presStyleIdx="3" presStyleCnt="5"/>
      <dgm:spPr/>
    </dgm:pt>
    <dgm:pt modelId="{B290E08B-7944-4B55-8BC0-308BA87AA0D5}" type="pres">
      <dgm:prSet presAssocID="{B742A8F5-8B52-4B36-B44B-ACF2A8E95E49}" presName="imagNode" presStyleLbl="fgImgPlac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ght And Left Brain with solid fill"/>
        </a:ext>
      </dgm:extLst>
    </dgm:pt>
    <dgm:pt modelId="{C6413C6E-4729-4999-8421-64A117C03DA8}" type="pres">
      <dgm:prSet presAssocID="{DF7DFB1A-C706-433C-A023-A88FC5AEB4A8}" presName="sibTrans" presStyleLbl="sibTrans2D1" presStyleIdx="0" presStyleCnt="0"/>
      <dgm:spPr/>
    </dgm:pt>
    <dgm:pt modelId="{501B0E81-10B3-49D6-BE5E-2EFF13FE2432}" type="pres">
      <dgm:prSet presAssocID="{61C574F5-CD7F-4277-ACB9-DDF49F5C11B2}" presName="compNode" presStyleCnt="0"/>
      <dgm:spPr/>
    </dgm:pt>
    <dgm:pt modelId="{25063F58-B1B8-4640-9131-25058E97F638}" type="pres">
      <dgm:prSet presAssocID="{61C574F5-CD7F-4277-ACB9-DDF49F5C11B2}" presName="bkgdShape" presStyleLbl="node1" presStyleIdx="4" presStyleCnt="5"/>
      <dgm:spPr/>
    </dgm:pt>
    <dgm:pt modelId="{BBF852C2-80F1-42AB-9C2C-4B10EDDAC562}" type="pres">
      <dgm:prSet presAssocID="{61C574F5-CD7F-4277-ACB9-DDF49F5C11B2}" presName="nodeTx" presStyleLbl="node1" presStyleIdx="4" presStyleCnt="5">
        <dgm:presLayoutVars>
          <dgm:bulletEnabled val="1"/>
        </dgm:presLayoutVars>
      </dgm:prSet>
      <dgm:spPr/>
    </dgm:pt>
    <dgm:pt modelId="{9DA29551-CB5D-4188-923D-93EB9175A43B}" type="pres">
      <dgm:prSet presAssocID="{61C574F5-CD7F-4277-ACB9-DDF49F5C11B2}" presName="invisiNode" presStyleLbl="node1" presStyleIdx="4" presStyleCnt="5"/>
      <dgm:spPr/>
    </dgm:pt>
    <dgm:pt modelId="{93A612B5-A489-4892-B847-039D0F5B767D}" type="pres">
      <dgm:prSet presAssocID="{61C574F5-CD7F-4277-ACB9-DDF49F5C11B2}" presName="imagNode" presStyleLbl="fgImgPlac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rglass 30% outline"/>
        </a:ext>
      </dgm:extLst>
    </dgm:pt>
  </dgm:ptLst>
  <dgm:cxnLst>
    <dgm:cxn modelId="{4954661F-A106-483D-A779-1FA17D4F5344}" type="presOf" srcId="{B742A8F5-8B52-4B36-B44B-ACF2A8E95E49}" destId="{3D27926C-8380-4DDD-B3A0-81241E2B4CE4}" srcOrd="1" destOrd="0" presId="urn:microsoft.com/office/officeart/2005/8/layout/hList7"/>
    <dgm:cxn modelId="{A5745621-0937-4A36-947A-255B7C614097}" type="presOf" srcId="{DF7DFB1A-C706-433C-A023-A88FC5AEB4A8}" destId="{C6413C6E-4729-4999-8421-64A117C03DA8}" srcOrd="0" destOrd="0" presId="urn:microsoft.com/office/officeart/2005/8/layout/hList7"/>
    <dgm:cxn modelId="{9D9E322A-5688-414D-A4B4-9A00EA55F2B2}" type="presOf" srcId="{C687A4EA-23F1-4A26-ADC9-258E33D7B33F}" destId="{3BEDD463-35C5-47DF-805C-9CAEE3F4A63A}" srcOrd="1" destOrd="1" presId="urn:microsoft.com/office/officeart/2005/8/layout/hList7"/>
    <dgm:cxn modelId="{56361E33-787C-4985-8915-1966D991B11D}" srcId="{9F6B79FA-8E41-44FC-A8C6-38341D3268B2}" destId="{B742A8F5-8B52-4B36-B44B-ACF2A8E95E49}" srcOrd="3" destOrd="0" parTransId="{C71B095C-F5FC-4B9C-9B7F-707275A14B27}" sibTransId="{DF7DFB1A-C706-433C-A023-A88FC5AEB4A8}"/>
    <dgm:cxn modelId="{C1C13A36-ADA1-4148-A943-EF9B822E4FDB}" srcId="{8E7E20DA-ACA9-4DCA-B978-4FBE86FC5C1B}" destId="{38360A2D-E278-4205-B9C0-94C85C05C8C5}" srcOrd="0" destOrd="0" parTransId="{4C61A327-1BFC-4447-A566-C51491A28843}" sibTransId="{9620E054-D522-475E-86D8-617615367F40}"/>
    <dgm:cxn modelId="{175F863A-4C68-442A-8C47-ECD16A13788E}" type="presOf" srcId="{8DBAB138-1344-4FF3-B3CB-55E3B2EDD1B1}" destId="{55A00D4D-A831-4D95-A62A-A5E265C775D0}" srcOrd="0" destOrd="0" presId="urn:microsoft.com/office/officeart/2005/8/layout/hList7"/>
    <dgm:cxn modelId="{67D5083C-8003-4326-B0BC-392276769F57}" type="presOf" srcId="{AC072334-6DCE-439A-8600-A171E74F4DD4}" destId="{23D16B74-3CF5-4436-9FE2-C2E68089D6F0}" srcOrd="0" destOrd="0" presId="urn:microsoft.com/office/officeart/2005/8/layout/hList7"/>
    <dgm:cxn modelId="{9E36985B-2F74-42AA-94D7-4FC7AF131B4F}" type="presOf" srcId="{FB817C1B-4DD0-4289-AA6A-A90D0ADB295A}" destId="{09DB5958-DE46-40F9-98BF-11151C7E7678}" srcOrd="0" destOrd="0" presId="urn:microsoft.com/office/officeart/2005/8/layout/hList7"/>
    <dgm:cxn modelId="{CA212D47-3B17-4439-B6A6-9E0B91762CD6}" type="presOf" srcId="{58D418E4-8837-4B3C-B438-6146E4361A6C}" destId="{BBF852C2-80F1-42AB-9C2C-4B10EDDAC562}" srcOrd="1" destOrd="1" presId="urn:microsoft.com/office/officeart/2005/8/layout/hList7"/>
    <dgm:cxn modelId="{9D1C3247-A73D-4F09-89D0-2B896042DB30}" srcId="{9F6B79FA-8E41-44FC-A8C6-38341D3268B2}" destId="{8E7E20DA-ACA9-4DCA-B978-4FBE86FC5C1B}" srcOrd="1" destOrd="0" parTransId="{BB195DC2-61C4-4627-A380-2813E0038760}" sibTransId="{8DBAB138-1344-4FF3-B3CB-55E3B2EDD1B1}"/>
    <dgm:cxn modelId="{525B7568-65EA-4BB1-B39F-2D565DBC433E}" type="presOf" srcId="{58D418E4-8837-4B3C-B438-6146E4361A6C}" destId="{25063F58-B1B8-4640-9131-25058E97F638}" srcOrd="0" destOrd="1" presId="urn:microsoft.com/office/officeart/2005/8/layout/hList7"/>
    <dgm:cxn modelId="{9D065F50-958B-4C93-B8BD-3946C128F090}" srcId="{603DF88A-9E9A-485D-9D82-0C35C24CD69A}" destId="{CFDE9E6A-46DC-413D-838E-52FBECEF1DA5}" srcOrd="0" destOrd="0" parTransId="{11B06CEB-04A0-4E3B-8191-224123B0ED51}" sibTransId="{68E7D96E-C597-4E0E-8A2E-D97C315A6A21}"/>
    <dgm:cxn modelId="{0BDB2C53-FF95-41EC-896B-F65A5ACA06F6}" type="presOf" srcId="{9F6B79FA-8E41-44FC-A8C6-38341D3268B2}" destId="{6C253B31-A59C-42BE-AA4E-6DEF5A0E07CB}" srcOrd="0" destOrd="0" presId="urn:microsoft.com/office/officeart/2005/8/layout/hList7"/>
    <dgm:cxn modelId="{D5CD6259-7385-441D-94B5-8F2DCD09FBDF}" srcId="{9F6B79FA-8E41-44FC-A8C6-38341D3268B2}" destId="{AC072334-6DCE-439A-8600-A171E74F4DD4}" srcOrd="2" destOrd="0" parTransId="{6A590CB2-739C-4B62-8A63-6ECAA69AD112}" sibTransId="{FB817C1B-4DD0-4289-AA6A-A90D0ADB295A}"/>
    <dgm:cxn modelId="{68650C5A-A9C0-40D0-9651-5AC6B02986A7}" type="presOf" srcId="{8E7E20DA-ACA9-4DCA-B978-4FBE86FC5C1B}" destId="{597F1DE9-B4E7-4E91-AE21-724183F25D30}" srcOrd="1" destOrd="0" presId="urn:microsoft.com/office/officeart/2005/8/layout/hList7"/>
    <dgm:cxn modelId="{5AD63B5A-4DEC-4EFB-A33F-D7F96B372473}" type="presOf" srcId="{603DF88A-9E9A-485D-9D82-0C35C24CD69A}" destId="{1B03E984-2F0D-43FE-9B24-6440B67A2266}" srcOrd="0" destOrd="0" presId="urn:microsoft.com/office/officeart/2005/8/layout/hList7"/>
    <dgm:cxn modelId="{56F2D07D-A541-4507-916A-68B108494F2F}" type="presOf" srcId="{C687A4EA-23F1-4A26-ADC9-258E33D7B33F}" destId="{23D16B74-3CF5-4436-9FE2-C2E68089D6F0}" srcOrd="0" destOrd="1" presId="urn:microsoft.com/office/officeart/2005/8/layout/hList7"/>
    <dgm:cxn modelId="{9850BF7E-092C-4CA9-AB9F-025798B599CD}" type="presOf" srcId="{61C574F5-CD7F-4277-ACB9-DDF49F5C11B2}" destId="{25063F58-B1B8-4640-9131-25058E97F638}" srcOrd="0" destOrd="0" presId="urn:microsoft.com/office/officeart/2005/8/layout/hList7"/>
    <dgm:cxn modelId="{E7A61D86-C169-4324-B3E9-E633D9A8B842}" type="presOf" srcId="{29D508D6-2C5E-4D83-9857-6ECA57BBD312}" destId="{F54302A0-B566-472E-91CF-799B76FF8CF7}" srcOrd="0" destOrd="1" presId="urn:microsoft.com/office/officeart/2005/8/layout/hList7"/>
    <dgm:cxn modelId="{524C2894-B64A-4EE0-8510-528087384E80}" type="presOf" srcId="{B742A8F5-8B52-4B36-B44B-ACF2A8E95E49}" destId="{F54302A0-B566-472E-91CF-799B76FF8CF7}" srcOrd="0" destOrd="0" presId="urn:microsoft.com/office/officeart/2005/8/layout/hList7"/>
    <dgm:cxn modelId="{27F1AC99-58D6-4A96-81C1-AFB96E48BA14}" type="presOf" srcId="{603DF88A-9E9A-485D-9D82-0C35C24CD69A}" destId="{B5DAC51C-BC97-4251-8C17-E519B1DA4761}" srcOrd="1" destOrd="0" presId="urn:microsoft.com/office/officeart/2005/8/layout/hList7"/>
    <dgm:cxn modelId="{F866BEA4-703D-4B83-A733-750C216AD985}" srcId="{9F6B79FA-8E41-44FC-A8C6-38341D3268B2}" destId="{603DF88A-9E9A-485D-9D82-0C35C24CD69A}" srcOrd="0" destOrd="0" parTransId="{109F5904-492E-4978-9CB3-609570B77A22}" sibTransId="{DFCBAB42-47AD-4004-A736-0A5D7D908E80}"/>
    <dgm:cxn modelId="{3C17FBA9-E0E5-42DA-AEFA-F5CD622343A8}" srcId="{61C574F5-CD7F-4277-ACB9-DDF49F5C11B2}" destId="{58D418E4-8837-4B3C-B438-6146E4361A6C}" srcOrd="0" destOrd="0" parTransId="{ED69621C-095C-4780-88FE-BEFDF7C1DD16}" sibTransId="{BD68E18E-ECD9-42B3-9D3D-F8B6838AC0DF}"/>
    <dgm:cxn modelId="{E9D665BE-A92A-47D6-8EAC-59A97B0C5A4E}" type="presOf" srcId="{61C574F5-CD7F-4277-ACB9-DDF49F5C11B2}" destId="{BBF852C2-80F1-42AB-9C2C-4B10EDDAC562}" srcOrd="1" destOrd="0" presId="urn:microsoft.com/office/officeart/2005/8/layout/hList7"/>
    <dgm:cxn modelId="{FBD3D8BF-9D30-4C9F-9159-DB810FD45A04}" type="presOf" srcId="{8E7E20DA-ACA9-4DCA-B978-4FBE86FC5C1B}" destId="{FA2214B1-AA46-467D-83D5-C17FB4737B4A}" srcOrd="0" destOrd="0" presId="urn:microsoft.com/office/officeart/2005/8/layout/hList7"/>
    <dgm:cxn modelId="{FC21D5C4-802D-4289-8388-D566F43B8C75}" type="presOf" srcId="{CFDE9E6A-46DC-413D-838E-52FBECEF1DA5}" destId="{B5DAC51C-BC97-4251-8C17-E519B1DA4761}" srcOrd="1" destOrd="1" presId="urn:microsoft.com/office/officeart/2005/8/layout/hList7"/>
    <dgm:cxn modelId="{8E2D71C5-9438-4707-96AD-9B41A7609292}" srcId="{9F6B79FA-8E41-44FC-A8C6-38341D3268B2}" destId="{61C574F5-CD7F-4277-ACB9-DDF49F5C11B2}" srcOrd="4" destOrd="0" parTransId="{0B57B618-526C-45BD-8F55-CEE4E772D524}" sibTransId="{682662F4-45D4-48B4-A6DE-312B30D9C003}"/>
    <dgm:cxn modelId="{1047D0C8-6EED-49BC-B580-A4EB7945DEC8}" type="presOf" srcId="{38360A2D-E278-4205-B9C0-94C85C05C8C5}" destId="{FA2214B1-AA46-467D-83D5-C17FB4737B4A}" srcOrd="0" destOrd="1" presId="urn:microsoft.com/office/officeart/2005/8/layout/hList7"/>
    <dgm:cxn modelId="{F142CADA-D46D-4D5C-9A79-0777AA7CEA92}" type="presOf" srcId="{38360A2D-E278-4205-B9C0-94C85C05C8C5}" destId="{597F1DE9-B4E7-4E91-AE21-724183F25D30}" srcOrd="1" destOrd="1" presId="urn:microsoft.com/office/officeart/2005/8/layout/hList7"/>
    <dgm:cxn modelId="{95EAA8E0-BBE5-4637-93CF-70054D55A262}" type="presOf" srcId="{DFCBAB42-47AD-4004-A736-0A5D7D908E80}" destId="{66E8F31C-7C34-44AA-9D8A-F43907B31BFF}" srcOrd="0" destOrd="0" presId="urn:microsoft.com/office/officeart/2005/8/layout/hList7"/>
    <dgm:cxn modelId="{ABC673E9-D1C1-4CAC-A755-E7B2C24A0147}" type="presOf" srcId="{CFDE9E6A-46DC-413D-838E-52FBECEF1DA5}" destId="{1B03E984-2F0D-43FE-9B24-6440B67A2266}" srcOrd="0" destOrd="1" presId="urn:microsoft.com/office/officeart/2005/8/layout/hList7"/>
    <dgm:cxn modelId="{09AB39F2-3F3C-4752-94ED-2D782A39BCBA}" srcId="{B742A8F5-8B52-4B36-B44B-ACF2A8E95E49}" destId="{29D508D6-2C5E-4D83-9857-6ECA57BBD312}" srcOrd="0" destOrd="0" parTransId="{04CCDBCF-FD62-486A-AAD9-22E3693C0D7B}" sibTransId="{0ACCB6C9-498F-4183-B1D8-A25F62BEA45E}"/>
    <dgm:cxn modelId="{41D2A1F3-C9CF-49CD-9E26-49B2DC2FAEF2}" srcId="{AC072334-6DCE-439A-8600-A171E74F4DD4}" destId="{C687A4EA-23F1-4A26-ADC9-258E33D7B33F}" srcOrd="0" destOrd="0" parTransId="{34D1E052-28A6-4F3A-80FB-318B926EBB4E}" sibTransId="{58DF0F71-7167-459B-9EF5-CAAD398A167F}"/>
    <dgm:cxn modelId="{8B4795F7-B6B7-4705-B3B4-57F0DF8F9276}" type="presOf" srcId="{AC072334-6DCE-439A-8600-A171E74F4DD4}" destId="{3BEDD463-35C5-47DF-805C-9CAEE3F4A63A}" srcOrd="1" destOrd="0" presId="urn:microsoft.com/office/officeart/2005/8/layout/hList7"/>
    <dgm:cxn modelId="{1B3469F9-59AC-475C-8AD7-4B0B8C927334}" type="presOf" srcId="{29D508D6-2C5E-4D83-9857-6ECA57BBD312}" destId="{3D27926C-8380-4DDD-B3A0-81241E2B4CE4}" srcOrd="1" destOrd="1" presId="urn:microsoft.com/office/officeart/2005/8/layout/hList7"/>
    <dgm:cxn modelId="{1D29A2A6-9DAD-4875-BE8C-37E9BA40973D}" type="presParOf" srcId="{6C253B31-A59C-42BE-AA4E-6DEF5A0E07CB}" destId="{A682D695-9483-493C-B079-552822E80A2A}" srcOrd="0" destOrd="0" presId="urn:microsoft.com/office/officeart/2005/8/layout/hList7"/>
    <dgm:cxn modelId="{6C454BA7-62AC-4D93-8E51-086F13BA996D}" type="presParOf" srcId="{6C253B31-A59C-42BE-AA4E-6DEF5A0E07CB}" destId="{90C81842-314B-45C1-9991-213CA02F5B43}" srcOrd="1" destOrd="0" presId="urn:microsoft.com/office/officeart/2005/8/layout/hList7"/>
    <dgm:cxn modelId="{A52BBA31-5649-422C-9427-C06C3EC1FFB5}" type="presParOf" srcId="{90C81842-314B-45C1-9991-213CA02F5B43}" destId="{A071AE2A-DFF0-4D34-97C7-42ABF96188DA}" srcOrd="0" destOrd="0" presId="urn:microsoft.com/office/officeart/2005/8/layout/hList7"/>
    <dgm:cxn modelId="{5BD2165A-CC67-41AA-9F32-E0CA39C7C640}" type="presParOf" srcId="{A071AE2A-DFF0-4D34-97C7-42ABF96188DA}" destId="{1B03E984-2F0D-43FE-9B24-6440B67A2266}" srcOrd="0" destOrd="0" presId="urn:microsoft.com/office/officeart/2005/8/layout/hList7"/>
    <dgm:cxn modelId="{3815C93A-16CD-4FE9-927F-A22757D177E9}" type="presParOf" srcId="{A071AE2A-DFF0-4D34-97C7-42ABF96188DA}" destId="{B5DAC51C-BC97-4251-8C17-E519B1DA4761}" srcOrd="1" destOrd="0" presId="urn:microsoft.com/office/officeart/2005/8/layout/hList7"/>
    <dgm:cxn modelId="{BC163640-DD11-46C9-9229-04A46A36AF7D}" type="presParOf" srcId="{A071AE2A-DFF0-4D34-97C7-42ABF96188DA}" destId="{3768F0B7-3B11-439F-9966-7A5C98CC30CD}" srcOrd="2" destOrd="0" presId="urn:microsoft.com/office/officeart/2005/8/layout/hList7"/>
    <dgm:cxn modelId="{3863F419-77ED-4C78-A62D-2E27D9F7FBBA}" type="presParOf" srcId="{A071AE2A-DFF0-4D34-97C7-42ABF96188DA}" destId="{754AE6DC-B4FF-4BD4-A5E1-383E58350443}" srcOrd="3" destOrd="0" presId="urn:microsoft.com/office/officeart/2005/8/layout/hList7"/>
    <dgm:cxn modelId="{2CA37241-1D47-4B7F-9FEF-AFB8082D24AF}" type="presParOf" srcId="{90C81842-314B-45C1-9991-213CA02F5B43}" destId="{66E8F31C-7C34-44AA-9D8A-F43907B31BFF}" srcOrd="1" destOrd="0" presId="urn:microsoft.com/office/officeart/2005/8/layout/hList7"/>
    <dgm:cxn modelId="{AB682FF5-5836-4E3C-80AF-967F0D669F7F}" type="presParOf" srcId="{90C81842-314B-45C1-9991-213CA02F5B43}" destId="{39BB3ED8-4FEF-4C43-A373-0EFAA86ECE5B}" srcOrd="2" destOrd="0" presId="urn:microsoft.com/office/officeart/2005/8/layout/hList7"/>
    <dgm:cxn modelId="{1ECAF231-6B62-4614-ABC3-657B53B42252}" type="presParOf" srcId="{39BB3ED8-4FEF-4C43-A373-0EFAA86ECE5B}" destId="{FA2214B1-AA46-467D-83D5-C17FB4737B4A}" srcOrd="0" destOrd="0" presId="urn:microsoft.com/office/officeart/2005/8/layout/hList7"/>
    <dgm:cxn modelId="{AACE646F-BEF4-4407-9D37-F10BDEFA47FD}" type="presParOf" srcId="{39BB3ED8-4FEF-4C43-A373-0EFAA86ECE5B}" destId="{597F1DE9-B4E7-4E91-AE21-724183F25D30}" srcOrd="1" destOrd="0" presId="urn:microsoft.com/office/officeart/2005/8/layout/hList7"/>
    <dgm:cxn modelId="{AF6352FA-73D8-4783-9EE8-E99AE6717157}" type="presParOf" srcId="{39BB3ED8-4FEF-4C43-A373-0EFAA86ECE5B}" destId="{A8643D5E-ED5C-479E-9C26-40D4DF526FD4}" srcOrd="2" destOrd="0" presId="urn:microsoft.com/office/officeart/2005/8/layout/hList7"/>
    <dgm:cxn modelId="{40E8C872-6DC9-4DD6-9F7E-506874A83A54}" type="presParOf" srcId="{39BB3ED8-4FEF-4C43-A373-0EFAA86ECE5B}" destId="{F4663077-9A0A-47E9-8CFD-21FCE29B7687}" srcOrd="3" destOrd="0" presId="urn:microsoft.com/office/officeart/2005/8/layout/hList7"/>
    <dgm:cxn modelId="{1712F028-8B51-4C70-A829-A7A13B72C357}" type="presParOf" srcId="{90C81842-314B-45C1-9991-213CA02F5B43}" destId="{55A00D4D-A831-4D95-A62A-A5E265C775D0}" srcOrd="3" destOrd="0" presId="urn:microsoft.com/office/officeart/2005/8/layout/hList7"/>
    <dgm:cxn modelId="{B3784AEC-9C22-4296-8880-0DC3E7BBFCFF}" type="presParOf" srcId="{90C81842-314B-45C1-9991-213CA02F5B43}" destId="{52376663-879C-4CA2-A923-871A67652462}" srcOrd="4" destOrd="0" presId="urn:microsoft.com/office/officeart/2005/8/layout/hList7"/>
    <dgm:cxn modelId="{9348B580-B998-4446-A8C4-CF219F719F77}" type="presParOf" srcId="{52376663-879C-4CA2-A923-871A67652462}" destId="{23D16B74-3CF5-4436-9FE2-C2E68089D6F0}" srcOrd="0" destOrd="0" presId="urn:microsoft.com/office/officeart/2005/8/layout/hList7"/>
    <dgm:cxn modelId="{7D3AFAE6-671F-43D3-8458-6CC39CFF4F90}" type="presParOf" srcId="{52376663-879C-4CA2-A923-871A67652462}" destId="{3BEDD463-35C5-47DF-805C-9CAEE3F4A63A}" srcOrd="1" destOrd="0" presId="urn:microsoft.com/office/officeart/2005/8/layout/hList7"/>
    <dgm:cxn modelId="{815B0ED2-8C2D-4A98-8897-FEF990D64F31}" type="presParOf" srcId="{52376663-879C-4CA2-A923-871A67652462}" destId="{FE9C3113-2270-42EB-AF3C-3DC77A6CCF9A}" srcOrd="2" destOrd="0" presId="urn:microsoft.com/office/officeart/2005/8/layout/hList7"/>
    <dgm:cxn modelId="{09D2266C-6054-43F2-8313-41193E9FE6F2}" type="presParOf" srcId="{52376663-879C-4CA2-A923-871A67652462}" destId="{71174956-8061-4246-BD8E-36B103C5597E}" srcOrd="3" destOrd="0" presId="urn:microsoft.com/office/officeart/2005/8/layout/hList7"/>
    <dgm:cxn modelId="{CB4D1547-60A7-4135-82E3-D257B257F5B2}" type="presParOf" srcId="{90C81842-314B-45C1-9991-213CA02F5B43}" destId="{09DB5958-DE46-40F9-98BF-11151C7E7678}" srcOrd="5" destOrd="0" presId="urn:microsoft.com/office/officeart/2005/8/layout/hList7"/>
    <dgm:cxn modelId="{46C8DC31-C927-42F9-8856-D62979E2D056}" type="presParOf" srcId="{90C81842-314B-45C1-9991-213CA02F5B43}" destId="{58C0221C-6E16-47C5-ADFA-FF16F95682D9}" srcOrd="6" destOrd="0" presId="urn:microsoft.com/office/officeart/2005/8/layout/hList7"/>
    <dgm:cxn modelId="{3FD3477B-635E-42CA-8F0E-4015229DDBAB}" type="presParOf" srcId="{58C0221C-6E16-47C5-ADFA-FF16F95682D9}" destId="{F54302A0-B566-472E-91CF-799B76FF8CF7}" srcOrd="0" destOrd="0" presId="urn:microsoft.com/office/officeart/2005/8/layout/hList7"/>
    <dgm:cxn modelId="{16E19994-F922-4CED-9EA1-32397131228F}" type="presParOf" srcId="{58C0221C-6E16-47C5-ADFA-FF16F95682D9}" destId="{3D27926C-8380-4DDD-B3A0-81241E2B4CE4}" srcOrd="1" destOrd="0" presId="urn:microsoft.com/office/officeart/2005/8/layout/hList7"/>
    <dgm:cxn modelId="{7171AB4B-726F-4C31-B0D0-AB7CC30A6114}" type="presParOf" srcId="{58C0221C-6E16-47C5-ADFA-FF16F95682D9}" destId="{F29505AB-EC3E-4729-BBA5-AD15AFCFCB30}" srcOrd="2" destOrd="0" presId="urn:microsoft.com/office/officeart/2005/8/layout/hList7"/>
    <dgm:cxn modelId="{27608B9E-B792-4EB9-A444-9ED3D512B643}" type="presParOf" srcId="{58C0221C-6E16-47C5-ADFA-FF16F95682D9}" destId="{B290E08B-7944-4B55-8BC0-308BA87AA0D5}" srcOrd="3" destOrd="0" presId="urn:microsoft.com/office/officeart/2005/8/layout/hList7"/>
    <dgm:cxn modelId="{D0CA81EC-8A1D-4176-8CB9-5011A321D8F0}" type="presParOf" srcId="{90C81842-314B-45C1-9991-213CA02F5B43}" destId="{C6413C6E-4729-4999-8421-64A117C03DA8}" srcOrd="7" destOrd="0" presId="urn:microsoft.com/office/officeart/2005/8/layout/hList7"/>
    <dgm:cxn modelId="{52B8DE8A-BB19-4BB6-8229-11479BAAE9D8}" type="presParOf" srcId="{90C81842-314B-45C1-9991-213CA02F5B43}" destId="{501B0E81-10B3-49D6-BE5E-2EFF13FE2432}" srcOrd="8" destOrd="0" presId="urn:microsoft.com/office/officeart/2005/8/layout/hList7"/>
    <dgm:cxn modelId="{D77E8FF6-D95E-4F9B-943F-28B305E2874E}" type="presParOf" srcId="{501B0E81-10B3-49D6-BE5E-2EFF13FE2432}" destId="{25063F58-B1B8-4640-9131-25058E97F638}" srcOrd="0" destOrd="0" presId="urn:microsoft.com/office/officeart/2005/8/layout/hList7"/>
    <dgm:cxn modelId="{9320271E-A79B-49F8-A455-5D1CEF606348}" type="presParOf" srcId="{501B0E81-10B3-49D6-BE5E-2EFF13FE2432}" destId="{BBF852C2-80F1-42AB-9C2C-4B10EDDAC562}" srcOrd="1" destOrd="0" presId="urn:microsoft.com/office/officeart/2005/8/layout/hList7"/>
    <dgm:cxn modelId="{30FD5166-59D9-4C40-88A9-B41FDF5B1FA2}" type="presParOf" srcId="{501B0E81-10B3-49D6-BE5E-2EFF13FE2432}" destId="{9DA29551-CB5D-4188-923D-93EB9175A43B}" srcOrd="2" destOrd="0" presId="urn:microsoft.com/office/officeart/2005/8/layout/hList7"/>
    <dgm:cxn modelId="{73D9D18B-D4B6-4406-AA7E-16F45E5030E3}" type="presParOf" srcId="{501B0E81-10B3-49D6-BE5E-2EFF13FE2432}" destId="{93A612B5-A489-4892-B847-039D0F5B767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94ED47-8186-4239-9810-D3DAB096EA10}" type="doc">
      <dgm:prSet loTypeId="urn:microsoft.com/office/officeart/2018/5/layout/IconCircleLabelList" loCatId="icon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879641C-43A4-48D3-A210-8E15BF406E1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 sz="1800" noProof="0" dirty="0"/>
            <a:t>THANK YOU / Ekosani / Marsee / Miigwech / Meegwetch /  Mutna / Marci Cho / ᖁᐊᓇᖅᑯᑎᑦ / Nakurmik / Nià :wen.</a:t>
          </a:r>
        </a:p>
      </dgm:t>
    </dgm:pt>
    <dgm:pt modelId="{2171B8A1-40D3-4EB3-A90B-AA77440E412B}" type="parTrans" cxnId="{7F524ABE-8937-469D-8BC5-668F779F76DD}">
      <dgm:prSet/>
      <dgm:spPr/>
      <dgm:t>
        <a:bodyPr/>
        <a:lstStyle/>
        <a:p>
          <a:pPr algn="ctr"/>
          <a:endParaRPr lang="en-CA" noProof="0" dirty="0"/>
        </a:p>
      </dgm:t>
    </dgm:pt>
    <dgm:pt modelId="{0A7DEDDC-1324-4A69-83F5-4EE30BA07530}" type="sibTrans" cxnId="{7F524ABE-8937-469D-8BC5-668F779F76DD}">
      <dgm:prSet/>
      <dgm:spPr/>
      <dgm:t>
        <a:bodyPr/>
        <a:lstStyle/>
        <a:p>
          <a:pPr algn="ctr"/>
          <a:endParaRPr lang="en-CA" noProof="0" dirty="0"/>
        </a:p>
      </dgm:t>
    </dgm:pt>
    <dgm:pt modelId="{DC81F1F3-2346-4A33-B13D-434201082D6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 noProof="0" dirty="0"/>
            <a:t>Any questions?</a:t>
          </a:r>
        </a:p>
      </dgm:t>
    </dgm:pt>
    <dgm:pt modelId="{10DBFCA5-9924-4AF8-B2BD-FE8FBD341BAA}" type="parTrans" cxnId="{ECC85207-DE47-4151-9BBD-1DE3BD7F7144}">
      <dgm:prSet/>
      <dgm:spPr/>
      <dgm:t>
        <a:bodyPr/>
        <a:lstStyle/>
        <a:p>
          <a:pPr algn="ctr"/>
          <a:endParaRPr lang="en-CA" noProof="0" dirty="0"/>
        </a:p>
      </dgm:t>
    </dgm:pt>
    <dgm:pt modelId="{F7321071-3861-45A6-AAA9-0F0C60733348}" type="sibTrans" cxnId="{ECC85207-DE47-4151-9BBD-1DE3BD7F7144}">
      <dgm:prSet/>
      <dgm:spPr/>
      <dgm:t>
        <a:bodyPr/>
        <a:lstStyle/>
        <a:p>
          <a:pPr algn="ctr"/>
          <a:endParaRPr lang="en-CA" noProof="0" dirty="0"/>
        </a:p>
      </dgm:t>
    </dgm:pt>
    <dgm:pt modelId="{9DA29985-073F-4BD9-B574-D072F17D0E2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 noProof="0" dirty="0"/>
            <a:t>Contact the indigenous Centre of Expertise:    </a:t>
          </a:r>
        </a:p>
        <a:p>
          <a:pPr>
            <a:lnSpc>
              <a:spcPct val="100000"/>
            </a:lnSpc>
            <a:defRPr cap="all"/>
          </a:pPr>
          <a:r>
            <a:rPr lang="en-CA" noProof="0" dirty="0"/>
            <a:t> </a:t>
          </a:r>
          <a:r>
            <a:rPr lang="en-CA" noProof="0" dirty="0">
              <a:hlinkClick xmlns:r="http://schemas.openxmlformats.org/officeDocument/2006/relationships" r:id="rId1"/>
            </a:rPr>
            <a:t>cfp.cea-icoe.psc@cfp-psc.gc.ca</a:t>
          </a:r>
          <a:r>
            <a:rPr lang="en-CA" noProof="0" dirty="0"/>
            <a:t>  </a:t>
          </a:r>
        </a:p>
      </dgm:t>
    </dgm:pt>
    <dgm:pt modelId="{6BA96853-C89C-4908-B5F4-4BC13455CCA8}" type="parTrans" cxnId="{87ADC06B-2CAA-4D08-9CAA-921C25E421CC}">
      <dgm:prSet/>
      <dgm:spPr/>
      <dgm:t>
        <a:bodyPr/>
        <a:lstStyle/>
        <a:p>
          <a:pPr algn="ctr"/>
          <a:endParaRPr lang="en-CA" noProof="0" dirty="0"/>
        </a:p>
      </dgm:t>
    </dgm:pt>
    <dgm:pt modelId="{470F759D-AB5A-4128-B4EE-D662993A84B0}" type="sibTrans" cxnId="{87ADC06B-2CAA-4D08-9CAA-921C25E421CC}">
      <dgm:prSet/>
      <dgm:spPr/>
      <dgm:t>
        <a:bodyPr/>
        <a:lstStyle/>
        <a:p>
          <a:pPr algn="ctr"/>
          <a:endParaRPr lang="en-CA" noProof="0" dirty="0"/>
        </a:p>
      </dgm:t>
    </dgm:pt>
    <dgm:pt modelId="{F485EFA9-5E62-4C39-90E9-F7E0FD4F8369}" type="pres">
      <dgm:prSet presAssocID="{FA94ED47-8186-4239-9810-D3DAB096EA10}" presName="root" presStyleCnt="0">
        <dgm:presLayoutVars>
          <dgm:dir/>
          <dgm:resizeHandles val="exact"/>
        </dgm:presLayoutVars>
      </dgm:prSet>
      <dgm:spPr/>
    </dgm:pt>
    <dgm:pt modelId="{2C67EF2F-045D-4180-A0E3-E126EDA5C022}" type="pres">
      <dgm:prSet presAssocID="{D879641C-43A4-48D3-A210-8E15BF406E19}" presName="compNode" presStyleCnt="0"/>
      <dgm:spPr/>
    </dgm:pt>
    <dgm:pt modelId="{33EA4B1A-9736-4110-A3C0-06A1A00CE9A9}" type="pres">
      <dgm:prSet presAssocID="{D879641C-43A4-48D3-A210-8E15BF406E19}" presName="iconBgRect" presStyleLbl="bgShp" presStyleIdx="0" presStyleCnt="3"/>
      <dgm:spPr/>
    </dgm:pt>
    <dgm:pt modelId="{AC145076-07D3-4CD7-AB34-A86AE8DEFD6A}" type="pres">
      <dgm:prSet presAssocID="{D879641C-43A4-48D3-A210-8E15BF406E19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7D22DC32-D923-4C47-B57D-F54B666E63A4}" type="pres">
      <dgm:prSet presAssocID="{D879641C-43A4-48D3-A210-8E15BF406E19}" presName="spaceRect" presStyleCnt="0"/>
      <dgm:spPr/>
    </dgm:pt>
    <dgm:pt modelId="{4D8F2997-3D3C-4534-9062-0ED9C230348B}" type="pres">
      <dgm:prSet presAssocID="{D879641C-43A4-48D3-A210-8E15BF406E19}" presName="textRect" presStyleLbl="revTx" presStyleIdx="0" presStyleCnt="3">
        <dgm:presLayoutVars>
          <dgm:chMax val="1"/>
          <dgm:chPref val="1"/>
        </dgm:presLayoutVars>
      </dgm:prSet>
      <dgm:spPr/>
    </dgm:pt>
    <dgm:pt modelId="{D937DCC4-3E10-4125-83D8-CB62A11C0E2D}" type="pres">
      <dgm:prSet presAssocID="{0A7DEDDC-1324-4A69-83F5-4EE30BA07530}" presName="sibTrans" presStyleCnt="0"/>
      <dgm:spPr/>
    </dgm:pt>
    <dgm:pt modelId="{84F6ED11-D2F3-47E5-B448-89F101A51620}" type="pres">
      <dgm:prSet presAssocID="{DC81F1F3-2346-4A33-B13D-434201082D60}" presName="compNode" presStyleCnt="0"/>
      <dgm:spPr/>
    </dgm:pt>
    <dgm:pt modelId="{FDC416C1-F0D6-410D-8FDB-C4AE7F27D12F}" type="pres">
      <dgm:prSet presAssocID="{DC81F1F3-2346-4A33-B13D-434201082D60}" presName="iconBgRect" presStyleLbl="bgShp" presStyleIdx="1" presStyleCnt="3"/>
      <dgm:spPr/>
    </dgm:pt>
    <dgm:pt modelId="{9946246B-62B6-4338-A22F-E7475D623392}" type="pres">
      <dgm:prSet presAssocID="{DC81F1F3-2346-4A33-B13D-434201082D60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5C5EB25B-0764-4C3E-B65F-6FAAE198076B}" type="pres">
      <dgm:prSet presAssocID="{DC81F1F3-2346-4A33-B13D-434201082D60}" presName="spaceRect" presStyleCnt="0"/>
      <dgm:spPr/>
    </dgm:pt>
    <dgm:pt modelId="{D0B1436F-1ED7-4E74-AFAB-8350A0D40F65}" type="pres">
      <dgm:prSet presAssocID="{DC81F1F3-2346-4A33-B13D-434201082D60}" presName="textRect" presStyleLbl="revTx" presStyleIdx="1" presStyleCnt="3">
        <dgm:presLayoutVars>
          <dgm:chMax val="1"/>
          <dgm:chPref val="1"/>
        </dgm:presLayoutVars>
      </dgm:prSet>
      <dgm:spPr/>
    </dgm:pt>
    <dgm:pt modelId="{E663B43F-6A57-4224-A2BE-91A5EA420CF2}" type="pres">
      <dgm:prSet presAssocID="{F7321071-3861-45A6-AAA9-0F0C60733348}" presName="sibTrans" presStyleCnt="0"/>
      <dgm:spPr/>
    </dgm:pt>
    <dgm:pt modelId="{CF350377-3BF2-4530-9106-14DEBFE42467}" type="pres">
      <dgm:prSet presAssocID="{9DA29985-073F-4BD9-B574-D072F17D0E2D}" presName="compNode" presStyleCnt="0"/>
      <dgm:spPr/>
    </dgm:pt>
    <dgm:pt modelId="{A16345C6-B50F-43D5-A6A3-A7EFABEB6AF2}" type="pres">
      <dgm:prSet presAssocID="{9DA29985-073F-4BD9-B574-D072F17D0E2D}" presName="iconBgRect" presStyleLbl="bgShp" presStyleIdx="2" presStyleCnt="3"/>
      <dgm:spPr/>
    </dgm:pt>
    <dgm:pt modelId="{12EEE96C-FD01-43D3-BA84-1DBD0F78C10D}" type="pres">
      <dgm:prSet presAssocID="{9DA29985-073F-4BD9-B574-D072F17D0E2D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resse de courrier"/>
        </a:ext>
      </dgm:extLst>
    </dgm:pt>
    <dgm:pt modelId="{B66A5BDC-A2FD-4D5F-A11F-6796CD345347}" type="pres">
      <dgm:prSet presAssocID="{9DA29985-073F-4BD9-B574-D072F17D0E2D}" presName="spaceRect" presStyleCnt="0"/>
      <dgm:spPr/>
    </dgm:pt>
    <dgm:pt modelId="{E67BD0AF-52FC-4B2B-9B97-DC69983036B4}" type="pres">
      <dgm:prSet presAssocID="{9DA29985-073F-4BD9-B574-D072F17D0E2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CC85207-DE47-4151-9BBD-1DE3BD7F7144}" srcId="{FA94ED47-8186-4239-9810-D3DAB096EA10}" destId="{DC81F1F3-2346-4A33-B13D-434201082D60}" srcOrd="1" destOrd="0" parTransId="{10DBFCA5-9924-4AF8-B2BD-FE8FBD341BAA}" sibTransId="{F7321071-3861-45A6-AAA9-0F0C60733348}"/>
    <dgm:cxn modelId="{9CBD4B0A-601C-497D-8E68-B919BEB51A12}" type="presOf" srcId="{FA94ED47-8186-4239-9810-D3DAB096EA10}" destId="{F485EFA9-5E62-4C39-90E9-F7E0FD4F8369}" srcOrd="0" destOrd="0" presId="urn:microsoft.com/office/officeart/2018/5/layout/IconCircleLabelList"/>
    <dgm:cxn modelId="{2ACF3361-0031-41CA-8E48-BA0F7D8A96D2}" type="presOf" srcId="{D879641C-43A4-48D3-A210-8E15BF406E19}" destId="{4D8F2997-3D3C-4534-9062-0ED9C230348B}" srcOrd="0" destOrd="0" presId="urn:microsoft.com/office/officeart/2018/5/layout/IconCircleLabelList"/>
    <dgm:cxn modelId="{0097AF47-4055-4261-A8FE-A44D09DD083B}" type="presOf" srcId="{DC81F1F3-2346-4A33-B13D-434201082D60}" destId="{D0B1436F-1ED7-4E74-AFAB-8350A0D40F65}" srcOrd="0" destOrd="0" presId="urn:microsoft.com/office/officeart/2018/5/layout/IconCircleLabelList"/>
    <dgm:cxn modelId="{87ADC06B-2CAA-4D08-9CAA-921C25E421CC}" srcId="{FA94ED47-8186-4239-9810-D3DAB096EA10}" destId="{9DA29985-073F-4BD9-B574-D072F17D0E2D}" srcOrd="2" destOrd="0" parTransId="{6BA96853-C89C-4908-B5F4-4BC13455CCA8}" sibTransId="{470F759D-AB5A-4128-B4EE-D662993A84B0}"/>
    <dgm:cxn modelId="{1D394D6C-6CD6-4C55-B438-09C843B78D0A}" type="presOf" srcId="{9DA29985-073F-4BD9-B574-D072F17D0E2D}" destId="{E67BD0AF-52FC-4B2B-9B97-DC69983036B4}" srcOrd="0" destOrd="0" presId="urn:microsoft.com/office/officeart/2018/5/layout/IconCircleLabelList"/>
    <dgm:cxn modelId="{7F524ABE-8937-469D-8BC5-668F779F76DD}" srcId="{FA94ED47-8186-4239-9810-D3DAB096EA10}" destId="{D879641C-43A4-48D3-A210-8E15BF406E19}" srcOrd="0" destOrd="0" parTransId="{2171B8A1-40D3-4EB3-A90B-AA77440E412B}" sibTransId="{0A7DEDDC-1324-4A69-83F5-4EE30BA07530}"/>
    <dgm:cxn modelId="{88337B35-690E-43FA-A2E7-126AE6E2D321}" type="presParOf" srcId="{F485EFA9-5E62-4C39-90E9-F7E0FD4F8369}" destId="{2C67EF2F-045D-4180-A0E3-E126EDA5C022}" srcOrd="0" destOrd="0" presId="urn:microsoft.com/office/officeart/2018/5/layout/IconCircleLabelList"/>
    <dgm:cxn modelId="{0D789F6C-FD31-4D6F-98D1-8C27F4648033}" type="presParOf" srcId="{2C67EF2F-045D-4180-A0E3-E126EDA5C022}" destId="{33EA4B1A-9736-4110-A3C0-06A1A00CE9A9}" srcOrd="0" destOrd="0" presId="urn:microsoft.com/office/officeart/2018/5/layout/IconCircleLabelList"/>
    <dgm:cxn modelId="{310886C3-70D3-4453-891E-A46C2E411CB5}" type="presParOf" srcId="{2C67EF2F-045D-4180-A0E3-E126EDA5C022}" destId="{AC145076-07D3-4CD7-AB34-A86AE8DEFD6A}" srcOrd="1" destOrd="0" presId="urn:microsoft.com/office/officeart/2018/5/layout/IconCircleLabelList"/>
    <dgm:cxn modelId="{B3C734B4-75E1-41A0-8549-D92649404642}" type="presParOf" srcId="{2C67EF2F-045D-4180-A0E3-E126EDA5C022}" destId="{7D22DC32-D923-4C47-B57D-F54B666E63A4}" srcOrd="2" destOrd="0" presId="urn:microsoft.com/office/officeart/2018/5/layout/IconCircleLabelList"/>
    <dgm:cxn modelId="{052C39E4-E0B2-434B-A52F-1D65B32B29B2}" type="presParOf" srcId="{2C67EF2F-045D-4180-A0E3-E126EDA5C022}" destId="{4D8F2997-3D3C-4534-9062-0ED9C230348B}" srcOrd="3" destOrd="0" presId="urn:microsoft.com/office/officeart/2018/5/layout/IconCircleLabelList"/>
    <dgm:cxn modelId="{6F1D68C0-1E98-49B1-B90D-0CFFE8C0773D}" type="presParOf" srcId="{F485EFA9-5E62-4C39-90E9-F7E0FD4F8369}" destId="{D937DCC4-3E10-4125-83D8-CB62A11C0E2D}" srcOrd="1" destOrd="0" presId="urn:microsoft.com/office/officeart/2018/5/layout/IconCircleLabelList"/>
    <dgm:cxn modelId="{AC8E99C2-59F6-4A23-A0DD-AD0F4EBC792B}" type="presParOf" srcId="{F485EFA9-5E62-4C39-90E9-F7E0FD4F8369}" destId="{84F6ED11-D2F3-47E5-B448-89F101A51620}" srcOrd="2" destOrd="0" presId="urn:microsoft.com/office/officeart/2018/5/layout/IconCircleLabelList"/>
    <dgm:cxn modelId="{658F84EB-67E2-46CE-B717-EE237DDAD8EB}" type="presParOf" srcId="{84F6ED11-D2F3-47E5-B448-89F101A51620}" destId="{FDC416C1-F0D6-410D-8FDB-C4AE7F27D12F}" srcOrd="0" destOrd="0" presId="urn:microsoft.com/office/officeart/2018/5/layout/IconCircleLabelList"/>
    <dgm:cxn modelId="{8FC49E37-00F8-4D43-8AD0-1B0430412BCF}" type="presParOf" srcId="{84F6ED11-D2F3-47E5-B448-89F101A51620}" destId="{9946246B-62B6-4338-A22F-E7475D623392}" srcOrd="1" destOrd="0" presId="urn:microsoft.com/office/officeart/2018/5/layout/IconCircleLabelList"/>
    <dgm:cxn modelId="{4ADD1D2E-C15B-4926-B3DC-10870C51398D}" type="presParOf" srcId="{84F6ED11-D2F3-47E5-B448-89F101A51620}" destId="{5C5EB25B-0764-4C3E-B65F-6FAAE198076B}" srcOrd="2" destOrd="0" presId="urn:microsoft.com/office/officeart/2018/5/layout/IconCircleLabelList"/>
    <dgm:cxn modelId="{46682E67-8B51-4065-BF1E-FD91C57E6CF7}" type="presParOf" srcId="{84F6ED11-D2F3-47E5-B448-89F101A51620}" destId="{D0B1436F-1ED7-4E74-AFAB-8350A0D40F65}" srcOrd="3" destOrd="0" presId="urn:microsoft.com/office/officeart/2018/5/layout/IconCircleLabelList"/>
    <dgm:cxn modelId="{B7BD77A2-CA17-40B5-BC21-F91DDC7ABA35}" type="presParOf" srcId="{F485EFA9-5E62-4C39-90E9-F7E0FD4F8369}" destId="{E663B43F-6A57-4224-A2BE-91A5EA420CF2}" srcOrd="3" destOrd="0" presId="urn:microsoft.com/office/officeart/2018/5/layout/IconCircleLabelList"/>
    <dgm:cxn modelId="{A0302ECE-007D-4BA1-B630-9E5345F91E33}" type="presParOf" srcId="{F485EFA9-5E62-4C39-90E9-F7E0FD4F8369}" destId="{CF350377-3BF2-4530-9106-14DEBFE42467}" srcOrd="4" destOrd="0" presId="urn:microsoft.com/office/officeart/2018/5/layout/IconCircleLabelList"/>
    <dgm:cxn modelId="{F78015BA-EBBE-487E-B1AC-2AA412195E69}" type="presParOf" srcId="{CF350377-3BF2-4530-9106-14DEBFE42467}" destId="{A16345C6-B50F-43D5-A6A3-A7EFABEB6AF2}" srcOrd="0" destOrd="0" presId="urn:microsoft.com/office/officeart/2018/5/layout/IconCircleLabelList"/>
    <dgm:cxn modelId="{D412E84F-0254-4AD2-B9BA-7E2D67C9711E}" type="presParOf" srcId="{CF350377-3BF2-4530-9106-14DEBFE42467}" destId="{12EEE96C-FD01-43D3-BA84-1DBD0F78C10D}" srcOrd="1" destOrd="0" presId="urn:microsoft.com/office/officeart/2018/5/layout/IconCircleLabelList"/>
    <dgm:cxn modelId="{7730A888-DB4E-4DE7-8FDE-8EF11DEA5208}" type="presParOf" srcId="{CF350377-3BF2-4530-9106-14DEBFE42467}" destId="{B66A5BDC-A2FD-4D5F-A11F-6796CD345347}" srcOrd="2" destOrd="0" presId="urn:microsoft.com/office/officeart/2018/5/layout/IconCircleLabelList"/>
    <dgm:cxn modelId="{31AA3CE7-5F3A-4A9E-BFE5-A65D78B695B9}" type="presParOf" srcId="{CF350377-3BF2-4530-9106-14DEBFE42467}" destId="{E67BD0AF-52FC-4B2B-9B97-DC69983036B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A75CC-25A5-4937-BDD7-E0C6D2765547}">
      <dsp:nvSpPr>
        <dsp:cNvPr id="0" name=""/>
        <dsp:cNvSpPr/>
      </dsp:nvSpPr>
      <dsp:spPr>
        <a:xfrm>
          <a:off x="3594" y="107429"/>
          <a:ext cx="1946002" cy="11676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noProof="0" dirty="0"/>
            <a:t>Leadership</a:t>
          </a:r>
        </a:p>
      </dsp:txBody>
      <dsp:txXfrm>
        <a:off x="3594" y="107429"/>
        <a:ext cx="1946002" cy="1167601"/>
      </dsp:txXfrm>
    </dsp:sp>
    <dsp:sp modelId="{A63FE9C5-C9F9-451B-A9E1-299D679890DF}">
      <dsp:nvSpPr>
        <dsp:cNvPr id="0" name=""/>
        <dsp:cNvSpPr/>
      </dsp:nvSpPr>
      <dsp:spPr>
        <a:xfrm>
          <a:off x="2144196" y="107429"/>
          <a:ext cx="1946002" cy="1167601"/>
        </a:xfrm>
        <a:prstGeom prst="rect">
          <a:avLst/>
        </a:prstGeom>
        <a:solidFill>
          <a:schemeClr val="accent2">
            <a:hueOff val="-474200"/>
            <a:satOff val="4895"/>
            <a:lumOff val="35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noProof="0" dirty="0"/>
            <a:t>Respect</a:t>
          </a:r>
        </a:p>
      </dsp:txBody>
      <dsp:txXfrm>
        <a:off x="2144196" y="107429"/>
        <a:ext cx="1946002" cy="1167601"/>
      </dsp:txXfrm>
    </dsp:sp>
    <dsp:sp modelId="{726590BD-0B98-4576-B2CA-C52A72D04E2A}">
      <dsp:nvSpPr>
        <dsp:cNvPr id="0" name=""/>
        <dsp:cNvSpPr/>
      </dsp:nvSpPr>
      <dsp:spPr>
        <a:xfrm>
          <a:off x="4284798" y="107429"/>
          <a:ext cx="1946002" cy="1167601"/>
        </a:xfrm>
        <a:prstGeom prst="rect">
          <a:avLst/>
        </a:prstGeom>
        <a:solidFill>
          <a:schemeClr val="accent2">
            <a:hueOff val="-948400"/>
            <a:satOff val="9790"/>
            <a:lumOff val="70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noProof="0" dirty="0"/>
            <a:t>Ethics</a:t>
          </a:r>
        </a:p>
      </dsp:txBody>
      <dsp:txXfrm>
        <a:off x="4284798" y="107429"/>
        <a:ext cx="1946002" cy="1167601"/>
      </dsp:txXfrm>
    </dsp:sp>
    <dsp:sp modelId="{1E06C62A-30B1-414C-9B40-A69580D1CFC3}">
      <dsp:nvSpPr>
        <dsp:cNvPr id="0" name=""/>
        <dsp:cNvSpPr/>
      </dsp:nvSpPr>
      <dsp:spPr>
        <a:xfrm>
          <a:off x="6425401" y="107429"/>
          <a:ext cx="1946002" cy="1167601"/>
        </a:xfrm>
        <a:prstGeom prst="rect">
          <a:avLst/>
        </a:prstGeom>
        <a:solidFill>
          <a:schemeClr val="accent2">
            <a:hueOff val="-1422601"/>
            <a:satOff val="14685"/>
            <a:lumOff val="10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noProof="0" dirty="0"/>
            <a:t>Professionalism</a:t>
          </a:r>
        </a:p>
      </dsp:txBody>
      <dsp:txXfrm>
        <a:off x="6425401" y="107429"/>
        <a:ext cx="1946002" cy="1167601"/>
      </dsp:txXfrm>
    </dsp:sp>
    <dsp:sp modelId="{7919A4AB-CEF8-45B8-9375-EAED75E11AB5}">
      <dsp:nvSpPr>
        <dsp:cNvPr id="0" name=""/>
        <dsp:cNvSpPr/>
      </dsp:nvSpPr>
      <dsp:spPr>
        <a:xfrm>
          <a:off x="8566003" y="107429"/>
          <a:ext cx="1946002" cy="1167601"/>
        </a:xfrm>
        <a:prstGeom prst="rect">
          <a:avLst/>
        </a:prstGeom>
        <a:solidFill>
          <a:schemeClr val="accent2">
            <a:hueOff val="-1896801"/>
            <a:satOff val="19580"/>
            <a:lumOff val="14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noProof="0" dirty="0"/>
            <a:t>Family</a:t>
          </a:r>
        </a:p>
      </dsp:txBody>
      <dsp:txXfrm>
        <a:off x="8566003" y="107429"/>
        <a:ext cx="1946002" cy="1167601"/>
      </dsp:txXfrm>
    </dsp:sp>
    <dsp:sp modelId="{080B3517-186C-4085-A1DD-DA5F4CC868E6}">
      <dsp:nvSpPr>
        <dsp:cNvPr id="0" name=""/>
        <dsp:cNvSpPr/>
      </dsp:nvSpPr>
      <dsp:spPr>
        <a:xfrm>
          <a:off x="3594" y="1469630"/>
          <a:ext cx="1946002" cy="1167601"/>
        </a:xfrm>
        <a:prstGeom prst="rect">
          <a:avLst/>
        </a:prstGeom>
        <a:solidFill>
          <a:schemeClr val="accent2">
            <a:hueOff val="-2371001"/>
            <a:satOff val="24475"/>
            <a:lumOff val="17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noProof="0" dirty="0"/>
            <a:t>Harmony</a:t>
          </a:r>
        </a:p>
      </dsp:txBody>
      <dsp:txXfrm>
        <a:off x="3594" y="1469630"/>
        <a:ext cx="1946002" cy="1167601"/>
      </dsp:txXfrm>
    </dsp:sp>
    <dsp:sp modelId="{5EB8E32E-2D97-4E86-807F-91704D002875}">
      <dsp:nvSpPr>
        <dsp:cNvPr id="0" name=""/>
        <dsp:cNvSpPr/>
      </dsp:nvSpPr>
      <dsp:spPr>
        <a:xfrm>
          <a:off x="2144196" y="1469630"/>
          <a:ext cx="1946002" cy="1167601"/>
        </a:xfrm>
        <a:prstGeom prst="rect">
          <a:avLst/>
        </a:prstGeom>
        <a:solidFill>
          <a:schemeClr val="accent2">
            <a:hueOff val="-2845201"/>
            <a:satOff val="29370"/>
            <a:lumOff val="21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noProof="0" dirty="0"/>
            <a:t>Growth</a:t>
          </a:r>
        </a:p>
      </dsp:txBody>
      <dsp:txXfrm>
        <a:off x="2144196" y="1469630"/>
        <a:ext cx="1946002" cy="1167601"/>
      </dsp:txXfrm>
    </dsp:sp>
    <dsp:sp modelId="{89BF6E7C-ABB4-4F79-929C-DA1E8235370D}">
      <dsp:nvSpPr>
        <dsp:cNvPr id="0" name=""/>
        <dsp:cNvSpPr/>
      </dsp:nvSpPr>
      <dsp:spPr>
        <a:xfrm>
          <a:off x="4284798" y="1469630"/>
          <a:ext cx="1946002" cy="1167601"/>
        </a:xfrm>
        <a:prstGeom prst="rect">
          <a:avLst/>
        </a:prstGeom>
        <a:solidFill>
          <a:schemeClr val="accent2">
            <a:hueOff val="-3319401"/>
            <a:satOff val="34264"/>
            <a:lumOff val="24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noProof="0" dirty="0"/>
            <a:t>Learning</a:t>
          </a:r>
        </a:p>
      </dsp:txBody>
      <dsp:txXfrm>
        <a:off x="4284798" y="1469630"/>
        <a:ext cx="1946002" cy="1167601"/>
      </dsp:txXfrm>
    </dsp:sp>
    <dsp:sp modelId="{221812BB-6B07-4120-A3E7-43AF5026C289}">
      <dsp:nvSpPr>
        <dsp:cNvPr id="0" name=""/>
        <dsp:cNvSpPr/>
      </dsp:nvSpPr>
      <dsp:spPr>
        <a:xfrm>
          <a:off x="6425401" y="1469630"/>
          <a:ext cx="1946002" cy="1167601"/>
        </a:xfrm>
        <a:prstGeom prst="rect">
          <a:avLst/>
        </a:prstGeom>
        <a:solidFill>
          <a:schemeClr val="accent2">
            <a:hueOff val="-3793602"/>
            <a:satOff val="39159"/>
            <a:lumOff val="28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noProof="0" dirty="0"/>
            <a:t>Purpose</a:t>
          </a:r>
        </a:p>
      </dsp:txBody>
      <dsp:txXfrm>
        <a:off x="6425401" y="1469630"/>
        <a:ext cx="1946002" cy="1167601"/>
      </dsp:txXfrm>
    </dsp:sp>
    <dsp:sp modelId="{D50F64DA-AADF-4CB8-BA3D-C17811D5B49E}">
      <dsp:nvSpPr>
        <dsp:cNvPr id="0" name=""/>
        <dsp:cNvSpPr/>
      </dsp:nvSpPr>
      <dsp:spPr>
        <a:xfrm>
          <a:off x="8566003" y="1469630"/>
          <a:ext cx="1946002" cy="1167601"/>
        </a:xfrm>
        <a:prstGeom prst="rect">
          <a:avLst/>
        </a:prstGeom>
        <a:solidFill>
          <a:schemeClr val="accent2">
            <a:hueOff val="-4267802"/>
            <a:satOff val="44054"/>
            <a:lumOff val="31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noProof="0" dirty="0"/>
            <a:t>Peace</a:t>
          </a:r>
        </a:p>
      </dsp:txBody>
      <dsp:txXfrm>
        <a:off x="8566003" y="1469630"/>
        <a:ext cx="1946002" cy="1167601"/>
      </dsp:txXfrm>
    </dsp:sp>
    <dsp:sp modelId="{D6911942-B91D-4DB2-837C-BDF68BE45BBB}">
      <dsp:nvSpPr>
        <dsp:cNvPr id="0" name=""/>
        <dsp:cNvSpPr/>
      </dsp:nvSpPr>
      <dsp:spPr>
        <a:xfrm>
          <a:off x="3594" y="2831832"/>
          <a:ext cx="1946002" cy="1167601"/>
        </a:xfrm>
        <a:prstGeom prst="rect">
          <a:avLst/>
        </a:prstGeom>
        <a:solidFill>
          <a:schemeClr val="accent2">
            <a:hueOff val="-4742002"/>
            <a:satOff val="48949"/>
            <a:lumOff val="35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noProof="0" dirty="0"/>
            <a:t>Cooperation</a:t>
          </a:r>
        </a:p>
      </dsp:txBody>
      <dsp:txXfrm>
        <a:off x="3594" y="2831832"/>
        <a:ext cx="1946002" cy="1167601"/>
      </dsp:txXfrm>
    </dsp:sp>
    <dsp:sp modelId="{69C842F5-63EF-4F4A-B6E9-F37A81B9B1A8}">
      <dsp:nvSpPr>
        <dsp:cNvPr id="0" name=""/>
        <dsp:cNvSpPr/>
      </dsp:nvSpPr>
      <dsp:spPr>
        <a:xfrm>
          <a:off x="2144196" y="2831832"/>
          <a:ext cx="1946002" cy="1167601"/>
        </a:xfrm>
        <a:prstGeom prst="rect">
          <a:avLst/>
        </a:prstGeom>
        <a:solidFill>
          <a:schemeClr val="accent2">
            <a:hueOff val="-5216202"/>
            <a:satOff val="53844"/>
            <a:lumOff val="38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noProof="0" dirty="0"/>
            <a:t>Wellness</a:t>
          </a:r>
        </a:p>
      </dsp:txBody>
      <dsp:txXfrm>
        <a:off x="2144196" y="2831832"/>
        <a:ext cx="1946002" cy="1167601"/>
      </dsp:txXfrm>
    </dsp:sp>
    <dsp:sp modelId="{111F4E03-6F3C-44F0-8D14-245E2DD16099}">
      <dsp:nvSpPr>
        <dsp:cNvPr id="0" name=""/>
        <dsp:cNvSpPr/>
      </dsp:nvSpPr>
      <dsp:spPr>
        <a:xfrm>
          <a:off x="4284798" y="2831832"/>
          <a:ext cx="1946002" cy="1167601"/>
        </a:xfrm>
        <a:prstGeom prst="rect">
          <a:avLst/>
        </a:prstGeom>
        <a:solidFill>
          <a:schemeClr val="accent2">
            <a:hueOff val="-5690403"/>
            <a:satOff val="58739"/>
            <a:lumOff val="42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noProof="0" dirty="0"/>
            <a:t>Courage</a:t>
          </a:r>
        </a:p>
      </dsp:txBody>
      <dsp:txXfrm>
        <a:off x="4284798" y="2831832"/>
        <a:ext cx="1946002" cy="1167601"/>
      </dsp:txXfrm>
    </dsp:sp>
    <dsp:sp modelId="{7B679089-C149-4B60-80C2-2265A29CA277}">
      <dsp:nvSpPr>
        <dsp:cNvPr id="0" name=""/>
        <dsp:cNvSpPr/>
      </dsp:nvSpPr>
      <dsp:spPr>
        <a:xfrm>
          <a:off x="6425401" y="2831832"/>
          <a:ext cx="1946002" cy="1167601"/>
        </a:xfrm>
        <a:prstGeom prst="rect">
          <a:avLst/>
        </a:prstGeom>
        <a:solidFill>
          <a:schemeClr val="accent2">
            <a:hueOff val="-6164602"/>
            <a:satOff val="63634"/>
            <a:lumOff val="45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noProof="0" dirty="0"/>
            <a:t>Friendship</a:t>
          </a:r>
        </a:p>
      </dsp:txBody>
      <dsp:txXfrm>
        <a:off x="6425401" y="2831832"/>
        <a:ext cx="1946002" cy="1167601"/>
      </dsp:txXfrm>
    </dsp:sp>
    <dsp:sp modelId="{FB274B4C-FDEA-4A72-B0D5-4284FAD7E22F}">
      <dsp:nvSpPr>
        <dsp:cNvPr id="0" name=""/>
        <dsp:cNvSpPr/>
      </dsp:nvSpPr>
      <dsp:spPr>
        <a:xfrm>
          <a:off x="8566003" y="2831832"/>
          <a:ext cx="1946002" cy="1167601"/>
        </a:xfrm>
        <a:prstGeom prst="rect">
          <a:avLst/>
        </a:prstGeom>
        <a:solidFill>
          <a:schemeClr val="accent2">
            <a:hueOff val="-6638803"/>
            <a:satOff val="68529"/>
            <a:lumOff val="49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noProof="0" dirty="0"/>
            <a:t>Community</a:t>
          </a:r>
        </a:p>
      </dsp:txBody>
      <dsp:txXfrm>
        <a:off x="8566003" y="2831832"/>
        <a:ext cx="1946002" cy="11676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3E984-2F0D-43FE-9B24-6440B67A2266}">
      <dsp:nvSpPr>
        <dsp:cNvPr id="0" name=""/>
        <dsp:cNvSpPr/>
      </dsp:nvSpPr>
      <dsp:spPr>
        <a:xfrm>
          <a:off x="0" y="0"/>
          <a:ext cx="2053828" cy="41068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1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Specific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Be clear and precise</a:t>
          </a:r>
        </a:p>
      </dsp:txBody>
      <dsp:txXfrm>
        <a:off x="0" y="1642745"/>
        <a:ext cx="2053828" cy="1642745"/>
      </dsp:txXfrm>
    </dsp:sp>
    <dsp:sp modelId="{754AE6DC-B4FF-4BD4-A5E1-383E58350443}">
      <dsp:nvSpPr>
        <dsp:cNvPr id="0" name=""/>
        <dsp:cNvSpPr/>
      </dsp:nvSpPr>
      <dsp:spPr>
        <a:xfrm>
          <a:off x="343121" y="246411"/>
          <a:ext cx="1367585" cy="136758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214B1-AA46-467D-83D5-C17FB4737B4A}">
      <dsp:nvSpPr>
        <dsp:cNvPr id="0" name=""/>
        <dsp:cNvSpPr/>
      </dsp:nvSpPr>
      <dsp:spPr>
        <a:xfrm>
          <a:off x="2115442" y="0"/>
          <a:ext cx="2053828" cy="4106863"/>
        </a:xfrm>
        <a:prstGeom prst="roundRect">
          <a:avLst>
            <a:gd name="adj" fmla="val 10000"/>
          </a:avLst>
        </a:prstGeom>
        <a:solidFill>
          <a:schemeClr val="accent2">
            <a:hueOff val="-1659701"/>
            <a:satOff val="17132"/>
            <a:lumOff val="12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1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Measurable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/>
            <a:t>Define how you’ll track progress</a:t>
          </a:r>
        </a:p>
      </dsp:txBody>
      <dsp:txXfrm>
        <a:off x="2115442" y="1642745"/>
        <a:ext cx="2053828" cy="1642745"/>
      </dsp:txXfrm>
    </dsp:sp>
    <dsp:sp modelId="{F4663077-9A0A-47E9-8CFD-21FCE29B7687}">
      <dsp:nvSpPr>
        <dsp:cNvPr id="0" name=""/>
        <dsp:cNvSpPr/>
      </dsp:nvSpPr>
      <dsp:spPr>
        <a:xfrm>
          <a:off x="2458564" y="246411"/>
          <a:ext cx="1367585" cy="136758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16B74-3CF5-4436-9FE2-C2E68089D6F0}">
      <dsp:nvSpPr>
        <dsp:cNvPr id="0" name=""/>
        <dsp:cNvSpPr/>
      </dsp:nvSpPr>
      <dsp:spPr>
        <a:xfrm>
          <a:off x="4230885" y="0"/>
          <a:ext cx="2053828" cy="4106863"/>
        </a:xfrm>
        <a:prstGeom prst="roundRect">
          <a:avLst>
            <a:gd name="adj" fmla="val 10000"/>
          </a:avLst>
        </a:prstGeom>
        <a:solidFill>
          <a:schemeClr val="accent2">
            <a:hueOff val="-3319401"/>
            <a:satOff val="34264"/>
            <a:lumOff val="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1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Achievable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/>
            <a:t>Ensure the goal is realistic</a:t>
          </a:r>
        </a:p>
      </dsp:txBody>
      <dsp:txXfrm>
        <a:off x="4230885" y="1642745"/>
        <a:ext cx="2053828" cy="1642745"/>
      </dsp:txXfrm>
    </dsp:sp>
    <dsp:sp modelId="{71174956-8061-4246-BD8E-36B103C5597E}">
      <dsp:nvSpPr>
        <dsp:cNvPr id="0" name=""/>
        <dsp:cNvSpPr/>
      </dsp:nvSpPr>
      <dsp:spPr>
        <a:xfrm>
          <a:off x="4574007" y="246411"/>
          <a:ext cx="1367585" cy="136758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302A0-B566-472E-91CF-799B76FF8CF7}">
      <dsp:nvSpPr>
        <dsp:cNvPr id="0" name=""/>
        <dsp:cNvSpPr/>
      </dsp:nvSpPr>
      <dsp:spPr>
        <a:xfrm>
          <a:off x="6346328" y="0"/>
          <a:ext cx="2053828" cy="4106863"/>
        </a:xfrm>
        <a:prstGeom prst="roundRect">
          <a:avLst>
            <a:gd name="adj" fmla="val 10000"/>
          </a:avLst>
        </a:prstGeom>
        <a:solidFill>
          <a:schemeClr val="accent2">
            <a:hueOff val="-4979102"/>
            <a:satOff val="51397"/>
            <a:lumOff val="36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1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Relevant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/>
            <a:t>Align with your values and aspirations</a:t>
          </a:r>
        </a:p>
      </dsp:txBody>
      <dsp:txXfrm>
        <a:off x="6346328" y="1642745"/>
        <a:ext cx="2053828" cy="1642745"/>
      </dsp:txXfrm>
    </dsp:sp>
    <dsp:sp modelId="{B290E08B-7944-4B55-8BC0-308BA87AA0D5}">
      <dsp:nvSpPr>
        <dsp:cNvPr id="0" name=""/>
        <dsp:cNvSpPr/>
      </dsp:nvSpPr>
      <dsp:spPr>
        <a:xfrm>
          <a:off x="6689450" y="246411"/>
          <a:ext cx="1367585" cy="136758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63F58-B1B8-4640-9131-25058E97F638}">
      <dsp:nvSpPr>
        <dsp:cNvPr id="0" name=""/>
        <dsp:cNvSpPr/>
      </dsp:nvSpPr>
      <dsp:spPr>
        <a:xfrm>
          <a:off x="8461771" y="0"/>
          <a:ext cx="2053828" cy="4106863"/>
        </a:xfrm>
        <a:prstGeom prst="roundRect">
          <a:avLst>
            <a:gd name="adj" fmla="val 10000"/>
          </a:avLst>
        </a:prstGeom>
        <a:solidFill>
          <a:schemeClr val="accent2">
            <a:hueOff val="-6638803"/>
            <a:satOff val="68529"/>
            <a:lumOff val="49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1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Time-bound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/>
            <a:t>Set a clear deadline</a:t>
          </a:r>
        </a:p>
      </dsp:txBody>
      <dsp:txXfrm>
        <a:off x="8461771" y="1642745"/>
        <a:ext cx="2053828" cy="1642745"/>
      </dsp:txXfrm>
    </dsp:sp>
    <dsp:sp modelId="{93A612B5-A489-4892-B847-039D0F5B767D}">
      <dsp:nvSpPr>
        <dsp:cNvPr id="0" name=""/>
        <dsp:cNvSpPr/>
      </dsp:nvSpPr>
      <dsp:spPr>
        <a:xfrm>
          <a:off x="8804893" y="246411"/>
          <a:ext cx="1367585" cy="1367585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2D695-9483-493C-B079-552822E80A2A}">
      <dsp:nvSpPr>
        <dsp:cNvPr id="0" name=""/>
        <dsp:cNvSpPr/>
      </dsp:nvSpPr>
      <dsp:spPr>
        <a:xfrm>
          <a:off x="420623" y="3285490"/>
          <a:ext cx="9674352" cy="616029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A4B1A-9736-4110-A3C0-06A1A00CE9A9}">
      <dsp:nvSpPr>
        <dsp:cNvPr id="0" name=""/>
        <dsp:cNvSpPr/>
      </dsp:nvSpPr>
      <dsp:spPr>
        <a:xfrm>
          <a:off x="737488" y="934677"/>
          <a:ext cx="2024437" cy="202443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145076-07D3-4CD7-AB34-A86AE8DEFD6A}">
      <dsp:nvSpPr>
        <dsp:cNvPr id="0" name=""/>
        <dsp:cNvSpPr/>
      </dsp:nvSpPr>
      <dsp:spPr>
        <a:xfrm>
          <a:off x="1168926" y="1366115"/>
          <a:ext cx="1161562" cy="1161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8F2997-3D3C-4534-9062-0ED9C230348B}">
      <dsp:nvSpPr>
        <dsp:cNvPr id="0" name=""/>
        <dsp:cNvSpPr/>
      </dsp:nvSpPr>
      <dsp:spPr>
        <a:xfrm>
          <a:off x="90332" y="3589677"/>
          <a:ext cx="3318750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800" kern="1200" noProof="0" dirty="0"/>
            <a:t>THANK YOU / Ekosani / Marsee / Miigwech / Meegwetch /  Mutna / Marci Cho / ᖁᐊᓇᖅᑯᑎᑦ / Nakurmik / Nià :wen.</a:t>
          </a:r>
        </a:p>
      </dsp:txBody>
      <dsp:txXfrm>
        <a:off x="90332" y="3589677"/>
        <a:ext cx="3318750" cy="1530000"/>
      </dsp:txXfrm>
    </dsp:sp>
    <dsp:sp modelId="{FDC416C1-F0D6-410D-8FDB-C4AE7F27D12F}">
      <dsp:nvSpPr>
        <dsp:cNvPr id="0" name=""/>
        <dsp:cNvSpPr/>
      </dsp:nvSpPr>
      <dsp:spPr>
        <a:xfrm>
          <a:off x="4637020" y="934677"/>
          <a:ext cx="2024437" cy="202443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46246B-62B6-4338-A22F-E7475D623392}">
      <dsp:nvSpPr>
        <dsp:cNvPr id="0" name=""/>
        <dsp:cNvSpPr/>
      </dsp:nvSpPr>
      <dsp:spPr>
        <a:xfrm>
          <a:off x="5068457" y="1366115"/>
          <a:ext cx="1161562" cy="1161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B1436F-1ED7-4E74-AFAB-8350A0D40F65}">
      <dsp:nvSpPr>
        <dsp:cNvPr id="0" name=""/>
        <dsp:cNvSpPr/>
      </dsp:nvSpPr>
      <dsp:spPr>
        <a:xfrm>
          <a:off x="3989863" y="3589677"/>
          <a:ext cx="3318750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700" kern="1200" noProof="0" dirty="0"/>
            <a:t>Any questions?</a:t>
          </a:r>
        </a:p>
      </dsp:txBody>
      <dsp:txXfrm>
        <a:off x="3989863" y="3589677"/>
        <a:ext cx="3318750" cy="1530000"/>
      </dsp:txXfrm>
    </dsp:sp>
    <dsp:sp modelId="{A16345C6-B50F-43D5-A6A3-A7EFABEB6AF2}">
      <dsp:nvSpPr>
        <dsp:cNvPr id="0" name=""/>
        <dsp:cNvSpPr/>
      </dsp:nvSpPr>
      <dsp:spPr>
        <a:xfrm>
          <a:off x="8536551" y="934677"/>
          <a:ext cx="2024437" cy="202443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EEE96C-FD01-43D3-BA84-1DBD0F78C10D}">
      <dsp:nvSpPr>
        <dsp:cNvPr id="0" name=""/>
        <dsp:cNvSpPr/>
      </dsp:nvSpPr>
      <dsp:spPr>
        <a:xfrm>
          <a:off x="8967989" y="1366115"/>
          <a:ext cx="1161562" cy="1161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67BD0AF-52FC-4B2B-9B97-DC69983036B4}">
      <dsp:nvSpPr>
        <dsp:cNvPr id="0" name=""/>
        <dsp:cNvSpPr/>
      </dsp:nvSpPr>
      <dsp:spPr>
        <a:xfrm>
          <a:off x="7889395" y="3589677"/>
          <a:ext cx="3318750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700" kern="1200" noProof="0" dirty="0"/>
            <a:t>Contact the indigenous Centre of Expertise:   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700" kern="1200" noProof="0" dirty="0"/>
            <a:t> </a:t>
          </a:r>
          <a:r>
            <a:rPr lang="en-CA" sz="1700" kern="1200" noProof="0" dirty="0">
              <a:hlinkClick xmlns:r="http://schemas.openxmlformats.org/officeDocument/2006/relationships" r:id="rId7"/>
            </a:rPr>
            <a:t>cfp.cea-icoe.psc@cfp-psc.gc.ca</a:t>
          </a:r>
          <a:r>
            <a:rPr lang="en-CA" sz="1700" kern="1200" noProof="0" dirty="0"/>
            <a:t>  </a:t>
          </a:r>
        </a:p>
      </dsp:txBody>
      <dsp:txXfrm>
        <a:off x="7889395" y="3589677"/>
        <a:ext cx="3318750" cy="153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4E892-2953-425E-A481-569EEFB84218}" type="datetimeFigureOut">
              <a:rPr lang="en-CA" smtClean="0"/>
              <a:t>2025/06/25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FB8FB-6526-4722-82E5-6FC102F010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501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FB8FB-6526-4722-82E5-6FC102F0107E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1300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FB8FB-6526-4722-82E5-6FC102F0107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4505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FB8FB-6526-4722-82E5-6FC102F0107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233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FB8FB-6526-4722-82E5-6FC102F0107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1124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0E14F-83BC-4483-B3DF-7E25C0577599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5593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0E14F-83BC-4483-B3DF-7E25C0577599}" type="slidenum">
              <a:rPr kumimoji="0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29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 - 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7775" y="1122363"/>
            <a:ext cx="10297766" cy="2387600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7775" y="3582988"/>
            <a:ext cx="6362700" cy="13890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CA" noProof="0"/>
          </a:p>
        </p:txBody>
      </p:sp>
      <p:pic>
        <p:nvPicPr>
          <p:cNvPr id="7" name="Picture 6" descr="decorative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8817"/>
            <a:ext cx="12200592" cy="2848708"/>
          </a:xfrm>
          <a:prstGeom prst="rect">
            <a:avLst/>
          </a:prstGeom>
        </p:spPr>
      </p:pic>
      <p:pic>
        <p:nvPicPr>
          <p:cNvPr id="8" name="Picture 7" descr="Bannière avec la signature en français de la Commission de la fonction publique du Canada à gauche et le mot-symbole Canada à droit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58" y="376654"/>
            <a:ext cx="10899083" cy="36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4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2F4E7ABD-8210-4F81-897A-0547A7154AC1}" type="datetime1">
              <a:rPr lang="en-CA" smtClean="0"/>
              <a:t>2025/06/25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9E7B19F-562E-4687-915F-44F4066EA52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962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0" indent="0">
              <a:buNone/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265D804E-F7EC-4F5C-9BB8-C4E50201B97C}" type="datetime1">
              <a:rPr lang="en-CA" smtClean="0"/>
              <a:t>2025/06/25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9E7B19F-562E-4687-915F-44F4066EA52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904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 marL="0" indent="0">
              <a:buNone/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CF4E78E-1C8C-4C20-9C2D-1D95FC0BFC8A}" type="datetime1">
              <a:rPr lang="en-CA" smtClean="0"/>
              <a:t>2025/06/25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9E7B19F-562E-4687-915F-44F4066EA52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4873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AE4B-84B7-47D6-B833-CFD70C18CA78}" type="datetime1">
              <a:rPr lang="en-CA" smtClean="0"/>
              <a:t>2025/06/25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B19F-562E-4687-915F-44F4066EA5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0942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06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06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B890-5F1E-4BA6-9299-0DC0ED86342B}" type="datetime1">
              <a:rPr lang="en-CA" smtClean="0"/>
              <a:t>2025/06/25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82300" y="6418263"/>
            <a:ext cx="1219200" cy="365125"/>
          </a:xfrm>
        </p:spPr>
        <p:txBody>
          <a:bodyPr/>
          <a:lstStyle/>
          <a:p>
            <a:fld id="{C9E7B19F-562E-4687-915F-44F4066EA5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506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 -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7775" y="1122363"/>
            <a:ext cx="10297766" cy="2387600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7775" y="3582988"/>
            <a:ext cx="6362700" cy="13890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CA" noProof="0"/>
          </a:p>
        </p:txBody>
      </p:sp>
      <p:pic>
        <p:nvPicPr>
          <p:cNvPr id="7" name="Picture 6" descr="decorativ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8817"/>
            <a:ext cx="12200592" cy="2848708"/>
          </a:xfrm>
          <a:prstGeom prst="rect">
            <a:avLst/>
          </a:prstGeom>
        </p:spPr>
      </p:pic>
      <p:pic>
        <p:nvPicPr>
          <p:cNvPr id="8" name="Picture 7" descr="Banner with the Public Service Commission of Canada's English signature on the left, and the Canada wordmark on the right 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58" y="377509"/>
            <a:ext cx="10899083" cy="35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5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EDCE-09DF-4FC6-A810-9D37537B3BE1}" type="datetime1">
              <a:rPr lang="en-CA" smtClean="0"/>
              <a:t>2025/06/25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B19F-562E-4687-915F-44F4066EA5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704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71513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5123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F120E8A-72B5-4450-968D-D740EAA69AA6}" type="datetime1">
              <a:rPr lang="en-CA" smtClean="0"/>
              <a:t>2025/06/25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9E7B19F-562E-4687-915F-44F4066EA52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3481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068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068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02657CC-181A-4328-9DCC-5FCC9F3FE263}" type="datetime1">
              <a:rPr lang="en-CA" smtClean="0"/>
              <a:t>2025/06/25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82300" y="6418263"/>
            <a:ext cx="1219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9E7B19F-562E-4687-915F-44F4066EA52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50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CA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>
                    <a:lumMod val="50000"/>
                  </a:schemeClr>
                </a:solidFill>
                <a:latin typeface="+mj-lt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27413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>
                    <a:lumMod val="50000"/>
                  </a:schemeClr>
                </a:solidFill>
                <a:latin typeface="+mj-lt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7413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E2C85F81-EF86-42C3-8A66-0DCF89BD62EE}" type="datetime1">
              <a:rPr lang="en-CA" smtClean="0"/>
              <a:t>2025/06/25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9E7B19F-562E-4687-915F-44F4066EA52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862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E017-A877-427F-8227-BE93BC69377B}" type="datetime1">
              <a:rPr lang="en-CA" smtClean="0"/>
              <a:t>2025/06/25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B19F-562E-4687-915F-44F4066EA5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778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7C435B3-1C9E-4A00-B586-98A63B67B712}" type="datetime1">
              <a:rPr lang="en-CA" smtClean="0"/>
              <a:t>2025/06/25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9E7B19F-562E-4687-915F-44F4066EA52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094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CC5D9EE-80FF-427B-83C7-77346A890A47}" type="datetime1">
              <a:rPr lang="en-CA" smtClean="0"/>
              <a:t>2025/06/25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9E7B19F-562E-4687-915F-44F4066EA52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6506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noProof="0"/>
              <a:t>Modifier le style du titre</a:t>
            </a:r>
            <a:endParaRPr lang="en-CA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06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noProof="0"/>
              <a:t>Cliquez pour modifier les styles du texte du masque</a:t>
            </a:r>
          </a:p>
          <a:p>
            <a:pPr lvl="1"/>
            <a:r>
              <a:rPr lang="fr-CA" noProof="0"/>
              <a:t>Deuxième niveau</a:t>
            </a:r>
          </a:p>
          <a:p>
            <a:pPr lvl="2"/>
            <a:r>
              <a:rPr lang="fr-CA" noProof="0"/>
              <a:t>Troisième niveau</a:t>
            </a:r>
          </a:p>
          <a:p>
            <a:pPr lvl="3"/>
            <a:r>
              <a:rPr lang="fr-CA" noProof="0"/>
              <a:t>Quatrième niveau</a:t>
            </a:r>
          </a:p>
          <a:p>
            <a:pPr lvl="4"/>
            <a:r>
              <a:rPr lang="fr-CA" noProof="0"/>
              <a:t>Cinquième niveau</a:t>
            </a:r>
            <a:endParaRPr lang="en-CA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59324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229607FD-BAE5-4B24-B372-A4DC06978077}" type="datetime1">
              <a:rPr lang="en-CA" smtClean="0"/>
              <a:t>2025/06/25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59324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en-CA"/>
          </a:p>
        </p:txBody>
      </p:sp>
      <p:pic>
        <p:nvPicPr>
          <p:cNvPr id="7" name="Picture 6" descr="decorative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" y="6025960"/>
            <a:ext cx="12194778" cy="8320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1350" y="6418263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9E7B19F-562E-4687-915F-44F4066EA52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FA5ED0-1B79-4679-48B6-A892CAEC8E2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0188575" y="63500"/>
            <a:ext cx="19748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CLASSIFIÉ / UNCLASSIFIED</a:t>
            </a:r>
          </a:p>
        </p:txBody>
      </p:sp>
    </p:spTree>
    <p:extLst>
      <p:ext uri="{BB962C8B-B14F-4D97-AF65-F5344CB8AC3E}">
        <p14:creationId xmlns:p14="http://schemas.microsoft.com/office/powerpoint/2010/main" val="84638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06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59324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C7BB2-67E9-4561-9328-49EFF8E23AAE}" type="datetime1">
              <a:rPr lang="en-CA" smtClean="0"/>
              <a:t>2025/06/25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59324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" y="6025960"/>
            <a:ext cx="12194778" cy="8320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1350" y="6418263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7B19F-562E-4687-915F-44F4066EA527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29E077-3EA5-A87F-EDBB-E2A0CF234CF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0188575" y="63500"/>
            <a:ext cx="19748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CLASSIFIÉ / UNCLASSIFIED</a:t>
            </a:r>
          </a:p>
        </p:txBody>
      </p:sp>
    </p:spTree>
    <p:extLst>
      <p:ext uri="{BB962C8B-B14F-4D97-AF65-F5344CB8AC3E}">
        <p14:creationId xmlns:p14="http://schemas.microsoft.com/office/powerpoint/2010/main" val="84638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ue-app.csps-efpc.gc.ca/en" TargetMode="External"/><Relationship Id="rId2" Type="http://schemas.openxmlformats.org/officeDocument/2006/relationships/hyperlink" Target="https://www.gcpedia.gc.ca/wiki/Indigenous_Student_Employment_Opportunity_-_MENTORSHIP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view.officeapps.live.com/op/view.aspx?src=https%3A%2F%2Fwiki.gccollab.ca%2Fimages%2F2%2F2e%2FGCSTUDENTS_-_Work_Plan.docx&amp;wdOrigin=BROWSELIN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olitical.co/solution-articles/en/setting-goals-the-smart-er-way-967" TargetMode="External"/><Relationship Id="rId2" Type="http://schemas.openxmlformats.org/officeDocument/2006/relationships/hyperlink" Target="https://asana.com/resources/professional-goals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melrobbins.com/episode/episode-135/" TargetMode="External"/><Relationship Id="rId4" Type="http://schemas.openxmlformats.org/officeDocument/2006/relationships/hyperlink" Target="https://view.officeapps.live.com/op/view.aspx?src=https%3A%2F%2Fwiki.gccollab.ca%2Fimages%2F6%2F6d%2FISEO_Mentee_support_tools_SMART_goal_worksheet.docx&amp;wdOrigin=BROWSELIN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questionnaire.simplesurvey.com/f/s.aspx?s=3b70edee-7007-4e87-b9ba-ecdc96ab0506&amp;ds=Pk7MasDhCp" TargetMode="External"/><Relationship Id="rId4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lis.alberta.ca/look-for-work/how-to-identify-your-accomplishment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acharacter.org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C71393-32E8-41B2-841C-F4B4757212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Setting Professional Goals for Your Career in the Government of Canada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325CD1E0-E51A-47C7-AA21-4635048A12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Presentation by the Indigenous Centre of Expertise for the </a:t>
            </a:r>
            <a:r>
              <a:rPr lang="en-CA" dirty="0">
                <a:solidFill>
                  <a:schemeClr val="accent1"/>
                </a:solidFill>
              </a:rPr>
              <a:t>Indigenous</a:t>
            </a:r>
            <a:r>
              <a:rPr lang="en-CA" dirty="0"/>
              <a:t> </a:t>
            </a:r>
            <a:r>
              <a:rPr lang="en-CA" dirty="0">
                <a:solidFill>
                  <a:schemeClr val="accent3"/>
                </a:solidFill>
              </a:rPr>
              <a:t>Student</a:t>
            </a:r>
            <a:r>
              <a:rPr lang="en-CA" dirty="0"/>
              <a:t> </a:t>
            </a:r>
            <a:r>
              <a:rPr lang="en-CA" dirty="0">
                <a:solidFill>
                  <a:schemeClr val="accent4"/>
                </a:solidFill>
              </a:rPr>
              <a:t>Employment</a:t>
            </a:r>
            <a:r>
              <a:rPr lang="en-CA" dirty="0"/>
              <a:t> </a:t>
            </a:r>
            <a:r>
              <a:rPr lang="en-CA" dirty="0">
                <a:solidFill>
                  <a:schemeClr val="accent5"/>
                </a:solidFill>
              </a:rPr>
              <a:t>Opportunity</a:t>
            </a:r>
          </a:p>
          <a:p>
            <a:r>
              <a:rPr lang="en-CA" sz="1700" dirty="0"/>
              <a:t>Summer 2025</a:t>
            </a:r>
          </a:p>
        </p:txBody>
      </p:sp>
    </p:spTree>
    <p:extLst>
      <p:ext uri="{BB962C8B-B14F-4D97-AF65-F5344CB8AC3E}">
        <p14:creationId xmlns:p14="http://schemas.microsoft.com/office/powerpoint/2010/main" val="2811539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9C2D5-4EFE-1192-E655-6BDBC14B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Measuring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CB04D-4D7F-8C5D-F53D-D14C7E832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Tracking your goals helps you stay motivated and adjust your course.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Consider:</a:t>
            </a:r>
          </a:p>
          <a:p>
            <a:pPr marL="1143000" lvl="1" indent="-457200"/>
            <a:r>
              <a:rPr lang="en-CA" dirty="0"/>
              <a:t>Keeping a simple journal or log (daily, weekly, or after key experiences)</a:t>
            </a:r>
          </a:p>
          <a:p>
            <a:pPr marL="1143000" lvl="1" indent="-457200"/>
            <a:r>
              <a:rPr lang="en-CA" dirty="0"/>
              <a:t>Checking in with a mentor, peer, or manager monthly</a:t>
            </a:r>
          </a:p>
          <a:p>
            <a:pPr marL="1143000" lvl="1" indent="-457200"/>
            <a:r>
              <a:rPr lang="en-CA" dirty="0"/>
              <a:t>Setting milestones to mark small wins along the way</a:t>
            </a:r>
          </a:p>
          <a:p>
            <a:pPr marL="1143000" lvl="1" indent="-457200">
              <a:spcAft>
                <a:spcPts val="1200"/>
              </a:spcAft>
            </a:pPr>
            <a:r>
              <a:rPr lang="en-CA" dirty="0"/>
              <a:t>Reflecting: “</a:t>
            </a:r>
            <a:r>
              <a:rPr lang="en-CA" i="1" dirty="0"/>
              <a:t>How do you feel? What’s working? What’s shifting</a:t>
            </a:r>
            <a:r>
              <a:rPr lang="en-CA" dirty="0"/>
              <a:t>?”</a:t>
            </a:r>
          </a:p>
          <a:p>
            <a:r>
              <a:rPr lang="fr-CA" dirty="0"/>
              <a:t>💡 </a:t>
            </a:r>
            <a:r>
              <a:rPr lang="en-CA" dirty="0"/>
              <a:t>Progress isn’t linear. Every step forward counts, even the small ones.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8A351-24D6-DC95-6E93-1BE15340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B19F-562E-4687-915F-44F4066EA527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5177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30D41-FF67-0895-B819-336332B00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Journaling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06692-4E95-C71C-C172-329AD74E0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Journaling can help clarify your goals, track your growth, and reconnect with your values.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Consider:</a:t>
            </a:r>
          </a:p>
          <a:p>
            <a:pPr marL="1143000" lvl="1" indent="-457200"/>
            <a:r>
              <a:rPr lang="en-CA" dirty="0"/>
              <a:t>Setting aside 5–10 minutes a few times a week.</a:t>
            </a:r>
          </a:p>
          <a:p>
            <a:pPr marL="1143000" lvl="1" indent="-457200"/>
            <a:r>
              <a:rPr lang="en-CA" dirty="0"/>
              <a:t>Using prompts like: </a:t>
            </a:r>
            <a:r>
              <a:rPr lang="en-CA" i="1" dirty="0"/>
              <a:t>“What did I learn this week? What challenged me? What am I proud of?”</a:t>
            </a:r>
          </a:p>
          <a:p>
            <a:pPr marL="1143000" lvl="1" indent="-457200"/>
            <a:r>
              <a:rPr lang="en-CA" dirty="0"/>
              <a:t>Noticing patterns, feelings, or shifts over time.</a:t>
            </a:r>
          </a:p>
          <a:p>
            <a:pPr marL="1143000" lvl="1" indent="-457200">
              <a:spcAft>
                <a:spcPts val="1200"/>
              </a:spcAft>
            </a:pPr>
            <a:r>
              <a:rPr lang="en-CA" dirty="0"/>
              <a:t>Using your journal to celebrate small wins and process challenges.</a:t>
            </a:r>
          </a:p>
          <a:p>
            <a:r>
              <a:rPr lang="fr-CA" noProof="0" dirty="0"/>
              <a:t>💡 </a:t>
            </a:r>
            <a:r>
              <a:rPr lang="en-CA" b="1" dirty="0"/>
              <a:t>Tip</a:t>
            </a:r>
            <a:r>
              <a:rPr lang="en-CA" dirty="0"/>
              <a:t>: Your journal doesn’t need to be perfect, just honest and useful to you.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72CF3-291A-6F6F-67C4-C560FFFD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B19F-562E-4687-915F-44F4066EA52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5168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08ED7-5F53-59BA-8F0A-EF1F21326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Journaling - prompts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E9E06-D614-FB2F-372B-DFFA6C7A1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What have been your 3 best work experiences (be as specific as you can – what project, team, role, activities)?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What have been your 3 worst work experiences (again, be specific)?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What are 3 essential elements of a job for you (things you absolutely must have to be happy at work)?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What skills or competencies would you like to develop in your career/life?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What fires you up, makes you feel excited or motivates you?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What demotivates you?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What would you do if you knew you couldn’t fail or there were no obstacles?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What is stopping you from having your ideal career? What is in the way?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3A9A7-AE8A-3D3A-85E4-F5B8B83F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B19F-562E-4687-915F-44F4066EA527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4828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dirty="0"/>
              <a:t>Reflect on what you learned today</a:t>
            </a: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dirty="0"/>
              <a:t>Take immediate action:</a:t>
            </a:r>
            <a:endParaRPr lang="en-CA" dirty="0"/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dirty="0"/>
              <a:t>Reach out to a </a:t>
            </a:r>
            <a:r>
              <a:rPr dirty="0">
                <a:hlinkClick r:id="rId2"/>
              </a:rPr>
              <a:t>mentor</a:t>
            </a:r>
            <a:endParaRPr dirty="0"/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dirty="0"/>
              <a:t>Explore </a:t>
            </a:r>
            <a:r>
              <a:rPr dirty="0">
                <a:hlinkClick r:id="rId3"/>
              </a:rPr>
              <a:t>training</a:t>
            </a:r>
            <a:r>
              <a:rPr dirty="0"/>
              <a:t> opportunities</a:t>
            </a:r>
            <a:endParaRPr lang="en-CA" dirty="0"/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en-CA" dirty="0"/>
              <a:t>Sign up for Elders teachings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en-CA" dirty="0"/>
              <a:t>Update or create your learning or </a:t>
            </a:r>
            <a:r>
              <a:rPr lang="en-CA" dirty="0">
                <a:hlinkClick r:id="rId4"/>
              </a:rPr>
              <a:t>work plan</a:t>
            </a:r>
            <a:endParaRPr lang="en-CA" dirty="0"/>
          </a:p>
          <a:p>
            <a:pPr marL="102870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CA" dirty="0"/>
              <a:t>Join a network</a:t>
            </a:r>
          </a:p>
          <a:p>
            <a:r>
              <a:rPr lang="fr-CA" noProof="0" dirty="0"/>
              <a:t>👉 </a:t>
            </a:r>
            <a:r>
              <a:rPr lang="en-CA" dirty="0"/>
              <a:t>What’s one action you can take this week? </a:t>
            </a:r>
            <a:endParaRPr dirty="0">
              <a:highlight>
                <a:srgbClr val="C0C0C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F0651-4852-EE18-DA19-56519360C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B19F-562E-4687-915F-44F4066EA527}" type="slidenum">
              <a:rPr lang="en-CA" smtClean="0"/>
              <a:t>13</a:t>
            </a:fld>
            <a:endParaRPr lang="en-C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8667-AE5D-3D8B-24AD-5107D45DA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47892-7842-5970-3340-C1B00D0F6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hlinkClick r:id="rId2"/>
              </a:rPr>
              <a:t>25 Professional Goals to Advance Your Career [2025] • Asana </a:t>
            </a: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hlinkClick r:id="rId3"/>
              </a:rPr>
              <a:t>Setting Goals the SMART-er Way</a:t>
            </a: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err="1">
                <a:hlinkClick r:id="rId4"/>
              </a:rPr>
              <a:t>ISEO_Mentee_support_tools_SMART_goal_worksheet</a:t>
            </a: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hlinkClick r:id="rId5"/>
              </a:rPr>
              <a:t>2 Science-Backed Steps to Hit Your Goals - Mel Robbins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96177-346B-C815-50A4-985C32EA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B19F-562E-4687-915F-44F4066EA52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6375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88A4A-6A4D-A6D1-CF60-EFAD45B42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CA">
                <a:solidFill>
                  <a:schemeClr val="tx1">
                    <a:lumMod val="50000"/>
                  </a:schemeClr>
                </a:solidFill>
              </a:rPr>
              <a:t>Your feedback is important!</a:t>
            </a:r>
            <a:endParaRPr lang="en-CA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Graphic 5" descr="Clipboard Checked with solid fill">
            <a:extLst>
              <a:ext uri="{FF2B5EF4-FFF2-40B4-BE49-F238E27FC236}">
                <a16:creationId xmlns:a16="http://schemas.microsoft.com/office/drawing/2014/main" id="{8259F21F-9A67-3987-99B5-C801F8517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5568" y="1825625"/>
            <a:ext cx="4106863" cy="4106863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9BBFCE-766A-542C-8A71-46F2722C6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068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spcAft>
                <a:spcPts val="1200"/>
              </a:spcAft>
              <a:buNone/>
            </a:pPr>
            <a:r>
              <a:rPr lang="en-CA" dirty="0">
                <a:solidFill>
                  <a:srgbClr val="000000"/>
                </a:solidFill>
              </a:rPr>
              <a:t>Thank you for participating in our activity!</a:t>
            </a:r>
          </a:p>
          <a:p>
            <a:pPr marL="0" indent="0">
              <a:buNone/>
            </a:pPr>
            <a:r>
              <a:rPr lang="fr-CA" dirty="0">
                <a:solidFill>
                  <a:srgbClr val="000000"/>
                </a:solidFill>
              </a:rPr>
              <a:t>🙏 </a:t>
            </a:r>
            <a:r>
              <a:rPr lang="en-CA" dirty="0">
                <a:solidFill>
                  <a:srgbClr val="000000"/>
                </a:solidFill>
              </a:rPr>
              <a:t>Please take a few minutes to answer our short </a:t>
            </a:r>
            <a:r>
              <a:rPr lang="en-CA" dirty="0">
                <a:hlinkClick r:id="rId5"/>
              </a:rPr>
              <a:t>questionnaire</a:t>
            </a:r>
            <a:r>
              <a:rPr lang="en-CA" dirty="0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186E2B-64E3-20C7-95F1-5ED2150FD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2300" y="6418263"/>
            <a:ext cx="1219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9E7B19F-562E-4687-915F-44F4066EA527}" type="slidenum">
              <a:rPr lang="en-CA" smtClean="0"/>
              <a:pPr>
                <a:spcAft>
                  <a:spcPts val="600"/>
                </a:spcAft>
              </a:pPr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3837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0C7BFBD4-6632-FE48-C0C8-C0D9E04E43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01350" y="6418263"/>
            <a:ext cx="1200150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19F-562E-4687-915F-44F4066EA52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Espace réservé du contenu 5">
            <a:extLst>
              <a:ext uri="{FF2B5EF4-FFF2-40B4-BE49-F238E27FC236}">
                <a16:creationId xmlns:a16="http://schemas.microsoft.com/office/drawing/2014/main" id="{28860E7F-3204-0353-94EE-FA0D30911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9268946"/>
              </p:ext>
            </p:extLst>
          </p:nvPr>
        </p:nvGraphicFramePr>
        <p:xfrm>
          <a:off x="413359" y="258763"/>
          <a:ext cx="11298478" cy="6054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14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Welcome to the workshop!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dirty="0"/>
              <a:t>Agenda:</a:t>
            </a:r>
          </a:p>
          <a:p>
            <a:pPr marL="1143000" lvl="1" indent="-457200"/>
            <a:r>
              <a:rPr dirty="0"/>
              <a:t>Importance of Goal Setting</a:t>
            </a:r>
          </a:p>
          <a:p>
            <a:pPr marL="1143000" lvl="1" indent="-457200"/>
            <a:r>
              <a:rPr lang="en-CA" dirty="0"/>
              <a:t>Self-reflection</a:t>
            </a:r>
          </a:p>
          <a:p>
            <a:pPr marL="1143000" lvl="1" indent="-457200"/>
            <a:r>
              <a:rPr dirty="0"/>
              <a:t>Defining Goals</a:t>
            </a:r>
            <a:endParaRPr lang="en-CA" dirty="0"/>
          </a:p>
          <a:p>
            <a:pPr marL="1143000" lvl="1" indent="-457200"/>
            <a:r>
              <a:rPr lang="en-CA" dirty="0"/>
              <a:t>Measuring Progress</a:t>
            </a:r>
          </a:p>
          <a:p>
            <a:pPr marL="1143000" lvl="1" indent="-457200"/>
            <a:r>
              <a:rPr lang="en-CA" dirty="0"/>
              <a:t>Journaling</a:t>
            </a:r>
          </a:p>
          <a:p>
            <a:pPr marL="1143000" lvl="1" indent="-457200"/>
            <a:endParaRPr dirty="0">
              <a:highlight>
                <a:srgbClr val="C0C0C0"/>
              </a:highligh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2659E-DC6C-625D-5AC9-BCDB0E0D01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Objectives:</a:t>
            </a:r>
          </a:p>
          <a:p>
            <a:pPr marL="1143000" lvl="1" indent="-457200"/>
            <a:r>
              <a:rPr lang="en-CA" dirty="0"/>
              <a:t>Reflect on what success means to you during your work term.</a:t>
            </a:r>
          </a:p>
          <a:p>
            <a:pPr marL="1143000" lvl="1" indent="-457200"/>
            <a:r>
              <a:rPr lang="en-CA" dirty="0"/>
              <a:t>Set personal, intentional, and achievable professional goals.</a:t>
            </a:r>
          </a:p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BDA436-2113-1B2E-D684-906A71FD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B19F-562E-4687-915F-44F4066EA527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t>Why Goal-Setting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0686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dirty="0"/>
              <a:t>Provides direction and focus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dirty="0"/>
              <a:t>Builds confidence and motivation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dirty="0"/>
              <a:t>Aligns personal values with professional aspirations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dirty="0"/>
              <a:t>Supports career progression</a:t>
            </a:r>
          </a:p>
        </p:txBody>
      </p:sp>
      <p:pic>
        <p:nvPicPr>
          <p:cNvPr id="4" name="Picture 3" descr="An arrow hitting a bull's eye target">
            <a:extLst>
              <a:ext uri="{FF2B5EF4-FFF2-40B4-BE49-F238E27FC236}">
                <a16:creationId xmlns:a16="http://schemas.microsoft.com/office/drawing/2014/main" id="{EA9F6E37-DF42-966B-2D2D-D1B06C58F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7" b="11554"/>
          <a:stretch>
            <a:fillRect/>
          </a:stretch>
        </p:blipFill>
        <p:spPr>
          <a:xfrm>
            <a:off x="6172200" y="1825625"/>
            <a:ext cx="5181600" cy="4106863"/>
          </a:xfrm>
          <a:prstGeom prst="rect">
            <a:avLst/>
          </a:prstGeom>
          <a:noFill/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8FBDAB6-EBF6-BBBC-ED8C-BF825C0CC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2300" y="6418263"/>
            <a:ext cx="1219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9E7B19F-562E-4687-915F-44F4066EA527}" type="slidenum">
              <a:rPr lang="en-CA" smtClean="0"/>
              <a:pPr>
                <a:spcAft>
                  <a:spcPts val="600"/>
                </a:spcAft>
              </a:pPr>
              <a:t>3</a:t>
            </a:fld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Defining</a:t>
            </a:r>
            <a:r>
              <a:rPr dirty="0"/>
              <a:t> Your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/>
              <a:t>What would you be proud to have learned or done by the end of your term?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/>
              <a:t>What does success look like for you?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/>
              <a:t>What do you want to do more of?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/>
              <a:t>What do you want to do less of?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/>
              <a:t>What type of work fulfills you the most?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/>
              <a:t>What does an ideal workday look like to you?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dirty="0"/>
              <a:t>Where do you excel? </a:t>
            </a:r>
          </a:p>
          <a:p>
            <a:pPr>
              <a:spcAft>
                <a:spcPts val="600"/>
              </a:spcAft>
            </a:pPr>
            <a:r>
              <a:rPr lang="en-CA" dirty="0"/>
              <a:t>🛠️ </a:t>
            </a:r>
            <a:r>
              <a:rPr lang="en-CA" b="1" dirty="0"/>
              <a:t>Tool:</a:t>
            </a:r>
            <a:r>
              <a:rPr lang="en-CA" dirty="0"/>
              <a:t> </a:t>
            </a:r>
            <a:r>
              <a:rPr lang="en-CA" dirty="0">
                <a:hlinkClick r:id="rId3"/>
              </a:rPr>
              <a:t>How to Identify Your Accomplishments</a:t>
            </a: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C4EB7-E591-B6DC-F544-0C98583C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B19F-562E-4687-915F-44F4066EA527}" type="slidenum">
              <a:rPr lang="en-CA" smtClean="0"/>
              <a:t>4</a:t>
            </a:fld>
            <a:endParaRPr lang="en-C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2667A-890F-8F41-E520-D552709E5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/>
              <a:t>What Are My Strengths?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7E8C-3379-DB8A-E6C2-E724E35D5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0686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Recognizing your strengths helps you set realistic and fulfilling goals.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Ask yourself:</a:t>
            </a:r>
          </a:p>
          <a:p>
            <a:pPr marL="1143000" lvl="1" indent="-457200"/>
            <a:r>
              <a:rPr lang="en-CA" dirty="0"/>
              <a:t>What do others often thank or compliment me for?</a:t>
            </a:r>
          </a:p>
          <a:p>
            <a:pPr marL="1143000" lvl="1" indent="-457200"/>
            <a:r>
              <a:rPr lang="en-CA" dirty="0"/>
              <a:t>When do I feel most capable, energized, or proud?</a:t>
            </a:r>
          </a:p>
          <a:p>
            <a:pPr marL="1143000" lvl="1" indent="-457200"/>
            <a:r>
              <a:rPr lang="en-CA" dirty="0"/>
              <a:t>What skills or traits helped me succeed in past roles?</a:t>
            </a:r>
          </a:p>
          <a:p>
            <a:pPr marL="1143000" lvl="1" indent="-457200">
              <a:spcAft>
                <a:spcPts val="1200"/>
              </a:spcAft>
            </a:pPr>
            <a:r>
              <a:rPr lang="en-CA" dirty="0"/>
              <a:t>How can I use these strengths in my current placement?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CA" dirty="0"/>
              <a:t>💡 </a:t>
            </a:r>
            <a:r>
              <a:rPr lang="en-CA" b="1" dirty="0"/>
              <a:t>Tip</a:t>
            </a:r>
            <a:r>
              <a:rPr lang="en-CA" dirty="0"/>
              <a:t>: Think beyond technical skills and include values, lived experience, and cultural knowledge.</a:t>
            </a:r>
          </a:p>
          <a:p>
            <a:r>
              <a:rPr lang="en-CA" dirty="0"/>
              <a:t>🛠️ </a:t>
            </a:r>
            <a:r>
              <a:rPr lang="en-CA" b="1" dirty="0"/>
              <a:t>Tool:</a:t>
            </a:r>
            <a:r>
              <a:rPr lang="en-CA" dirty="0"/>
              <a:t> </a:t>
            </a:r>
            <a:r>
              <a:rPr lang="en-CA" dirty="0">
                <a:hlinkClick r:id="rId2"/>
              </a:rPr>
              <a:t>VIA Character Strengths assessment</a:t>
            </a:r>
            <a:r>
              <a:rPr lang="en-CA" dirty="0"/>
              <a:t> – a free, research-validated survey revealing your top traits from among 24 universal strengths (e.g., courage, humility, kindness, curiosity)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33C68-B3F7-F273-5BAC-9C2E30666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1350" y="6418263"/>
            <a:ext cx="1200150" cy="365125"/>
          </a:xfrm>
        </p:spPr>
        <p:txBody>
          <a:bodyPr/>
          <a:lstStyle/>
          <a:p>
            <a:fld id="{C9E7B19F-562E-4687-915F-44F4066EA527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4634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D3551-82B0-374A-2AD6-D8BCF976F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73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CA" noProof="0" dirty="0"/>
              <a:t>What Are my Values?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DADC9C-F0FC-0CF7-ABB1-011476A51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909225"/>
              </p:ext>
            </p:extLst>
          </p:nvPr>
        </p:nvGraphicFramePr>
        <p:xfrm>
          <a:off x="838200" y="1845503"/>
          <a:ext cx="10515600" cy="4106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557EE5-78DF-F96A-22EA-4D4C83269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B19F-562E-4687-915F-44F4066EA527}" type="slidenum">
              <a:rPr lang="fr-CA" smtClean="0"/>
              <a:pPr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2639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SMART Goal-Setting Framework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583123F-B3B5-1EA6-1162-195A5B50D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434991"/>
              </p:ext>
            </p:extLst>
          </p:nvPr>
        </p:nvGraphicFramePr>
        <p:xfrm>
          <a:off x="838200" y="1825625"/>
          <a:ext cx="10515600" cy="4106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E736D4-BB84-578E-D748-E01DDA52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B19F-562E-4687-915F-44F4066EA527}" type="slidenum">
              <a:rPr lang="en-CA" smtClean="0"/>
              <a:t>7</a:t>
            </a:fld>
            <a:endParaRPr lang="en-C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38C61-5DB8-880B-1FEB-0ADC891B0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of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7DFD0-7672-8C9C-2D59-33CF236F9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/>
              <a:t>“I will practice public speaking 1–3 times this month.“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/>
              <a:t>“I will complete a mentorship program within 3 months to explore GoC career paths.”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/>
              <a:t>“Over the next month, I will read a book or take a course on HTML basics.”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/>
              <a:t>“This week, I will get coffee with a manager I admire and ask for their advice.”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/>
              <a:t>“This month, I will talk to my manager about potential leadership opportunities within my current role.”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/>
              <a:t>“In the next two months, I will take a people-management course.”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/>
              <a:t>“Set up a 30-minute meeting this month with someone in a different department to learn more about what they do.”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D7993-BDF8-126A-D631-1048729BC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B19F-562E-4687-915F-44F4066EA52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2520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6B1B4-9CAA-C501-C938-C5561788A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CA" dirty="0"/>
              <a:t>Mistakes to Avoid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3E044-D8C4-0B44-697D-58458ECEF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068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Setting too many 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Focusing only on the how, not the why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Being too vague or too ambitious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dirty="0"/>
              <a:t>Setting goals based on pressure, not purpose</a:t>
            </a:r>
          </a:p>
          <a:p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94D071-F116-CA86-7427-C34CD4EA4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149698"/>
            <a:ext cx="5181600" cy="3458717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1E3C3-EC2A-EE69-BEA8-5FF2FD6C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2300" y="6418263"/>
            <a:ext cx="1219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9E7B19F-562E-4687-915F-44F4066EA527}" type="slidenum">
              <a:rPr lang="en-CA" smtClean="0"/>
              <a:pPr>
                <a:spcAft>
                  <a:spcPts val="600"/>
                </a:spcAft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1047207"/>
      </p:ext>
    </p:extLst>
  </p:cSld>
  <p:clrMapOvr>
    <a:masterClrMapping/>
  </p:clrMapOvr>
</p:sld>
</file>

<file path=ppt/theme/theme1.xml><?xml version="1.0" encoding="utf-8"?>
<a:theme xmlns:a="http://schemas.openxmlformats.org/drawingml/2006/main" name="PSC-CFP-2023">
  <a:themeElements>
    <a:clrScheme name="CFP-PSC">
      <a:dk1>
        <a:srgbClr val="54575A"/>
      </a:dk1>
      <a:lt1>
        <a:sysClr val="window" lastClr="FFFFFF"/>
      </a:lt1>
      <a:dk2>
        <a:srgbClr val="54575A"/>
      </a:dk2>
      <a:lt2>
        <a:srgbClr val="F2F2F2"/>
      </a:lt2>
      <a:accent1>
        <a:srgbClr val="D50057"/>
      </a:accent1>
      <a:accent2>
        <a:srgbClr val="5B315E"/>
      </a:accent2>
      <a:accent3>
        <a:srgbClr val="0099A8"/>
      </a:accent3>
      <a:accent4>
        <a:srgbClr val="FF5100"/>
      </a:accent4>
      <a:accent5>
        <a:srgbClr val="C2D500"/>
      </a:accent5>
      <a:accent6>
        <a:srgbClr val="F7BE00"/>
      </a:accent6>
      <a:hlink>
        <a:srgbClr val="0070C0"/>
      </a:hlink>
      <a:folHlink>
        <a:srgbClr val="9F0041"/>
      </a:folHlink>
    </a:clrScheme>
    <a:fontScheme name="Custom 2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E902598-F4CF-496C-B57F-65D0D2FC66F0}" vid="{5BFEC883-7358-4B25-8EB4-5CC0B557700D}"/>
    </a:ext>
  </a:extLst>
</a:theme>
</file>

<file path=ppt/theme/theme2.xml><?xml version="1.0" encoding="utf-8"?>
<a:theme xmlns:a="http://schemas.openxmlformats.org/drawingml/2006/main" name="CFP-PSC 2019">
  <a:themeElements>
    <a:clrScheme name="Custom 1">
      <a:dk1>
        <a:srgbClr val="54575A"/>
      </a:dk1>
      <a:lt1>
        <a:sysClr val="window" lastClr="FFFFFF"/>
      </a:lt1>
      <a:dk2>
        <a:srgbClr val="54575A"/>
      </a:dk2>
      <a:lt2>
        <a:srgbClr val="E7E6E6"/>
      </a:lt2>
      <a:accent1>
        <a:srgbClr val="D50057"/>
      </a:accent1>
      <a:accent2>
        <a:srgbClr val="5B315E"/>
      </a:accent2>
      <a:accent3>
        <a:srgbClr val="0099A8"/>
      </a:accent3>
      <a:accent4>
        <a:srgbClr val="FF5100"/>
      </a:accent4>
      <a:accent5>
        <a:srgbClr val="C2D500"/>
      </a:accent5>
      <a:accent6>
        <a:srgbClr val="F7BE00"/>
      </a:accent6>
      <a:hlink>
        <a:srgbClr val="0099A8"/>
      </a:hlink>
      <a:folHlink>
        <a:srgbClr val="A5A5A5"/>
      </a:folHlink>
    </a:clrScheme>
    <a:fontScheme name="Custom 2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FP-PSC-2019.pptx" id="{9D78D0ED-9804-4852-9F30-0FF00345E837}" vid="{89A8395C-BF2D-4C66-801D-935BDCFD54D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PSC-CFP-PPT-2023_v4</Template>
  <TotalTime>866</TotalTime>
  <Words>965</Words>
  <Application>Microsoft Office PowerPoint</Application>
  <PresentationFormat>Widescreen</PresentationFormat>
  <Paragraphs>144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Segoe UI Light</vt:lpstr>
      <vt:lpstr>Segoe UI Semilight</vt:lpstr>
      <vt:lpstr>Wingdings</vt:lpstr>
      <vt:lpstr>PSC-CFP-2023</vt:lpstr>
      <vt:lpstr>CFP-PSC 2019</vt:lpstr>
      <vt:lpstr>Setting Professional Goals for Your Career in the Government of Canada</vt:lpstr>
      <vt:lpstr>Welcome to the workshop!</vt:lpstr>
      <vt:lpstr>Why Goal-Setting Matters</vt:lpstr>
      <vt:lpstr>Defining Your Vision</vt:lpstr>
      <vt:lpstr>What Are My Strengths?</vt:lpstr>
      <vt:lpstr>What Are my Values?</vt:lpstr>
      <vt:lpstr>SMART Goal-Setting Framework</vt:lpstr>
      <vt:lpstr>Example of Goals</vt:lpstr>
      <vt:lpstr>Mistakes to Avoid</vt:lpstr>
      <vt:lpstr>Measuring Progress</vt:lpstr>
      <vt:lpstr>Journaling </vt:lpstr>
      <vt:lpstr>Journaling - prompts</vt:lpstr>
      <vt:lpstr>Next Steps</vt:lpstr>
      <vt:lpstr>Resources </vt:lpstr>
      <vt:lpstr>Your feedback is important!</vt:lpstr>
      <vt:lpstr>16</vt:lpstr>
    </vt:vector>
  </TitlesOfParts>
  <Company>CFP-PSC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Karyne Montigny</dc:creator>
  <cp:lastModifiedBy>Karyne Montigny</cp:lastModifiedBy>
  <cp:revision>4</cp:revision>
  <dcterms:created xsi:type="dcterms:W3CDTF">2025-01-08T16:36:11Z</dcterms:created>
  <dcterms:modified xsi:type="dcterms:W3CDTF">2025-06-25T16:16:39Z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5ce0569-6254-4927-8a83-745c477111b5_Enabled">
    <vt:lpwstr>true</vt:lpwstr>
  </property>
  <property fmtid="{D5CDD505-2E9C-101B-9397-08002B2CF9AE}" pid="3" name="MSIP_Label_95ce0569-6254-4927-8a83-745c477111b5_SetDate">
    <vt:lpwstr>2025-01-08T16:57:47Z</vt:lpwstr>
  </property>
  <property fmtid="{D5CDD505-2E9C-101B-9397-08002B2CF9AE}" pid="4" name="MSIP_Label_95ce0569-6254-4927-8a83-745c477111b5_Method">
    <vt:lpwstr>Privileged</vt:lpwstr>
  </property>
  <property fmtid="{D5CDD505-2E9C-101B-9397-08002B2CF9AE}" pid="5" name="MSIP_Label_95ce0569-6254-4927-8a83-745c477111b5_Name">
    <vt:lpwstr>Unclassified Document</vt:lpwstr>
  </property>
  <property fmtid="{D5CDD505-2E9C-101B-9397-08002B2CF9AE}" pid="6" name="MSIP_Label_95ce0569-6254-4927-8a83-745c477111b5_SiteId">
    <vt:lpwstr>961b30aa-d439-4bc7-b674-9c4a389b0be3</vt:lpwstr>
  </property>
  <property fmtid="{D5CDD505-2E9C-101B-9397-08002B2CF9AE}" pid="7" name="MSIP_Label_95ce0569-6254-4927-8a83-745c477111b5_ActionId">
    <vt:lpwstr>d8462c27-f7b9-4eaa-bf61-35eda10f14ce</vt:lpwstr>
  </property>
  <property fmtid="{D5CDD505-2E9C-101B-9397-08002B2CF9AE}" pid="8" name="MSIP_Label_95ce0569-6254-4927-8a83-745c477111b5_ContentBits">
    <vt:lpwstr>1</vt:lpwstr>
  </property>
  <property fmtid="{D5CDD505-2E9C-101B-9397-08002B2CF9AE}" pid="9" name="ClassificationContentMarkingHeaderLocations">
    <vt:lpwstr>PSC-CFP-2023:9</vt:lpwstr>
  </property>
  <property fmtid="{D5CDD505-2E9C-101B-9397-08002B2CF9AE}" pid="10" name="ClassificationContentMarkingHeaderText">
    <vt:lpwstr>NON CLASSIFIÉ / UNCLASSIFIED</vt:lpwstr>
  </property>
</Properties>
</file>