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  <p:sldMasterId id="2147483703" r:id="rId2"/>
    <p:sldMasterId id="2147483704" r:id="rId3"/>
    <p:sldMasterId id="2147483705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Lato" panose="020B0604020202020204" charset="0"/>
      <p:regular r:id="rId22"/>
      <p:bold r:id="rId23"/>
      <p:italic r:id="rId24"/>
      <p:boldItalic r:id="rId25"/>
    </p:embeddedFont>
    <p:embeddedFont>
      <p:font typeface="Helvetica Neue Light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4248">
          <p15:clr>
            <a:srgbClr val="A4A3A4"/>
          </p15:clr>
        </p15:guide>
        <p15:guide id="3" pos="193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41" d="100"/>
          <a:sy n="141" d="100"/>
        </p:scale>
        <p:origin x="134" y="96"/>
      </p:cViewPr>
      <p:guideLst>
        <p:guide orient="horz" pos="1620"/>
        <p:guide pos="4248"/>
        <p:guide pos="19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b94d76cd2c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b94d76cd2c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bc91be994c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bc91be994c_0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df49bb5a4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df49bb5a4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bc91be994c_0_1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bc91be994c_0_1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bc91be994c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bc91be994c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df4866664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df48666646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df063c1f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df063c1f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bc91be994c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bc91be994c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52" name="Google Shape;52;p13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l="14495" r="17863"/>
          <a:stretch/>
        </p:blipFill>
        <p:spPr>
          <a:xfrm>
            <a:off x="3925388" y="0"/>
            <a:ext cx="52186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rot="-5400000">
            <a:off x="3058599" y="280949"/>
            <a:ext cx="5143500" cy="45816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4000">
                <a:srgbClr val="000000">
                  <a:alpha val="0"/>
                </a:srgbClr>
              </a:gs>
              <a:gs pos="54000">
                <a:srgbClr val="000000">
                  <a:alpha val="77254"/>
                </a:srgbClr>
              </a:gs>
              <a:gs pos="100000">
                <a:schemeClr val="dk1"/>
              </a:gs>
            </a:gsLst>
            <a:lin ang="1620003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/>
          <p:nvPr/>
        </p:nvSpPr>
        <p:spPr>
          <a:xfrm rot="5400000" flipH="1">
            <a:off x="5174551" y="1174048"/>
            <a:ext cx="5143500" cy="2795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4000">
                <a:srgbClr val="000000">
                  <a:alpha val="0"/>
                </a:srgbClr>
              </a:gs>
              <a:gs pos="69000">
                <a:srgbClr val="000000">
                  <a:alpha val="77254"/>
                </a:srgbClr>
              </a:gs>
              <a:gs pos="100000">
                <a:schemeClr val="dk1"/>
              </a:gs>
            </a:gsLst>
            <a:lin ang="1620003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497557" y="2706875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2400" b="1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497557" y="353078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5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59" name="Google Shape;59;p13"/>
          <p:cNvGrpSpPr/>
          <p:nvPr/>
        </p:nvGrpSpPr>
        <p:grpSpPr>
          <a:xfrm>
            <a:off x="527440" y="1167816"/>
            <a:ext cx="3826540" cy="514913"/>
            <a:chOff x="3429000" y="4375150"/>
            <a:chExt cx="5332413" cy="717549"/>
          </a:xfrm>
        </p:grpSpPr>
        <p:sp>
          <p:nvSpPr>
            <p:cNvPr id="60" name="Google Shape;60;p13"/>
            <p:cNvSpPr/>
            <p:nvPr/>
          </p:nvSpPr>
          <p:spPr>
            <a:xfrm>
              <a:off x="3429000" y="4375150"/>
              <a:ext cx="609600" cy="698499"/>
            </a:xfrm>
            <a:custGeom>
              <a:avLst/>
              <a:gdLst/>
              <a:ahLst/>
              <a:cxnLst/>
              <a:rect l="l" t="t" r="r" b="b"/>
              <a:pathLst>
                <a:path w="445" h="509" extrusionOk="0">
                  <a:moveTo>
                    <a:pt x="225" y="204"/>
                  </a:moveTo>
                  <a:lnTo>
                    <a:pt x="368" y="0"/>
                  </a:lnTo>
                  <a:lnTo>
                    <a:pt x="432" y="0"/>
                  </a:lnTo>
                  <a:lnTo>
                    <a:pt x="259" y="241"/>
                  </a:lnTo>
                  <a:lnTo>
                    <a:pt x="445" y="509"/>
                  </a:lnTo>
                  <a:lnTo>
                    <a:pt x="377" y="509"/>
                  </a:lnTo>
                  <a:lnTo>
                    <a:pt x="222" y="277"/>
                  </a:lnTo>
                  <a:lnTo>
                    <a:pt x="65" y="509"/>
                  </a:lnTo>
                  <a:lnTo>
                    <a:pt x="0" y="509"/>
                  </a:lnTo>
                  <a:lnTo>
                    <a:pt x="187" y="241"/>
                  </a:lnTo>
                  <a:lnTo>
                    <a:pt x="15" y="0"/>
                  </a:lnTo>
                  <a:lnTo>
                    <a:pt x="85" y="0"/>
                  </a:lnTo>
                  <a:lnTo>
                    <a:pt x="225" y="204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6253163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4302125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5326063" y="4375150"/>
              <a:ext cx="577850" cy="698499"/>
            </a:xfrm>
            <a:custGeom>
              <a:avLst/>
              <a:gdLst/>
              <a:ahLst/>
              <a:cxnLst/>
              <a:rect l="l" t="t" r="r" b="b"/>
              <a:pathLst>
                <a:path w="422" h="509" extrusionOk="0">
                  <a:moveTo>
                    <a:pt x="369" y="431"/>
                  </a:moveTo>
                  <a:lnTo>
                    <a:pt x="370" y="431"/>
                  </a:lnTo>
                  <a:lnTo>
                    <a:pt x="370" y="0"/>
                  </a:lnTo>
                  <a:lnTo>
                    <a:pt x="422" y="0"/>
                  </a:lnTo>
                  <a:lnTo>
                    <a:pt x="422" y="509"/>
                  </a:lnTo>
                  <a:lnTo>
                    <a:pt x="357" y="509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2" y="509"/>
                  </a:lnTo>
                  <a:lnTo>
                    <a:pt x="0" y="509"/>
                  </a:lnTo>
                  <a:lnTo>
                    <a:pt x="0" y="0"/>
                  </a:lnTo>
                  <a:lnTo>
                    <a:pt x="65" y="0"/>
                  </a:lnTo>
                  <a:lnTo>
                    <a:pt x="369" y="43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7269163" y="4375150"/>
              <a:ext cx="596900" cy="698500"/>
            </a:xfrm>
            <a:custGeom>
              <a:avLst/>
              <a:gdLst/>
              <a:ahLst/>
              <a:cxnLst/>
              <a:rect l="l" t="t" r="r" b="b"/>
              <a:pathLst>
                <a:path w="436" h="510" extrusionOk="0">
                  <a:moveTo>
                    <a:pt x="0" y="0"/>
                  </a:moveTo>
                  <a:lnTo>
                    <a:pt x="169" y="0"/>
                  </a:lnTo>
                  <a:cubicBezTo>
                    <a:pt x="200" y="0"/>
                    <a:pt x="233" y="5"/>
                    <a:pt x="264" y="16"/>
                  </a:cubicBezTo>
                  <a:cubicBezTo>
                    <a:pt x="295" y="26"/>
                    <a:pt x="324" y="43"/>
                    <a:pt x="350" y="64"/>
                  </a:cubicBezTo>
                  <a:cubicBezTo>
                    <a:pt x="375" y="85"/>
                    <a:pt x="396" y="111"/>
                    <a:pt x="413" y="144"/>
                  </a:cubicBezTo>
                  <a:cubicBezTo>
                    <a:pt x="429" y="175"/>
                    <a:pt x="436" y="212"/>
                    <a:pt x="436" y="255"/>
                  </a:cubicBezTo>
                  <a:cubicBezTo>
                    <a:pt x="436" y="297"/>
                    <a:pt x="429" y="335"/>
                    <a:pt x="413" y="366"/>
                  </a:cubicBezTo>
                  <a:cubicBezTo>
                    <a:pt x="396" y="397"/>
                    <a:pt x="376" y="424"/>
                    <a:pt x="350" y="446"/>
                  </a:cubicBezTo>
                  <a:cubicBezTo>
                    <a:pt x="325" y="467"/>
                    <a:pt x="296" y="484"/>
                    <a:pt x="264" y="494"/>
                  </a:cubicBezTo>
                  <a:cubicBezTo>
                    <a:pt x="233" y="504"/>
                    <a:pt x="200" y="510"/>
                    <a:pt x="169" y="510"/>
                  </a:cubicBezTo>
                  <a:lnTo>
                    <a:pt x="0" y="510"/>
                  </a:lnTo>
                  <a:lnTo>
                    <a:pt x="0" y="0"/>
                  </a:lnTo>
                  <a:close/>
                  <a:moveTo>
                    <a:pt x="51" y="461"/>
                  </a:moveTo>
                  <a:lnTo>
                    <a:pt x="151" y="461"/>
                  </a:lnTo>
                  <a:cubicBezTo>
                    <a:pt x="190" y="461"/>
                    <a:pt x="224" y="455"/>
                    <a:pt x="253" y="444"/>
                  </a:cubicBezTo>
                  <a:cubicBezTo>
                    <a:pt x="281" y="433"/>
                    <a:pt x="305" y="416"/>
                    <a:pt x="324" y="398"/>
                  </a:cubicBezTo>
                  <a:cubicBezTo>
                    <a:pt x="343" y="378"/>
                    <a:pt x="356" y="356"/>
                    <a:pt x="366" y="331"/>
                  </a:cubicBezTo>
                  <a:cubicBezTo>
                    <a:pt x="375" y="306"/>
                    <a:pt x="380" y="281"/>
                    <a:pt x="380" y="255"/>
                  </a:cubicBezTo>
                  <a:cubicBezTo>
                    <a:pt x="380" y="229"/>
                    <a:pt x="375" y="204"/>
                    <a:pt x="366" y="179"/>
                  </a:cubicBezTo>
                  <a:cubicBezTo>
                    <a:pt x="357" y="154"/>
                    <a:pt x="344" y="133"/>
                    <a:pt x="324" y="112"/>
                  </a:cubicBezTo>
                  <a:cubicBezTo>
                    <a:pt x="304" y="92"/>
                    <a:pt x="281" y="77"/>
                    <a:pt x="253" y="66"/>
                  </a:cubicBezTo>
                  <a:cubicBezTo>
                    <a:pt x="224" y="55"/>
                    <a:pt x="190" y="49"/>
                    <a:pt x="151" y="49"/>
                  </a:cubicBezTo>
                  <a:lnTo>
                    <a:pt x="51" y="49"/>
                  </a:lnTo>
                  <a:lnTo>
                    <a:pt x="51" y="46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8250238" y="4375150"/>
              <a:ext cx="511175" cy="717549"/>
            </a:xfrm>
            <a:custGeom>
              <a:avLst/>
              <a:gdLst/>
              <a:ahLst/>
              <a:cxnLst/>
              <a:rect l="l" t="t" r="r" b="b"/>
              <a:pathLst>
                <a:path w="373" h="523" extrusionOk="0">
                  <a:moveTo>
                    <a:pt x="373" y="319"/>
                  </a:moveTo>
                  <a:cubicBezTo>
                    <a:pt x="373" y="340"/>
                    <a:pt x="371" y="363"/>
                    <a:pt x="366" y="386"/>
                  </a:cubicBezTo>
                  <a:cubicBezTo>
                    <a:pt x="361" y="410"/>
                    <a:pt x="351" y="431"/>
                    <a:pt x="337" y="453"/>
                  </a:cubicBezTo>
                  <a:cubicBezTo>
                    <a:pt x="323" y="473"/>
                    <a:pt x="304" y="489"/>
                    <a:pt x="279" y="503"/>
                  </a:cubicBezTo>
                  <a:cubicBezTo>
                    <a:pt x="256" y="516"/>
                    <a:pt x="224" y="523"/>
                    <a:pt x="187" y="523"/>
                  </a:cubicBezTo>
                  <a:cubicBezTo>
                    <a:pt x="148" y="523"/>
                    <a:pt x="117" y="516"/>
                    <a:pt x="93" y="503"/>
                  </a:cubicBezTo>
                  <a:cubicBezTo>
                    <a:pt x="69" y="489"/>
                    <a:pt x="51" y="473"/>
                    <a:pt x="37" y="453"/>
                  </a:cubicBezTo>
                  <a:cubicBezTo>
                    <a:pt x="23" y="433"/>
                    <a:pt x="13" y="410"/>
                    <a:pt x="8" y="386"/>
                  </a:cubicBezTo>
                  <a:cubicBezTo>
                    <a:pt x="3" y="363"/>
                    <a:pt x="0" y="340"/>
                    <a:pt x="0" y="319"/>
                  </a:cubicBezTo>
                  <a:lnTo>
                    <a:pt x="0" y="0"/>
                  </a:lnTo>
                  <a:lnTo>
                    <a:pt x="52" y="0"/>
                  </a:lnTo>
                  <a:lnTo>
                    <a:pt x="52" y="314"/>
                  </a:lnTo>
                  <a:cubicBezTo>
                    <a:pt x="52" y="339"/>
                    <a:pt x="54" y="359"/>
                    <a:pt x="59" y="376"/>
                  </a:cubicBezTo>
                  <a:cubicBezTo>
                    <a:pt x="64" y="394"/>
                    <a:pt x="70" y="409"/>
                    <a:pt x="78" y="420"/>
                  </a:cubicBezTo>
                  <a:cubicBezTo>
                    <a:pt x="86" y="433"/>
                    <a:pt x="94" y="441"/>
                    <a:pt x="104" y="449"/>
                  </a:cubicBezTo>
                  <a:cubicBezTo>
                    <a:pt x="114" y="456"/>
                    <a:pt x="124" y="461"/>
                    <a:pt x="134" y="465"/>
                  </a:cubicBezTo>
                  <a:cubicBezTo>
                    <a:pt x="144" y="469"/>
                    <a:pt x="153" y="471"/>
                    <a:pt x="163" y="473"/>
                  </a:cubicBezTo>
                  <a:cubicBezTo>
                    <a:pt x="172" y="474"/>
                    <a:pt x="181" y="474"/>
                    <a:pt x="187" y="474"/>
                  </a:cubicBezTo>
                  <a:cubicBezTo>
                    <a:pt x="193" y="474"/>
                    <a:pt x="201" y="474"/>
                    <a:pt x="210" y="473"/>
                  </a:cubicBezTo>
                  <a:cubicBezTo>
                    <a:pt x="220" y="471"/>
                    <a:pt x="229" y="469"/>
                    <a:pt x="239" y="465"/>
                  </a:cubicBezTo>
                  <a:cubicBezTo>
                    <a:pt x="249" y="461"/>
                    <a:pt x="259" y="456"/>
                    <a:pt x="269" y="449"/>
                  </a:cubicBezTo>
                  <a:cubicBezTo>
                    <a:pt x="279" y="441"/>
                    <a:pt x="288" y="433"/>
                    <a:pt x="295" y="420"/>
                  </a:cubicBezTo>
                  <a:cubicBezTo>
                    <a:pt x="303" y="408"/>
                    <a:pt x="309" y="394"/>
                    <a:pt x="314" y="376"/>
                  </a:cubicBezTo>
                  <a:cubicBezTo>
                    <a:pt x="319" y="359"/>
                    <a:pt x="322" y="338"/>
                    <a:pt x="322" y="314"/>
                  </a:cubicBezTo>
                  <a:lnTo>
                    <a:pt x="322" y="0"/>
                  </a:lnTo>
                  <a:lnTo>
                    <a:pt x="373" y="0"/>
                  </a:lnTo>
                  <a:lnTo>
                    <a:pt x="373" y="31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13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9" name="Google Shape;69;p14"/>
          <p:cNvGrpSpPr/>
          <p:nvPr/>
        </p:nvGrpSpPr>
        <p:grpSpPr>
          <a:xfrm>
            <a:off x="92518" y="4778753"/>
            <a:ext cx="273229" cy="273562"/>
            <a:chOff x="4695706" y="932393"/>
            <a:chExt cx="2697228" cy="2700512"/>
          </a:xfrm>
        </p:grpSpPr>
        <p:sp>
          <p:nvSpPr>
            <p:cNvPr id="70" name="Google Shape;70;p14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14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</a:t>
            </a:r>
            <a:r>
              <a:rPr lang="en" sz="700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700" b="0" i="0" u="none" strike="noStrike" cap="none">
              <a:solidFill>
                <a:srgbClr val="D8D8D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3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1399" y="393"/>
            <a:ext cx="9141300" cy="5143200"/>
          </a:xfrm>
          <a:prstGeom prst="rect">
            <a:avLst/>
          </a:prstGeom>
          <a:solidFill>
            <a:schemeClr val="dk1">
              <a:alpha val="4471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15"/>
          <p:cNvGrpSpPr/>
          <p:nvPr/>
        </p:nvGrpSpPr>
        <p:grpSpPr>
          <a:xfrm>
            <a:off x="3016280" y="875648"/>
            <a:ext cx="3110987" cy="2258927"/>
            <a:chOff x="3340596" y="932393"/>
            <a:chExt cx="5511049" cy="4001642"/>
          </a:xfrm>
        </p:grpSpPr>
        <p:grpSp>
          <p:nvGrpSpPr>
            <p:cNvPr id="76" name="Google Shape;76;p15"/>
            <p:cNvGrpSpPr/>
            <p:nvPr/>
          </p:nvGrpSpPr>
          <p:grpSpPr>
            <a:xfrm>
              <a:off x="4695706" y="932393"/>
              <a:ext cx="2697228" cy="2700512"/>
              <a:chOff x="4695706" y="932393"/>
              <a:chExt cx="2697228" cy="2700512"/>
            </a:xfrm>
          </p:grpSpPr>
          <p:sp>
            <p:nvSpPr>
              <p:cNvPr id="77" name="Google Shape;77;p15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1E9397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1E9397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" name="Google Shape;79;p15"/>
            <p:cNvGrpSpPr/>
            <p:nvPr/>
          </p:nvGrpSpPr>
          <p:grpSpPr>
            <a:xfrm>
              <a:off x="3340596" y="4192447"/>
              <a:ext cx="5511049" cy="741587"/>
              <a:chOff x="3429000" y="4375150"/>
              <a:chExt cx="5332413" cy="717549"/>
            </a:xfrm>
          </p:grpSpPr>
          <p:sp>
            <p:nvSpPr>
              <p:cNvPr id="80" name="Google Shape;80;p15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6" name="Google Shape;86;p15"/>
          <p:cNvSpPr txBox="1"/>
          <p:nvPr/>
        </p:nvSpPr>
        <p:spPr>
          <a:xfrm>
            <a:off x="2703488" y="3203188"/>
            <a:ext cx="37371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you.</a:t>
            </a:r>
            <a:endParaRPr sz="1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216000" y="243001"/>
            <a:ext cx="87339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1" name="Google Shape;91;p16"/>
          <p:cNvGrpSpPr/>
          <p:nvPr/>
        </p:nvGrpSpPr>
        <p:grpSpPr>
          <a:xfrm>
            <a:off x="92518" y="4778753"/>
            <a:ext cx="273229" cy="273562"/>
            <a:chOff x="4695706" y="932393"/>
            <a:chExt cx="2697228" cy="2700512"/>
          </a:xfrm>
        </p:grpSpPr>
        <p:sp>
          <p:nvSpPr>
            <p:cNvPr id="92" name="Google Shape;92;p16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1E9397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4" name="Google Shape;94;p16"/>
          <p:cNvCxnSpPr/>
          <p:nvPr/>
        </p:nvCxnSpPr>
        <p:spPr>
          <a:xfrm>
            <a:off x="0" y="72680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6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">
  <p:cSld name="5_Title and Content 2">
    <p:bg>
      <p:bgPr>
        <a:solidFill>
          <a:srgbClr val="26262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216000" y="2249751"/>
            <a:ext cx="87339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3000"/>
              <a:buFont typeface="Lato"/>
              <a:buNone/>
              <a:defRPr sz="33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9" name="Google Shape;99;p17"/>
          <p:cNvGrpSpPr/>
          <p:nvPr/>
        </p:nvGrpSpPr>
        <p:grpSpPr>
          <a:xfrm>
            <a:off x="5841407" y="1204520"/>
            <a:ext cx="2731213" cy="2734538"/>
            <a:chOff x="4695706" y="932393"/>
            <a:chExt cx="2697228" cy="2700512"/>
          </a:xfrm>
        </p:grpSpPr>
        <p:sp>
          <p:nvSpPr>
            <p:cNvPr id="100" name="Google Shape;100;p17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1D9397">
                <a:alpha val="102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1D9397">
                <a:alpha val="102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_1">
    <p:bg>
      <p:bgPr>
        <a:solidFill>
          <a:srgbClr val="01010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9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110" name="Google Shape;110;p19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9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9"/>
          <p:cNvSpPr txBox="1">
            <a:spLocks noGrp="1"/>
          </p:cNvSpPr>
          <p:nvPr>
            <p:ph type="subTitle" idx="1"/>
          </p:nvPr>
        </p:nvSpPr>
        <p:spPr>
          <a:xfrm>
            <a:off x="497557" y="353078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3" name="Google Shape;113;p19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4" name="Google Shape;114;p19"/>
          <p:cNvSpPr txBox="1">
            <a:spLocks noGrp="1"/>
          </p:cNvSpPr>
          <p:nvPr>
            <p:ph type="ctrTitle"/>
          </p:nvPr>
        </p:nvSpPr>
        <p:spPr>
          <a:xfrm>
            <a:off x="497557" y="2706875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15" name="Google Shape;115;p19"/>
          <p:cNvGrpSpPr/>
          <p:nvPr/>
        </p:nvGrpSpPr>
        <p:grpSpPr>
          <a:xfrm>
            <a:off x="527440" y="1167816"/>
            <a:ext cx="3826540" cy="514913"/>
            <a:chOff x="3429000" y="4375150"/>
            <a:chExt cx="5332413" cy="717549"/>
          </a:xfrm>
        </p:grpSpPr>
        <p:sp>
          <p:nvSpPr>
            <p:cNvPr id="116" name="Google Shape;116;p19"/>
            <p:cNvSpPr/>
            <p:nvPr/>
          </p:nvSpPr>
          <p:spPr>
            <a:xfrm>
              <a:off x="3429000" y="4375150"/>
              <a:ext cx="609600" cy="698499"/>
            </a:xfrm>
            <a:custGeom>
              <a:avLst/>
              <a:gdLst/>
              <a:ahLst/>
              <a:cxnLst/>
              <a:rect l="l" t="t" r="r" b="b"/>
              <a:pathLst>
                <a:path w="445" h="509" extrusionOk="0">
                  <a:moveTo>
                    <a:pt x="225" y="204"/>
                  </a:moveTo>
                  <a:lnTo>
                    <a:pt x="368" y="0"/>
                  </a:lnTo>
                  <a:lnTo>
                    <a:pt x="432" y="0"/>
                  </a:lnTo>
                  <a:lnTo>
                    <a:pt x="259" y="241"/>
                  </a:lnTo>
                  <a:lnTo>
                    <a:pt x="445" y="509"/>
                  </a:lnTo>
                  <a:lnTo>
                    <a:pt x="377" y="509"/>
                  </a:lnTo>
                  <a:lnTo>
                    <a:pt x="222" y="277"/>
                  </a:lnTo>
                  <a:lnTo>
                    <a:pt x="65" y="509"/>
                  </a:lnTo>
                  <a:lnTo>
                    <a:pt x="0" y="509"/>
                  </a:lnTo>
                  <a:lnTo>
                    <a:pt x="187" y="241"/>
                  </a:lnTo>
                  <a:lnTo>
                    <a:pt x="15" y="0"/>
                  </a:lnTo>
                  <a:lnTo>
                    <a:pt x="85" y="0"/>
                  </a:lnTo>
                  <a:lnTo>
                    <a:pt x="225" y="204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9"/>
            <p:cNvSpPr/>
            <p:nvPr/>
          </p:nvSpPr>
          <p:spPr>
            <a:xfrm>
              <a:off x="6253163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4302125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9"/>
            <p:cNvSpPr/>
            <p:nvPr/>
          </p:nvSpPr>
          <p:spPr>
            <a:xfrm>
              <a:off x="5326063" y="4375150"/>
              <a:ext cx="577850" cy="698499"/>
            </a:xfrm>
            <a:custGeom>
              <a:avLst/>
              <a:gdLst/>
              <a:ahLst/>
              <a:cxnLst/>
              <a:rect l="l" t="t" r="r" b="b"/>
              <a:pathLst>
                <a:path w="422" h="509" extrusionOk="0">
                  <a:moveTo>
                    <a:pt x="369" y="431"/>
                  </a:moveTo>
                  <a:lnTo>
                    <a:pt x="370" y="431"/>
                  </a:lnTo>
                  <a:lnTo>
                    <a:pt x="370" y="0"/>
                  </a:lnTo>
                  <a:lnTo>
                    <a:pt x="422" y="0"/>
                  </a:lnTo>
                  <a:lnTo>
                    <a:pt x="422" y="509"/>
                  </a:lnTo>
                  <a:lnTo>
                    <a:pt x="357" y="509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2" y="509"/>
                  </a:lnTo>
                  <a:lnTo>
                    <a:pt x="0" y="509"/>
                  </a:lnTo>
                  <a:lnTo>
                    <a:pt x="0" y="0"/>
                  </a:lnTo>
                  <a:lnTo>
                    <a:pt x="65" y="0"/>
                  </a:lnTo>
                  <a:lnTo>
                    <a:pt x="369" y="43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9"/>
            <p:cNvSpPr/>
            <p:nvPr/>
          </p:nvSpPr>
          <p:spPr>
            <a:xfrm>
              <a:off x="7269163" y="4375150"/>
              <a:ext cx="596900" cy="698500"/>
            </a:xfrm>
            <a:custGeom>
              <a:avLst/>
              <a:gdLst/>
              <a:ahLst/>
              <a:cxnLst/>
              <a:rect l="l" t="t" r="r" b="b"/>
              <a:pathLst>
                <a:path w="436" h="510" extrusionOk="0">
                  <a:moveTo>
                    <a:pt x="0" y="0"/>
                  </a:moveTo>
                  <a:lnTo>
                    <a:pt x="169" y="0"/>
                  </a:lnTo>
                  <a:cubicBezTo>
                    <a:pt x="200" y="0"/>
                    <a:pt x="233" y="5"/>
                    <a:pt x="264" y="16"/>
                  </a:cubicBezTo>
                  <a:cubicBezTo>
                    <a:pt x="295" y="26"/>
                    <a:pt x="324" y="43"/>
                    <a:pt x="350" y="64"/>
                  </a:cubicBezTo>
                  <a:cubicBezTo>
                    <a:pt x="375" y="85"/>
                    <a:pt x="396" y="111"/>
                    <a:pt x="413" y="144"/>
                  </a:cubicBezTo>
                  <a:cubicBezTo>
                    <a:pt x="429" y="175"/>
                    <a:pt x="436" y="212"/>
                    <a:pt x="436" y="255"/>
                  </a:cubicBezTo>
                  <a:cubicBezTo>
                    <a:pt x="436" y="297"/>
                    <a:pt x="429" y="335"/>
                    <a:pt x="413" y="366"/>
                  </a:cubicBezTo>
                  <a:cubicBezTo>
                    <a:pt x="396" y="397"/>
                    <a:pt x="376" y="424"/>
                    <a:pt x="350" y="446"/>
                  </a:cubicBezTo>
                  <a:cubicBezTo>
                    <a:pt x="325" y="467"/>
                    <a:pt x="296" y="484"/>
                    <a:pt x="264" y="494"/>
                  </a:cubicBezTo>
                  <a:cubicBezTo>
                    <a:pt x="233" y="504"/>
                    <a:pt x="200" y="510"/>
                    <a:pt x="169" y="510"/>
                  </a:cubicBezTo>
                  <a:lnTo>
                    <a:pt x="0" y="510"/>
                  </a:lnTo>
                  <a:lnTo>
                    <a:pt x="0" y="0"/>
                  </a:lnTo>
                  <a:close/>
                  <a:moveTo>
                    <a:pt x="51" y="461"/>
                  </a:moveTo>
                  <a:lnTo>
                    <a:pt x="151" y="461"/>
                  </a:lnTo>
                  <a:cubicBezTo>
                    <a:pt x="190" y="461"/>
                    <a:pt x="224" y="455"/>
                    <a:pt x="253" y="444"/>
                  </a:cubicBezTo>
                  <a:cubicBezTo>
                    <a:pt x="281" y="433"/>
                    <a:pt x="305" y="416"/>
                    <a:pt x="324" y="398"/>
                  </a:cubicBezTo>
                  <a:cubicBezTo>
                    <a:pt x="343" y="378"/>
                    <a:pt x="356" y="356"/>
                    <a:pt x="366" y="331"/>
                  </a:cubicBezTo>
                  <a:cubicBezTo>
                    <a:pt x="375" y="306"/>
                    <a:pt x="380" y="281"/>
                    <a:pt x="380" y="255"/>
                  </a:cubicBezTo>
                  <a:cubicBezTo>
                    <a:pt x="380" y="229"/>
                    <a:pt x="375" y="204"/>
                    <a:pt x="366" y="179"/>
                  </a:cubicBezTo>
                  <a:cubicBezTo>
                    <a:pt x="357" y="154"/>
                    <a:pt x="344" y="133"/>
                    <a:pt x="324" y="112"/>
                  </a:cubicBezTo>
                  <a:cubicBezTo>
                    <a:pt x="304" y="92"/>
                    <a:pt x="281" y="77"/>
                    <a:pt x="253" y="66"/>
                  </a:cubicBezTo>
                  <a:cubicBezTo>
                    <a:pt x="224" y="55"/>
                    <a:pt x="190" y="49"/>
                    <a:pt x="151" y="49"/>
                  </a:cubicBezTo>
                  <a:lnTo>
                    <a:pt x="51" y="49"/>
                  </a:lnTo>
                  <a:lnTo>
                    <a:pt x="51" y="46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9"/>
            <p:cNvSpPr/>
            <p:nvPr/>
          </p:nvSpPr>
          <p:spPr>
            <a:xfrm>
              <a:off x="8250238" y="4375150"/>
              <a:ext cx="511175" cy="717549"/>
            </a:xfrm>
            <a:custGeom>
              <a:avLst/>
              <a:gdLst/>
              <a:ahLst/>
              <a:cxnLst/>
              <a:rect l="l" t="t" r="r" b="b"/>
              <a:pathLst>
                <a:path w="373" h="523" extrusionOk="0">
                  <a:moveTo>
                    <a:pt x="373" y="319"/>
                  </a:moveTo>
                  <a:cubicBezTo>
                    <a:pt x="373" y="340"/>
                    <a:pt x="371" y="363"/>
                    <a:pt x="366" y="386"/>
                  </a:cubicBezTo>
                  <a:cubicBezTo>
                    <a:pt x="361" y="410"/>
                    <a:pt x="351" y="431"/>
                    <a:pt x="337" y="453"/>
                  </a:cubicBezTo>
                  <a:cubicBezTo>
                    <a:pt x="323" y="473"/>
                    <a:pt x="304" y="489"/>
                    <a:pt x="279" y="503"/>
                  </a:cubicBezTo>
                  <a:cubicBezTo>
                    <a:pt x="256" y="516"/>
                    <a:pt x="224" y="523"/>
                    <a:pt x="187" y="523"/>
                  </a:cubicBezTo>
                  <a:cubicBezTo>
                    <a:pt x="148" y="523"/>
                    <a:pt x="117" y="516"/>
                    <a:pt x="93" y="503"/>
                  </a:cubicBezTo>
                  <a:cubicBezTo>
                    <a:pt x="69" y="489"/>
                    <a:pt x="51" y="473"/>
                    <a:pt x="37" y="453"/>
                  </a:cubicBezTo>
                  <a:cubicBezTo>
                    <a:pt x="23" y="433"/>
                    <a:pt x="13" y="410"/>
                    <a:pt x="8" y="386"/>
                  </a:cubicBezTo>
                  <a:cubicBezTo>
                    <a:pt x="3" y="363"/>
                    <a:pt x="0" y="340"/>
                    <a:pt x="0" y="319"/>
                  </a:cubicBezTo>
                  <a:lnTo>
                    <a:pt x="0" y="0"/>
                  </a:lnTo>
                  <a:lnTo>
                    <a:pt x="52" y="0"/>
                  </a:lnTo>
                  <a:lnTo>
                    <a:pt x="52" y="314"/>
                  </a:lnTo>
                  <a:cubicBezTo>
                    <a:pt x="52" y="339"/>
                    <a:pt x="54" y="359"/>
                    <a:pt x="59" y="376"/>
                  </a:cubicBezTo>
                  <a:cubicBezTo>
                    <a:pt x="64" y="394"/>
                    <a:pt x="70" y="409"/>
                    <a:pt x="78" y="420"/>
                  </a:cubicBezTo>
                  <a:cubicBezTo>
                    <a:pt x="86" y="433"/>
                    <a:pt x="94" y="441"/>
                    <a:pt x="104" y="449"/>
                  </a:cubicBezTo>
                  <a:cubicBezTo>
                    <a:pt x="114" y="456"/>
                    <a:pt x="124" y="461"/>
                    <a:pt x="134" y="465"/>
                  </a:cubicBezTo>
                  <a:cubicBezTo>
                    <a:pt x="144" y="469"/>
                    <a:pt x="153" y="471"/>
                    <a:pt x="163" y="473"/>
                  </a:cubicBezTo>
                  <a:cubicBezTo>
                    <a:pt x="172" y="474"/>
                    <a:pt x="181" y="474"/>
                    <a:pt x="187" y="474"/>
                  </a:cubicBezTo>
                  <a:cubicBezTo>
                    <a:pt x="193" y="474"/>
                    <a:pt x="201" y="474"/>
                    <a:pt x="210" y="473"/>
                  </a:cubicBezTo>
                  <a:cubicBezTo>
                    <a:pt x="220" y="471"/>
                    <a:pt x="229" y="469"/>
                    <a:pt x="239" y="465"/>
                  </a:cubicBezTo>
                  <a:cubicBezTo>
                    <a:pt x="249" y="461"/>
                    <a:pt x="259" y="456"/>
                    <a:pt x="269" y="449"/>
                  </a:cubicBezTo>
                  <a:cubicBezTo>
                    <a:pt x="279" y="441"/>
                    <a:pt x="288" y="433"/>
                    <a:pt x="295" y="420"/>
                  </a:cubicBezTo>
                  <a:cubicBezTo>
                    <a:pt x="303" y="408"/>
                    <a:pt x="309" y="394"/>
                    <a:pt x="314" y="376"/>
                  </a:cubicBezTo>
                  <a:cubicBezTo>
                    <a:pt x="319" y="359"/>
                    <a:pt x="322" y="338"/>
                    <a:pt x="322" y="314"/>
                  </a:cubicBezTo>
                  <a:lnTo>
                    <a:pt x="322" y="0"/>
                  </a:lnTo>
                  <a:lnTo>
                    <a:pt x="373" y="0"/>
                  </a:lnTo>
                  <a:lnTo>
                    <a:pt x="373" y="31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0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124" name="Google Shape;124;p20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125" name="Google Shape;125;p20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0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" name="Google Shape;127;p20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128" name="Google Shape;128;p20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0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0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0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0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20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4" name="Google Shape;134;p20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">
  <p:cSld name="2_Title Slide_2">
    <p:bg>
      <p:bgPr>
        <a:solidFill>
          <a:schemeClr val="dk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/>
          <p:cNvPicPr preferRelativeResize="0"/>
          <p:nvPr/>
        </p:nvPicPr>
        <p:blipFill rotWithShape="1">
          <a:blip r:embed="rId2">
            <a:alphaModFix amt="27000"/>
          </a:blip>
          <a:srcRect/>
          <a:stretch/>
        </p:blipFill>
        <p:spPr>
          <a:xfrm>
            <a:off x="0" y="0"/>
            <a:ext cx="9143798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21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140" name="Google Shape;140;p21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141" name="Google Shape;141;p21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1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21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144" name="Google Shape;144;p21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1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1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1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1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21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0" name="Google Shape;150;p21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1">
  <p:cSld name="2_Title Slide_1">
    <p:bg>
      <p:bgPr>
        <a:solidFill>
          <a:schemeClr val="dk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55" name="Google Shape;155;p22"/>
          <p:cNvGrpSpPr/>
          <p:nvPr/>
        </p:nvGrpSpPr>
        <p:grpSpPr>
          <a:xfrm>
            <a:off x="-15" y="0"/>
            <a:ext cx="9144014" cy="5143594"/>
            <a:chOff x="-20" y="0"/>
            <a:chExt cx="12192018" cy="6858125"/>
          </a:xfrm>
        </p:grpSpPr>
        <p:pic>
          <p:nvPicPr>
            <p:cNvPr id="156" name="Google Shape;156;p22" descr="A group of people standing in a room&#10;&#10;Description automatically generated"/>
            <p:cNvPicPr preferRelativeResize="0"/>
            <p:nvPr/>
          </p:nvPicPr>
          <p:blipFill rotWithShape="1">
            <a:blip r:embed="rId2">
              <a:alphaModFix amt="37000"/>
            </a:blip>
            <a:srcRect l="4652" t="23977" r="4661" b="29669"/>
            <a:stretch/>
          </p:blipFill>
          <p:spPr>
            <a:xfrm>
              <a:off x="0" y="0"/>
              <a:ext cx="12191998" cy="41504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7" name="Google Shape;157;p22"/>
            <p:cNvGrpSpPr/>
            <p:nvPr/>
          </p:nvGrpSpPr>
          <p:grpSpPr>
            <a:xfrm>
              <a:off x="-20" y="4215679"/>
              <a:ext cx="12191784" cy="2642446"/>
              <a:chOff x="907222" y="3966129"/>
              <a:chExt cx="10134484" cy="2196000"/>
            </a:xfrm>
          </p:grpSpPr>
          <p:pic>
            <p:nvPicPr>
              <p:cNvPr id="158" name="Google Shape;158;p22" descr="A group of people in a room&#10;&#10;Description automatically generated"/>
              <p:cNvPicPr preferRelativeResize="0"/>
              <p:nvPr/>
            </p:nvPicPr>
            <p:blipFill rotWithShape="1">
              <a:blip r:embed="rId3">
                <a:alphaModFix amt="37000"/>
              </a:blip>
              <a:srcRect l="15853"/>
              <a:stretch/>
            </p:blipFill>
            <p:spPr>
              <a:xfrm>
                <a:off x="907222" y="3968109"/>
                <a:ext cx="2761960" cy="21920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22" descr="A close up of a toy&#10;&#10;Description automatically generated"/>
              <p:cNvPicPr preferRelativeResize="0"/>
              <p:nvPr/>
            </p:nvPicPr>
            <p:blipFill rotWithShape="1">
              <a:blip r:embed="rId4">
                <a:alphaModFix amt="37000"/>
              </a:blip>
              <a:srcRect l="15739" t="-89" b="90"/>
              <a:stretch/>
            </p:blipFill>
            <p:spPr>
              <a:xfrm>
                <a:off x="8256329" y="3966129"/>
                <a:ext cx="2785377" cy="21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0" name="Google Shape;160;p22" descr="A close up of a truck&#10;&#10;Description automatically generated"/>
              <p:cNvPicPr preferRelativeResize="0"/>
              <p:nvPr/>
            </p:nvPicPr>
            <p:blipFill rotWithShape="1">
              <a:blip r:embed="rId5">
                <a:alphaModFix amt="37000"/>
              </a:blip>
              <a:srcRect t="21379" b="4874"/>
              <a:stretch/>
            </p:blipFill>
            <p:spPr>
              <a:xfrm>
                <a:off x="3736542" y="3968109"/>
                <a:ext cx="4464000" cy="2192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1" name="Google Shape;161;p22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162" name="Google Shape;162;p22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163" name="Google Shape;163;p22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22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" name="Google Shape;165;p22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166" name="Google Shape;166;p22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22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22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22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22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22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2" name="Google Shape;172;p22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6" name="Google Shape;176;p23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177" name="Google Shape;177;p23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3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23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Inc.| Strictly Confidential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">
  <p:cSld name="5_Title and Content 2">
    <p:bg>
      <p:bgPr>
        <a:solidFill>
          <a:srgbClr val="26262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216000" y="2249751"/>
            <a:ext cx="87339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3000"/>
              <a:buFont typeface="Lato"/>
              <a:buNone/>
              <a:defRPr sz="33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83" name="Google Shape;183;p24"/>
          <p:cNvGrpSpPr/>
          <p:nvPr/>
        </p:nvGrpSpPr>
        <p:grpSpPr>
          <a:xfrm>
            <a:off x="5841407" y="1204520"/>
            <a:ext cx="2731213" cy="2734538"/>
            <a:chOff x="4695706" y="932393"/>
            <a:chExt cx="2697228" cy="2700512"/>
          </a:xfrm>
        </p:grpSpPr>
        <p:sp>
          <p:nvSpPr>
            <p:cNvPr id="184" name="Google Shape;184;p24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 1">
  <p:cSld name="5_Title and Content 2_1">
    <p:bg>
      <p:bgPr>
        <a:solidFill>
          <a:srgbClr val="262626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5"/>
          <p:cNvPicPr preferRelativeResize="0"/>
          <p:nvPr/>
        </p:nvPicPr>
        <p:blipFill rotWithShape="1">
          <a:blip r:embed="rId2">
            <a:alphaModFix amt="6000"/>
          </a:blip>
          <a:srcRect t="11332" b="4286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498575" y="2249750"/>
            <a:ext cx="84513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2500"/>
              <a:buFont typeface="Helvetica Neue"/>
              <a:buNone/>
              <a:defRPr sz="28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89" name="Google Shape;189;p25"/>
          <p:cNvGrpSpPr/>
          <p:nvPr/>
        </p:nvGrpSpPr>
        <p:grpSpPr>
          <a:xfrm>
            <a:off x="5736319" y="1204481"/>
            <a:ext cx="2731213" cy="2734538"/>
            <a:chOff x="4695706" y="932393"/>
            <a:chExt cx="2697228" cy="2700512"/>
          </a:xfrm>
        </p:grpSpPr>
        <p:sp>
          <p:nvSpPr>
            <p:cNvPr id="190" name="Google Shape;190;p25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6EB8C5">
                <a:alpha val="838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5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6EB8C5">
                <a:alpha val="838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3_Title Slide">
    <p:bg>
      <p:bgPr>
        <a:solidFill>
          <a:srgbClr val="000000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6"/>
          <p:cNvGrpSpPr/>
          <p:nvPr/>
        </p:nvGrpSpPr>
        <p:grpSpPr>
          <a:xfrm>
            <a:off x="3016280" y="875648"/>
            <a:ext cx="3110987" cy="2258927"/>
            <a:chOff x="3340595" y="932393"/>
            <a:chExt cx="5511049" cy="4001642"/>
          </a:xfrm>
        </p:grpSpPr>
        <p:grpSp>
          <p:nvGrpSpPr>
            <p:cNvPr id="194" name="Google Shape;194;p26"/>
            <p:cNvGrpSpPr/>
            <p:nvPr/>
          </p:nvGrpSpPr>
          <p:grpSpPr>
            <a:xfrm>
              <a:off x="4695706" y="932393"/>
              <a:ext cx="2697228" cy="2700512"/>
              <a:chOff x="4695706" y="932393"/>
              <a:chExt cx="2697228" cy="2700512"/>
            </a:xfrm>
          </p:grpSpPr>
          <p:sp>
            <p:nvSpPr>
              <p:cNvPr id="195" name="Google Shape;195;p26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6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" name="Google Shape;197;p26"/>
            <p:cNvGrpSpPr/>
            <p:nvPr/>
          </p:nvGrpSpPr>
          <p:grpSpPr>
            <a:xfrm>
              <a:off x="3340595" y="4192447"/>
              <a:ext cx="5511049" cy="741587"/>
              <a:chOff x="3429000" y="4375150"/>
              <a:chExt cx="5332413" cy="717549"/>
            </a:xfrm>
          </p:grpSpPr>
          <p:sp>
            <p:nvSpPr>
              <p:cNvPr id="198" name="Google Shape;198;p26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6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6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6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6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6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4" name="Google Shape;204;p26"/>
          <p:cNvSpPr txBox="1"/>
          <p:nvPr/>
        </p:nvSpPr>
        <p:spPr>
          <a:xfrm>
            <a:off x="2703488" y="3203188"/>
            <a:ext cx="37371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you.</a:t>
            </a:r>
            <a:endParaRPr sz="1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26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 1">
  <p:cSld name="3_Title Slide_1">
    <p:bg>
      <p:bgPr>
        <a:solidFill>
          <a:srgbClr val="00000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27"/>
          <p:cNvGrpSpPr/>
          <p:nvPr/>
        </p:nvGrpSpPr>
        <p:grpSpPr>
          <a:xfrm>
            <a:off x="-15" y="0"/>
            <a:ext cx="9144014" cy="5143594"/>
            <a:chOff x="-20" y="0"/>
            <a:chExt cx="12192018" cy="6858125"/>
          </a:xfrm>
        </p:grpSpPr>
        <p:pic>
          <p:nvPicPr>
            <p:cNvPr id="208" name="Google Shape;208;p27" descr="A group of people standing in a room&#10;&#10;Description automatically generated"/>
            <p:cNvPicPr preferRelativeResize="0"/>
            <p:nvPr/>
          </p:nvPicPr>
          <p:blipFill rotWithShape="1">
            <a:blip r:embed="rId2">
              <a:alphaModFix amt="75000"/>
            </a:blip>
            <a:srcRect l="4652" t="23977" r="4661" b="29669"/>
            <a:stretch/>
          </p:blipFill>
          <p:spPr>
            <a:xfrm>
              <a:off x="0" y="0"/>
              <a:ext cx="12191998" cy="41504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" name="Google Shape;209;p27"/>
            <p:cNvGrpSpPr/>
            <p:nvPr/>
          </p:nvGrpSpPr>
          <p:grpSpPr>
            <a:xfrm>
              <a:off x="-20" y="4215679"/>
              <a:ext cx="12191784" cy="2642446"/>
              <a:chOff x="907222" y="3966129"/>
              <a:chExt cx="10134484" cy="2196000"/>
            </a:xfrm>
          </p:grpSpPr>
          <p:pic>
            <p:nvPicPr>
              <p:cNvPr id="210" name="Google Shape;210;p27" descr="A group of people in a room&#10;&#10;Description automatically generated"/>
              <p:cNvPicPr preferRelativeResize="0"/>
              <p:nvPr/>
            </p:nvPicPr>
            <p:blipFill rotWithShape="1">
              <a:blip r:embed="rId3">
                <a:alphaModFix amt="75000"/>
              </a:blip>
              <a:srcRect l="15853"/>
              <a:stretch/>
            </p:blipFill>
            <p:spPr>
              <a:xfrm>
                <a:off x="907222" y="3968109"/>
                <a:ext cx="2761960" cy="21920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1" name="Google Shape;211;p27" descr="A close up of a toy&#10;&#10;Description automatically generated"/>
              <p:cNvPicPr preferRelativeResize="0"/>
              <p:nvPr/>
            </p:nvPicPr>
            <p:blipFill rotWithShape="1">
              <a:blip r:embed="rId4">
                <a:alphaModFix amt="75000"/>
              </a:blip>
              <a:srcRect l="15739" t="-89" b="90"/>
              <a:stretch/>
            </p:blipFill>
            <p:spPr>
              <a:xfrm>
                <a:off x="8256329" y="3966129"/>
                <a:ext cx="2785377" cy="21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2" name="Google Shape;212;p27" descr="A close up of a truck&#10;&#10;Description automatically generated"/>
              <p:cNvPicPr preferRelativeResize="0"/>
              <p:nvPr/>
            </p:nvPicPr>
            <p:blipFill rotWithShape="1">
              <a:blip r:embed="rId5">
                <a:alphaModFix amt="52000"/>
              </a:blip>
              <a:srcRect t="21379" b="4874"/>
              <a:stretch/>
            </p:blipFill>
            <p:spPr>
              <a:xfrm>
                <a:off x="3736542" y="3968109"/>
                <a:ext cx="4464000" cy="2192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3" name="Google Shape;213;p27"/>
          <p:cNvGrpSpPr/>
          <p:nvPr/>
        </p:nvGrpSpPr>
        <p:grpSpPr>
          <a:xfrm>
            <a:off x="3016280" y="1442287"/>
            <a:ext cx="3110987" cy="2258927"/>
            <a:chOff x="3340595" y="932393"/>
            <a:chExt cx="5511049" cy="4001642"/>
          </a:xfrm>
        </p:grpSpPr>
        <p:grpSp>
          <p:nvGrpSpPr>
            <p:cNvPr id="214" name="Google Shape;214;p27"/>
            <p:cNvGrpSpPr/>
            <p:nvPr/>
          </p:nvGrpSpPr>
          <p:grpSpPr>
            <a:xfrm>
              <a:off x="4695706" y="932393"/>
              <a:ext cx="2697228" cy="2700512"/>
              <a:chOff x="4695706" y="932393"/>
              <a:chExt cx="2697228" cy="2700512"/>
            </a:xfrm>
          </p:grpSpPr>
          <p:sp>
            <p:nvSpPr>
              <p:cNvPr id="215" name="Google Shape;215;p27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27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" name="Google Shape;217;p27"/>
            <p:cNvGrpSpPr/>
            <p:nvPr/>
          </p:nvGrpSpPr>
          <p:grpSpPr>
            <a:xfrm>
              <a:off x="3340595" y="4192447"/>
              <a:ext cx="5511049" cy="741587"/>
              <a:chOff x="3429000" y="4375150"/>
              <a:chExt cx="5332413" cy="717549"/>
            </a:xfrm>
          </p:grpSpPr>
          <p:sp>
            <p:nvSpPr>
              <p:cNvPr id="218" name="Google Shape;218;p27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7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27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7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27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7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4" name="Google Shape;224;p27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-25" y="3640375"/>
            <a:ext cx="91440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zach@xanadu.ai</a:t>
            </a:r>
            <a:endParaRPr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28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228" name="Google Shape;228;p28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28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1" name="Google Shape;231;p28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1">
  <p:cSld name="2_Title and Content_3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/>
          <p:nvPr/>
        </p:nvSpPr>
        <p:spPr>
          <a:xfrm>
            <a:off x="2703450" y="4829437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4" name="Google Shape;234;p29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5" name="Google Shape;235;p29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236" name="Google Shape;236;p29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">
  <p:cSld name="2_Title and Content_2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30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240" name="Google Shape;240;p30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30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216000" y="243001"/>
            <a:ext cx="87339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6" name="Google Shape;246;p31"/>
          <p:cNvGrpSpPr/>
          <p:nvPr/>
        </p:nvGrpSpPr>
        <p:grpSpPr>
          <a:xfrm>
            <a:off x="92518" y="4778753"/>
            <a:ext cx="273229" cy="273562"/>
            <a:chOff x="4695706" y="932393"/>
            <a:chExt cx="2697228" cy="2700512"/>
          </a:xfrm>
        </p:grpSpPr>
        <p:sp>
          <p:nvSpPr>
            <p:cNvPr id="247" name="Google Shape;247;p31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1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49" name="Google Shape;249;p31"/>
          <p:cNvCxnSpPr/>
          <p:nvPr/>
        </p:nvCxnSpPr>
        <p:spPr>
          <a:xfrm>
            <a:off x="0" y="72680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31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 1">
  <p:cSld name="2_Title Slide_2_1">
    <p:bg>
      <p:bgPr>
        <a:solidFill>
          <a:schemeClr val="dk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2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32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254" name="Google Shape;254;p32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255" name="Google Shape;255;p32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32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7" name="Google Shape;257;p32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258" name="Google Shape;258;p32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32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2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2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32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32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" name="Google Shape;264;p32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5" name="Google Shape;265;p32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2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Inc.| Strictly Confidential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 1 1">
  <p:cSld name="2_Title Slide_2_1_1">
    <p:bg>
      <p:bgPr>
        <a:solidFill>
          <a:schemeClr val="dk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3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3"/>
          <p:cNvSpPr txBox="1"/>
          <p:nvPr/>
        </p:nvSpPr>
        <p:spPr>
          <a:xfrm>
            <a:off x="0" y="4864525"/>
            <a:ext cx="91440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Strictly Confidential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 1 1 1">
  <p:cSld name="2_Title Slide_2_1_1_1">
    <p:bg>
      <p:bgPr>
        <a:solidFill>
          <a:schemeClr val="dk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34"/>
          <p:cNvGrpSpPr/>
          <p:nvPr/>
        </p:nvGrpSpPr>
        <p:grpSpPr>
          <a:xfrm>
            <a:off x="494657" y="568443"/>
            <a:ext cx="3926354" cy="3732377"/>
            <a:chOff x="4695706" y="932393"/>
            <a:chExt cx="2697228" cy="2700512"/>
          </a:xfrm>
        </p:grpSpPr>
        <p:sp>
          <p:nvSpPr>
            <p:cNvPr id="272" name="Google Shape;272;p34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rgbClr val="1F2025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Strictly Confidential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4" name="Google Shape;284;p37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5" name="Google Shape;285;p37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286" name="Google Shape;286;p37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2 1 1">
  <p:cSld name="2_Title Slide_2_1_1">
    <p:bg>
      <p:bgPr>
        <a:solidFill>
          <a:schemeClr val="dk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8"/>
          <p:cNvPicPr preferRelativeResize="0"/>
          <p:nvPr/>
        </p:nvPicPr>
        <p:blipFill>
          <a:blip r:embed="rId2">
            <a:alphaModFix amt="4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8"/>
          <p:cNvSpPr txBox="1"/>
          <p:nvPr/>
        </p:nvSpPr>
        <p:spPr>
          <a:xfrm>
            <a:off x="0" y="4864525"/>
            <a:ext cx="91440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Strictly Confidential</a:t>
            </a:r>
            <a:endParaRPr sz="6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1" name="Google Shape;291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1">
  <p:cSld name="2_Title and Content_3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4" name="Google Shape;294;p39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295" name="Google Shape;295;p39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9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40"/>
          <p:cNvGrpSpPr/>
          <p:nvPr/>
        </p:nvGrpSpPr>
        <p:grpSpPr>
          <a:xfrm>
            <a:off x="7947628" y="4920762"/>
            <a:ext cx="954789" cy="128441"/>
            <a:chOff x="3469248" y="4692960"/>
            <a:chExt cx="2205564" cy="296700"/>
          </a:xfrm>
        </p:grpSpPr>
        <p:sp>
          <p:nvSpPr>
            <p:cNvPr id="299" name="Google Shape;299;p40"/>
            <p:cNvSpPr/>
            <p:nvPr/>
          </p:nvSpPr>
          <p:spPr>
            <a:xfrm>
              <a:off x="3469248" y="4692960"/>
              <a:ext cx="252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674" y="48094"/>
                  </a:moveTo>
                  <a:lnTo>
                    <a:pt x="99235" y="0"/>
                  </a:lnTo>
                  <a:lnTo>
                    <a:pt x="116494" y="0"/>
                  </a:lnTo>
                  <a:lnTo>
                    <a:pt x="69842" y="56817"/>
                  </a:lnTo>
                  <a:lnTo>
                    <a:pt x="120000" y="120000"/>
                  </a:lnTo>
                  <a:lnTo>
                    <a:pt x="101662" y="120000"/>
                  </a:lnTo>
                  <a:lnTo>
                    <a:pt x="59865" y="65304"/>
                  </a:lnTo>
                  <a:lnTo>
                    <a:pt x="17528" y="120000"/>
                  </a:lnTo>
                  <a:lnTo>
                    <a:pt x="0" y="120000"/>
                  </a:lnTo>
                  <a:lnTo>
                    <a:pt x="50426" y="56817"/>
                  </a:lnTo>
                  <a:lnTo>
                    <a:pt x="4044" y="0"/>
                  </a:lnTo>
                  <a:lnTo>
                    <a:pt x="22921" y="0"/>
                  </a:lnTo>
                  <a:lnTo>
                    <a:pt x="60674" y="48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4637322" y="4692960"/>
              <a:ext cx="279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34" y="120000"/>
                  </a:moveTo>
                  <a:lnTo>
                    <a:pt x="0" y="120000"/>
                  </a:lnTo>
                  <a:lnTo>
                    <a:pt x="53902" y="0"/>
                  </a:lnTo>
                  <a:lnTo>
                    <a:pt x="66097" y="0"/>
                  </a:lnTo>
                  <a:lnTo>
                    <a:pt x="120000" y="120000"/>
                  </a:lnTo>
                  <a:lnTo>
                    <a:pt x="105365" y="120000"/>
                  </a:lnTo>
                  <a:lnTo>
                    <a:pt x="60000" y="14145"/>
                  </a:lnTo>
                  <a:lnTo>
                    <a:pt x="14634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3830372" y="4692960"/>
              <a:ext cx="279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34" y="120000"/>
                  </a:moveTo>
                  <a:lnTo>
                    <a:pt x="0" y="120000"/>
                  </a:lnTo>
                  <a:lnTo>
                    <a:pt x="53902" y="0"/>
                  </a:lnTo>
                  <a:lnTo>
                    <a:pt x="66097" y="0"/>
                  </a:lnTo>
                  <a:lnTo>
                    <a:pt x="120000" y="120000"/>
                  </a:lnTo>
                  <a:lnTo>
                    <a:pt x="105365" y="120000"/>
                  </a:lnTo>
                  <a:lnTo>
                    <a:pt x="60000" y="14145"/>
                  </a:lnTo>
                  <a:lnTo>
                    <a:pt x="14634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4253873" y="4692960"/>
              <a:ext cx="2391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928" y="101611"/>
                  </a:moveTo>
                  <a:lnTo>
                    <a:pt x="105213" y="101611"/>
                  </a:lnTo>
                  <a:lnTo>
                    <a:pt x="105213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01516" y="120000"/>
                  </a:lnTo>
                  <a:lnTo>
                    <a:pt x="15071" y="17445"/>
                  </a:lnTo>
                  <a:lnTo>
                    <a:pt x="14786" y="17445"/>
                  </a:lnTo>
                  <a:lnTo>
                    <a:pt x="14786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8483" y="0"/>
                  </a:lnTo>
                  <a:lnTo>
                    <a:pt x="104928" y="1016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5057539" y="4692960"/>
              <a:ext cx="2469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46513" y="0"/>
                  </a:lnTo>
                  <a:cubicBezTo>
                    <a:pt x="55045" y="0"/>
                    <a:pt x="64128" y="1176"/>
                    <a:pt x="72660" y="3764"/>
                  </a:cubicBezTo>
                  <a:cubicBezTo>
                    <a:pt x="81192" y="6117"/>
                    <a:pt x="89174" y="10117"/>
                    <a:pt x="96330" y="15058"/>
                  </a:cubicBezTo>
                  <a:cubicBezTo>
                    <a:pt x="103211" y="20000"/>
                    <a:pt x="108990" y="26117"/>
                    <a:pt x="113669" y="33882"/>
                  </a:cubicBezTo>
                  <a:cubicBezTo>
                    <a:pt x="118073" y="41176"/>
                    <a:pt x="120000" y="49882"/>
                    <a:pt x="120000" y="60000"/>
                  </a:cubicBezTo>
                  <a:cubicBezTo>
                    <a:pt x="120000" y="69882"/>
                    <a:pt x="118073" y="78823"/>
                    <a:pt x="113669" y="86117"/>
                  </a:cubicBezTo>
                  <a:cubicBezTo>
                    <a:pt x="108990" y="93411"/>
                    <a:pt x="103486" y="99764"/>
                    <a:pt x="96330" y="104941"/>
                  </a:cubicBezTo>
                  <a:cubicBezTo>
                    <a:pt x="89449" y="109882"/>
                    <a:pt x="81467" y="113882"/>
                    <a:pt x="72660" y="116235"/>
                  </a:cubicBezTo>
                  <a:cubicBezTo>
                    <a:pt x="64128" y="118588"/>
                    <a:pt x="55045" y="120000"/>
                    <a:pt x="46513" y="120000"/>
                  </a:cubicBezTo>
                  <a:lnTo>
                    <a:pt x="0" y="120000"/>
                  </a:lnTo>
                  <a:lnTo>
                    <a:pt x="0" y="0"/>
                  </a:lnTo>
                  <a:close/>
                  <a:moveTo>
                    <a:pt x="14036" y="108470"/>
                  </a:moveTo>
                  <a:lnTo>
                    <a:pt x="41559" y="108470"/>
                  </a:lnTo>
                  <a:cubicBezTo>
                    <a:pt x="52293" y="108470"/>
                    <a:pt x="61651" y="107058"/>
                    <a:pt x="69633" y="104470"/>
                  </a:cubicBezTo>
                  <a:cubicBezTo>
                    <a:pt x="77339" y="101882"/>
                    <a:pt x="83944" y="97882"/>
                    <a:pt x="89174" y="93647"/>
                  </a:cubicBezTo>
                  <a:cubicBezTo>
                    <a:pt x="94403" y="88941"/>
                    <a:pt x="97981" y="83764"/>
                    <a:pt x="100733" y="77882"/>
                  </a:cubicBezTo>
                  <a:cubicBezTo>
                    <a:pt x="103211" y="72000"/>
                    <a:pt x="104587" y="66117"/>
                    <a:pt x="104587" y="60000"/>
                  </a:cubicBezTo>
                  <a:cubicBezTo>
                    <a:pt x="104587" y="53882"/>
                    <a:pt x="103211" y="48000"/>
                    <a:pt x="100733" y="42117"/>
                  </a:cubicBezTo>
                  <a:cubicBezTo>
                    <a:pt x="98256" y="36235"/>
                    <a:pt x="94678" y="31294"/>
                    <a:pt x="89174" y="26352"/>
                  </a:cubicBezTo>
                  <a:cubicBezTo>
                    <a:pt x="83669" y="21647"/>
                    <a:pt x="77339" y="18117"/>
                    <a:pt x="69633" y="15529"/>
                  </a:cubicBezTo>
                  <a:cubicBezTo>
                    <a:pt x="61651" y="12941"/>
                    <a:pt x="52293" y="11529"/>
                    <a:pt x="41559" y="11529"/>
                  </a:cubicBezTo>
                  <a:lnTo>
                    <a:pt x="14036" y="11529"/>
                  </a:lnTo>
                  <a:lnTo>
                    <a:pt x="14036" y="1084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5463312" y="4692960"/>
              <a:ext cx="211500" cy="29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73193"/>
                  </a:moveTo>
                  <a:cubicBezTo>
                    <a:pt x="119999" y="78011"/>
                    <a:pt x="119356" y="83288"/>
                    <a:pt x="117747" y="88565"/>
                  </a:cubicBezTo>
                  <a:cubicBezTo>
                    <a:pt x="116139" y="94072"/>
                    <a:pt x="112922" y="98891"/>
                    <a:pt x="108418" y="103938"/>
                  </a:cubicBezTo>
                  <a:cubicBezTo>
                    <a:pt x="103914" y="108527"/>
                    <a:pt x="97801" y="112198"/>
                    <a:pt x="89758" y="115411"/>
                  </a:cubicBezTo>
                  <a:cubicBezTo>
                    <a:pt x="82359" y="118393"/>
                    <a:pt x="72064" y="120000"/>
                    <a:pt x="60160" y="120000"/>
                  </a:cubicBezTo>
                  <a:cubicBezTo>
                    <a:pt x="47613" y="120000"/>
                    <a:pt x="37640" y="118393"/>
                    <a:pt x="29919" y="115411"/>
                  </a:cubicBezTo>
                  <a:cubicBezTo>
                    <a:pt x="22198" y="112198"/>
                    <a:pt x="16407" y="108527"/>
                    <a:pt x="11903" y="103938"/>
                  </a:cubicBezTo>
                  <a:cubicBezTo>
                    <a:pt x="7399" y="99349"/>
                    <a:pt x="4182" y="94072"/>
                    <a:pt x="2573" y="88565"/>
                  </a:cubicBezTo>
                  <a:cubicBezTo>
                    <a:pt x="965" y="83288"/>
                    <a:pt x="0" y="78011"/>
                    <a:pt x="0" y="73193"/>
                  </a:cubicBezTo>
                  <a:lnTo>
                    <a:pt x="0" y="0"/>
                  </a:lnTo>
                  <a:lnTo>
                    <a:pt x="16729" y="0"/>
                  </a:lnTo>
                  <a:lnTo>
                    <a:pt x="16729" y="72045"/>
                  </a:lnTo>
                  <a:cubicBezTo>
                    <a:pt x="16729" y="77782"/>
                    <a:pt x="17372" y="82370"/>
                    <a:pt x="18981" y="86271"/>
                  </a:cubicBezTo>
                  <a:cubicBezTo>
                    <a:pt x="20589" y="90401"/>
                    <a:pt x="22520" y="93843"/>
                    <a:pt x="25093" y="96367"/>
                  </a:cubicBezTo>
                  <a:cubicBezTo>
                    <a:pt x="27667" y="99349"/>
                    <a:pt x="30241" y="101185"/>
                    <a:pt x="33458" y="103021"/>
                  </a:cubicBezTo>
                  <a:cubicBezTo>
                    <a:pt x="36675" y="104627"/>
                    <a:pt x="39892" y="105774"/>
                    <a:pt x="43109" y="106692"/>
                  </a:cubicBezTo>
                  <a:cubicBezTo>
                    <a:pt x="46327" y="107609"/>
                    <a:pt x="49222" y="108068"/>
                    <a:pt x="52439" y="108527"/>
                  </a:cubicBezTo>
                  <a:cubicBezTo>
                    <a:pt x="55335" y="108757"/>
                    <a:pt x="58230" y="108757"/>
                    <a:pt x="60160" y="108757"/>
                  </a:cubicBezTo>
                  <a:cubicBezTo>
                    <a:pt x="62091" y="108757"/>
                    <a:pt x="64664" y="108757"/>
                    <a:pt x="67560" y="108527"/>
                  </a:cubicBezTo>
                  <a:cubicBezTo>
                    <a:pt x="70777" y="108068"/>
                    <a:pt x="73672" y="107609"/>
                    <a:pt x="76890" y="106692"/>
                  </a:cubicBezTo>
                  <a:cubicBezTo>
                    <a:pt x="80107" y="105774"/>
                    <a:pt x="83324" y="104627"/>
                    <a:pt x="86541" y="103021"/>
                  </a:cubicBezTo>
                  <a:cubicBezTo>
                    <a:pt x="89758" y="101185"/>
                    <a:pt x="92654" y="99349"/>
                    <a:pt x="94906" y="96367"/>
                  </a:cubicBezTo>
                  <a:cubicBezTo>
                    <a:pt x="97479" y="93613"/>
                    <a:pt x="99410" y="90401"/>
                    <a:pt x="101018" y="86271"/>
                  </a:cubicBezTo>
                  <a:cubicBezTo>
                    <a:pt x="102627" y="82370"/>
                    <a:pt x="103592" y="77552"/>
                    <a:pt x="103592" y="72045"/>
                  </a:cubicBezTo>
                  <a:lnTo>
                    <a:pt x="103592" y="0"/>
                  </a:lnTo>
                  <a:lnTo>
                    <a:pt x="119999" y="0"/>
                  </a:lnTo>
                  <a:lnTo>
                    <a:pt x="119999" y="73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4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6" name="Google Shape;306;p4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•"/>
              <a:defRPr>
                <a:solidFill>
                  <a:srgbClr val="FFFFFF"/>
                </a:solidFill>
              </a:defRPr>
            </a:lvl1pPr>
            <a:lvl2pPr marL="914400" lvl="1" indent="-3429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32385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500"/>
              <a:buChar char="•"/>
              <a:defRPr>
                <a:solidFill>
                  <a:srgbClr val="FFFFFF"/>
                </a:solidFill>
              </a:defRPr>
            </a:lvl3pPr>
            <a:lvl4pPr marL="1828800" lvl="3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6000" lvl="4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400" lvl="6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600" lvl="7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800" lvl="8" indent="-31750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" name="Google Shape;308;p40"/>
          <p:cNvPicPr preferRelativeResize="0"/>
          <p:nvPr/>
        </p:nvPicPr>
        <p:blipFill rotWithShape="1">
          <a:blip r:embed="rId2">
            <a:alphaModFix/>
          </a:blip>
          <a:srcRect l="10294" t="9608" r="11721" b="12400"/>
          <a:stretch/>
        </p:blipFill>
        <p:spPr>
          <a:xfrm>
            <a:off x="8421624" y="256032"/>
            <a:ext cx="329184" cy="329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/>
          <p:nvPr/>
        </p:nvSpPr>
        <p:spPr>
          <a:xfrm>
            <a:off x="0" y="4801291"/>
            <a:ext cx="9144000" cy="342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Google Shape;311;p41"/>
          <p:cNvGrpSpPr/>
          <p:nvPr/>
        </p:nvGrpSpPr>
        <p:grpSpPr>
          <a:xfrm>
            <a:off x="7947628" y="4920762"/>
            <a:ext cx="954789" cy="128441"/>
            <a:chOff x="3469248" y="4692960"/>
            <a:chExt cx="2205564" cy="296700"/>
          </a:xfrm>
        </p:grpSpPr>
        <p:sp>
          <p:nvSpPr>
            <p:cNvPr id="312" name="Google Shape;312;p41"/>
            <p:cNvSpPr/>
            <p:nvPr/>
          </p:nvSpPr>
          <p:spPr>
            <a:xfrm>
              <a:off x="3469248" y="4692960"/>
              <a:ext cx="252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674" y="48094"/>
                  </a:moveTo>
                  <a:lnTo>
                    <a:pt x="99235" y="0"/>
                  </a:lnTo>
                  <a:lnTo>
                    <a:pt x="116494" y="0"/>
                  </a:lnTo>
                  <a:lnTo>
                    <a:pt x="69842" y="56817"/>
                  </a:lnTo>
                  <a:lnTo>
                    <a:pt x="120000" y="120000"/>
                  </a:lnTo>
                  <a:lnTo>
                    <a:pt x="101662" y="120000"/>
                  </a:lnTo>
                  <a:lnTo>
                    <a:pt x="59865" y="65304"/>
                  </a:lnTo>
                  <a:lnTo>
                    <a:pt x="17528" y="120000"/>
                  </a:lnTo>
                  <a:lnTo>
                    <a:pt x="0" y="120000"/>
                  </a:lnTo>
                  <a:lnTo>
                    <a:pt x="50426" y="56817"/>
                  </a:lnTo>
                  <a:lnTo>
                    <a:pt x="4044" y="0"/>
                  </a:lnTo>
                  <a:lnTo>
                    <a:pt x="22921" y="0"/>
                  </a:lnTo>
                  <a:lnTo>
                    <a:pt x="60674" y="48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41"/>
            <p:cNvSpPr/>
            <p:nvPr/>
          </p:nvSpPr>
          <p:spPr>
            <a:xfrm>
              <a:off x="4637322" y="4692960"/>
              <a:ext cx="279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34" y="120000"/>
                  </a:moveTo>
                  <a:lnTo>
                    <a:pt x="0" y="120000"/>
                  </a:lnTo>
                  <a:lnTo>
                    <a:pt x="53902" y="0"/>
                  </a:lnTo>
                  <a:lnTo>
                    <a:pt x="66097" y="0"/>
                  </a:lnTo>
                  <a:lnTo>
                    <a:pt x="120000" y="120000"/>
                  </a:lnTo>
                  <a:lnTo>
                    <a:pt x="105365" y="120000"/>
                  </a:lnTo>
                  <a:lnTo>
                    <a:pt x="60000" y="14145"/>
                  </a:lnTo>
                  <a:lnTo>
                    <a:pt x="14634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41"/>
            <p:cNvSpPr/>
            <p:nvPr/>
          </p:nvSpPr>
          <p:spPr>
            <a:xfrm>
              <a:off x="3830372" y="4692960"/>
              <a:ext cx="2790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34" y="120000"/>
                  </a:moveTo>
                  <a:lnTo>
                    <a:pt x="0" y="120000"/>
                  </a:lnTo>
                  <a:lnTo>
                    <a:pt x="53902" y="0"/>
                  </a:lnTo>
                  <a:lnTo>
                    <a:pt x="66097" y="0"/>
                  </a:lnTo>
                  <a:lnTo>
                    <a:pt x="120000" y="120000"/>
                  </a:lnTo>
                  <a:lnTo>
                    <a:pt x="105365" y="120000"/>
                  </a:lnTo>
                  <a:lnTo>
                    <a:pt x="60000" y="14145"/>
                  </a:lnTo>
                  <a:lnTo>
                    <a:pt x="14634" y="120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41"/>
            <p:cNvSpPr/>
            <p:nvPr/>
          </p:nvSpPr>
          <p:spPr>
            <a:xfrm>
              <a:off x="4253873" y="4692960"/>
              <a:ext cx="2391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928" y="101611"/>
                  </a:moveTo>
                  <a:lnTo>
                    <a:pt x="105213" y="101611"/>
                  </a:lnTo>
                  <a:lnTo>
                    <a:pt x="105213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01516" y="120000"/>
                  </a:lnTo>
                  <a:lnTo>
                    <a:pt x="15071" y="17445"/>
                  </a:lnTo>
                  <a:lnTo>
                    <a:pt x="14786" y="17445"/>
                  </a:lnTo>
                  <a:lnTo>
                    <a:pt x="14786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8483" y="0"/>
                  </a:lnTo>
                  <a:lnTo>
                    <a:pt x="104928" y="1016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41"/>
            <p:cNvSpPr/>
            <p:nvPr/>
          </p:nvSpPr>
          <p:spPr>
            <a:xfrm>
              <a:off x="5057539" y="4692960"/>
              <a:ext cx="246900" cy="2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46513" y="0"/>
                  </a:lnTo>
                  <a:cubicBezTo>
                    <a:pt x="55045" y="0"/>
                    <a:pt x="64128" y="1176"/>
                    <a:pt x="72660" y="3764"/>
                  </a:cubicBezTo>
                  <a:cubicBezTo>
                    <a:pt x="81192" y="6117"/>
                    <a:pt x="89174" y="10117"/>
                    <a:pt x="96330" y="15058"/>
                  </a:cubicBezTo>
                  <a:cubicBezTo>
                    <a:pt x="103211" y="20000"/>
                    <a:pt x="108990" y="26117"/>
                    <a:pt x="113669" y="33882"/>
                  </a:cubicBezTo>
                  <a:cubicBezTo>
                    <a:pt x="118073" y="41176"/>
                    <a:pt x="120000" y="49882"/>
                    <a:pt x="120000" y="60000"/>
                  </a:cubicBezTo>
                  <a:cubicBezTo>
                    <a:pt x="120000" y="69882"/>
                    <a:pt x="118073" y="78823"/>
                    <a:pt x="113669" y="86117"/>
                  </a:cubicBezTo>
                  <a:cubicBezTo>
                    <a:pt x="108990" y="93411"/>
                    <a:pt x="103486" y="99764"/>
                    <a:pt x="96330" y="104941"/>
                  </a:cubicBezTo>
                  <a:cubicBezTo>
                    <a:pt x="89449" y="109882"/>
                    <a:pt x="81467" y="113882"/>
                    <a:pt x="72660" y="116235"/>
                  </a:cubicBezTo>
                  <a:cubicBezTo>
                    <a:pt x="64128" y="118588"/>
                    <a:pt x="55045" y="120000"/>
                    <a:pt x="46513" y="120000"/>
                  </a:cubicBezTo>
                  <a:lnTo>
                    <a:pt x="0" y="120000"/>
                  </a:lnTo>
                  <a:lnTo>
                    <a:pt x="0" y="0"/>
                  </a:lnTo>
                  <a:close/>
                  <a:moveTo>
                    <a:pt x="14036" y="108470"/>
                  </a:moveTo>
                  <a:lnTo>
                    <a:pt x="41559" y="108470"/>
                  </a:lnTo>
                  <a:cubicBezTo>
                    <a:pt x="52293" y="108470"/>
                    <a:pt x="61651" y="107058"/>
                    <a:pt x="69633" y="104470"/>
                  </a:cubicBezTo>
                  <a:cubicBezTo>
                    <a:pt x="77339" y="101882"/>
                    <a:pt x="83944" y="97882"/>
                    <a:pt x="89174" y="93647"/>
                  </a:cubicBezTo>
                  <a:cubicBezTo>
                    <a:pt x="94403" y="88941"/>
                    <a:pt x="97981" y="83764"/>
                    <a:pt x="100733" y="77882"/>
                  </a:cubicBezTo>
                  <a:cubicBezTo>
                    <a:pt x="103211" y="72000"/>
                    <a:pt x="104587" y="66117"/>
                    <a:pt x="104587" y="60000"/>
                  </a:cubicBezTo>
                  <a:cubicBezTo>
                    <a:pt x="104587" y="53882"/>
                    <a:pt x="103211" y="48000"/>
                    <a:pt x="100733" y="42117"/>
                  </a:cubicBezTo>
                  <a:cubicBezTo>
                    <a:pt x="98256" y="36235"/>
                    <a:pt x="94678" y="31294"/>
                    <a:pt x="89174" y="26352"/>
                  </a:cubicBezTo>
                  <a:cubicBezTo>
                    <a:pt x="83669" y="21647"/>
                    <a:pt x="77339" y="18117"/>
                    <a:pt x="69633" y="15529"/>
                  </a:cubicBezTo>
                  <a:cubicBezTo>
                    <a:pt x="61651" y="12941"/>
                    <a:pt x="52293" y="11529"/>
                    <a:pt x="41559" y="11529"/>
                  </a:cubicBezTo>
                  <a:lnTo>
                    <a:pt x="14036" y="11529"/>
                  </a:lnTo>
                  <a:lnTo>
                    <a:pt x="14036" y="1084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41"/>
            <p:cNvSpPr/>
            <p:nvPr/>
          </p:nvSpPr>
          <p:spPr>
            <a:xfrm>
              <a:off x="5463312" y="4692960"/>
              <a:ext cx="211500" cy="29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73193"/>
                  </a:moveTo>
                  <a:cubicBezTo>
                    <a:pt x="119999" y="78011"/>
                    <a:pt x="119356" y="83288"/>
                    <a:pt x="117747" y="88565"/>
                  </a:cubicBezTo>
                  <a:cubicBezTo>
                    <a:pt x="116139" y="94072"/>
                    <a:pt x="112922" y="98891"/>
                    <a:pt x="108418" y="103938"/>
                  </a:cubicBezTo>
                  <a:cubicBezTo>
                    <a:pt x="103914" y="108527"/>
                    <a:pt x="97801" y="112198"/>
                    <a:pt x="89758" y="115411"/>
                  </a:cubicBezTo>
                  <a:cubicBezTo>
                    <a:pt x="82359" y="118393"/>
                    <a:pt x="72064" y="120000"/>
                    <a:pt x="60160" y="120000"/>
                  </a:cubicBezTo>
                  <a:cubicBezTo>
                    <a:pt x="47613" y="120000"/>
                    <a:pt x="37640" y="118393"/>
                    <a:pt x="29919" y="115411"/>
                  </a:cubicBezTo>
                  <a:cubicBezTo>
                    <a:pt x="22198" y="112198"/>
                    <a:pt x="16407" y="108527"/>
                    <a:pt x="11903" y="103938"/>
                  </a:cubicBezTo>
                  <a:cubicBezTo>
                    <a:pt x="7399" y="99349"/>
                    <a:pt x="4182" y="94072"/>
                    <a:pt x="2573" y="88565"/>
                  </a:cubicBezTo>
                  <a:cubicBezTo>
                    <a:pt x="965" y="83288"/>
                    <a:pt x="0" y="78011"/>
                    <a:pt x="0" y="73193"/>
                  </a:cubicBezTo>
                  <a:lnTo>
                    <a:pt x="0" y="0"/>
                  </a:lnTo>
                  <a:lnTo>
                    <a:pt x="16729" y="0"/>
                  </a:lnTo>
                  <a:lnTo>
                    <a:pt x="16729" y="72045"/>
                  </a:lnTo>
                  <a:cubicBezTo>
                    <a:pt x="16729" y="77782"/>
                    <a:pt x="17372" y="82370"/>
                    <a:pt x="18981" y="86271"/>
                  </a:cubicBezTo>
                  <a:cubicBezTo>
                    <a:pt x="20589" y="90401"/>
                    <a:pt x="22520" y="93843"/>
                    <a:pt x="25093" y="96367"/>
                  </a:cubicBezTo>
                  <a:cubicBezTo>
                    <a:pt x="27667" y="99349"/>
                    <a:pt x="30241" y="101185"/>
                    <a:pt x="33458" y="103021"/>
                  </a:cubicBezTo>
                  <a:cubicBezTo>
                    <a:pt x="36675" y="104627"/>
                    <a:pt x="39892" y="105774"/>
                    <a:pt x="43109" y="106692"/>
                  </a:cubicBezTo>
                  <a:cubicBezTo>
                    <a:pt x="46327" y="107609"/>
                    <a:pt x="49222" y="108068"/>
                    <a:pt x="52439" y="108527"/>
                  </a:cubicBezTo>
                  <a:cubicBezTo>
                    <a:pt x="55335" y="108757"/>
                    <a:pt x="58230" y="108757"/>
                    <a:pt x="60160" y="108757"/>
                  </a:cubicBezTo>
                  <a:cubicBezTo>
                    <a:pt x="62091" y="108757"/>
                    <a:pt x="64664" y="108757"/>
                    <a:pt x="67560" y="108527"/>
                  </a:cubicBezTo>
                  <a:cubicBezTo>
                    <a:pt x="70777" y="108068"/>
                    <a:pt x="73672" y="107609"/>
                    <a:pt x="76890" y="106692"/>
                  </a:cubicBezTo>
                  <a:cubicBezTo>
                    <a:pt x="80107" y="105774"/>
                    <a:pt x="83324" y="104627"/>
                    <a:pt x="86541" y="103021"/>
                  </a:cubicBezTo>
                  <a:cubicBezTo>
                    <a:pt x="89758" y="101185"/>
                    <a:pt x="92654" y="99349"/>
                    <a:pt x="94906" y="96367"/>
                  </a:cubicBezTo>
                  <a:cubicBezTo>
                    <a:pt x="97479" y="93613"/>
                    <a:pt x="99410" y="90401"/>
                    <a:pt x="101018" y="86271"/>
                  </a:cubicBezTo>
                  <a:cubicBezTo>
                    <a:pt x="102627" y="82370"/>
                    <a:pt x="103592" y="77552"/>
                    <a:pt x="103592" y="72045"/>
                  </a:cubicBezTo>
                  <a:lnTo>
                    <a:pt x="103592" y="0"/>
                  </a:lnTo>
                  <a:lnTo>
                    <a:pt x="119999" y="0"/>
                  </a:lnTo>
                  <a:lnTo>
                    <a:pt x="119999" y="73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1425" tIns="25700" rIns="51425" bIns="2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41"/>
          <p:cNvSpPr txBox="1">
            <a:spLocks noGrp="1"/>
          </p:cNvSpPr>
          <p:nvPr>
            <p:ph type="title"/>
          </p:nvPr>
        </p:nvSpPr>
        <p:spPr>
          <a:xfrm>
            <a:off x="311700" y="101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1"/>
          <p:cNvSpPr txBox="1">
            <a:spLocks noGrp="1"/>
          </p:cNvSpPr>
          <p:nvPr>
            <p:ph type="body" idx="1"/>
          </p:nvPr>
        </p:nvSpPr>
        <p:spPr>
          <a:xfrm>
            <a:off x="311700" y="827025"/>
            <a:ext cx="8520600" cy="3849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21" name="Google Shape;321;p41"/>
          <p:cNvCxnSpPr/>
          <p:nvPr/>
        </p:nvCxnSpPr>
        <p:spPr>
          <a:xfrm>
            <a:off x="311700" y="67462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2" name="Google Shape;322;p41"/>
          <p:cNvGrpSpPr/>
          <p:nvPr/>
        </p:nvGrpSpPr>
        <p:grpSpPr>
          <a:xfrm>
            <a:off x="8423878" y="252391"/>
            <a:ext cx="332215" cy="332112"/>
            <a:chOff x="4740275" y="1220788"/>
            <a:chExt cx="2609700" cy="2613000"/>
          </a:xfrm>
        </p:grpSpPr>
        <p:sp>
          <p:nvSpPr>
            <p:cNvPr id="323" name="Google Shape;323;p41"/>
            <p:cNvSpPr/>
            <p:nvPr/>
          </p:nvSpPr>
          <p:spPr>
            <a:xfrm>
              <a:off x="6156325" y="1930400"/>
              <a:ext cx="509700" cy="50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38" y="30645"/>
                  </a:moveTo>
                  <a:cubicBezTo>
                    <a:pt x="120000" y="25483"/>
                    <a:pt x="120000" y="16774"/>
                    <a:pt x="114838" y="11612"/>
                  </a:cubicBezTo>
                  <a:lnTo>
                    <a:pt x="108387" y="5161"/>
                  </a:lnTo>
                  <a:cubicBezTo>
                    <a:pt x="103225" y="0"/>
                    <a:pt x="94516" y="0"/>
                    <a:pt x="89354" y="5161"/>
                  </a:cubicBezTo>
                  <a:lnTo>
                    <a:pt x="0" y="94516"/>
                  </a:lnTo>
                  <a:lnTo>
                    <a:pt x="25161" y="120000"/>
                  </a:lnTo>
                  <a:lnTo>
                    <a:pt x="114838" y="30645"/>
                  </a:ln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1"/>
            <p:cNvSpPr/>
            <p:nvPr/>
          </p:nvSpPr>
          <p:spPr>
            <a:xfrm>
              <a:off x="4740275" y="1220788"/>
              <a:ext cx="2609700" cy="26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77" y="100188"/>
                  </a:moveTo>
                  <a:cubicBezTo>
                    <a:pt x="114078" y="89559"/>
                    <a:pt x="120000" y="75408"/>
                    <a:pt x="120000" y="59937"/>
                  </a:cubicBezTo>
                  <a:cubicBezTo>
                    <a:pt x="120000" y="26855"/>
                    <a:pt x="93165" y="0"/>
                    <a:pt x="59968" y="0"/>
                  </a:cubicBezTo>
                  <a:cubicBezTo>
                    <a:pt x="26834" y="0"/>
                    <a:pt x="0" y="26855"/>
                    <a:pt x="0" y="59937"/>
                  </a:cubicBezTo>
                  <a:cubicBezTo>
                    <a:pt x="0" y="93018"/>
                    <a:pt x="26834" y="119811"/>
                    <a:pt x="59968" y="119811"/>
                  </a:cubicBezTo>
                  <a:cubicBezTo>
                    <a:pt x="75023" y="119811"/>
                    <a:pt x="88818" y="114276"/>
                    <a:pt x="99338" y="105157"/>
                  </a:cubicBezTo>
                  <a:lnTo>
                    <a:pt x="113196" y="118993"/>
                  </a:lnTo>
                  <a:cubicBezTo>
                    <a:pt x="114267" y="120000"/>
                    <a:pt x="115905" y="120000"/>
                    <a:pt x="116913" y="118993"/>
                  </a:cubicBezTo>
                  <a:lnTo>
                    <a:pt x="118173" y="117735"/>
                  </a:lnTo>
                  <a:cubicBezTo>
                    <a:pt x="119181" y="116666"/>
                    <a:pt x="119181" y="115031"/>
                    <a:pt x="118173" y="114025"/>
                  </a:cubicBezTo>
                  <a:lnTo>
                    <a:pt x="104377" y="100188"/>
                  </a:lnTo>
                  <a:close/>
                  <a:moveTo>
                    <a:pt x="59968" y="113333"/>
                  </a:moveTo>
                  <a:cubicBezTo>
                    <a:pt x="30488" y="113333"/>
                    <a:pt x="6551" y="89433"/>
                    <a:pt x="6551" y="59937"/>
                  </a:cubicBezTo>
                  <a:cubicBezTo>
                    <a:pt x="6551" y="30440"/>
                    <a:pt x="30488" y="6540"/>
                    <a:pt x="59968" y="6540"/>
                  </a:cubicBezTo>
                  <a:cubicBezTo>
                    <a:pt x="89511" y="6540"/>
                    <a:pt x="113448" y="30440"/>
                    <a:pt x="113448" y="59937"/>
                  </a:cubicBezTo>
                  <a:cubicBezTo>
                    <a:pt x="113448" y="73584"/>
                    <a:pt x="108283" y="86100"/>
                    <a:pt x="99779" y="95597"/>
                  </a:cubicBezTo>
                  <a:lnTo>
                    <a:pt x="95874" y="91761"/>
                  </a:lnTo>
                  <a:lnTo>
                    <a:pt x="65133" y="61006"/>
                  </a:lnTo>
                  <a:lnTo>
                    <a:pt x="65133" y="61006"/>
                  </a:lnTo>
                  <a:lnTo>
                    <a:pt x="60157" y="56100"/>
                  </a:lnTo>
                  <a:lnTo>
                    <a:pt x="60157" y="56100"/>
                  </a:lnTo>
                  <a:lnTo>
                    <a:pt x="37732" y="33584"/>
                  </a:lnTo>
                  <a:cubicBezTo>
                    <a:pt x="36661" y="32578"/>
                    <a:pt x="35023" y="32578"/>
                    <a:pt x="34015" y="33584"/>
                  </a:cubicBezTo>
                  <a:lnTo>
                    <a:pt x="32755" y="34842"/>
                  </a:lnTo>
                  <a:cubicBezTo>
                    <a:pt x="31748" y="35849"/>
                    <a:pt x="31748" y="37547"/>
                    <a:pt x="32755" y="38553"/>
                  </a:cubicBezTo>
                  <a:lnTo>
                    <a:pt x="55181" y="60943"/>
                  </a:lnTo>
                  <a:lnTo>
                    <a:pt x="32755" y="83333"/>
                  </a:lnTo>
                  <a:cubicBezTo>
                    <a:pt x="31748" y="84402"/>
                    <a:pt x="31748" y="86037"/>
                    <a:pt x="32755" y="87044"/>
                  </a:cubicBezTo>
                  <a:lnTo>
                    <a:pt x="34015" y="88301"/>
                  </a:lnTo>
                  <a:cubicBezTo>
                    <a:pt x="35023" y="89308"/>
                    <a:pt x="36661" y="89308"/>
                    <a:pt x="37732" y="88301"/>
                  </a:cubicBezTo>
                  <a:lnTo>
                    <a:pt x="60157" y="65911"/>
                  </a:lnTo>
                  <a:lnTo>
                    <a:pt x="94803" y="100503"/>
                  </a:lnTo>
                  <a:cubicBezTo>
                    <a:pt x="85417" y="108427"/>
                    <a:pt x="73322" y="113333"/>
                    <a:pt x="59968" y="113333"/>
                  </a:cubicBez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27" name="Google Shape;327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0" name="Google Shape;330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43"/>
          <p:cNvGrpSpPr/>
          <p:nvPr/>
        </p:nvGrpSpPr>
        <p:grpSpPr>
          <a:xfrm>
            <a:off x="0" y="4801291"/>
            <a:ext cx="9144000" cy="342675"/>
            <a:chOff x="0" y="6401721"/>
            <a:chExt cx="12192000" cy="456900"/>
          </a:xfrm>
        </p:grpSpPr>
        <p:sp>
          <p:nvSpPr>
            <p:cNvPr id="333" name="Google Shape;333;p43"/>
            <p:cNvSpPr/>
            <p:nvPr/>
          </p:nvSpPr>
          <p:spPr>
            <a:xfrm>
              <a:off x="0" y="6401721"/>
              <a:ext cx="12192000" cy="456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4" name="Google Shape;334;p43"/>
            <p:cNvGrpSpPr/>
            <p:nvPr/>
          </p:nvGrpSpPr>
          <p:grpSpPr>
            <a:xfrm>
              <a:off x="10596837" y="6561016"/>
              <a:ext cx="1273052" cy="171255"/>
              <a:chOff x="3469248" y="4692960"/>
              <a:chExt cx="2205564" cy="296700"/>
            </a:xfrm>
          </p:grpSpPr>
          <p:sp>
            <p:nvSpPr>
              <p:cNvPr id="335" name="Google Shape;335;p43"/>
              <p:cNvSpPr/>
              <p:nvPr/>
            </p:nvSpPr>
            <p:spPr>
              <a:xfrm>
                <a:off x="3469248" y="4692960"/>
                <a:ext cx="252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674" y="48094"/>
                    </a:moveTo>
                    <a:lnTo>
                      <a:pt x="99235" y="0"/>
                    </a:lnTo>
                    <a:lnTo>
                      <a:pt x="116494" y="0"/>
                    </a:lnTo>
                    <a:lnTo>
                      <a:pt x="69842" y="56817"/>
                    </a:lnTo>
                    <a:lnTo>
                      <a:pt x="120000" y="120000"/>
                    </a:lnTo>
                    <a:lnTo>
                      <a:pt x="101662" y="120000"/>
                    </a:lnTo>
                    <a:lnTo>
                      <a:pt x="59865" y="65304"/>
                    </a:lnTo>
                    <a:lnTo>
                      <a:pt x="17528" y="120000"/>
                    </a:lnTo>
                    <a:lnTo>
                      <a:pt x="0" y="120000"/>
                    </a:lnTo>
                    <a:lnTo>
                      <a:pt x="50426" y="56817"/>
                    </a:lnTo>
                    <a:lnTo>
                      <a:pt x="4044" y="0"/>
                    </a:lnTo>
                    <a:lnTo>
                      <a:pt x="22921" y="0"/>
                    </a:lnTo>
                    <a:lnTo>
                      <a:pt x="60674" y="48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43"/>
              <p:cNvSpPr/>
              <p:nvPr/>
            </p:nvSpPr>
            <p:spPr>
              <a:xfrm>
                <a:off x="463732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43"/>
              <p:cNvSpPr/>
              <p:nvPr/>
            </p:nvSpPr>
            <p:spPr>
              <a:xfrm>
                <a:off x="383037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43"/>
              <p:cNvSpPr/>
              <p:nvPr/>
            </p:nvSpPr>
            <p:spPr>
              <a:xfrm>
                <a:off x="4253873" y="4692960"/>
                <a:ext cx="2391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4928" y="101611"/>
                    </a:moveTo>
                    <a:lnTo>
                      <a:pt x="105213" y="101611"/>
                    </a:lnTo>
                    <a:lnTo>
                      <a:pt x="105213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01516" y="120000"/>
                    </a:lnTo>
                    <a:lnTo>
                      <a:pt x="15071" y="17445"/>
                    </a:lnTo>
                    <a:lnTo>
                      <a:pt x="14786" y="17445"/>
                    </a:lnTo>
                    <a:lnTo>
                      <a:pt x="14786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8483" y="0"/>
                    </a:lnTo>
                    <a:lnTo>
                      <a:pt x="104928" y="1016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43"/>
              <p:cNvSpPr/>
              <p:nvPr/>
            </p:nvSpPr>
            <p:spPr>
              <a:xfrm>
                <a:off x="5057539" y="4692960"/>
                <a:ext cx="2469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46513" y="0"/>
                    </a:lnTo>
                    <a:cubicBezTo>
                      <a:pt x="55045" y="0"/>
                      <a:pt x="64128" y="1176"/>
                      <a:pt x="72660" y="3764"/>
                    </a:cubicBezTo>
                    <a:cubicBezTo>
                      <a:pt x="81192" y="6117"/>
                      <a:pt x="89174" y="10117"/>
                      <a:pt x="96330" y="15058"/>
                    </a:cubicBezTo>
                    <a:cubicBezTo>
                      <a:pt x="103211" y="20000"/>
                      <a:pt x="108990" y="26117"/>
                      <a:pt x="113669" y="33882"/>
                    </a:cubicBezTo>
                    <a:cubicBezTo>
                      <a:pt x="118073" y="41176"/>
                      <a:pt x="120000" y="49882"/>
                      <a:pt x="120000" y="60000"/>
                    </a:cubicBezTo>
                    <a:cubicBezTo>
                      <a:pt x="120000" y="69882"/>
                      <a:pt x="118073" y="78823"/>
                      <a:pt x="113669" y="86117"/>
                    </a:cubicBezTo>
                    <a:cubicBezTo>
                      <a:pt x="108990" y="93411"/>
                      <a:pt x="103486" y="99764"/>
                      <a:pt x="96330" y="104941"/>
                    </a:cubicBezTo>
                    <a:cubicBezTo>
                      <a:pt x="89449" y="109882"/>
                      <a:pt x="81467" y="113882"/>
                      <a:pt x="72660" y="116235"/>
                    </a:cubicBezTo>
                    <a:cubicBezTo>
                      <a:pt x="64128" y="118588"/>
                      <a:pt x="55045" y="120000"/>
                      <a:pt x="46513" y="120000"/>
                    </a:cubicBezTo>
                    <a:lnTo>
                      <a:pt x="0" y="120000"/>
                    </a:lnTo>
                    <a:lnTo>
                      <a:pt x="0" y="0"/>
                    </a:lnTo>
                    <a:close/>
                    <a:moveTo>
                      <a:pt x="14036" y="108470"/>
                    </a:moveTo>
                    <a:lnTo>
                      <a:pt x="41559" y="108470"/>
                    </a:lnTo>
                    <a:cubicBezTo>
                      <a:pt x="52293" y="108470"/>
                      <a:pt x="61651" y="107058"/>
                      <a:pt x="69633" y="104470"/>
                    </a:cubicBezTo>
                    <a:cubicBezTo>
                      <a:pt x="77339" y="101882"/>
                      <a:pt x="83944" y="97882"/>
                      <a:pt x="89174" y="93647"/>
                    </a:cubicBezTo>
                    <a:cubicBezTo>
                      <a:pt x="94403" y="88941"/>
                      <a:pt x="97981" y="83764"/>
                      <a:pt x="100733" y="77882"/>
                    </a:cubicBezTo>
                    <a:cubicBezTo>
                      <a:pt x="103211" y="72000"/>
                      <a:pt x="104587" y="66117"/>
                      <a:pt x="104587" y="60000"/>
                    </a:cubicBezTo>
                    <a:cubicBezTo>
                      <a:pt x="104587" y="53882"/>
                      <a:pt x="103211" y="48000"/>
                      <a:pt x="100733" y="42117"/>
                    </a:cubicBezTo>
                    <a:cubicBezTo>
                      <a:pt x="98256" y="36235"/>
                      <a:pt x="94678" y="31294"/>
                      <a:pt x="89174" y="26352"/>
                    </a:cubicBezTo>
                    <a:cubicBezTo>
                      <a:pt x="83669" y="21647"/>
                      <a:pt x="77339" y="18117"/>
                      <a:pt x="69633" y="15529"/>
                    </a:cubicBezTo>
                    <a:cubicBezTo>
                      <a:pt x="61651" y="12941"/>
                      <a:pt x="52293" y="11529"/>
                      <a:pt x="41559" y="11529"/>
                    </a:cubicBezTo>
                    <a:lnTo>
                      <a:pt x="14036" y="11529"/>
                    </a:lnTo>
                    <a:lnTo>
                      <a:pt x="14036" y="1084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43"/>
              <p:cNvSpPr/>
              <p:nvPr/>
            </p:nvSpPr>
            <p:spPr>
              <a:xfrm>
                <a:off x="5463312" y="4692960"/>
                <a:ext cx="21150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9999" y="73193"/>
                    </a:moveTo>
                    <a:cubicBezTo>
                      <a:pt x="119999" y="78011"/>
                      <a:pt x="119356" y="83288"/>
                      <a:pt x="117747" y="88565"/>
                    </a:cubicBezTo>
                    <a:cubicBezTo>
                      <a:pt x="116139" y="94072"/>
                      <a:pt x="112922" y="98891"/>
                      <a:pt x="108418" y="103938"/>
                    </a:cubicBezTo>
                    <a:cubicBezTo>
                      <a:pt x="103914" y="108527"/>
                      <a:pt x="97801" y="112198"/>
                      <a:pt x="89758" y="115411"/>
                    </a:cubicBezTo>
                    <a:cubicBezTo>
                      <a:pt x="82359" y="118393"/>
                      <a:pt x="72064" y="120000"/>
                      <a:pt x="60160" y="120000"/>
                    </a:cubicBezTo>
                    <a:cubicBezTo>
                      <a:pt x="47613" y="120000"/>
                      <a:pt x="37640" y="118393"/>
                      <a:pt x="29919" y="115411"/>
                    </a:cubicBezTo>
                    <a:cubicBezTo>
                      <a:pt x="22198" y="112198"/>
                      <a:pt x="16407" y="108527"/>
                      <a:pt x="11903" y="103938"/>
                    </a:cubicBezTo>
                    <a:cubicBezTo>
                      <a:pt x="7399" y="99349"/>
                      <a:pt x="4182" y="94072"/>
                      <a:pt x="2573" y="88565"/>
                    </a:cubicBezTo>
                    <a:cubicBezTo>
                      <a:pt x="965" y="83288"/>
                      <a:pt x="0" y="78011"/>
                      <a:pt x="0" y="73193"/>
                    </a:cubicBezTo>
                    <a:lnTo>
                      <a:pt x="0" y="0"/>
                    </a:lnTo>
                    <a:lnTo>
                      <a:pt x="16729" y="0"/>
                    </a:lnTo>
                    <a:lnTo>
                      <a:pt x="16729" y="72045"/>
                    </a:lnTo>
                    <a:cubicBezTo>
                      <a:pt x="16729" y="77782"/>
                      <a:pt x="17372" y="82370"/>
                      <a:pt x="18981" y="86271"/>
                    </a:cubicBezTo>
                    <a:cubicBezTo>
                      <a:pt x="20589" y="90401"/>
                      <a:pt x="22520" y="93843"/>
                      <a:pt x="25093" y="96367"/>
                    </a:cubicBezTo>
                    <a:cubicBezTo>
                      <a:pt x="27667" y="99349"/>
                      <a:pt x="30241" y="101185"/>
                      <a:pt x="33458" y="103021"/>
                    </a:cubicBezTo>
                    <a:cubicBezTo>
                      <a:pt x="36675" y="104627"/>
                      <a:pt x="39892" y="105774"/>
                      <a:pt x="43109" y="106692"/>
                    </a:cubicBezTo>
                    <a:cubicBezTo>
                      <a:pt x="46327" y="107609"/>
                      <a:pt x="49222" y="108068"/>
                      <a:pt x="52439" y="108527"/>
                    </a:cubicBezTo>
                    <a:cubicBezTo>
                      <a:pt x="55335" y="108757"/>
                      <a:pt x="58230" y="108757"/>
                      <a:pt x="60160" y="108757"/>
                    </a:cubicBezTo>
                    <a:cubicBezTo>
                      <a:pt x="62091" y="108757"/>
                      <a:pt x="64664" y="108757"/>
                      <a:pt x="67560" y="108527"/>
                    </a:cubicBezTo>
                    <a:cubicBezTo>
                      <a:pt x="70777" y="108068"/>
                      <a:pt x="73672" y="107609"/>
                      <a:pt x="76890" y="106692"/>
                    </a:cubicBezTo>
                    <a:cubicBezTo>
                      <a:pt x="80107" y="105774"/>
                      <a:pt x="83324" y="104627"/>
                      <a:pt x="86541" y="103021"/>
                    </a:cubicBezTo>
                    <a:cubicBezTo>
                      <a:pt x="89758" y="101185"/>
                      <a:pt x="92654" y="99349"/>
                      <a:pt x="94906" y="96367"/>
                    </a:cubicBezTo>
                    <a:cubicBezTo>
                      <a:pt x="97479" y="93613"/>
                      <a:pt x="99410" y="90401"/>
                      <a:pt x="101018" y="86271"/>
                    </a:cubicBezTo>
                    <a:cubicBezTo>
                      <a:pt x="102627" y="82370"/>
                      <a:pt x="103592" y="77552"/>
                      <a:pt x="103592" y="72045"/>
                    </a:cubicBezTo>
                    <a:lnTo>
                      <a:pt x="103592" y="0"/>
                    </a:lnTo>
                    <a:lnTo>
                      <a:pt x="119999" y="0"/>
                    </a:lnTo>
                    <a:lnTo>
                      <a:pt x="119999" y="73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1" name="Google Shape;341;p43"/>
          <p:cNvSpPr txBox="1">
            <a:spLocks noGrp="1"/>
          </p:cNvSpPr>
          <p:nvPr>
            <p:ph type="title"/>
          </p:nvPr>
        </p:nvSpPr>
        <p:spPr>
          <a:xfrm>
            <a:off x="311700" y="101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43"/>
          <p:cNvSpPr txBox="1">
            <a:spLocks noGrp="1"/>
          </p:cNvSpPr>
          <p:nvPr>
            <p:ph type="body" idx="1"/>
          </p:nvPr>
        </p:nvSpPr>
        <p:spPr>
          <a:xfrm>
            <a:off x="311700" y="827025"/>
            <a:ext cx="3999900" cy="384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43" name="Google Shape;343;p43"/>
          <p:cNvSpPr txBox="1">
            <a:spLocks noGrp="1"/>
          </p:cNvSpPr>
          <p:nvPr>
            <p:ph type="body" idx="2"/>
          </p:nvPr>
        </p:nvSpPr>
        <p:spPr>
          <a:xfrm>
            <a:off x="4832400" y="827025"/>
            <a:ext cx="3999900" cy="3843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44" name="Google Shape;344;p43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45" name="Google Shape;345;p43"/>
          <p:cNvCxnSpPr/>
          <p:nvPr/>
        </p:nvCxnSpPr>
        <p:spPr>
          <a:xfrm>
            <a:off x="311700" y="67462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6" name="Google Shape;346;p43"/>
          <p:cNvGrpSpPr/>
          <p:nvPr/>
        </p:nvGrpSpPr>
        <p:grpSpPr>
          <a:xfrm>
            <a:off x="8423878" y="252391"/>
            <a:ext cx="332215" cy="332112"/>
            <a:chOff x="4740275" y="1220788"/>
            <a:chExt cx="2609700" cy="2613000"/>
          </a:xfrm>
        </p:grpSpPr>
        <p:sp>
          <p:nvSpPr>
            <p:cNvPr id="347" name="Google Shape;347;p43"/>
            <p:cNvSpPr/>
            <p:nvPr/>
          </p:nvSpPr>
          <p:spPr>
            <a:xfrm>
              <a:off x="6156325" y="1930400"/>
              <a:ext cx="509700" cy="50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38" y="30645"/>
                  </a:moveTo>
                  <a:cubicBezTo>
                    <a:pt x="120000" y="25483"/>
                    <a:pt x="120000" y="16774"/>
                    <a:pt x="114838" y="11612"/>
                  </a:cubicBezTo>
                  <a:lnTo>
                    <a:pt x="108387" y="5161"/>
                  </a:lnTo>
                  <a:cubicBezTo>
                    <a:pt x="103225" y="0"/>
                    <a:pt x="94516" y="0"/>
                    <a:pt x="89354" y="5161"/>
                  </a:cubicBezTo>
                  <a:lnTo>
                    <a:pt x="0" y="94516"/>
                  </a:lnTo>
                  <a:lnTo>
                    <a:pt x="25161" y="120000"/>
                  </a:lnTo>
                  <a:lnTo>
                    <a:pt x="114838" y="30645"/>
                  </a:ln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43"/>
            <p:cNvSpPr/>
            <p:nvPr/>
          </p:nvSpPr>
          <p:spPr>
            <a:xfrm>
              <a:off x="4740275" y="1220788"/>
              <a:ext cx="2609700" cy="26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77" y="100188"/>
                  </a:moveTo>
                  <a:cubicBezTo>
                    <a:pt x="114078" y="89559"/>
                    <a:pt x="120000" y="75408"/>
                    <a:pt x="120000" y="59937"/>
                  </a:cubicBezTo>
                  <a:cubicBezTo>
                    <a:pt x="120000" y="26855"/>
                    <a:pt x="93165" y="0"/>
                    <a:pt x="59968" y="0"/>
                  </a:cubicBezTo>
                  <a:cubicBezTo>
                    <a:pt x="26834" y="0"/>
                    <a:pt x="0" y="26855"/>
                    <a:pt x="0" y="59937"/>
                  </a:cubicBezTo>
                  <a:cubicBezTo>
                    <a:pt x="0" y="93018"/>
                    <a:pt x="26834" y="119811"/>
                    <a:pt x="59968" y="119811"/>
                  </a:cubicBezTo>
                  <a:cubicBezTo>
                    <a:pt x="75023" y="119811"/>
                    <a:pt x="88818" y="114276"/>
                    <a:pt x="99338" y="105157"/>
                  </a:cubicBezTo>
                  <a:lnTo>
                    <a:pt x="113196" y="118993"/>
                  </a:lnTo>
                  <a:cubicBezTo>
                    <a:pt x="114267" y="120000"/>
                    <a:pt x="115905" y="120000"/>
                    <a:pt x="116913" y="118993"/>
                  </a:cubicBezTo>
                  <a:lnTo>
                    <a:pt x="118173" y="117735"/>
                  </a:lnTo>
                  <a:cubicBezTo>
                    <a:pt x="119181" y="116666"/>
                    <a:pt x="119181" y="115031"/>
                    <a:pt x="118173" y="114025"/>
                  </a:cubicBezTo>
                  <a:lnTo>
                    <a:pt x="104377" y="100188"/>
                  </a:lnTo>
                  <a:close/>
                  <a:moveTo>
                    <a:pt x="59968" y="113333"/>
                  </a:moveTo>
                  <a:cubicBezTo>
                    <a:pt x="30488" y="113333"/>
                    <a:pt x="6551" y="89433"/>
                    <a:pt x="6551" y="59937"/>
                  </a:cubicBezTo>
                  <a:cubicBezTo>
                    <a:pt x="6551" y="30440"/>
                    <a:pt x="30488" y="6540"/>
                    <a:pt x="59968" y="6540"/>
                  </a:cubicBezTo>
                  <a:cubicBezTo>
                    <a:pt x="89511" y="6540"/>
                    <a:pt x="113448" y="30440"/>
                    <a:pt x="113448" y="59937"/>
                  </a:cubicBezTo>
                  <a:cubicBezTo>
                    <a:pt x="113448" y="73584"/>
                    <a:pt x="108283" y="86100"/>
                    <a:pt x="99779" y="95597"/>
                  </a:cubicBezTo>
                  <a:lnTo>
                    <a:pt x="95874" y="91761"/>
                  </a:lnTo>
                  <a:lnTo>
                    <a:pt x="65133" y="61006"/>
                  </a:lnTo>
                  <a:lnTo>
                    <a:pt x="65133" y="61006"/>
                  </a:lnTo>
                  <a:lnTo>
                    <a:pt x="60157" y="56100"/>
                  </a:lnTo>
                  <a:lnTo>
                    <a:pt x="60157" y="56100"/>
                  </a:lnTo>
                  <a:lnTo>
                    <a:pt x="37732" y="33584"/>
                  </a:lnTo>
                  <a:cubicBezTo>
                    <a:pt x="36661" y="32578"/>
                    <a:pt x="35023" y="32578"/>
                    <a:pt x="34015" y="33584"/>
                  </a:cubicBezTo>
                  <a:lnTo>
                    <a:pt x="32755" y="34842"/>
                  </a:lnTo>
                  <a:cubicBezTo>
                    <a:pt x="31748" y="35849"/>
                    <a:pt x="31748" y="37547"/>
                    <a:pt x="32755" y="38553"/>
                  </a:cubicBezTo>
                  <a:lnTo>
                    <a:pt x="55181" y="60943"/>
                  </a:lnTo>
                  <a:lnTo>
                    <a:pt x="32755" y="83333"/>
                  </a:lnTo>
                  <a:cubicBezTo>
                    <a:pt x="31748" y="84402"/>
                    <a:pt x="31748" y="86037"/>
                    <a:pt x="32755" y="87044"/>
                  </a:cubicBezTo>
                  <a:lnTo>
                    <a:pt x="34015" y="88301"/>
                  </a:lnTo>
                  <a:cubicBezTo>
                    <a:pt x="35023" y="89308"/>
                    <a:pt x="36661" y="89308"/>
                    <a:pt x="37732" y="88301"/>
                  </a:cubicBezTo>
                  <a:lnTo>
                    <a:pt x="60157" y="65911"/>
                  </a:lnTo>
                  <a:lnTo>
                    <a:pt x="94803" y="100503"/>
                  </a:lnTo>
                  <a:cubicBezTo>
                    <a:pt x="85417" y="108427"/>
                    <a:pt x="73322" y="113333"/>
                    <a:pt x="59968" y="113333"/>
                  </a:cubicBez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44"/>
          <p:cNvGrpSpPr/>
          <p:nvPr/>
        </p:nvGrpSpPr>
        <p:grpSpPr>
          <a:xfrm>
            <a:off x="0" y="4801291"/>
            <a:ext cx="9144000" cy="342675"/>
            <a:chOff x="0" y="6401721"/>
            <a:chExt cx="12192000" cy="456900"/>
          </a:xfrm>
        </p:grpSpPr>
        <p:sp>
          <p:nvSpPr>
            <p:cNvPr id="351" name="Google Shape;351;p44"/>
            <p:cNvSpPr/>
            <p:nvPr/>
          </p:nvSpPr>
          <p:spPr>
            <a:xfrm>
              <a:off x="0" y="6401721"/>
              <a:ext cx="12192000" cy="456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2" name="Google Shape;352;p44"/>
            <p:cNvGrpSpPr/>
            <p:nvPr/>
          </p:nvGrpSpPr>
          <p:grpSpPr>
            <a:xfrm>
              <a:off x="10596837" y="6561016"/>
              <a:ext cx="1273052" cy="171255"/>
              <a:chOff x="3469248" y="4692960"/>
              <a:chExt cx="2205564" cy="296700"/>
            </a:xfrm>
          </p:grpSpPr>
          <p:sp>
            <p:nvSpPr>
              <p:cNvPr id="353" name="Google Shape;353;p44"/>
              <p:cNvSpPr/>
              <p:nvPr/>
            </p:nvSpPr>
            <p:spPr>
              <a:xfrm>
                <a:off x="3469248" y="4692960"/>
                <a:ext cx="252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674" y="48094"/>
                    </a:moveTo>
                    <a:lnTo>
                      <a:pt x="99235" y="0"/>
                    </a:lnTo>
                    <a:lnTo>
                      <a:pt x="116494" y="0"/>
                    </a:lnTo>
                    <a:lnTo>
                      <a:pt x="69842" y="56817"/>
                    </a:lnTo>
                    <a:lnTo>
                      <a:pt x="120000" y="120000"/>
                    </a:lnTo>
                    <a:lnTo>
                      <a:pt x="101662" y="120000"/>
                    </a:lnTo>
                    <a:lnTo>
                      <a:pt x="59865" y="65304"/>
                    </a:lnTo>
                    <a:lnTo>
                      <a:pt x="17528" y="120000"/>
                    </a:lnTo>
                    <a:lnTo>
                      <a:pt x="0" y="120000"/>
                    </a:lnTo>
                    <a:lnTo>
                      <a:pt x="50426" y="56817"/>
                    </a:lnTo>
                    <a:lnTo>
                      <a:pt x="4044" y="0"/>
                    </a:lnTo>
                    <a:lnTo>
                      <a:pt x="22921" y="0"/>
                    </a:lnTo>
                    <a:lnTo>
                      <a:pt x="60674" y="48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44"/>
              <p:cNvSpPr/>
              <p:nvPr/>
            </p:nvSpPr>
            <p:spPr>
              <a:xfrm>
                <a:off x="463732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44"/>
              <p:cNvSpPr/>
              <p:nvPr/>
            </p:nvSpPr>
            <p:spPr>
              <a:xfrm>
                <a:off x="383037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44"/>
              <p:cNvSpPr/>
              <p:nvPr/>
            </p:nvSpPr>
            <p:spPr>
              <a:xfrm>
                <a:off x="4253873" y="4692960"/>
                <a:ext cx="2391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4928" y="101611"/>
                    </a:moveTo>
                    <a:lnTo>
                      <a:pt x="105213" y="101611"/>
                    </a:lnTo>
                    <a:lnTo>
                      <a:pt x="105213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01516" y="120000"/>
                    </a:lnTo>
                    <a:lnTo>
                      <a:pt x="15071" y="17445"/>
                    </a:lnTo>
                    <a:lnTo>
                      <a:pt x="14786" y="17445"/>
                    </a:lnTo>
                    <a:lnTo>
                      <a:pt x="14786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8483" y="0"/>
                    </a:lnTo>
                    <a:lnTo>
                      <a:pt x="104928" y="1016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44"/>
              <p:cNvSpPr/>
              <p:nvPr/>
            </p:nvSpPr>
            <p:spPr>
              <a:xfrm>
                <a:off x="5057539" y="4692960"/>
                <a:ext cx="2469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46513" y="0"/>
                    </a:lnTo>
                    <a:cubicBezTo>
                      <a:pt x="55045" y="0"/>
                      <a:pt x="64128" y="1176"/>
                      <a:pt x="72660" y="3764"/>
                    </a:cubicBezTo>
                    <a:cubicBezTo>
                      <a:pt x="81192" y="6117"/>
                      <a:pt x="89174" y="10117"/>
                      <a:pt x="96330" y="15058"/>
                    </a:cubicBezTo>
                    <a:cubicBezTo>
                      <a:pt x="103211" y="20000"/>
                      <a:pt x="108990" y="26117"/>
                      <a:pt x="113669" y="33882"/>
                    </a:cubicBezTo>
                    <a:cubicBezTo>
                      <a:pt x="118073" y="41176"/>
                      <a:pt x="120000" y="49882"/>
                      <a:pt x="120000" y="60000"/>
                    </a:cubicBezTo>
                    <a:cubicBezTo>
                      <a:pt x="120000" y="69882"/>
                      <a:pt x="118073" y="78823"/>
                      <a:pt x="113669" y="86117"/>
                    </a:cubicBezTo>
                    <a:cubicBezTo>
                      <a:pt x="108990" y="93411"/>
                      <a:pt x="103486" y="99764"/>
                      <a:pt x="96330" y="104941"/>
                    </a:cubicBezTo>
                    <a:cubicBezTo>
                      <a:pt x="89449" y="109882"/>
                      <a:pt x="81467" y="113882"/>
                      <a:pt x="72660" y="116235"/>
                    </a:cubicBezTo>
                    <a:cubicBezTo>
                      <a:pt x="64128" y="118588"/>
                      <a:pt x="55045" y="120000"/>
                      <a:pt x="46513" y="120000"/>
                    </a:cubicBezTo>
                    <a:lnTo>
                      <a:pt x="0" y="120000"/>
                    </a:lnTo>
                    <a:lnTo>
                      <a:pt x="0" y="0"/>
                    </a:lnTo>
                    <a:close/>
                    <a:moveTo>
                      <a:pt x="14036" y="108470"/>
                    </a:moveTo>
                    <a:lnTo>
                      <a:pt x="41559" y="108470"/>
                    </a:lnTo>
                    <a:cubicBezTo>
                      <a:pt x="52293" y="108470"/>
                      <a:pt x="61651" y="107058"/>
                      <a:pt x="69633" y="104470"/>
                    </a:cubicBezTo>
                    <a:cubicBezTo>
                      <a:pt x="77339" y="101882"/>
                      <a:pt x="83944" y="97882"/>
                      <a:pt x="89174" y="93647"/>
                    </a:cubicBezTo>
                    <a:cubicBezTo>
                      <a:pt x="94403" y="88941"/>
                      <a:pt x="97981" y="83764"/>
                      <a:pt x="100733" y="77882"/>
                    </a:cubicBezTo>
                    <a:cubicBezTo>
                      <a:pt x="103211" y="72000"/>
                      <a:pt x="104587" y="66117"/>
                      <a:pt x="104587" y="60000"/>
                    </a:cubicBezTo>
                    <a:cubicBezTo>
                      <a:pt x="104587" y="53882"/>
                      <a:pt x="103211" y="48000"/>
                      <a:pt x="100733" y="42117"/>
                    </a:cubicBezTo>
                    <a:cubicBezTo>
                      <a:pt x="98256" y="36235"/>
                      <a:pt x="94678" y="31294"/>
                      <a:pt x="89174" y="26352"/>
                    </a:cubicBezTo>
                    <a:cubicBezTo>
                      <a:pt x="83669" y="21647"/>
                      <a:pt x="77339" y="18117"/>
                      <a:pt x="69633" y="15529"/>
                    </a:cubicBezTo>
                    <a:cubicBezTo>
                      <a:pt x="61651" y="12941"/>
                      <a:pt x="52293" y="11529"/>
                      <a:pt x="41559" y="11529"/>
                    </a:cubicBezTo>
                    <a:lnTo>
                      <a:pt x="14036" y="11529"/>
                    </a:lnTo>
                    <a:lnTo>
                      <a:pt x="14036" y="1084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44"/>
              <p:cNvSpPr/>
              <p:nvPr/>
            </p:nvSpPr>
            <p:spPr>
              <a:xfrm>
                <a:off x="5463312" y="4692960"/>
                <a:ext cx="21150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9999" y="73193"/>
                    </a:moveTo>
                    <a:cubicBezTo>
                      <a:pt x="119999" y="78011"/>
                      <a:pt x="119356" y="83288"/>
                      <a:pt x="117747" y="88565"/>
                    </a:cubicBezTo>
                    <a:cubicBezTo>
                      <a:pt x="116139" y="94072"/>
                      <a:pt x="112922" y="98891"/>
                      <a:pt x="108418" y="103938"/>
                    </a:cubicBezTo>
                    <a:cubicBezTo>
                      <a:pt x="103914" y="108527"/>
                      <a:pt x="97801" y="112198"/>
                      <a:pt x="89758" y="115411"/>
                    </a:cubicBezTo>
                    <a:cubicBezTo>
                      <a:pt x="82359" y="118393"/>
                      <a:pt x="72064" y="120000"/>
                      <a:pt x="60160" y="120000"/>
                    </a:cubicBezTo>
                    <a:cubicBezTo>
                      <a:pt x="47613" y="120000"/>
                      <a:pt x="37640" y="118393"/>
                      <a:pt x="29919" y="115411"/>
                    </a:cubicBezTo>
                    <a:cubicBezTo>
                      <a:pt x="22198" y="112198"/>
                      <a:pt x="16407" y="108527"/>
                      <a:pt x="11903" y="103938"/>
                    </a:cubicBezTo>
                    <a:cubicBezTo>
                      <a:pt x="7399" y="99349"/>
                      <a:pt x="4182" y="94072"/>
                      <a:pt x="2573" y="88565"/>
                    </a:cubicBezTo>
                    <a:cubicBezTo>
                      <a:pt x="965" y="83288"/>
                      <a:pt x="0" y="78011"/>
                      <a:pt x="0" y="73193"/>
                    </a:cubicBezTo>
                    <a:lnTo>
                      <a:pt x="0" y="0"/>
                    </a:lnTo>
                    <a:lnTo>
                      <a:pt x="16729" y="0"/>
                    </a:lnTo>
                    <a:lnTo>
                      <a:pt x="16729" y="72045"/>
                    </a:lnTo>
                    <a:cubicBezTo>
                      <a:pt x="16729" y="77782"/>
                      <a:pt x="17372" y="82370"/>
                      <a:pt x="18981" y="86271"/>
                    </a:cubicBezTo>
                    <a:cubicBezTo>
                      <a:pt x="20589" y="90401"/>
                      <a:pt x="22520" y="93843"/>
                      <a:pt x="25093" y="96367"/>
                    </a:cubicBezTo>
                    <a:cubicBezTo>
                      <a:pt x="27667" y="99349"/>
                      <a:pt x="30241" y="101185"/>
                      <a:pt x="33458" y="103021"/>
                    </a:cubicBezTo>
                    <a:cubicBezTo>
                      <a:pt x="36675" y="104627"/>
                      <a:pt x="39892" y="105774"/>
                      <a:pt x="43109" y="106692"/>
                    </a:cubicBezTo>
                    <a:cubicBezTo>
                      <a:pt x="46327" y="107609"/>
                      <a:pt x="49222" y="108068"/>
                      <a:pt x="52439" y="108527"/>
                    </a:cubicBezTo>
                    <a:cubicBezTo>
                      <a:pt x="55335" y="108757"/>
                      <a:pt x="58230" y="108757"/>
                      <a:pt x="60160" y="108757"/>
                    </a:cubicBezTo>
                    <a:cubicBezTo>
                      <a:pt x="62091" y="108757"/>
                      <a:pt x="64664" y="108757"/>
                      <a:pt x="67560" y="108527"/>
                    </a:cubicBezTo>
                    <a:cubicBezTo>
                      <a:pt x="70777" y="108068"/>
                      <a:pt x="73672" y="107609"/>
                      <a:pt x="76890" y="106692"/>
                    </a:cubicBezTo>
                    <a:cubicBezTo>
                      <a:pt x="80107" y="105774"/>
                      <a:pt x="83324" y="104627"/>
                      <a:pt x="86541" y="103021"/>
                    </a:cubicBezTo>
                    <a:cubicBezTo>
                      <a:pt x="89758" y="101185"/>
                      <a:pt x="92654" y="99349"/>
                      <a:pt x="94906" y="96367"/>
                    </a:cubicBezTo>
                    <a:cubicBezTo>
                      <a:pt x="97479" y="93613"/>
                      <a:pt x="99410" y="90401"/>
                      <a:pt x="101018" y="86271"/>
                    </a:cubicBezTo>
                    <a:cubicBezTo>
                      <a:pt x="102627" y="82370"/>
                      <a:pt x="103592" y="77552"/>
                      <a:pt x="103592" y="72045"/>
                    </a:cubicBezTo>
                    <a:lnTo>
                      <a:pt x="103592" y="0"/>
                    </a:lnTo>
                    <a:lnTo>
                      <a:pt x="119999" y="0"/>
                    </a:lnTo>
                    <a:lnTo>
                      <a:pt x="119999" y="73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9" name="Google Shape;359;p44"/>
          <p:cNvSpPr txBox="1">
            <a:spLocks noGrp="1"/>
          </p:cNvSpPr>
          <p:nvPr>
            <p:ph type="title"/>
          </p:nvPr>
        </p:nvSpPr>
        <p:spPr>
          <a:xfrm>
            <a:off x="311700" y="101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44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61" name="Google Shape;361;p44"/>
          <p:cNvCxnSpPr/>
          <p:nvPr/>
        </p:nvCxnSpPr>
        <p:spPr>
          <a:xfrm>
            <a:off x="311700" y="67462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62" name="Google Shape;362;p44"/>
          <p:cNvGrpSpPr/>
          <p:nvPr/>
        </p:nvGrpSpPr>
        <p:grpSpPr>
          <a:xfrm>
            <a:off x="8423878" y="252391"/>
            <a:ext cx="332215" cy="332112"/>
            <a:chOff x="4740275" y="1220788"/>
            <a:chExt cx="2609700" cy="2613000"/>
          </a:xfrm>
        </p:grpSpPr>
        <p:sp>
          <p:nvSpPr>
            <p:cNvPr id="363" name="Google Shape;363;p44"/>
            <p:cNvSpPr/>
            <p:nvPr/>
          </p:nvSpPr>
          <p:spPr>
            <a:xfrm>
              <a:off x="6156325" y="1930400"/>
              <a:ext cx="509700" cy="50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38" y="30645"/>
                  </a:moveTo>
                  <a:cubicBezTo>
                    <a:pt x="120000" y="25483"/>
                    <a:pt x="120000" y="16774"/>
                    <a:pt x="114838" y="11612"/>
                  </a:cubicBezTo>
                  <a:lnTo>
                    <a:pt x="108387" y="5161"/>
                  </a:lnTo>
                  <a:cubicBezTo>
                    <a:pt x="103225" y="0"/>
                    <a:pt x="94516" y="0"/>
                    <a:pt x="89354" y="5161"/>
                  </a:cubicBezTo>
                  <a:lnTo>
                    <a:pt x="0" y="94516"/>
                  </a:lnTo>
                  <a:lnTo>
                    <a:pt x="25161" y="120000"/>
                  </a:lnTo>
                  <a:lnTo>
                    <a:pt x="114838" y="30645"/>
                  </a:ln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4740275" y="1220788"/>
              <a:ext cx="2609700" cy="26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77" y="100188"/>
                  </a:moveTo>
                  <a:cubicBezTo>
                    <a:pt x="114078" y="89559"/>
                    <a:pt x="120000" y="75408"/>
                    <a:pt x="120000" y="59937"/>
                  </a:cubicBezTo>
                  <a:cubicBezTo>
                    <a:pt x="120000" y="26855"/>
                    <a:pt x="93165" y="0"/>
                    <a:pt x="59968" y="0"/>
                  </a:cubicBezTo>
                  <a:cubicBezTo>
                    <a:pt x="26834" y="0"/>
                    <a:pt x="0" y="26855"/>
                    <a:pt x="0" y="59937"/>
                  </a:cubicBezTo>
                  <a:cubicBezTo>
                    <a:pt x="0" y="93018"/>
                    <a:pt x="26834" y="119811"/>
                    <a:pt x="59968" y="119811"/>
                  </a:cubicBezTo>
                  <a:cubicBezTo>
                    <a:pt x="75023" y="119811"/>
                    <a:pt x="88818" y="114276"/>
                    <a:pt x="99338" y="105157"/>
                  </a:cubicBezTo>
                  <a:lnTo>
                    <a:pt x="113196" y="118993"/>
                  </a:lnTo>
                  <a:cubicBezTo>
                    <a:pt x="114267" y="120000"/>
                    <a:pt x="115905" y="120000"/>
                    <a:pt x="116913" y="118993"/>
                  </a:cubicBezTo>
                  <a:lnTo>
                    <a:pt x="118173" y="117735"/>
                  </a:lnTo>
                  <a:cubicBezTo>
                    <a:pt x="119181" y="116666"/>
                    <a:pt x="119181" y="115031"/>
                    <a:pt x="118173" y="114025"/>
                  </a:cubicBezTo>
                  <a:lnTo>
                    <a:pt x="104377" y="100188"/>
                  </a:lnTo>
                  <a:close/>
                  <a:moveTo>
                    <a:pt x="59968" y="113333"/>
                  </a:moveTo>
                  <a:cubicBezTo>
                    <a:pt x="30488" y="113333"/>
                    <a:pt x="6551" y="89433"/>
                    <a:pt x="6551" y="59937"/>
                  </a:cubicBezTo>
                  <a:cubicBezTo>
                    <a:pt x="6551" y="30440"/>
                    <a:pt x="30488" y="6540"/>
                    <a:pt x="59968" y="6540"/>
                  </a:cubicBezTo>
                  <a:cubicBezTo>
                    <a:pt x="89511" y="6540"/>
                    <a:pt x="113448" y="30440"/>
                    <a:pt x="113448" y="59937"/>
                  </a:cubicBezTo>
                  <a:cubicBezTo>
                    <a:pt x="113448" y="73584"/>
                    <a:pt x="108283" y="86100"/>
                    <a:pt x="99779" y="95597"/>
                  </a:cubicBezTo>
                  <a:lnTo>
                    <a:pt x="95874" y="91761"/>
                  </a:lnTo>
                  <a:lnTo>
                    <a:pt x="65133" y="61006"/>
                  </a:lnTo>
                  <a:lnTo>
                    <a:pt x="65133" y="61006"/>
                  </a:lnTo>
                  <a:lnTo>
                    <a:pt x="60157" y="56100"/>
                  </a:lnTo>
                  <a:lnTo>
                    <a:pt x="60157" y="56100"/>
                  </a:lnTo>
                  <a:lnTo>
                    <a:pt x="37732" y="33584"/>
                  </a:lnTo>
                  <a:cubicBezTo>
                    <a:pt x="36661" y="32578"/>
                    <a:pt x="35023" y="32578"/>
                    <a:pt x="34015" y="33584"/>
                  </a:cubicBezTo>
                  <a:lnTo>
                    <a:pt x="32755" y="34842"/>
                  </a:lnTo>
                  <a:cubicBezTo>
                    <a:pt x="31748" y="35849"/>
                    <a:pt x="31748" y="37547"/>
                    <a:pt x="32755" y="38553"/>
                  </a:cubicBezTo>
                  <a:lnTo>
                    <a:pt x="55181" y="60943"/>
                  </a:lnTo>
                  <a:lnTo>
                    <a:pt x="32755" y="83333"/>
                  </a:lnTo>
                  <a:cubicBezTo>
                    <a:pt x="31748" y="84402"/>
                    <a:pt x="31748" y="86037"/>
                    <a:pt x="32755" y="87044"/>
                  </a:cubicBezTo>
                  <a:lnTo>
                    <a:pt x="34015" y="88301"/>
                  </a:lnTo>
                  <a:cubicBezTo>
                    <a:pt x="35023" y="89308"/>
                    <a:pt x="36661" y="89308"/>
                    <a:pt x="37732" y="88301"/>
                  </a:cubicBezTo>
                  <a:lnTo>
                    <a:pt x="60157" y="65911"/>
                  </a:lnTo>
                  <a:lnTo>
                    <a:pt x="94803" y="100503"/>
                  </a:lnTo>
                  <a:cubicBezTo>
                    <a:pt x="85417" y="108427"/>
                    <a:pt x="73322" y="113333"/>
                    <a:pt x="59968" y="113333"/>
                  </a:cubicBez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45"/>
          <p:cNvGrpSpPr/>
          <p:nvPr/>
        </p:nvGrpSpPr>
        <p:grpSpPr>
          <a:xfrm>
            <a:off x="0" y="4801291"/>
            <a:ext cx="9144000" cy="342675"/>
            <a:chOff x="0" y="6401721"/>
            <a:chExt cx="12192000" cy="456900"/>
          </a:xfrm>
        </p:grpSpPr>
        <p:sp>
          <p:nvSpPr>
            <p:cNvPr id="367" name="Google Shape;367;p45"/>
            <p:cNvSpPr/>
            <p:nvPr/>
          </p:nvSpPr>
          <p:spPr>
            <a:xfrm>
              <a:off x="0" y="6401721"/>
              <a:ext cx="12192000" cy="4569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8" name="Google Shape;368;p45"/>
            <p:cNvGrpSpPr/>
            <p:nvPr/>
          </p:nvGrpSpPr>
          <p:grpSpPr>
            <a:xfrm>
              <a:off x="10596837" y="6561016"/>
              <a:ext cx="1273052" cy="171255"/>
              <a:chOff x="3469248" y="4692960"/>
              <a:chExt cx="2205564" cy="296700"/>
            </a:xfrm>
          </p:grpSpPr>
          <p:sp>
            <p:nvSpPr>
              <p:cNvPr id="369" name="Google Shape;369;p45"/>
              <p:cNvSpPr/>
              <p:nvPr/>
            </p:nvSpPr>
            <p:spPr>
              <a:xfrm>
                <a:off x="3469248" y="4692960"/>
                <a:ext cx="252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674" y="48094"/>
                    </a:moveTo>
                    <a:lnTo>
                      <a:pt x="99235" y="0"/>
                    </a:lnTo>
                    <a:lnTo>
                      <a:pt x="116494" y="0"/>
                    </a:lnTo>
                    <a:lnTo>
                      <a:pt x="69842" y="56817"/>
                    </a:lnTo>
                    <a:lnTo>
                      <a:pt x="120000" y="120000"/>
                    </a:lnTo>
                    <a:lnTo>
                      <a:pt x="101662" y="120000"/>
                    </a:lnTo>
                    <a:lnTo>
                      <a:pt x="59865" y="65304"/>
                    </a:lnTo>
                    <a:lnTo>
                      <a:pt x="17528" y="120000"/>
                    </a:lnTo>
                    <a:lnTo>
                      <a:pt x="0" y="120000"/>
                    </a:lnTo>
                    <a:lnTo>
                      <a:pt x="50426" y="56817"/>
                    </a:lnTo>
                    <a:lnTo>
                      <a:pt x="4044" y="0"/>
                    </a:lnTo>
                    <a:lnTo>
                      <a:pt x="22921" y="0"/>
                    </a:lnTo>
                    <a:lnTo>
                      <a:pt x="60674" y="48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45"/>
              <p:cNvSpPr/>
              <p:nvPr/>
            </p:nvSpPr>
            <p:spPr>
              <a:xfrm>
                <a:off x="463732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45"/>
              <p:cNvSpPr/>
              <p:nvPr/>
            </p:nvSpPr>
            <p:spPr>
              <a:xfrm>
                <a:off x="3830372" y="4692960"/>
                <a:ext cx="2790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4634" y="120000"/>
                    </a:moveTo>
                    <a:lnTo>
                      <a:pt x="0" y="120000"/>
                    </a:lnTo>
                    <a:lnTo>
                      <a:pt x="53902" y="0"/>
                    </a:lnTo>
                    <a:lnTo>
                      <a:pt x="66097" y="0"/>
                    </a:lnTo>
                    <a:lnTo>
                      <a:pt x="120000" y="120000"/>
                    </a:lnTo>
                    <a:lnTo>
                      <a:pt x="105365" y="120000"/>
                    </a:lnTo>
                    <a:lnTo>
                      <a:pt x="60000" y="14145"/>
                    </a:lnTo>
                    <a:lnTo>
                      <a:pt x="14634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45"/>
              <p:cNvSpPr/>
              <p:nvPr/>
            </p:nvSpPr>
            <p:spPr>
              <a:xfrm>
                <a:off x="4253873" y="4692960"/>
                <a:ext cx="2391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4928" y="101611"/>
                    </a:moveTo>
                    <a:lnTo>
                      <a:pt x="105213" y="101611"/>
                    </a:lnTo>
                    <a:lnTo>
                      <a:pt x="105213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101516" y="120000"/>
                    </a:lnTo>
                    <a:lnTo>
                      <a:pt x="15071" y="17445"/>
                    </a:lnTo>
                    <a:lnTo>
                      <a:pt x="14786" y="17445"/>
                    </a:lnTo>
                    <a:lnTo>
                      <a:pt x="14786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8483" y="0"/>
                    </a:lnTo>
                    <a:lnTo>
                      <a:pt x="104928" y="1016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45"/>
              <p:cNvSpPr/>
              <p:nvPr/>
            </p:nvSpPr>
            <p:spPr>
              <a:xfrm>
                <a:off x="5057539" y="4692960"/>
                <a:ext cx="246900" cy="2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46513" y="0"/>
                    </a:lnTo>
                    <a:cubicBezTo>
                      <a:pt x="55045" y="0"/>
                      <a:pt x="64128" y="1176"/>
                      <a:pt x="72660" y="3764"/>
                    </a:cubicBezTo>
                    <a:cubicBezTo>
                      <a:pt x="81192" y="6117"/>
                      <a:pt x="89174" y="10117"/>
                      <a:pt x="96330" y="15058"/>
                    </a:cubicBezTo>
                    <a:cubicBezTo>
                      <a:pt x="103211" y="20000"/>
                      <a:pt x="108990" y="26117"/>
                      <a:pt x="113669" y="33882"/>
                    </a:cubicBezTo>
                    <a:cubicBezTo>
                      <a:pt x="118073" y="41176"/>
                      <a:pt x="120000" y="49882"/>
                      <a:pt x="120000" y="60000"/>
                    </a:cubicBezTo>
                    <a:cubicBezTo>
                      <a:pt x="120000" y="69882"/>
                      <a:pt x="118073" y="78823"/>
                      <a:pt x="113669" y="86117"/>
                    </a:cubicBezTo>
                    <a:cubicBezTo>
                      <a:pt x="108990" y="93411"/>
                      <a:pt x="103486" y="99764"/>
                      <a:pt x="96330" y="104941"/>
                    </a:cubicBezTo>
                    <a:cubicBezTo>
                      <a:pt x="89449" y="109882"/>
                      <a:pt x="81467" y="113882"/>
                      <a:pt x="72660" y="116235"/>
                    </a:cubicBezTo>
                    <a:cubicBezTo>
                      <a:pt x="64128" y="118588"/>
                      <a:pt x="55045" y="120000"/>
                      <a:pt x="46513" y="120000"/>
                    </a:cubicBezTo>
                    <a:lnTo>
                      <a:pt x="0" y="120000"/>
                    </a:lnTo>
                    <a:lnTo>
                      <a:pt x="0" y="0"/>
                    </a:lnTo>
                    <a:close/>
                    <a:moveTo>
                      <a:pt x="14036" y="108470"/>
                    </a:moveTo>
                    <a:lnTo>
                      <a:pt x="41559" y="108470"/>
                    </a:lnTo>
                    <a:cubicBezTo>
                      <a:pt x="52293" y="108470"/>
                      <a:pt x="61651" y="107058"/>
                      <a:pt x="69633" y="104470"/>
                    </a:cubicBezTo>
                    <a:cubicBezTo>
                      <a:pt x="77339" y="101882"/>
                      <a:pt x="83944" y="97882"/>
                      <a:pt x="89174" y="93647"/>
                    </a:cubicBezTo>
                    <a:cubicBezTo>
                      <a:pt x="94403" y="88941"/>
                      <a:pt x="97981" y="83764"/>
                      <a:pt x="100733" y="77882"/>
                    </a:cubicBezTo>
                    <a:cubicBezTo>
                      <a:pt x="103211" y="72000"/>
                      <a:pt x="104587" y="66117"/>
                      <a:pt x="104587" y="60000"/>
                    </a:cubicBezTo>
                    <a:cubicBezTo>
                      <a:pt x="104587" y="53882"/>
                      <a:pt x="103211" y="48000"/>
                      <a:pt x="100733" y="42117"/>
                    </a:cubicBezTo>
                    <a:cubicBezTo>
                      <a:pt x="98256" y="36235"/>
                      <a:pt x="94678" y="31294"/>
                      <a:pt x="89174" y="26352"/>
                    </a:cubicBezTo>
                    <a:cubicBezTo>
                      <a:pt x="83669" y="21647"/>
                      <a:pt x="77339" y="18117"/>
                      <a:pt x="69633" y="15529"/>
                    </a:cubicBezTo>
                    <a:cubicBezTo>
                      <a:pt x="61651" y="12941"/>
                      <a:pt x="52293" y="11529"/>
                      <a:pt x="41559" y="11529"/>
                    </a:cubicBezTo>
                    <a:lnTo>
                      <a:pt x="14036" y="11529"/>
                    </a:lnTo>
                    <a:lnTo>
                      <a:pt x="14036" y="1084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45"/>
              <p:cNvSpPr/>
              <p:nvPr/>
            </p:nvSpPr>
            <p:spPr>
              <a:xfrm>
                <a:off x="5463312" y="4692960"/>
                <a:ext cx="21150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9999" y="73193"/>
                    </a:moveTo>
                    <a:cubicBezTo>
                      <a:pt x="119999" y="78011"/>
                      <a:pt x="119356" y="83288"/>
                      <a:pt x="117747" y="88565"/>
                    </a:cubicBezTo>
                    <a:cubicBezTo>
                      <a:pt x="116139" y="94072"/>
                      <a:pt x="112922" y="98891"/>
                      <a:pt x="108418" y="103938"/>
                    </a:cubicBezTo>
                    <a:cubicBezTo>
                      <a:pt x="103914" y="108527"/>
                      <a:pt x="97801" y="112198"/>
                      <a:pt x="89758" y="115411"/>
                    </a:cubicBezTo>
                    <a:cubicBezTo>
                      <a:pt x="82359" y="118393"/>
                      <a:pt x="72064" y="120000"/>
                      <a:pt x="60160" y="120000"/>
                    </a:cubicBezTo>
                    <a:cubicBezTo>
                      <a:pt x="47613" y="120000"/>
                      <a:pt x="37640" y="118393"/>
                      <a:pt x="29919" y="115411"/>
                    </a:cubicBezTo>
                    <a:cubicBezTo>
                      <a:pt x="22198" y="112198"/>
                      <a:pt x="16407" y="108527"/>
                      <a:pt x="11903" y="103938"/>
                    </a:cubicBezTo>
                    <a:cubicBezTo>
                      <a:pt x="7399" y="99349"/>
                      <a:pt x="4182" y="94072"/>
                      <a:pt x="2573" y="88565"/>
                    </a:cubicBezTo>
                    <a:cubicBezTo>
                      <a:pt x="965" y="83288"/>
                      <a:pt x="0" y="78011"/>
                      <a:pt x="0" y="73193"/>
                    </a:cubicBezTo>
                    <a:lnTo>
                      <a:pt x="0" y="0"/>
                    </a:lnTo>
                    <a:lnTo>
                      <a:pt x="16729" y="0"/>
                    </a:lnTo>
                    <a:lnTo>
                      <a:pt x="16729" y="72045"/>
                    </a:lnTo>
                    <a:cubicBezTo>
                      <a:pt x="16729" y="77782"/>
                      <a:pt x="17372" y="82370"/>
                      <a:pt x="18981" y="86271"/>
                    </a:cubicBezTo>
                    <a:cubicBezTo>
                      <a:pt x="20589" y="90401"/>
                      <a:pt x="22520" y="93843"/>
                      <a:pt x="25093" y="96367"/>
                    </a:cubicBezTo>
                    <a:cubicBezTo>
                      <a:pt x="27667" y="99349"/>
                      <a:pt x="30241" y="101185"/>
                      <a:pt x="33458" y="103021"/>
                    </a:cubicBezTo>
                    <a:cubicBezTo>
                      <a:pt x="36675" y="104627"/>
                      <a:pt x="39892" y="105774"/>
                      <a:pt x="43109" y="106692"/>
                    </a:cubicBezTo>
                    <a:cubicBezTo>
                      <a:pt x="46327" y="107609"/>
                      <a:pt x="49222" y="108068"/>
                      <a:pt x="52439" y="108527"/>
                    </a:cubicBezTo>
                    <a:cubicBezTo>
                      <a:pt x="55335" y="108757"/>
                      <a:pt x="58230" y="108757"/>
                      <a:pt x="60160" y="108757"/>
                    </a:cubicBezTo>
                    <a:cubicBezTo>
                      <a:pt x="62091" y="108757"/>
                      <a:pt x="64664" y="108757"/>
                      <a:pt x="67560" y="108527"/>
                    </a:cubicBezTo>
                    <a:cubicBezTo>
                      <a:pt x="70777" y="108068"/>
                      <a:pt x="73672" y="107609"/>
                      <a:pt x="76890" y="106692"/>
                    </a:cubicBezTo>
                    <a:cubicBezTo>
                      <a:pt x="80107" y="105774"/>
                      <a:pt x="83324" y="104627"/>
                      <a:pt x="86541" y="103021"/>
                    </a:cubicBezTo>
                    <a:cubicBezTo>
                      <a:pt x="89758" y="101185"/>
                      <a:pt x="92654" y="99349"/>
                      <a:pt x="94906" y="96367"/>
                    </a:cubicBezTo>
                    <a:cubicBezTo>
                      <a:pt x="97479" y="93613"/>
                      <a:pt x="99410" y="90401"/>
                      <a:pt x="101018" y="86271"/>
                    </a:cubicBezTo>
                    <a:cubicBezTo>
                      <a:pt x="102627" y="82370"/>
                      <a:pt x="103592" y="77552"/>
                      <a:pt x="103592" y="72045"/>
                    </a:cubicBezTo>
                    <a:lnTo>
                      <a:pt x="103592" y="0"/>
                    </a:lnTo>
                    <a:lnTo>
                      <a:pt x="119999" y="0"/>
                    </a:lnTo>
                    <a:lnTo>
                      <a:pt x="119999" y="73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1425" tIns="25700" rIns="51425" bIns="2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5" name="Google Shape;375;p45"/>
          <p:cNvSpPr txBox="1">
            <a:spLocks noGrp="1"/>
          </p:cNvSpPr>
          <p:nvPr>
            <p:ph type="body" idx="1"/>
          </p:nvPr>
        </p:nvSpPr>
        <p:spPr>
          <a:xfrm>
            <a:off x="311700" y="827025"/>
            <a:ext cx="2808000" cy="3853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6" name="Google Shape;376;p45"/>
          <p:cNvSpPr txBox="1">
            <a:spLocks noGrp="1"/>
          </p:cNvSpPr>
          <p:nvPr>
            <p:ph type="sldNum" idx="12"/>
          </p:nvPr>
        </p:nvSpPr>
        <p:spPr>
          <a:xfrm>
            <a:off x="4297658" y="4773829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77" name="Google Shape;377;p45"/>
          <p:cNvCxnSpPr/>
          <p:nvPr/>
        </p:nvCxnSpPr>
        <p:spPr>
          <a:xfrm>
            <a:off x="311700" y="674625"/>
            <a:ext cx="8529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8" name="Google Shape;378;p45"/>
          <p:cNvSpPr txBox="1">
            <a:spLocks noGrp="1"/>
          </p:cNvSpPr>
          <p:nvPr>
            <p:ph type="title"/>
          </p:nvPr>
        </p:nvSpPr>
        <p:spPr>
          <a:xfrm>
            <a:off x="311700" y="1019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45"/>
          <p:cNvGrpSpPr/>
          <p:nvPr/>
        </p:nvGrpSpPr>
        <p:grpSpPr>
          <a:xfrm>
            <a:off x="8423878" y="252391"/>
            <a:ext cx="332215" cy="332112"/>
            <a:chOff x="4740275" y="1220788"/>
            <a:chExt cx="2609700" cy="2613000"/>
          </a:xfrm>
        </p:grpSpPr>
        <p:sp>
          <p:nvSpPr>
            <p:cNvPr id="380" name="Google Shape;380;p45"/>
            <p:cNvSpPr/>
            <p:nvPr/>
          </p:nvSpPr>
          <p:spPr>
            <a:xfrm>
              <a:off x="6156325" y="1930400"/>
              <a:ext cx="509700" cy="50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838" y="30645"/>
                  </a:moveTo>
                  <a:cubicBezTo>
                    <a:pt x="120000" y="25483"/>
                    <a:pt x="120000" y="16774"/>
                    <a:pt x="114838" y="11612"/>
                  </a:cubicBezTo>
                  <a:lnTo>
                    <a:pt x="108387" y="5161"/>
                  </a:lnTo>
                  <a:cubicBezTo>
                    <a:pt x="103225" y="0"/>
                    <a:pt x="94516" y="0"/>
                    <a:pt x="89354" y="5161"/>
                  </a:cubicBezTo>
                  <a:lnTo>
                    <a:pt x="0" y="94516"/>
                  </a:lnTo>
                  <a:lnTo>
                    <a:pt x="25161" y="120000"/>
                  </a:lnTo>
                  <a:lnTo>
                    <a:pt x="114838" y="30645"/>
                  </a:ln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45"/>
            <p:cNvSpPr/>
            <p:nvPr/>
          </p:nvSpPr>
          <p:spPr>
            <a:xfrm>
              <a:off x="4740275" y="1220788"/>
              <a:ext cx="2609700" cy="2613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77" y="100188"/>
                  </a:moveTo>
                  <a:cubicBezTo>
                    <a:pt x="114078" y="89559"/>
                    <a:pt x="120000" y="75408"/>
                    <a:pt x="120000" y="59937"/>
                  </a:cubicBezTo>
                  <a:cubicBezTo>
                    <a:pt x="120000" y="26855"/>
                    <a:pt x="93165" y="0"/>
                    <a:pt x="59968" y="0"/>
                  </a:cubicBezTo>
                  <a:cubicBezTo>
                    <a:pt x="26834" y="0"/>
                    <a:pt x="0" y="26855"/>
                    <a:pt x="0" y="59937"/>
                  </a:cubicBezTo>
                  <a:cubicBezTo>
                    <a:pt x="0" y="93018"/>
                    <a:pt x="26834" y="119811"/>
                    <a:pt x="59968" y="119811"/>
                  </a:cubicBezTo>
                  <a:cubicBezTo>
                    <a:pt x="75023" y="119811"/>
                    <a:pt x="88818" y="114276"/>
                    <a:pt x="99338" y="105157"/>
                  </a:cubicBezTo>
                  <a:lnTo>
                    <a:pt x="113196" y="118993"/>
                  </a:lnTo>
                  <a:cubicBezTo>
                    <a:pt x="114267" y="120000"/>
                    <a:pt x="115905" y="120000"/>
                    <a:pt x="116913" y="118993"/>
                  </a:cubicBezTo>
                  <a:lnTo>
                    <a:pt x="118173" y="117735"/>
                  </a:lnTo>
                  <a:cubicBezTo>
                    <a:pt x="119181" y="116666"/>
                    <a:pt x="119181" y="115031"/>
                    <a:pt x="118173" y="114025"/>
                  </a:cubicBezTo>
                  <a:lnTo>
                    <a:pt x="104377" y="100188"/>
                  </a:lnTo>
                  <a:close/>
                  <a:moveTo>
                    <a:pt x="59968" y="113333"/>
                  </a:moveTo>
                  <a:cubicBezTo>
                    <a:pt x="30488" y="113333"/>
                    <a:pt x="6551" y="89433"/>
                    <a:pt x="6551" y="59937"/>
                  </a:cubicBezTo>
                  <a:cubicBezTo>
                    <a:pt x="6551" y="30440"/>
                    <a:pt x="30488" y="6540"/>
                    <a:pt x="59968" y="6540"/>
                  </a:cubicBezTo>
                  <a:cubicBezTo>
                    <a:pt x="89511" y="6540"/>
                    <a:pt x="113448" y="30440"/>
                    <a:pt x="113448" y="59937"/>
                  </a:cubicBezTo>
                  <a:cubicBezTo>
                    <a:pt x="113448" y="73584"/>
                    <a:pt x="108283" y="86100"/>
                    <a:pt x="99779" y="95597"/>
                  </a:cubicBezTo>
                  <a:lnTo>
                    <a:pt x="95874" y="91761"/>
                  </a:lnTo>
                  <a:lnTo>
                    <a:pt x="65133" y="61006"/>
                  </a:lnTo>
                  <a:lnTo>
                    <a:pt x="65133" y="61006"/>
                  </a:lnTo>
                  <a:lnTo>
                    <a:pt x="60157" y="56100"/>
                  </a:lnTo>
                  <a:lnTo>
                    <a:pt x="60157" y="56100"/>
                  </a:lnTo>
                  <a:lnTo>
                    <a:pt x="37732" y="33584"/>
                  </a:lnTo>
                  <a:cubicBezTo>
                    <a:pt x="36661" y="32578"/>
                    <a:pt x="35023" y="32578"/>
                    <a:pt x="34015" y="33584"/>
                  </a:cubicBezTo>
                  <a:lnTo>
                    <a:pt x="32755" y="34842"/>
                  </a:lnTo>
                  <a:cubicBezTo>
                    <a:pt x="31748" y="35849"/>
                    <a:pt x="31748" y="37547"/>
                    <a:pt x="32755" y="38553"/>
                  </a:cubicBezTo>
                  <a:lnTo>
                    <a:pt x="55181" y="60943"/>
                  </a:lnTo>
                  <a:lnTo>
                    <a:pt x="32755" y="83333"/>
                  </a:lnTo>
                  <a:cubicBezTo>
                    <a:pt x="31748" y="84402"/>
                    <a:pt x="31748" y="86037"/>
                    <a:pt x="32755" y="87044"/>
                  </a:cubicBezTo>
                  <a:lnTo>
                    <a:pt x="34015" y="88301"/>
                  </a:lnTo>
                  <a:cubicBezTo>
                    <a:pt x="35023" y="89308"/>
                    <a:pt x="36661" y="89308"/>
                    <a:pt x="37732" y="88301"/>
                  </a:cubicBezTo>
                  <a:lnTo>
                    <a:pt x="60157" y="65911"/>
                  </a:lnTo>
                  <a:lnTo>
                    <a:pt x="94803" y="100503"/>
                  </a:lnTo>
                  <a:cubicBezTo>
                    <a:pt x="85417" y="108427"/>
                    <a:pt x="73322" y="113333"/>
                    <a:pt x="59968" y="113333"/>
                  </a:cubicBezTo>
                  <a:close/>
                </a:path>
              </a:pathLst>
            </a:custGeom>
            <a:solidFill>
              <a:srgbClr val="29B3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_1">
    <p:bg>
      <p:bgPr>
        <a:solidFill>
          <a:srgbClr val="01010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47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390" name="Google Shape;390;p47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7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2" name="Google Shape;392;p47"/>
          <p:cNvSpPr txBox="1">
            <a:spLocks noGrp="1"/>
          </p:cNvSpPr>
          <p:nvPr>
            <p:ph type="subTitle" idx="1"/>
          </p:nvPr>
        </p:nvSpPr>
        <p:spPr>
          <a:xfrm>
            <a:off x="497557" y="353078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3" name="Google Shape;393;p47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4" name="Google Shape;394;p47"/>
          <p:cNvSpPr txBox="1">
            <a:spLocks noGrp="1"/>
          </p:cNvSpPr>
          <p:nvPr>
            <p:ph type="ctrTitle"/>
          </p:nvPr>
        </p:nvSpPr>
        <p:spPr>
          <a:xfrm>
            <a:off x="497557" y="2706875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47"/>
          <p:cNvGrpSpPr/>
          <p:nvPr/>
        </p:nvGrpSpPr>
        <p:grpSpPr>
          <a:xfrm>
            <a:off x="527440" y="1167816"/>
            <a:ext cx="3826540" cy="514913"/>
            <a:chOff x="3429000" y="4375150"/>
            <a:chExt cx="5332413" cy="717549"/>
          </a:xfrm>
        </p:grpSpPr>
        <p:sp>
          <p:nvSpPr>
            <p:cNvPr id="396" name="Google Shape;396;p47"/>
            <p:cNvSpPr/>
            <p:nvPr/>
          </p:nvSpPr>
          <p:spPr>
            <a:xfrm>
              <a:off x="3429000" y="4375150"/>
              <a:ext cx="609600" cy="698499"/>
            </a:xfrm>
            <a:custGeom>
              <a:avLst/>
              <a:gdLst/>
              <a:ahLst/>
              <a:cxnLst/>
              <a:rect l="l" t="t" r="r" b="b"/>
              <a:pathLst>
                <a:path w="445" h="509" extrusionOk="0">
                  <a:moveTo>
                    <a:pt x="225" y="204"/>
                  </a:moveTo>
                  <a:lnTo>
                    <a:pt x="368" y="0"/>
                  </a:lnTo>
                  <a:lnTo>
                    <a:pt x="432" y="0"/>
                  </a:lnTo>
                  <a:lnTo>
                    <a:pt x="259" y="241"/>
                  </a:lnTo>
                  <a:lnTo>
                    <a:pt x="445" y="509"/>
                  </a:lnTo>
                  <a:lnTo>
                    <a:pt x="377" y="509"/>
                  </a:lnTo>
                  <a:lnTo>
                    <a:pt x="222" y="277"/>
                  </a:lnTo>
                  <a:lnTo>
                    <a:pt x="65" y="509"/>
                  </a:lnTo>
                  <a:lnTo>
                    <a:pt x="0" y="509"/>
                  </a:lnTo>
                  <a:lnTo>
                    <a:pt x="187" y="241"/>
                  </a:lnTo>
                  <a:lnTo>
                    <a:pt x="15" y="0"/>
                  </a:lnTo>
                  <a:lnTo>
                    <a:pt x="85" y="0"/>
                  </a:lnTo>
                  <a:lnTo>
                    <a:pt x="225" y="204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7"/>
            <p:cNvSpPr/>
            <p:nvPr/>
          </p:nvSpPr>
          <p:spPr>
            <a:xfrm>
              <a:off x="6253163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47"/>
            <p:cNvSpPr/>
            <p:nvPr/>
          </p:nvSpPr>
          <p:spPr>
            <a:xfrm>
              <a:off x="4302125" y="4375150"/>
              <a:ext cx="674688" cy="698499"/>
            </a:xfrm>
            <a:custGeom>
              <a:avLst/>
              <a:gdLst/>
              <a:ahLst/>
              <a:cxnLst/>
              <a:rect l="l" t="t" r="r" b="b"/>
              <a:pathLst>
                <a:path w="492" h="509" extrusionOk="0">
                  <a:moveTo>
                    <a:pt x="60" y="509"/>
                  </a:moveTo>
                  <a:lnTo>
                    <a:pt x="0" y="509"/>
                  </a:lnTo>
                  <a:lnTo>
                    <a:pt x="221" y="0"/>
                  </a:lnTo>
                  <a:lnTo>
                    <a:pt x="271" y="0"/>
                  </a:lnTo>
                  <a:lnTo>
                    <a:pt x="492" y="509"/>
                  </a:lnTo>
                  <a:lnTo>
                    <a:pt x="432" y="509"/>
                  </a:lnTo>
                  <a:lnTo>
                    <a:pt x="246" y="60"/>
                  </a:lnTo>
                  <a:lnTo>
                    <a:pt x="60" y="50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7"/>
            <p:cNvSpPr/>
            <p:nvPr/>
          </p:nvSpPr>
          <p:spPr>
            <a:xfrm>
              <a:off x="5326063" y="4375150"/>
              <a:ext cx="577850" cy="698499"/>
            </a:xfrm>
            <a:custGeom>
              <a:avLst/>
              <a:gdLst/>
              <a:ahLst/>
              <a:cxnLst/>
              <a:rect l="l" t="t" r="r" b="b"/>
              <a:pathLst>
                <a:path w="422" h="509" extrusionOk="0">
                  <a:moveTo>
                    <a:pt x="369" y="431"/>
                  </a:moveTo>
                  <a:lnTo>
                    <a:pt x="370" y="431"/>
                  </a:lnTo>
                  <a:lnTo>
                    <a:pt x="370" y="0"/>
                  </a:lnTo>
                  <a:lnTo>
                    <a:pt x="422" y="0"/>
                  </a:lnTo>
                  <a:lnTo>
                    <a:pt x="422" y="509"/>
                  </a:lnTo>
                  <a:lnTo>
                    <a:pt x="357" y="509"/>
                  </a:lnTo>
                  <a:lnTo>
                    <a:pt x="53" y="74"/>
                  </a:lnTo>
                  <a:lnTo>
                    <a:pt x="52" y="74"/>
                  </a:lnTo>
                  <a:lnTo>
                    <a:pt x="52" y="509"/>
                  </a:lnTo>
                  <a:lnTo>
                    <a:pt x="0" y="509"/>
                  </a:lnTo>
                  <a:lnTo>
                    <a:pt x="0" y="0"/>
                  </a:lnTo>
                  <a:lnTo>
                    <a:pt x="65" y="0"/>
                  </a:lnTo>
                  <a:lnTo>
                    <a:pt x="369" y="43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7269163" y="4375150"/>
              <a:ext cx="596900" cy="698500"/>
            </a:xfrm>
            <a:custGeom>
              <a:avLst/>
              <a:gdLst/>
              <a:ahLst/>
              <a:cxnLst/>
              <a:rect l="l" t="t" r="r" b="b"/>
              <a:pathLst>
                <a:path w="436" h="510" extrusionOk="0">
                  <a:moveTo>
                    <a:pt x="0" y="0"/>
                  </a:moveTo>
                  <a:lnTo>
                    <a:pt x="169" y="0"/>
                  </a:lnTo>
                  <a:cubicBezTo>
                    <a:pt x="200" y="0"/>
                    <a:pt x="233" y="5"/>
                    <a:pt x="264" y="16"/>
                  </a:cubicBezTo>
                  <a:cubicBezTo>
                    <a:pt x="295" y="26"/>
                    <a:pt x="324" y="43"/>
                    <a:pt x="350" y="64"/>
                  </a:cubicBezTo>
                  <a:cubicBezTo>
                    <a:pt x="375" y="85"/>
                    <a:pt x="396" y="111"/>
                    <a:pt x="413" y="144"/>
                  </a:cubicBezTo>
                  <a:cubicBezTo>
                    <a:pt x="429" y="175"/>
                    <a:pt x="436" y="212"/>
                    <a:pt x="436" y="255"/>
                  </a:cubicBezTo>
                  <a:cubicBezTo>
                    <a:pt x="436" y="297"/>
                    <a:pt x="429" y="335"/>
                    <a:pt x="413" y="366"/>
                  </a:cubicBezTo>
                  <a:cubicBezTo>
                    <a:pt x="396" y="397"/>
                    <a:pt x="376" y="424"/>
                    <a:pt x="350" y="446"/>
                  </a:cubicBezTo>
                  <a:cubicBezTo>
                    <a:pt x="325" y="467"/>
                    <a:pt x="296" y="484"/>
                    <a:pt x="264" y="494"/>
                  </a:cubicBezTo>
                  <a:cubicBezTo>
                    <a:pt x="233" y="504"/>
                    <a:pt x="200" y="510"/>
                    <a:pt x="169" y="510"/>
                  </a:cubicBezTo>
                  <a:lnTo>
                    <a:pt x="0" y="510"/>
                  </a:lnTo>
                  <a:lnTo>
                    <a:pt x="0" y="0"/>
                  </a:lnTo>
                  <a:close/>
                  <a:moveTo>
                    <a:pt x="51" y="461"/>
                  </a:moveTo>
                  <a:lnTo>
                    <a:pt x="151" y="461"/>
                  </a:lnTo>
                  <a:cubicBezTo>
                    <a:pt x="190" y="461"/>
                    <a:pt x="224" y="455"/>
                    <a:pt x="253" y="444"/>
                  </a:cubicBezTo>
                  <a:cubicBezTo>
                    <a:pt x="281" y="433"/>
                    <a:pt x="305" y="416"/>
                    <a:pt x="324" y="398"/>
                  </a:cubicBezTo>
                  <a:cubicBezTo>
                    <a:pt x="343" y="378"/>
                    <a:pt x="356" y="356"/>
                    <a:pt x="366" y="331"/>
                  </a:cubicBezTo>
                  <a:cubicBezTo>
                    <a:pt x="375" y="306"/>
                    <a:pt x="380" y="281"/>
                    <a:pt x="380" y="255"/>
                  </a:cubicBezTo>
                  <a:cubicBezTo>
                    <a:pt x="380" y="229"/>
                    <a:pt x="375" y="204"/>
                    <a:pt x="366" y="179"/>
                  </a:cubicBezTo>
                  <a:cubicBezTo>
                    <a:pt x="357" y="154"/>
                    <a:pt x="344" y="133"/>
                    <a:pt x="324" y="112"/>
                  </a:cubicBezTo>
                  <a:cubicBezTo>
                    <a:pt x="304" y="92"/>
                    <a:pt x="281" y="77"/>
                    <a:pt x="253" y="66"/>
                  </a:cubicBezTo>
                  <a:cubicBezTo>
                    <a:pt x="224" y="55"/>
                    <a:pt x="190" y="49"/>
                    <a:pt x="151" y="49"/>
                  </a:cubicBezTo>
                  <a:lnTo>
                    <a:pt x="51" y="49"/>
                  </a:lnTo>
                  <a:lnTo>
                    <a:pt x="51" y="461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8250238" y="4375150"/>
              <a:ext cx="511175" cy="717549"/>
            </a:xfrm>
            <a:custGeom>
              <a:avLst/>
              <a:gdLst/>
              <a:ahLst/>
              <a:cxnLst/>
              <a:rect l="l" t="t" r="r" b="b"/>
              <a:pathLst>
                <a:path w="373" h="523" extrusionOk="0">
                  <a:moveTo>
                    <a:pt x="373" y="319"/>
                  </a:moveTo>
                  <a:cubicBezTo>
                    <a:pt x="373" y="340"/>
                    <a:pt x="371" y="363"/>
                    <a:pt x="366" y="386"/>
                  </a:cubicBezTo>
                  <a:cubicBezTo>
                    <a:pt x="361" y="410"/>
                    <a:pt x="351" y="431"/>
                    <a:pt x="337" y="453"/>
                  </a:cubicBezTo>
                  <a:cubicBezTo>
                    <a:pt x="323" y="473"/>
                    <a:pt x="304" y="489"/>
                    <a:pt x="279" y="503"/>
                  </a:cubicBezTo>
                  <a:cubicBezTo>
                    <a:pt x="256" y="516"/>
                    <a:pt x="224" y="523"/>
                    <a:pt x="187" y="523"/>
                  </a:cubicBezTo>
                  <a:cubicBezTo>
                    <a:pt x="148" y="523"/>
                    <a:pt x="117" y="516"/>
                    <a:pt x="93" y="503"/>
                  </a:cubicBezTo>
                  <a:cubicBezTo>
                    <a:pt x="69" y="489"/>
                    <a:pt x="51" y="473"/>
                    <a:pt x="37" y="453"/>
                  </a:cubicBezTo>
                  <a:cubicBezTo>
                    <a:pt x="23" y="433"/>
                    <a:pt x="13" y="410"/>
                    <a:pt x="8" y="386"/>
                  </a:cubicBezTo>
                  <a:cubicBezTo>
                    <a:pt x="3" y="363"/>
                    <a:pt x="0" y="340"/>
                    <a:pt x="0" y="319"/>
                  </a:cubicBezTo>
                  <a:lnTo>
                    <a:pt x="0" y="0"/>
                  </a:lnTo>
                  <a:lnTo>
                    <a:pt x="52" y="0"/>
                  </a:lnTo>
                  <a:lnTo>
                    <a:pt x="52" y="314"/>
                  </a:lnTo>
                  <a:cubicBezTo>
                    <a:pt x="52" y="339"/>
                    <a:pt x="54" y="359"/>
                    <a:pt x="59" y="376"/>
                  </a:cubicBezTo>
                  <a:cubicBezTo>
                    <a:pt x="64" y="394"/>
                    <a:pt x="70" y="409"/>
                    <a:pt x="78" y="420"/>
                  </a:cubicBezTo>
                  <a:cubicBezTo>
                    <a:pt x="86" y="433"/>
                    <a:pt x="94" y="441"/>
                    <a:pt x="104" y="449"/>
                  </a:cubicBezTo>
                  <a:cubicBezTo>
                    <a:pt x="114" y="456"/>
                    <a:pt x="124" y="461"/>
                    <a:pt x="134" y="465"/>
                  </a:cubicBezTo>
                  <a:cubicBezTo>
                    <a:pt x="144" y="469"/>
                    <a:pt x="153" y="471"/>
                    <a:pt x="163" y="473"/>
                  </a:cubicBezTo>
                  <a:cubicBezTo>
                    <a:pt x="172" y="474"/>
                    <a:pt x="181" y="474"/>
                    <a:pt x="187" y="474"/>
                  </a:cubicBezTo>
                  <a:cubicBezTo>
                    <a:pt x="193" y="474"/>
                    <a:pt x="201" y="474"/>
                    <a:pt x="210" y="473"/>
                  </a:cubicBezTo>
                  <a:cubicBezTo>
                    <a:pt x="220" y="471"/>
                    <a:pt x="229" y="469"/>
                    <a:pt x="239" y="465"/>
                  </a:cubicBezTo>
                  <a:cubicBezTo>
                    <a:pt x="249" y="461"/>
                    <a:pt x="259" y="456"/>
                    <a:pt x="269" y="449"/>
                  </a:cubicBezTo>
                  <a:cubicBezTo>
                    <a:pt x="279" y="441"/>
                    <a:pt x="288" y="433"/>
                    <a:pt x="295" y="420"/>
                  </a:cubicBezTo>
                  <a:cubicBezTo>
                    <a:pt x="303" y="408"/>
                    <a:pt x="309" y="394"/>
                    <a:pt x="314" y="376"/>
                  </a:cubicBezTo>
                  <a:cubicBezTo>
                    <a:pt x="319" y="359"/>
                    <a:pt x="322" y="338"/>
                    <a:pt x="322" y="314"/>
                  </a:cubicBezTo>
                  <a:lnTo>
                    <a:pt x="322" y="0"/>
                  </a:lnTo>
                  <a:lnTo>
                    <a:pt x="373" y="0"/>
                  </a:lnTo>
                  <a:lnTo>
                    <a:pt x="373" y="319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dk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48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404" name="Google Shape;404;p48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405" name="Google Shape;405;p48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48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7" name="Google Shape;407;p48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408" name="Google Shape;408;p48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48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48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48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48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48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4" name="Google Shape;414;p48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15" name="Google Shape;415;p48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48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1">
  <p:cSld name="2_Title Slide_1">
    <p:bg>
      <p:bgPr>
        <a:solidFill>
          <a:schemeClr val="dk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9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419" name="Google Shape;419;p49"/>
          <p:cNvGrpSpPr/>
          <p:nvPr/>
        </p:nvGrpSpPr>
        <p:grpSpPr>
          <a:xfrm>
            <a:off x="-15" y="0"/>
            <a:ext cx="9144014" cy="5143594"/>
            <a:chOff x="-20" y="0"/>
            <a:chExt cx="12192018" cy="6858125"/>
          </a:xfrm>
        </p:grpSpPr>
        <p:pic>
          <p:nvPicPr>
            <p:cNvPr id="420" name="Google Shape;420;p49" descr="A group of people standing in a room&#10;&#10;Description automatically generated"/>
            <p:cNvPicPr preferRelativeResize="0"/>
            <p:nvPr/>
          </p:nvPicPr>
          <p:blipFill rotWithShape="1">
            <a:blip r:embed="rId2">
              <a:alphaModFix amt="37000"/>
            </a:blip>
            <a:srcRect l="4652" t="23977" r="4661" b="29669"/>
            <a:stretch/>
          </p:blipFill>
          <p:spPr>
            <a:xfrm>
              <a:off x="0" y="0"/>
              <a:ext cx="12191998" cy="41504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1" name="Google Shape;421;p49"/>
            <p:cNvGrpSpPr/>
            <p:nvPr/>
          </p:nvGrpSpPr>
          <p:grpSpPr>
            <a:xfrm>
              <a:off x="-20" y="4215679"/>
              <a:ext cx="12191784" cy="2642446"/>
              <a:chOff x="907222" y="3966129"/>
              <a:chExt cx="10134484" cy="2196000"/>
            </a:xfrm>
          </p:grpSpPr>
          <p:pic>
            <p:nvPicPr>
              <p:cNvPr id="422" name="Google Shape;422;p49" descr="A group of people in a room&#10;&#10;Description automatically generated"/>
              <p:cNvPicPr preferRelativeResize="0"/>
              <p:nvPr/>
            </p:nvPicPr>
            <p:blipFill rotWithShape="1">
              <a:blip r:embed="rId3">
                <a:alphaModFix amt="37000"/>
              </a:blip>
              <a:srcRect l="15853"/>
              <a:stretch/>
            </p:blipFill>
            <p:spPr>
              <a:xfrm>
                <a:off x="907222" y="3968109"/>
                <a:ext cx="2761960" cy="21920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3" name="Google Shape;423;p49" descr="A close up of a toy&#10;&#10;Description automatically generated"/>
              <p:cNvPicPr preferRelativeResize="0"/>
              <p:nvPr/>
            </p:nvPicPr>
            <p:blipFill rotWithShape="1">
              <a:blip r:embed="rId4">
                <a:alphaModFix amt="37000"/>
              </a:blip>
              <a:srcRect l="15739" t="-89" b="90"/>
              <a:stretch/>
            </p:blipFill>
            <p:spPr>
              <a:xfrm>
                <a:off x="8256329" y="3966129"/>
                <a:ext cx="2785377" cy="21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4" name="Google Shape;424;p49" descr="A close up of a truck&#10;&#10;Description automatically generated"/>
              <p:cNvPicPr preferRelativeResize="0"/>
              <p:nvPr/>
            </p:nvPicPr>
            <p:blipFill rotWithShape="1">
              <a:blip r:embed="rId5">
                <a:alphaModFix amt="37000"/>
              </a:blip>
              <a:srcRect t="21379" b="4874"/>
              <a:stretch/>
            </p:blipFill>
            <p:spPr>
              <a:xfrm>
                <a:off x="3736542" y="3968109"/>
                <a:ext cx="4464000" cy="2192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25" name="Google Shape;425;p49"/>
          <p:cNvGrpSpPr/>
          <p:nvPr/>
        </p:nvGrpSpPr>
        <p:grpSpPr>
          <a:xfrm>
            <a:off x="607417" y="555127"/>
            <a:ext cx="7913288" cy="2016742"/>
            <a:chOff x="607417" y="555127"/>
            <a:chExt cx="7913288" cy="2016742"/>
          </a:xfrm>
        </p:grpSpPr>
        <p:grpSp>
          <p:nvGrpSpPr>
            <p:cNvPr id="426" name="Google Shape;426;p49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427" name="Google Shape;427;p49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49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9" name="Google Shape;429;p49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430" name="Google Shape;430;p49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49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49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49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49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49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6" name="Google Shape;436;p49"/>
          <p:cNvSpPr txBox="1">
            <a:spLocks noGrp="1"/>
          </p:cNvSpPr>
          <p:nvPr>
            <p:ph type="subTitle" idx="1"/>
          </p:nvPr>
        </p:nvSpPr>
        <p:spPr>
          <a:xfrm>
            <a:off x="607417" y="4081138"/>
            <a:ext cx="45120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15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37" name="Google Shape;437;p49"/>
          <p:cNvSpPr txBox="1">
            <a:spLocks noGrp="1"/>
          </p:cNvSpPr>
          <p:nvPr>
            <p:ph type="ctrTitle"/>
          </p:nvPr>
        </p:nvSpPr>
        <p:spPr>
          <a:xfrm>
            <a:off x="607417" y="3311950"/>
            <a:ext cx="4512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sz="22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chemeClr val="dk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0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0" name="Google Shape;440;p50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441" name="Google Shape;441;p50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0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81BFC9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3" name="Google Shape;443;p50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">
  <p:cSld name="5_Title and Content 2">
    <p:bg>
      <p:bgPr>
        <a:solidFill>
          <a:srgbClr val="262626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1"/>
          <p:cNvSpPr txBox="1">
            <a:spLocks noGrp="1"/>
          </p:cNvSpPr>
          <p:nvPr>
            <p:ph type="title"/>
          </p:nvPr>
        </p:nvSpPr>
        <p:spPr>
          <a:xfrm>
            <a:off x="216000" y="2249751"/>
            <a:ext cx="87339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3000"/>
              <a:buFont typeface="Lato"/>
              <a:buNone/>
              <a:defRPr sz="33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51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7" name="Google Shape;447;p51"/>
          <p:cNvGrpSpPr/>
          <p:nvPr/>
        </p:nvGrpSpPr>
        <p:grpSpPr>
          <a:xfrm>
            <a:off x="5841407" y="1204520"/>
            <a:ext cx="2731213" cy="2734538"/>
            <a:chOff x="4695706" y="932393"/>
            <a:chExt cx="2697228" cy="2700512"/>
          </a:xfrm>
        </p:grpSpPr>
        <p:sp>
          <p:nvSpPr>
            <p:cNvPr id="448" name="Google Shape;448;p51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1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 2 1">
  <p:cSld name="5_Title and Content 2_1">
    <p:bg>
      <p:bgPr>
        <a:solidFill>
          <a:srgbClr val="262626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2"/>
          <p:cNvPicPr preferRelativeResize="0"/>
          <p:nvPr/>
        </p:nvPicPr>
        <p:blipFill rotWithShape="1">
          <a:blip r:embed="rId2">
            <a:alphaModFix amt="6000"/>
          </a:blip>
          <a:srcRect t="11332" b="4286"/>
          <a:stretch/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2"/>
          <p:cNvSpPr txBox="1">
            <a:spLocks noGrp="1"/>
          </p:cNvSpPr>
          <p:nvPr>
            <p:ph type="title"/>
          </p:nvPr>
        </p:nvSpPr>
        <p:spPr>
          <a:xfrm>
            <a:off x="498575" y="2249750"/>
            <a:ext cx="84513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9397"/>
              </a:buClr>
              <a:buSzPts val="2500"/>
              <a:buFont typeface="Helvetica Neue"/>
              <a:buNone/>
              <a:defRPr sz="280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453" name="Google Shape;453;p52"/>
          <p:cNvGrpSpPr/>
          <p:nvPr/>
        </p:nvGrpSpPr>
        <p:grpSpPr>
          <a:xfrm>
            <a:off x="5736319" y="1204481"/>
            <a:ext cx="2731213" cy="2734538"/>
            <a:chOff x="4695706" y="932393"/>
            <a:chExt cx="2697228" cy="2700512"/>
          </a:xfrm>
        </p:grpSpPr>
        <p:sp>
          <p:nvSpPr>
            <p:cNvPr id="454" name="Google Shape;454;p52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6EB8C5">
                <a:alpha val="838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52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6EB8C5">
                <a:alpha val="83800"/>
              </a:srgbClr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3_Title Slide">
    <p:bg>
      <p:bgPr>
        <a:solidFill>
          <a:srgbClr val="000000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53"/>
          <p:cNvGrpSpPr/>
          <p:nvPr/>
        </p:nvGrpSpPr>
        <p:grpSpPr>
          <a:xfrm>
            <a:off x="3016280" y="875648"/>
            <a:ext cx="3110987" cy="2258927"/>
            <a:chOff x="3340595" y="932393"/>
            <a:chExt cx="5511049" cy="4001642"/>
          </a:xfrm>
        </p:grpSpPr>
        <p:grpSp>
          <p:nvGrpSpPr>
            <p:cNvPr id="458" name="Google Shape;458;p53"/>
            <p:cNvGrpSpPr/>
            <p:nvPr/>
          </p:nvGrpSpPr>
          <p:grpSpPr>
            <a:xfrm>
              <a:off x="4695706" y="932393"/>
              <a:ext cx="2697228" cy="2700512"/>
              <a:chOff x="4695706" y="932393"/>
              <a:chExt cx="2697228" cy="2700512"/>
            </a:xfrm>
          </p:grpSpPr>
          <p:sp>
            <p:nvSpPr>
              <p:cNvPr id="459" name="Google Shape;459;p53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53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1" name="Google Shape;461;p53"/>
            <p:cNvGrpSpPr/>
            <p:nvPr/>
          </p:nvGrpSpPr>
          <p:grpSpPr>
            <a:xfrm>
              <a:off x="3340595" y="4192447"/>
              <a:ext cx="5511049" cy="741587"/>
              <a:chOff x="3429000" y="4375150"/>
              <a:chExt cx="5332413" cy="717549"/>
            </a:xfrm>
          </p:grpSpPr>
          <p:sp>
            <p:nvSpPr>
              <p:cNvPr id="462" name="Google Shape;462;p53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53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53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53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53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53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68" name="Google Shape;468;p53"/>
          <p:cNvSpPr txBox="1"/>
          <p:nvPr/>
        </p:nvSpPr>
        <p:spPr>
          <a:xfrm>
            <a:off x="2703488" y="3203188"/>
            <a:ext cx="37371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Thank you.</a:t>
            </a:r>
            <a:endParaRPr sz="1800" b="1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9" name="Google Shape;469;p53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 1">
  <p:cSld name="3_Title Slide_1">
    <p:bg>
      <p:bgPr>
        <a:solidFill>
          <a:srgbClr val="000000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54"/>
          <p:cNvGrpSpPr/>
          <p:nvPr/>
        </p:nvGrpSpPr>
        <p:grpSpPr>
          <a:xfrm>
            <a:off x="-15" y="0"/>
            <a:ext cx="9144014" cy="5143594"/>
            <a:chOff x="-20" y="0"/>
            <a:chExt cx="12192018" cy="6858125"/>
          </a:xfrm>
        </p:grpSpPr>
        <p:pic>
          <p:nvPicPr>
            <p:cNvPr id="472" name="Google Shape;472;p54" descr="A group of people standing in a room&#10;&#10;Description automatically generated"/>
            <p:cNvPicPr preferRelativeResize="0"/>
            <p:nvPr/>
          </p:nvPicPr>
          <p:blipFill rotWithShape="1">
            <a:blip r:embed="rId2">
              <a:alphaModFix amt="44000"/>
            </a:blip>
            <a:srcRect l="4652" t="23977" r="4661" b="29669"/>
            <a:stretch/>
          </p:blipFill>
          <p:spPr>
            <a:xfrm>
              <a:off x="0" y="0"/>
              <a:ext cx="12191998" cy="415046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3" name="Google Shape;473;p54"/>
            <p:cNvGrpSpPr/>
            <p:nvPr/>
          </p:nvGrpSpPr>
          <p:grpSpPr>
            <a:xfrm>
              <a:off x="-20" y="4215679"/>
              <a:ext cx="12191784" cy="2642446"/>
              <a:chOff x="907222" y="3966129"/>
              <a:chExt cx="10134484" cy="2196000"/>
            </a:xfrm>
          </p:grpSpPr>
          <p:pic>
            <p:nvPicPr>
              <p:cNvPr id="474" name="Google Shape;474;p54" descr="A group of people in a room&#10;&#10;Description automatically generated"/>
              <p:cNvPicPr preferRelativeResize="0"/>
              <p:nvPr/>
            </p:nvPicPr>
            <p:blipFill rotWithShape="1">
              <a:blip r:embed="rId3">
                <a:alphaModFix amt="44000"/>
              </a:blip>
              <a:srcRect l="15853"/>
              <a:stretch/>
            </p:blipFill>
            <p:spPr>
              <a:xfrm>
                <a:off x="907222" y="3968109"/>
                <a:ext cx="2761960" cy="219204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5" name="Google Shape;475;p54" descr="A close up of a toy&#10;&#10;Description automatically generated"/>
              <p:cNvPicPr preferRelativeResize="0"/>
              <p:nvPr/>
            </p:nvPicPr>
            <p:blipFill rotWithShape="1">
              <a:blip r:embed="rId4">
                <a:alphaModFix amt="44000"/>
              </a:blip>
              <a:srcRect l="15739" t="-89" b="90"/>
              <a:stretch/>
            </p:blipFill>
            <p:spPr>
              <a:xfrm>
                <a:off x="8256329" y="3966129"/>
                <a:ext cx="2785377" cy="219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76" name="Google Shape;476;p54" descr="A close up of a truck&#10;&#10;Description automatically generated"/>
              <p:cNvPicPr preferRelativeResize="0"/>
              <p:nvPr/>
            </p:nvPicPr>
            <p:blipFill rotWithShape="1">
              <a:blip r:embed="rId5">
                <a:alphaModFix amt="44000"/>
              </a:blip>
              <a:srcRect t="21379" b="4874"/>
              <a:stretch/>
            </p:blipFill>
            <p:spPr>
              <a:xfrm>
                <a:off x="3736542" y="3968109"/>
                <a:ext cx="4464000" cy="21920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477" name="Google Shape;477;p54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Strictly Confidential 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55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480" name="Google Shape;480;p55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55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55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3" name="Google Shape;483;p55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1">
  <p:cSld name="2_Title and Content_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6"/>
          <p:cNvSpPr txBox="1"/>
          <p:nvPr/>
        </p:nvSpPr>
        <p:spPr>
          <a:xfrm>
            <a:off x="2703450" y="4829437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2020 Xanadu Quantum Technologies Inc. | Strictly Confidential </a:t>
            </a:r>
            <a:endParaRPr sz="600">
              <a:solidFill>
                <a:srgbClr val="434343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6" name="Google Shape;486;p56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1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87" name="Google Shape;487;p56"/>
          <p:cNvGrpSpPr/>
          <p:nvPr/>
        </p:nvGrpSpPr>
        <p:grpSpPr>
          <a:xfrm>
            <a:off x="141759" y="4690745"/>
            <a:ext cx="326634" cy="326492"/>
            <a:chOff x="4695706" y="932393"/>
            <a:chExt cx="2697228" cy="2700512"/>
          </a:xfrm>
        </p:grpSpPr>
        <p:sp>
          <p:nvSpPr>
            <p:cNvPr id="488" name="Google Shape;488;p56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56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 2">
  <p:cSld name="2_Title and Content_2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57"/>
          <p:cNvGrpSpPr/>
          <p:nvPr/>
        </p:nvGrpSpPr>
        <p:grpSpPr>
          <a:xfrm>
            <a:off x="92519" y="4778753"/>
            <a:ext cx="273229" cy="273562"/>
            <a:chOff x="4695706" y="932393"/>
            <a:chExt cx="2697228" cy="2700512"/>
          </a:xfrm>
        </p:grpSpPr>
        <p:sp>
          <p:nvSpPr>
            <p:cNvPr id="492" name="Google Shape;492;p57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7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8575" tIns="34300" rIns="68575" bIns="343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57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8"/>
          <p:cNvSpPr txBox="1">
            <a:spLocks noGrp="1"/>
          </p:cNvSpPr>
          <p:nvPr>
            <p:ph type="title"/>
          </p:nvPr>
        </p:nvSpPr>
        <p:spPr>
          <a:xfrm>
            <a:off x="216000" y="243001"/>
            <a:ext cx="87339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58"/>
          <p:cNvSpPr txBox="1">
            <a:spLocks noGrp="1"/>
          </p:cNvSpPr>
          <p:nvPr>
            <p:ph type="sldNum" idx="12"/>
          </p:nvPr>
        </p:nvSpPr>
        <p:spPr>
          <a:xfrm>
            <a:off x="6892536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98" name="Google Shape;498;p58"/>
          <p:cNvGrpSpPr/>
          <p:nvPr/>
        </p:nvGrpSpPr>
        <p:grpSpPr>
          <a:xfrm>
            <a:off x="92518" y="4778753"/>
            <a:ext cx="273229" cy="273562"/>
            <a:chOff x="4695706" y="932393"/>
            <a:chExt cx="2697228" cy="2700512"/>
          </a:xfrm>
        </p:grpSpPr>
        <p:sp>
          <p:nvSpPr>
            <p:cNvPr id="499" name="Google Shape;499;p58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8"/>
            <p:cNvSpPr/>
            <p:nvPr/>
          </p:nvSpPr>
          <p:spPr>
            <a:xfrm>
              <a:off x="4695706" y="932393"/>
              <a:ext cx="2697228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01" name="Google Shape;501;p58"/>
          <p:cNvCxnSpPr/>
          <p:nvPr/>
        </p:nvCxnSpPr>
        <p:spPr>
          <a:xfrm>
            <a:off x="0" y="726804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58"/>
          <p:cNvSpPr txBox="1"/>
          <p:nvPr/>
        </p:nvSpPr>
        <p:spPr>
          <a:xfrm>
            <a:off x="2703488" y="4821233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00"/>
              <a:buFont typeface="Helvetica Neue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Copyright © 2020 Xanadu Quantum Technologies Inc. | Strictly Confidential </a:t>
            </a:r>
            <a:endParaRPr sz="700" b="0" i="0" u="none" strike="noStrike" cap="none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4" name="Google Shape;384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5" name="Google Shape;385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6" name="Google Shape;386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9"/>
          <p:cNvSpPr txBox="1"/>
          <p:nvPr/>
        </p:nvSpPr>
        <p:spPr>
          <a:xfrm>
            <a:off x="0" y="4341300"/>
            <a:ext cx="91440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June 2021</a:t>
            </a:r>
            <a:endParaRPr sz="1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08" name="Google Shape;508;p59"/>
          <p:cNvGrpSpPr/>
          <p:nvPr/>
        </p:nvGrpSpPr>
        <p:grpSpPr>
          <a:xfrm>
            <a:off x="1204105" y="1696887"/>
            <a:ext cx="6735791" cy="1749725"/>
            <a:chOff x="607417" y="555127"/>
            <a:chExt cx="7913288" cy="2016742"/>
          </a:xfrm>
        </p:grpSpPr>
        <p:grpSp>
          <p:nvGrpSpPr>
            <p:cNvPr id="509" name="Google Shape;509;p59"/>
            <p:cNvGrpSpPr/>
            <p:nvPr/>
          </p:nvGrpSpPr>
          <p:grpSpPr>
            <a:xfrm>
              <a:off x="607417" y="555127"/>
              <a:ext cx="2019684" cy="2016742"/>
              <a:chOff x="4695706" y="932393"/>
              <a:chExt cx="2697228" cy="2700512"/>
            </a:xfrm>
          </p:grpSpPr>
          <p:sp>
            <p:nvSpPr>
              <p:cNvPr id="510" name="Google Shape;510;p59"/>
              <p:cNvSpPr/>
              <p:nvPr/>
            </p:nvSpPr>
            <p:spPr>
              <a:xfrm>
                <a:off x="6159165" y="1665763"/>
                <a:ext cx="526649" cy="526649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2" extrusionOk="0">
                    <a:moveTo>
                      <a:pt x="356" y="95"/>
                    </a:moveTo>
                    <a:cubicBezTo>
                      <a:pt x="372" y="79"/>
                      <a:pt x="372" y="52"/>
                      <a:pt x="356" y="36"/>
                    </a:cubicBezTo>
                    <a:lnTo>
                      <a:pt x="336" y="16"/>
                    </a:lnTo>
                    <a:cubicBezTo>
                      <a:pt x="320" y="0"/>
                      <a:pt x="293" y="0"/>
                      <a:pt x="277" y="16"/>
                    </a:cubicBezTo>
                    <a:lnTo>
                      <a:pt x="0" y="293"/>
                    </a:lnTo>
                    <a:lnTo>
                      <a:pt x="78" y="372"/>
                    </a:lnTo>
                    <a:lnTo>
                      <a:pt x="356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59"/>
              <p:cNvSpPr/>
              <p:nvPr/>
            </p:nvSpPr>
            <p:spPr>
              <a:xfrm>
                <a:off x="4695706" y="932393"/>
                <a:ext cx="2697228" cy="2700512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908" extrusionOk="0">
                    <a:moveTo>
                      <a:pt x="1657" y="1593"/>
                    </a:moveTo>
                    <a:cubicBezTo>
                      <a:pt x="1811" y="1424"/>
                      <a:pt x="1905" y="1199"/>
                      <a:pt x="1905" y="953"/>
                    </a:cubicBezTo>
                    <a:cubicBezTo>
                      <a:pt x="1905" y="427"/>
                      <a:pt x="1479" y="0"/>
                      <a:pt x="952" y="0"/>
                    </a:cubicBezTo>
                    <a:cubicBezTo>
                      <a:pt x="426" y="0"/>
                      <a:pt x="0" y="427"/>
                      <a:pt x="0" y="953"/>
                    </a:cubicBezTo>
                    <a:cubicBezTo>
                      <a:pt x="0" y="1479"/>
                      <a:pt x="426" y="1905"/>
                      <a:pt x="952" y="1905"/>
                    </a:cubicBezTo>
                    <a:cubicBezTo>
                      <a:pt x="1191" y="1905"/>
                      <a:pt x="1410" y="1817"/>
                      <a:pt x="1577" y="1672"/>
                    </a:cubicBezTo>
                    <a:lnTo>
                      <a:pt x="1797" y="1892"/>
                    </a:lnTo>
                    <a:cubicBezTo>
                      <a:pt x="1814" y="1908"/>
                      <a:pt x="1840" y="1908"/>
                      <a:pt x="1856" y="1892"/>
                    </a:cubicBezTo>
                    <a:lnTo>
                      <a:pt x="1876" y="1872"/>
                    </a:lnTo>
                    <a:cubicBezTo>
                      <a:pt x="1892" y="1855"/>
                      <a:pt x="1892" y="1829"/>
                      <a:pt x="1876" y="1813"/>
                    </a:cubicBezTo>
                    <a:lnTo>
                      <a:pt x="1657" y="1593"/>
                    </a:lnTo>
                    <a:close/>
                    <a:moveTo>
                      <a:pt x="952" y="1802"/>
                    </a:moveTo>
                    <a:cubicBezTo>
                      <a:pt x="484" y="1802"/>
                      <a:pt x="104" y="1422"/>
                      <a:pt x="104" y="953"/>
                    </a:cubicBezTo>
                    <a:cubicBezTo>
                      <a:pt x="104" y="484"/>
                      <a:pt x="484" y="104"/>
                      <a:pt x="952" y="104"/>
                    </a:cubicBezTo>
                    <a:cubicBezTo>
                      <a:pt x="1421" y="104"/>
                      <a:pt x="1801" y="484"/>
                      <a:pt x="1801" y="953"/>
                    </a:cubicBezTo>
                    <a:cubicBezTo>
                      <a:pt x="1801" y="1170"/>
                      <a:pt x="1719" y="1369"/>
                      <a:pt x="1584" y="1520"/>
                    </a:cubicBezTo>
                    <a:lnTo>
                      <a:pt x="1522" y="1459"/>
                    </a:lnTo>
                    <a:lnTo>
                      <a:pt x="1034" y="970"/>
                    </a:lnTo>
                    <a:lnTo>
                      <a:pt x="1034" y="970"/>
                    </a:lnTo>
                    <a:lnTo>
                      <a:pt x="955" y="892"/>
                    </a:lnTo>
                    <a:lnTo>
                      <a:pt x="955" y="892"/>
                    </a:lnTo>
                    <a:lnTo>
                      <a:pt x="599" y="534"/>
                    </a:lnTo>
                    <a:cubicBezTo>
                      <a:pt x="582" y="518"/>
                      <a:pt x="556" y="518"/>
                      <a:pt x="540" y="534"/>
                    </a:cubicBezTo>
                    <a:lnTo>
                      <a:pt x="520" y="554"/>
                    </a:lnTo>
                    <a:cubicBezTo>
                      <a:pt x="504" y="570"/>
                      <a:pt x="504" y="597"/>
                      <a:pt x="520" y="613"/>
                    </a:cubicBezTo>
                    <a:lnTo>
                      <a:pt x="876" y="969"/>
                    </a:lnTo>
                    <a:lnTo>
                      <a:pt x="520" y="1325"/>
                    </a:lnTo>
                    <a:cubicBezTo>
                      <a:pt x="504" y="1342"/>
                      <a:pt x="504" y="1368"/>
                      <a:pt x="520" y="1384"/>
                    </a:cubicBezTo>
                    <a:lnTo>
                      <a:pt x="540" y="1404"/>
                    </a:lnTo>
                    <a:cubicBezTo>
                      <a:pt x="556" y="1420"/>
                      <a:pt x="582" y="1420"/>
                      <a:pt x="599" y="1404"/>
                    </a:cubicBezTo>
                    <a:lnTo>
                      <a:pt x="955" y="1048"/>
                    </a:lnTo>
                    <a:lnTo>
                      <a:pt x="1505" y="1598"/>
                    </a:lnTo>
                    <a:cubicBezTo>
                      <a:pt x="1356" y="1724"/>
                      <a:pt x="1164" y="1802"/>
                      <a:pt x="952" y="18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300" rIns="68575" bIns="343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59"/>
            <p:cNvGrpSpPr/>
            <p:nvPr/>
          </p:nvGrpSpPr>
          <p:grpSpPr>
            <a:xfrm>
              <a:off x="3021387" y="1193274"/>
              <a:ext cx="5499318" cy="740009"/>
              <a:chOff x="3429000" y="4375150"/>
              <a:chExt cx="5332413" cy="717549"/>
            </a:xfrm>
          </p:grpSpPr>
          <p:sp>
            <p:nvSpPr>
              <p:cNvPr id="513" name="Google Shape;513;p59"/>
              <p:cNvSpPr/>
              <p:nvPr/>
            </p:nvSpPr>
            <p:spPr>
              <a:xfrm>
                <a:off x="3429000" y="4375150"/>
                <a:ext cx="60960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45" h="509" extrusionOk="0">
                    <a:moveTo>
                      <a:pt x="225" y="204"/>
                    </a:moveTo>
                    <a:lnTo>
                      <a:pt x="368" y="0"/>
                    </a:lnTo>
                    <a:lnTo>
                      <a:pt x="432" y="0"/>
                    </a:lnTo>
                    <a:lnTo>
                      <a:pt x="259" y="241"/>
                    </a:lnTo>
                    <a:lnTo>
                      <a:pt x="445" y="509"/>
                    </a:lnTo>
                    <a:lnTo>
                      <a:pt x="377" y="509"/>
                    </a:lnTo>
                    <a:lnTo>
                      <a:pt x="222" y="277"/>
                    </a:lnTo>
                    <a:lnTo>
                      <a:pt x="65" y="509"/>
                    </a:lnTo>
                    <a:lnTo>
                      <a:pt x="0" y="509"/>
                    </a:lnTo>
                    <a:lnTo>
                      <a:pt x="187" y="241"/>
                    </a:lnTo>
                    <a:lnTo>
                      <a:pt x="15" y="0"/>
                    </a:lnTo>
                    <a:lnTo>
                      <a:pt x="85" y="0"/>
                    </a:lnTo>
                    <a:lnTo>
                      <a:pt x="225" y="204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59"/>
              <p:cNvSpPr/>
              <p:nvPr/>
            </p:nvSpPr>
            <p:spPr>
              <a:xfrm>
                <a:off x="6253163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59"/>
              <p:cNvSpPr/>
              <p:nvPr/>
            </p:nvSpPr>
            <p:spPr>
              <a:xfrm>
                <a:off x="4302125" y="4375150"/>
                <a:ext cx="674688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09" extrusionOk="0">
                    <a:moveTo>
                      <a:pt x="60" y="509"/>
                    </a:moveTo>
                    <a:lnTo>
                      <a:pt x="0" y="509"/>
                    </a:lnTo>
                    <a:lnTo>
                      <a:pt x="221" y="0"/>
                    </a:lnTo>
                    <a:lnTo>
                      <a:pt x="271" y="0"/>
                    </a:lnTo>
                    <a:lnTo>
                      <a:pt x="492" y="509"/>
                    </a:lnTo>
                    <a:lnTo>
                      <a:pt x="432" y="509"/>
                    </a:lnTo>
                    <a:lnTo>
                      <a:pt x="246" y="60"/>
                    </a:lnTo>
                    <a:lnTo>
                      <a:pt x="60" y="50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59"/>
              <p:cNvSpPr/>
              <p:nvPr/>
            </p:nvSpPr>
            <p:spPr>
              <a:xfrm>
                <a:off x="5326063" y="4375150"/>
                <a:ext cx="577850" cy="698499"/>
              </a:xfrm>
              <a:custGeom>
                <a:avLst/>
                <a:gdLst/>
                <a:ahLst/>
                <a:cxnLst/>
                <a:rect l="l" t="t" r="r" b="b"/>
                <a:pathLst>
                  <a:path w="422" h="509" extrusionOk="0">
                    <a:moveTo>
                      <a:pt x="369" y="431"/>
                    </a:moveTo>
                    <a:lnTo>
                      <a:pt x="370" y="431"/>
                    </a:lnTo>
                    <a:lnTo>
                      <a:pt x="370" y="0"/>
                    </a:lnTo>
                    <a:lnTo>
                      <a:pt x="422" y="0"/>
                    </a:lnTo>
                    <a:lnTo>
                      <a:pt x="422" y="509"/>
                    </a:lnTo>
                    <a:lnTo>
                      <a:pt x="357" y="509"/>
                    </a:lnTo>
                    <a:lnTo>
                      <a:pt x="53" y="74"/>
                    </a:lnTo>
                    <a:lnTo>
                      <a:pt x="52" y="74"/>
                    </a:lnTo>
                    <a:lnTo>
                      <a:pt x="52" y="509"/>
                    </a:lnTo>
                    <a:lnTo>
                      <a:pt x="0" y="509"/>
                    </a:lnTo>
                    <a:lnTo>
                      <a:pt x="0" y="0"/>
                    </a:lnTo>
                    <a:lnTo>
                      <a:pt x="65" y="0"/>
                    </a:lnTo>
                    <a:lnTo>
                      <a:pt x="369" y="43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59"/>
              <p:cNvSpPr/>
              <p:nvPr/>
            </p:nvSpPr>
            <p:spPr>
              <a:xfrm>
                <a:off x="7269163" y="4375150"/>
                <a:ext cx="5969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510" extrusionOk="0">
                    <a:moveTo>
                      <a:pt x="0" y="0"/>
                    </a:moveTo>
                    <a:lnTo>
                      <a:pt x="169" y="0"/>
                    </a:lnTo>
                    <a:cubicBezTo>
                      <a:pt x="200" y="0"/>
                      <a:pt x="233" y="5"/>
                      <a:pt x="264" y="16"/>
                    </a:cubicBezTo>
                    <a:cubicBezTo>
                      <a:pt x="295" y="26"/>
                      <a:pt x="324" y="43"/>
                      <a:pt x="350" y="64"/>
                    </a:cubicBezTo>
                    <a:cubicBezTo>
                      <a:pt x="375" y="85"/>
                      <a:pt x="396" y="111"/>
                      <a:pt x="413" y="144"/>
                    </a:cubicBezTo>
                    <a:cubicBezTo>
                      <a:pt x="429" y="175"/>
                      <a:pt x="436" y="212"/>
                      <a:pt x="436" y="255"/>
                    </a:cubicBezTo>
                    <a:cubicBezTo>
                      <a:pt x="436" y="297"/>
                      <a:pt x="429" y="335"/>
                      <a:pt x="413" y="366"/>
                    </a:cubicBezTo>
                    <a:cubicBezTo>
                      <a:pt x="396" y="397"/>
                      <a:pt x="376" y="424"/>
                      <a:pt x="350" y="446"/>
                    </a:cubicBezTo>
                    <a:cubicBezTo>
                      <a:pt x="325" y="467"/>
                      <a:pt x="296" y="484"/>
                      <a:pt x="264" y="494"/>
                    </a:cubicBezTo>
                    <a:cubicBezTo>
                      <a:pt x="233" y="504"/>
                      <a:pt x="200" y="510"/>
                      <a:pt x="169" y="510"/>
                    </a:cubicBezTo>
                    <a:lnTo>
                      <a:pt x="0" y="510"/>
                    </a:lnTo>
                    <a:lnTo>
                      <a:pt x="0" y="0"/>
                    </a:lnTo>
                    <a:close/>
                    <a:moveTo>
                      <a:pt x="51" y="461"/>
                    </a:moveTo>
                    <a:lnTo>
                      <a:pt x="151" y="461"/>
                    </a:lnTo>
                    <a:cubicBezTo>
                      <a:pt x="190" y="461"/>
                      <a:pt x="224" y="455"/>
                      <a:pt x="253" y="444"/>
                    </a:cubicBezTo>
                    <a:cubicBezTo>
                      <a:pt x="281" y="433"/>
                      <a:pt x="305" y="416"/>
                      <a:pt x="324" y="398"/>
                    </a:cubicBezTo>
                    <a:cubicBezTo>
                      <a:pt x="343" y="378"/>
                      <a:pt x="356" y="356"/>
                      <a:pt x="366" y="331"/>
                    </a:cubicBezTo>
                    <a:cubicBezTo>
                      <a:pt x="375" y="306"/>
                      <a:pt x="380" y="281"/>
                      <a:pt x="380" y="255"/>
                    </a:cubicBezTo>
                    <a:cubicBezTo>
                      <a:pt x="380" y="229"/>
                      <a:pt x="375" y="204"/>
                      <a:pt x="366" y="179"/>
                    </a:cubicBezTo>
                    <a:cubicBezTo>
                      <a:pt x="357" y="154"/>
                      <a:pt x="344" y="133"/>
                      <a:pt x="324" y="112"/>
                    </a:cubicBezTo>
                    <a:cubicBezTo>
                      <a:pt x="304" y="92"/>
                      <a:pt x="281" y="77"/>
                      <a:pt x="253" y="66"/>
                    </a:cubicBezTo>
                    <a:cubicBezTo>
                      <a:pt x="224" y="55"/>
                      <a:pt x="190" y="49"/>
                      <a:pt x="151" y="49"/>
                    </a:cubicBezTo>
                    <a:lnTo>
                      <a:pt x="51" y="49"/>
                    </a:lnTo>
                    <a:lnTo>
                      <a:pt x="51" y="461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59"/>
              <p:cNvSpPr/>
              <p:nvPr/>
            </p:nvSpPr>
            <p:spPr>
              <a:xfrm>
                <a:off x="8250238" y="4375150"/>
                <a:ext cx="511175" cy="717549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23" extrusionOk="0">
                    <a:moveTo>
                      <a:pt x="373" y="319"/>
                    </a:moveTo>
                    <a:cubicBezTo>
                      <a:pt x="373" y="340"/>
                      <a:pt x="371" y="363"/>
                      <a:pt x="366" y="386"/>
                    </a:cubicBezTo>
                    <a:cubicBezTo>
                      <a:pt x="361" y="410"/>
                      <a:pt x="351" y="431"/>
                      <a:pt x="337" y="453"/>
                    </a:cubicBezTo>
                    <a:cubicBezTo>
                      <a:pt x="323" y="473"/>
                      <a:pt x="304" y="489"/>
                      <a:pt x="279" y="503"/>
                    </a:cubicBezTo>
                    <a:cubicBezTo>
                      <a:pt x="256" y="516"/>
                      <a:pt x="224" y="523"/>
                      <a:pt x="187" y="523"/>
                    </a:cubicBezTo>
                    <a:cubicBezTo>
                      <a:pt x="148" y="523"/>
                      <a:pt x="117" y="516"/>
                      <a:pt x="93" y="503"/>
                    </a:cubicBezTo>
                    <a:cubicBezTo>
                      <a:pt x="69" y="489"/>
                      <a:pt x="51" y="473"/>
                      <a:pt x="37" y="453"/>
                    </a:cubicBezTo>
                    <a:cubicBezTo>
                      <a:pt x="23" y="433"/>
                      <a:pt x="13" y="410"/>
                      <a:pt x="8" y="386"/>
                    </a:cubicBezTo>
                    <a:cubicBezTo>
                      <a:pt x="3" y="363"/>
                      <a:pt x="0" y="340"/>
                      <a:pt x="0" y="319"/>
                    </a:cubicBezTo>
                    <a:lnTo>
                      <a:pt x="0" y="0"/>
                    </a:lnTo>
                    <a:lnTo>
                      <a:pt x="52" y="0"/>
                    </a:lnTo>
                    <a:lnTo>
                      <a:pt x="52" y="314"/>
                    </a:lnTo>
                    <a:cubicBezTo>
                      <a:pt x="52" y="339"/>
                      <a:pt x="54" y="359"/>
                      <a:pt x="59" y="376"/>
                    </a:cubicBezTo>
                    <a:cubicBezTo>
                      <a:pt x="64" y="394"/>
                      <a:pt x="70" y="409"/>
                      <a:pt x="78" y="420"/>
                    </a:cubicBezTo>
                    <a:cubicBezTo>
                      <a:pt x="86" y="433"/>
                      <a:pt x="94" y="441"/>
                      <a:pt x="104" y="449"/>
                    </a:cubicBezTo>
                    <a:cubicBezTo>
                      <a:pt x="114" y="456"/>
                      <a:pt x="124" y="461"/>
                      <a:pt x="134" y="465"/>
                    </a:cubicBezTo>
                    <a:cubicBezTo>
                      <a:pt x="144" y="469"/>
                      <a:pt x="153" y="471"/>
                      <a:pt x="163" y="473"/>
                    </a:cubicBezTo>
                    <a:cubicBezTo>
                      <a:pt x="172" y="474"/>
                      <a:pt x="181" y="474"/>
                      <a:pt x="187" y="474"/>
                    </a:cubicBezTo>
                    <a:cubicBezTo>
                      <a:pt x="193" y="474"/>
                      <a:pt x="201" y="474"/>
                      <a:pt x="210" y="473"/>
                    </a:cubicBezTo>
                    <a:cubicBezTo>
                      <a:pt x="220" y="471"/>
                      <a:pt x="229" y="469"/>
                      <a:pt x="239" y="465"/>
                    </a:cubicBezTo>
                    <a:cubicBezTo>
                      <a:pt x="249" y="461"/>
                      <a:pt x="259" y="456"/>
                      <a:pt x="269" y="449"/>
                    </a:cubicBezTo>
                    <a:cubicBezTo>
                      <a:pt x="279" y="441"/>
                      <a:pt x="288" y="433"/>
                      <a:pt x="295" y="420"/>
                    </a:cubicBezTo>
                    <a:cubicBezTo>
                      <a:pt x="303" y="408"/>
                      <a:pt x="309" y="394"/>
                      <a:pt x="314" y="376"/>
                    </a:cubicBezTo>
                    <a:cubicBezTo>
                      <a:pt x="319" y="359"/>
                      <a:pt x="322" y="338"/>
                      <a:pt x="322" y="314"/>
                    </a:cubicBezTo>
                    <a:lnTo>
                      <a:pt x="322" y="0"/>
                    </a:lnTo>
                    <a:lnTo>
                      <a:pt x="373" y="0"/>
                    </a:lnTo>
                    <a:lnTo>
                      <a:pt x="373" y="319"/>
                    </a:lnTo>
                    <a:close/>
                  </a:path>
                </a:pathLst>
              </a:custGeom>
              <a:solidFill>
                <a:srgbClr val="FCFFF4"/>
              </a:solidFill>
              <a:ln>
                <a:noFill/>
              </a:ln>
            </p:spPr>
            <p:txBody>
              <a:bodyPr spcFirstLastPara="1" wrap="square" lIns="91425" tIns="45725" rIns="91425" bIns="457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19" name="Google Shape;519;p59"/>
          <p:cNvSpPr txBox="1"/>
          <p:nvPr/>
        </p:nvSpPr>
        <p:spPr>
          <a:xfrm>
            <a:off x="2294850" y="2859750"/>
            <a:ext cx="66519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None/>
            </a:pPr>
            <a:r>
              <a:rPr lang="en" sz="1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Building Photonic Quantum Computers</a:t>
            </a:r>
            <a:endParaRPr sz="15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0"/>
          <p:cNvSpPr/>
          <p:nvPr/>
        </p:nvSpPr>
        <p:spPr>
          <a:xfrm>
            <a:off x="3311600" y="4882125"/>
            <a:ext cx="399300" cy="170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5" name="Google Shape;525;p60"/>
          <p:cNvPicPr preferRelativeResize="0"/>
          <p:nvPr/>
        </p:nvPicPr>
        <p:blipFill rotWithShape="1">
          <a:blip r:embed="rId3">
            <a:alphaModFix/>
          </a:blip>
          <a:srcRect b="22330"/>
          <a:stretch/>
        </p:blipFill>
        <p:spPr>
          <a:xfrm>
            <a:off x="4572000" y="0"/>
            <a:ext cx="457200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0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527" name="Google Shape;527;p60"/>
          <p:cNvSpPr txBox="1"/>
          <p:nvPr/>
        </p:nvSpPr>
        <p:spPr>
          <a:xfrm rot="5400000">
            <a:off x="2955000" y="1540650"/>
            <a:ext cx="5143200" cy="20619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2286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8" name="Google Shape;528;p60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Welcome to Xanadu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9" name="Google Shape;529;p60"/>
          <p:cNvSpPr/>
          <p:nvPr/>
        </p:nvSpPr>
        <p:spPr>
          <a:xfrm>
            <a:off x="3610125" y="4862600"/>
            <a:ext cx="961800" cy="196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60"/>
          <p:cNvSpPr txBox="1"/>
          <p:nvPr/>
        </p:nvSpPr>
        <p:spPr>
          <a:xfrm>
            <a:off x="2703450" y="4864515"/>
            <a:ext cx="37371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Copyright © 2021 Xanadu Quantum Technologies Inc. | Strictly Confidential</a:t>
            </a:r>
            <a:endParaRPr sz="60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31" name="Google Shape;531;p60"/>
          <p:cNvPicPr preferRelativeResize="0"/>
          <p:nvPr/>
        </p:nvPicPr>
        <p:blipFill rotWithShape="1">
          <a:blip r:embed="rId4">
            <a:alphaModFix/>
          </a:blip>
          <a:srcRect l="10185" t="4423" r="10177" b="15876"/>
          <a:stretch/>
        </p:blipFill>
        <p:spPr>
          <a:xfrm>
            <a:off x="711275" y="2567163"/>
            <a:ext cx="557785" cy="557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60"/>
          <p:cNvGrpSpPr/>
          <p:nvPr/>
        </p:nvGrpSpPr>
        <p:grpSpPr>
          <a:xfrm>
            <a:off x="711284" y="1536047"/>
            <a:ext cx="4256041" cy="561694"/>
            <a:chOff x="558884" y="1536047"/>
            <a:chExt cx="4256041" cy="561694"/>
          </a:xfrm>
        </p:grpSpPr>
        <p:pic>
          <p:nvPicPr>
            <p:cNvPr id="533" name="Google Shape;533;p60"/>
            <p:cNvPicPr preferRelativeResize="0"/>
            <p:nvPr/>
          </p:nvPicPr>
          <p:blipFill rotWithShape="1">
            <a:blip r:embed="rId5">
              <a:alphaModFix/>
            </a:blip>
            <a:srcRect l="5220" r="5229" b="13277"/>
            <a:stretch/>
          </p:blipFill>
          <p:spPr>
            <a:xfrm>
              <a:off x="558884" y="1536047"/>
              <a:ext cx="561694" cy="561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60"/>
            <p:cNvSpPr txBox="1"/>
            <p:nvPr/>
          </p:nvSpPr>
          <p:spPr>
            <a:xfrm>
              <a:off x="1276725" y="1545244"/>
              <a:ext cx="3538200" cy="54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Quantum Hardware</a:t>
              </a:r>
              <a:r>
                <a:rPr lang="en" sz="13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en" sz="13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1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Validated blueprint to 1M qubits using standard microprocessor fabs and off-the-shelf components.</a:t>
              </a:r>
              <a:endParaRPr sz="11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535" name="Google Shape;535;p60"/>
          <p:cNvGrpSpPr/>
          <p:nvPr/>
        </p:nvGrpSpPr>
        <p:grpSpPr>
          <a:xfrm>
            <a:off x="711284" y="3594350"/>
            <a:ext cx="4252137" cy="557785"/>
            <a:chOff x="562788" y="2430213"/>
            <a:chExt cx="4252137" cy="557785"/>
          </a:xfrm>
        </p:grpSpPr>
        <p:pic>
          <p:nvPicPr>
            <p:cNvPr id="536" name="Google Shape;536;p60"/>
            <p:cNvPicPr preferRelativeResize="0"/>
            <p:nvPr/>
          </p:nvPicPr>
          <p:blipFill rotWithShape="1">
            <a:blip r:embed="rId6">
              <a:alphaModFix/>
            </a:blip>
            <a:srcRect l="6528" r="6537" b="13134"/>
            <a:stretch/>
          </p:blipFill>
          <p:spPr>
            <a:xfrm>
              <a:off x="562788" y="2430213"/>
              <a:ext cx="557785" cy="5577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7" name="Google Shape;537;p60"/>
            <p:cNvSpPr txBox="1"/>
            <p:nvPr/>
          </p:nvSpPr>
          <p:spPr>
            <a:xfrm>
              <a:off x="1276725" y="2437444"/>
              <a:ext cx="3538200" cy="54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World Class Team</a:t>
              </a:r>
              <a:r>
                <a:rPr lang="en" sz="13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en" sz="13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1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Amassed a team of 80+ people / 60+ PhDs from </a:t>
              </a:r>
              <a:br>
                <a:rPr lang="en" sz="11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1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all of over the world.</a:t>
              </a:r>
              <a:endParaRPr sz="1300" b="1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538" name="Google Shape;538;p60"/>
          <p:cNvSpPr txBox="1"/>
          <p:nvPr/>
        </p:nvSpPr>
        <p:spPr>
          <a:xfrm>
            <a:off x="1425209" y="2574384"/>
            <a:ext cx="3538200" cy="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Xanadu Cloud Platform</a:t>
            </a:r>
            <a:r>
              <a:rPr lang="en" sz="13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" sz="13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1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only company offering cloud access to photonic processors and founding developers of PennyLane.</a:t>
            </a:r>
            <a:endParaRPr sz="1300" b="1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1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44" name="Google Shape;544;p61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 leading photonic hardware lab &amp; capabilities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45" name="Google Shape;545;p61"/>
          <p:cNvGrpSpPr/>
          <p:nvPr/>
        </p:nvGrpSpPr>
        <p:grpSpPr>
          <a:xfrm>
            <a:off x="141938" y="1360850"/>
            <a:ext cx="8861640" cy="2879000"/>
            <a:chOff x="141938" y="1469175"/>
            <a:chExt cx="8861640" cy="2879000"/>
          </a:xfrm>
        </p:grpSpPr>
        <p:pic>
          <p:nvPicPr>
            <p:cNvPr id="546" name="Google Shape;546;p61"/>
            <p:cNvPicPr preferRelativeResize="0"/>
            <p:nvPr/>
          </p:nvPicPr>
          <p:blipFill rotWithShape="1">
            <a:blip r:embed="rId3">
              <a:alphaModFix/>
            </a:blip>
            <a:srcRect l="1417" r="42756"/>
            <a:stretch/>
          </p:blipFill>
          <p:spPr>
            <a:xfrm>
              <a:off x="141950" y="1471650"/>
              <a:ext cx="2157900" cy="1527000"/>
            </a:xfrm>
            <a:prstGeom prst="roundRect">
              <a:avLst>
                <a:gd name="adj" fmla="val 5866"/>
              </a:avLst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47" name="Google Shape;547;p61"/>
            <p:cNvPicPr preferRelativeResize="0"/>
            <p:nvPr/>
          </p:nvPicPr>
          <p:blipFill rotWithShape="1">
            <a:blip r:embed="rId4">
              <a:alphaModFix/>
            </a:blip>
            <a:srcRect l="33704" r="2592" b="19665"/>
            <a:stretch/>
          </p:blipFill>
          <p:spPr>
            <a:xfrm>
              <a:off x="2376510" y="1469176"/>
              <a:ext cx="2156400" cy="1527000"/>
            </a:xfrm>
            <a:prstGeom prst="roundRect">
              <a:avLst>
                <a:gd name="adj" fmla="val 5051"/>
              </a:avLst>
            </a:prstGeom>
            <a:noFill/>
            <a:ln>
              <a:noFill/>
            </a:ln>
          </p:spPr>
        </p:pic>
        <p:pic>
          <p:nvPicPr>
            <p:cNvPr id="548" name="Google Shape;548;p61" descr="A group of people standing in a room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10652" t="29951" r="55701" b="34273"/>
            <a:stretch/>
          </p:blipFill>
          <p:spPr>
            <a:xfrm>
              <a:off x="6845653" y="1469176"/>
              <a:ext cx="2156400" cy="1527000"/>
            </a:xfrm>
            <a:prstGeom prst="roundRect">
              <a:avLst>
                <a:gd name="adj" fmla="val 4723"/>
              </a:avLst>
            </a:prstGeom>
            <a:noFill/>
            <a:ln>
              <a:noFill/>
            </a:ln>
          </p:spPr>
        </p:pic>
        <p:cxnSp>
          <p:nvCxnSpPr>
            <p:cNvPr id="549" name="Google Shape;549;p61"/>
            <p:cNvCxnSpPr/>
            <p:nvPr/>
          </p:nvCxnSpPr>
          <p:spPr>
            <a:xfrm>
              <a:off x="141938" y="3369526"/>
              <a:ext cx="21564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0" name="Google Shape;550;p61"/>
            <p:cNvCxnSpPr/>
            <p:nvPr/>
          </p:nvCxnSpPr>
          <p:spPr>
            <a:xfrm>
              <a:off x="2376513" y="3369526"/>
              <a:ext cx="21564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1" name="Google Shape;551;p61"/>
            <p:cNvCxnSpPr/>
            <p:nvPr/>
          </p:nvCxnSpPr>
          <p:spPr>
            <a:xfrm>
              <a:off x="4611088" y="3369526"/>
              <a:ext cx="21564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552" name="Google Shape;552;p61"/>
            <p:cNvCxnSpPr/>
            <p:nvPr/>
          </p:nvCxnSpPr>
          <p:spPr>
            <a:xfrm>
              <a:off x="6845663" y="3369526"/>
              <a:ext cx="2156400" cy="0"/>
            </a:xfrm>
            <a:prstGeom prst="straightConnector1">
              <a:avLst/>
            </a:prstGeom>
            <a:noFill/>
            <a:ln w="9525" cap="flat" cmpd="sng">
              <a:solidFill>
                <a:srgbClr val="B7B7B7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553" name="Google Shape;553;p61"/>
            <p:cNvSpPr txBox="1"/>
            <p:nvPr/>
          </p:nvSpPr>
          <p:spPr>
            <a:xfrm>
              <a:off x="141938" y="3081001"/>
              <a:ext cx="9618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CHIP DESIGN</a:t>
              </a:r>
              <a:endParaRPr sz="11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4" name="Google Shape;554;p61"/>
            <p:cNvSpPr txBox="1"/>
            <p:nvPr/>
          </p:nvSpPr>
          <p:spPr>
            <a:xfrm>
              <a:off x="2376513" y="3080999"/>
              <a:ext cx="20229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FABRICATION</a:t>
              </a:r>
              <a:endParaRPr sz="11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5" name="Google Shape;555;p61"/>
            <p:cNvSpPr/>
            <p:nvPr/>
          </p:nvSpPr>
          <p:spPr>
            <a:xfrm>
              <a:off x="2376500" y="1469175"/>
              <a:ext cx="2156400" cy="1527000"/>
            </a:xfrm>
            <a:prstGeom prst="roundRect">
              <a:avLst>
                <a:gd name="adj" fmla="val 4656"/>
              </a:avLst>
            </a:prstGeom>
            <a:solidFill>
              <a:srgbClr val="000000">
                <a:alpha val="34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PARTNERING WITH WORLD’S BEST FOUNDRIES</a:t>
              </a:r>
              <a:endPara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6" name="Google Shape;556;p61"/>
            <p:cNvSpPr txBox="1"/>
            <p:nvPr/>
          </p:nvSpPr>
          <p:spPr>
            <a:xfrm>
              <a:off x="4611083" y="3080999"/>
              <a:ext cx="20229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TESTING</a:t>
              </a:r>
              <a:endParaRPr sz="11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7" name="Google Shape;557;p61"/>
            <p:cNvSpPr txBox="1"/>
            <p:nvPr/>
          </p:nvSpPr>
          <p:spPr>
            <a:xfrm>
              <a:off x="6845658" y="3080999"/>
              <a:ext cx="2022900" cy="19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PACKAGING</a:t>
              </a:r>
              <a:endParaRPr sz="1100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8" name="Google Shape;558;p61"/>
            <p:cNvSpPr txBox="1"/>
            <p:nvPr/>
          </p:nvSpPr>
          <p:spPr>
            <a:xfrm>
              <a:off x="561800" y="3733475"/>
              <a:ext cx="1316700" cy="6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8</a:t>
              </a:r>
              <a:r>
                <a:rPr lang="en" sz="2600" b="1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en" sz="2600" b="1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2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QPU GENERATIONS</a:t>
              </a:r>
              <a:endParaRPr sz="1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9" name="Google Shape;559;p61"/>
            <p:cNvSpPr txBox="1"/>
            <p:nvPr/>
          </p:nvSpPr>
          <p:spPr>
            <a:xfrm>
              <a:off x="2796350" y="3733475"/>
              <a:ext cx="1316700" cy="6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15</a:t>
              </a:r>
              <a:r>
                <a:rPr lang="en" sz="2600" b="1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en" sz="2600" b="1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2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FOUNDRY </a:t>
              </a:r>
              <a:br>
                <a:rPr lang="en" sz="12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2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CYCLES</a:t>
              </a:r>
              <a:endParaRPr sz="1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0" name="Google Shape;560;p61"/>
            <p:cNvSpPr txBox="1"/>
            <p:nvPr/>
          </p:nvSpPr>
          <p:spPr>
            <a:xfrm>
              <a:off x="4927583" y="3733475"/>
              <a:ext cx="1523400" cy="6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</a:t>
              </a:r>
              <a:r>
                <a:rPr lang="en" sz="2600" b="1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en" sz="2600" b="1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2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ADVANCED PHOTONICS FACILITY</a:t>
              </a:r>
              <a:endParaRPr sz="1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1" name="Google Shape;561;p61"/>
            <p:cNvSpPr txBox="1"/>
            <p:nvPr/>
          </p:nvSpPr>
          <p:spPr>
            <a:xfrm>
              <a:off x="7265503" y="3733475"/>
              <a:ext cx="1316700" cy="61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7</a:t>
              </a:r>
              <a:r>
                <a:rPr lang="en" sz="2600" b="1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/>
              </a:r>
              <a:br>
                <a:rPr lang="en" sz="2600" b="1">
                  <a:solidFill>
                    <a:srgbClr val="FB5D3E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200">
                  <a:solidFill>
                    <a:srgbClr val="B7B7B7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QUANTUM COMPUTERS</a:t>
              </a:r>
              <a:endParaRPr sz="12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562" name="Google Shape;562;p61"/>
            <p:cNvPicPr preferRelativeResize="0"/>
            <p:nvPr/>
          </p:nvPicPr>
          <p:blipFill rotWithShape="1">
            <a:blip r:embed="rId6">
              <a:alphaModFix/>
            </a:blip>
            <a:srcRect l="28167" t="35525" r="25518" b="41207"/>
            <a:stretch/>
          </p:blipFill>
          <p:spPr>
            <a:xfrm>
              <a:off x="6845678" y="1469175"/>
              <a:ext cx="2157900" cy="1527000"/>
            </a:xfrm>
            <a:prstGeom prst="roundRect">
              <a:avLst>
                <a:gd name="adj" fmla="val 3837"/>
              </a:avLst>
            </a:prstGeom>
            <a:noFill/>
            <a:ln>
              <a:noFill/>
            </a:ln>
          </p:spPr>
        </p:pic>
        <p:pic>
          <p:nvPicPr>
            <p:cNvPr id="563" name="Google Shape;563;p61"/>
            <p:cNvPicPr preferRelativeResize="0"/>
            <p:nvPr/>
          </p:nvPicPr>
          <p:blipFill rotWithShape="1">
            <a:blip r:embed="rId7">
              <a:alphaModFix/>
            </a:blip>
            <a:srcRect l="36016" t="46516" r="36013" b="23786"/>
            <a:stretch/>
          </p:blipFill>
          <p:spPr>
            <a:xfrm>
              <a:off x="4609550" y="1469176"/>
              <a:ext cx="2157900" cy="1527000"/>
            </a:xfrm>
            <a:prstGeom prst="roundRect">
              <a:avLst>
                <a:gd name="adj" fmla="val 5817"/>
              </a:avLst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8" name="Google Shape;568;p62"/>
          <p:cNvCxnSpPr>
            <a:stCxn id="569" idx="7"/>
            <a:endCxn id="570" idx="3"/>
          </p:cNvCxnSpPr>
          <p:nvPr/>
        </p:nvCxnSpPr>
        <p:spPr>
          <a:xfrm rot="10800000" flipH="1">
            <a:off x="3298523" y="2282578"/>
            <a:ext cx="136500" cy="824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62"/>
          <p:cNvCxnSpPr>
            <a:stCxn id="569" idx="2"/>
            <a:endCxn id="572" idx="1"/>
          </p:cNvCxnSpPr>
          <p:nvPr/>
        </p:nvCxnSpPr>
        <p:spPr>
          <a:xfrm rot="10800000">
            <a:off x="1235575" y="2282550"/>
            <a:ext cx="1242000" cy="1164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3" name="Google Shape;573;p62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74" name="Google Shape;574;p62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are moving at light speed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Google Shape;575;p62"/>
          <p:cNvSpPr/>
          <p:nvPr/>
        </p:nvSpPr>
        <p:spPr>
          <a:xfrm>
            <a:off x="5340883" y="2818235"/>
            <a:ext cx="1110000" cy="14508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 qubits</a:t>
            </a:r>
            <a:endParaRPr/>
          </a:p>
        </p:txBody>
      </p:sp>
      <p:pic>
        <p:nvPicPr>
          <p:cNvPr id="576" name="Google Shape;576;p62"/>
          <p:cNvPicPr preferRelativeResize="0"/>
          <p:nvPr/>
        </p:nvPicPr>
        <p:blipFill rotWithShape="1">
          <a:blip r:embed="rId3">
            <a:alphaModFix/>
          </a:blip>
          <a:srcRect l="17629" r="15668"/>
          <a:stretch/>
        </p:blipFill>
        <p:spPr>
          <a:xfrm>
            <a:off x="5415883" y="2067208"/>
            <a:ext cx="960000" cy="960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7" name="Google Shape;577;p62"/>
          <p:cNvSpPr/>
          <p:nvPr/>
        </p:nvSpPr>
        <p:spPr>
          <a:xfrm>
            <a:off x="3872517" y="3543675"/>
            <a:ext cx="1110000" cy="7257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 qubits</a:t>
            </a:r>
            <a:endParaRPr/>
          </a:p>
        </p:txBody>
      </p:sp>
      <p:pic>
        <p:nvPicPr>
          <p:cNvPr id="578" name="Google Shape;578;p62"/>
          <p:cNvPicPr preferRelativeResize="0"/>
          <p:nvPr/>
        </p:nvPicPr>
        <p:blipFill rotWithShape="1">
          <a:blip r:embed="rId4">
            <a:alphaModFix/>
          </a:blip>
          <a:srcRect l="17834" r="15342"/>
          <a:stretch/>
        </p:blipFill>
        <p:spPr>
          <a:xfrm>
            <a:off x="3947517" y="2777292"/>
            <a:ext cx="960000" cy="960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9" name="Google Shape;579;p62"/>
          <p:cNvSpPr/>
          <p:nvPr/>
        </p:nvSpPr>
        <p:spPr>
          <a:xfrm>
            <a:off x="2404150" y="3785610"/>
            <a:ext cx="1110000" cy="4836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 qubits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9" name="Google Shape;569;p62"/>
          <p:cNvPicPr preferRelativeResize="0"/>
          <p:nvPr/>
        </p:nvPicPr>
        <p:blipFill rotWithShape="1">
          <a:blip r:embed="rId5">
            <a:alphaModFix/>
          </a:blip>
          <a:srcRect t="19705" b="13565"/>
          <a:stretch/>
        </p:blipFill>
        <p:spPr>
          <a:xfrm>
            <a:off x="2477575" y="2965650"/>
            <a:ext cx="961800" cy="963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0" name="Google Shape;580;p62"/>
          <p:cNvSpPr/>
          <p:nvPr/>
        </p:nvSpPr>
        <p:spPr>
          <a:xfrm>
            <a:off x="6809250" y="1853225"/>
            <a:ext cx="1110000" cy="24162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91425" tIns="91425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40 qubits</a:t>
            </a:r>
            <a:endParaRPr/>
          </a:p>
        </p:txBody>
      </p:sp>
      <p:pic>
        <p:nvPicPr>
          <p:cNvPr id="581" name="Google Shape;581;p62"/>
          <p:cNvPicPr preferRelativeResize="0"/>
          <p:nvPr/>
        </p:nvPicPr>
        <p:blipFill rotWithShape="1">
          <a:blip r:embed="rId6">
            <a:alphaModFix/>
          </a:blip>
          <a:srcRect l="4456" t="29554" r="44197" b="31781"/>
          <a:stretch/>
        </p:blipFill>
        <p:spPr>
          <a:xfrm>
            <a:off x="6884250" y="1130350"/>
            <a:ext cx="960000" cy="9696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82" name="Google Shape;582;p62"/>
          <p:cNvCxnSpPr/>
          <p:nvPr/>
        </p:nvCxnSpPr>
        <p:spPr>
          <a:xfrm>
            <a:off x="916650" y="4398525"/>
            <a:ext cx="7310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3" name="Google Shape;583;p62"/>
          <p:cNvSpPr txBox="1"/>
          <p:nvPr/>
        </p:nvSpPr>
        <p:spPr>
          <a:xfrm>
            <a:off x="3872525" y="4459550"/>
            <a:ext cx="5994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2020</a:t>
            </a:r>
            <a:endParaRPr b="1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4" name="Google Shape;584;p62"/>
          <p:cNvSpPr txBox="1"/>
          <p:nvPr/>
        </p:nvSpPr>
        <p:spPr>
          <a:xfrm>
            <a:off x="6809250" y="4459550"/>
            <a:ext cx="5994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2021</a:t>
            </a:r>
            <a:endParaRPr b="1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5" name="Google Shape;585;p62"/>
          <p:cNvSpPr/>
          <p:nvPr/>
        </p:nvSpPr>
        <p:spPr>
          <a:xfrm>
            <a:off x="935775" y="3995010"/>
            <a:ext cx="1110000" cy="274200"/>
          </a:xfrm>
          <a:prstGeom prst="rect">
            <a:avLst/>
          </a:prstGeom>
          <a:solidFill>
            <a:srgbClr val="232323"/>
          </a:solidFill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 qubits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6" name="Google Shape;586;p62"/>
          <p:cNvPicPr preferRelativeResize="0"/>
          <p:nvPr/>
        </p:nvPicPr>
        <p:blipFill rotWithShape="1">
          <a:blip r:embed="rId7">
            <a:alphaModFix/>
          </a:blip>
          <a:srcRect t="15711" b="17657"/>
          <a:stretch/>
        </p:blipFill>
        <p:spPr>
          <a:xfrm>
            <a:off x="1009425" y="3063625"/>
            <a:ext cx="960000" cy="960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7" name="Google Shape;587;p62"/>
          <p:cNvSpPr txBox="1"/>
          <p:nvPr/>
        </p:nvSpPr>
        <p:spPr>
          <a:xfrm>
            <a:off x="916650" y="4459550"/>
            <a:ext cx="5994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2019</a:t>
            </a:r>
            <a:endParaRPr b="1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88" name="Google Shape;588;p62"/>
          <p:cNvCxnSpPr>
            <a:stCxn id="578" idx="0"/>
            <a:endCxn id="576" idx="0"/>
          </p:cNvCxnSpPr>
          <p:nvPr/>
        </p:nvCxnSpPr>
        <p:spPr>
          <a:xfrm rot="-5400000">
            <a:off x="4806717" y="1687992"/>
            <a:ext cx="710100" cy="1468500"/>
          </a:xfrm>
          <a:prstGeom prst="bentConnector3">
            <a:avLst>
              <a:gd name="adj1" fmla="val 133532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9" name="Google Shape;589;p62"/>
          <p:cNvSpPr txBox="1"/>
          <p:nvPr/>
        </p:nvSpPr>
        <p:spPr>
          <a:xfrm>
            <a:off x="4427525" y="1410800"/>
            <a:ext cx="14685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2x every </a:t>
            </a:r>
            <a:br>
              <a:rPr lang="en" sz="11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1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 months </a:t>
            </a:r>
            <a:endParaRPr sz="1100">
              <a:solidFill>
                <a:srgbClr val="F3F3F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90" name="Google Shape;590;p62"/>
          <p:cNvGrpSpPr/>
          <p:nvPr/>
        </p:nvGrpSpPr>
        <p:grpSpPr>
          <a:xfrm>
            <a:off x="1205763" y="1130350"/>
            <a:ext cx="2233509" cy="1272010"/>
            <a:chOff x="629188" y="1390197"/>
            <a:chExt cx="4878788" cy="2778528"/>
          </a:xfrm>
        </p:grpSpPr>
        <p:cxnSp>
          <p:nvCxnSpPr>
            <p:cNvPr id="591" name="Google Shape;591;p62"/>
            <p:cNvCxnSpPr/>
            <p:nvPr/>
          </p:nvCxnSpPr>
          <p:spPr>
            <a:xfrm>
              <a:off x="1968576" y="1400325"/>
              <a:ext cx="0" cy="27684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570" name="Google Shape;570;p62"/>
            <p:cNvSpPr/>
            <p:nvPr/>
          </p:nvSpPr>
          <p:spPr>
            <a:xfrm>
              <a:off x="2042647" y="3652109"/>
              <a:ext cx="3456300" cy="510000"/>
            </a:xfrm>
            <a:prstGeom prst="roundRect">
              <a:avLst>
                <a:gd name="adj" fmla="val 11152"/>
              </a:avLst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Programmable interferometer</a:t>
              </a:r>
              <a:endPara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2"/>
            <p:cNvSpPr/>
            <p:nvPr/>
          </p:nvSpPr>
          <p:spPr>
            <a:xfrm>
              <a:off x="694412" y="3652109"/>
              <a:ext cx="1200000" cy="510000"/>
            </a:xfrm>
            <a:prstGeom prst="roundRect">
              <a:avLst>
                <a:gd name="adj" fmla="val 11152"/>
              </a:avLst>
            </a:prstGeom>
            <a:solidFill>
              <a:srgbClr val="262626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Squeezed</a:t>
              </a:r>
              <a:br>
                <a:rPr lang="en" sz="5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 sz="500" b="0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light source</a:t>
              </a:r>
              <a:endPara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62"/>
            <p:cNvSpPr/>
            <p:nvPr/>
          </p:nvSpPr>
          <p:spPr>
            <a:xfrm>
              <a:off x="629188" y="3594209"/>
              <a:ext cx="223500" cy="218400"/>
            </a:xfrm>
            <a:prstGeom prst="ellipse">
              <a:avLst/>
            </a:prstGeom>
            <a:solidFill>
              <a:srgbClr val="000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500" b="1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A</a:t>
              </a:r>
              <a:endParaRPr sz="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62"/>
            <p:cNvSpPr/>
            <p:nvPr/>
          </p:nvSpPr>
          <p:spPr>
            <a:xfrm>
              <a:off x="2012700" y="3594209"/>
              <a:ext cx="223500" cy="2184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500" b="1" i="0" u="none" strike="noStrike" cap="non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B</a:t>
              </a:r>
              <a:endParaRPr sz="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4" name="Google Shape;594;p6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1947" y="1390197"/>
              <a:ext cx="4846029" cy="21606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63"/>
          <p:cNvPicPr preferRelativeResize="0"/>
          <p:nvPr/>
        </p:nvPicPr>
        <p:blipFill rotWithShape="1">
          <a:blip r:embed="rId3">
            <a:alphaModFix/>
          </a:blip>
          <a:srcRect l="1759" t="2334" r="1030"/>
          <a:stretch/>
        </p:blipFill>
        <p:spPr>
          <a:xfrm>
            <a:off x="465225" y="1871475"/>
            <a:ext cx="1993349" cy="1674243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3"/>
          <p:cNvSpPr/>
          <p:nvPr/>
        </p:nvSpPr>
        <p:spPr>
          <a:xfrm>
            <a:off x="465213" y="1777875"/>
            <a:ext cx="1993500" cy="1835700"/>
          </a:xfrm>
          <a:prstGeom prst="roundRect">
            <a:avLst>
              <a:gd name="adj" fmla="val 3011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63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02" name="Google Shape;602;p63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 of photonic quantum computing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03" name="Google Shape;603;p63"/>
          <p:cNvGrpSpPr/>
          <p:nvPr/>
        </p:nvGrpSpPr>
        <p:grpSpPr>
          <a:xfrm>
            <a:off x="465362" y="1165555"/>
            <a:ext cx="1993352" cy="366884"/>
            <a:chOff x="866703" y="1241764"/>
            <a:chExt cx="2432400" cy="366921"/>
          </a:xfrm>
        </p:grpSpPr>
        <p:cxnSp>
          <p:nvCxnSpPr>
            <p:cNvPr id="604" name="Google Shape;604;p63"/>
            <p:cNvCxnSpPr/>
            <p:nvPr/>
          </p:nvCxnSpPr>
          <p:spPr>
            <a:xfrm>
              <a:off x="866703" y="1608685"/>
              <a:ext cx="24237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05" name="Google Shape;605;p63"/>
            <p:cNvSpPr/>
            <p:nvPr/>
          </p:nvSpPr>
          <p:spPr>
            <a:xfrm>
              <a:off x="866703" y="1241764"/>
              <a:ext cx="2432400" cy="273900"/>
            </a:xfrm>
            <a:prstGeom prst="roundRect">
              <a:avLst>
                <a:gd name="adj" fmla="val 21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BLUEPRINT TO </a:t>
              </a:r>
              <a:br>
                <a:rPr lang="en" sz="1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</a:br>
              <a:r>
                <a:rPr lang="en" sz="1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1M QUBITS</a:t>
              </a:r>
              <a:endPara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06" name="Google Shape;606;p63"/>
          <p:cNvGrpSpPr/>
          <p:nvPr/>
        </p:nvGrpSpPr>
        <p:grpSpPr>
          <a:xfrm>
            <a:off x="2538670" y="1165555"/>
            <a:ext cx="1993352" cy="366884"/>
            <a:chOff x="866703" y="1241764"/>
            <a:chExt cx="2432400" cy="366921"/>
          </a:xfrm>
        </p:grpSpPr>
        <p:cxnSp>
          <p:nvCxnSpPr>
            <p:cNvPr id="607" name="Google Shape;607;p63"/>
            <p:cNvCxnSpPr/>
            <p:nvPr/>
          </p:nvCxnSpPr>
          <p:spPr>
            <a:xfrm>
              <a:off x="866703" y="1608685"/>
              <a:ext cx="24237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08" name="Google Shape;608;p63"/>
            <p:cNvSpPr/>
            <p:nvPr/>
          </p:nvSpPr>
          <p:spPr>
            <a:xfrm>
              <a:off x="866703" y="1241764"/>
              <a:ext cx="2432400" cy="273900"/>
            </a:xfrm>
            <a:prstGeom prst="roundRect">
              <a:avLst>
                <a:gd name="adj" fmla="val 21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10X FASTER DEVELOPMENT</a:t>
              </a:r>
              <a:endPara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09" name="Google Shape;609;p63"/>
          <p:cNvGrpSpPr/>
          <p:nvPr/>
        </p:nvGrpSpPr>
        <p:grpSpPr>
          <a:xfrm>
            <a:off x="4612043" y="1165555"/>
            <a:ext cx="1993352" cy="366884"/>
            <a:chOff x="866703" y="1241764"/>
            <a:chExt cx="2432400" cy="366921"/>
          </a:xfrm>
        </p:grpSpPr>
        <p:cxnSp>
          <p:nvCxnSpPr>
            <p:cNvPr id="610" name="Google Shape;610;p63"/>
            <p:cNvCxnSpPr/>
            <p:nvPr/>
          </p:nvCxnSpPr>
          <p:spPr>
            <a:xfrm>
              <a:off x="866703" y="1608685"/>
              <a:ext cx="24237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1" name="Google Shape;611;p63"/>
            <p:cNvSpPr/>
            <p:nvPr/>
          </p:nvSpPr>
          <p:spPr>
            <a:xfrm>
              <a:off x="866703" y="1241764"/>
              <a:ext cx="2432400" cy="273900"/>
            </a:xfrm>
            <a:prstGeom prst="roundRect">
              <a:avLst>
                <a:gd name="adj" fmla="val 21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MANUFACTURABLE</a:t>
              </a:r>
              <a:endPara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612" name="Google Shape;612;p63"/>
          <p:cNvGrpSpPr/>
          <p:nvPr/>
        </p:nvGrpSpPr>
        <p:grpSpPr>
          <a:xfrm>
            <a:off x="6685206" y="1165555"/>
            <a:ext cx="1993352" cy="366884"/>
            <a:chOff x="866703" y="1241764"/>
            <a:chExt cx="2432400" cy="366921"/>
          </a:xfrm>
        </p:grpSpPr>
        <p:cxnSp>
          <p:nvCxnSpPr>
            <p:cNvPr id="613" name="Google Shape;613;p63"/>
            <p:cNvCxnSpPr/>
            <p:nvPr/>
          </p:nvCxnSpPr>
          <p:spPr>
            <a:xfrm>
              <a:off x="866703" y="1608685"/>
              <a:ext cx="24237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14" name="Google Shape;614;p63"/>
            <p:cNvSpPr/>
            <p:nvPr/>
          </p:nvSpPr>
          <p:spPr>
            <a:xfrm>
              <a:off x="866703" y="1241764"/>
              <a:ext cx="2432400" cy="273900"/>
            </a:xfrm>
            <a:prstGeom prst="roundRect">
              <a:avLst>
                <a:gd name="adj" fmla="val 21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1000X FASTER </a:t>
              </a:r>
              <a:endParaRPr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615" name="Google Shape;615;p63"/>
          <p:cNvPicPr preferRelativeResize="0"/>
          <p:nvPr/>
        </p:nvPicPr>
        <p:blipFill rotWithShape="1">
          <a:blip r:embed="rId4">
            <a:alphaModFix/>
          </a:blip>
          <a:srcRect l="24603" t="35239" r="29078" b="26961"/>
          <a:stretch/>
        </p:blipFill>
        <p:spPr>
          <a:xfrm>
            <a:off x="2538670" y="1777875"/>
            <a:ext cx="1993500" cy="1828800"/>
          </a:xfrm>
          <a:prstGeom prst="roundRect">
            <a:avLst>
              <a:gd name="adj" fmla="val 2602"/>
            </a:avLst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6" name="Google Shape;616;p63"/>
          <p:cNvPicPr preferRelativeResize="0"/>
          <p:nvPr/>
        </p:nvPicPr>
        <p:blipFill rotWithShape="1">
          <a:blip r:embed="rId5">
            <a:alphaModFix amt="83000"/>
          </a:blip>
          <a:srcRect l="13807" t="1690" r="16389" b="1700"/>
          <a:stretch/>
        </p:blipFill>
        <p:spPr>
          <a:xfrm>
            <a:off x="4611895" y="1777875"/>
            <a:ext cx="1993500" cy="1824600"/>
          </a:xfrm>
          <a:prstGeom prst="roundRect">
            <a:avLst>
              <a:gd name="adj" fmla="val 3208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7" name="Google Shape;617;p63"/>
          <p:cNvSpPr/>
          <p:nvPr/>
        </p:nvSpPr>
        <p:spPr>
          <a:xfrm>
            <a:off x="4612050" y="3867850"/>
            <a:ext cx="1993500" cy="471300"/>
          </a:xfrm>
          <a:prstGeom prst="roundRect">
            <a:avLst>
              <a:gd name="adj" fmla="val 21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Made using silicon process in leading foundries (CMOS).</a:t>
            </a:r>
            <a:endParaRPr sz="1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1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8" name="Google Shape;618;p63"/>
          <p:cNvSpPr/>
          <p:nvPr/>
        </p:nvSpPr>
        <p:spPr>
          <a:xfrm>
            <a:off x="2538675" y="3867850"/>
            <a:ext cx="1993500" cy="471300"/>
          </a:xfrm>
          <a:prstGeom prst="roundRect">
            <a:avLst>
              <a:gd name="adj" fmla="val 21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Faster to build and cheaper to operate due to room temperature compute.</a:t>
            </a:r>
            <a:endParaRPr sz="1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9" name="Google Shape;619;p63"/>
          <p:cNvSpPr/>
          <p:nvPr/>
        </p:nvSpPr>
        <p:spPr>
          <a:xfrm>
            <a:off x="6685425" y="3867850"/>
            <a:ext cx="1993500" cy="471300"/>
          </a:xfrm>
          <a:prstGeom prst="roundRect">
            <a:avLst>
              <a:gd name="adj" fmla="val 21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operate at MHz clock speeds vs kHz for others.</a:t>
            </a:r>
            <a:endParaRPr sz="11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p63"/>
          <p:cNvSpPr/>
          <p:nvPr/>
        </p:nvSpPr>
        <p:spPr>
          <a:xfrm>
            <a:off x="373550" y="3867850"/>
            <a:ext cx="2161500" cy="471300"/>
          </a:xfrm>
          <a:prstGeom prst="roundRect">
            <a:avLst>
              <a:gd name="adj" fmla="val 21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Scalability through modularity and optical networking.</a:t>
            </a:r>
            <a:endParaRPr sz="1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21" name="Google Shape;621;p63"/>
          <p:cNvPicPr preferRelativeResize="0"/>
          <p:nvPr/>
        </p:nvPicPr>
        <p:blipFill rotWithShape="1">
          <a:blip r:embed="rId6">
            <a:alphaModFix/>
          </a:blip>
          <a:srcRect l="31778" t="28197" r="34642" b="25591"/>
          <a:stretch/>
        </p:blipFill>
        <p:spPr>
          <a:xfrm>
            <a:off x="6685132" y="1777875"/>
            <a:ext cx="1993500" cy="1828800"/>
          </a:xfrm>
          <a:prstGeom prst="roundRect">
            <a:avLst>
              <a:gd name="adj" fmla="val 3710"/>
            </a:avLst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4"/>
          <p:cNvPicPr preferRelativeResize="0"/>
          <p:nvPr/>
        </p:nvPicPr>
        <p:blipFill rotWithShape="1">
          <a:blip r:embed="rId3">
            <a:alphaModFix amt="46000"/>
          </a:blip>
          <a:srcRect l="15037" t="20107" r="7765" b="29218"/>
          <a:stretch/>
        </p:blipFill>
        <p:spPr>
          <a:xfrm>
            <a:off x="726375" y="2026200"/>
            <a:ext cx="2476800" cy="2108100"/>
          </a:xfrm>
          <a:prstGeom prst="roundRect">
            <a:avLst>
              <a:gd name="adj" fmla="val 6129"/>
            </a:avLst>
          </a:prstGeom>
          <a:noFill/>
          <a:ln>
            <a:noFill/>
          </a:ln>
        </p:spPr>
      </p:pic>
      <p:pic>
        <p:nvPicPr>
          <p:cNvPr id="627" name="Google Shape;627;p64"/>
          <p:cNvPicPr preferRelativeResize="0"/>
          <p:nvPr/>
        </p:nvPicPr>
        <p:blipFill rotWithShape="1">
          <a:blip r:embed="rId4">
            <a:alphaModFix/>
          </a:blip>
          <a:srcRect l="10049" t="12907" r="10320" b="12914"/>
          <a:stretch/>
        </p:blipFill>
        <p:spPr>
          <a:xfrm>
            <a:off x="3333600" y="2026200"/>
            <a:ext cx="2476500" cy="2108100"/>
          </a:xfrm>
          <a:prstGeom prst="roundRect">
            <a:avLst>
              <a:gd name="adj" fmla="val 716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8" name="Google Shape;628;p64"/>
          <p:cNvPicPr preferRelativeResize="0"/>
          <p:nvPr/>
        </p:nvPicPr>
        <p:blipFill rotWithShape="1">
          <a:blip r:embed="rId5">
            <a:alphaModFix amt="58999"/>
          </a:blip>
          <a:srcRect t="9408" b="9416"/>
          <a:stretch/>
        </p:blipFill>
        <p:spPr>
          <a:xfrm>
            <a:off x="5941122" y="2026200"/>
            <a:ext cx="2476500" cy="2108100"/>
          </a:xfrm>
          <a:prstGeom prst="roundRect">
            <a:avLst>
              <a:gd name="adj" fmla="val 6295"/>
            </a:avLst>
          </a:prstGeom>
          <a:noFill/>
          <a:ln>
            <a:noFill/>
          </a:ln>
        </p:spPr>
      </p:pic>
      <p:sp>
        <p:nvSpPr>
          <p:cNvPr id="629" name="Google Shape;629;p64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630" name="Google Shape;630;p64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Xanadu cloud for everyone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1" name="Google Shape;631;p64"/>
          <p:cNvSpPr/>
          <p:nvPr/>
        </p:nvSpPr>
        <p:spPr>
          <a:xfrm>
            <a:off x="554775" y="1031825"/>
            <a:ext cx="79050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Providing users with an end-to-end platform for developing and deploying </a:t>
            </a:r>
            <a:br>
              <a:rPr lang="en" sz="15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500">
                <a:solidFill>
                  <a:srgbClr val="B7B7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state-of-the-art quantum applications. </a:t>
            </a:r>
            <a:endParaRPr sz="1500">
              <a:solidFill>
                <a:srgbClr val="B7B7B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2" name="Google Shape;632;p64"/>
          <p:cNvSpPr/>
          <p:nvPr/>
        </p:nvSpPr>
        <p:spPr>
          <a:xfrm>
            <a:off x="726375" y="2026200"/>
            <a:ext cx="2476800" cy="2108100"/>
          </a:xfrm>
          <a:prstGeom prst="roundRect">
            <a:avLst>
              <a:gd name="adj" fmla="val 6899"/>
            </a:avLst>
          </a:prstGeom>
          <a:solidFill>
            <a:srgbClr val="232323">
              <a:alpha val="59780"/>
            </a:srgb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Access </a:t>
            </a:r>
            <a:br>
              <a:rPr lang="en"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Photonic QPUs</a:t>
            </a:r>
            <a:endParaRPr sz="16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3" name="Google Shape;633;p64"/>
          <p:cNvSpPr/>
          <p:nvPr/>
        </p:nvSpPr>
        <p:spPr>
          <a:xfrm>
            <a:off x="3333598" y="2026200"/>
            <a:ext cx="2476800" cy="2108100"/>
          </a:xfrm>
          <a:prstGeom prst="roundRect">
            <a:avLst>
              <a:gd name="adj" fmla="val 6899"/>
            </a:avLst>
          </a:prstGeom>
          <a:solidFill>
            <a:srgbClr val="232323">
              <a:alpha val="59780"/>
            </a:srgb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PennyLane-as-a-</a:t>
            </a:r>
            <a:br>
              <a:rPr lang="en"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Service</a:t>
            </a:r>
            <a:endParaRPr sz="16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4" name="Google Shape;634;p64"/>
          <p:cNvSpPr/>
          <p:nvPr/>
        </p:nvSpPr>
        <p:spPr>
          <a:xfrm>
            <a:off x="5940822" y="2026200"/>
            <a:ext cx="2476800" cy="2108100"/>
          </a:xfrm>
          <a:prstGeom prst="roundRect">
            <a:avLst>
              <a:gd name="adj" fmla="val 6899"/>
            </a:avLst>
          </a:prstGeom>
          <a:solidFill>
            <a:srgbClr val="232323">
              <a:alpha val="59780"/>
            </a:srgb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Performance Quantum Simulators </a:t>
            </a:r>
            <a:endParaRPr sz="16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65"/>
          <p:cNvGrpSpPr/>
          <p:nvPr/>
        </p:nvGrpSpPr>
        <p:grpSpPr>
          <a:xfrm>
            <a:off x="-75" y="387000"/>
            <a:ext cx="9143999" cy="4375499"/>
            <a:chOff x="-75" y="768000"/>
            <a:chExt cx="9143999" cy="4375499"/>
          </a:xfrm>
        </p:grpSpPr>
        <p:pic>
          <p:nvPicPr>
            <p:cNvPr id="640" name="Google Shape;640;p65"/>
            <p:cNvPicPr preferRelativeResize="0"/>
            <p:nvPr/>
          </p:nvPicPr>
          <p:blipFill rotWithShape="1">
            <a:blip r:embed="rId3">
              <a:alphaModFix amt="20000"/>
            </a:blip>
            <a:srcRect t="38191"/>
            <a:stretch/>
          </p:blipFill>
          <p:spPr>
            <a:xfrm>
              <a:off x="-75" y="768000"/>
              <a:ext cx="9143999" cy="4375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1" name="Google Shape;641;p65"/>
            <p:cNvSpPr/>
            <p:nvPr/>
          </p:nvSpPr>
          <p:spPr>
            <a:xfrm>
              <a:off x="6356850" y="4709375"/>
              <a:ext cx="57900" cy="57900"/>
            </a:xfrm>
            <a:prstGeom prst="ellipse">
              <a:avLst/>
            </a:prstGeom>
            <a:solidFill>
              <a:srgbClr val="596D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65"/>
            <p:cNvSpPr/>
            <p:nvPr/>
          </p:nvSpPr>
          <p:spPr>
            <a:xfrm>
              <a:off x="6059675" y="504117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65"/>
            <p:cNvSpPr/>
            <p:nvPr/>
          </p:nvSpPr>
          <p:spPr>
            <a:xfrm>
              <a:off x="6185350" y="47989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4" name="Google Shape;644;p65"/>
            <p:cNvCxnSpPr>
              <a:stCxn id="642" idx="0"/>
              <a:endCxn id="643" idx="4"/>
            </p:cNvCxnSpPr>
            <p:nvPr/>
          </p:nvCxnSpPr>
          <p:spPr>
            <a:xfrm rot="10800000" flipH="1">
              <a:off x="6088625" y="4856975"/>
              <a:ext cx="125700" cy="1842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45" name="Google Shape;645;p65"/>
            <p:cNvCxnSpPr>
              <a:stCxn id="641" idx="3"/>
              <a:endCxn id="643" idx="6"/>
            </p:cNvCxnSpPr>
            <p:nvPr/>
          </p:nvCxnSpPr>
          <p:spPr>
            <a:xfrm flipH="1">
              <a:off x="6243229" y="4758796"/>
              <a:ext cx="122100" cy="69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46" name="Google Shape;646;p65"/>
            <p:cNvSpPr/>
            <p:nvPr/>
          </p:nvSpPr>
          <p:spPr>
            <a:xfrm>
              <a:off x="6678375" y="42913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5"/>
            <p:cNvSpPr/>
            <p:nvPr/>
          </p:nvSpPr>
          <p:spPr>
            <a:xfrm>
              <a:off x="6951650" y="4119875"/>
              <a:ext cx="57900" cy="57900"/>
            </a:xfrm>
            <a:prstGeom prst="ellipse">
              <a:avLst/>
            </a:prstGeom>
            <a:solidFill>
              <a:srgbClr val="596D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65"/>
            <p:cNvSpPr/>
            <p:nvPr/>
          </p:nvSpPr>
          <p:spPr>
            <a:xfrm>
              <a:off x="7152400" y="38033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65"/>
            <p:cNvSpPr/>
            <p:nvPr/>
          </p:nvSpPr>
          <p:spPr>
            <a:xfrm>
              <a:off x="3872275" y="393617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65"/>
            <p:cNvSpPr/>
            <p:nvPr/>
          </p:nvSpPr>
          <p:spPr>
            <a:xfrm>
              <a:off x="2931025" y="38612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65"/>
            <p:cNvSpPr/>
            <p:nvPr/>
          </p:nvSpPr>
          <p:spPr>
            <a:xfrm>
              <a:off x="1986150" y="303717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65"/>
            <p:cNvSpPr/>
            <p:nvPr/>
          </p:nvSpPr>
          <p:spPr>
            <a:xfrm>
              <a:off x="1747000" y="350862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65"/>
            <p:cNvSpPr/>
            <p:nvPr/>
          </p:nvSpPr>
          <p:spPr>
            <a:xfrm>
              <a:off x="526525" y="37454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65"/>
            <p:cNvSpPr/>
            <p:nvPr/>
          </p:nvSpPr>
          <p:spPr>
            <a:xfrm>
              <a:off x="678925" y="356652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5" name="Google Shape;655;p65"/>
            <p:cNvCxnSpPr>
              <a:stCxn id="653" idx="7"/>
              <a:endCxn id="654" idx="3"/>
            </p:cNvCxnSpPr>
            <p:nvPr/>
          </p:nvCxnSpPr>
          <p:spPr>
            <a:xfrm rot="10800000" flipH="1">
              <a:off x="575945" y="3615929"/>
              <a:ext cx="111600" cy="138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6" name="Google Shape;656;p65"/>
            <p:cNvCxnSpPr>
              <a:stCxn id="654" idx="6"/>
              <a:endCxn id="652" idx="2"/>
            </p:cNvCxnSpPr>
            <p:nvPr/>
          </p:nvCxnSpPr>
          <p:spPr>
            <a:xfrm rot="10800000" flipH="1">
              <a:off x="736825" y="3537575"/>
              <a:ext cx="1010100" cy="579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7" name="Google Shape;657;p65"/>
            <p:cNvCxnSpPr>
              <a:stCxn id="651" idx="4"/>
              <a:endCxn id="652" idx="7"/>
            </p:cNvCxnSpPr>
            <p:nvPr/>
          </p:nvCxnSpPr>
          <p:spPr>
            <a:xfrm flipH="1">
              <a:off x="1796400" y="3095075"/>
              <a:ext cx="218700" cy="4221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8" name="Google Shape;658;p65"/>
            <p:cNvCxnSpPr>
              <a:stCxn id="651" idx="5"/>
              <a:endCxn id="650" idx="1"/>
            </p:cNvCxnSpPr>
            <p:nvPr/>
          </p:nvCxnSpPr>
          <p:spPr>
            <a:xfrm>
              <a:off x="2035571" y="3086596"/>
              <a:ext cx="903900" cy="783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59" name="Google Shape;659;p65"/>
            <p:cNvCxnSpPr>
              <a:stCxn id="652" idx="5"/>
              <a:endCxn id="650" idx="2"/>
            </p:cNvCxnSpPr>
            <p:nvPr/>
          </p:nvCxnSpPr>
          <p:spPr>
            <a:xfrm>
              <a:off x="1796420" y="3558046"/>
              <a:ext cx="1134600" cy="3321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0" name="Google Shape;660;p65"/>
            <p:cNvCxnSpPr>
              <a:stCxn id="649" idx="2"/>
              <a:endCxn id="650" idx="5"/>
            </p:cNvCxnSpPr>
            <p:nvPr/>
          </p:nvCxnSpPr>
          <p:spPr>
            <a:xfrm rot="10800000">
              <a:off x="2980375" y="3910525"/>
              <a:ext cx="891900" cy="546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1" name="Google Shape;661;p65"/>
            <p:cNvCxnSpPr>
              <a:stCxn id="649" idx="6"/>
              <a:endCxn id="662" idx="2"/>
            </p:cNvCxnSpPr>
            <p:nvPr/>
          </p:nvCxnSpPr>
          <p:spPr>
            <a:xfrm>
              <a:off x="3930175" y="3965125"/>
              <a:ext cx="1029900" cy="1257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2" name="Google Shape;662;p65"/>
            <p:cNvSpPr/>
            <p:nvPr/>
          </p:nvSpPr>
          <p:spPr>
            <a:xfrm>
              <a:off x="4959950" y="4061975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3" name="Google Shape;663;p65"/>
            <p:cNvCxnSpPr>
              <a:stCxn id="646" idx="2"/>
              <a:endCxn id="662" idx="6"/>
            </p:cNvCxnSpPr>
            <p:nvPr/>
          </p:nvCxnSpPr>
          <p:spPr>
            <a:xfrm rot="10800000">
              <a:off x="5017875" y="4090800"/>
              <a:ext cx="1660500" cy="229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4" name="Google Shape;664;p65"/>
            <p:cNvCxnSpPr>
              <a:stCxn id="641" idx="1"/>
              <a:endCxn id="662" idx="5"/>
            </p:cNvCxnSpPr>
            <p:nvPr/>
          </p:nvCxnSpPr>
          <p:spPr>
            <a:xfrm rot="10800000">
              <a:off x="5009329" y="4111255"/>
              <a:ext cx="1356000" cy="6066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5" name="Google Shape;665;p65"/>
            <p:cNvCxnSpPr>
              <a:stCxn id="643" idx="1"/>
              <a:endCxn id="662" idx="5"/>
            </p:cNvCxnSpPr>
            <p:nvPr/>
          </p:nvCxnSpPr>
          <p:spPr>
            <a:xfrm rot="10800000">
              <a:off x="5009429" y="4111429"/>
              <a:ext cx="1184400" cy="696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66" name="Google Shape;666;p65"/>
            <p:cNvSpPr/>
            <p:nvPr/>
          </p:nvSpPr>
          <p:spPr>
            <a:xfrm>
              <a:off x="6586525" y="4533050"/>
              <a:ext cx="57900" cy="57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7" name="Google Shape;667;p65"/>
            <p:cNvCxnSpPr>
              <a:stCxn id="641" idx="7"/>
              <a:endCxn id="666" idx="3"/>
            </p:cNvCxnSpPr>
            <p:nvPr/>
          </p:nvCxnSpPr>
          <p:spPr>
            <a:xfrm rot="10800000" flipH="1">
              <a:off x="6406271" y="4582555"/>
              <a:ext cx="188700" cy="1353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8" name="Google Shape;668;p65"/>
            <p:cNvCxnSpPr>
              <a:stCxn id="646" idx="4"/>
              <a:endCxn id="666" idx="0"/>
            </p:cNvCxnSpPr>
            <p:nvPr/>
          </p:nvCxnSpPr>
          <p:spPr>
            <a:xfrm flipH="1">
              <a:off x="6615525" y="4349250"/>
              <a:ext cx="91800" cy="1839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69" name="Google Shape;669;p65"/>
            <p:cNvCxnSpPr>
              <a:stCxn id="646" idx="7"/>
              <a:endCxn id="647" idx="3"/>
            </p:cNvCxnSpPr>
            <p:nvPr/>
          </p:nvCxnSpPr>
          <p:spPr>
            <a:xfrm rot="10800000" flipH="1">
              <a:off x="6727796" y="4169329"/>
              <a:ext cx="232200" cy="1305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70" name="Google Shape;670;p65"/>
            <p:cNvCxnSpPr>
              <a:stCxn id="648" idx="4"/>
              <a:endCxn id="647" idx="7"/>
            </p:cNvCxnSpPr>
            <p:nvPr/>
          </p:nvCxnSpPr>
          <p:spPr>
            <a:xfrm flipH="1">
              <a:off x="7001050" y="3861250"/>
              <a:ext cx="180300" cy="2670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71" name="Google Shape;671;p65"/>
            <p:cNvSpPr txBox="1"/>
            <p:nvPr/>
          </p:nvSpPr>
          <p:spPr>
            <a:xfrm>
              <a:off x="6537241" y="4648469"/>
              <a:ext cx="856800" cy="1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Toronto</a:t>
              </a:r>
              <a:endParaRPr sz="10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2" name="Google Shape;672;p65"/>
            <p:cNvSpPr txBox="1"/>
            <p:nvPr/>
          </p:nvSpPr>
          <p:spPr>
            <a:xfrm>
              <a:off x="6829141" y="4235107"/>
              <a:ext cx="856800" cy="17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3F3F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Ottawa</a:t>
              </a:r>
              <a:endParaRPr sz="1000">
                <a:solidFill>
                  <a:srgbClr val="F3F3F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73" name="Google Shape;673;p65"/>
          <p:cNvSpPr/>
          <p:nvPr/>
        </p:nvSpPr>
        <p:spPr>
          <a:xfrm>
            <a:off x="-151" y="309420"/>
            <a:ext cx="9144000" cy="26632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5"/>
          <p:cNvSpPr txBox="1">
            <a:spLocks noGrp="1"/>
          </p:cNvSpPr>
          <p:nvPr>
            <p:ph type="sldNum" idx="12"/>
          </p:nvPr>
        </p:nvSpPr>
        <p:spPr>
          <a:xfrm>
            <a:off x="6934206" y="4717041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75" name="Google Shape;675;p65"/>
          <p:cNvSpPr/>
          <p:nvPr/>
        </p:nvSpPr>
        <p:spPr>
          <a:xfrm>
            <a:off x="6269300" y="3660225"/>
            <a:ext cx="2460600" cy="844500"/>
          </a:xfrm>
          <a:prstGeom prst="rect">
            <a:avLst/>
          </a:prstGeom>
          <a:noFill/>
          <a:ln w="9525" cap="flat" cmpd="sng">
            <a:solidFill>
              <a:srgbClr val="596D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Xanadu’s Testbed </a:t>
            </a:r>
            <a:br>
              <a:rPr lang="en" sz="10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00">
                <a:solidFill>
                  <a:srgbClr val="99999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Quantum Network</a:t>
            </a:r>
            <a:endParaRPr sz="1000">
              <a:solidFill>
                <a:srgbClr val="99999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6" name="Google Shape;676;p65"/>
          <p:cNvSpPr txBox="1"/>
          <p:nvPr/>
        </p:nvSpPr>
        <p:spPr>
          <a:xfrm>
            <a:off x="0" y="392150"/>
            <a:ext cx="91440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Quantum computing + communication</a:t>
            </a:r>
            <a:endParaRPr sz="24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77" name="Google Shape;677;p65"/>
          <p:cNvGrpSpPr/>
          <p:nvPr/>
        </p:nvGrpSpPr>
        <p:grpSpPr>
          <a:xfrm>
            <a:off x="1239852" y="1334231"/>
            <a:ext cx="6816713" cy="1954209"/>
            <a:chOff x="1385975" y="1575783"/>
            <a:chExt cx="9088950" cy="2829317"/>
          </a:xfrm>
        </p:grpSpPr>
        <p:sp>
          <p:nvSpPr>
            <p:cNvPr id="678" name="Google Shape;678;p65"/>
            <p:cNvSpPr txBox="1"/>
            <p:nvPr/>
          </p:nvSpPr>
          <p:spPr>
            <a:xfrm>
              <a:off x="7840475" y="1575783"/>
              <a:ext cx="13287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2+ years</a:t>
              </a:r>
              <a:endPara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79" name="Google Shape;679;p65"/>
            <p:cNvSpPr txBox="1"/>
            <p:nvPr/>
          </p:nvSpPr>
          <p:spPr>
            <a:xfrm>
              <a:off x="2689325" y="1575783"/>
              <a:ext cx="1333500" cy="26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0-2 years</a:t>
              </a:r>
              <a:endParaRPr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80" name="Google Shape;680;p65"/>
            <p:cNvSpPr/>
            <p:nvPr/>
          </p:nvSpPr>
          <p:spPr>
            <a:xfrm>
              <a:off x="6534725" y="1964000"/>
              <a:ext cx="3940200" cy="2441100"/>
            </a:xfrm>
            <a:prstGeom prst="roundRect">
              <a:avLst>
                <a:gd name="adj" fmla="val 9091"/>
              </a:avLst>
            </a:prstGeom>
            <a:solidFill>
              <a:srgbClr val="000000">
                <a:alpha val="71910"/>
              </a:srgb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Long-term applications:</a:t>
              </a:r>
              <a:endParaRPr sz="1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en" sz="1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Distributed quantum computing and cloud infrastructure</a:t>
              </a:r>
              <a:endParaRPr sz="1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en" sz="1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Unhackable elections and voting</a:t>
              </a:r>
              <a:endParaRPr sz="1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en" sz="1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Teleportation network</a:t>
              </a:r>
              <a:endParaRPr sz="1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en" sz="1000" b="0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Quantum Sensing &amp; IoT</a:t>
              </a:r>
              <a:endParaRPr sz="1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81" name="Google Shape;681;p65"/>
            <p:cNvSpPr/>
            <p:nvPr/>
          </p:nvSpPr>
          <p:spPr>
            <a:xfrm>
              <a:off x="1385975" y="1964000"/>
              <a:ext cx="3940200" cy="2441100"/>
            </a:xfrm>
            <a:prstGeom prst="roundRect">
              <a:avLst>
                <a:gd name="adj" fmla="val 9091"/>
              </a:avLst>
            </a:prstGeom>
            <a:solidFill>
              <a:srgbClr val="000000">
                <a:alpha val="71910"/>
              </a:srgb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2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Near</a:t>
              </a:r>
              <a:r>
                <a:rPr lang="en" sz="1200" b="1" i="0" u="none" strike="noStrike" cap="none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-term applications:</a:t>
              </a:r>
              <a:endParaRPr sz="12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en" sz="1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Quantum key distribution</a:t>
              </a:r>
              <a:endPara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en" sz="1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Secure identification</a:t>
              </a:r>
              <a:endPara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en" sz="1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Quantum-secure communication</a:t>
              </a:r>
              <a:endPara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279400" marR="0" lvl="0" indent="-203200" algn="l" rtl="0">
                <a:lnSpc>
                  <a:spcPct val="100000"/>
                </a:lnSpc>
                <a:spcBef>
                  <a:spcPts val="900"/>
                </a:spcBef>
                <a:spcAft>
                  <a:spcPts val="900"/>
                </a:spcAft>
                <a:buClr>
                  <a:srgbClr val="FFFFFF"/>
                </a:buClr>
                <a:buSzPts val="1000"/>
                <a:buFont typeface="Helvetica Neue"/>
                <a:buChar char="●"/>
              </a:pPr>
              <a:r>
                <a:rPr lang="en" sz="1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Distributed entanglement</a:t>
              </a:r>
              <a:endParaRPr sz="1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82" name="Google Shape;682;p65"/>
          <p:cNvSpPr/>
          <p:nvPr/>
        </p:nvSpPr>
        <p:spPr>
          <a:xfrm rot="5400000">
            <a:off x="4471162" y="2271118"/>
            <a:ext cx="354000" cy="332400"/>
          </a:xfrm>
          <a:prstGeom prst="triangle">
            <a:avLst>
              <a:gd name="adj" fmla="val 50000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66"/>
          <p:cNvSpPr txBox="1"/>
          <p:nvPr/>
        </p:nvSpPr>
        <p:spPr>
          <a:xfrm>
            <a:off x="0" y="4398775"/>
            <a:ext cx="91440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50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xanadu.ai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88" name="Google Shape;688;p66"/>
          <p:cNvGrpSpPr/>
          <p:nvPr/>
        </p:nvGrpSpPr>
        <p:grpSpPr>
          <a:xfrm>
            <a:off x="3125039" y="1200160"/>
            <a:ext cx="2743276" cy="2743180"/>
            <a:chOff x="4695706" y="932393"/>
            <a:chExt cx="2705133" cy="2700512"/>
          </a:xfrm>
        </p:grpSpPr>
        <p:sp>
          <p:nvSpPr>
            <p:cNvPr id="689" name="Google Shape;689;p66"/>
            <p:cNvSpPr/>
            <p:nvPr/>
          </p:nvSpPr>
          <p:spPr>
            <a:xfrm>
              <a:off x="6159165" y="1665763"/>
              <a:ext cx="526649" cy="526649"/>
            </a:xfrm>
            <a:custGeom>
              <a:avLst/>
              <a:gdLst/>
              <a:ahLst/>
              <a:cxnLst/>
              <a:rect l="l" t="t" r="r" b="b"/>
              <a:pathLst>
                <a:path w="372" h="372" extrusionOk="0">
                  <a:moveTo>
                    <a:pt x="356" y="95"/>
                  </a:moveTo>
                  <a:cubicBezTo>
                    <a:pt x="372" y="79"/>
                    <a:pt x="372" y="52"/>
                    <a:pt x="356" y="36"/>
                  </a:cubicBezTo>
                  <a:lnTo>
                    <a:pt x="336" y="16"/>
                  </a:lnTo>
                  <a:cubicBezTo>
                    <a:pt x="320" y="0"/>
                    <a:pt x="293" y="0"/>
                    <a:pt x="277" y="16"/>
                  </a:cubicBezTo>
                  <a:lnTo>
                    <a:pt x="0" y="293"/>
                  </a:lnTo>
                  <a:lnTo>
                    <a:pt x="78" y="372"/>
                  </a:lnTo>
                  <a:lnTo>
                    <a:pt x="356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66"/>
            <p:cNvSpPr/>
            <p:nvPr/>
          </p:nvSpPr>
          <p:spPr>
            <a:xfrm>
              <a:off x="4695706" y="932393"/>
              <a:ext cx="2705133" cy="2700512"/>
            </a:xfrm>
            <a:custGeom>
              <a:avLst/>
              <a:gdLst/>
              <a:ahLst/>
              <a:cxnLst/>
              <a:rect l="l" t="t" r="r" b="b"/>
              <a:pathLst>
                <a:path w="1905" h="1908" extrusionOk="0">
                  <a:moveTo>
                    <a:pt x="1657" y="1593"/>
                  </a:moveTo>
                  <a:cubicBezTo>
                    <a:pt x="1811" y="1424"/>
                    <a:pt x="1905" y="1199"/>
                    <a:pt x="1905" y="953"/>
                  </a:cubicBezTo>
                  <a:cubicBezTo>
                    <a:pt x="1905" y="427"/>
                    <a:pt x="1479" y="0"/>
                    <a:pt x="952" y="0"/>
                  </a:cubicBez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191" y="1905"/>
                    <a:pt x="1410" y="1817"/>
                    <a:pt x="1577" y="1672"/>
                  </a:cubicBezTo>
                  <a:lnTo>
                    <a:pt x="1797" y="1892"/>
                  </a:lnTo>
                  <a:cubicBezTo>
                    <a:pt x="1814" y="1908"/>
                    <a:pt x="1840" y="1908"/>
                    <a:pt x="1856" y="1892"/>
                  </a:cubicBezTo>
                  <a:lnTo>
                    <a:pt x="1876" y="1872"/>
                  </a:lnTo>
                  <a:cubicBezTo>
                    <a:pt x="1892" y="1855"/>
                    <a:pt x="1892" y="1829"/>
                    <a:pt x="1876" y="1813"/>
                  </a:cubicBezTo>
                  <a:lnTo>
                    <a:pt x="1657" y="1593"/>
                  </a:lnTo>
                  <a:close/>
                  <a:moveTo>
                    <a:pt x="952" y="1802"/>
                  </a:moveTo>
                  <a:cubicBezTo>
                    <a:pt x="484" y="1802"/>
                    <a:pt x="104" y="1422"/>
                    <a:pt x="104" y="953"/>
                  </a:cubicBezTo>
                  <a:cubicBezTo>
                    <a:pt x="104" y="484"/>
                    <a:pt x="484" y="104"/>
                    <a:pt x="952" y="104"/>
                  </a:cubicBezTo>
                  <a:cubicBezTo>
                    <a:pt x="1421" y="104"/>
                    <a:pt x="1801" y="484"/>
                    <a:pt x="1801" y="953"/>
                  </a:cubicBezTo>
                  <a:cubicBezTo>
                    <a:pt x="1801" y="1170"/>
                    <a:pt x="1719" y="1369"/>
                    <a:pt x="1584" y="1520"/>
                  </a:cubicBezTo>
                  <a:lnTo>
                    <a:pt x="1522" y="1459"/>
                  </a:lnTo>
                  <a:lnTo>
                    <a:pt x="1034" y="970"/>
                  </a:lnTo>
                  <a:lnTo>
                    <a:pt x="1034" y="970"/>
                  </a:lnTo>
                  <a:lnTo>
                    <a:pt x="955" y="892"/>
                  </a:lnTo>
                  <a:lnTo>
                    <a:pt x="955" y="892"/>
                  </a:lnTo>
                  <a:lnTo>
                    <a:pt x="599" y="534"/>
                  </a:lnTo>
                  <a:cubicBezTo>
                    <a:pt x="582" y="518"/>
                    <a:pt x="556" y="518"/>
                    <a:pt x="540" y="534"/>
                  </a:cubicBezTo>
                  <a:lnTo>
                    <a:pt x="520" y="554"/>
                  </a:lnTo>
                  <a:cubicBezTo>
                    <a:pt x="504" y="570"/>
                    <a:pt x="504" y="597"/>
                    <a:pt x="520" y="613"/>
                  </a:cubicBezTo>
                  <a:lnTo>
                    <a:pt x="876" y="969"/>
                  </a:lnTo>
                  <a:lnTo>
                    <a:pt x="520" y="1325"/>
                  </a:lnTo>
                  <a:cubicBezTo>
                    <a:pt x="504" y="1342"/>
                    <a:pt x="504" y="1368"/>
                    <a:pt x="520" y="1384"/>
                  </a:cubicBezTo>
                  <a:lnTo>
                    <a:pt x="540" y="1404"/>
                  </a:lnTo>
                  <a:cubicBezTo>
                    <a:pt x="556" y="1420"/>
                    <a:pt x="582" y="1420"/>
                    <a:pt x="599" y="1404"/>
                  </a:cubicBezTo>
                  <a:lnTo>
                    <a:pt x="955" y="1048"/>
                  </a:lnTo>
                  <a:lnTo>
                    <a:pt x="1505" y="1598"/>
                  </a:lnTo>
                  <a:cubicBezTo>
                    <a:pt x="1356" y="1724"/>
                    <a:pt x="1164" y="1802"/>
                    <a:pt x="952" y="18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25" rIns="91425" bIns="457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288</Words>
  <Application>Microsoft Office PowerPoint</Application>
  <PresentationFormat>On-screen Show (16:9)</PresentationFormat>
  <Paragraphs>68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Helvetica Neue</vt:lpstr>
      <vt:lpstr>Lato</vt:lpstr>
      <vt:lpstr>Helvetica Neue Light</vt:lpstr>
      <vt:lpstr>Simple Light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Marie-Lyne Renaud</dc:creator>
  <cp:lastModifiedBy>Marie-Lyne Renaud</cp:lastModifiedBy>
  <cp:revision>2</cp:revision>
  <dcterms:modified xsi:type="dcterms:W3CDTF">2021-06-09T15:23:15Z</dcterms:modified>
</cp:coreProperties>
</file>