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5.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6.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7.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0.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1.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2.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notesSlides/notesSlide13.xml" ContentType="application/vnd.openxmlformats-officedocument.presentationml.notesSlide+xml"/>
  <Override PartName="/ppt/tags/tag109.xml" ContentType="application/vnd.openxmlformats-officedocument.presentationml.tags+xml"/>
  <Override PartName="/ppt/notesSlides/notesSlide14.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2" r:id="rId1"/>
    <p:sldMasterId id="2147483667" r:id="rId2"/>
    <p:sldMasterId id="2147483679" r:id="rId3"/>
    <p:sldMasterId id="2147483648" r:id="rId4"/>
  </p:sldMasterIdLst>
  <p:notesMasterIdLst>
    <p:notesMasterId r:id="rId20"/>
  </p:notesMasterIdLst>
  <p:sldIdLst>
    <p:sldId id="4521" r:id="rId5"/>
    <p:sldId id="4524" r:id="rId6"/>
    <p:sldId id="257" r:id="rId7"/>
    <p:sldId id="4531" r:id="rId8"/>
    <p:sldId id="4526" r:id="rId9"/>
    <p:sldId id="4106" r:id="rId10"/>
    <p:sldId id="4532" r:id="rId11"/>
    <p:sldId id="4536" r:id="rId12"/>
    <p:sldId id="4535" r:id="rId13"/>
    <p:sldId id="4537" r:id="rId14"/>
    <p:sldId id="4534" r:id="rId15"/>
    <p:sldId id="4512" r:id="rId16"/>
    <p:sldId id="4519" r:id="rId17"/>
    <p:sldId id="4108" r:id="rId18"/>
    <p:sldId id="452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4075"/>
    <a:srgbClr val="96C230"/>
    <a:srgbClr val="00A2FF"/>
    <a:srgbClr val="748FC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668" autoAdjust="0"/>
    <p:restoredTop sz="95064" autoAdjust="0"/>
  </p:normalViewPr>
  <p:slideViewPr>
    <p:cSldViewPr snapToGrid="0">
      <p:cViewPr varScale="1">
        <p:scale>
          <a:sx n="76" d="100"/>
          <a:sy n="76" d="100"/>
        </p:scale>
        <p:origin x="918" y="90"/>
      </p:cViewPr>
      <p:guideLst/>
    </p:cSldViewPr>
  </p:slideViewPr>
  <p:notesTextViewPr>
    <p:cViewPr>
      <p:scale>
        <a:sx n="1" d="1"/>
        <a:sy n="1" d="1"/>
      </p:scale>
      <p:origin x="0" y="0"/>
    </p:cViewPr>
  </p:notesTextViewPr>
  <p:notesViewPr>
    <p:cSldViewPr snapToGrid="0">
      <p:cViewPr>
        <p:scale>
          <a:sx n="110" d="100"/>
          <a:sy n="110" d="100"/>
        </p:scale>
        <p:origin x="462" y="-77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5DFCB-DEE3-4049-A8AD-2443A61EE913}" type="datetimeFigureOut">
              <a:rPr lang="en-CA" smtClean="0"/>
              <a:t>2022-11-18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5AE9A-4304-4EC7-B094-E23CACE25F2C}" type="slidenum">
              <a:rPr lang="en-CA" smtClean="0"/>
              <a:t>‹#›</a:t>
            </a:fld>
            <a:endParaRPr lang="en-CA"/>
          </a:p>
        </p:txBody>
      </p:sp>
    </p:spTree>
    <p:extLst>
      <p:ext uri="{BB962C8B-B14F-4D97-AF65-F5344CB8AC3E}">
        <p14:creationId xmlns:p14="http://schemas.microsoft.com/office/powerpoint/2010/main" val="75588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FE4A1EB7-514C-491F-980C-426A0315FDD9}" type="slidenum">
              <a:rPr lang="en-CA" smtClean="0"/>
              <a:t>1</a:t>
            </a:fld>
            <a:endParaRPr lang="en-CA"/>
          </a:p>
        </p:txBody>
      </p:sp>
    </p:spTree>
    <p:extLst>
      <p:ext uri="{BB962C8B-B14F-4D97-AF65-F5344CB8AC3E}">
        <p14:creationId xmlns:p14="http://schemas.microsoft.com/office/powerpoint/2010/main" val="4119439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10</a:t>
            </a:fld>
            <a:endParaRPr lang="en-CA"/>
          </a:p>
        </p:txBody>
      </p:sp>
    </p:spTree>
    <p:extLst>
      <p:ext uri="{BB962C8B-B14F-4D97-AF65-F5344CB8AC3E}">
        <p14:creationId xmlns:p14="http://schemas.microsoft.com/office/powerpoint/2010/main" val="15963764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Un justificatif comme cette carte de membre du barreau peut être représenté sur une carte en papier ou en plastique, ou sous forme cryptographique dans un portefeuille numérique.</a:t>
            </a:r>
          </a:p>
          <a:p>
            <a:endParaRPr lang="en-US" dirty="0"/>
          </a:p>
        </p:txBody>
      </p:sp>
      <p:sp>
        <p:nvSpPr>
          <p:cNvPr id="4" name="Slide Number Placeholder 3"/>
          <p:cNvSpPr>
            <a:spLocks noGrp="1"/>
          </p:cNvSpPr>
          <p:nvPr>
            <p:ph type="sldNum" sz="quarter" idx="5"/>
          </p:nvPr>
        </p:nvSpPr>
        <p:spPr/>
        <p:txBody>
          <a:bodyPr/>
          <a:lstStyle/>
          <a:p>
            <a:fld id="{FE4A1EB7-514C-491F-980C-426A0315FDD9}" type="slidenum">
              <a:rPr lang="en-CA" smtClean="0"/>
              <a:t>11</a:t>
            </a:fld>
            <a:endParaRPr lang="en-CA"/>
          </a:p>
        </p:txBody>
      </p:sp>
    </p:spTree>
    <p:extLst>
      <p:ext uri="{BB962C8B-B14F-4D97-AF65-F5344CB8AC3E}">
        <p14:creationId xmlns:p14="http://schemas.microsoft.com/office/powerpoint/2010/main" val="4090969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defTabSz="914400" rtl="0" eaLnBrk="1" latinLnBrk="0" hangingPunct="1">
              <a:buFont typeface="Arial" panose="020B0604020202020204" pitchFamily="34" charset="0"/>
              <a:buChar char="•"/>
              <a:defRPr/>
            </a:pPr>
            <a:r>
              <a:rPr lang="fr-CA" sz="1200" dirty="0">
                <a:solidFill>
                  <a:schemeClr val="tx1"/>
                </a:solidFill>
                <a:latin typeface="+mj-lt"/>
                <a:ea typeface="Roboto Light"/>
                <a:cs typeface="Calibri Light"/>
              </a:rPr>
              <a:t>L’EMDT est un projet pilote lancé en novembre 2020 par le ministère de l’Énergie, des Mines et de l’Innovation faible en carbone du gouvernement de la C.-B.</a:t>
            </a:r>
          </a:p>
          <a:p>
            <a:pPr marL="171450" indent="-171450" algn="l" defTabSz="914400" rtl="0" eaLnBrk="1" latinLnBrk="0" hangingPunct="1">
              <a:buFont typeface="Arial" panose="020B0604020202020204" pitchFamily="34" charset="0"/>
              <a:buChar char="•"/>
              <a:defRPr/>
            </a:pPr>
            <a:endParaRPr lang="en-US" sz="1200" kern="1200" dirty="0">
              <a:solidFill>
                <a:schemeClr val="tx1"/>
              </a:solidFill>
              <a:latin typeface="+mj-lt"/>
              <a:ea typeface="Roboto Light"/>
              <a:cs typeface="Calibri Light"/>
            </a:endParaRPr>
          </a:p>
          <a:p>
            <a:pPr marL="171450" indent="-171450" algn="l" defTabSz="914400" rtl="0" eaLnBrk="1" latinLnBrk="0" hangingPunct="1">
              <a:buFont typeface="Arial" panose="020B0604020202020204" pitchFamily="34" charset="0"/>
              <a:buChar char="•"/>
              <a:defRPr/>
            </a:pPr>
            <a:r>
              <a:rPr lang="fr-CA" sz="1200" dirty="0">
                <a:solidFill>
                  <a:schemeClr val="tx1"/>
                </a:solidFill>
                <a:latin typeface="+mj-lt"/>
                <a:ea typeface="Roboto Light"/>
                <a:cs typeface="Calibri Light"/>
              </a:rPr>
              <a:t>Ce projet permet la mise en place d’un écosystème numérique collaboratif entre le gouvernement de la C.-B., les entreprises exploitant des ressources naturelles et les organisations du monde entier, ce qui rend l’échange de données sur la durabilité simple et sécurisé.</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a:latin typeface="+mj-lt"/>
              <a:ea typeface="Roboto Light"/>
              <a:cs typeface="Calibri Light"/>
            </a:endParaRPr>
          </a:p>
          <a:p>
            <a:pPr marL="171450" indent="-171450">
              <a:buFont typeface="Arial" panose="020B0604020202020204" pitchFamily="34" charset="0"/>
              <a:buChar char="•"/>
              <a:defRPr/>
            </a:pPr>
            <a:r>
              <a:rPr lang="fr-CA" sz="1200" dirty="0">
                <a:latin typeface="+mj-lt"/>
                <a:ea typeface="Roboto Light"/>
                <a:cs typeface="Calibri Light"/>
              </a:rPr>
              <a:t>Nous nous efforçons de fournir aux acteurs de l’industrie minière et du gaz naturel un moyen fiable et vérifiable de communiquer les données relatives aux émissions de gaz à effet de serre.</a:t>
            </a:r>
            <a:r>
              <a:rPr lang="fr-CA" dirty="0">
                <a:latin typeface="+mj-lt"/>
                <a:ea typeface="Roboto Light"/>
                <a:cs typeface="Calibri Light"/>
              </a:rPr>
              <a:t> </a:t>
            </a:r>
          </a:p>
          <a:p>
            <a:pPr marL="171450" indent="-171450">
              <a:buFont typeface="Arial" panose="020B0604020202020204" pitchFamily="34" charset="0"/>
              <a:buChar char="•"/>
              <a:defRPr/>
            </a:pPr>
            <a:endParaRPr lang="en-US" sz="1200" dirty="0">
              <a:latin typeface="+mj-lt"/>
              <a:ea typeface="Roboto Light"/>
              <a:cs typeface="Calibri Light"/>
            </a:endParaRPr>
          </a:p>
          <a:p>
            <a:pPr marL="171450" indent="-171450">
              <a:buFont typeface="Arial" panose="020B0604020202020204" pitchFamily="34" charset="0"/>
              <a:buChar char="•"/>
              <a:defRPr/>
            </a:pPr>
            <a:r>
              <a:rPr lang="fr-CA" sz="1200" dirty="0">
                <a:latin typeface="+mj-lt"/>
                <a:ea typeface="Roboto Light"/>
                <a:cs typeface="Calibri Light"/>
              </a:rPr>
              <a:t>Cette initiative contribue activement à ce que la C.-B. et le Canada soient reconnus mondialement comme des administrations convoitées, responsables et concurrentielles aux fins d’investissement.</a:t>
            </a:r>
          </a:p>
          <a:p>
            <a:pPr marL="0" indent="0">
              <a:buFontTx/>
              <a:buNone/>
            </a:pPr>
            <a:endParaRPr lang="en-CA" dirty="0"/>
          </a:p>
        </p:txBody>
      </p:sp>
      <p:sp>
        <p:nvSpPr>
          <p:cNvPr id="4" name="Slide Number Placeholder 3"/>
          <p:cNvSpPr>
            <a:spLocks noGrp="1"/>
          </p:cNvSpPr>
          <p:nvPr>
            <p:ph type="sldNum" sz="quarter" idx="5"/>
          </p:nvPr>
        </p:nvSpPr>
        <p:spPr/>
        <p:txBody>
          <a:bodyPr/>
          <a:lstStyle/>
          <a:p>
            <a:fld id="{EC7B9986-9E5B-6248-AF6C-92252DB3AD7C}" type="slidenum">
              <a:rPr lang="en-US" smtClean="0"/>
              <a:t>12</a:t>
            </a:fld>
            <a:endParaRPr lang="en-US"/>
          </a:p>
        </p:txBody>
      </p:sp>
    </p:spTree>
    <p:extLst>
      <p:ext uri="{BB962C8B-B14F-4D97-AF65-F5344CB8AC3E}">
        <p14:creationId xmlns:p14="http://schemas.microsoft.com/office/powerpoint/2010/main" val="1026838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7000"/>
              </a:lnSpc>
              <a:buFont typeface="Arial" panose="020B0604020202020204" pitchFamily="34" charset="0"/>
              <a:buChar char="•"/>
            </a:pPr>
            <a:r>
              <a:rPr lang="fr-CA" dirty="0"/>
              <a:t>À l’échelle mondiale, l’importance croissante accordée aux produits issus de ressources naturelles d’origine responsable pousse les organisations à prouver qu’elles sont concurrentielles à l’échelle mondiale, axées sur l’environnement et socialement responsables.</a:t>
            </a:r>
          </a:p>
          <a:p>
            <a:pPr marL="171450" indent="-171450">
              <a:lnSpc>
                <a:spcPct val="107000"/>
              </a:lnSpc>
              <a:buFont typeface="Arial" panose="020B0604020202020204" pitchFamily="34" charset="0"/>
              <a:buChar char="•"/>
            </a:pPr>
            <a:endParaRPr lang="en-CA" dirty="0">
              <a:cs typeface="Calibri" panose="020F0502020204030204"/>
            </a:endParaRPr>
          </a:p>
          <a:p>
            <a:pPr marL="171450" indent="-171450">
              <a:lnSpc>
                <a:spcPct val="107000"/>
              </a:lnSpc>
              <a:buFont typeface="Arial" panose="020B0604020202020204" pitchFamily="34" charset="0"/>
              <a:buChar char="•"/>
            </a:pPr>
            <a:r>
              <a:rPr lang="fr-CA" dirty="0"/>
              <a:t>Cependant, le processus actuel de production de rapports sur la durabilité repose sur des courriels, des feuilles de calcul et des documents PDF, ce qui n’est pas efficace et présente un certain nombre de défis liés à la sécurité, à la confidentialité et à la charge administrative.</a:t>
            </a:r>
          </a:p>
          <a:p>
            <a:pPr marL="171450" indent="-171450">
              <a:lnSpc>
                <a:spcPct val="107000"/>
              </a:lnSpc>
              <a:buFont typeface="Arial" panose="020B0604020202020204" pitchFamily="34" charset="0"/>
              <a:buChar char="•"/>
            </a:pPr>
            <a:endParaRPr lang="en-CA" dirty="0">
              <a:cs typeface="Calibri" panose="020F0502020204030204"/>
            </a:endParaRPr>
          </a:p>
          <a:p>
            <a:pPr marL="171450" indent="-171450">
              <a:lnSpc>
                <a:spcPct val="107000"/>
              </a:lnSpc>
              <a:buFont typeface="Arial" panose="020B0604020202020204" pitchFamily="34" charset="0"/>
              <a:buChar char="•"/>
            </a:pPr>
            <a:r>
              <a:rPr lang="fr-CA" dirty="0"/>
              <a:t>L’équipe de l’EMDT cherche à apporter des améliorations de plusieurs manières différentes :</a:t>
            </a:r>
          </a:p>
          <a:p>
            <a:pPr marL="171450" indent="-171450">
              <a:lnSpc>
                <a:spcPct val="107000"/>
              </a:lnSpc>
              <a:buFont typeface="Arial" panose="020B0604020202020204" pitchFamily="34" charset="0"/>
              <a:buChar char="•"/>
            </a:pPr>
            <a:endParaRPr lang="en-CA" dirty="0">
              <a:cs typeface="Calibri" panose="020F0502020204030204"/>
            </a:endParaRPr>
          </a:p>
          <a:p>
            <a:pPr marL="514350" lvl="2" indent="-171450">
              <a:lnSpc>
                <a:spcPct val="107000"/>
              </a:lnSpc>
              <a:buFont typeface="Arial" panose="020B0604020202020204" pitchFamily="34" charset="0"/>
              <a:buChar char="•"/>
            </a:pPr>
            <a:r>
              <a:rPr lang="fr-CA" dirty="0"/>
              <a:t>Tout d’abord, l’EMDT vise à rendre le </a:t>
            </a:r>
            <a:r>
              <a:rPr lang="fr-CA" b="1" dirty="0"/>
              <a:t>processus plus efficace</a:t>
            </a:r>
            <a:r>
              <a:rPr lang="fr-CA" dirty="0"/>
              <a:t> en fournissant des solutions numériques aux organisations afin de réduire le degré d’effort manuel et la charge administrative nécessaires à la communication des données sur la durabilité.</a:t>
            </a:r>
          </a:p>
          <a:p>
            <a:pPr marL="514350" lvl="2" indent="-171450">
              <a:lnSpc>
                <a:spcPct val="107000"/>
              </a:lnSpc>
              <a:buFont typeface="Arial" panose="020B0604020202020204" pitchFamily="34" charset="0"/>
              <a:buChar char="•"/>
            </a:pPr>
            <a:endParaRPr lang="en-CA" b="0" dirty="0">
              <a:cs typeface="Calibri" panose="020F0502020204030204"/>
            </a:endParaRPr>
          </a:p>
          <a:p>
            <a:pPr marL="514350" lvl="2" indent="-171450">
              <a:lnSpc>
                <a:spcPct val="107000"/>
              </a:lnSpc>
              <a:buFont typeface="Arial" panose="020B0604020202020204" pitchFamily="34" charset="0"/>
              <a:buChar char="•"/>
            </a:pPr>
            <a:r>
              <a:rPr lang="fr-CA" dirty="0"/>
              <a:t>Ensuite, l’EMDT permet aux intervenants du marché d’avoir </a:t>
            </a:r>
            <a:r>
              <a:rPr lang="fr-CA" b="1" dirty="0"/>
              <a:t>confiance</a:t>
            </a:r>
            <a:r>
              <a:rPr lang="fr-CA" dirty="0"/>
              <a:t> en l’exactitude et la légitimité des rapports sur la durabilité et de communiquer l’information de manière </a:t>
            </a:r>
            <a:r>
              <a:rPr lang="fr-CA" b="1" dirty="0"/>
              <a:t>sécurisée</a:t>
            </a:r>
            <a:r>
              <a:rPr lang="fr-CA" dirty="0"/>
              <a:t>.</a:t>
            </a:r>
          </a:p>
          <a:p>
            <a:pPr marL="514350" lvl="2" indent="-171450">
              <a:lnSpc>
                <a:spcPct val="107000"/>
              </a:lnSpc>
              <a:buFont typeface="Arial" panose="020B0604020202020204" pitchFamily="34" charset="0"/>
              <a:buChar char="•"/>
            </a:pPr>
            <a:endParaRPr lang="en-CA" b="1" dirty="0">
              <a:cs typeface="Calibri" panose="020F0502020204030204"/>
            </a:endParaRPr>
          </a:p>
          <a:p>
            <a:pPr marL="514350" lvl="2" indent="-171450">
              <a:lnSpc>
                <a:spcPct val="107000"/>
              </a:lnSpc>
              <a:buFont typeface="Arial" panose="020B0604020202020204" pitchFamily="34" charset="0"/>
              <a:buChar char="•"/>
            </a:pPr>
            <a:r>
              <a:rPr lang="fr-CA" dirty="0"/>
              <a:t>Enfin, l’EMDT offre aux organisations un moyen de ne communiquer que les données nécessaires; cette </a:t>
            </a:r>
            <a:r>
              <a:rPr lang="fr-CA" b="1" dirty="0"/>
              <a:t>divulgation sélective</a:t>
            </a:r>
            <a:r>
              <a:rPr lang="fr-CA" dirty="0"/>
              <a:t> assure une plus grande confidentialité.</a:t>
            </a:r>
          </a:p>
          <a:p>
            <a:pPr marL="514350" lvl="2" indent="-171450">
              <a:lnSpc>
                <a:spcPct val="107000"/>
              </a:lnSpc>
              <a:buFont typeface="Arial" panose="020B0604020202020204" pitchFamily="34" charset="0"/>
              <a:buChar char="•"/>
            </a:pPr>
            <a:endParaRPr lang="en-CA" dirty="0">
              <a:cs typeface="Calibri"/>
            </a:endParaRPr>
          </a:p>
          <a:p>
            <a:pPr marL="171450" indent="-171450">
              <a:buFontTx/>
              <a:buChar char="-"/>
            </a:pPr>
            <a:endParaRPr lang="en-CA" dirty="0"/>
          </a:p>
          <a:p>
            <a:pPr marL="0" indent="0">
              <a:buFontTx/>
              <a:buNone/>
            </a:pPr>
            <a:endParaRPr lang="en-CA" dirty="0"/>
          </a:p>
        </p:txBody>
      </p:sp>
      <p:sp>
        <p:nvSpPr>
          <p:cNvPr id="4" name="Slide Number Placeholder 3"/>
          <p:cNvSpPr>
            <a:spLocks noGrp="1"/>
          </p:cNvSpPr>
          <p:nvPr>
            <p:ph type="sldNum" sz="quarter" idx="5"/>
          </p:nvPr>
        </p:nvSpPr>
        <p:spPr/>
        <p:txBody>
          <a:bodyPr/>
          <a:lstStyle/>
          <a:p>
            <a:fld id="{EC7B9986-9E5B-6248-AF6C-92252DB3AD7C}" type="slidenum">
              <a:rPr lang="en-US" smtClean="0"/>
              <a:t>13</a:t>
            </a:fld>
            <a:endParaRPr lang="en-US"/>
          </a:p>
        </p:txBody>
      </p:sp>
    </p:spTree>
    <p:extLst>
      <p:ext uri="{BB962C8B-B14F-4D97-AF65-F5344CB8AC3E}">
        <p14:creationId xmlns:p14="http://schemas.microsoft.com/office/powerpoint/2010/main" val="2255208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14</a:t>
            </a:fld>
            <a:endParaRPr lang="en-CA"/>
          </a:p>
        </p:txBody>
      </p:sp>
    </p:spTree>
    <p:extLst>
      <p:ext uri="{BB962C8B-B14F-4D97-AF65-F5344CB8AC3E}">
        <p14:creationId xmlns:p14="http://schemas.microsoft.com/office/powerpoint/2010/main" val="121166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15</a:t>
            </a:fld>
            <a:endParaRPr lang="en-CA"/>
          </a:p>
        </p:txBody>
      </p:sp>
    </p:spTree>
    <p:extLst>
      <p:ext uri="{BB962C8B-B14F-4D97-AF65-F5344CB8AC3E}">
        <p14:creationId xmlns:p14="http://schemas.microsoft.com/office/powerpoint/2010/main" val="4004797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2</a:t>
            </a:fld>
            <a:endParaRPr lang="en-CA"/>
          </a:p>
        </p:txBody>
      </p:sp>
    </p:spTree>
    <p:extLst>
      <p:ext uri="{BB962C8B-B14F-4D97-AF65-F5344CB8AC3E}">
        <p14:creationId xmlns:p14="http://schemas.microsoft.com/office/powerpoint/2010/main" val="386107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3</a:t>
            </a:fld>
            <a:endParaRPr lang="en-CA"/>
          </a:p>
        </p:txBody>
      </p:sp>
    </p:spTree>
    <p:extLst>
      <p:ext uri="{BB962C8B-B14F-4D97-AF65-F5344CB8AC3E}">
        <p14:creationId xmlns:p14="http://schemas.microsoft.com/office/powerpoint/2010/main" val="2443167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fr-CA" dirty="0"/>
              <a:t>Les</a:t>
            </a:r>
            <a:r>
              <a:rPr lang="fr-CA" b="1" dirty="0"/>
              <a:t> justificatifs numériques</a:t>
            </a:r>
            <a:r>
              <a:rPr lang="fr-CA" dirty="0"/>
              <a:t> sont l’équivalent numérique d’un justificatif physique, comme les certificats d’enregistrement d’une entreprise ou les certificats de durabilité.</a:t>
            </a:r>
          </a:p>
          <a:p>
            <a:pPr marL="171450" indent="-171450">
              <a:buFont typeface="Arial"/>
              <a:buChar char="•"/>
            </a:pPr>
            <a:endParaRPr lang="en-US" dirty="0">
              <a:cs typeface="Calibri"/>
            </a:endParaRPr>
          </a:p>
          <a:p>
            <a:pPr marL="171450" indent="-171450">
              <a:buFont typeface="Arial"/>
              <a:buChar char="•"/>
            </a:pPr>
            <a:r>
              <a:rPr lang="fr-CA" dirty="0"/>
              <a:t>Les justificatifs numériques constituent une amélioration considérable par rapport aux documents PDF envoyés par courriel, car ils :</a:t>
            </a:r>
          </a:p>
          <a:p>
            <a:pPr marL="171450" indent="-171450">
              <a:buFont typeface="Arial"/>
              <a:buChar char="•"/>
            </a:pPr>
            <a:endParaRPr lang="en-US" dirty="0"/>
          </a:p>
          <a:p>
            <a:pPr marL="742950" lvl="0" indent="-171450">
              <a:buFont typeface="Arial"/>
              <a:buChar char="•"/>
            </a:pPr>
            <a:r>
              <a:rPr lang="fr-CA" dirty="0"/>
              <a:t>peuvent être transmis rapidement et sont protégés contre les modifications;</a:t>
            </a:r>
          </a:p>
          <a:p>
            <a:pPr marL="742950" lvl="0" indent="-171450">
              <a:buFont typeface="Arial"/>
              <a:buChar char="•"/>
            </a:pPr>
            <a:endParaRPr lang="en-US" dirty="0">
              <a:cs typeface="Calibri"/>
            </a:endParaRPr>
          </a:p>
          <a:p>
            <a:pPr marL="742950" lvl="0" indent="-171450">
              <a:buFont typeface="Arial"/>
              <a:buChar char="•"/>
            </a:pPr>
            <a:r>
              <a:rPr lang="fr-CA" dirty="0"/>
              <a:t>permettent aux organisations de contrôler leurs données;</a:t>
            </a:r>
          </a:p>
          <a:p>
            <a:pPr marL="742950" lvl="0" indent="-171450">
              <a:buFont typeface="Arial"/>
              <a:buChar char="•"/>
            </a:pPr>
            <a:endParaRPr lang="en-US" dirty="0">
              <a:cs typeface="Calibri"/>
            </a:endParaRPr>
          </a:p>
          <a:p>
            <a:pPr marL="742950" lvl="0" indent="-171450">
              <a:buFont typeface="Arial"/>
              <a:buChar char="•"/>
            </a:pPr>
            <a:r>
              <a:rPr lang="fr-CA" dirty="0"/>
              <a:t>garantissent l’intégrité de l’information;</a:t>
            </a:r>
          </a:p>
          <a:p>
            <a:pPr marL="742950" lvl="0" indent="-171450">
              <a:buFont typeface="Arial"/>
              <a:buChar char="•"/>
            </a:pPr>
            <a:endParaRPr lang="en-US" dirty="0">
              <a:cs typeface="Calibri"/>
            </a:endParaRPr>
          </a:p>
          <a:p>
            <a:pPr marL="742950" lvl="0" indent="-171450">
              <a:buFont typeface="Arial"/>
              <a:buChar char="•"/>
            </a:pPr>
            <a:r>
              <a:rPr lang="fr-CA" dirty="0"/>
              <a:t>favorisent la confiance numérique.</a:t>
            </a:r>
          </a:p>
          <a:p>
            <a:pPr marL="171450" indent="-171450">
              <a:buFont typeface="Arial,Sans-Serif"/>
              <a:buChar char="•"/>
            </a:pPr>
            <a:endParaRPr lang="en-US" dirty="0"/>
          </a:p>
          <a:p>
            <a:pPr marL="171450" indent="-171450">
              <a:buFont typeface="Arial,Sans-Serif"/>
              <a:buChar char="•"/>
            </a:pPr>
            <a:endParaRPr lang="en-US" dirty="0">
              <a:cs typeface="Calibri"/>
            </a:endParaRPr>
          </a:p>
          <a:p>
            <a:pPr marL="171450" indent="-171450">
              <a:buFont typeface="Arial,Sans-Serif"/>
              <a:buChar char="•"/>
            </a:pPr>
            <a:r>
              <a:rPr lang="fr-CA" dirty="0"/>
              <a:t>Un</a:t>
            </a:r>
            <a:r>
              <a:rPr lang="fr-CA" b="1" dirty="0"/>
              <a:t> écosystème de confiance numérique</a:t>
            </a:r>
            <a:r>
              <a:rPr lang="fr-CA" dirty="0"/>
              <a:t> est un réseau d’organisations, y compris des vérificateurs environnementaux, des organismes gouvernementaux, des sociétés minières et d’énergie et des organismes non gouvernementaux, qui mettent en commun des renseignements à l’aide d’une technologie de confiance numérique. </a:t>
            </a:r>
          </a:p>
          <a:p>
            <a:pPr marL="171450" indent="-171450">
              <a:buFont typeface="Arial,Sans-Serif"/>
              <a:buChar char="•"/>
            </a:pPr>
            <a:endParaRPr lang="en-US" dirty="0">
              <a:latin typeface="Calibri"/>
              <a:ea typeface="Roboto Light"/>
              <a:cs typeface="Calibri"/>
            </a:endParaRPr>
          </a:p>
          <a:p>
            <a:pPr marL="171450" indent="-171450">
              <a:buFont typeface="Arial,Sans-Serif"/>
              <a:buChar char="•"/>
            </a:pPr>
            <a:r>
              <a:rPr lang="fr-CA" dirty="0"/>
              <a:t>La technologie de l’EMDT (soit l’Energy &amp; Mines Digital Trust, ou « confiance numérique pour l’énergie et les mines » en français), </a:t>
            </a:r>
            <a:r>
              <a:rPr lang="fr-CA" b="1" dirty="0"/>
              <a:t>Traction</a:t>
            </a:r>
            <a:r>
              <a:rPr lang="fr-CA" dirty="0"/>
              <a:t>, est un logiciel ouvert qui se fonde sur </a:t>
            </a:r>
            <a:r>
              <a:rPr lang="fr-CA" dirty="0" err="1"/>
              <a:t>Hyperledger</a:t>
            </a:r>
            <a:r>
              <a:rPr lang="fr-CA" dirty="0"/>
              <a:t> ACA-Py et </a:t>
            </a:r>
            <a:r>
              <a:rPr lang="fr-CA" dirty="0" err="1"/>
              <a:t>Hyperledger</a:t>
            </a:r>
            <a:r>
              <a:rPr lang="fr-CA" dirty="0"/>
              <a:t> Indy. La technologie Traction permet au gouvernement de la C.-B. de transmettre et de recevoir des justificatifs numériques.</a:t>
            </a:r>
          </a:p>
          <a:p>
            <a:pPr marL="171450" indent="-171450">
              <a:buFont typeface="Arial,Sans-Serif"/>
              <a:buChar char="•"/>
            </a:pPr>
            <a:endParaRPr lang="en-US" dirty="0">
              <a:latin typeface="+mn-lt"/>
              <a:ea typeface="+mn-ea"/>
              <a:cs typeface="Calibri" panose="020F0502020204030204"/>
            </a:endParaRPr>
          </a:p>
          <a:p>
            <a:pPr marL="171450" indent="-171450">
              <a:buFont typeface="Arial,Sans-Serif"/>
              <a:buChar char="•"/>
            </a:pPr>
            <a:r>
              <a:rPr lang="fr-CA" dirty="0"/>
              <a:t>L’équipe de l’EMDT travaille avec des partenaires mondiaux pour établir un </a:t>
            </a:r>
            <a:r>
              <a:rPr lang="fr-CA" b="1" dirty="0"/>
              <a:t>cadre de gouvernance</a:t>
            </a:r>
            <a:r>
              <a:rPr lang="fr-CA" dirty="0"/>
              <a:t> qui comprend une terminologie, des politiques et des normes communes à utiliser dans l’écosystème de confiance numérique.</a:t>
            </a:r>
          </a:p>
          <a:p>
            <a:pPr marL="171450" indent="-171450">
              <a:buFont typeface="Arial,Sans-Serif"/>
              <a:buChar char="•"/>
            </a:pPr>
            <a:endParaRPr lang="en-US" dirty="0">
              <a:latin typeface="Calibri"/>
              <a:ea typeface="Roboto Light"/>
              <a:cs typeface="Calibri"/>
            </a:endParaRPr>
          </a:p>
          <a:p>
            <a:pPr marL="171450" indent="-171450">
              <a:buFont typeface="Arial,Sans-Serif"/>
              <a:buChar char="•"/>
            </a:pPr>
            <a:endParaRPr lang="en-US" dirty="0">
              <a:latin typeface="Calibri"/>
              <a:ea typeface="Roboto Light"/>
              <a:cs typeface="Calibri"/>
            </a:endParaRPr>
          </a:p>
          <a:p>
            <a:endParaRPr lang="en-US" dirty="0">
              <a:latin typeface="Calibri Light"/>
              <a:ea typeface="Roboto Light"/>
              <a:cs typeface="Calibri Light"/>
            </a:endParaRPr>
          </a:p>
          <a:p>
            <a:endParaRPr lang="en-CA" dirty="0">
              <a:cs typeface="Calibri" panose="020F0502020204030204"/>
            </a:endParaRPr>
          </a:p>
          <a:p>
            <a:endParaRPr lang="en-CA" dirty="0">
              <a:cs typeface="Calibri" panose="020F0502020204030204"/>
            </a:endParaRPr>
          </a:p>
        </p:txBody>
      </p:sp>
      <p:sp>
        <p:nvSpPr>
          <p:cNvPr id="4" name="Slide Number Placeholder 3"/>
          <p:cNvSpPr>
            <a:spLocks noGrp="1"/>
          </p:cNvSpPr>
          <p:nvPr>
            <p:ph type="sldNum" sz="quarter" idx="5"/>
          </p:nvPr>
        </p:nvSpPr>
        <p:spPr/>
        <p:txBody>
          <a:bodyPr/>
          <a:lstStyle/>
          <a:p>
            <a:fld id="{EC7B9986-9E5B-6248-AF6C-92252DB3AD7C}" type="slidenum">
              <a:rPr lang="en-US" smtClean="0"/>
              <a:t>4</a:t>
            </a:fld>
            <a:endParaRPr lang="en-US"/>
          </a:p>
        </p:txBody>
      </p:sp>
    </p:spTree>
    <p:extLst>
      <p:ext uri="{BB962C8B-B14F-4D97-AF65-F5344CB8AC3E}">
        <p14:creationId xmlns:p14="http://schemas.microsoft.com/office/powerpoint/2010/main" val="105529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4A1EB7-514C-491F-980C-426A0315FDD9}" type="slidenum">
              <a:rPr lang="en-CA" smtClean="0"/>
              <a:t>5</a:t>
            </a:fld>
            <a:endParaRPr lang="en-CA"/>
          </a:p>
        </p:txBody>
      </p:sp>
    </p:spTree>
    <p:extLst>
      <p:ext uri="{BB962C8B-B14F-4D97-AF65-F5344CB8AC3E}">
        <p14:creationId xmlns:p14="http://schemas.microsoft.com/office/powerpoint/2010/main" val="1218619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6</a:t>
            </a:fld>
            <a:endParaRPr lang="en-CA"/>
          </a:p>
        </p:txBody>
      </p:sp>
    </p:spTree>
    <p:extLst>
      <p:ext uri="{BB962C8B-B14F-4D97-AF65-F5344CB8AC3E}">
        <p14:creationId xmlns:p14="http://schemas.microsoft.com/office/powerpoint/2010/main" val="3763084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7</a:t>
            </a:fld>
            <a:endParaRPr lang="en-CA"/>
          </a:p>
        </p:txBody>
      </p:sp>
    </p:spTree>
    <p:extLst>
      <p:ext uri="{BB962C8B-B14F-4D97-AF65-F5344CB8AC3E}">
        <p14:creationId xmlns:p14="http://schemas.microsoft.com/office/powerpoint/2010/main" val="102442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8</a:t>
            </a:fld>
            <a:endParaRPr lang="en-CA"/>
          </a:p>
        </p:txBody>
      </p:sp>
    </p:spTree>
    <p:extLst>
      <p:ext uri="{BB962C8B-B14F-4D97-AF65-F5344CB8AC3E}">
        <p14:creationId xmlns:p14="http://schemas.microsoft.com/office/powerpoint/2010/main" val="323080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AE55AE9A-4304-4EC7-B094-E23CACE25F2C}" type="slidenum">
              <a:rPr lang="en-CA" smtClean="0"/>
              <a:t>9</a:t>
            </a:fld>
            <a:endParaRPr lang="en-CA"/>
          </a:p>
        </p:txBody>
      </p:sp>
    </p:spTree>
    <p:extLst>
      <p:ext uri="{BB962C8B-B14F-4D97-AF65-F5344CB8AC3E}">
        <p14:creationId xmlns:p14="http://schemas.microsoft.com/office/powerpoint/2010/main" val="2951551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78D4D-AA80-C2D3-D2E9-14129FFB5A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660DC256-5647-968C-BCA0-42FC4960A0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630FBC7-B8DF-2F81-ACF7-AE8EE6D5CDAB}"/>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26FB2E53-D7A3-784E-4F64-DB1C9E861F7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86515F-9310-18AC-30D3-4D733492314F}"/>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496545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F2F9E-DF81-E1B2-1626-C643A8253E4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E5C7B8C-BBB1-1D89-5EDE-AF3043084D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A45BCEF-783B-B8DC-455D-9881E25ABAD4}"/>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69406367-3177-0AAE-03CB-096B322FF5E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44000B8-6F7E-1F11-3029-7FDFB239A6E5}"/>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2606635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216741-4DF2-C350-0E94-E4C0B223122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0308179-14B3-78EF-E8D2-2DE03A491A8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9591F3A-D886-35C5-05F4-279098DF162D}"/>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04400EC6-3F7F-5690-EDA7-E3F44491DA6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6212CA8-C8EC-10CB-7684-EFD719AFDFC1}"/>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8767637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0" y="2386773"/>
            <a:ext cx="4064000" cy="2806826"/>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CB7E2FF5-34BF-0346-BD10-6391F7594C2B}"/>
              </a:ext>
            </a:extLst>
          </p:cNvPr>
          <p:cNvSpPr>
            <a:spLocks noGrp="1"/>
          </p:cNvSpPr>
          <p:nvPr>
            <p:ph type="pic" sz="quarter" idx="15"/>
          </p:nvPr>
        </p:nvSpPr>
        <p:spPr>
          <a:xfrm>
            <a:off x="8128000" y="2386773"/>
            <a:ext cx="4064000" cy="280682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994274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257067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7D6B76-9B50-4835-9C95-185C8437C299}"/>
              </a:ext>
            </a:extLst>
          </p:cNvPr>
          <p:cNvSpPr>
            <a:spLocks noGrp="1"/>
          </p:cNvSpPr>
          <p:nvPr>
            <p:ph type="title"/>
          </p:nvPr>
        </p:nvSpPr>
        <p:spPr>
          <a:xfrm>
            <a:off x="838200" y="365125"/>
            <a:ext cx="10515600" cy="1325563"/>
          </a:xfrm>
        </p:spPr>
        <p:txBody>
          <a:bodyPr/>
          <a:lstStyle>
            <a:lvl1pPr>
              <a:defRPr>
                <a:solidFill>
                  <a:srgbClr val="00B0F0"/>
                </a:solidFill>
              </a:defRPr>
            </a:lvl1pPr>
          </a:lstStyle>
          <a:p>
            <a:r>
              <a:rPr lang="en-US"/>
              <a:t>Click to edit Master title style</a:t>
            </a:r>
            <a:endParaRPr lang="en-CA"/>
          </a:p>
        </p:txBody>
      </p:sp>
      <p:sp>
        <p:nvSpPr>
          <p:cNvPr id="17" name="Content Placeholder 2">
            <a:extLst>
              <a:ext uri="{FF2B5EF4-FFF2-40B4-BE49-F238E27FC236}">
                <a16:creationId xmlns:a16="http://schemas.microsoft.com/office/drawing/2014/main" id="{9F9DED69-73BE-48A8-A122-802BAC69C852}"/>
              </a:ext>
            </a:extLst>
          </p:cNvPr>
          <p:cNvSpPr>
            <a:spLocks noGrp="1"/>
          </p:cNvSpPr>
          <p:nvPr>
            <p:ph idx="1"/>
          </p:nvPr>
        </p:nvSpPr>
        <p:spPr>
          <a:xfrm>
            <a:off x="838200" y="1825625"/>
            <a:ext cx="10515600" cy="4092217"/>
          </a:xfrm>
        </p:spPr>
        <p:txBody>
          <a:bodyPr/>
          <a:lstStyle>
            <a:lvl1pPr>
              <a:defRPr b="0" i="0">
                <a:solidFill>
                  <a:sysClr val="windowText" lastClr="000000"/>
                </a:solidFill>
                <a:latin typeface="Calibri" panose="020F0502020204030204" pitchFamily="34" charset="0"/>
              </a:defRPr>
            </a:lvl1pPr>
            <a:lvl2pPr>
              <a:defRPr b="0" i="0">
                <a:solidFill>
                  <a:sysClr val="windowText" lastClr="000000"/>
                </a:solidFill>
                <a:latin typeface="Calibri" panose="020F0502020204030204" pitchFamily="34" charset="0"/>
              </a:defRPr>
            </a:lvl2pPr>
            <a:lvl3pPr>
              <a:defRPr b="0" i="0">
                <a:solidFill>
                  <a:sysClr val="windowText" lastClr="000000"/>
                </a:solidFill>
                <a:latin typeface="Calibri" panose="020F0502020204030204" pitchFamily="34" charset="0"/>
              </a:defRPr>
            </a:lvl3pPr>
            <a:lvl4pPr>
              <a:defRPr b="0" i="0">
                <a:solidFill>
                  <a:sysClr val="windowText" lastClr="000000"/>
                </a:solidFill>
                <a:latin typeface="Calibri" panose="020F0502020204030204" pitchFamily="34" charset="0"/>
              </a:defRPr>
            </a:lvl4pPr>
            <a:lvl5pPr>
              <a:defRPr b="0" i="0">
                <a:solidFill>
                  <a:sysClr val="windowText" lastClr="000000"/>
                </a:solidFill>
                <a:latin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8" name="Date Placeholder 3">
            <a:extLst>
              <a:ext uri="{FF2B5EF4-FFF2-40B4-BE49-F238E27FC236}">
                <a16:creationId xmlns:a16="http://schemas.microsoft.com/office/drawing/2014/main" id="{FE96AF9C-7503-4940-A1F3-E5DEDE4D6FDA}"/>
              </a:ext>
            </a:extLst>
          </p:cNvPr>
          <p:cNvSpPr>
            <a:spLocks noGrp="1"/>
          </p:cNvSpPr>
          <p:nvPr>
            <p:ph type="dt" sz="half" idx="10"/>
          </p:nvPr>
        </p:nvSpPr>
        <p:spPr>
          <a:xfrm>
            <a:off x="8674858" y="5679432"/>
            <a:ext cx="2669276" cy="238410"/>
          </a:xfrm>
        </p:spPr>
        <p:txBody>
          <a:bodyPr/>
          <a:lstStyle>
            <a:lvl1pPr algn="r">
              <a:defRPr/>
            </a:lvl1pPr>
          </a:lstStyle>
          <a:p>
            <a:fld id="{BDB98E81-BE24-4B1E-BC50-C0F485BB1618}" type="datetime2">
              <a:rPr lang="en-CA" smtClean="0"/>
              <a:t>Friday, November 18, 2022</a:t>
            </a:fld>
            <a:endParaRPr lang="en-CA"/>
          </a:p>
        </p:txBody>
      </p:sp>
      <p:sp>
        <p:nvSpPr>
          <p:cNvPr id="8" name="Slide Number Placeholder 5">
            <a:extLst>
              <a:ext uri="{FF2B5EF4-FFF2-40B4-BE49-F238E27FC236}">
                <a16:creationId xmlns:a16="http://schemas.microsoft.com/office/drawing/2014/main" id="{86539AAE-368E-407F-B15F-E1A760805F59}"/>
              </a:ext>
            </a:extLst>
          </p:cNvPr>
          <p:cNvSpPr>
            <a:spLocks noGrp="1"/>
          </p:cNvSpPr>
          <p:nvPr>
            <p:ph type="sldNum" sz="quarter" idx="12"/>
          </p:nvPr>
        </p:nvSpPr>
        <p:spPr>
          <a:xfrm>
            <a:off x="9180131" y="6413493"/>
            <a:ext cx="2743200" cy="365125"/>
          </a:xfrm>
        </p:spPr>
        <p:txBody>
          <a:bodyPr/>
          <a:lstStyle>
            <a:lvl1pPr>
              <a:defRPr sz="1100" b="1">
                <a:solidFill>
                  <a:schemeClr val="tx1"/>
                </a:solidFill>
              </a:defRPr>
            </a:lvl1pPr>
          </a:lstStyle>
          <a:p>
            <a:fld id="{0F7CF502-8AA5-49E9-82D5-9BE83E10E15A}" type="slidenum">
              <a:rPr lang="en-CA" smtClean="0"/>
              <a:pPr/>
              <a:t>‹#›</a:t>
            </a:fld>
            <a:endParaRPr lang="en-CA"/>
          </a:p>
        </p:txBody>
      </p:sp>
      <p:sp>
        <p:nvSpPr>
          <p:cNvPr id="9" name="Hexagon 8">
            <a:extLst>
              <a:ext uri="{FF2B5EF4-FFF2-40B4-BE49-F238E27FC236}">
                <a16:creationId xmlns:a16="http://schemas.microsoft.com/office/drawing/2014/main" id="{1A57DF7C-8E3F-44E0-AA7A-04AC67C39817}"/>
              </a:ext>
            </a:extLst>
          </p:cNvPr>
          <p:cNvSpPr/>
          <p:nvPr userDrawn="1"/>
        </p:nvSpPr>
        <p:spPr>
          <a:xfrm>
            <a:off x="11600697" y="6456990"/>
            <a:ext cx="322634" cy="278133"/>
          </a:xfrm>
          <a:prstGeom prst="hexagon">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230880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FCF7E60-BA61-44CD-BE8B-1F91756C70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17842"/>
            <a:ext cx="12192000" cy="940158"/>
          </a:xfrm>
          <a:prstGeom prst="rect">
            <a:avLst/>
          </a:prstGeom>
        </p:spPr>
      </p:pic>
      <p:sp>
        <p:nvSpPr>
          <p:cNvPr id="2" name="Title 1"/>
          <p:cNvSpPr>
            <a:spLocks noGrp="1"/>
          </p:cNvSpPr>
          <p:nvPr>
            <p:ph type="title"/>
          </p:nvPr>
        </p:nvSpPr>
        <p:spPr/>
        <p:txBody>
          <a:bodyPr/>
          <a:lstStyle>
            <a:lvl1pPr>
              <a:defRPr>
                <a:solidFill>
                  <a:srgbClr val="00B0F0"/>
                </a:solidFill>
              </a:defRPr>
            </a:lvl1p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090071"/>
          </a:xfrm>
        </p:spPr>
        <p:txBody>
          <a:bodyPr/>
          <a:lstStyle>
            <a:lvl1pPr>
              <a:defRPr b="0" i="0">
                <a:solidFill>
                  <a:sysClr val="windowText" lastClr="000000"/>
                </a:solidFill>
                <a:latin typeface="Calibri" panose="020F0502020204030204" pitchFamily="34" charset="0"/>
              </a:defRPr>
            </a:lvl1pPr>
            <a:lvl2pPr>
              <a:defRPr b="0" i="0">
                <a:solidFill>
                  <a:sysClr val="windowText" lastClr="000000"/>
                </a:solidFill>
                <a:latin typeface="Calibri" panose="020F0502020204030204" pitchFamily="34" charset="0"/>
              </a:defRPr>
            </a:lvl2pPr>
            <a:lvl3pPr>
              <a:defRPr b="0" i="0">
                <a:solidFill>
                  <a:sysClr val="windowText" lastClr="000000"/>
                </a:solidFill>
                <a:latin typeface="Calibri" panose="020F0502020204030204" pitchFamily="34" charset="0"/>
              </a:defRPr>
            </a:lvl3pPr>
            <a:lvl4pPr>
              <a:defRPr b="0" i="0">
                <a:solidFill>
                  <a:sysClr val="windowText" lastClr="000000"/>
                </a:solidFill>
                <a:latin typeface="Calibri" panose="020F0502020204030204" pitchFamily="34" charset="0"/>
              </a:defRPr>
            </a:lvl4pPr>
            <a:lvl5pPr>
              <a:defRPr b="0" i="0">
                <a:solidFill>
                  <a:sysClr val="windowText" lastClr="000000"/>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090071"/>
          </a:xfrm>
        </p:spPr>
        <p:txBody>
          <a:bodyPr/>
          <a:lstStyle>
            <a:lvl1pPr>
              <a:defRPr b="0" i="0">
                <a:solidFill>
                  <a:sysClr val="windowText" lastClr="000000"/>
                </a:solidFill>
                <a:latin typeface="Calibri" panose="020F0502020204030204" pitchFamily="34" charset="0"/>
              </a:defRPr>
            </a:lvl1pPr>
            <a:lvl2pPr>
              <a:defRPr b="0" i="0">
                <a:solidFill>
                  <a:sysClr val="windowText" lastClr="000000"/>
                </a:solidFill>
                <a:latin typeface="Calibri" panose="020F0502020204030204" pitchFamily="34" charset="0"/>
              </a:defRPr>
            </a:lvl2pPr>
            <a:lvl3pPr>
              <a:defRPr b="0" i="0">
                <a:solidFill>
                  <a:sysClr val="windowText" lastClr="000000"/>
                </a:solidFill>
                <a:latin typeface="Calibri" panose="020F0502020204030204" pitchFamily="34" charset="0"/>
              </a:defRPr>
            </a:lvl3pPr>
            <a:lvl4pPr>
              <a:defRPr b="0" i="0">
                <a:solidFill>
                  <a:sysClr val="windowText" lastClr="000000"/>
                </a:solidFill>
                <a:latin typeface="Calibri" panose="020F0502020204030204" pitchFamily="34" charset="0"/>
              </a:defRPr>
            </a:lvl4pPr>
            <a:lvl5pPr>
              <a:defRPr b="0" i="0">
                <a:solidFill>
                  <a:sysClr val="windowText" lastClr="000000"/>
                </a:solidFill>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 name="Date Placeholder 3">
            <a:extLst>
              <a:ext uri="{FF2B5EF4-FFF2-40B4-BE49-F238E27FC236}">
                <a16:creationId xmlns:a16="http://schemas.microsoft.com/office/drawing/2014/main" id="{AD6AB9B9-9C0C-4851-B430-3D3292FFA0C2}"/>
              </a:ext>
            </a:extLst>
          </p:cNvPr>
          <p:cNvSpPr>
            <a:spLocks noGrp="1"/>
          </p:cNvSpPr>
          <p:nvPr>
            <p:ph type="dt" sz="half" idx="10"/>
          </p:nvPr>
        </p:nvSpPr>
        <p:spPr>
          <a:xfrm>
            <a:off x="8674858" y="5679432"/>
            <a:ext cx="2669276" cy="238410"/>
          </a:xfrm>
        </p:spPr>
        <p:txBody>
          <a:bodyPr/>
          <a:lstStyle>
            <a:lvl1pPr algn="r">
              <a:defRPr/>
            </a:lvl1pPr>
          </a:lstStyle>
          <a:p>
            <a:fld id="{9B5471F7-1B01-4533-BD06-8CAC9C54B87C}" type="datetime2">
              <a:rPr lang="en-CA" smtClean="0"/>
              <a:t>Friday, November 18, 2022</a:t>
            </a:fld>
            <a:endParaRPr lang="en-CA"/>
          </a:p>
        </p:txBody>
      </p:sp>
      <p:sp>
        <p:nvSpPr>
          <p:cNvPr id="13" name="Slide Number Placeholder 5">
            <a:extLst>
              <a:ext uri="{FF2B5EF4-FFF2-40B4-BE49-F238E27FC236}">
                <a16:creationId xmlns:a16="http://schemas.microsoft.com/office/drawing/2014/main" id="{45C0E607-1881-4272-8C50-97FEAD3D28D9}"/>
              </a:ext>
            </a:extLst>
          </p:cNvPr>
          <p:cNvSpPr>
            <a:spLocks noGrp="1"/>
          </p:cNvSpPr>
          <p:nvPr>
            <p:ph type="sldNum" sz="quarter" idx="12"/>
          </p:nvPr>
        </p:nvSpPr>
        <p:spPr>
          <a:xfrm>
            <a:off x="9180131" y="6413493"/>
            <a:ext cx="2743200" cy="365125"/>
          </a:xfrm>
        </p:spPr>
        <p:txBody>
          <a:bodyPr/>
          <a:lstStyle>
            <a:lvl1pPr>
              <a:defRPr sz="1100" b="1">
                <a:solidFill>
                  <a:schemeClr val="bg1"/>
                </a:solidFill>
              </a:defRPr>
            </a:lvl1pPr>
          </a:lstStyle>
          <a:p>
            <a:fld id="{0F7CF502-8AA5-49E9-82D5-9BE83E10E15A}" type="slidenum">
              <a:rPr lang="en-CA" smtClean="0"/>
              <a:pPr/>
              <a:t>‹#›</a:t>
            </a:fld>
            <a:endParaRPr lang="en-CA"/>
          </a:p>
        </p:txBody>
      </p:sp>
      <p:sp>
        <p:nvSpPr>
          <p:cNvPr id="14" name="Hexagon 13">
            <a:extLst>
              <a:ext uri="{FF2B5EF4-FFF2-40B4-BE49-F238E27FC236}">
                <a16:creationId xmlns:a16="http://schemas.microsoft.com/office/drawing/2014/main" id="{BABA96DC-F20C-49C7-A6E9-920E1654966B}"/>
              </a:ext>
            </a:extLst>
          </p:cNvPr>
          <p:cNvSpPr/>
          <p:nvPr userDrawn="1"/>
        </p:nvSpPr>
        <p:spPr>
          <a:xfrm>
            <a:off x="11600697" y="6456990"/>
            <a:ext cx="322634" cy="278133"/>
          </a:xfrm>
          <a:prstGeom prst="hexagon">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72110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97C89AE-3222-4287-81E0-3016625E3C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17842"/>
            <a:ext cx="12192000" cy="940158"/>
          </a:xfrm>
          <a:prstGeom prst="rect">
            <a:avLst/>
          </a:prstGeom>
        </p:spPr>
      </p:pic>
      <p:sp>
        <p:nvSpPr>
          <p:cNvPr id="2" name="Title 1"/>
          <p:cNvSpPr>
            <a:spLocks noGrp="1"/>
          </p:cNvSpPr>
          <p:nvPr>
            <p:ph type="title"/>
          </p:nvPr>
        </p:nvSpPr>
        <p:spPr/>
        <p:txBody>
          <a:bodyPr/>
          <a:lstStyle>
            <a:lvl1pPr>
              <a:defRPr>
                <a:solidFill>
                  <a:srgbClr val="00B0F0"/>
                </a:solidFill>
              </a:defRPr>
            </a:lvl1pPr>
          </a:lstStyle>
          <a:p>
            <a:r>
              <a:rPr lang="en-US"/>
              <a:t>Click to edit Master title style</a:t>
            </a:r>
            <a:endParaRPr lang="en-CA"/>
          </a:p>
        </p:txBody>
      </p:sp>
      <p:sp>
        <p:nvSpPr>
          <p:cNvPr id="8" name="Date Placeholder 3">
            <a:extLst>
              <a:ext uri="{FF2B5EF4-FFF2-40B4-BE49-F238E27FC236}">
                <a16:creationId xmlns:a16="http://schemas.microsoft.com/office/drawing/2014/main" id="{6C4ABD4C-A209-4A82-920C-97D4CC59BCB1}"/>
              </a:ext>
            </a:extLst>
          </p:cNvPr>
          <p:cNvSpPr txBox="1">
            <a:spLocks/>
          </p:cNvSpPr>
          <p:nvPr userDrawn="1"/>
        </p:nvSpPr>
        <p:spPr>
          <a:xfrm>
            <a:off x="8674858" y="5679432"/>
            <a:ext cx="2669276" cy="23841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28ADC4-3DBE-4EF7-A7E7-F688AA2FF112}" type="datetime2">
              <a:rPr lang="en-CA" smtClean="0"/>
              <a:pPr/>
              <a:t>Friday, November 18, 2022</a:t>
            </a:fld>
            <a:endParaRPr lang="en-CA"/>
          </a:p>
        </p:txBody>
      </p:sp>
      <p:sp>
        <p:nvSpPr>
          <p:cNvPr id="11" name="Slide Number Placeholder 5">
            <a:extLst>
              <a:ext uri="{FF2B5EF4-FFF2-40B4-BE49-F238E27FC236}">
                <a16:creationId xmlns:a16="http://schemas.microsoft.com/office/drawing/2014/main" id="{CA7FA38A-FFBD-4C41-86E1-D249AE10BFA7}"/>
              </a:ext>
            </a:extLst>
          </p:cNvPr>
          <p:cNvSpPr>
            <a:spLocks noGrp="1"/>
          </p:cNvSpPr>
          <p:nvPr>
            <p:ph type="sldNum" sz="quarter" idx="12"/>
          </p:nvPr>
        </p:nvSpPr>
        <p:spPr>
          <a:xfrm>
            <a:off x="9180131" y="6413493"/>
            <a:ext cx="2743200" cy="365125"/>
          </a:xfrm>
        </p:spPr>
        <p:txBody>
          <a:bodyPr/>
          <a:lstStyle>
            <a:lvl1pPr>
              <a:defRPr sz="1100" b="1">
                <a:solidFill>
                  <a:schemeClr val="bg1"/>
                </a:solidFill>
              </a:defRPr>
            </a:lvl1pPr>
          </a:lstStyle>
          <a:p>
            <a:fld id="{0F7CF502-8AA5-49E9-82D5-9BE83E10E15A}" type="slidenum">
              <a:rPr lang="en-CA" smtClean="0"/>
              <a:pPr/>
              <a:t>‹#›</a:t>
            </a:fld>
            <a:endParaRPr lang="en-CA"/>
          </a:p>
        </p:txBody>
      </p:sp>
      <p:sp>
        <p:nvSpPr>
          <p:cNvPr id="12" name="Hexagon 11">
            <a:extLst>
              <a:ext uri="{FF2B5EF4-FFF2-40B4-BE49-F238E27FC236}">
                <a16:creationId xmlns:a16="http://schemas.microsoft.com/office/drawing/2014/main" id="{C3731986-E1ED-44C5-9F6D-08B1EA5271FC}"/>
              </a:ext>
            </a:extLst>
          </p:cNvPr>
          <p:cNvSpPr/>
          <p:nvPr userDrawn="1"/>
        </p:nvSpPr>
        <p:spPr>
          <a:xfrm>
            <a:off x="11600697" y="6456990"/>
            <a:ext cx="322634" cy="278133"/>
          </a:xfrm>
          <a:prstGeom prst="hexagon">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08390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363D51-73FA-49F5-8244-0425DAF1F1B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917842"/>
            <a:ext cx="12192000" cy="940158"/>
          </a:xfrm>
          <a:prstGeom prst="rect">
            <a:avLst/>
          </a:prstGeom>
        </p:spPr>
      </p:pic>
      <p:sp>
        <p:nvSpPr>
          <p:cNvPr id="7" name="Date Placeholder 3">
            <a:extLst>
              <a:ext uri="{FF2B5EF4-FFF2-40B4-BE49-F238E27FC236}">
                <a16:creationId xmlns:a16="http://schemas.microsoft.com/office/drawing/2014/main" id="{9668100B-9379-4753-8193-97E834E77EE9}"/>
              </a:ext>
            </a:extLst>
          </p:cNvPr>
          <p:cNvSpPr>
            <a:spLocks noGrp="1"/>
          </p:cNvSpPr>
          <p:nvPr>
            <p:ph type="dt" sz="half" idx="10"/>
          </p:nvPr>
        </p:nvSpPr>
        <p:spPr>
          <a:xfrm>
            <a:off x="8674858" y="5679432"/>
            <a:ext cx="2669276" cy="238410"/>
          </a:xfrm>
        </p:spPr>
        <p:txBody>
          <a:bodyPr/>
          <a:lstStyle>
            <a:lvl1pPr algn="r">
              <a:defRPr/>
            </a:lvl1pPr>
          </a:lstStyle>
          <a:p>
            <a:fld id="{048FF514-83CC-4C34-B775-27A2C681D131}" type="datetime2">
              <a:rPr lang="en-CA" smtClean="0"/>
              <a:t>Friday, November 18, 2022</a:t>
            </a:fld>
            <a:endParaRPr lang="en-CA"/>
          </a:p>
        </p:txBody>
      </p:sp>
      <p:sp>
        <p:nvSpPr>
          <p:cNvPr id="10" name="Slide Number Placeholder 5">
            <a:extLst>
              <a:ext uri="{FF2B5EF4-FFF2-40B4-BE49-F238E27FC236}">
                <a16:creationId xmlns:a16="http://schemas.microsoft.com/office/drawing/2014/main" id="{DE021E3A-4F17-4D04-955B-D91E46BFFD40}"/>
              </a:ext>
            </a:extLst>
          </p:cNvPr>
          <p:cNvSpPr>
            <a:spLocks noGrp="1"/>
          </p:cNvSpPr>
          <p:nvPr>
            <p:ph type="sldNum" sz="quarter" idx="12"/>
          </p:nvPr>
        </p:nvSpPr>
        <p:spPr>
          <a:xfrm>
            <a:off x="9180131" y="6413493"/>
            <a:ext cx="2743200" cy="365125"/>
          </a:xfrm>
        </p:spPr>
        <p:txBody>
          <a:bodyPr/>
          <a:lstStyle>
            <a:lvl1pPr>
              <a:defRPr sz="1100" b="1">
                <a:solidFill>
                  <a:schemeClr val="bg1"/>
                </a:solidFill>
              </a:defRPr>
            </a:lvl1pPr>
          </a:lstStyle>
          <a:p>
            <a:fld id="{0F7CF502-8AA5-49E9-82D5-9BE83E10E15A}" type="slidenum">
              <a:rPr lang="en-CA" smtClean="0"/>
              <a:pPr/>
              <a:t>‹#›</a:t>
            </a:fld>
            <a:endParaRPr lang="en-CA"/>
          </a:p>
        </p:txBody>
      </p:sp>
      <p:sp>
        <p:nvSpPr>
          <p:cNvPr id="11" name="Hexagon 10">
            <a:extLst>
              <a:ext uri="{FF2B5EF4-FFF2-40B4-BE49-F238E27FC236}">
                <a16:creationId xmlns:a16="http://schemas.microsoft.com/office/drawing/2014/main" id="{27598622-40F2-4FE8-9163-DF113F55CCD1}"/>
              </a:ext>
            </a:extLst>
          </p:cNvPr>
          <p:cNvSpPr/>
          <p:nvPr userDrawn="1"/>
        </p:nvSpPr>
        <p:spPr>
          <a:xfrm>
            <a:off x="11600697" y="6456990"/>
            <a:ext cx="322634" cy="278133"/>
          </a:xfrm>
          <a:prstGeom prst="hexagon">
            <a:avLst/>
          </a:prstGeom>
          <a:noFill/>
          <a:ln>
            <a:solidFill>
              <a:schemeClr val="bg1">
                <a:alpha val="16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710736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21188-1ED7-F94F-38DA-04C292F66A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7EAFB25-D6E6-875C-7E66-FAC793D83B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B91813CC-175F-2104-B052-7B4CA40C8B34}"/>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C7262D8E-3134-F1B9-4C0A-90B4E324E6F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2F755C6-9A20-685E-B60E-8E7DA064AC3B}"/>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2150085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C835E-B014-4AF1-F3EE-4D73627C75C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FE863484-8139-78AF-F3E1-91351504F5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851C85-41DA-7E31-81BA-11120E45B51D}"/>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7CC2FA95-A8F3-635F-6397-B4A55143D88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B7A0C16A-8A46-CE51-B531-4DF5FF3DBF5F}"/>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29061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547BF-309A-6886-2524-EB39EAC6B4DC}"/>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925C1C7-C92D-B0EF-18B0-F9AA22B4A6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4CD5EC2-EB5C-9A78-D6F8-A8A1DACE957C}"/>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D29C0A5A-7111-1B36-8D78-0888CDF12BA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AC74CB7-B5AB-76BC-E5EE-90A960D2732A}"/>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723130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25292-EA04-A281-1237-9C7D55A803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2B3D340-9FE8-7FB0-A456-328F72D236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1ACC26-8FD3-00E0-DA13-58F75852A76B}"/>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08F4E11E-1E98-DFCE-C947-85B86983EB8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9F73BE3-51A5-8E32-A4BB-1C36097B02B5}"/>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432672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BB7A-2EC5-C1C7-1AD4-87EB520522B4}"/>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C1662AE6-1F94-1438-8DD5-356AC189E9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FB40CA79-7FC8-C55B-D397-30477752BF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6D990A53-884C-8715-EF88-14F0702F22D1}"/>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6" name="Footer Placeholder 5">
            <a:extLst>
              <a:ext uri="{FF2B5EF4-FFF2-40B4-BE49-F238E27FC236}">
                <a16:creationId xmlns:a16="http://schemas.microsoft.com/office/drawing/2014/main" id="{3855BE75-6932-B091-A51D-E170084E81F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36C733F-3C49-9B20-170A-D9370B7D1F89}"/>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20754277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3E359-CAE4-3B17-B867-89A8C5D1F06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EEA99F9-CB97-444E-6046-5B0B223D34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133DA2-8341-754A-1978-1ED6F34C8F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0836030-FEC1-0383-D262-BBB775CA38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2C81BC-549E-B9B0-9604-395220148C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47B1814-D5E8-9387-073F-7397F2D42E75}"/>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8" name="Footer Placeholder 7">
            <a:extLst>
              <a:ext uri="{FF2B5EF4-FFF2-40B4-BE49-F238E27FC236}">
                <a16:creationId xmlns:a16="http://schemas.microsoft.com/office/drawing/2014/main" id="{9B786F30-4C03-1BC5-2793-F1AAD4B0A0D6}"/>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B1C56E42-EB9B-EB8E-8589-8DF682D29E6B}"/>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33160615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6C92-C4D5-A832-3F19-052CB54BBF6B}"/>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3B65049B-8E04-C3FC-AAFE-D3C8174E4B85}"/>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4" name="Footer Placeholder 3">
            <a:extLst>
              <a:ext uri="{FF2B5EF4-FFF2-40B4-BE49-F238E27FC236}">
                <a16:creationId xmlns:a16="http://schemas.microsoft.com/office/drawing/2014/main" id="{B0771806-ACC3-45DB-1B90-092B91E8C7A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44D5933A-FE48-70FF-1C8E-5EB8B6318893}"/>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11196898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E74B38-9B99-7EB1-F7F9-59E071E3C4C1}"/>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3" name="Footer Placeholder 2">
            <a:extLst>
              <a:ext uri="{FF2B5EF4-FFF2-40B4-BE49-F238E27FC236}">
                <a16:creationId xmlns:a16="http://schemas.microsoft.com/office/drawing/2014/main" id="{FEDBC02C-1D78-8A0F-C251-CC0BD4B8777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C1EB52D-5D9E-1835-7078-A04E1DC3767B}"/>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37830795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81029-C14B-8234-70D9-EF71F77AB9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5D49DCB5-2786-6874-4983-CD2BA4C2A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B3C3DB7F-8FDE-7F91-6310-14F2CA755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90EE80-6EBC-6210-43C6-6DBABB17ABBC}"/>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6" name="Footer Placeholder 5">
            <a:extLst>
              <a:ext uri="{FF2B5EF4-FFF2-40B4-BE49-F238E27FC236}">
                <a16:creationId xmlns:a16="http://schemas.microsoft.com/office/drawing/2014/main" id="{A6594673-97BF-D177-C9AB-B3B3D114AB60}"/>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A9E10AF-EBE7-91A2-C260-76AC14A1A3AA}"/>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3543267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AAFC-5F44-8A9E-6F61-4FA85E19B9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9177A516-3A8E-C97B-CBF9-DE3876FA69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4548BC3-65FA-FCE3-21D4-1B9D9298B9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7AF0CB-714C-22B1-9340-5F2E865154D5}"/>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6" name="Footer Placeholder 5">
            <a:extLst>
              <a:ext uri="{FF2B5EF4-FFF2-40B4-BE49-F238E27FC236}">
                <a16:creationId xmlns:a16="http://schemas.microsoft.com/office/drawing/2014/main" id="{4F6DE41B-90DD-BA13-81CF-DB0A66A14CA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862CC99-809B-19AF-495C-5FE39CF4EE8A}"/>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3500558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FDAFF-A532-B3AB-0C58-B5DDF7DF4C66}"/>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29FB258-7179-669B-857C-F600BF882F7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226D1A1-6DF5-DBFD-3DE9-779C0EB0AE24}"/>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C2D21B8F-E940-984D-20CC-B56CB0D83AD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CCD0AE9-AA3F-F3EC-2F38-FA40FCC74F27}"/>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35926527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C79BFC-5288-5137-73E5-3A469B0D54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F1E71CD8-C73E-3187-9C41-C7DD1F9D9B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3FBDBE6-BAFF-33F1-67A2-EF79DEFD7E3F}"/>
              </a:ext>
            </a:extLst>
          </p:cNvPr>
          <p:cNvSpPr>
            <a:spLocks noGrp="1"/>
          </p:cNvSpPr>
          <p:nvPr>
            <p:ph type="dt" sz="half" idx="10"/>
          </p:nvPr>
        </p:nvSpPr>
        <p:spPr/>
        <p:txBody>
          <a:body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8A2D21FC-1239-EC49-0877-E5D05B5FA4A4}"/>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CD38FD20-F10D-6C88-BFB7-F91C3A21ACF3}"/>
              </a:ext>
            </a:extLst>
          </p:cNvPr>
          <p:cNvSpPr>
            <a:spLocks noGrp="1"/>
          </p:cNvSpPr>
          <p:nvPr>
            <p:ph type="sldNum" sz="quarter" idx="12"/>
          </p:nvPr>
        </p:nvSpPr>
        <p:spPr/>
        <p:txBody>
          <a:bodyPr/>
          <a:lstStyle/>
          <a:p>
            <a:fld id="{572B6194-90AF-4A4F-8E32-8954D424510A}" type="slidenum">
              <a:rPr lang="en-CA" smtClean="0"/>
              <a:t>‹#›</a:t>
            </a:fld>
            <a:endParaRPr lang="en-CA"/>
          </a:p>
        </p:txBody>
      </p:sp>
    </p:spTree>
    <p:extLst>
      <p:ext uri="{BB962C8B-B14F-4D97-AF65-F5344CB8AC3E}">
        <p14:creationId xmlns:p14="http://schemas.microsoft.com/office/powerpoint/2010/main" val="18900368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F8C8E-B39C-1547-B8AE-706244FC964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5893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52BAB-7DF6-A8D9-C5BC-B45684F6800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6DD80AD6-5FB5-6686-F78C-C815E6FDFA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5699C8-27BE-A8AC-F619-3B34F68209D8}"/>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D7D90237-A49E-904C-3DD0-7C0FAE14C39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2D4AEBD-8942-FCBA-B9A4-98CEED54A08C}"/>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2217002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D5BEE-7223-0042-8EA6-DAF069B18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AF27BE7-621F-8E44-84F1-BB08E3FF3F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058658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663D-375D-BD41-9B7B-C1EC04A5C054}"/>
              </a:ext>
            </a:extLst>
          </p:cNvPr>
          <p:cNvSpPr>
            <a:spLocks noGrp="1"/>
          </p:cNvSpPr>
          <p:nvPr>
            <p:ph type="title"/>
          </p:nvPr>
        </p:nvSpPr>
        <p:spPr/>
        <p:txBody>
          <a:bodyPr>
            <a:normAutofit/>
          </a:bodyPr>
          <a:lstStyle>
            <a:lvl1pPr>
              <a:defRPr sz="40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520BBA7B-DD79-F84A-970E-DD5F000E71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32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C740D-8D49-AE46-A755-E6A618F3F6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0E8137-D9B1-CE4E-8314-4CCBA0D57E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60373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75999-A759-3245-BE67-7D7F19F72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2C3CD-DDA0-4742-A1A1-399DEE241D9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885A6C8-C09C-7745-9E44-6953B2CED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79975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35AC2-FB17-E74A-8CC4-54B53E8104AE}"/>
              </a:ext>
            </a:extLst>
          </p:cNvPr>
          <p:cNvSpPr>
            <a:spLocks noGrp="1"/>
          </p:cNvSpPr>
          <p:nvPr>
            <p:ph type="title"/>
          </p:nvPr>
        </p:nvSpPr>
        <p:spPr>
          <a:xfrm>
            <a:off x="1638317" y="365125"/>
            <a:ext cx="8915367" cy="925535"/>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13BD51-8A36-D349-9242-024D1B1011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00BA57-5589-6344-B4A9-BA595A3159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3243B51-3512-574F-8E21-4A5917BB95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461D59-4ADF-0845-BDD0-AEE26A9C6A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5910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1328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9BA25-0CB1-E846-978C-4C3F21531B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3F2F86B-A465-5C45-8EAC-4807FB7528B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18E57E-C2BB-654B-8BE9-5BAD13821A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770419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30E1A-912C-064D-9B43-A4417B0716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933B13A-BFA4-7941-BC47-FE9101CD5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5C0860-0957-A042-A7AD-4A4E0C88A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79592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0C142-5776-224E-ADA9-943598EA2F0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5AFABB-1559-EE4F-98F0-63C654E0155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67936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DB54C-A55C-134B-825C-D3860F225E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43F919C-B453-A945-A940-EDFE765643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3555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3B48E-AFBA-2CBE-EE88-7CCE43DBD8DA}"/>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5827C58-B7EA-601F-0C24-20627382B0E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B63ABF3F-9D50-E802-7B22-6B3DFAAFD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88E7D4-FDBC-4628-1749-8CE656FA390B}"/>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6" name="Footer Placeholder 5">
            <a:extLst>
              <a:ext uri="{FF2B5EF4-FFF2-40B4-BE49-F238E27FC236}">
                <a16:creationId xmlns:a16="http://schemas.microsoft.com/office/drawing/2014/main" id="{857EA4D7-AE7C-2601-A9AB-C79E976C9C8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957FB97-A88D-0559-EF17-650D3916312F}"/>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49497872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7_Slide">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C2E6C94E-8216-E849-B03A-712F24271C13}"/>
              </a:ext>
            </a:extLst>
          </p:cNvPr>
          <p:cNvSpPr>
            <a:spLocks noGrp="1"/>
          </p:cNvSpPr>
          <p:nvPr>
            <p:ph type="pic" sz="quarter" idx="15"/>
          </p:nvPr>
        </p:nvSpPr>
        <p:spPr>
          <a:xfrm>
            <a:off x="4678594" y="1943326"/>
            <a:ext cx="6917498" cy="428237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6855249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4_Slide">
    <p:spTree>
      <p:nvGrpSpPr>
        <p:cNvPr id="1" name=""/>
        <p:cNvGrpSpPr/>
        <p:nvPr/>
      </p:nvGrpSpPr>
      <p:grpSpPr>
        <a:xfrm>
          <a:off x="0" y="0"/>
          <a:ext cx="0" cy="0"/>
          <a:chOff x="0" y="0"/>
          <a:chExt cx="0" cy="0"/>
        </a:xfrm>
      </p:grpSpPr>
      <p:sp>
        <p:nvSpPr>
          <p:cNvPr id="6" name="Picture Placeholder 8">
            <a:extLst>
              <a:ext uri="{FF2B5EF4-FFF2-40B4-BE49-F238E27FC236}">
                <a16:creationId xmlns:a16="http://schemas.microsoft.com/office/drawing/2014/main" id="{543620DA-D776-834D-9C09-44477B2ED0A2}"/>
              </a:ext>
            </a:extLst>
          </p:cNvPr>
          <p:cNvSpPr>
            <a:spLocks noGrp="1"/>
          </p:cNvSpPr>
          <p:nvPr>
            <p:ph type="pic" sz="quarter" idx="14"/>
          </p:nvPr>
        </p:nvSpPr>
        <p:spPr>
          <a:xfrm>
            <a:off x="6177966" y="2088523"/>
            <a:ext cx="5301292" cy="4076700"/>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42841870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Slide">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43A6EEA-C78C-BF43-BC2B-37392A38387C}"/>
              </a:ext>
            </a:extLst>
          </p:cNvPr>
          <p:cNvSpPr>
            <a:spLocks noGrp="1"/>
          </p:cNvSpPr>
          <p:nvPr>
            <p:ph type="pic" sz="quarter" idx="14"/>
          </p:nvPr>
        </p:nvSpPr>
        <p:spPr>
          <a:xfrm>
            <a:off x="-183331" y="-177684"/>
            <a:ext cx="8740532" cy="7213368"/>
          </a:xfrm>
          <a:custGeom>
            <a:avLst/>
            <a:gdLst>
              <a:gd name="connsiteX0" fmla="*/ 0 w 17339352"/>
              <a:gd name="connsiteY0" fmla="*/ 0 h 14381016"/>
              <a:gd name="connsiteX1" fmla="*/ 17339352 w 17339352"/>
              <a:gd name="connsiteY1" fmla="*/ 0 h 14381016"/>
              <a:gd name="connsiteX2" fmla="*/ 17339352 w 17339352"/>
              <a:gd name="connsiteY2" fmla="*/ 14381016 h 14381016"/>
              <a:gd name="connsiteX3" fmla="*/ 0 w 17339352"/>
              <a:gd name="connsiteY3" fmla="*/ 14381016 h 14381016"/>
              <a:gd name="connsiteX4" fmla="*/ 0 w 17339352"/>
              <a:gd name="connsiteY4" fmla="*/ 0 h 14381016"/>
              <a:gd name="connsiteX0" fmla="*/ 0 w 17339352"/>
              <a:gd name="connsiteY0" fmla="*/ 0 h 14381016"/>
              <a:gd name="connsiteX1" fmla="*/ 10732812 w 17339352"/>
              <a:gd name="connsiteY1" fmla="*/ 0 h 14381016"/>
              <a:gd name="connsiteX2" fmla="*/ 17339352 w 17339352"/>
              <a:gd name="connsiteY2" fmla="*/ 14381016 h 14381016"/>
              <a:gd name="connsiteX3" fmla="*/ 0 w 17339352"/>
              <a:gd name="connsiteY3" fmla="*/ 14381016 h 14381016"/>
              <a:gd name="connsiteX4" fmla="*/ 0 w 17339352"/>
              <a:gd name="connsiteY4" fmla="*/ 0 h 14381016"/>
              <a:gd name="connsiteX0" fmla="*/ 0 w 17339352"/>
              <a:gd name="connsiteY0" fmla="*/ 22860 h 14403876"/>
              <a:gd name="connsiteX1" fmla="*/ 12195852 w 17339352"/>
              <a:gd name="connsiteY1" fmla="*/ 0 h 14403876"/>
              <a:gd name="connsiteX2" fmla="*/ 17339352 w 17339352"/>
              <a:gd name="connsiteY2" fmla="*/ 14403876 h 14403876"/>
              <a:gd name="connsiteX3" fmla="*/ 0 w 17339352"/>
              <a:gd name="connsiteY3" fmla="*/ 14403876 h 14403876"/>
              <a:gd name="connsiteX4" fmla="*/ 0 w 17339352"/>
              <a:gd name="connsiteY4" fmla="*/ 22860 h 14403876"/>
              <a:gd name="connsiteX0" fmla="*/ 0 w 17476512"/>
              <a:gd name="connsiteY0" fmla="*/ 22860 h 14426736"/>
              <a:gd name="connsiteX1" fmla="*/ 12195852 w 17476512"/>
              <a:gd name="connsiteY1" fmla="*/ 0 h 14426736"/>
              <a:gd name="connsiteX2" fmla="*/ 17476512 w 17476512"/>
              <a:gd name="connsiteY2" fmla="*/ 14426736 h 14426736"/>
              <a:gd name="connsiteX3" fmla="*/ 0 w 17476512"/>
              <a:gd name="connsiteY3" fmla="*/ 14403876 h 14426736"/>
              <a:gd name="connsiteX4" fmla="*/ 0 w 17476512"/>
              <a:gd name="connsiteY4" fmla="*/ 22860 h 144267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6512" h="14426736">
                <a:moveTo>
                  <a:pt x="0" y="22860"/>
                </a:moveTo>
                <a:lnTo>
                  <a:pt x="12195852" y="0"/>
                </a:lnTo>
                <a:lnTo>
                  <a:pt x="17476512" y="14426736"/>
                </a:lnTo>
                <a:lnTo>
                  <a:pt x="0" y="14403876"/>
                </a:lnTo>
                <a:lnTo>
                  <a:pt x="0" y="22860"/>
                </a:lnTo>
                <a:close/>
              </a:path>
            </a:pathLst>
          </a:cu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261538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6_Slide">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F031697F-EBCA-484F-9F31-A030DAA0689D}"/>
              </a:ext>
            </a:extLst>
          </p:cNvPr>
          <p:cNvSpPr>
            <a:spLocks noGrp="1"/>
          </p:cNvSpPr>
          <p:nvPr>
            <p:ph type="pic" sz="quarter" idx="15"/>
          </p:nvPr>
        </p:nvSpPr>
        <p:spPr>
          <a:xfrm>
            <a:off x="2265645" y="1522145"/>
            <a:ext cx="1573178" cy="1572765"/>
          </a:xfrm>
          <a:prstGeom prst="ellipse">
            <a:avLst/>
          </a:prstGeom>
          <a:solidFill>
            <a:schemeClr val="bg1">
              <a:lumMod val="95000"/>
            </a:schemeClr>
          </a:solidFill>
        </p:spPr>
        <p:txBody>
          <a:bodyPr>
            <a:normAutofit/>
          </a:bodyPr>
          <a:lstStyle>
            <a:lvl1pPr>
              <a:defRPr sz="1051"/>
            </a:lvl1pPr>
          </a:lstStyle>
          <a:p>
            <a:endParaRPr lang="en-US"/>
          </a:p>
        </p:txBody>
      </p:sp>
      <p:sp>
        <p:nvSpPr>
          <p:cNvPr id="8" name="Picture Placeholder 8">
            <a:extLst>
              <a:ext uri="{FF2B5EF4-FFF2-40B4-BE49-F238E27FC236}">
                <a16:creationId xmlns:a16="http://schemas.microsoft.com/office/drawing/2014/main" id="{FEA3C98A-3EE5-B146-91EB-A00ABEA43678}"/>
              </a:ext>
            </a:extLst>
          </p:cNvPr>
          <p:cNvSpPr>
            <a:spLocks noGrp="1"/>
          </p:cNvSpPr>
          <p:nvPr>
            <p:ph type="pic" sz="quarter" idx="16"/>
          </p:nvPr>
        </p:nvSpPr>
        <p:spPr>
          <a:xfrm>
            <a:off x="8353176" y="1522145"/>
            <a:ext cx="1573178" cy="1572765"/>
          </a:xfrm>
          <a:prstGeom prst="ellipse">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6947195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4737825" y="0"/>
            <a:ext cx="7454175" cy="5125101"/>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5611772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0B63800-463E-234D-A18D-60B93BDF18C7}"/>
              </a:ext>
            </a:extLst>
          </p:cNvPr>
          <p:cNvSpPr>
            <a:spLocks noGrp="1"/>
          </p:cNvSpPr>
          <p:nvPr>
            <p:ph type="pic" sz="quarter" idx="14"/>
          </p:nvPr>
        </p:nvSpPr>
        <p:spPr>
          <a:xfrm>
            <a:off x="0" y="2386773"/>
            <a:ext cx="4064000" cy="2806826"/>
          </a:xfrm>
          <a:prstGeom prst="rect">
            <a:avLst/>
          </a:prstGeom>
          <a:solidFill>
            <a:schemeClr val="bg1">
              <a:lumMod val="95000"/>
            </a:schemeClr>
          </a:solidFill>
        </p:spPr>
        <p:txBody>
          <a:bodyPr>
            <a:normAutofit/>
          </a:bodyPr>
          <a:lstStyle>
            <a:lvl1pPr>
              <a:defRPr sz="1051"/>
            </a:lvl1pPr>
          </a:lstStyle>
          <a:p>
            <a:endParaRPr lang="en-US"/>
          </a:p>
        </p:txBody>
      </p:sp>
      <p:sp>
        <p:nvSpPr>
          <p:cNvPr id="5" name="Picture Placeholder 8">
            <a:extLst>
              <a:ext uri="{FF2B5EF4-FFF2-40B4-BE49-F238E27FC236}">
                <a16:creationId xmlns:a16="http://schemas.microsoft.com/office/drawing/2014/main" id="{CB7E2FF5-34BF-0346-BD10-6391F7594C2B}"/>
              </a:ext>
            </a:extLst>
          </p:cNvPr>
          <p:cNvSpPr>
            <a:spLocks noGrp="1"/>
          </p:cNvSpPr>
          <p:nvPr>
            <p:ph type="pic" sz="quarter" idx="15"/>
          </p:nvPr>
        </p:nvSpPr>
        <p:spPr>
          <a:xfrm>
            <a:off x="8128000" y="2386773"/>
            <a:ext cx="4064000" cy="2806826"/>
          </a:xfrm>
          <a:prstGeom prst="rect">
            <a:avLst/>
          </a:prstGeom>
          <a:solidFill>
            <a:schemeClr val="bg1">
              <a:lumMod val="95000"/>
            </a:schemeClr>
          </a:solidFill>
        </p:spPr>
        <p:txBody>
          <a:bodyPr>
            <a:normAutofit/>
          </a:bodyPr>
          <a:lstStyle>
            <a:lvl1pPr>
              <a:defRPr sz="1051"/>
            </a:lvl1pPr>
          </a:lstStyle>
          <a:p>
            <a:endParaRPr lang="en-US"/>
          </a:p>
        </p:txBody>
      </p:sp>
    </p:spTree>
    <p:extLst>
      <p:ext uri="{BB962C8B-B14F-4D97-AF65-F5344CB8AC3E}">
        <p14:creationId xmlns:p14="http://schemas.microsoft.com/office/powerpoint/2010/main" val="3866075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8D53B-A179-A115-A8FD-6C3E09C2D5BD}"/>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526E308-DEFA-69CB-860C-70122EED86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B69AF3-6377-7D7E-F94C-FA306CEE4B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024C856-92BC-E802-34C7-A4256CE25F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A701A-1D2B-0432-0494-A62F1833FE6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2D5EEF7-B78B-97DC-9FF5-175E179221F9}"/>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8" name="Footer Placeholder 7">
            <a:extLst>
              <a:ext uri="{FF2B5EF4-FFF2-40B4-BE49-F238E27FC236}">
                <a16:creationId xmlns:a16="http://schemas.microsoft.com/office/drawing/2014/main" id="{660869F8-30C1-E3A1-82D9-99F4916DA964}"/>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E81A6BE-168F-A3B1-B1C4-2F26452A97C0}"/>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2282743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46207-3551-2096-3D89-6C123A6A198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BC072A0-5715-E112-15C7-F7B2BB76EF38}"/>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4" name="Footer Placeholder 3">
            <a:extLst>
              <a:ext uri="{FF2B5EF4-FFF2-40B4-BE49-F238E27FC236}">
                <a16:creationId xmlns:a16="http://schemas.microsoft.com/office/drawing/2014/main" id="{8F069419-1013-F0D3-3D60-55294851F24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C2895EE2-DA03-AAD1-461E-244DF9B19361}"/>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282251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FD7777-C3EC-BF29-333F-044EBE107C89}"/>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3" name="Footer Placeholder 2">
            <a:extLst>
              <a:ext uri="{FF2B5EF4-FFF2-40B4-BE49-F238E27FC236}">
                <a16:creationId xmlns:a16="http://schemas.microsoft.com/office/drawing/2014/main" id="{F1D2D15B-0066-8FB9-8306-B6AAFA17EB8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10E5E0FD-2DC7-0302-DD23-69CCDD1DB440}"/>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931558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8E204-8A8F-2501-ABCB-ECCF74EE8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F460160D-1605-9238-4039-218415D995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17DAB42C-3D65-8BD4-9155-CDCD11C6B7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5E803C-0E8C-F15A-5F14-6B89953B1B91}"/>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6" name="Footer Placeholder 5">
            <a:extLst>
              <a:ext uri="{FF2B5EF4-FFF2-40B4-BE49-F238E27FC236}">
                <a16:creationId xmlns:a16="http://schemas.microsoft.com/office/drawing/2014/main" id="{57E9BE73-3D2A-FBCD-D31B-AE004E21B712}"/>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EB53B10-2E74-281E-84BF-CD2585C31688}"/>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896332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218CE-428C-5C0D-2A18-B4F9C0DED9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89FA525F-2F44-C53E-B3F1-353DD26F33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C541024D-52F3-3EC4-C35B-EC4109E90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D65225-EB38-30AB-A328-CFA26D6B7132}"/>
              </a:ext>
            </a:extLst>
          </p:cNvPr>
          <p:cNvSpPr>
            <a:spLocks noGrp="1"/>
          </p:cNvSpPr>
          <p:nvPr>
            <p:ph type="dt" sz="half" idx="10"/>
          </p:nvPr>
        </p:nvSpPr>
        <p:spPr/>
        <p:txBody>
          <a:bodyPr/>
          <a:lstStyle/>
          <a:p>
            <a:fld id="{E1E5FA48-E583-49AD-852B-337CCF75CCA7}" type="datetimeFigureOut">
              <a:rPr lang="en-CA" smtClean="0"/>
              <a:t>2022-11-18</a:t>
            </a:fld>
            <a:endParaRPr lang="en-CA"/>
          </a:p>
        </p:txBody>
      </p:sp>
      <p:sp>
        <p:nvSpPr>
          <p:cNvPr id="6" name="Footer Placeholder 5">
            <a:extLst>
              <a:ext uri="{FF2B5EF4-FFF2-40B4-BE49-F238E27FC236}">
                <a16:creationId xmlns:a16="http://schemas.microsoft.com/office/drawing/2014/main" id="{C09A1E25-70AE-4444-6D01-4D6F8AEFE2CF}"/>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C3D1AEAC-6A61-CF40-9489-163062157311}"/>
              </a:ext>
            </a:extLst>
          </p:cNvPr>
          <p:cNvSpPr>
            <a:spLocks noGrp="1"/>
          </p:cNvSpPr>
          <p:nvPr>
            <p:ph type="sldNum" sz="quarter" idx="12"/>
          </p:nvPr>
        </p:nvSpPr>
        <p:spPr/>
        <p:txBody>
          <a:bodyPr/>
          <a:lstStyle/>
          <a:p>
            <a:fld id="{B2BDE1EA-8E9C-4319-865D-C7F9C9E04BD2}" type="slidenum">
              <a:rPr lang="en-CA" smtClean="0"/>
              <a:t>‹#›</a:t>
            </a:fld>
            <a:endParaRPr lang="en-CA"/>
          </a:p>
        </p:txBody>
      </p:sp>
    </p:spTree>
    <p:extLst>
      <p:ext uri="{BB962C8B-B14F-4D97-AF65-F5344CB8AC3E}">
        <p14:creationId xmlns:p14="http://schemas.microsoft.com/office/powerpoint/2010/main" val="31616411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4.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3FF1CA-77A0-1615-34D7-249CD3884E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2C7389C0-100F-BB4C-7EAD-CF4E9AAA24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EE882DB-ED1C-E959-114B-2191B6465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E5FA48-E583-49AD-852B-337CCF75CCA7}" type="datetimeFigureOut">
              <a:rPr lang="en-CA" smtClean="0"/>
              <a:t>2022-11-18</a:t>
            </a:fld>
            <a:endParaRPr lang="en-CA"/>
          </a:p>
        </p:txBody>
      </p:sp>
      <p:sp>
        <p:nvSpPr>
          <p:cNvPr id="5" name="Footer Placeholder 4">
            <a:extLst>
              <a:ext uri="{FF2B5EF4-FFF2-40B4-BE49-F238E27FC236}">
                <a16:creationId xmlns:a16="http://schemas.microsoft.com/office/drawing/2014/main" id="{9C8EB37D-9DB1-84B6-80F6-529B005E3C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7C3E8E3-0F28-E401-74EE-D713EBCF7C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BDE1EA-8E9C-4319-865D-C7F9C9E04BD2}" type="slidenum">
              <a:rPr lang="en-CA" smtClean="0"/>
              <a:t>‹#›</a:t>
            </a:fld>
            <a:endParaRPr lang="en-CA"/>
          </a:p>
        </p:txBody>
      </p:sp>
    </p:spTree>
    <p:extLst>
      <p:ext uri="{BB962C8B-B14F-4D97-AF65-F5344CB8AC3E}">
        <p14:creationId xmlns:p14="http://schemas.microsoft.com/office/powerpoint/2010/main" val="606174900"/>
      </p:ext>
    </p:extLst>
  </p:cSld>
  <p:clrMap bg1="lt1" tx1="dk1" bg2="lt2" tx2="dk2" accent1="accent1" accent2="accent2" accent3="accent3" accent4="accent4" accent5="accent5" accent6="accent6" hlink="hlink" folHlink="folHlink"/>
  <p:sldLayoutIdLst>
    <p:sldLayoutId id="2147483693" r:id="rId1"/>
    <p:sldLayoutId id="2147483663" r:id="rId2"/>
    <p:sldLayoutId id="2147483670" r:id="rId3"/>
    <p:sldLayoutId id="2147483694" r:id="rId4"/>
    <p:sldLayoutId id="2147483672" r:id="rId5"/>
    <p:sldLayoutId id="2147483695" r:id="rId6"/>
    <p:sldLayoutId id="2147483696" r:id="rId7"/>
    <p:sldLayoutId id="2147483675" r:id="rId8"/>
    <p:sldLayoutId id="2147483676" r:id="rId9"/>
    <p:sldLayoutId id="2147483677" r:id="rId10"/>
    <p:sldLayoutId id="2147483678"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2EEC14-31B3-46DA-BE53-60CB782F2F79}" type="datetime2">
              <a:rPr lang="en-CA" smtClean="0"/>
              <a:t>Friday, November 18, 2022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7CF502-8AA5-49E9-82D5-9BE83E10E15A}" type="slidenum">
              <a:rPr lang="en-CA" smtClean="0"/>
              <a:t>‹#›</a:t>
            </a:fld>
            <a:endParaRPr lang="en-CA"/>
          </a:p>
        </p:txBody>
      </p:sp>
    </p:spTree>
    <p:extLst>
      <p:ext uri="{BB962C8B-B14F-4D97-AF65-F5344CB8AC3E}">
        <p14:creationId xmlns:p14="http://schemas.microsoft.com/office/powerpoint/2010/main" val="152951464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1" r:id="rId3"/>
    <p:sldLayoutId id="2147483673" r:id="rId4"/>
    <p:sldLayoutId id="2147483674" r:id="rId5"/>
  </p:sldLayoutIdLst>
  <p:hf sldNum="0" hdr="0" ftr="0" dt="0"/>
  <p:txStyles>
    <p:titleStyle>
      <a:lvl1pPr algn="l" defTabSz="914400" rtl="0" eaLnBrk="1" latinLnBrk="0" hangingPunct="1">
        <a:lnSpc>
          <a:spcPct val="90000"/>
        </a:lnSpc>
        <a:spcBef>
          <a:spcPct val="0"/>
        </a:spcBef>
        <a:buNone/>
        <a:defRPr sz="4400" b="0" i="0" kern="1200">
          <a:solidFill>
            <a:schemeClr val="tx1"/>
          </a:solidFill>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8E65A-2E76-84BD-9F00-41593C03E5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5BBD515-C290-C3DA-36AA-F91AF4AC9C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A44D1389-61FA-7A6C-CB02-1F0D859C41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556ADF-4E21-4411-883F-67261D685B4F}" type="datetimeFigureOut">
              <a:rPr lang="en-CA" smtClean="0"/>
              <a:t>2022-11-18</a:t>
            </a:fld>
            <a:endParaRPr lang="en-CA"/>
          </a:p>
        </p:txBody>
      </p:sp>
      <p:sp>
        <p:nvSpPr>
          <p:cNvPr id="5" name="Footer Placeholder 4">
            <a:extLst>
              <a:ext uri="{FF2B5EF4-FFF2-40B4-BE49-F238E27FC236}">
                <a16:creationId xmlns:a16="http://schemas.microsoft.com/office/drawing/2014/main" id="{16E23020-0C49-F682-0C45-DE6CE29DD0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3CF10169-4431-F231-D642-87CA28678A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2B6194-90AF-4A4F-8E32-8954D424510A}" type="slidenum">
              <a:rPr lang="en-CA" smtClean="0"/>
              <a:t>‹#›</a:t>
            </a:fld>
            <a:endParaRPr lang="en-CA"/>
          </a:p>
        </p:txBody>
      </p:sp>
    </p:spTree>
    <p:extLst>
      <p:ext uri="{BB962C8B-B14F-4D97-AF65-F5344CB8AC3E}">
        <p14:creationId xmlns:p14="http://schemas.microsoft.com/office/powerpoint/2010/main" val="199928415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0" r:id="rId6"/>
    <p:sldLayoutId id="2147483686" r:id="rId7"/>
    <p:sldLayoutId id="2147483687" r:id="rId8"/>
    <p:sldLayoutId id="2147483688" r:id="rId9"/>
    <p:sldLayoutId id="2147483689" r:id="rId10"/>
    <p:sldLayoutId id="21474836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CEBBBA-5365-4945-80A4-7DDB3699FE9B}"/>
              </a:ext>
            </a:extLst>
          </p:cNvPr>
          <p:cNvSpPr>
            <a:spLocks noGrp="1"/>
          </p:cNvSpPr>
          <p:nvPr>
            <p:ph type="title"/>
          </p:nvPr>
        </p:nvSpPr>
        <p:spPr>
          <a:xfrm>
            <a:off x="1777482" y="365126"/>
            <a:ext cx="8637037" cy="88178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FA3DAA-4391-9B4B-A9DF-F310C9871B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 name="Group 3">
            <a:extLst>
              <a:ext uri="{FF2B5EF4-FFF2-40B4-BE49-F238E27FC236}">
                <a16:creationId xmlns:a16="http://schemas.microsoft.com/office/drawing/2014/main" id="{F173AA9A-AF37-CA99-B3B9-4E3B97D79799}"/>
              </a:ext>
            </a:extLst>
          </p:cNvPr>
          <p:cNvGrpSpPr/>
          <p:nvPr userDrawn="1"/>
        </p:nvGrpSpPr>
        <p:grpSpPr>
          <a:xfrm>
            <a:off x="5777204" y="258271"/>
            <a:ext cx="637593" cy="73201"/>
            <a:chOff x="9261232" y="2157046"/>
            <a:chExt cx="14091136" cy="1617785"/>
          </a:xfrm>
        </p:grpSpPr>
        <p:sp>
          <p:nvSpPr>
            <p:cNvPr id="5" name="Oval 4">
              <a:extLst>
                <a:ext uri="{FF2B5EF4-FFF2-40B4-BE49-F238E27FC236}">
                  <a16:creationId xmlns:a16="http://schemas.microsoft.com/office/drawing/2014/main" id="{CD1F71AB-957C-A527-304F-2DDF848AB0B1}"/>
                </a:ext>
              </a:extLst>
            </p:cNvPr>
            <p:cNvSpPr/>
            <p:nvPr/>
          </p:nvSpPr>
          <p:spPr>
            <a:xfrm>
              <a:off x="9261232" y="2157046"/>
              <a:ext cx="1617780" cy="161778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Oval 5">
              <a:extLst>
                <a:ext uri="{FF2B5EF4-FFF2-40B4-BE49-F238E27FC236}">
                  <a16:creationId xmlns:a16="http://schemas.microsoft.com/office/drawing/2014/main" id="{5D652F31-1066-CBB6-6F32-090F6D981E2D}"/>
                </a:ext>
              </a:extLst>
            </p:cNvPr>
            <p:cNvSpPr/>
            <p:nvPr/>
          </p:nvSpPr>
          <p:spPr>
            <a:xfrm>
              <a:off x="12379571" y="2157046"/>
              <a:ext cx="1617780" cy="1617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Oval 6">
              <a:extLst>
                <a:ext uri="{FF2B5EF4-FFF2-40B4-BE49-F238E27FC236}">
                  <a16:creationId xmlns:a16="http://schemas.microsoft.com/office/drawing/2014/main" id="{33337C84-CF65-1F71-D2C2-FED1D2598E47}"/>
                </a:ext>
              </a:extLst>
            </p:cNvPr>
            <p:cNvSpPr/>
            <p:nvPr/>
          </p:nvSpPr>
          <p:spPr>
            <a:xfrm>
              <a:off x="15497910" y="2157046"/>
              <a:ext cx="1617780" cy="161778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Oval 7">
              <a:extLst>
                <a:ext uri="{FF2B5EF4-FFF2-40B4-BE49-F238E27FC236}">
                  <a16:creationId xmlns:a16="http://schemas.microsoft.com/office/drawing/2014/main" id="{99FA9CFA-7CA5-F96F-B52D-F3EA2D12A791}"/>
                </a:ext>
              </a:extLst>
            </p:cNvPr>
            <p:cNvSpPr/>
            <p:nvPr/>
          </p:nvSpPr>
          <p:spPr>
            <a:xfrm>
              <a:off x="18616249" y="2157046"/>
              <a:ext cx="1617780" cy="161778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1146F7AB-F34E-7611-6CB6-8A8B23AD4872}"/>
                </a:ext>
              </a:extLst>
            </p:cNvPr>
            <p:cNvSpPr/>
            <p:nvPr/>
          </p:nvSpPr>
          <p:spPr>
            <a:xfrm>
              <a:off x="21734588" y="2157046"/>
              <a:ext cx="1617780" cy="161778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sp>
        <p:nvSpPr>
          <p:cNvPr id="10" name="Slide Number Placeholder 6">
            <a:extLst>
              <a:ext uri="{FF2B5EF4-FFF2-40B4-BE49-F238E27FC236}">
                <a16:creationId xmlns:a16="http://schemas.microsoft.com/office/drawing/2014/main" id="{EA065860-97E4-649A-8528-48C9F8E4E4E5}"/>
              </a:ext>
            </a:extLst>
          </p:cNvPr>
          <p:cNvSpPr txBox="1">
            <a:spLocks/>
          </p:cNvSpPr>
          <p:nvPr userDrawn="1"/>
        </p:nvSpPr>
        <p:spPr>
          <a:xfrm>
            <a:off x="11790947" y="6641479"/>
            <a:ext cx="401053" cy="216521"/>
          </a:xfrm>
          <a:prstGeom prst="rect">
            <a:avLst/>
          </a:prstGeom>
          <a:solidFill>
            <a:srgbClr val="11273B"/>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92909CC-8040-4ADA-8F11-CC9F2E2F2377}" type="slidenum">
              <a:rPr lang="en-CA" sz="800" smtClean="0">
                <a:solidFill>
                  <a:schemeClr val="bg1"/>
                </a:solidFill>
                <a:latin typeface="Arial Black" panose="020B0A04020102020204" pitchFamily="34" charset="0"/>
              </a:rPr>
              <a:pPr algn="ctr"/>
              <a:t>‹#›</a:t>
            </a:fld>
            <a:endParaRPr lang="en-CA" sz="800">
              <a:solidFill>
                <a:schemeClr val="bg1"/>
              </a:solidFill>
              <a:latin typeface="Arial Black" panose="020B0A04020102020204" pitchFamily="34" charset="0"/>
            </a:endParaRPr>
          </a:p>
        </p:txBody>
      </p:sp>
    </p:spTree>
    <p:extLst>
      <p:ext uri="{BB962C8B-B14F-4D97-AF65-F5344CB8AC3E}">
        <p14:creationId xmlns:p14="http://schemas.microsoft.com/office/powerpoint/2010/main" val="1240047260"/>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 id="2147483665" r:id="rId16"/>
    <p:sldLayoutId id="2147483666" r:id="rId17"/>
  </p:sldLayoutIdLst>
  <p:hf sldNum="0" hdr="0" ftr="0" dt="0"/>
  <p:txStyles>
    <p:titleStyle>
      <a:lvl1pPr algn="ctr"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3.xml"/><Relationship Id="rId7" Type="http://schemas.openxmlformats.org/officeDocument/2006/relationships/image" Target="../media/image2.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xml"/><Relationship Id="rId5" Type="http://schemas.openxmlformats.org/officeDocument/2006/relationships/slideLayout" Target="../slideLayouts/slideLayout13.xml"/><Relationship Id="rId4" Type="http://schemas.openxmlformats.org/officeDocument/2006/relationships/tags" Target="../tags/tag4.xml"/><Relationship Id="rId9"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9.xml"/><Relationship Id="rId13" Type="http://schemas.openxmlformats.org/officeDocument/2006/relationships/tags" Target="../tags/tag74.xml"/><Relationship Id="rId18" Type="http://schemas.openxmlformats.org/officeDocument/2006/relationships/tags" Target="../tags/tag79.xml"/><Relationship Id="rId26" Type="http://schemas.openxmlformats.org/officeDocument/2006/relationships/slideLayout" Target="../slideLayouts/slideLayout14.xml"/><Relationship Id="rId3" Type="http://schemas.openxmlformats.org/officeDocument/2006/relationships/tags" Target="../tags/tag64.xml"/><Relationship Id="rId21" Type="http://schemas.openxmlformats.org/officeDocument/2006/relationships/tags" Target="../tags/tag82.xml"/><Relationship Id="rId34" Type="http://schemas.openxmlformats.org/officeDocument/2006/relationships/image" Target="../media/image26.png"/><Relationship Id="rId7" Type="http://schemas.openxmlformats.org/officeDocument/2006/relationships/tags" Target="../tags/tag68.xml"/><Relationship Id="rId12" Type="http://schemas.openxmlformats.org/officeDocument/2006/relationships/tags" Target="../tags/tag73.xml"/><Relationship Id="rId17" Type="http://schemas.openxmlformats.org/officeDocument/2006/relationships/tags" Target="../tags/tag78.xml"/><Relationship Id="rId25" Type="http://schemas.openxmlformats.org/officeDocument/2006/relationships/tags" Target="../tags/tag86.xml"/><Relationship Id="rId33" Type="http://schemas.openxmlformats.org/officeDocument/2006/relationships/image" Target="../media/image29.svg"/><Relationship Id="rId2" Type="http://schemas.openxmlformats.org/officeDocument/2006/relationships/tags" Target="../tags/tag63.xml"/><Relationship Id="rId16" Type="http://schemas.openxmlformats.org/officeDocument/2006/relationships/tags" Target="../tags/tag77.xml"/><Relationship Id="rId20" Type="http://schemas.openxmlformats.org/officeDocument/2006/relationships/tags" Target="../tags/tag81.xml"/><Relationship Id="rId29" Type="http://schemas.openxmlformats.org/officeDocument/2006/relationships/image" Target="../media/image20.png"/><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tags" Target="../tags/tag72.xml"/><Relationship Id="rId24" Type="http://schemas.openxmlformats.org/officeDocument/2006/relationships/tags" Target="../tags/tag85.xml"/><Relationship Id="rId32" Type="http://schemas.openxmlformats.org/officeDocument/2006/relationships/image" Target="../media/image28.png"/><Relationship Id="rId5" Type="http://schemas.openxmlformats.org/officeDocument/2006/relationships/tags" Target="../tags/tag66.xml"/><Relationship Id="rId15" Type="http://schemas.openxmlformats.org/officeDocument/2006/relationships/tags" Target="../tags/tag76.xml"/><Relationship Id="rId23" Type="http://schemas.openxmlformats.org/officeDocument/2006/relationships/tags" Target="../tags/tag84.xml"/><Relationship Id="rId28" Type="http://schemas.openxmlformats.org/officeDocument/2006/relationships/image" Target="../media/image30.png"/><Relationship Id="rId36" Type="http://schemas.openxmlformats.org/officeDocument/2006/relationships/image" Target="../media/image36.png"/><Relationship Id="rId10" Type="http://schemas.openxmlformats.org/officeDocument/2006/relationships/tags" Target="../tags/tag71.xml"/><Relationship Id="rId19" Type="http://schemas.openxmlformats.org/officeDocument/2006/relationships/tags" Target="../tags/tag80.xml"/><Relationship Id="rId31" Type="http://schemas.openxmlformats.org/officeDocument/2006/relationships/image" Target="../media/image31.png"/><Relationship Id="rId4" Type="http://schemas.openxmlformats.org/officeDocument/2006/relationships/tags" Target="../tags/tag65.xml"/><Relationship Id="rId9" Type="http://schemas.openxmlformats.org/officeDocument/2006/relationships/tags" Target="../tags/tag70.xml"/><Relationship Id="rId14" Type="http://schemas.openxmlformats.org/officeDocument/2006/relationships/tags" Target="../tags/tag75.xml"/><Relationship Id="rId22" Type="http://schemas.openxmlformats.org/officeDocument/2006/relationships/tags" Target="../tags/tag83.xml"/><Relationship Id="rId27" Type="http://schemas.openxmlformats.org/officeDocument/2006/relationships/notesSlide" Target="../notesSlides/notesSlide10.xml"/><Relationship Id="rId30" Type="http://schemas.openxmlformats.org/officeDocument/2006/relationships/image" Target="../media/image21.svg"/><Relationship Id="rId35" Type="http://schemas.openxmlformats.org/officeDocument/2006/relationships/image" Target="../media/image27.svg"/></Relationships>
</file>

<file path=ppt/slides/_rels/slide11.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38.jpe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37.png"/><Relationship Id="rId5" Type="http://schemas.openxmlformats.org/officeDocument/2006/relationships/notesSlide" Target="../notesSlides/notesSlide11.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92.xml"/><Relationship Id="rId7" Type="http://schemas.openxmlformats.org/officeDocument/2006/relationships/image" Target="../media/image39.jpe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2.xml"/><Relationship Id="rId5" Type="http://schemas.openxmlformats.org/officeDocument/2006/relationships/slideLayout" Target="../slideLayouts/slideLayout12.xml"/><Relationship Id="rId4" Type="http://schemas.openxmlformats.org/officeDocument/2006/relationships/tags" Target="../tags/tag93.xml"/></Relationships>
</file>

<file path=ppt/slides/_rels/slide13.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image" Target="../media/image41.jpeg"/><Relationship Id="rId3" Type="http://schemas.openxmlformats.org/officeDocument/2006/relationships/tags" Target="../tags/tag96.xml"/><Relationship Id="rId21" Type="http://schemas.openxmlformats.org/officeDocument/2006/relationships/image" Target="../media/image44.png"/><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notesSlide" Target="../notesSlides/notesSlide13.xml"/><Relationship Id="rId2" Type="http://schemas.openxmlformats.org/officeDocument/2006/relationships/tags" Target="../tags/tag95.xml"/><Relationship Id="rId16" Type="http://schemas.openxmlformats.org/officeDocument/2006/relationships/slideLayout" Target="../slideLayouts/slideLayout12.xml"/><Relationship Id="rId20" Type="http://schemas.openxmlformats.org/officeDocument/2006/relationships/image" Target="../media/image43.png"/><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image" Target="../media/image42.png"/><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09.xml"/><Relationship Id="rId5" Type="http://schemas.openxmlformats.org/officeDocument/2006/relationships/image" Target="../media/image46.sv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5.jpeg"/><Relationship Id="rId3" Type="http://schemas.openxmlformats.org/officeDocument/2006/relationships/tags" Target="../tags/tag112.xml"/><Relationship Id="rId7" Type="http://schemas.openxmlformats.org/officeDocument/2006/relationships/tags" Target="../tags/tag116.xml"/><Relationship Id="rId12" Type="http://schemas.openxmlformats.org/officeDocument/2006/relationships/image" Target="../media/image4.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image" Target="../media/image3.png"/><Relationship Id="rId5" Type="http://schemas.openxmlformats.org/officeDocument/2006/relationships/tags" Target="../tags/tag114.xml"/><Relationship Id="rId10" Type="http://schemas.openxmlformats.org/officeDocument/2006/relationships/image" Target="../media/image8.jpeg"/><Relationship Id="rId4" Type="http://schemas.openxmlformats.org/officeDocument/2006/relationships/tags" Target="../tags/tag113.xml"/><Relationship Id="rId9"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2.xml"/><Relationship Id="rId5" Type="http://schemas.openxmlformats.org/officeDocument/2006/relationships/tags" Target="../tags/tag9.xml"/><Relationship Id="rId10" Type="http://schemas.openxmlformats.org/officeDocument/2006/relationships/image" Target="../media/image6.png"/><Relationship Id="rId4" Type="http://schemas.openxmlformats.org/officeDocument/2006/relationships/tags" Target="../tags/tag8.xml"/><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tags" Target="../tags/tag12.xml"/><Relationship Id="rId7" Type="http://schemas.openxmlformats.org/officeDocument/2006/relationships/image" Target="../media/image7.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13.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slideLayout" Target="../slideLayouts/slideLayout35.xml"/><Relationship Id="rId18" Type="http://schemas.openxmlformats.org/officeDocument/2006/relationships/image" Target="../media/image12.png"/><Relationship Id="rId3" Type="http://schemas.openxmlformats.org/officeDocument/2006/relationships/tags" Target="../tags/tag16.xml"/><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11.svg"/><Relationship Id="rId2" Type="http://schemas.openxmlformats.org/officeDocument/2006/relationships/tags" Target="../tags/tag15.xml"/><Relationship Id="rId16" Type="http://schemas.openxmlformats.org/officeDocument/2006/relationships/image" Target="../media/image10.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5" Type="http://schemas.openxmlformats.org/officeDocument/2006/relationships/tags" Target="../tags/tag18.xml"/><Relationship Id="rId15" Type="http://schemas.openxmlformats.org/officeDocument/2006/relationships/image" Target="../media/image9.png"/><Relationship Id="rId10" Type="http://schemas.openxmlformats.org/officeDocument/2006/relationships/tags" Target="../tags/tag23.xml"/><Relationship Id="rId19" Type="http://schemas.openxmlformats.org/officeDocument/2006/relationships/image" Target="../media/image13.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tags" Target="../tags/tag33.xml"/><Relationship Id="rId13" Type="http://schemas.openxmlformats.org/officeDocument/2006/relationships/tags" Target="../tags/tag38.xml"/><Relationship Id="rId18" Type="http://schemas.openxmlformats.org/officeDocument/2006/relationships/tags" Target="../tags/tag43.xml"/><Relationship Id="rId26" Type="http://schemas.openxmlformats.org/officeDocument/2006/relationships/notesSlide" Target="../notesSlides/notesSlide5.xml"/><Relationship Id="rId39" Type="http://schemas.openxmlformats.org/officeDocument/2006/relationships/image" Target="../media/image26.png"/><Relationship Id="rId3" Type="http://schemas.openxmlformats.org/officeDocument/2006/relationships/tags" Target="../tags/tag28.xml"/><Relationship Id="rId21" Type="http://schemas.openxmlformats.org/officeDocument/2006/relationships/tags" Target="../tags/tag46.xml"/><Relationship Id="rId34" Type="http://schemas.openxmlformats.org/officeDocument/2006/relationships/image" Target="../media/image21.svg"/><Relationship Id="rId42" Type="http://schemas.openxmlformats.org/officeDocument/2006/relationships/image" Target="../media/image29.svg"/><Relationship Id="rId7" Type="http://schemas.openxmlformats.org/officeDocument/2006/relationships/tags" Target="../tags/tag32.xml"/><Relationship Id="rId12" Type="http://schemas.openxmlformats.org/officeDocument/2006/relationships/tags" Target="../tags/tag37.xml"/><Relationship Id="rId17" Type="http://schemas.openxmlformats.org/officeDocument/2006/relationships/tags" Target="../tags/tag42.xml"/><Relationship Id="rId25" Type="http://schemas.openxmlformats.org/officeDocument/2006/relationships/slideLayout" Target="../slideLayouts/slideLayout14.xml"/><Relationship Id="rId33" Type="http://schemas.openxmlformats.org/officeDocument/2006/relationships/image" Target="../media/image20.png"/><Relationship Id="rId38" Type="http://schemas.openxmlformats.org/officeDocument/2006/relationships/image" Target="../media/image25.svg"/><Relationship Id="rId2" Type="http://schemas.openxmlformats.org/officeDocument/2006/relationships/tags" Target="../tags/tag27.xml"/><Relationship Id="rId16" Type="http://schemas.openxmlformats.org/officeDocument/2006/relationships/tags" Target="../tags/tag41.xml"/><Relationship Id="rId20" Type="http://schemas.openxmlformats.org/officeDocument/2006/relationships/tags" Target="../tags/tag45.xml"/><Relationship Id="rId29" Type="http://schemas.openxmlformats.org/officeDocument/2006/relationships/image" Target="../media/image16.png"/><Relationship Id="rId41" Type="http://schemas.openxmlformats.org/officeDocument/2006/relationships/image" Target="../media/image28.png"/><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tags" Target="../tags/tag36.xml"/><Relationship Id="rId24" Type="http://schemas.openxmlformats.org/officeDocument/2006/relationships/tags" Target="../tags/tag49.xml"/><Relationship Id="rId32" Type="http://schemas.openxmlformats.org/officeDocument/2006/relationships/image" Target="../media/image19.svg"/><Relationship Id="rId37" Type="http://schemas.openxmlformats.org/officeDocument/2006/relationships/image" Target="../media/image24.png"/><Relationship Id="rId40" Type="http://schemas.openxmlformats.org/officeDocument/2006/relationships/image" Target="../media/image27.svg"/><Relationship Id="rId5" Type="http://schemas.openxmlformats.org/officeDocument/2006/relationships/tags" Target="../tags/tag30.xml"/><Relationship Id="rId15" Type="http://schemas.openxmlformats.org/officeDocument/2006/relationships/tags" Target="../tags/tag40.xml"/><Relationship Id="rId23" Type="http://schemas.openxmlformats.org/officeDocument/2006/relationships/tags" Target="../tags/tag48.xml"/><Relationship Id="rId28" Type="http://schemas.openxmlformats.org/officeDocument/2006/relationships/image" Target="../media/image15.svg"/><Relationship Id="rId36" Type="http://schemas.openxmlformats.org/officeDocument/2006/relationships/image" Target="../media/image23.svg"/><Relationship Id="rId10" Type="http://schemas.openxmlformats.org/officeDocument/2006/relationships/tags" Target="../tags/tag35.xml"/><Relationship Id="rId19" Type="http://schemas.openxmlformats.org/officeDocument/2006/relationships/tags" Target="../tags/tag44.xml"/><Relationship Id="rId31" Type="http://schemas.openxmlformats.org/officeDocument/2006/relationships/image" Target="../media/image18.png"/><Relationship Id="rId44" Type="http://schemas.openxmlformats.org/officeDocument/2006/relationships/image" Target="../media/image31.png"/><Relationship Id="rId4" Type="http://schemas.openxmlformats.org/officeDocument/2006/relationships/tags" Target="../tags/tag29.xml"/><Relationship Id="rId9" Type="http://schemas.openxmlformats.org/officeDocument/2006/relationships/tags" Target="../tags/tag34.xml"/><Relationship Id="rId14" Type="http://schemas.openxmlformats.org/officeDocument/2006/relationships/tags" Target="../tags/tag39.xml"/><Relationship Id="rId22" Type="http://schemas.openxmlformats.org/officeDocument/2006/relationships/tags" Target="../tags/tag47.xml"/><Relationship Id="rId27" Type="http://schemas.openxmlformats.org/officeDocument/2006/relationships/image" Target="../media/image14.png"/><Relationship Id="rId30" Type="http://schemas.openxmlformats.org/officeDocument/2006/relationships/image" Target="../media/image17.svg"/><Relationship Id="rId35" Type="http://schemas.openxmlformats.org/officeDocument/2006/relationships/image" Target="../media/image22.png"/><Relationship Id="rId43"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3.sv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32.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3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tags" Target="../tags/tag56.xml"/><Relationship Id="rId7" Type="http://schemas.openxmlformats.org/officeDocument/2006/relationships/notesSlide" Target="../notesSlides/notesSlide8.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7.xml"/><Relationship Id="rId5" Type="http://schemas.openxmlformats.org/officeDocument/2006/relationships/tags" Target="../tags/tag58.xml"/><Relationship Id="rId4" Type="http://schemas.openxmlformats.org/officeDocument/2006/relationships/tags" Target="../tags/tag57.xml"/></Relationships>
</file>

<file path=ppt/slides/_rels/slide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9.xml"/><Relationship Id="rId4"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92061" y="1038611"/>
            <a:ext cx="10813312" cy="2894402"/>
          </a:xfrm>
        </p:spPr>
        <p:txBody>
          <a:bodyPr>
            <a:noAutofit/>
          </a:bodyPr>
          <a:lstStyle/>
          <a:p>
            <a:r>
              <a:rPr lang="fr-CA" b="1" dirty="0">
                <a:solidFill>
                  <a:schemeClr val="accent5">
                    <a:lumMod val="75000"/>
                  </a:schemeClr>
                </a:solidFill>
                <a:latin typeface="Calibri"/>
                <a:cs typeface="Calibri"/>
              </a:rPr>
              <a:t>Technologie de confiance numérique du gouvernement de la Colombie-Britannique (C.-B.)</a:t>
            </a:r>
          </a:p>
        </p:txBody>
      </p:sp>
      <p:pic>
        <p:nvPicPr>
          <p:cNvPr id="10" name="Picture 9"/>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406376" y="5654518"/>
            <a:ext cx="2424719" cy="820720"/>
          </a:xfrm>
          <a:prstGeom prst="rect">
            <a:avLst/>
          </a:prstGeom>
        </p:spPr>
      </p:pic>
      <p:sp>
        <p:nvSpPr>
          <p:cNvPr id="4" name="TextBox 3">
            <a:extLst>
              <a:ext uri="{FF2B5EF4-FFF2-40B4-BE49-F238E27FC236}">
                <a16:creationId xmlns:a16="http://schemas.microsoft.com/office/drawing/2014/main" id="{8B0196AD-3834-D2A8-F66C-EE59C1A4C57C}"/>
              </a:ext>
            </a:extLst>
          </p:cNvPr>
          <p:cNvSpPr txBox="1"/>
          <p:nvPr>
            <p:custDataLst>
              <p:tags r:id="rId3"/>
            </p:custDataLst>
          </p:nvPr>
        </p:nvSpPr>
        <p:spPr>
          <a:xfrm>
            <a:off x="7247410" y="4917413"/>
            <a:ext cx="4257963" cy="1477328"/>
          </a:xfrm>
          <a:prstGeom prst="rect">
            <a:avLst/>
          </a:prstGeom>
          <a:noFill/>
        </p:spPr>
        <p:txBody>
          <a:bodyPr wrap="square" lIns="91440" tIns="45720" rIns="91440" bIns="45720" rtlCol="0" anchor="t">
            <a:spAutoFit/>
          </a:bodyPr>
          <a:lstStyle/>
          <a:p>
            <a:r>
              <a:rPr lang="fr-CA" b="1" dirty="0">
                <a:solidFill>
                  <a:schemeClr val="accent1">
                    <a:lumMod val="50000"/>
                  </a:schemeClr>
                </a:solidFill>
              </a:rPr>
              <a:t>Présenté par :</a:t>
            </a:r>
          </a:p>
          <a:p>
            <a:pPr marL="446088"/>
            <a:r>
              <a:rPr lang="fr-CA" dirty="0">
                <a:solidFill>
                  <a:schemeClr val="accent1">
                    <a:lumMod val="50000"/>
                  </a:schemeClr>
                </a:solidFill>
              </a:rPr>
              <a:t>Charles Macpherson</a:t>
            </a:r>
          </a:p>
          <a:p>
            <a:pPr marL="446088"/>
            <a:r>
              <a:rPr lang="fr-CA" i="1" dirty="0">
                <a:solidFill>
                  <a:schemeClr val="accent1">
                    <a:lumMod val="50000"/>
                  </a:schemeClr>
                </a:solidFill>
              </a:rPr>
              <a:t>Gestionnaire de produit principal</a:t>
            </a:r>
          </a:p>
          <a:p>
            <a:pPr marL="446088"/>
            <a:r>
              <a:rPr lang="fr-CA" dirty="0">
                <a:solidFill>
                  <a:schemeClr val="accent1">
                    <a:lumMod val="50000"/>
                  </a:schemeClr>
                </a:solidFill>
                <a:cs typeface="Calibri"/>
              </a:rPr>
              <a:t>Nancy Norris</a:t>
            </a:r>
          </a:p>
          <a:p>
            <a:pPr marL="446088"/>
            <a:r>
              <a:rPr lang="fr-CA" i="1" dirty="0">
                <a:solidFill>
                  <a:schemeClr val="accent1">
                    <a:lumMod val="50000"/>
                  </a:schemeClr>
                </a:solidFill>
                <a:cs typeface="Calibri"/>
              </a:rPr>
              <a:t>Directrice principale de l’ESG et de la confiance numérique </a:t>
            </a:r>
          </a:p>
        </p:txBody>
      </p:sp>
      <p:pic>
        <p:nvPicPr>
          <p:cNvPr id="8" name="Picture 8" descr="Text&#10;&#10;Description automatically generated">
            <a:extLst>
              <a:ext uri="{FF2B5EF4-FFF2-40B4-BE49-F238E27FC236}">
                <a16:creationId xmlns:a16="http://schemas.microsoft.com/office/drawing/2014/main" id="{03C2A3AA-B134-B65E-6829-E16DFC25E2C5}"/>
              </a:ext>
            </a:extLst>
          </p:cNvPr>
          <p:cNvPicPr>
            <a:picLocks noChangeAspect="1"/>
          </p:cNvPicPr>
          <p:nvPr>
            <p:custDataLst>
              <p:tags r:id="rId4"/>
            </p:custDataLst>
          </p:nvPr>
        </p:nvPicPr>
        <p:blipFill>
          <a:blip r:embed="rId9"/>
          <a:stretch>
            <a:fillRect/>
          </a:stretch>
        </p:blipFill>
        <p:spPr>
          <a:xfrm>
            <a:off x="2976880" y="5470857"/>
            <a:ext cx="3220720" cy="1169007"/>
          </a:xfrm>
          <a:prstGeom prst="rect">
            <a:avLst/>
          </a:prstGeom>
        </p:spPr>
      </p:pic>
    </p:spTree>
    <p:extLst>
      <p:ext uri="{BB962C8B-B14F-4D97-AF65-F5344CB8AC3E}">
        <p14:creationId xmlns:p14="http://schemas.microsoft.com/office/powerpoint/2010/main" val="2794615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a:extLst>
              <a:ext uri="{FF2B5EF4-FFF2-40B4-BE49-F238E27FC236}">
                <a16:creationId xmlns:a16="http://schemas.microsoft.com/office/drawing/2014/main" id="{777A667D-1159-5A37-A208-BADC0661FBA3}"/>
              </a:ext>
            </a:extLst>
          </p:cNvPr>
          <p:cNvPicPr>
            <a:picLocks noChangeAspect="1"/>
          </p:cNvPicPr>
          <p:nvPr>
            <p:custDataLst>
              <p:tags r:id="rId1"/>
            </p:custDataLst>
          </p:nvPr>
        </p:nvPicPr>
        <p:blipFill>
          <a:blip r:embed="rId28"/>
          <a:stretch>
            <a:fillRect/>
          </a:stretch>
        </p:blipFill>
        <p:spPr>
          <a:xfrm>
            <a:off x="5811755" y="2998340"/>
            <a:ext cx="1113222" cy="1113222"/>
          </a:xfrm>
          <a:prstGeom prst="rect">
            <a:avLst/>
          </a:prstGeom>
        </p:spPr>
      </p:pic>
      <p:pic>
        <p:nvPicPr>
          <p:cNvPr id="11" name="Graphic 10">
            <a:extLst>
              <a:ext uri="{FF2B5EF4-FFF2-40B4-BE49-F238E27FC236}">
                <a16:creationId xmlns:a16="http://schemas.microsoft.com/office/drawing/2014/main" id="{38491A5A-90C3-6E5F-CBE6-CFEB94A5EE8C}"/>
              </a:ext>
            </a:extLst>
          </p:cNvPr>
          <p:cNvPicPr>
            <a:picLocks noChangeAspect="1"/>
          </p:cNvPicPr>
          <p:nvPr>
            <p:custDataLst>
              <p:tags r:id="rId2"/>
            </p:custDataLst>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534233" y="4395358"/>
            <a:ext cx="841070" cy="841070"/>
          </a:xfrm>
          <a:prstGeom prst="rect">
            <a:avLst/>
          </a:prstGeom>
        </p:spPr>
      </p:pic>
      <p:pic>
        <p:nvPicPr>
          <p:cNvPr id="14" name="Graphic 13">
            <a:extLst>
              <a:ext uri="{FF2B5EF4-FFF2-40B4-BE49-F238E27FC236}">
                <a16:creationId xmlns:a16="http://schemas.microsoft.com/office/drawing/2014/main" id="{7E7D0EC1-186F-D871-8064-9350C05D3EDE}"/>
              </a:ext>
            </a:extLst>
          </p:cNvPr>
          <p:cNvPicPr>
            <a:picLocks noChangeAspect="1"/>
          </p:cNvPicPr>
          <p:nvPr>
            <p:custDataLst>
              <p:tags r:id="rId3"/>
            </p:custDataLst>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463349" y="1489125"/>
            <a:ext cx="841070" cy="841070"/>
          </a:xfrm>
          <a:prstGeom prst="rect">
            <a:avLst/>
          </a:prstGeom>
        </p:spPr>
      </p:pic>
      <p:pic>
        <p:nvPicPr>
          <p:cNvPr id="18" name="Picture 11">
            <a:extLst>
              <a:ext uri="{FF2B5EF4-FFF2-40B4-BE49-F238E27FC236}">
                <a16:creationId xmlns:a16="http://schemas.microsoft.com/office/drawing/2014/main" id="{80172518-4CDE-8A5C-E8BB-F69BC92A66A9}"/>
              </a:ext>
            </a:extLst>
          </p:cNvPr>
          <p:cNvPicPr>
            <a:picLocks noChangeAspect="1"/>
          </p:cNvPicPr>
          <p:nvPr>
            <p:custDataLst>
              <p:tags r:id="rId4"/>
            </p:custDataLst>
          </p:nvPr>
        </p:nvPicPr>
        <p:blipFill>
          <a:blip r:embed="rId31"/>
          <a:stretch>
            <a:fillRect/>
          </a:stretch>
        </p:blipFill>
        <p:spPr>
          <a:xfrm>
            <a:off x="874115" y="1753081"/>
            <a:ext cx="767664" cy="1067058"/>
          </a:xfrm>
          <a:prstGeom prst="rect">
            <a:avLst/>
          </a:prstGeom>
        </p:spPr>
      </p:pic>
      <p:pic>
        <p:nvPicPr>
          <p:cNvPr id="20" name="Graphic 19" descr="Checklist with solid fill">
            <a:extLst>
              <a:ext uri="{FF2B5EF4-FFF2-40B4-BE49-F238E27FC236}">
                <a16:creationId xmlns:a16="http://schemas.microsoft.com/office/drawing/2014/main" id="{D6787CFD-7CE5-1873-95FF-E03335982E39}"/>
              </a:ext>
            </a:extLst>
          </p:cNvPr>
          <p:cNvPicPr>
            <a:picLocks noChangeAspect="1"/>
          </p:cNvPicPr>
          <p:nvPr>
            <p:custDataLst>
              <p:tags r:id="rId5"/>
            </p:custDataLst>
          </p:nvPr>
        </p:nvPicPr>
        <p:blipFill>
          <a:blip r:embed="rId32">
            <a:extLst>
              <a:ext uri="{96DAC541-7B7A-43D3-8B79-37D633B846F1}">
                <asvg:svgBlip xmlns:asvg="http://schemas.microsoft.com/office/drawing/2016/SVG/main" r:embed="rId33"/>
              </a:ext>
            </a:extLst>
          </a:blip>
          <a:stretch>
            <a:fillRect/>
          </a:stretch>
        </p:blipFill>
        <p:spPr>
          <a:xfrm>
            <a:off x="10194721" y="2930393"/>
            <a:ext cx="1290577" cy="1271286"/>
          </a:xfrm>
          <a:prstGeom prst="rect">
            <a:avLst/>
          </a:prstGeom>
        </p:spPr>
      </p:pic>
      <p:pic>
        <p:nvPicPr>
          <p:cNvPr id="22" name="Picture 11">
            <a:extLst>
              <a:ext uri="{FF2B5EF4-FFF2-40B4-BE49-F238E27FC236}">
                <a16:creationId xmlns:a16="http://schemas.microsoft.com/office/drawing/2014/main" id="{F94E84BA-9CF3-0F1C-241E-EDE5BCF98C0F}"/>
              </a:ext>
            </a:extLst>
          </p:cNvPr>
          <p:cNvPicPr>
            <a:picLocks noChangeAspect="1"/>
          </p:cNvPicPr>
          <p:nvPr>
            <p:custDataLst>
              <p:tags r:id="rId6"/>
            </p:custDataLst>
          </p:nvPr>
        </p:nvPicPr>
        <p:blipFill>
          <a:blip r:embed="rId31"/>
          <a:stretch>
            <a:fillRect/>
          </a:stretch>
        </p:blipFill>
        <p:spPr>
          <a:xfrm>
            <a:off x="8582720" y="3035518"/>
            <a:ext cx="767664" cy="1067058"/>
          </a:xfrm>
          <a:prstGeom prst="rect">
            <a:avLst/>
          </a:prstGeom>
        </p:spPr>
      </p:pic>
      <p:pic>
        <p:nvPicPr>
          <p:cNvPr id="24" name="Graphic 23" descr="Laptop with solid fill">
            <a:extLst>
              <a:ext uri="{FF2B5EF4-FFF2-40B4-BE49-F238E27FC236}">
                <a16:creationId xmlns:a16="http://schemas.microsoft.com/office/drawing/2014/main" id="{A8AE5A5F-709E-DBE7-DC22-CE467B5D085D}"/>
              </a:ext>
            </a:extLst>
          </p:cNvPr>
          <p:cNvPicPr>
            <a:picLocks noChangeAspect="1"/>
          </p:cNvPicPr>
          <p:nvPr>
            <p:custDataLst>
              <p:tags r:id="rId7"/>
            </p:custDataLst>
          </p:nvPr>
        </p:nvPicPr>
        <p:blipFill>
          <a:blip r:embed="rId34">
            <a:extLst>
              <a:ext uri="{96DAC541-7B7A-43D3-8B79-37D633B846F1}">
                <asvg:svgBlip xmlns:asvg="http://schemas.microsoft.com/office/drawing/2016/SVG/main" r:embed="rId35"/>
              </a:ext>
            </a:extLst>
          </a:blip>
          <a:stretch>
            <a:fillRect/>
          </a:stretch>
        </p:blipFill>
        <p:spPr>
          <a:xfrm>
            <a:off x="9349895" y="3055360"/>
            <a:ext cx="964191" cy="973185"/>
          </a:xfrm>
          <a:prstGeom prst="rect">
            <a:avLst/>
          </a:prstGeom>
        </p:spPr>
      </p:pic>
      <p:pic>
        <p:nvPicPr>
          <p:cNvPr id="26" name="Graphic 25" descr="Laptop with solid fill">
            <a:extLst>
              <a:ext uri="{FF2B5EF4-FFF2-40B4-BE49-F238E27FC236}">
                <a16:creationId xmlns:a16="http://schemas.microsoft.com/office/drawing/2014/main" id="{287FBE15-06D0-7258-9E1F-AF3977229ED8}"/>
              </a:ext>
            </a:extLst>
          </p:cNvPr>
          <p:cNvPicPr>
            <a:picLocks noChangeAspect="1"/>
          </p:cNvPicPr>
          <p:nvPr>
            <p:custDataLst>
              <p:tags r:id="rId8"/>
            </p:custDataLst>
          </p:nvPr>
        </p:nvPicPr>
        <p:blipFill>
          <a:blip r:embed="rId34">
            <a:extLst>
              <a:ext uri="{96DAC541-7B7A-43D3-8B79-37D633B846F1}">
                <asvg:svgBlip xmlns:asvg="http://schemas.microsoft.com/office/drawing/2016/SVG/main" r:embed="rId35"/>
              </a:ext>
            </a:extLst>
          </a:blip>
          <a:stretch>
            <a:fillRect/>
          </a:stretch>
        </p:blipFill>
        <p:spPr>
          <a:xfrm>
            <a:off x="768042" y="4327001"/>
            <a:ext cx="964191" cy="973185"/>
          </a:xfrm>
          <a:prstGeom prst="rect">
            <a:avLst/>
          </a:prstGeom>
        </p:spPr>
      </p:pic>
      <p:pic>
        <p:nvPicPr>
          <p:cNvPr id="3" name="Picture 22" descr="Icon&#10;&#10;Description automatically generated">
            <a:extLst>
              <a:ext uri="{FF2B5EF4-FFF2-40B4-BE49-F238E27FC236}">
                <a16:creationId xmlns:a16="http://schemas.microsoft.com/office/drawing/2014/main" id="{FA7BB57A-50FB-F3B6-829E-5434B9BEEDBD}"/>
              </a:ext>
            </a:extLst>
          </p:cNvPr>
          <p:cNvPicPr>
            <a:picLocks noChangeAspect="1"/>
          </p:cNvPicPr>
          <p:nvPr>
            <p:custDataLst>
              <p:tags r:id="rId9"/>
            </p:custDataLst>
          </p:nvPr>
        </p:nvPicPr>
        <p:blipFill>
          <a:blip r:embed="rId36"/>
          <a:stretch>
            <a:fillRect/>
          </a:stretch>
        </p:blipFill>
        <p:spPr>
          <a:xfrm>
            <a:off x="6168518" y="1719022"/>
            <a:ext cx="467196" cy="457788"/>
          </a:xfrm>
          <a:prstGeom prst="rect">
            <a:avLst/>
          </a:prstGeom>
        </p:spPr>
      </p:pic>
      <p:sp>
        <p:nvSpPr>
          <p:cNvPr id="12" name="TextBox 11">
            <a:extLst>
              <a:ext uri="{FF2B5EF4-FFF2-40B4-BE49-F238E27FC236}">
                <a16:creationId xmlns:a16="http://schemas.microsoft.com/office/drawing/2014/main" id="{D630F6AF-9E96-14D6-C8B6-9FCD5980F0C8}"/>
              </a:ext>
            </a:extLst>
          </p:cNvPr>
          <p:cNvSpPr txBox="1"/>
          <p:nvPr>
            <p:custDataLst>
              <p:tags r:id="rId10"/>
            </p:custDataLst>
          </p:nvPr>
        </p:nvSpPr>
        <p:spPr>
          <a:xfrm>
            <a:off x="8491698" y="2457987"/>
            <a:ext cx="32020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dirty="0"/>
              <a:t>Accès aux documents de la cour</a:t>
            </a:r>
          </a:p>
        </p:txBody>
      </p:sp>
      <p:sp>
        <p:nvSpPr>
          <p:cNvPr id="13" name="TextBox 12">
            <a:extLst>
              <a:ext uri="{FF2B5EF4-FFF2-40B4-BE49-F238E27FC236}">
                <a16:creationId xmlns:a16="http://schemas.microsoft.com/office/drawing/2014/main" id="{EF27A64F-1176-4262-EBD4-95BE38E492AC}"/>
              </a:ext>
            </a:extLst>
          </p:cNvPr>
          <p:cNvSpPr txBox="1"/>
          <p:nvPr>
            <p:custDataLst>
              <p:tags r:id="rId11"/>
            </p:custDataLst>
          </p:nvPr>
        </p:nvSpPr>
        <p:spPr>
          <a:xfrm>
            <a:off x="5907850" y="2333036"/>
            <a:ext cx="13702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dirty="0"/>
              <a:t>Portefeuille de la C.-B.</a:t>
            </a:r>
          </a:p>
        </p:txBody>
      </p:sp>
      <p:sp>
        <p:nvSpPr>
          <p:cNvPr id="17" name="TextBox 16">
            <a:extLst>
              <a:ext uri="{FF2B5EF4-FFF2-40B4-BE49-F238E27FC236}">
                <a16:creationId xmlns:a16="http://schemas.microsoft.com/office/drawing/2014/main" id="{490E9FE7-71A5-7FE9-174A-6842658DED38}"/>
              </a:ext>
            </a:extLst>
          </p:cNvPr>
          <p:cNvSpPr txBox="1"/>
          <p:nvPr>
            <p:custDataLst>
              <p:tags r:id="rId12"/>
            </p:custDataLst>
          </p:nvPr>
        </p:nvSpPr>
        <p:spPr>
          <a:xfrm>
            <a:off x="410940" y="809349"/>
            <a:ext cx="172493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Connexion à l’application BC</a:t>
            </a:r>
            <a:r>
              <a:rPr lang="fr-CA" b="1" dirty="0">
                <a:solidFill>
                  <a:schemeClr val="tx2"/>
                </a:solidFill>
                <a:latin typeface="BC Sans"/>
                <a:cs typeface="Calibri"/>
              </a:rPr>
              <a:t> </a:t>
            </a:r>
            <a:r>
              <a:rPr lang="fr-CA" dirty="0"/>
              <a:t>Services Card</a:t>
            </a:r>
          </a:p>
        </p:txBody>
      </p:sp>
      <p:sp>
        <p:nvSpPr>
          <p:cNvPr id="19" name="TextBox 18">
            <a:extLst>
              <a:ext uri="{FF2B5EF4-FFF2-40B4-BE49-F238E27FC236}">
                <a16:creationId xmlns:a16="http://schemas.microsoft.com/office/drawing/2014/main" id="{223BC534-6F2D-EB48-493B-59DEA1303C5D}"/>
              </a:ext>
            </a:extLst>
          </p:cNvPr>
          <p:cNvSpPr txBox="1"/>
          <p:nvPr>
            <p:custDataLst>
              <p:tags r:id="rId13"/>
            </p:custDataLst>
          </p:nvPr>
        </p:nvSpPr>
        <p:spPr>
          <a:xfrm>
            <a:off x="2424593" y="947849"/>
            <a:ext cx="30690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Réception de la carte de membre du barreau</a:t>
            </a:r>
          </a:p>
        </p:txBody>
      </p:sp>
      <p:sp>
        <p:nvSpPr>
          <p:cNvPr id="21" name="TextBox 20">
            <a:extLst>
              <a:ext uri="{FF2B5EF4-FFF2-40B4-BE49-F238E27FC236}">
                <a16:creationId xmlns:a16="http://schemas.microsoft.com/office/drawing/2014/main" id="{B9CB2B91-160C-63E6-D1AC-CE2120FF7BF3}"/>
              </a:ext>
            </a:extLst>
          </p:cNvPr>
          <p:cNvSpPr txBox="1"/>
          <p:nvPr>
            <p:custDataLst>
              <p:tags r:id="rId14"/>
            </p:custDataLst>
          </p:nvPr>
        </p:nvSpPr>
        <p:spPr>
          <a:xfrm>
            <a:off x="331445" y="3808795"/>
            <a:ext cx="1961490" cy="6440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Connexion au portail du barreau</a:t>
            </a:r>
          </a:p>
        </p:txBody>
      </p:sp>
      <p:sp>
        <p:nvSpPr>
          <p:cNvPr id="23" name="TextBox 22">
            <a:extLst>
              <a:ext uri="{FF2B5EF4-FFF2-40B4-BE49-F238E27FC236}">
                <a16:creationId xmlns:a16="http://schemas.microsoft.com/office/drawing/2014/main" id="{EB2B4059-14AF-B960-C643-79D302AF6938}"/>
              </a:ext>
            </a:extLst>
          </p:cNvPr>
          <p:cNvSpPr txBox="1"/>
          <p:nvPr>
            <p:custDataLst>
              <p:tags r:id="rId15"/>
            </p:custDataLst>
          </p:nvPr>
        </p:nvSpPr>
        <p:spPr>
          <a:xfrm>
            <a:off x="3137272" y="3292011"/>
            <a:ext cx="1713398"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Réception du justificatif d’identité de la personne</a:t>
            </a:r>
          </a:p>
        </p:txBody>
      </p:sp>
      <p:sp>
        <p:nvSpPr>
          <p:cNvPr id="25" name="Arrow: Right 24">
            <a:extLst>
              <a:ext uri="{FF2B5EF4-FFF2-40B4-BE49-F238E27FC236}">
                <a16:creationId xmlns:a16="http://schemas.microsoft.com/office/drawing/2014/main" id="{AC59A72E-B8F3-CB4E-8324-AADD711CC600}"/>
              </a:ext>
            </a:extLst>
          </p:cNvPr>
          <p:cNvSpPr/>
          <p:nvPr>
            <p:custDataLst>
              <p:tags r:id="rId16"/>
            </p:custDataLst>
          </p:nvPr>
        </p:nvSpPr>
        <p:spPr>
          <a:xfrm>
            <a:off x="2099929" y="1470837"/>
            <a:ext cx="974651" cy="4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3B9D5D4-6424-87B6-BC4E-5C4C5F79EF5C}"/>
              </a:ext>
            </a:extLst>
          </p:cNvPr>
          <p:cNvSpPr/>
          <p:nvPr>
            <p:custDataLst>
              <p:tags r:id="rId17"/>
            </p:custDataLst>
          </p:nvPr>
        </p:nvSpPr>
        <p:spPr>
          <a:xfrm rot="1800000">
            <a:off x="4890975" y="1818233"/>
            <a:ext cx="974651" cy="4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51D30C24-1837-C3B1-1FEA-1A3C97A2E9EB}"/>
              </a:ext>
            </a:extLst>
          </p:cNvPr>
          <p:cNvSpPr/>
          <p:nvPr>
            <p:custDataLst>
              <p:tags r:id="rId18"/>
            </p:custDataLst>
          </p:nvPr>
        </p:nvSpPr>
        <p:spPr>
          <a:xfrm rot="-1800000">
            <a:off x="4890412" y="3969013"/>
            <a:ext cx="974651" cy="4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291B27DA-91D3-4887-AC76-A31A14F1DE98}"/>
              </a:ext>
            </a:extLst>
          </p:cNvPr>
          <p:cNvSpPr/>
          <p:nvPr>
            <p:custDataLst>
              <p:tags r:id="rId19"/>
            </p:custDataLst>
          </p:nvPr>
        </p:nvSpPr>
        <p:spPr>
          <a:xfrm>
            <a:off x="2099929" y="4297325"/>
            <a:ext cx="974651" cy="4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F89D45F-9A3D-F76D-8C3B-AC4BB273863F}"/>
              </a:ext>
            </a:extLst>
          </p:cNvPr>
          <p:cNvSpPr/>
          <p:nvPr>
            <p:custDataLst>
              <p:tags r:id="rId20"/>
            </p:custDataLst>
          </p:nvPr>
        </p:nvSpPr>
        <p:spPr>
          <a:xfrm>
            <a:off x="7371905" y="2985976"/>
            <a:ext cx="974651" cy="4873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0E28A4D-6192-A0F7-51D0-FEECAFC29272}"/>
              </a:ext>
            </a:extLst>
          </p:cNvPr>
          <p:cNvSpPr/>
          <p:nvPr>
            <p:custDataLst>
              <p:tags r:id="rId21"/>
            </p:custDataLst>
          </p:nvPr>
        </p:nvSpPr>
        <p:spPr>
          <a:xfrm>
            <a:off x="5918790" y="1222744"/>
            <a:ext cx="5936511" cy="3694813"/>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83B9D2B2-C0CE-9B51-4AF7-1163A977DFF3}"/>
              </a:ext>
            </a:extLst>
          </p:cNvPr>
          <p:cNvSpPr/>
          <p:nvPr>
            <p:custDataLst>
              <p:tags r:id="rId22"/>
            </p:custDataLst>
          </p:nvPr>
        </p:nvSpPr>
        <p:spPr>
          <a:xfrm>
            <a:off x="76509" y="796007"/>
            <a:ext cx="7059231" cy="4786071"/>
          </a:xfrm>
          <a:prstGeom prst="roundRect">
            <a:avLst/>
          </a:prstGeom>
          <a:noFill/>
          <a:ln w="285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196B455-FC55-310D-004E-E0371985C294}"/>
              </a:ext>
            </a:extLst>
          </p:cNvPr>
          <p:cNvSpPr txBox="1"/>
          <p:nvPr>
            <p:custDataLst>
              <p:tags r:id="rId23"/>
            </p:custDataLst>
          </p:nvPr>
        </p:nvSpPr>
        <p:spPr>
          <a:xfrm>
            <a:off x="2346124" y="5686763"/>
            <a:ext cx="25200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La configuration n’est requise qu’une seule fois</a:t>
            </a:r>
          </a:p>
        </p:txBody>
      </p:sp>
      <p:sp>
        <p:nvSpPr>
          <p:cNvPr id="35" name="TextBox 34">
            <a:extLst>
              <a:ext uri="{FF2B5EF4-FFF2-40B4-BE49-F238E27FC236}">
                <a16:creationId xmlns:a16="http://schemas.microsoft.com/office/drawing/2014/main" id="{0B9E96DD-A5CF-A440-D60E-AAF98A05B976}"/>
              </a:ext>
            </a:extLst>
          </p:cNvPr>
          <p:cNvSpPr txBox="1"/>
          <p:nvPr>
            <p:custDataLst>
              <p:tags r:id="rId24"/>
            </p:custDataLst>
          </p:nvPr>
        </p:nvSpPr>
        <p:spPr>
          <a:xfrm>
            <a:off x="7013112" y="5059215"/>
            <a:ext cx="466633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r-CA" dirty="0"/>
              <a:t>Il faut fournir les justificatifs à chaque connexion</a:t>
            </a:r>
          </a:p>
        </p:txBody>
      </p:sp>
      <p:sp>
        <p:nvSpPr>
          <p:cNvPr id="37" name="CuadroTexto 350">
            <a:extLst>
              <a:ext uri="{FF2B5EF4-FFF2-40B4-BE49-F238E27FC236}">
                <a16:creationId xmlns:a16="http://schemas.microsoft.com/office/drawing/2014/main" id="{1D61E1C9-CF61-4B00-7E64-9C9C79A665DD}"/>
              </a:ext>
            </a:extLst>
          </p:cNvPr>
          <p:cNvSpPr txBox="1"/>
          <p:nvPr>
            <p:custDataLst>
              <p:tags r:id="rId25"/>
            </p:custDataLst>
          </p:nvPr>
        </p:nvSpPr>
        <p:spPr>
          <a:xfrm>
            <a:off x="3375518" y="13338"/>
            <a:ext cx="5064664" cy="707886"/>
          </a:xfrm>
          <a:prstGeom prst="rect">
            <a:avLst/>
          </a:prstGeom>
          <a:noFill/>
        </p:spPr>
        <p:txBody>
          <a:bodyPr wrap="square" lIns="91440" tIns="45720" rIns="91440" bIns="45720" rtlCol="0" anchor="t">
            <a:spAutoFit/>
          </a:bodyPr>
          <a:lstStyle/>
          <a:p>
            <a:pPr algn="ctr"/>
            <a:r>
              <a:rPr lang="fr-CA" sz="4000" b="1" dirty="0">
                <a:solidFill>
                  <a:schemeClr val="tx2"/>
                </a:solidFill>
                <a:latin typeface="+mj-lt"/>
                <a:cs typeface="Poppins"/>
              </a:rPr>
              <a:t>Parcours des utilisateurs</a:t>
            </a:r>
          </a:p>
        </p:txBody>
      </p:sp>
    </p:spTree>
    <p:extLst>
      <p:ext uri="{BB962C8B-B14F-4D97-AF65-F5344CB8AC3E}">
        <p14:creationId xmlns:p14="http://schemas.microsoft.com/office/powerpoint/2010/main" val="1920195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AD18B-7A59-ED3B-0810-B46337CB61DE}"/>
              </a:ext>
            </a:extLst>
          </p:cNvPr>
          <p:cNvSpPr>
            <a:spLocks noGrp="1"/>
          </p:cNvSpPr>
          <p:nvPr>
            <p:ph type="title"/>
            <p:custDataLst>
              <p:tags r:id="rId1"/>
            </p:custDataLst>
          </p:nvPr>
        </p:nvSpPr>
        <p:spPr>
          <a:xfrm>
            <a:off x="1051099" y="573679"/>
            <a:ext cx="5453148" cy="1973580"/>
          </a:xfrm>
        </p:spPr>
        <p:txBody>
          <a:bodyPr>
            <a:normAutofit/>
          </a:bodyPr>
          <a:lstStyle/>
          <a:p>
            <a:r>
              <a:rPr lang="fr-CA" b="1">
                <a:solidFill>
                  <a:schemeClr val="tx2"/>
                </a:solidFill>
                <a:latin typeface="BC Sans"/>
                <a:cs typeface="Calibri"/>
              </a:rPr>
              <a:t>Carte de membre du Barreau de la C.-B.</a:t>
            </a:r>
          </a:p>
        </p:txBody>
      </p:sp>
      <p:pic>
        <p:nvPicPr>
          <p:cNvPr id="11" name="Picture 10">
            <a:extLst>
              <a:ext uri="{FF2B5EF4-FFF2-40B4-BE49-F238E27FC236}">
                <a16:creationId xmlns:a16="http://schemas.microsoft.com/office/drawing/2014/main" id="{2E454DE4-6626-ECC3-B42A-87E4A982B950}"/>
              </a:ext>
            </a:extLst>
          </p:cNvPr>
          <p:cNvPicPr>
            <a:picLocks noChangeAspect="1"/>
          </p:cNvPicPr>
          <p:nvPr>
            <p:custDataLst>
              <p:tags r:id="rId2"/>
            </p:custDataLst>
          </p:nvPr>
        </p:nvPicPr>
        <p:blipFill>
          <a:blip r:embed="rId6"/>
          <a:stretch>
            <a:fillRect/>
          </a:stretch>
        </p:blipFill>
        <p:spPr>
          <a:xfrm>
            <a:off x="1047750" y="3291841"/>
            <a:ext cx="4609710" cy="2931521"/>
          </a:xfrm>
          <a:prstGeom prst="rect">
            <a:avLst/>
          </a:prstGeom>
        </p:spPr>
      </p:pic>
      <p:pic>
        <p:nvPicPr>
          <p:cNvPr id="3" name="Picture 2">
            <a:extLst>
              <a:ext uri="{FF2B5EF4-FFF2-40B4-BE49-F238E27FC236}">
                <a16:creationId xmlns:a16="http://schemas.microsoft.com/office/drawing/2014/main" id="{45F28586-DFCA-D896-6ED9-F44753DE55EF}"/>
              </a:ext>
            </a:extLst>
          </p:cNvPr>
          <p:cNvPicPr>
            <a:picLocks noChangeAspect="1" noChangeArrowheads="1"/>
          </p:cNvPicPr>
          <p:nvPr>
            <p:custDataLst>
              <p:tags r:id="rId3"/>
            </p:custDataLst>
          </p:nvPr>
        </p:nvPicPr>
        <p:blipFill>
          <a:blip r:embed="rId7">
            <a:extLst>
              <a:ext uri="{28A0092B-C50C-407E-A947-70E740481C1C}">
                <a14:useLocalDpi xmlns:a14="http://schemas.microsoft.com/office/drawing/2010/main" val="0"/>
              </a:ext>
            </a:extLst>
          </a:blip>
          <a:srcRect/>
          <a:stretch>
            <a:fillRect/>
          </a:stretch>
        </p:blipFill>
        <p:spPr bwMode="auto">
          <a:xfrm>
            <a:off x="7363882" y="0"/>
            <a:ext cx="30861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687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1D4C3D9E-F514-A394-F129-E1CB7FA6ABFA}"/>
              </a:ext>
            </a:extLst>
          </p:cNvPr>
          <p:cNvSpPr/>
          <p:nvPr>
            <p:custDataLst>
              <p:tags r:id="rId1"/>
            </p:custDataLst>
          </p:nvPr>
        </p:nvSpPr>
        <p:spPr>
          <a:xfrm>
            <a:off x="6722967" y="1408933"/>
            <a:ext cx="5053853" cy="2314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dirty="0">
                <a:solidFill>
                  <a:srgbClr val="FFFFFF"/>
                </a:solidFill>
                <a:latin typeface="BC Sans"/>
                <a:ea typeface="Segoe UI"/>
                <a:cs typeface="Segoe UI"/>
              </a:rPr>
              <a:t>L’EMDT favorise et accélère l’entrée du gouvernement de la C.-B. dans un écosystème de confiance numérique. </a:t>
            </a:r>
          </a:p>
        </p:txBody>
      </p:sp>
      <p:pic>
        <p:nvPicPr>
          <p:cNvPr id="13" name="Picture 12">
            <a:extLst>
              <a:ext uri="{FF2B5EF4-FFF2-40B4-BE49-F238E27FC236}">
                <a16:creationId xmlns:a16="http://schemas.microsoft.com/office/drawing/2014/main" id="{F148929A-8171-5768-C066-E9F8496023EA}"/>
              </a:ext>
            </a:extLst>
          </p:cNvPr>
          <p:cNvPicPr>
            <a:picLocks noChangeAspect="1"/>
          </p:cNvPicPr>
          <p:nvPr>
            <p:custDataLst>
              <p:tags r:id="rId2"/>
            </p:custDataLst>
          </p:nvPr>
        </p:nvPicPr>
        <p:blipFill rotWithShape="1">
          <a:blip r:embed="rId7" cstate="print">
            <a:extLst>
              <a:ext uri="{28A0092B-C50C-407E-A947-70E740481C1C}">
                <a14:useLocalDpi xmlns:a14="http://schemas.microsoft.com/office/drawing/2010/main"/>
              </a:ext>
            </a:extLst>
          </a:blip>
          <a:srcRect r="-130"/>
          <a:stretch/>
        </p:blipFill>
        <p:spPr>
          <a:xfrm>
            <a:off x="0" y="0"/>
            <a:ext cx="6286500" cy="6856467"/>
          </a:xfrm>
          <a:prstGeom prst="rect">
            <a:avLst/>
          </a:prstGeom>
        </p:spPr>
      </p:pic>
      <p:sp>
        <p:nvSpPr>
          <p:cNvPr id="4" name="Rectangle: Rounded Corners 3">
            <a:extLst>
              <a:ext uri="{FF2B5EF4-FFF2-40B4-BE49-F238E27FC236}">
                <a16:creationId xmlns:a16="http://schemas.microsoft.com/office/drawing/2014/main" id="{D8E4395A-9231-AAA5-C519-B1E0487067A9}"/>
              </a:ext>
            </a:extLst>
          </p:cNvPr>
          <p:cNvSpPr/>
          <p:nvPr>
            <p:custDataLst>
              <p:tags r:id="rId3"/>
            </p:custDataLst>
          </p:nvPr>
        </p:nvSpPr>
        <p:spPr>
          <a:xfrm>
            <a:off x="6722968" y="3951231"/>
            <a:ext cx="5053853" cy="2314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solidFill>
                  <a:srgbClr val="FFFFFF"/>
                </a:solidFill>
                <a:latin typeface="BC Sans"/>
                <a:cs typeface="Segoe UI"/>
              </a:rPr>
              <a:t>Cette initiative crée un moyen simple et sécurisé d’échanger des données, des certifications et des justificatifs en matière de durabilité.</a:t>
            </a:r>
          </a:p>
        </p:txBody>
      </p:sp>
      <p:pic>
        <p:nvPicPr>
          <p:cNvPr id="7" name="Picture 6" descr="A picture containing qr code&#10;&#10;Description automatically generated">
            <a:extLst>
              <a:ext uri="{FF2B5EF4-FFF2-40B4-BE49-F238E27FC236}">
                <a16:creationId xmlns:a16="http://schemas.microsoft.com/office/drawing/2014/main" id="{1A216B79-8847-8570-B797-A742F189B6BB}"/>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tretch>
            <a:fillRect/>
          </a:stretch>
        </p:blipFill>
        <p:spPr>
          <a:xfrm>
            <a:off x="6722969" y="198677"/>
            <a:ext cx="4564888" cy="715166"/>
          </a:xfrm>
          <a:prstGeom prst="rect">
            <a:avLst/>
          </a:prstGeom>
        </p:spPr>
      </p:pic>
    </p:spTree>
    <p:extLst>
      <p:ext uri="{BB962C8B-B14F-4D97-AF65-F5344CB8AC3E}">
        <p14:creationId xmlns:p14="http://schemas.microsoft.com/office/powerpoint/2010/main" val="34544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ounded Rectangle 50">
            <a:extLst>
              <a:ext uri="{FF2B5EF4-FFF2-40B4-BE49-F238E27FC236}">
                <a16:creationId xmlns:a16="http://schemas.microsoft.com/office/drawing/2014/main" id="{950CB69E-6954-4779-ED10-D22E846A18F0}"/>
              </a:ext>
            </a:extLst>
          </p:cNvPr>
          <p:cNvSpPr/>
          <p:nvPr>
            <p:custDataLst>
              <p:tags r:id="rId1"/>
            </p:custDataLst>
          </p:nvPr>
        </p:nvSpPr>
        <p:spPr>
          <a:xfrm>
            <a:off x="914599" y="2524411"/>
            <a:ext cx="4834854" cy="857588"/>
          </a:xfrm>
          <a:prstGeom prst="roundRect">
            <a:avLst>
              <a:gd name="adj" fmla="val 50000"/>
            </a:avLst>
          </a:prstGeom>
          <a:solidFill>
            <a:srgbClr val="2340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dirty="0">
              <a:latin typeface="+mj-lt"/>
            </a:endParaRPr>
          </a:p>
        </p:txBody>
      </p:sp>
      <p:sp>
        <p:nvSpPr>
          <p:cNvPr id="46" name="Oval 45">
            <a:extLst>
              <a:ext uri="{FF2B5EF4-FFF2-40B4-BE49-F238E27FC236}">
                <a16:creationId xmlns:a16="http://schemas.microsoft.com/office/drawing/2014/main" id="{36952FCA-3887-2756-5CF9-6FFE6D142F4F}"/>
              </a:ext>
            </a:extLst>
          </p:cNvPr>
          <p:cNvSpPr/>
          <p:nvPr>
            <p:custDataLst>
              <p:tags r:id="rId2"/>
            </p:custDataLst>
          </p:nvPr>
        </p:nvSpPr>
        <p:spPr>
          <a:xfrm>
            <a:off x="611956" y="2571553"/>
            <a:ext cx="720000" cy="7200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58" name="TextBox 57">
            <a:extLst>
              <a:ext uri="{FF2B5EF4-FFF2-40B4-BE49-F238E27FC236}">
                <a16:creationId xmlns:a16="http://schemas.microsoft.com/office/drawing/2014/main" id="{2DA9444A-FB9B-3ED3-7AFB-EC0B5C700148}"/>
              </a:ext>
            </a:extLst>
          </p:cNvPr>
          <p:cNvSpPr txBox="1"/>
          <p:nvPr>
            <p:custDataLst>
              <p:tags r:id="rId3"/>
            </p:custDataLst>
          </p:nvPr>
        </p:nvSpPr>
        <p:spPr>
          <a:xfrm>
            <a:off x="1483458" y="2532791"/>
            <a:ext cx="3985870" cy="461665"/>
          </a:xfrm>
          <a:prstGeom prst="rect">
            <a:avLst/>
          </a:prstGeom>
          <a:noFill/>
        </p:spPr>
        <p:txBody>
          <a:bodyPr wrap="square" rtlCol="0">
            <a:spAutoFit/>
          </a:bodyPr>
          <a:lstStyle/>
          <a:p>
            <a:r>
              <a:rPr lang="fr-CA" sz="2400" b="1" dirty="0">
                <a:solidFill>
                  <a:schemeClr val="bg1"/>
                </a:solidFill>
                <a:latin typeface="+mj-lt"/>
                <a:ea typeface="Roboto" panose="02000000000000000000" pitchFamily="2" charset="0"/>
                <a:cs typeface="Lato" panose="020F0502020204030203" pitchFamily="34" charset="0"/>
              </a:rPr>
              <a:t>Rendre les processus plus efficaces</a:t>
            </a:r>
          </a:p>
        </p:txBody>
      </p:sp>
      <p:sp>
        <p:nvSpPr>
          <p:cNvPr id="50" name="Rounded Rectangle 50">
            <a:extLst>
              <a:ext uri="{FF2B5EF4-FFF2-40B4-BE49-F238E27FC236}">
                <a16:creationId xmlns:a16="http://schemas.microsoft.com/office/drawing/2014/main" id="{938A5BDE-EB62-7847-B9FF-B98C93EF0E32}"/>
              </a:ext>
            </a:extLst>
          </p:cNvPr>
          <p:cNvSpPr/>
          <p:nvPr>
            <p:custDataLst>
              <p:tags r:id="rId4"/>
            </p:custDataLst>
          </p:nvPr>
        </p:nvSpPr>
        <p:spPr>
          <a:xfrm>
            <a:off x="942698" y="3664033"/>
            <a:ext cx="4834854" cy="857588"/>
          </a:xfrm>
          <a:prstGeom prst="roundRect">
            <a:avLst>
              <a:gd name="adj" fmla="val 50000"/>
            </a:avLst>
          </a:prstGeom>
          <a:solidFill>
            <a:srgbClr val="00A2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52" name="Oval 51">
            <a:extLst>
              <a:ext uri="{FF2B5EF4-FFF2-40B4-BE49-F238E27FC236}">
                <a16:creationId xmlns:a16="http://schemas.microsoft.com/office/drawing/2014/main" id="{C99DEE5C-528D-3FDC-F4CA-185C340B456C}"/>
              </a:ext>
            </a:extLst>
          </p:cNvPr>
          <p:cNvSpPr/>
          <p:nvPr>
            <p:custDataLst>
              <p:tags r:id="rId5"/>
            </p:custDataLst>
          </p:nvPr>
        </p:nvSpPr>
        <p:spPr>
          <a:xfrm>
            <a:off x="611956" y="3723049"/>
            <a:ext cx="720000" cy="720000"/>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60" name="TextBox 59">
            <a:extLst>
              <a:ext uri="{FF2B5EF4-FFF2-40B4-BE49-F238E27FC236}">
                <a16:creationId xmlns:a16="http://schemas.microsoft.com/office/drawing/2014/main" id="{A291F3FF-25FC-AB4D-8062-35DF51B53421}"/>
              </a:ext>
            </a:extLst>
          </p:cNvPr>
          <p:cNvSpPr txBox="1"/>
          <p:nvPr>
            <p:custDataLst>
              <p:tags r:id="rId6"/>
            </p:custDataLst>
          </p:nvPr>
        </p:nvSpPr>
        <p:spPr>
          <a:xfrm>
            <a:off x="1471332" y="3686792"/>
            <a:ext cx="3995595" cy="461665"/>
          </a:xfrm>
          <a:prstGeom prst="rect">
            <a:avLst/>
          </a:prstGeom>
          <a:noFill/>
        </p:spPr>
        <p:txBody>
          <a:bodyPr wrap="square" rtlCol="0">
            <a:spAutoFit/>
          </a:bodyPr>
          <a:lstStyle/>
          <a:p>
            <a:r>
              <a:rPr lang="fr-CA" sz="2400" b="1" dirty="0">
                <a:solidFill>
                  <a:schemeClr val="bg1"/>
                </a:solidFill>
                <a:latin typeface="+mj-lt"/>
                <a:ea typeface="Roboto" panose="02000000000000000000" pitchFamily="2" charset="0"/>
                <a:cs typeface="Lato" panose="020F0502020204030203" pitchFamily="34" charset="0"/>
              </a:rPr>
              <a:t>Accroître la confiance et la sécurité</a:t>
            </a:r>
          </a:p>
        </p:txBody>
      </p:sp>
      <p:sp>
        <p:nvSpPr>
          <p:cNvPr id="42" name="Rounded Rectangle 50">
            <a:extLst>
              <a:ext uri="{FF2B5EF4-FFF2-40B4-BE49-F238E27FC236}">
                <a16:creationId xmlns:a16="http://schemas.microsoft.com/office/drawing/2014/main" id="{26272211-4513-EA12-9276-9F04C7DCAFE3}"/>
              </a:ext>
            </a:extLst>
          </p:cNvPr>
          <p:cNvSpPr/>
          <p:nvPr>
            <p:custDataLst>
              <p:tags r:id="rId7"/>
            </p:custDataLst>
          </p:nvPr>
        </p:nvSpPr>
        <p:spPr>
          <a:xfrm>
            <a:off x="893911" y="4791384"/>
            <a:ext cx="4834854" cy="857588"/>
          </a:xfrm>
          <a:prstGeom prst="roundRect">
            <a:avLst>
              <a:gd name="adj" fmla="val 50000"/>
            </a:avLst>
          </a:prstGeom>
          <a:solidFill>
            <a:srgbClr val="96C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54" name="Oval 53">
            <a:extLst>
              <a:ext uri="{FF2B5EF4-FFF2-40B4-BE49-F238E27FC236}">
                <a16:creationId xmlns:a16="http://schemas.microsoft.com/office/drawing/2014/main" id="{27902102-CAA0-CC2F-399E-92E754E79A9B}"/>
              </a:ext>
            </a:extLst>
          </p:cNvPr>
          <p:cNvSpPr/>
          <p:nvPr>
            <p:custDataLst>
              <p:tags r:id="rId8"/>
            </p:custDataLst>
          </p:nvPr>
        </p:nvSpPr>
        <p:spPr>
          <a:xfrm>
            <a:off x="611956" y="4858752"/>
            <a:ext cx="720000" cy="720000"/>
          </a:xfrm>
          <a:prstGeom prst="ellipse">
            <a:avLst/>
          </a:prstGeom>
          <a:solidFill>
            <a:schemeClr val="accent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V" sz="900">
              <a:latin typeface="+mj-lt"/>
            </a:endParaRPr>
          </a:p>
        </p:txBody>
      </p:sp>
      <p:sp>
        <p:nvSpPr>
          <p:cNvPr id="62" name="TextBox 61">
            <a:extLst>
              <a:ext uri="{FF2B5EF4-FFF2-40B4-BE49-F238E27FC236}">
                <a16:creationId xmlns:a16="http://schemas.microsoft.com/office/drawing/2014/main" id="{436913CB-20DB-9B78-BC47-08F54EC30623}"/>
              </a:ext>
            </a:extLst>
          </p:cNvPr>
          <p:cNvSpPr txBox="1"/>
          <p:nvPr>
            <p:custDataLst>
              <p:tags r:id="rId9"/>
            </p:custDataLst>
          </p:nvPr>
        </p:nvSpPr>
        <p:spPr>
          <a:xfrm>
            <a:off x="1471332" y="4989346"/>
            <a:ext cx="4485460" cy="461665"/>
          </a:xfrm>
          <a:prstGeom prst="rect">
            <a:avLst/>
          </a:prstGeom>
          <a:noFill/>
        </p:spPr>
        <p:txBody>
          <a:bodyPr wrap="square" rtlCol="0">
            <a:spAutoFit/>
          </a:bodyPr>
          <a:lstStyle/>
          <a:p>
            <a:r>
              <a:rPr lang="fr-CA" sz="2400" b="1">
                <a:solidFill>
                  <a:schemeClr val="bg1"/>
                </a:solidFill>
                <a:latin typeface="+mj-lt"/>
                <a:ea typeface="Roboto" panose="02000000000000000000" pitchFamily="2" charset="0"/>
                <a:cs typeface="Lato" panose="020F0502020204030203" pitchFamily="34" charset="0"/>
              </a:rPr>
              <a:t>Permettre la divulgation sélective</a:t>
            </a:r>
          </a:p>
        </p:txBody>
      </p:sp>
      <p:sp>
        <p:nvSpPr>
          <p:cNvPr id="76" name="CuadroTexto 350">
            <a:extLst>
              <a:ext uri="{FF2B5EF4-FFF2-40B4-BE49-F238E27FC236}">
                <a16:creationId xmlns:a16="http://schemas.microsoft.com/office/drawing/2014/main" id="{FC672800-6645-FCD1-93E9-4AABD4EE89BE}"/>
              </a:ext>
            </a:extLst>
          </p:cNvPr>
          <p:cNvSpPr txBox="1"/>
          <p:nvPr>
            <p:custDataLst>
              <p:tags r:id="rId10"/>
            </p:custDataLst>
          </p:nvPr>
        </p:nvSpPr>
        <p:spPr>
          <a:xfrm>
            <a:off x="728138" y="663573"/>
            <a:ext cx="10928716" cy="707886"/>
          </a:xfrm>
          <a:prstGeom prst="rect">
            <a:avLst/>
          </a:prstGeom>
          <a:noFill/>
        </p:spPr>
        <p:txBody>
          <a:bodyPr wrap="square" lIns="91440" tIns="45720" rIns="91440" bIns="45720" rtlCol="0" anchor="t">
            <a:spAutoFit/>
          </a:bodyPr>
          <a:lstStyle/>
          <a:p>
            <a:pPr algn="ctr"/>
            <a:r>
              <a:rPr lang="fr-CA" sz="4000" b="1">
                <a:solidFill>
                  <a:schemeClr val="tx2"/>
                </a:solidFill>
                <a:latin typeface="+mj-lt"/>
                <a:ea typeface="Lato Heavy" charset="0"/>
                <a:cs typeface="Poppins"/>
              </a:rPr>
              <a:t>Possibilités d’améliorer les rapports sur la durabilité</a:t>
            </a:r>
          </a:p>
        </p:txBody>
      </p:sp>
      <p:pic>
        <p:nvPicPr>
          <p:cNvPr id="2" name="Picture 1" descr="A picture containing ground, outdoor, mountain, dirt&#10;&#10;Description automatically generated">
            <a:extLst>
              <a:ext uri="{FF2B5EF4-FFF2-40B4-BE49-F238E27FC236}">
                <a16:creationId xmlns:a16="http://schemas.microsoft.com/office/drawing/2014/main" id="{6F8296EC-F314-85EC-37B6-17CFD2150E75}"/>
              </a:ext>
            </a:extLst>
          </p:cNvPr>
          <p:cNvPicPr>
            <a:picLocks noChangeAspect="1"/>
          </p:cNvPicPr>
          <p:nvPr>
            <p:custDataLst>
              <p:tags r:id="rId11"/>
            </p:custDataLst>
          </p:nvPr>
        </p:nvPicPr>
        <p:blipFill rotWithShape="1">
          <a:blip r:embed="rId18" cstate="screen">
            <a:extLst>
              <a:ext uri="{28A0092B-C50C-407E-A947-70E740481C1C}">
                <a14:useLocalDpi xmlns:a14="http://schemas.microsoft.com/office/drawing/2010/main"/>
              </a:ext>
            </a:extLst>
          </a:blip>
          <a:srcRect/>
          <a:stretch/>
        </p:blipFill>
        <p:spPr>
          <a:xfrm>
            <a:off x="6108294" y="2306361"/>
            <a:ext cx="5815060" cy="3635020"/>
          </a:xfrm>
          <a:prstGeom prst="rect">
            <a:avLst/>
          </a:prstGeom>
        </p:spPr>
      </p:pic>
      <p:sp>
        <p:nvSpPr>
          <p:cNvPr id="3" name="TextBox 2">
            <a:extLst>
              <a:ext uri="{FF2B5EF4-FFF2-40B4-BE49-F238E27FC236}">
                <a16:creationId xmlns:a16="http://schemas.microsoft.com/office/drawing/2014/main" id="{356B89D8-43D6-166A-580D-46C69E3381B8}"/>
              </a:ext>
            </a:extLst>
          </p:cNvPr>
          <p:cNvSpPr txBox="1"/>
          <p:nvPr>
            <p:custDataLst>
              <p:tags r:id="rId12"/>
            </p:custDataLst>
          </p:nvPr>
        </p:nvSpPr>
        <p:spPr>
          <a:xfrm>
            <a:off x="8832972" y="6498788"/>
            <a:ext cx="2823882" cy="261610"/>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r>
              <a:rPr lang="fr-CA" sz="1100" i="1"/>
              <a:t>Image : Copper Mountain Mining Corporation </a:t>
            </a:r>
          </a:p>
        </p:txBody>
      </p:sp>
      <p:pic>
        <p:nvPicPr>
          <p:cNvPr id="4" name="Picture 3" descr="Icon&#10;&#10;Description automatically generated">
            <a:extLst>
              <a:ext uri="{FF2B5EF4-FFF2-40B4-BE49-F238E27FC236}">
                <a16:creationId xmlns:a16="http://schemas.microsoft.com/office/drawing/2014/main" id="{EEAB5429-D27C-088A-F3C3-0352923A8D96}"/>
              </a:ext>
            </a:extLst>
          </p:cNvPr>
          <p:cNvPicPr>
            <a:picLocks noChangeAspect="1"/>
          </p:cNvPicPr>
          <p:nvPr>
            <p:custDataLst>
              <p:tags r:id="rId13"/>
            </p:custDataLst>
          </p:nvPr>
        </p:nvPicPr>
        <p:blipFill>
          <a:blip r:embed="rId19">
            <a:extLst>
              <a:ext uri="{28A0092B-C50C-407E-A947-70E740481C1C}">
                <a14:useLocalDpi xmlns:a14="http://schemas.microsoft.com/office/drawing/2010/main" val="0"/>
              </a:ext>
            </a:extLst>
          </a:blip>
          <a:stretch>
            <a:fillRect/>
          </a:stretch>
        </p:blipFill>
        <p:spPr>
          <a:xfrm>
            <a:off x="579657" y="2577349"/>
            <a:ext cx="720000" cy="720000"/>
          </a:xfrm>
          <a:prstGeom prst="rect">
            <a:avLst/>
          </a:prstGeom>
        </p:spPr>
      </p:pic>
      <p:pic>
        <p:nvPicPr>
          <p:cNvPr id="5" name="Picture 4" descr="Icon&#10;&#10;Description automatically generated">
            <a:extLst>
              <a:ext uri="{FF2B5EF4-FFF2-40B4-BE49-F238E27FC236}">
                <a16:creationId xmlns:a16="http://schemas.microsoft.com/office/drawing/2014/main" id="{B70925F8-F8E3-8F61-BC43-0421790C29D2}"/>
              </a:ext>
            </a:extLst>
          </p:cNvPr>
          <p:cNvPicPr>
            <a:picLocks noChangeAspect="1"/>
          </p:cNvPicPr>
          <p:nvPr>
            <p:custDataLst>
              <p:tags r:id="rId14"/>
            </p:custDataLst>
          </p:nvPr>
        </p:nvPicPr>
        <p:blipFill>
          <a:blip r:embed="rId20">
            <a:extLst>
              <a:ext uri="{28A0092B-C50C-407E-A947-70E740481C1C}">
                <a14:useLocalDpi xmlns:a14="http://schemas.microsoft.com/office/drawing/2010/main" val="0"/>
              </a:ext>
            </a:extLst>
          </a:blip>
          <a:stretch>
            <a:fillRect/>
          </a:stretch>
        </p:blipFill>
        <p:spPr>
          <a:xfrm>
            <a:off x="611956" y="3723049"/>
            <a:ext cx="720000" cy="720000"/>
          </a:xfrm>
          <a:prstGeom prst="rect">
            <a:avLst/>
          </a:prstGeom>
          <a:ln>
            <a:noFill/>
          </a:ln>
        </p:spPr>
      </p:pic>
      <p:pic>
        <p:nvPicPr>
          <p:cNvPr id="8" name="Picture 7" descr="Icon&#10;&#10;Description automatically generated">
            <a:extLst>
              <a:ext uri="{FF2B5EF4-FFF2-40B4-BE49-F238E27FC236}">
                <a16:creationId xmlns:a16="http://schemas.microsoft.com/office/drawing/2014/main" id="{DF30F5FF-086C-6C34-6A71-4D5604F879B9}"/>
              </a:ext>
            </a:extLst>
          </p:cNvPr>
          <p:cNvPicPr>
            <a:picLocks noChangeAspect="1"/>
          </p:cNvPicPr>
          <p:nvPr>
            <p:custDataLst>
              <p:tags r:id="rId15"/>
            </p:custDataLst>
          </p:nvPr>
        </p:nvPicPr>
        <p:blipFill>
          <a:blip r:embed="rId21">
            <a:extLst>
              <a:ext uri="{28A0092B-C50C-407E-A947-70E740481C1C}">
                <a14:useLocalDpi xmlns:a14="http://schemas.microsoft.com/office/drawing/2010/main" val="0"/>
              </a:ext>
            </a:extLst>
          </a:blip>
          <a:stretch>
            <a:fillRect/>
          </a:stretch>
        </p:blipFill>
        <p:spPr>
          <a:xfrm>
            <a:off x="599830" y="4869923"/>
            <a:ext cx="720000" cy="720000"/>
          </a:xfrm>
          <a:prstGeom prst="rect">
            <a:avLst/>
          </a:prstGeom>
        </p:spPr>
      </p:pic>
    </p:spTree>
    <p:extLst>
      <p:ext uri="{BB962C8B-B14F-4D97-AF65-F5344CB8AC3E}">
        <p14:creationId xmlns:p14="http://schemas.microsoft.com/office/powerpoint/2010/main" val="2021830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phic 2">
            <a:extLst>
              <a:ext uri="{FF2B5EF4-FFF2-40B4-BE49-F238E27FC236}">
                <a16:creationId xmlns:a16="http://schemas.microsoft.com/office/drawing/2014/main" id="{6923DB52-CE83-8AF0-690E-EACB949E4122}"/>
              </a:ext>
            </a:extLst>
          </p:cNvPr>
          <p:cNvPicPr>
            <a:picLocks noChangeAspect="1"/>
          </p:cNvPicPr>
          <p:nvPr>
            <p:custDataLst>
              <p:tags r:id="rId1"/>
            </p:custDataLst>
          </p:nvPr>
        </p:nvPicPr>
        <p:blipFill>
          <a:blip r:embed="rId4">
            <a:extLst>
              <a:ext uri="{96DAC541-7B7A-43D3-8B79-37D633B846F1}">
                <asvg:svgBlip xmlns:asvg="http://schemas.microsoft.com/office/drawing/2016/SVG/main" r:embed="rId5"/>
              </a:ext>
            </a:extLst>
          </a:blip>
          <a:stretch>
            <a:fillRect/>
          </a:stretch>
        </p:blipFill>
        <p:spPr>
          <a:xfrm>
            <a:off x="640556" y="341880"/>
            <a:ext cx="10720387" cy="6043612"/>
          </a:xfrm>
          <a:prstGeom prst="rect">
            <a:avLst/>
          </a:prstGeom>
        </p:spPr>
      </p:pic>
    </p:spTree>
    <p:extLst>
      <p:ext uri="{BB962C8B-B14F-4D97-AF65-F5344CB8AC3E}">
        <p14:creationId xmlns:p14="http://schemas.microsoft.com/office/powerpoint/2010/main" val="35352994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C3CBF39D-8A25-F283-83BE-1B9DC2F83CB8}"/>
              </a:ext>
            </a:extLst>
          </p:cNvPr>
          <p:cNvSpPr/>
          <p:nvPr>
            <p:custDataLst>
              <p:tags r:id="rId1"/>
            </p:custDataLst>
          </p:nvPr>
        </p:nvSpPr>
        <p:spPr>
          <a:xfrm rot="5400000">
            <a:off x="6391988" y="498170"/>
            <a:ext cx="4661790" cy="496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sp>
        <p:nvSpPr>
          <p:cNvPr id="2" name="Rectangle 1">
            <a:extLst>
              <a:ext uri="{FF2B5EF4-FFF2-40B4-BE49-F238E27FC236}">
                <a16:creationId xmlns:a16="http://schemas.microsoft.com/office/drawing/2014/main" id="{C9F45E77-1A51-45BE-6772-AB1F668D1C14}"/>
              </a:ext>
            </a:extLst>
          </p:cNvPr>
          <p:cNvSpPr/>
          <p:nvPr>
            <p:custDataLst>
              <p:tags r:id="rId2"/>
            </p:custDataLst>
          </p:nvPr>
        </p:nvSpPr>
        <p:spPr>
          <a:xfrm rot="5400000">
            <a:off x="1191339" y="498170"/>
            <a:ext cx="4661790" cy="496766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grpSp>
        <p:nvGrpSpPr>
          <p:cNvPr id="28" name="Group 27">
            <a:extLst>
              <a:ext uri="{FF2B5EF4-FFF2-40B4-BE49-F238E27FC236}">
                <a16:creationId xmlns:a16="http://schemas.microsoft.com/office/drawing/2014/main" id="{B11E1CAF-9C34-20EE-0D61-F12875161AD7}"/>
              </a:ext>
            </a:extLst>
          </p:cNvPr>
          <p:cNvGrpSpPr/>
          <p:nvPr>
            <p:custDataLst>
              <p:tags r:id="rId3"/>
            </p:custDataLst>
          </p:nvPr>
        </p:nvGrpSpPr>
        <p:grpSpPr>
          <a:xfrm>
            <a:off x="1825626" y="2912407"/>
            <a:ext cx="3476103" cy="1957817"/>
            <a:chOff x="1812420" y="3207004"/>
            <a:chExt cx="3476103" cy="1957817"/>
          </a:xfrm>
        </p:grpSpPr>
        <p:sp>
          <p:nvSpPr>
            <p:cNvPr id="7" name="TextBox 6">
              <a:extLst>
                <a:ext uri="{FF2B5EF4-FFF2-40B4-BE49-F238E27FC236}">
                  <a16:creationId xmlns:a16="http://schemas.microsoft.com/office/drawing/2014/main" id="{2A1731FB-BD7D-1BD0-0700-458048653A5D}"/>
                </a:ext>
              </a:extLst>
            </p:cNvPr>
            <p:cNvSpPr txBox="1"/>
            <p:nvPr/>
          </p:nvSpPr>
          <p:spPr>
            <a:xfrm>
              <a:off x="2059822" y="3459598"/>
              <a:ext cx="2792175" cy="738664"/>
            </a:xfrm>
            <a:prstGeom prst="rect">
              <a:avLst/>
            </a:prstGeom>
            <a:noFill/>
          </p:spPr>
          <p:txBody>
            <a:bodyPr wrap="none" lIns="91440" tIns="45720" rIns="91440" bIns="45720" rtlCol="0" anchor="t">
              <a:spAutoFit/>
            </a:bodyPr>
            <a:lstStyle/>
            <a:p>
              <a:pPr algn="ctr"/>
              <a:r>
                <a:rPr lang="fr-CA" sz="2400" b="1">
                  <a:ea typeface="Roboto"/>
                  <a:cs typeface="Roboto Light"/>
                </a:rPr>
                <a:t>Charles Macpherson</a:t>
              </a:r>
            </a:p>
            <a:p>
              <a:pPr algn="ctr"/>
              <a:r>
                <a:rPr lang="fr-CA" b="1">
                  <a:ea typeface="Roboto"/>
                  <a:cs typeface="Roboto Light"/>
                </a:rPr>
                <a:t>Gestionnaire de produit principal</a:t>
              </a:r>
            </a:p>
          </p:txBody>
        </p:sp>
        <p:sp>
          <p:nvSpPr>
            <p:cNvPr id="9" name="Subtitle 2">
              <a:extLst>
                <a:ext uri="{FF2B5EF4-FFF2-40B4-BE49-F238E27FC236}">
                  <a16:creationId xmlns:a16="http://schemas.microsoft.com/office/drawing/2014/main" id="{7B342E20-8E36-20E5-B40F-E2FEB159770C}"/>
                </a:ext>
              </a:extLst>
            </p:cNvPr>
            <p:cNvSpPr txBox="1">
              <a:spLocks/>
            </p:cNvSpPr>
            <p:nvPr/>
          </p:nvSpPr>
          <p:spPr>
            <a:xfrm>
              <a:off x="1812420" y="4388192"/>
              <a:ext cx="3476103" cy="776629"/>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spcAft>
                  <a:spcPts val="600"/>
                </a:spcAft>
              </a:pPr>
              <a:r>
                <a:rPr lang="fr-CA" sz="1800">
                  <a:solidFill>
                    <a:schemeClr val="tx1"/>
                  </a:solidFill>
                  <a:latin typeface="+mn-lt"/>
                  <a:ea typeface="Roboto Light"/>
                  <a:cs typeface="Roboto Light"/>
                </a:rPr>
                <a:t>Charles.Macpherson@gov.bc.ca</a:t>
              </a:r>
            </a:p>
            <a:p>
              <a:pPr>
                <a:lnSpc>
                  <a:spcPts val="2000"/>
                </a:lnSpc>
                <a:spcBef>
                  <a:spcPts val="600"/>
                </a:spcBef>
                <a:spcAft>
                  <a:spcPts val="600"/>
                </a:spcAft>
              </a:pPr>
              <a:r>
                <a:rPr lang="fr-CA" sz="1800">
                  <a:solidFill>
                    <a:schemeClr val="tx1"/>
                  </a:solidFill>
                  <a:latin typeface="+mn-lt"/>
                  <a:ea typeface="Roboto Light"/>
                  <a:cs typeface="Roboto Light"/>
                </a:rPr>
                <a:t>Digital.gov.bc.ca/digital-trust</a:t>
              </a:r>
            </a:p>
          </p:txBody>
        </p:sp>
        <p:grpSp>
          <p:nvGrpSpPr>
            <p:cNvPr id="12" name="Group 11">
              <a:extLst>
                <a:ext uri="{FF2B5EF4-FFF2-40B4-BE49-F238E27FC236}">
                  <a16:creationId xmlns:a16="http://schemas.microsoft.com/office/drawing/2014/main" id="{7D9B6A08-5675-20E2-C889-DD72C2225F82}"/>
                </a:ext>
              </a:extLst>
            </p:cNvPr>
            <p:cNvGrpSpPr/>
            <p:nvPr/>
          </p:nvGrpSpPr>
          <p:grpSpPr>
            <a:xfrm>
              <a:off x="3137113" y="3207004"/>
              <a:ext cx="637593" cy="73201"/>
              <a:chOff x="9261232" y="2157046"/>
              <a:chExt cx="14091136" cy="1617785"/>
            </a:xfrm>
            <a:solidFill>
              <a:schemeClr val="accent1"/>
            </a:solidFill>
          </p:grpSpPr>
          <p:sp>
            <p:nvSpPr>
              <p:cNvPr id="13" name="Oval 12">
                <a:extLst>
                  <a:ext uri="{FF2B5EF4-FFF2-40B4-BE49-F238E27FC236}">
                    <a16:creationId xmlns:a16="http://schemas.microsoft.com/office/drawing/2014/main" id="{3A1C9FA7-C83D-E500-6D6F-AE78F55BF0E1}"/>
                  </a:ext>
                </a:extLst>
              </p:cNvPr>
              <p:cNvSpPr/>
              <p:nvPr/>
            </p:nvSpPr>
            <p:spPr>
              <a:xfrm>
                <a:off x="9261232"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4" name="Oval 13">
                <a:extLst>
                  <a:ext uri="{FF2B5EF4-FFF2-40B4-BE49-F238E27FC236}">
                    <a16:creationId xmlns:a16="http://schemas.microsoft.com/office/drawing/2014/main" id="{4B5773A5-FE15-CFD3-CF05-8DCCB44318BB}"/>
                  </a:ext>
                </a:extLst>
              </p:cNvPr>
              <p:cNvSpPr/>
              <p:nvPr/>
            </p:nvSpPr>
            <p:spPr>
              <a:xfrm>
                <a:off x="12379571"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5" name="Oval 14">
                <a:extLst>
                  <a:ext uri="{FF2B5EF4-FFF2-40B4-BE49-F238E27FC236}">
                    <a16:creationId xmlns:a16="http://schemas.microsoft.com/office/drawing/2014/main" id="{170AF21D-CAB0-1F1B-79C1-C7430B027C4D}"/>
                  </a:ext>
                </a:extLst>
              </p:cNvPr>
              <p:cNvSpPr/>
              <p:nvPr/>
            </p:nvSpPr>
            <p:spPr>
              <a:xfrm>
                <a:off x="15497910"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6" name="Oval 15">
                <a:extLst>
                  <a:ext uri="{FF2B5EF4-FFF2-40B4-BE49-F238E27FC236}">
                    <a16:creationId xmlns:a16="http://schemas.microsoft.com/office/drawing/2014/main" id="{51F6E042-FEB6-38C3-108B-9997BC12818D}"/>
                  </a:ext>
                </a:extLst>
              </p:cNvPr>
              <p:cNvSpPr/>
              <p:nvPr/>
            </p:nvSpPr>
            <p:spPr>
              <a:xfrm>
                <a:off x="18616249"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7" name="Oval 16">
                <a:extLst>
                  <a:ext uri="{FF2B5EF4-FFF2-40B4-BE49-F238E27FC236}">
                    <a16:creationId xmlns:a16="http://schemas.microsoft.com/office/drawing/2014/main" id="{65942407-A33D-AB34-707E-63366765E3D5}"/>
                  </a:ext>
                </a:extLst>
              </p:cNvPr>
              <p:cNvSpPr/>
              <p:nvPr/>
            </p:nvSpPr>
            <p:spPr>
              <a:xfrm>
                <a:off x="21734588"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grpSp>
        <p:nvGrpSpPr>
          <p:cNvPr id="8" name="Group 7">
            <a:extLst>
              <a:ext uri="{FF2B5EF4-FFF2-40B4-BE49-F238E27FC236}">
                <a16:creationId xmlns:a16="http://schemas.microsoft.com/office/drawing/2014/main" id="{6CA07FD9-912F-E2FC-C4DC-4A12E2F3BDE9}"/>
              </a:ext>
            </a:extLst>
          </p:cNvPr>
          <p:cNvGrpSpPr/>
          <p:nvPr>
            <p:custDataLst>
              <p:tags r:id="rId4"/>
            </p:custDataLst>
          </p:nvPr>
        </p:nvGrpSpPr>
        <p:grpSpPr>
          <a:xfrm>
            <a:off x="7048915" y="920105"/>
            <a:ext cx="3347939" cy="3539750"/>
            <a:chOff x="1781940" y="1214702"/>
            <a:chExt cx="3347939" cy="3539750"/>
          </a:xfrm>
        </p:grpSpPr>
        <p:sp>
          <p:nvSpPr>
            <p:cNvPr id="10" name="TextBox 9">
              <a:extLst>
                <a:ext uri="{FF2B5EF4-FFF2-40B4-BE49-F238E27FC236}">
                  <a16:creationId xmlns:a16="http://schemas.microsoft.com/office/drawing/2014/main" id="{F38C5C78-2B0C-A7AF-6C42-47393A0E09F5}"/>
                </a:ext>
              </a:extLst>
            </p:cNvPr>
            <p:cNvSpPr txBox="1"/>
            <p:nvPr/>
          </p:nvSpPr>
          <p:spPr>
            <a:xfrm>
              <a:off x="2540433" y="3479918"/>
              <a:ext cx="1830950" cy="738664"/>
            </a:xfrm>
            <a:prstGeom prst="rect">
              <a:avLst/>
            </a:prstGeom>
            <a:noFill/>
          </p:spPr>
          <p:txBody>
            <a:bodyPr wrap="none" rtlCol="0">
              <a:spAutoFit/>
            </a:bodyPr>
            <a:lstStyle/>
            <a:p>
              <a:pPr algn="ctr"/>
              <a:r>
                <a:rPr lang="fr-CA" sz="2400" b="1">
                  <a:ea typeface="Roboto" panose="02000000000000000000" pitchFamily="2" charset="0"/>
                  <a:cs typeface="Roboto Light" panose="02000000000000000000" pitchFamily="2" charset="0"/>
                </a:rPr>
                <a:t>Nancy Norris</a:t>
              </a:r>
            </a:p>
            <a:p>
              <a:pPr algn="ctr"/>
              <a:r>
                <a:rPr lang="fr-CA" b="1">
                  <a:ea typeface="Roboto" panose="02000000000000000000" pitchFamily="2" charset="0"/>
                  <a:cs typeface="Roboto Light" panose="02000000000000000000" pitchFamily="2" charset="0"/>
                </a:rPr>
                <a:t>Directrice principale</a:t>
              </a:r>
            </a:p>
          </p:txBody>
        </p:sp>
        <p:sp>
          <p:nvSpPr>
            <p:cNvPr id="31" name="Subtitle 2">
              <a:extLst>
                <a:ext uri="{FF2B5EF4-FFF2-40B4-BE49-F238E27FC236}">
                  <a16:creationId xmlns:a16="http://schemas.microsoft.com/office/drawing/2014/main" id="{ACBEB5C4-477D-7957-644A-F65CBFE75962}"/>
                </a:ext>
              </a:extLst>
            </p:cNvPr>
            <p:cNvSpPr txBox="1">
              <a:spLocks/>
            </p:cNvSpPr>
            <p:nvPr/>
          </p:nvSpPr>
          <p:spPr>
            <a:xfrm>
              <a:off x="1781940" y="4388192"/>
              <a:ext cx="3347939" cy="366260"/>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spcAft>
                  <a:spcPts val="600"/>
                </a:spcAft>
              </a:pPr>
              <a:r>
                <a:rPr lang="fr-CA" sz="1800">
                  <a:solidFill>
                    <a:schemeClr val="tx1"/>
                  </a:solidFill>
                  <a:latin typeface="+mn-lt"/>
                  <a:ea typeface="Roboto Light"/>
                  <a:cs typeface="Roboto Light"/>
                </a:rPr>
                <a:t>Nancy.Norris@gov.bc.ca</a:t>
              </a:r>
            </a:p>
          </p:txBody>
        </p:sp>
        <p:grpSp>
          <p:nvGrpSpPr>
            <p:cNvPr id="32" name="Group 31">
              <a:extLst>
                <a:ext uri="{FF2B5EF4-FFF2-40B4-BE49-F238E27FC236}">
                  <a16:creationId xmlns:a16="http://schemas.microsoft.com/office/drawing/2014/main" id="{2C8DCD34-4162-97F1-0974-140AD518ED8E}"/>
                </a:ext>
              </a:extLst>
            </p:cNvPr>
            <p:cNvGrpSpPr/>
            <p:nvPr/>
          </p:nvGrpSpPr>
          <p:grpSpPr>
            <a:xfrm>
              <a:off x="3137113" y="3207004"/>
              <a:ext cx="637593" cy="73201"/>
              <a:chOff x="9261232" y="2157046"/>
              <a:chExt cx="14091136" cy="1617785"/>
            </a:xfrm>
            <a:solidFill>
              <a:schemeClr val="accent1"/>
            </a:solidFill>
          </p:grpSpPr>
          <p:sp>
            <p:nvSpPr>
              <p:cNvPr id="34" name="Oval 33">
                <a:extLst>
                  <a:ext uri="{FF2B5EF4-FFF2-40B4-BE49-F238E27FC236}">
                    <a16:creationId xmlns:a16="http://schemas.microsoft.com/office/drawing/2014/main" id="{A949B6B9-9C46-498C-35D2-258EB4D49EAC}"/>
                  </a:ext>
                </a:extLst>
              </p:cNvPr>
              <p:cNvSpPr/>
              <p:nvPr/>
            </p:nvSpPr>
            <p:spPr>
              <a:xfrm>
                <a:off x="9261232"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5" name="Oval 34">
                <a:extLst>
                  <a:ext uri="{FF2B5EF4-FFF2-40B4-BE49-F238E27FC236}">
                    <a16:creationId xmlns:a16="http://schemas.microsoft.com/office/drawing/2014/main" id="{137A65CA-A092-C8BA-D438-1E6AE21C6FFA}"/>
                  </a:ext>
                </a:extLst>
              </p:cNvPr>
              <p:cNvSpPr/>
              <p:nvPr/>
            </p:nvSpPr>
            <p:spPr>
              <a:xfrm>
                <a:off x="12379571"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6" name="Oval 35">
                <a:extLst>
                  <a:ext uri="{FF2B5EF4-FFF2-40B4-BE49-F238E27FC236}">
                    <a16:creationId xmlns:a16="http://schemas.microsoft.com/office/drawing/2014/main" id="{195D8833-B4A7-6B40-36B4-D1209AC9C11D}"/>
                  </a:ext>
                </a:extLst>
              </p:cNvPr>
              <p:cNvSpPr/>
              <p:nvPr/>
            </p:nvSpPr>
            <p:spPr>
              <a:xfrm>
                <a:off x="15497910"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7" name="Oval 36">
                <a:extLst>
                  <a:ext uri="{FF2B5EF4-FFF2-40B4-BE49-F238E27FC236}">
                    <a16:creationId xmlns:a16="http://schemas.microsoft.com/office/drawing/2014/main" id="{0A004FCA-F548-D2B6-B812-8E4153CEAE97}"/>
                  </a:ext>
                </a:extLst>
              </p:cNvPr>
              <p:cNvSpPr/>
              <p:nvPr/>
            </p:nvSpPr>
            <p:spPr>
              <a:xfrm>
                <a:off x="18616249"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38" name="Oval 37">
                <a:extLst>
                  <a:ext uri="{FF2B5EF4-FFF2-40B4-BE49-F238E27FC236}">
                    <a16:creationId xmlns:a16="http://schemas.microsoft.com/office/drawing/2014/main" id="{5C0D85B9-03D3-ECF6-A9BA-F4695982526E}"/>
                  </a:ext>
                </a:extLst>
              </p:cNvPr>
              <p:cNvSpPr/>
              <p:nvPr/>
            </p:nvSpPr>
            <p:spPr>
              <a:xfrm>
                <a:off x="21734588"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33" name="Picture Placeholder 4">
              <a:extLst>
                <a:ext uri="{FF2B5EF4-FFF2-40B4-BE49-F238E27FC236}">
                  <a16:creationId xmlns:a16="http://schemas.microsoft.com/office/drawing/2014/main" id="{0A1096D2-12A1-DD52-310E-3A042637CF4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2669527" y="1214702"/>
              <a:ext cx="1572765" cy="1572765"/>
            </a:xfrm>
            <a:prstGeom prst="ellipse">
              <a:avLst/>
            </a:prstGeom>
          </p:spPr>
        </p:pic>
      </p:grpSp>
      <p:pic>
        <p:nvPicPr>
          <p:cNvPr id="6" name="Picture 5" descr="Text&#10;&#10;Description automatically generated">
            <a:extLst>
              <a:ext uri="{FF2B5EF4-FFF2-40B4-BE49-F238E27FC236}">
                <a16:creationId xmlns:a16="http://schemas.microsoft.com/office/drawing/2014/main" id="{6E342CB0-907D-FFE2-179C-B7EBD432CBB6}"/>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tretch>
            <a:fillRect/>
          </a:stretch>
        </p:blipFill>
        <p:spPr>
          <a:xfrm>
            <a:off x="2306296" y="5684998"/>
            <a:ext cx="2424719" cy="820720"/>
          </a:xfrm>
          <a:prstGeom prst="rect">
            <a:avLst/>
          </a:prstGeom>
        </p:spPr>
      </p:pic>
      <p:pic>
        <p:nvPicPr>
          <p:cNvPr id="18" name="Picture 8" descr="Text&#10;&#10;Description automatically generated">
            <a:extLst>
              <a:ext uri="{FF2B5EF4-FFF2-40B4-BE49-F238E27FC236}">
                <a16:creationId xmlns:a16="http://schemas.microsoft.com/office/drawing/2014/main" id="{1F3F0314-671C-5CB7-1EAD-DEB2CA61D631}"/>
              </a:ext>
            </a:extLst>
          </p:cNvPr>
          <p:cNvPicPr>
            <a:picLocks noChangeAspect="1"/>
          </p:cNvPicPr>
          <p:nvPr>
            <p:custDataLst>
              <p:tags r:id="rId6"/>
            </p:custDataLst>
          </p:nvPr>
        </p:nvPicPr>
        <p:blipFill>
          <a:blip r:embed="rId12"/>
          <a:stretch>
            <a:fillRect/>
          </a:stretch>
        </p:blipFill>
        <p:spPr>
          <a:xfrm>
            <a:off x="7284720" y="5470857"/>
            <a:ext cx="3220720" cy="1169007"/>
          </a:xfrm>
          <a:prstGeom prst="rect">
            <a:avLst/>
          </a:prstGeom>
        </p:spPr>
      </p:pic>
      <p:pic>
        <p:nvPicPr>
          <p:cNvPr id="19" name="Picture 19">
            <a:extLst>
              <a:ext uri="{FF2B5EF4-FFF2-40B4-BE49-F238E27FC236}">
                <a16:creationId xmlns:a16="http://schemas.microsoft.com/office/drawing/2014/main" id="{30C23B5C-0CB5-09F6-EC9D-3EC743D2C223}"/>
              </a:ext>
            </a:extLst>
          </p:cNvPr>
          <p:cNvPicPr>
            <a:picLocks noChangeAspect="1"/>
          </p:cNvPicPr>
          <p:nvPr>
            <p:custDataLst>
              <p:tags r:id="rId7"/>
            </p:custDataLst>
          </p:nvPr>
        </p:nvPicPr>
        <p:blipFill>
          <a:blip r:embed="rId13"/>
          <a:stretch>
            <a:fillRect/>
          </a:stretch>
        </p:blipFill>
        <p:spPr>
          <a:xfrm>
            <a:off x="2570480" y="909320"/>
            <a:ext cx="1727200" cy="1737360"/>
          </a:xfrm>
          <a:prstGeom prst="flowChartConnector">
            <a:avLst/>
          </a:prstGeom>
        </p:spPr>
      </p:pic>
    </p:spTree>
    <p:extLst>
      <p:ext uri="{BB962C8B-B14F-4D97-AF65-F5344CB8AC3E}">
        <p14:creationId xmlns:p14="http://schemas.microsoft.com/office/powerpoint/2010/main" val="2121191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F7CD7A5-8210-E0B2-B36F-15AE342A24C9}"/>
              </a:ext>
            </a:extLst>
          </p:cNvPr>
          <p:cNvSpPr/>
          <p:nvPr>
            <p:custDataLst>
              <p:tags r:id="rId1"/>
            </p:custDataLst>
          </p:nvPr>
        </p:nvSpPr>
        <p:spPr>
          <a:xfrm rot="5400000">
            <a:off x="840819" y="1265250"/>
            <a:ext cx="5190110" cy="396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grpSp>
        <p:nvGrpSpPr>
          <p:cNvPr id="13" name="Group 12">
            <a:extLst>
              <a:ext uri="{FF2B5EF4-FFF2-40B4-BE49-F238E27FC236}">
                <a16:creationId xmlns:a16="http://schemas.microsoft.com/office/drawing/2014/main" id="{726861BE-AF2B-D15A-C55E-DD85C015D8C9}"/>
              </a:ext>
            </a:extLst>
          </p:cNvPr>
          <p:cNvGrpSpPr/>
          <p:nvPr>
            <p:custDataLst>
              <p:tags r:id="rId2"/>
            </p:custDataLst>
          </p:nvPr>
        </p:nvGrpSpPr>
        <p:grpSpPr>
          <a:xfrm>
            <a:off x="1724026" y="3471207"/>
            <a:ext cx="3476103" cy="1547448"/>
            <a:chOff x="1812420" y="3207004"/>
            <a:chExt cx="3476103" cy="1547448"/>
          </a:xfrm>
        </p:grpSpPr>
        <p:sp>
          <p:nvSpPr>
            <p:cNvPr id="5" name="TextBox 4">
              <a:extLst>
                <a:ext uri="{FF2B5EF4-FFF2-40B4-BE49-F238E27FC236}">
                  <a16:creationId xmlns:a16="http://schemas.microsoft.com/office/drawing/2014/main" id="{29F7C953-5424-5905-CE77-F03FA6335918}"/>
                </a:ext>
              </a:extLst>
            </p:cNvPr>
            <p:cNvSpPr txBox="1"/>
            <p:nvPr/>
          </p:nvSpPr>
          <p:spPr>
            <a:xfrm>
              <a:off x="2059822" y="3459598"/>
              <a:ext cx="2792175" cy="738664"/>
            </a:xfrm>
            <a:prstGeom prst="rect">
              <a:avLst/>
            </a:prstGeom>
            <a:noFill/>
          </p:spPr>
          <p:txBody>
            <a:bodyPr wrap="none" lIns="91440" tIns="45720" rIns="91440" bIns="45720" rtlCol="0" anchor="t">
              <a:spAutoFit/>
            </a:bodyPr>
            <a:lstStyle/>
            <a:p>
              <a:pPr algn="ctr"/>
              <a:r>
                <a:rPr lang="fr-CA" sz="2400" b="1">
                  <a:ea typeface="Roboto"/>
                  <a:cs typeface="Roboto Light"/>
                </a:rPr>
                <a:t>Charles Macpherson</a:t>
              </a:r>
            </a:p>
            <a:p>
              <a:pPr algn="ctr"/>
              <a:r>
                <a:rPr lang="fr-CA" b="1">
                  <a:ea typeface="Roboto"/>
                  <a:cs typeface="Roboto Light"/>
                </a:rPr>
                <a:t>Gestionnaire de produit principal</a:t>
              </a:r>
            </a:p>
          </p:txBody>
        </p:sp>
        <p:sp>
          <p:nvSpPr>
            <p:cNvPr id="6" name="Subtitle 2">
              <a:extLst>
                <a:ext uri="{FF2B5EF4-FFF2-40B4-BE49-F238E27FC236}">
                  <a16:creationId xmlns:a16="http://schemas.microsoft.com/office/drawing/2014/main" id="{46680596-7D15-CEBA-0729-EA33E7B87E22}"/>
                </a:ext>
              </a:extLst>
            </p:cNvPr>
            <p:cNvSpPr txBox="1">
              <a:spLocks/>
            </p:cNvSpPr>
            <p:nvPr/>
          </p:nvSpPr>
          <p:spPr>
            <a:xfrm>
              <a:off x="1812420" y="4388192"/>
              <a:ext cx="3476103" cy="366260"/>
            </a:xfrm>
            <a:prstGeom prst="rect">
              <a:avLst/>
            </a:prstGeom>
          </p:spPr>
          <p:txBody>
            <a:bodyPr vert="horz" wrap="square" lIns="108717" tIns="54359" rIns="108717" bIns="54359"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00"/>
                </a:lnSpc>
                <a:spcBef>
                  <a:spcPts val="600"/>
                </a:spcBef>
                <a:spcAft>
                  <a:spcPts val="600"/>
                </a:spcAft>
              </a:pPr>
              <a:endParaRPr lang="en-US" sz="1800">
                <a:solidFill>
                  <a:schemeClr val="tx1"/>
                </a:solidFill>
                <a:latin typeface="+mn-lt"/>
                <a:ea typeface="Roboto Light" panose="02000000000000000000" pitchFamily="2" charset="0"/>
                <a:cs typeface="Roboto Light" panose="02000000000000000000" pitchFamily="2" charset="0"/>
              </a:endParaRPr>
            </a:p>
          </p:txBody>
        </p:sp>
        <p:grpSp>
          <p:nvGrpSpPr>
            <p:cNvPr id="7" name="Group 6">
              <a:extLst>
                <a:ext uri="{FF2B5EF4-FFF2-40B4-BE49-F238E27FC236}">
                  <a16:creationId xmlns:a16="http://schemas.microsoft.com/office/drawing/2014/main" id="{5CAA69F3-B711-876B-FA0D-0F20DC36E34C}"/>
                </a:ext>
              </a:extLst>
            </p:cNvPr>
            <p:cNvGrpSpPr/>
            <p:nvPr/>
          </p:nvGrpSpPr>
          <p:grpSpPr>
            <a:xfrm>
              <a:off x="3137113" y="3207004"/>
              <a:ext cx="637593" cy="73201"/>
              <a:chOff x="9261232" y="2157046"/>
              <a:chExt cx="14091136" cy="1617785"/>
            </a:xfrm>
            <a:solidFill>
              <a:schemeClr val="accent1"/>
            </a:solidFill>
          </p:grpSpPr>
          <p:sp>
            <p:nvSpPr>
              <p:cNvPr id="8" name="Oval 7">
                <a:extLst>
                  <a:ext uri="{FF2B5EF4-FFF2-40B4-BE49-F238E27FC236}">
                    <a16:creationId xmlns:a16="http://schemas.microsoft.com/office/drawing/2014/main" id="{77507D1A-581C-C8A8-37CC-E7828D216644}"/>
                  </a:ext>
                </a:extLst>
              </p:cNvPr>
              <p:cNvSpPr/>
              <p:nvPr/>
            </p:nvSpPr>
            <p:spPr>
              <a:xfrm>
                <a:off x="9261232"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0F5C9A04-2183-0842-8F0B-6336A3A89F8A}"/>
                  </a:ext>
                </a:extLst>
              </p:cNvPr>
              <p:cNvSpPr/>
              <p:nvPr/>
            </p:nvSpPr>
            <p:spPr>
              <a:xfrm>
                <a:off x="12379571"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F1F7A9E5-0D76-357B-DD4A-FD8F0F09D087}"/>
                  </a:ext>
                </a:extLst>
              </p:cNvPr>
              <p:cNvSpPr/>
              <p:nvPr/>
            </p:nvSpPr>
            <p:spPr>
              <a:xfrm>
                <a:off x="15497910"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887B4F21-C186-9AC5-E5D0-96A6C1E3C34D}"/>
                  </a:ext>
                </a:extLst>
              </p:cNvPr>
              <p:cNvSpPr/>
              <p:nvPr/>
            </p:nvSpPr>
            <p:spPr>
              <a:xfrm>
                <a:off x="18616249"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1C481C33-E6BE-FB18-29D1-3F541472DA59}"/>
                  </a:ext>
                </a:extLst>
              </p:cNvPr>
              <p:cNvSpPr/>
              <p:nvPr/>
            </p:nvSpPr>
            <p:spPr>
              <a:xfrm>
                <a:off x="21734588"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grpSp>
      <p:pic>
        <p:nvPicPr>
          <p:cNvPr id="15" name="Picture 14" descr="Text&#10;&#10;Description automatically generated">
            <a:extLst>
              <a:ext uri="{FF2B5EF4-FFF2-40B4-BE49-F238E27FC236}">
                <a16:creationId xmlns:a16="http://schemas.microsoft.com/office/drawing/2014/main" id="{B73F3052-E5C3-759F-05B2-5A823370F51D}"/>
              </a:ext>
            </a:extLst>
          </p:cNvPr>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2214856" y="4668998"/>
            <a:ext cx="2424719" cy="820720"/>
          </a:xfrm>
          <a:prstGeom prst="rect">
            <a:avLst/>
          </a:prstGeom>
        </p:spPr>
      </p:pic>
      <p:pic>
        <p:nvPicPr>
          <p:cNvPr id="17" name="Picture 19">
            <a:extLst>
              <a:ext uri="{FF2B5EF4-FFF2-40B4-BE49-F238E27FC236}">
                <a16:creationId xmlns:a16="http://schemas.microsoft.com/office/drawing/2014/main" id="{09D54198-429B-0719-B723-AEFA37BEACEB}"/>
              </a:ext>
            </a:extLst>
          </p:cNvPr>
          <p:cNvPicPr>
            <a:picLocks noChangeAspect="1"/>
          </p:cNvPicPr>
          <p:nvPr>
            <p:custDataLst>
              <p:tags r:id="rId4"/>
            </p:custDataLst>
          </p:nvPr>
        </p:nvPicPr>
        <p:blipFill>
          <a:blip r:embed="rId9"/>
          <a:stretch>
            <a:fillRect/>
          </a:stretch>
        </p:blipFill>
        <p:spPr>
          <a:xfrm>
            <a:off x="2570480" y="1132840"/>
            <a:ext cx="1727200" cy="1737360"/>
          </a:xfrm>
          <a:prstGeom prst="flowChartConnector">
            <a:avLst/>
          </a:prstGeom>
        </p:spPr>
      </p:pic>
      <p:pic>
        <p:nvPicPr>
          <p:cNvPr id="3" name="Picture 3" descr="Graphical user interface&#10;&#10;Description automatically generated">
            <a:extLst>
              <a:ext uri="{FF2B5EF4-FFF2-40B4-BE49-F238E27FC236}">
                <a16:creationId xmlns:a16="http://schemas.microsoft.com/office/drawing/2014/main" id="{183273A1-988C-DE3C-5495-5BB513A3B154}"/>
              </a:ext>
            </a:extLst>
          </p:cNvPr>
          <p:cNvPicPr>
            <a:picLocks noChangeAspect="1"/>
          </p:cNvPicPr>
          <p:nvPr>
            <p:custDataLst>
              <p:tags r:id="rId5"/>
            </p:custDataLst>
          </p:nvPr>
        </p:nvPicPr>
        <p:blipFill>
          <a:blip r:embed="rId10"/>
          <a:stretch>
            <a:fillRect/>
          </a:stretch>
        </p:blipFill>
        <p:spPr>
          <a:xfrm>
            <a:off x="7058468" y="2664232"/>
            <a:ext cx="2381250" cy="714375"/>
          </a:xfrm>
          <a:prstGeom prst="rect">
            <a:avLst/>
          </a:prstGeom>
        </p:spPr>
      </p:pic>
    </p:spTree>
    <p:extLst>
      <p:ext uri="{BB962C8B-B14F-4D97-AF65-F5344CB8AC3E}">
        <p14:creationId xmlns:p14="http://schemas.microsoft.com/office/powerpoint/2010/main" val="2244067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09F70EC-A8F5-831C-830B-4710718BD74F}"/>
              </a:ext>
            </a:extLst>
          </p:cNvPr>
          <p:cNvSpPr/>
          <p:nvPr>
            <p:custDataLst>
              <p:tags r:id="rId1"/>
            </p:custDataLst>
          </p:nvPr>
        </p:nvSpPr>
        <p:spPr>
          <a:xfrm rot="5400000">
            <a:off x="840819" y="1265250"/>
            <a:ext cx="5190110" cy="39618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98"/>
          </a:p>
        </p:txBody>
      </p:sp>
      <p:pic>
        <p:nvPicPr>
          <p:cNvPr id="2" name="Picture 2" descr="Text&#10;&#10;Description automatically generated">
            <a:extLst>
              <a:ext uri="{FF2B5EF4-FFF2-40B4-BE49-F238E27FC236}">
                <a16:creationId xmlns:a16="http://schemas.microsoft.com/office/drawing/2014/main" id="{71CB84D9-7C05-5F7E-5B98-C92E7C388ECF}"/>
              </a:ext>
            </a:extLst>
          </p:cNvPr>
          <p:cNvPicPr>
            <a:picLocks noChangeAspect="1"/>
          </p:cNvPicPr>
          <p:nvPr>
            <p:custDataLst>
              <p:tags r:id="rId2"/>
            </p:custDataLst>
          </p:nvPr>
        </p:nvPicPr>
        <p:blipFill>
          <a:blip r:embed="rId7"/>
          <a:stretch>
            <a:fillRect/>
          </a:stretch>
        </p:blipFill>
        <p:spPr>
          <a:xfrm>
            <a:off x="6341452" y="1961269"/>
            <a:ext cx="4778942" cy="2393889"/>
          </a:xfrm>
          <a:prstGeom prst="rect">
            <a:avLst/>
          </a:prstGeom>
        </p:spPr>
      </p:pic>
      <p:grpSp>
        <p:nvGrpSpPr>
          <p:cNvPr id="13" name="Group 12">
            <a:extLst>
              <a:ext uri="{FF2B5EF4-FFF2-40B4-BE49-F238E27FC236}">
                <a16:creationId xmlns:a16="http://schemas.microsoft.com/office/drawing/2014/main" id="{5139A76C-F746-B315-E888-683B74FF85F9}"/>
              </a:ext>
            </a:extLst>
          </p:cNvPr>
          <p:cNvGrpSpPr/>
          <p:nvPr>
            <p:custDataLst>
              <p:tags r:id="rId3"/>
            </p:custDataLst>
          </p:nvPr>
        </p:nvGrpSpPr>
        <p:grpSpPr>
          <a:xfrm>
            <a:off x="2374345" y="1253327"/>
            <a:ext cx="1962717" cy="3280879"/>
            <a:chOff x="2474551" y="1214702"/>
            <a:chExt cx="1962717" cy="3280879"/>
          </a:xfrm>
        </p:grpSpPr>
        <p:sp>
          <p:nvSpPr>
            <p:cNvPr id="4" name="TextBox 3">
              <a:extLst>
                <a:ext uri="{FF2B5EF4-FFF2-40B4-BE49-F238E27FC236}">
                  <a16:creationId xmlns:a16="http://schemas.microsoft.com/office/drawing/2014/main" id="{B5385D6B-BE77-DDAA-3F93-038121C23C91}"/>
                </a:ext>
              </a:extLst>
            </p:cNvPr>
            <p:cNvSpPr txBox="1"/>
            <p:nvPr/>
          </p:nvSpPr>
          <p:spPr>
            <a:xfrm>
              <a:off x="2474551" y="3479918"/>
              <a:ext cx="1962717" cy="1015663"/>
            </a:xfrm>
            <a:prstGeom prst="rect">
              <a:avLst/>
            </a:prstGeom>
            <a:noFill/>
          </p:spPr>
          <p:txBody>
            <a:bodyPr wrap="none" lIns="91440" tIns="45720" rIns="91440" bIns="45720" rtlCol="0" anchor="t">
              <a:spAutoFit/>
            </a:bodyPr>
            <a:lstStyle/>
            <a:p>
              <a:pPr algn="ctr"/>
              <a:r>
                <a:rPr lang="fr-CA" sz="2400" b="1">
                  <a:ea typeface="Roboto"/>
                  <a:cs typeface="Roboto Light"/>
                </a:rPr>
                <a:t>Nancy Norris</a:t>
              </a:r>
            </a:p>
            <a:p>
              <a:pPr algn="ctr"/>
              <a:r>
                <a:rPr lang="fr-CA" b="1">
                  <a:ea typeface="Roboto"/>
                  <a:cs typeface="Roboto Light"/>
                </a:rPr>
                <a:t>Directrice principale </a:t>
              </a:r>
            </a:p>
            <a:p>
              <a:pPr algn="ctr"/>
              <a:r>
                <a:rPr lang="fr-CA" b="1">
                  <a:ea typeface="Roboto"/>
                  <a:cs typeface="Roboto Light"/>
                </a:rPr>
                <a:t>ESG et confiance numérique</a:t>
              </a:r>
            </a:p>
          </p:txBody>
        </p:sp>
        <p:grpSp>
          <p:nvGrpSpPr>
            <p:cNvPr id="6" name="Group 5">
              <a:extLst>
                <a:ext uri="{FF2B5EF4-FFF2-40B4-BE49-F238E27FC236}">
                  <a16:creationId xmlns:a16="http://schemas.microsoft.com/office/drawing/2014/main" id="{CD3DF6DF-929D-1145-2095-19F437F78CC5}"/>
                </a:ext>
              </a:extLst>
            </p:cNvPr>
            <p:cNvGrpSpPr/>
            <p:nvPr/>
          </p:nvGrpSpPr>
          <p:grpSpPr>
            <a:xfrm>
              <a:off x="3137113" y="3207004"/>
              <a:ext cx="637593" cy="73201"/>
              <a:chOff x="9261232" y="2157046"/>
              <a:chExt cx="14091136" cy="1617785"/>
            </a:xfrm>
            <a:solidFill>
              <a:schemeClr val="accent1"/>
            </a:solidFill>
          </p:grpSpPr>
          <p:sp>
            <p:nvSpPr>
              <p:cNvPr id="8" name="Oval 7">
                <a:extLst>
                  <a:ext uri="{FF2B5EF4-FFF2-40B4-BE49-F238E27FC236}">
                    <a16:creationId xmlns:a16="http://schemas.microsoft.com/office/drawing/2014/main" id="{52B63D1E-CF9F-2E50-0E93-33306AA33262}"/>
                  </a:ext>
                </a:extLst>
              </p:cNvPr>
              <p:cNvSpPr/>
              <p:nvPr/>
            </p:nvSpPr>
            <p:spPr>
              <a:xfrm>
                <a:off x="9261232"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Oval 8">
                <a:extLst>
                  <a:ext uri="{FF2B5EF4-FFF2-40B4-BE49-F238E27FC236}">
                    <a16:creationId xmlns:a16="http://schemas.microsoft.com/office/drawing/2014/main" id="{C12198DA-813D-8951-7884-BC61117CEDB5}"/>
                  </a:ext>
                </a:extLst>
              </p:cNvPr>
              <p:cNvSpPr/>
              <p:nvPr/>
            </p:nvSpPr>
            <p:spPr>
              <a:xfrm>
                <a:off x="12379571"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0" name="Oval 9">
                <a:extLst>
                  <a:ext uri="{FF2B5EF4-FFF2-40B4-BE49-F238E27FC236}">
                    <a16:creationId xmlns:a16="http://schemas.microsoft.com/office/drawing/2014/main" id="{2E0026C9-5D7F-B1FF-C108-514CCE7F4A5F}"/>
                  </a:ext>
                </a:extLst>
              </p:cNvPr>
              <p:cNvSpPr/>
              <p:nvPr/>
            </p:nvSpPr>
            <p:spPr>
              <a:xfrm>
                <a:off x="15497910"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Oval 10">
                <a:extLst>
                  <a:ext uri="{FF2B5EF4-FFF2-40B4-BE49-F238E27FC236}">
                    <a16:creationId xmlns:a16="http://schemas.microsoft.com/office/drawing/2014/main" id="{AFDE318C-A4F0-4877-F094-B25D6F6D53D8}"/>
                  </a:ext>
                </a:extLst>
              </p:cNvPr>
              <p:cNvSpPr/>
              <p:nvPr/>
            </p:nvSpPr>
            <p:spPr>
              <a:xfrm>
                <a:off x="18616249"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2" name="Oval 11">
                <a:extLst>
                  <a:ext uri="{FF2B5EF4-FFF2-40B4-BE49-F238E27FC236}">
                    <a16:creationId xmlns:a16="http://schemas.microsoft.com/office/drawing/2014/main" id="{70F54158-8068-264C-BDEB-DD53ACEB7ECA}"/>
                  </a:ext>
                </a:extLst>
              </p:cNvPr>
              <p:cNvSpPr/>
              <p:nvPr/>
            </p:nvSpPr>
            <p:spPr>
              <a:xfrm>
                <a:off x="21734588" y="2157046"/>
                <a:ext cx="1617780" cy="1617785"/>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pSp>
        <p:pic>
          <p:nvPicPr>
            <p:cNvPr id="7" name="Picture Placeholder 4">
              <a:extLst>
                <a:ext uri="{FF2B5EF4-FFF2-40B4-BE49-F238E27FC236}">
                  <a16:creationId xmlns:a16="http://schemas.microsoft.com/office/drawing/2014/main" id="{B6A7E78E-0936-C214-0650-37F783FBD84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669527" y="1214702"/>
              <a:ext cx="1572765" cy="1572765"/>
            </a:xfrm>
            <a:prstGeom prst="ellipse">
              <a:avLst/>
            </a:prstGeom>
          </p:spPr>
        </p:pic>
      </p:grpSp>
      <p:pic>
        <p:nvPicPr>
          <p:cNvPr id="28" name="Picture 8" descr="Text&#10;&#10;Description automatically generated">
            <a:extLst>
              <a:ext uri="{FF2B5EF4-FFF2-40B4-BE49-F238E27FC236}">
                <a16:creationId xmlns:a16="http://schemas.microsoft.com/office/drawing/2014/main" id="{BE306CF0-44CF-215E-61CB-A769DB740156}"/>
              </a:ext>
            </a:extLst>
          </p:cNvPr>
          <p:cNvPicPr>
            <a:picLocks noChangeAspect="1"/>
          </p:cNvPicPr>
          <p:nvPr>
            <p:custDataLst>
              <p:tags r:id="rId4"/>
            </p:custDataLst>
          </p:nvPr>
        </p:nvPicPr>
        <p:blipFill>
          <a:blip r:embed="rId9"/>
          <a:stretch>
            <a:fillRect/>
          </a:stretch>
        </p:blipFill>
        <p:spPr>
          <a:xfrm>
            <a:off x="1749449" y="4485337"/>
            <a:ext cx="3220720" cy="1169007"/>
          </a:xfrm>
          <a:prstGeom prst="rect">
            <a:avLst/>
          </a:prstGeom>
        </p:spPr>
      </p:pic>
    </p:spTree>
    <p:extLst>
      <p:ext uri="{BB962C8B-B14F-4D97-AF65-F5344CB8AC3E}">
        <p14:creationId xmlns:p14="http://schemas.microsoft.com/office/powerpoint/2010/main" val="4216885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973CF2F6-962E-A4D8-91B7-169DD3A82239}"/>
              </a:ext>
            </a:extLst>
          </p:cNvPr>
          <p:cNvSpPr/>
          <p:nvPr>
            <p:custDataLst>
              <p:tags r:id="rId1"/>
            </p:custDataLst>
          </p:nvPr>
        </p:nvSpPr>
        <p:spPr>
          <a:xfrm>
            <a:off x="1110688" y="2461117"/>
            <a:ext cx="3001902" cy="1039684"/>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t>Confiance numérique</a:t>
            </a:r>
          </a:p>
        </p:txBody>
      </p:sp>
      <p:sp>
        <p:nvSpPr>
          <p:cNvPr id="44" name="CuadroTexto 350">
            <a:extLst>
              <a:ext uri="{FF2B5EF4-FFF2-40B4-BE49-F238E27FC236}">
                <a16:creationId xmlns:a16="http://schemas.microsoft.com/office/drawing/2014/main" id="{EB85846B-B4DD-D346-BE0C-37F878C3F360}"/>
              </a:ext>
            </a:extLst>
          </p:cNvPr>
          <p:cNvSpPr txBox="1"/>
          <p:nvPr>
            <p:custDataLst>
              <p:tags r:id="rId2"/>
            </p:custDataLst>
          </p:nvPr>
        </p:nvSpPr>
        <p:spPr>
          <a:xfrm>
            <a:off x="3432180" y="511095"/>
            <a:ext cx="5327677" cy="707886"/>
          </a:xfrm>
          <a:prstGeom prst="rect">
            <a:avLst/>
          </a:prstGeom>
          <a:noFill/>
        </p:spPr>
        <p:txBody>
          <a:bodyPr wrap="none" lIns="91440" tIns="45720" rIns="91440" bIns="45720" rtlCol="0" anchor="t">
            <a:spAutoFit/>
          </a:bodyPr>
          <a:lstStyle/>
          <a:p>
            <a:pPr algn="ctr"/>
            <a:r>
              <a:rPr lang="fr-CA" sz="4000" b="1">
                <a:solidFill>
                  <a:schemeClr val="tx2"/>
                </a:solidFill>
                <a:latin typeface="+mj-lt"/>
                <a:ea typeface="Lato Heavy" charset="0"/>
                <a:cs typeface="Poppins"/>
              </a:rPr>
              <a:t>Termes et concepts clés</a:t>
            </a:r>
          </a:p>
        </p:txBody>
      </p:sp>
      <p:sp>
        <p:nvSpPr>
          <p:cNvPr id="21" name="Shape 58">
            <a:extLst>
              <a:ext uri="{FF2B5EF4-FFF2-40B4-BE49-F238E27FC236}">
                <a16:creationId xmlns:a16="http://schemas.microsoft.com/office/drawing/2014/main" id="{B4341DE6-5DF0-B94D-9512-4C3EACC513D2}"/>
              </a:ext>
            </a:extLst>
          </p:cNvPr>
          <p:cNvSpPr>
            <a:spLocks/>
          </p:cNvSpPr>
          <p:nvPr>
            <p:custDataLst>
              <p:tags r:id="rId3"/>
            </p:custDataLst>
          </p:nvPr>
        </p:nvSpPr>
        <p:spPr bwMode="auto">
          <a:xfrm>
            <a:off x="6264835" y="2145441"/>
            <a:ext cx="1680736" cy="1680876"/>
          </a:xfrm>
          <a:custGeom>
            <a:avLst/>
            <a:gdLst>
              <a:gd name="T0" fmla="*/ 2147483646 w 19679"/>
              <a:gd name="T1" fmla="*/ 2147483646 h 20595"/>
              <a:gd name="T2" fmla="*/ 2147483646 w 19679"/>
              <a:gd name="T3" fmla="*/ 2147483646 h 20595"/>
              <a:gd name="T4" fmla="*/ 2147483646 w 19679"/>
              <a:gd name="T5" fmla="*/ 2147483646 h 20595"/>
              <a:gd name="T6" fmla="*/ 2147483646 w 19679"/>
              <a:gd name="T7" fmla="*/ 2147483646 h 20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20595" extrusionOk="0">
                <a:moveTo>
                  <a:pt x="9839" y="0"/>
                </a:moveTo>
                <a:cubicBezTo>
                  <a:pt x="7321"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7" y="0"/>
                  <a:pt x="9839" y="0"/>
                </a:cubicBezTo>
                <a:close/>
                <a:moveTo>
                  <a:pt x="9839" y="1475"/>
                </a:moveTo>
                <a:cubicBezTo>
                  <a:pt x="11997" y="1475"/>
                  <a:pt x="14154" y="2336"/>
                  <a:pt x="15800" y="4059"/>
                </a:cubicBezTo>
                <a:cubicBezTo>
                  <a:pt x="19092" y="7505"/>
                  <a:pt x="19092" y="13092"/>
                  <a:pt x="15800" y="16538"/>
                </a:cubicBezTo>
                <a:cubicBezTo>
                  <a:pt x="12507" y="19984"/>
                  <a:pt x="7169" y="19984"/>
                  <a:pt x="3876" y="16538"/>
                </a:cubicBezTo>
                <a:cubicBezTo>
                  <a:pt x="584" y="13092"/>
                  <a:pt x="583" y="7505"/>
                  <a:pt x="3876" y="4059"/>
                </a:cubicBezTo>
                <a:cubicBezTo>
                  <a:pt x="5522" y="2336"/>
                  <a:pt x="7681" y="1475"/>
                  <a:pt x="9839" y="1475"/>
                </a:cubicBezTo>
                <a:close/>
              </a:path>
            </a:pathLst>
          </a:custGeom>
          <a:solidFill>
            <a:schemeClr val="accent2"/>
          </a:solidFill>
          <a:ln>
            <a:noFill/>
          </a:ln>
        </p:spPr>
        <p:txBody>
          <a:bodyPr lIns="25400" tIns="25400" rIns="25400" bIns="25400" anchor="ctr"/>
          <a:lstStyle/>
          <a:p>
            <a:endParaRPr lang="en-US" sz="1050"/>
          </a:p>
        </p:txBody>
      </p:sp>
      <p:sp>
        <p:nvSpPr>
          <p:cNvPr id="26" name="Shape 63">
            <a:extLst>
              <a:ext uri="{FF2B5EF4-FFF2-40B4-BE49-F238E27FC236}">
                <a16:creationId xmlns:a16="http://schemas.microsoft.com/office/drawing/2014/main" id="{3363A187-64A3-5B4E-BEBF-DF72CBDF7A1E}"/>
              </a:ext>
            </a:extLst>
          </p:cNvPr>
          <p:cNvSpPr>
            <a:spLocks noChangeArrowheads="1"/>
          </p:cNvSpPr>
          <p:nvPr>
            <p:custDataLst>
              <p:tags r:id="rId4"/>
            </p:custDataLst>
          </p:nvPr>
        </p:nvSpPr>
        <p:spPr bwMode="auto">
          <a:xfrm>
            <a:off x="6479587" y="2360299"/>
            <a:ext cx="1251135" cy="1251247"/>
          </a:xfrm>
          <a:prstGeom prst="ellipse">
            <a:avLst/>
          </a:prstGeom>
          <a:solidFill>
            <a:schemeClr val="accent2"/>
          </a:solidFill>
          <a:ln>
            <a:noFill/>
          </a:ln>
        </p:spPr>
        <p:txBody>
          <a:bodyPr lIns="25400" tIns="25400" rIns="25400" bIns="25400" anchor="ctr"/>
          <a:lstStyle>
            <a:lvl1pPr>
              <a:defRPr sz="50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50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50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825500" eaLnBrk="0" fontAlgn="base" hangingPunct="0">
              <a:spcBef>
                <a:spcPct val="0"/>
              </a:spcBef>
              <a:spcAft>
                <a:spcPct val="0"/>
              </a:spcAft>
              <a:defRPr sz="50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a:endParaRPr lang="en-US" altLang="en-US" sz="2000">
              <a:solidFill>
                <a:srgbClr val="FFFFFF"/>
              </a:solidFill>
              <a:latin typeface="+mn-lt"/>
              <a:ea typeface="Helvetica Light" panose="020B0403020202020204" pitchFamily="34" charset="0"/>
              <a:cs typeface="Poppins" pitchFamily="2" charset="77"/>
              <a:sym typeface="Helvetica Light" panose="020B0403020202020204" pitchFamily="34" charset="0"/>
            </a:endParaRPr>
          </a:p>
        </p:txBody>
      </p:sp>
      <p:sp>
        <p:nvSpPr>
          <p:cNvPr id="20" name="Shape 57">
            <a:extLst>
              <a:ext uri="{FF2B5EF4-FFF2-40B4-BE49-F238E27FC236}">
                <a16:creationId xmlns:a16="http://schemas.microsoft.com/office/drawing/2014/main" id="{91EFA6EC-6933-5B4F-8455-65723B7EF188}"/>
              </a:ext>
            </a:extLst>
          </p:cNvPr>
          <p:cNvSpPr>
            <a:spLocks/>
          </p:cNvSpPr>
          <p:nvPr>
            <p:custDataLst>
              <p:tags r:id="rId5"/>
            </p:custDataLst>
          </p:nvPr>
        </p:nvSpPr>
        <p:spPr bwMode="auto">
          <a:xfrm>
            <a:off x="4323208" y="2108335"/>
            <a:ext cx="1680735" cy="1680876"/>
          </a:xfrm>
          <a:custGeom>
            <a:avLst/>
            <a:gdLst>
              <a:gd name="T0" fmla="*/ 2147483646 w 19679"/>
              <a:gd name="T1" fmla="*/ 2147483646 h 20595"/>
              <a:gd name="T2" fmla="*/ 2147483646 w 19679"/>
              <a:gd name="T3" fmla="*/ 2147483646 h 20595"/>
              <a:gd name="T4" fmla="*/ 2147483646 w 19679"/>
              <a:gd name="T5" fmla="*/ 2147483646 h 20595"/>
              <a:gd name="T6" fmla="*/ 2147483646 w 19679"/>
              <a:gd name="T7" fmla="*/ 2147483646 h 20595"/>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19679" h="20595" extrusionOk="0">
                <a:moveTo>
                  <a:pt x="9839" y="0"/>
                </a:moveTo>
                <a:cubicBezTo>
                  <a:pt x="7321" y="0"/>
                  <a:pt x="4803" y="1005"/>
                  <a:pt x="2882" y="3016"/>
                </a:cubicBezTo>
                <a:cubicBezTo>
                  <a:pt x="-961" y="7037"/>
                  <a:pt x="-961" y="13557"/>
                  <a:pt x="2882" y="17579"/>
                </a:cubicBezTo>
                <a:cubicBezTo>
                  <a:pt x="6724" y="21600"/>
                  <a:pt x="12954" y="21600"/>
                  <a:pt x="16796" y="17579"/>
                </a:cubicBezTo>
                <a:cubicBezTo>
                  <a:pt x="20639" y="13557"/>
                  <a:pt x="20639" y="7037"/>
                  <a:pt x="16796" y="3016"/>
                </a:cubicBezTo>
                <a:cubicBezTo>
                  <a:pt x="14875" y="1005"/>
                  <a:pt x="12357" y="0"/>
                  <a:pt x="9839" y="0"/>
                </a:cubicBezTo>
                <a:close/>
                <a:moveTo>
                  <a:pt x="9839" y="1475"/>
                </a:moveTo>
                <a:cubicBezTo>
                  <a:pt x="11997" y="1475"/>
                  <a:pt x="14154" y="2336"/>
                  <a:pt x="15800" y="4059"/>
                </a:cubicBezTo>
                <a:cubicBezTo>
                  <a:pt x="19092" y="7505"/>
                  <a:pt x="19092" y="13092"/>
                  <a:pt x="15800" y="16538"/>
                </a:cubicBezTo>
                <a:cubicBezTo>
                  <a:pt x="12507" y="19984"/>
                  <a:pt x="7169" y="19984"/>
                  <a:pt x="3876" y="16538"/>
                </a:cubicBezTo>
                <a:cubicBezTo>
                  <a:pt x="584" y="13092"/>
                  <a:pt x="583" y="7505"/>
                  <a:pt x="3876" y="4059"/>
                </a:cubicBezTo>
                <a:cubicBezTo>
                  <a:pt x="5522" y="2336"/>
                  <a:pt x="7681" y="1475"/>
                  <a:pt x="9839" y="1475"/>
                </a:cubicBezTo>
                <a:close/>
              </a:path>
            </a:pathLst>
          </a:custGeom>
          <a:solidFill>
            <a:schemeClr val="accent1"/>
          </a:solidFill>
          <a:ln>
            <a:noFill/>
          </a:ln>
        </p:spPr>
        <p:txBody>
          <a:bodyPr lIns="25400" tIns="25400" rIns="25400" bIns="25400" anchor="ctr"/>
          <a:lstStyle/>
          <a:p>
            <a:endParaRPr lang="en-US" sz="1050"/>
          </a:p>
        </p:txBody>
      </p:sp>
      <p:sp>
        <p:nvSpPr>
          <p:cNvPr id="5" name="Rectangle: Rounded Corners 4">
            <a:extLst>
              <a:ext uri="{FF2B5EF4-FFF2-40B4-BE49-F238E27FC236}">
                <a16:creationId xmlns:a16="http://schemas.microsoft.com/office/drawing/2014/main" id="{6CDDB3A5-EAA8-9EAC-12FE-1E1375FA7CE2}"/>
              </a:ext>
            </a:extLst>
          </p:cNvPr>
          <p:cNvSpPr/>
          <p:nvPr>
            <p:custDataLst>
              <p:tags r:id="rId6"/>
            </p:custDataLst>
          </p:nvPr>
        </p:nvSpPr>
        <p:spPr>
          <a:xfrm>
            <a:off x="1110688" y="4401463"/>
            <a:ext cx="3001902" cy="1039684"/>
          </a:xfrm>
          <a:prstGeom prst="roundRect">
            <a:avLst/>
          </a:prstGeom>
          <a:solidFill>
            <a:srgbClr val="96C23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t>Portefeuille numérique</a:t>
            </a:r>
          </a:p>
        </p:txBody>
      </p:sp>
      <p:sp>
        <p:nvSpPr>
          <p:cNvPr id="6" name="Rectangle: Rounded Corners 5">
            <a:extLst>
              <a:ext uri="{FF2B5EF4-FFF2-40B4-BE49-F238E27FC236}">
                <a16:creationId xmlns:a16="http://schemas.microsoft.com/office/drawing/2014/main" id="{4BC7E0AC-6D4E-F7D5-2CD6-9201F700AF1F}"/>
              </a:ext>
            </a:extLst>
          </p:cNvPr>
          <p:cNvSpPr/>
          <p:nvPr>
            <p:custDataLst>
              <p:tags r:id="rId7"/>
            </p:custDataLst>
          </p:nvPr>
        </p:nvSpPr>
        <p:spPr>
          <a:xfrm>
            <a:off x="8160323" y="2388381"/>
            <a:ext cx="3012487" cy="1039684"/>
          </a:xfrm>
          <a:prstGeom prst="roundRect">
            <a:avLst/>
          </a:prstGeom>
          <a:solidFill>
            <a:srgbClr val="748FC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b="1"/>
              <a:t>Écosystème de confiance numérique</a:t>
            </a:r>
          </a:p>
        </p:txBody>
      </p:sp>
      <p:sp>
        <p:nvSpPr>
          <p:cNvPr id="7" name="Rectangle: Rounded Corners 6">
            <a:extLst>
              <a:ext uri="{FF2B5EF4-FFF2-40B4-BE49-F238E27FC236}">
                <a16:creationId xmlns:a16="http://schemas.microsoft.com/office/drawing/2014/main" id="{DC1365CE-584A-BC05-9ADA-7156B2BDC4E4}"/>
              </a:ext>
            </a:extLst>
          </p:cNvPr>
          <p:cNvSpPr/>
          <p:nvPr>
            <p:custDataLst>
              <p:tags r:id="rId8"/>
            </p:custDataLst>
          </p:nvPr>
        </p:nvSpPr>
        <p:spPr>
          <a:xfrm>
            <a:off x="8162885" y="4385910"/>
            <a:ext cx="3009925" cy="1039684"/>
          </a:xfrm>
          <a:prstGeom prst="roundRect">
            <a:avLst/>
          </a:prstGeom>
          <a:solidFill>
            <a:srgbClr val="00A2FF"/>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2400" b="1"/>
              <a:t>Justificatifs numériques</a:t>
            </a:r>
          </a:p>
        </p:txBody>
      </p:sp>
      <p:pic>
        <p:nvPicPr>
          <p:cNvPr id="8" name="Picture 7" descr="Icon&#10;&#10;Description automatically generated">
            <a:extLst>
              <a:ext uri="{FF2B5EF4-FFF2-40B4-BE49-F238E27FC236}">
                <a16:creationId xmlns:a16="http://schemas.microsoft.com/office/drawing/2014/main" id="{E9620807-C118-23CC-CCB8-E6C9380BAE56}"/>
              </a:ext>
            </a:extLst>
          </p:cNvPr>
          <p:cNvPicPr>
            <a:picLocks noChangeAspect="1"/>
          </p:cNvPicPr>
          <p:nvPr>
            <p:custDataLst>
              <p:tags r:id="rId9"/>
            </p:custDataLst>
          </p:nvPr>
        </p:nvPicPr>
        <p:blipFill>
          <a:blip r:embed="rId15" cstate="screen">
            <a:extLst>
              <a:ext uri="{28A0092B-C50C-407E-A947-70E740481C1C}">
                <a14:useLocalDpi xmlns:a14="http://schemas.microsoft.com/office/drawing/2010/main"/>
              </a:ext>
            </a:extLst>
          </a:blip>
          <a:stretch>
            <a:fillRect/>
          </a:stretch>
        </p:blipFill>
        <p:spPr>
          <a:xfrm>
            <a:off x="4500803" y="2286000"/>
            <a:ext cx="1325546" cy="1325546"/>
          </a:xfrm>
          <a:prstGeom prst="rect">
            <a:avLst/>
          </a:prstGeom>
        </p:spPr>
      </p:pic>
      <p:pic>
        <p:nvPicPr>
          <p:cNvPr id="12" name="Graphic 11" descr="Connections with solid fill">
            <a:extLst>
              <a:ext uri="{FF2B5EF4-FFF2-40B4-BE49-F238E27FC236}">
                <a16:creationId xmlns:a16="http://schemas.microsoft.com/office/drawing/2014/main" id="{2D52B1AA-16E1-6E55-2B35-169EA0009E0E}"/>
              </a:ext>
            </a:extLst>
          </p:cNvPr>
          <p:cNvPicPr>
            <a:picLocks noChangeAspect="1"/>
          </p:cNvPicPr>
          <p:nvPr>
            <p:custDataLst>
              <p:tags r:id="rId10"/>
            </p:custDataLst>
          </p:nvPr>
        </p:nvPicPr>
        <p:blipFill>
          <a:blip r:embed="rId16">
            <a:extLst>
              <a:ext uri="{96DAC541-7B7A-43D3-8B79-37D633B846F1}">
                <asvg:svgBlip xmlns:asvg="http://schemas.microsoft.com/office/drawing/2016/SVG/main" r:embed="rId17"/>
              </a:ext>
            </a:extLst>
          </a:blip>
          <a:stretch>
            <a:fillRect/>
          </a:stretch>
        </p:blipFill>
        <p:spPr>
          <a:xfrm>
            <a:off x="6644180" y="2513665"/>
            <a:ext cx="914400" cy="914400"/>
          </a:xfrm>
          <a:prstGeom prst="rect">
            <a:avLst/>
          </a:prstGeom>
        </p:spPr>
      </p:pic>
      <p:pic>
        <p:nvPicPr>
          <p:cNvPr id="2" name="Picture 3" descr="Icon&#10;&#10;Description automatically generated">
            <a:extLst>
              <a:ext uri="{FF2B5EF4-FFF2-40B4-BE49-F238E27FC236}">
                <a16:creationId xmlns:a16="http://schemas.microsoft.com/office/drawing/2014/main" id="{C027C9AD-8DC0-89B4-1CC5-A3C53EB6CAD1}"/>
              </a:ext>
            </a:extLst>
          </p:cNvPr>
          <p:cNvPicPr>
            <a:picLocks noChangeAspect="1"/>
          </p:cNvPicPr>
          <p:nvPr>
            <p:custDataLst>
              <p:tags r:id="rId11"/>
            </p:custDataLst>
          </p:nvPr>
        </p:nvPicPr>
        <p:blipFill>
          <a:blip r:embed="rId18"/>
          <a:stretch>
            <a:fillRect/>
          </a:stretch>
        </p:blipFill>
        <p:spPr>
          <a:xfrm>
            <a:off x="4324350" y="4090352"/>
            <a:ext cx="1684020" cy="1684655"/>
          </a:xfrm>
          <a:prstGeom prst="rect">
            <a:avLst/>
          </a:prstGeom>
        </p:spPr>
      </p:pic>
      <p:pic>
        <p:nvPicPr>
          <p:cNvPr id="4" name="Picture 10" descr="Icon&#10;&#10;Description automatically generated">
            <a:extLst>
              <a:ext uri="{FF2B5EF4-FFF2-40B4-BE49-F238E27FC236}">
                <a16:creationId xmlns:a16="http://schemas.microsoft.com/office/drawing/2014/main" id="{D97C19EA-5698-D297-1715-61AE8382DEA4}"/>
              </a:ext>
            </a:extLst>
          </p:cNvPr>
          <p:cNvPicPr>
            <a:picLocks noChangeAspect="1"/>
          </p:cNvPicPr>
          <p:nvPr>
            <p:custDataLst>
              <p:tags r:id="rId12"/>
            </p:custDataLst>
          </p:nvPr>
        </p:nvPicPr>
        <p:blipFill>
          <a:blip r:embed="rId19"/>
          <a:stretch>
            <a:fillRect/>
          </a:stretch>
        </p:blipFill>
        <p:spPr>
          <a:xfrm>
            <a:off x="6268720" y="4048760"/>
            <a:ext cx="1727200" cy="1686560"/>
          </a:xfrm>
          <a:prstGeom prst="rect">
            <a:avLst/>
          </a:prstGeom>
        </p:spPr>
      </p:pic>
    </p:spTree>
    <p:extLst>
      <p:ext uri="{BB962C8B-B14F-4D97-AF65-F5344CB8AC3E}">
        <p14:creationId xmlns:p14="http://schemas.microsoft.com/office/powerpoint/2010/main" val="33947612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2D0E9E65-5443-8E41-A3EC-DED70F8012D4}"/>
              </a:ext>
            </a:extLst>
          </p:cNvPr>
          <p:cNvSpPr>
            <a:spLocks noGrp="1"/>
          </p:cNvSpPr>
          <p:nvPr>
            <p:ph type="title"/>
            <p:custDataLst>
              <p:tags r:id="rId1"/>
            </p:custDataLst>
          </p:nvPr>
        </p:nvSpPr>
        <p:spPr>
          <a:xfrm>
            <a:off x="838200" y="365125"/>
            <a:ext cx="10515600" cy="1325563"/>
          </a:xfrm>
        </p:spPr>
        <p:txBody>
          <a:bodyPr/>
          <a:lstStyle/>
          <a:p>
            <a:pPr algn="ctr"/>
            <a:r>
              <a:rPr lang="fr-CA" b="1">
                <a:solidFill>
                  <a:schemeClr val="tx2"/>
                </a:solidFill>
                <a:latin typeface="BC Sans"/>
                <a:cs typeface="Calibri"/>
              </a:rPr>
              <a:t>Justificatifs numériques</a:t>
            </a:r>
          </a:p>
        </p:txBody>
      </p:sp>
      <p:pic>
        <p:nvPicPr>
          <p:cNvPr id="16" name="Graphic 15">
            <a:extLst>
              <a:ext uri="{FF2B5EF4-FFF2-40B4-BE49-F238E27FC236}">
                <a16:creationId xmlns:a16="http://schemas.microsoft.com/office/drawing/2014/main" id="{12DEED78-40AC-C447-8046-2CF60D7E3C63}"/>
              </a:ext>
            </a:extLst>
          </p:cNvPr>
          <p:cNvPicPr>
            <a:picLocks noChangeAspect="1"/>
          </p:cNvPicPr>
          <p:nvPr>
            <p:custDataLst>
              <p:tags r:id="rId2"/>
            </p:custDataLst>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219000" y="2100859"/>
            <a:ext cx="1165596" cy="1165596"/>
          </a:xfrm>
          <a:prstGeom prst="rect">
            <a:avLst/>
          </a:prstGeom>
        </p:spPr>
      </p:pic>
      <p:pic>
        <p:nvPicPr>
          <p:cNvPr id="17" name="Graphic 16">
            <a:extLst>
              <a:ext uri="{FF2B5EF4-FFF2-40B4-BE49-F238E27FC236}">
                <a16:creationId xmlns:a16="http://schemas.microsoft.com/office/drawing/2014/main" id="{D6BFAF61-0976-204D-87E9-B814EC8D872B}"/>
              </a:ext>
            </a:extLst>
          </p:cNvPr>
          <p:cNvPicPr>
            <a:picLocks noChangeAspect="1"/>
          </p:cNvPicPr>
          <p:nvPr>
            <p:custDataLst>
              <p:tags r:id="rId3"/>
            </p:custDataLst>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338141" y="2068960"/>
            <a:ext cx="1257300" cy="1257300"/>
          </a:xfrm>
          <a:prstGeom prst="rect">
            <a:avLst/>
          </a:prstGeom>
        </p:spPr>
      </p:pic>
      <p:pic>
        <p:nvPicPr>
          <p:cNvPr id="18" name="Graphic 17">
            <a:extLst>
              <a:ext uri="{FF2B5EF4-FFF2-40B4-BE49-F238E27FC236}">
                <a16:creationId xmlns:a16="http://schemas.microsoft.com/office/drawing/2014/main" id="{4FBE4D49-EADC-7240-8B2C-780B231D1FA6}"/>
              </a:ext>
            </a:extLst>
          </p:cNvPr>
          <p:cNvPicPr>
            <a:picLocks noChangeAspect="1"/>
          </p:cNvPicPr>
          <p:nvPr>
            <p:custDataLst>
              <p:tags r:id="rId4"/>
            </p:custDataLst>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173951" y="2143390"/>
            <a:ext cx="1046378" cy="1046378"/>
          </a:xfrm>
          <a:prstGeom prst="rect">
            <a:avLst/>
          </a:prstGeom>
        </p:spPr>
      </p:pic>
      <p:pic>
        <p:nvPicPr>
          <p:cNvPr id="19" name="Graphic 18">
            <a:extLst>
              <a:ext uri="{FF2B5EF4-FFF2-40B4-BE49-F238E27FC236}">
                <a16:creationId xmlns:a16="http://schemas.microsoft.com/office/drawing/2014/main" id="{0534E926-C97E-804C-BB7E-913197B2F668}"/>
              </a:ext>
            </a:extLst>
          </p:cNvPr>
          <p:cNvPicPr>
            <a:picLocks noChangeAspect="1"/>
          </p:cNvPicPr>
          <p:nvPr>
            <p:custDataLst>
              <p:tags r:id="rId5"/>
            </p:custDataLst>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102213" y="2100859"/>
            <a:ext cx="1257300" cy="1257300"/>
          </a:xfrm>
          <a:prstGeom prst="rect">
            <a:avLst/>
          </a:prstGeom>
        </p:spPr>
      </p:pic>
      <p:pic>
        <p:nvPicPr>
          <p:cNvPr id="20" name="Graphic 19">
            <a:extLst>
              <a:ext uri="{FF2B5EF4-FFF2-40B4-BE49-F238E27FC236}">
                <a16:creationId xmlns:a16="http://schemas.microsoft.com/office/drawing/2014/main" id="{A815FEB4-DE6F-4E47-A5FA-A4CEC8469F25}"/>
              </a:ext>
            </a:extLst>
          </p:cNvPr>
          <p:cNvPicPr>
            <a:picLocks noChangeAspect="1"/>
          </p:cNvPicPr>
          <p:nvPr>
            <p:custDataLst>
              <p:tags r:id="rId6"/>
            </p:custDataLst>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6422645" y="4968498"/>
            <a:ext cx="324714" cy="324714"/>
          </a:xfrm>
          <a:prstGeom prst="rect">
            <a:avLst/>
          </a:prstGeom>
        </p:spPr>
      </p:pic>
      <p:pic>
        <p:nvPicPr>
          <p:cNvPr id="21" name="Graphic 20">
            <a:extLst>
              <a:ext uri="{FF2B5EF4-FFF2-40B4-BE49-F238E27FC236}">
                <a16:creationId xmlns:a16="http://schemas.microsoft.com/office/drawing/2014/main" id="{9B8B3ACE-7197-0F43-8115-7CF13AED6765}"/>
              </a:ext>
            </a:extLst>
          </p:cNvPr>
          <p:cNvPicPr>
            <a:picLocks noChangeAspect="1"/>
          </p:cNvPicPr>
          <p:nvPr>
            <p:custDataLst>
              <p:tags r:id="rId7"/>
            </p:custDataLst>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2173951" y="4845392"/>
            <a:ext cx="1046378" cy="1046378"/>
          </a:xfrm>
          <a:prstGeom prst="rect">
            <a:avLst/>
          </a:prstGeom>
        </p:spPr>
      </p:pic>
      <p:sp>
        <p:nvSpPr>
          <p:cNvPr id="25" name="TextBox 24">
            <a:extLst>
              <a:ext uri="{FF2B5EF4-FFF2-40B4-BE49-F238E27FC236}">
                <a16:creationId xmlns:a16="http://schemas.microsoft.com/office/drawing/2014/main" id="{A24EA102-7E36-2F4F-8826-70AF19DACF7A}"/>
              </a:ext>
            </a:extLst>
          </p:cNvPr>
          <p:cNvSpPr txBox="1"/>
          <p:nvPr>
            <p:custDataLst>
              <p:tags r:id="rId8"/>
            </p:custDataLst>
          </p:nvPr>
        </p:nvSpPr>
        <p:spPr>
          <a:xfrm>
            <a:off x="168485" y="2395710"/>
            <a:ext cx="1782178" cy="646331"/>
          </a:xfrm>
          <a:prstGeom prst="rect">
            <a:avLst/>
          </a:prstGeom>
          <a:noFill/>
        </p:spPr>
        <p:txBody>
          <a:bodyPr wrap="square" rtlCol="0">
            <a:spAutoFit/>
          </a:bodyPr>
          <a:lstStyle/>
          <a:p>
            <a:pPr algn="ctr"/>
            <a:r>
              <a:rPr lang="fr-CA" b="1"/>
              <a:t>Justificatifs physiques</a:t>
            </a:r>
          </a:p>
        </p:txBody>
      </p:sp>
      <p:sp>
        <p:nvSpPr>
          <p:cNvPr id="26" name="TextBox 25">
            <a:extLst>
              <a:ext uri="{FF2B5EF4-FFF2-40B4-BE49-F238E27FC236}">
                <a16:creationId xmlns:a16="http://schemas.microsoft.com/office/drawing/2014/main" id="{5BB4BA90-A420-FB44-8B1F-7106C6323AEF}"/>
              </a:ext>
            </a:extLst>
          </p:cNvPr>
          <p:cNvSpPr txBox="1"/>
          <p:nvPr>
            <p:custDataLst>
              <p:tags r:id="rId9"/>
            </p:custDataLst>
          </p:nvPr>
        </p:nvSpPr>
        <p:spPr>
          <a:xfrm>
            <a:off x="168485" y="5106618"/>
            <a:ext cx="1782178" cy="646331"/>
          </a:xfrm>
          <a:prstGeom prst="rect">
            <a:avLst/>
          </a:prstGeom>
          <a:noFill/>
        </p:spPr>
        <p:txBody>
          <a:bodyPr wrap="square" lIns="91440" tIns="45720" rIns="91440" bIns="45720" rtlCol="0" anchor="t">
            <a:spAutoFit/>
          </a:bodyPr>
          <a:lstStyle/>
          <a:p>
            <a:pPr algn="ctr"/>
            <a:r>
              <a:rPr lang="fr-CA" b="1"/>
              <a:t>Justificatifs numériques</a:t>
            </a:r>
          </a:p>
        </p:txBody>
      </p:sp>
      <p:sp>
        <p:nvSpPr>
          <p:cNvPr id="27" name="TextBox 26">
            <a:extLst>
              <a:ext uri="{FF2B5EF4-FFF2-40B4-BE49-F238E27FC236}">
                <a16:creationId xmlns:a16="http://schemas.microsoft.com/office/drawing/2014/main" id="{684D8386-8B64-684D-A62D-19191771612D}"/>
              </a:ext>
            </a:extLst>
          </p:cNvPr>
          <p:cNvSpPr txBox="1"/>
          <p:nvPr>
            <p:custDataLst>
              <p:tags r:id="rId10"/>
            </p:custDataLst>
          </p:nvPr>
        </p:nvSpPr>
        <p:spPr>
          <a:xfrm>
            <a:off x="3869625" y="3627796"/>
            <a:ext cx="1722475" cy="830997"/>
          </a:xfrm>
          <a:prstGeom prst="rect">
            <a:avLst/>
          </a:prstGeom>
          <a:noFill/>
        </p:spPr>
        <p:txBody>
          <a:bodyPr wrap="square" rtlCol="0" anchor="ctr">
            <a:spAutoFit/>
          </a:bodyPr>
          <a:lstStyle/>
          <a:p>
            <a:pPr algn="ctr"/>
            <a:r>
              <a:rPr lang="fr-CA" sz="2400" dirty="0"/>
              <a:t>délivre un justificatif…</a:t>
            </a:r>
          </a:p>
        </p:txBody>
      </p:sp>
      <p:sp>
        <p:nvSpPr>
          <p:cNvPr id="28" name="TextBox 27">
            <a:extLst>
              <a:ext uri="{FF2B5EF4-FFF2-40B4-BE49-F238E27FC236}">
                <a16:creationId xmlns:a16="http://schemas.microsoft.com/office/drawing/2014/main" id="{BCA68FF8-7E07-3F4B-8F09-586FC59B1838}"/>
              </a:ext>
            </a:extLst>
          </p:cNvPr>
          <p:cNvSpPr txBox="1"/>
          <p:nvPr>
            <p:custDataLst>
              <p:tags r:id="rId11"/>
            </p:custDataLst>
          </p:nvPr>
        </p:nvSpPr>
        <p:spPr>
          <a:xfrm>
            <a:off x="1648050" y="3627796"/>
            <a:ext cx="2101716" cy="830997"/>
          </a:xfrm>
          <a:prstGeom prst="rect">
            <a:avLst/>
          </a:prstGeom>
          <a:noFill/>
        </p:spPr>
        <p:txBody>
          <a:bodyPr wrap="square" rtlCol="0" anchor="ctr">
            <a:spAutoFit/>
          </a:bodyPr>
          <a:lstStyle/>
          <a:p>
            <a:pPr algn="ctr"/>
            <a:r>
              <a:rPr lang="fr-CA" sz="2400"/>
              <a:t>Une organisation…</a:t>
            </a:r>
          </a:p>
        </p:txBody>
      </p:sp>
      <p:sp>
        <p:nvSpPr>
          <p:cNvPr id="29" name="TextBox 28">
            <a:extLst>
              <a:ext uri="{FF2B5EF4-FFF2-40B4-BE49-F238E27FC236}">
                <a16:creationId xmlns:a16="http://schemas.microsoft.com/office/drawing/2014/main" id="{469F45D1-A98F-BD4D-B085-70C9A372B9DC}"/>
              </a:ext>
            </a:extLst>
          </p:cNvPr>
          <p:cNvSpPr txBox="1"/>
          <p:nvPr>
            <p:custDataLst>
              <p:tags r:id="rId12"/>
            </p:custDataLst>
          </p:nvPr>
        </p:nvSpPr>
        <p:spPr>
          <a:xfrm>
            <a:off x="5592100" y="3500779"/>
            <a:ext cx="2244812" cy="1200329"/>
          </a:xfrm>
          <a:prstGeom prst="rect">
            <a:avLst/>
          </a:prstGeom>
          <a:noFill/>
        </p:spPr>
        <p:txBody>
          <a:bodyPr wrap="square" rtlCol="0" anchor="ctr">
            <a:spAutoFit/>
          </a:bodyPr>
          <a:lstStyle/>
          <a:p>
            <a:pPr algn="ctr"/>
            <a:r>
              <a:rPr lang="fr-CA" sz="2400" dirty="0"/>
              <a:t>qui est conservé dans un portefeuille…</a:t>
            </a:r>
          </a:p>
        </p:txBody>
      </p:sp>
      <p:sp>
        <p:nvSpPr>
          <p:cNvPr id="30" name="TextBox 29">
            <a:extLst>
              <a:ext uri="{FF2B5EF4-FFF2-40B4-BE49-F238E27FC236}">
                <a16:creationId xmlns:a16="http://schemas.microsoft.com/office/drawing/2014/main" id="{09A5F3FA-FA94-7D41-A244-6384003FE471}"/>
              </a:ext>
            </a:extLst>
          </p:cNvPr>
          <p:cNvSpPr txBox="1"/>
          <p:nvPr>
            <p:custDataLst>
              <p:tags r:id="rId13"/>
            </p:custDataLst>
          </p:nvPr>
        </p:nvSpPr>
        <p:spPr>
          <a:xfrm>
            <a:off x="7840389" y="3626806"/>
            <a:ext cx="2244812" cy="830997"/>
          </a:xfrm>
          <a:prstGeom prst="rect">
            <a:avLst/>
          </a:prstGeom>
          <a:noFill/>
        </p:spPr>
        <p:txBody>
          <a:bodyPr wrap="square" rtlCol="0" anchor="ctr">
            <a:spAutoFit/>
          </a:bodyPr>
          <a:lstStyle/>
          <a:p>
            <a:pPr algn="ctr"/>
            <a:r>
              <a:rPr lang="fr-CA" sz="2400" dirty="0"/>
              <a:t>et présenté en cas de besoin…</a:t>
            </a:r>
          </a:p>
        </p:txBody>
      </p:sp>
      <p:sp>
        <p:nvSpPr>
          <p:cNvPr id="31" name="TextBox 30">
            <a:extLst>
              <a:ext uri="{FF2B5EF4-FFF2-40B4-BE49-F238E27FC236}">
                <a16:creationId xmlns:a16="http://schemas.microsoft.com/office/drawing/2014/main" id="{AEF0EC0E-DC6C-DD49-A28D-F2726CC2B47C}"/>
              </a:ext>
            </a:extLst>
          </p:cNvPr>
          <p:cNvSpPr txBox="1"/>
          <p:nvPr>
            <p:custDataLst>
              <p:tags r:id="rId14"/>
            </p:custDataLst>
          </p:nvPr>
        </p:nvSpPr>
        <p:spPr>
          <a:xfrm>
            <a:off x="10062382" y="3612968"/>
            <a:ext cx="2078129" cy="830997"/>
          </a:xfrm>
          <a:prstGeom prst="rect">
            <a:avLst/>
          </a:prstGeom>
          <a:noFill/>
        </p:spPr>
        <p:txBody>
          <a:bodyPr wrap="square" rtlCol="0" anchor="ctr">
            <a:spAutoFit/>
          </a:bodyPr>
          <a:lstStyle/>
          <a:p>
            <a:pPr algn="ctr"/>
            <a:r>
              <a:rPr lang="fr-CA" sz="2400" dirty="0"/>
              <a:t>pour accomplir quelque chose.</a:t>
            </a:r>
          </a:p>
        </p:txBody>
      </p:sp>
      <p:pic>
        <p:nvPicPr>
          <p:cNvPr id="34" name="Graphic 33">
            <a:extLst>
              <a:ext uri="{FF2B5EF4-FFF2-40B4-BE49-F238E27FC236}">
                <a16:creationId xmlns:a16="http://schemas.microsoft.com/office/drawing/2014/main" id="{58343FEA-F275-1A40-BE7B-E9BC2F6BDCF5}"/>
              </a:ext>
            </a:extLst>
          </p:cNvPr>
          <p:cNvPicPr>
            <a:picLocks noChangeAspect="1"/>
          </p:cNvPicPr>
          <p:nvPr>
            <p:custDataLst>
              <p:tags r:id="rId15"/>
            </p:custDataLst>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041418" y="4729165"/>
            <a:ext cx="1257300" cy="1257300"/>
          </a:xfrm>
          <a:prstGeom prst="rect">
            <a:avLst/>
          </a:prstGeom>
        </p:spPr>
      </p:pic>
      <p:pic>
        <p:nvPicPr>
          <p:cNvPr id="35" name="Graphic 34">
            <a:extLst>
              <a:ext uri="{FF2B5EF4-FFF2-40B4-BE49-F238E27FC236}">
                <a16:creationId xmlns:a16="http://schemas.microsoft.com/office/drawing/2014/main" id="{C420A305-4D45-F349-A8F1-8C761F838C01}"/>
              </a:ext>
            </a:extLst>
          </p:cNvPr>
          <p:cNvPicPr>
            <a:picLocks noChangeAspect="1"/>
          </p:cNvPicPr>
          <p:nvPr>
            <p:custDataLst>
              <p:tags r:id="rId16"/>
            </p:custDataLst>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4450616" y="5043489"/>
            <a:ext cx="453605" cy="453605"/>
          </a:xfrm>
          <a:prstGeom prst="rect">
            <a:avLst/>
          </a:prstGeom>
        </p:spPr>
      </p:pic>
      <p:pic>
        <p:nvPicPr>
          <p:cNvPr id="36" name="Graphic 35">
            <a:extLst>
              <a:ext uri="{FF2B5EF4-FFF2-40B4-BE49-F238E27FC236}">
                <a16:creationId xmlns:a16="http://schemas.microsoft.com/office/drawing/2014/main" id="{138C4717-E113-D841-A92C-4790962AE326}"/>
              </a:ext>
            </a:extLst>
          </p:cNvPr>
          <p:cNvPicPr>
            <a:picLocks noChangeAspect="1"/>
          </p:cNvPicPr>
          <p:nvPr>
            <p:custDataLst>
              <p:tags r:id="rId17"/>
            </p:custDataLst>
          </p:nvPr>
        </p:nvPicPr>
        <p:blipFill>
          <a:blip r:embed="rId37" cstate="print">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473918" y="5469346"/>
            <a:ext cx="407000" cy="407000"/>
          </a:xfrm>
          <a:prstGeom prst="rect">
            <a:avLst/>
          </a:prstGeom>
        </p:spPr>
      </p:pic>
      <p:pic>
        <p:nvPicPr>
          <p:cNvPr id="2" name="Graphic 2" descr="Laptop with solid fill">
            <a:extLst>
              <a:ext uri="{FF2B5EF4-FFF2-40B4-BE49-F238E27FC236}">
                <a16:creationId xmlns:a16="http://schemas.microsoft.com/office/drawing/2014/main" id="{34A79734-16CF-E573-E0F1-2D39500107F9}"/>
              </a:ext>
            </a:extLst>
          </p:cNvPr>
          <p:cNvPicPr>
            <a:picLocks noChangeAspect="1"/>
          </p:cNvPicPr>
          <p:nvPr>
            <p:custDataLst>
              <p:tags r:id="rId18"/>
            </p:custDataLst>
          </p:nvPr>
        </p:nvPicPr>
        <p:blipFill>
          <a:blip r:embed="rId39">
            <a:extLst>
              <a:ext uri="{96DAC541-7B7A-43D3-8B79-37D633B846F1}">
                <asvg:svgBlip xmlns:asvg="http://schemas.microsoft.com/office/drawing/2016/SVG/main" r:embed="rId40"/>
              </a:ext>
            </a:extLst>
          </a:blip>
          <a:stretch>
            <a:fillRect/>
          </a:stretch>
        </p:blipFill>
        <p:spPr>
          <a:xfrm>
            <a:off x="6071549" y="4708002"/>
            <a:ext cx="964191" cy="973185"/>
          </a:xfrm>
          <a:prstGeom prst="rect">
            <a:avLst/>
          </a:prstGeom>
        </p:spPr>
      </p:pic>
      <p:pic>
        <p:nvPicPr>
          <p:cNvPr id="3" name="Graphic 2" descr="Laptop with solid fill">
            <a:extLst>
              <a:ext uri="{FF2B5EF4-FFF2-40B4-BE49-F238E27FC236}">
                <a16:creationId xmlns:a16="http://schemas.microsoft.com/office/drawing/2014/main" id="{4C5DA373-0E43-193B-1167-93FF6AB88C79}"/>
              </a:ext>
            </a:extLst>
          </p:cNvPr>
          <p:cNvPicPr>
            <a:picLocks noChangeAspect="1"/>
          </p:cNvPicPr>
          <p:nvPr>
            <p:custDataLst>
              <p:tags r:id="rId19"/>
            </p:custDataLst>
          </p:nvPr>
        </p:nvPicPr>
        <p:blipFill>
          <a:blip r:embed="rId39">
            <a:extLst>
              <a:ext uri="{96DAC541-7B7A-43D3-8B79-37D633B846F1}">
                <asvg:svgBlip xmlns:asvg="http://schemas.microsoft.com/office/drawing/2016/SVG/main" r:embed="rId40"/>
              </a:ext>
            </a:extLst>
          </a:blip>
          <a:stretch>
            <a:fillRect/>
          </a:stretch>
        </p:blipFill>
        <p:spPr>
          <a:xfrm>
            <a:off x="8370321" y="4708001"/>
            <a:ext cx="964191" cy="973185"/>
          </a:xfrm>
          <a:prstGeom prst="rect">
            <a:avLst/>
          </a:prstGeom>
        </p:spPr>
      </p:pic>
      <p:pic>
        <p:nvPicPr>
          <p:cNvPr id="4" name="Graphic 3">
            <a:extLst>
              <a:ext uri="{FF2B5EF4-FFF2-40B4-BE49-F238E27FC236}">
                <a16:creationId xmlns:a16="http://schemas.microsoft.com/office/drawing/2014/main" id="{B8181DF1-1F0E-387E-0DFA-ABE7FD04F8B8}"/>
              </a:ext>
            </a:extLst>
          </p:cNvPr>
          <p:cNvPicPr>
            <a:picLocks noChangeAspect="1"/>
          </p:cNvPicPr>
          <p:nvPr>
            <p:custDataLst>
              <p:tags r:id="rId20"/>
            </p:custDataLst>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8717606" y="5006730"/>
            <a:ext cx="309443" cy="309443"/>
          </a:xfrm>
          <a:prstGeom prst="rect">
            <a:avLst/>
          </a:prstGeom>
        </p:spPr>
      </p:pic>
      <p:pic>
        <p:nvPicPr>
          <p:cNvPr id="8" name="Graphic 8" descr="Checklist with solid fill">
            <a:extLst>
              <a:ext uri="{FF2B5EF4-FFF2-40B4-BE49-F238E27FC236}">
                <a16:creationId xmlns:a16="http://schemas.microsoft.com/office/drawing/2014/main" id="{BE32E6AC-3E20-D748-3E06-FD1B06D487F0}"/>
              </a:ext>
            </a:extLst>
          </p:cNvPr>
          <p:cNvPicPr>
            <a:picLocks noChangeAspect="1"/>
          </p:cNvPicPr>
          <p:nvPr>
            <p:custDataLst>
              <p:tags r:id="rId21"/>
            </p:custDataLst>
          </p:nvPr>
        </p:nvPicPr>
        <p:blipFill>
          <a:blip r:embed="rId41">
            <a:extLst>
              <a:ext uri="{96DAC541-7B7A-43D3-8B79-37D633B846F1}">
                <asvg:svgBlip xmlns:asvg="http://schemas.microsoft.com/office/drawing/2016/SVG/main" r:embed="rId42"/>
              </a:ext>
            </a:extLst>
          </a:blip>
          <a:stretch>
            <a:fillRect/>
          </a:stretch>
        </p:blipFill>
        <p:spPr>
          <a:xfrm>
            <a:off x="10400015" y="2040399"/>
            <a:ext cx="1290577" cy="1271286"/>
          </a:xfrm>
          <a:prstGeom prst="rect">
            <a:avLst/>
          </a:prstGeom>
        </p:spPr>
      </p:pic>
      <p:pic>
        <p:nvPicPr>
          <p:cNvPr id="9" name="Graphic 8" descr="Checklist with solid fill">
            <a:extLst>
              <a:ext uri="{FF2B5EF4-FFF2-40B4-BE49-F238E27FC236}">
                <a16:creationId xmlns:a16="http://schemas.microsoft.com/office/drawing/2014/main" id="{763571E1-7532-C8F4-E663-4C26BDFD23F6}"/>
              </a:ext>
            </a:extLst>
          </p:cNvPr>
          <p:cNvPicPr>
            <a:picLocks noChangeAspect="1"/>
          </p:cNvPicPr>
          <p:nvPr>
            <p:custDataLst>
              <p:tags r:id="rId22"/>
            </p:custDataLst>
          </p:nvPr>
        </p:nvPicPr>
        <p:blipFill>
          <a:blip r:embed="rId41">
            <a:extLst>
              <a:ext uri="{96DAC541-7B7A-43D3-8B79-37D633B846F1}">
                <asvg:svgBlip xmlns:asvg="http://schemas.microsoft.com/office/drawing/2016/SVG/main" r:embed="rId42"/>
              </a:ext>
            </a:extLst>
          </a:blip>
          <a:stretch>
            <a:fillRect/>
          </a:stretch>
        </p:blipFill>
        <p:spPr>
          <a:xfrm>
            <a:off x="10400015" y="4701108"/>
            <a:ext cx="1290577" cy="1271286"/>
          </a:xfrm>
          <a:prstGeom prst="rect">
            <a:avLst/>
          </a:prstGeom>
        </p:spPr>
      </p:pic>
      <p:pic>
        <p:nvPicPr>
          <p:cNvPr id="7" name="Picture 9">
            <a:extLst>
              <a:ext uri="{FF2B5EF4-FFF2-40B4-BE49-F238E27FC236}">
                <a16:creationId xmlns:a16="http://schemas.microsoft.com/office/drawing/2014/main" id="{B106E16C-0990-17F4-991A-C80BAE7BD1A3}"/>
              </a:ext>
            </a:extLst>
          </p:cNvPr>
          <p:cNvPicPr>
            <a:picLocks noChangeAspect="1"/>
          </p:cNvPicPr>
          <p:nvPr>
            <p:custDataLst>
              <p:tags r:id="rId23"/>
            </p:custDataLst>
          </p:nvPr>
        </p:nvPicPr>
        <p:blipFill>
          <a:blip r:embed="rId43"/>
          <a:stretch>
            <a:fillRect/>
          </a:stretch>
        </p:blipFill>
        <p:spPr>
          <a:xfrm>
            <a:off x="6896357" y="5197303"/>
            <a:ext cx="767664" cy="767664"/>
          </a:xfrm>
          <a:prstGeom prst="rect">
            <a:avLst/>
          </a:prstGeom>
        </p:spPr>
      </p:pic>
      <p:pic>
        <p:nvPicPr>
          <p:cNvPr id="11" name="Picture 11">
            <a:extLst>
              <a:ext uri="{FF2B5EF4-FFF2-40B4-BE49-F238E27FC236}">
                <a16:creationId xmlns:a16="http://schemas.microsoft.com/office/drawing/2014/main" id="{15C353B2-3098-0B6D-FBDD-00871FF68AE8}"/>
              </a:ext>
            </a:extLst>
          </p:cNvPr>
          <p:cNvPicPr>
            <a:picLocks noChangeAspect="1"/>
          </p:cNvPicPr>
          <p:nvPr>
            <p:custDataLst>
              <p:tags r:id="rId24"/>
            </p:custDataLst>
          </p:nvPr>
        </p:nvPicPr>
        <p:blipFill>
          <a:blip r:embed="rId44"/>
          <a:stretch>
            <a:fillRect/>
          </a:stretch>
        </p:blipFill>
        <p:spPr>
          <a:xfrm>
            <a:off x="9202952" y="5202065"/>
            <a:ext cx="767664" cy="1067058"/>
          </a:xfrm>
          <a:prstGeom prst="rect">
            <a:avLst/>
          </a:prstGeom>
        </p:spPr>
      </p:pic>
    </p:spTree>
    <p:extLst>
      <p:ext uri="{BB962C8B-B14F-4D97-AF65-F5344CB8AC3E}">
        <p14:creationId xmlns:p14="http://schemas.microsoft.com/office/powerpoint/2010/main" val="37310295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43775E5-0393-FF3D-6E51-0B08A4C7450E}"/>
              </a:ext>
            </a:extLst>
          </p:cNvPr>
          <p:cNvPicPr>
            <a:picLocks noChangeAspect="1"/>
          </p:cNvPicPr>
          <p:nvPr>
            <p:custDataLst>
              <p:tags r:id="rId1"/>
            </p:custDataLst>
          </p:nvPr>
        </p:nvPicPr>
        <p:blipFill>
          <a:blip r:embed="rId5"/>
          <a:stretch>
            <a:fillRect/>
          </a:stretch>
        </p:blipFill>
        <p:spPr>
          <a:xfrm>
            <a:off x="5040809" y="478119"/>
            <a:ext cx="2181568" cy="1095800"/>
          </a:xfrm>
          <a:prstGeom prst="rect">
            <a:avLst/>
          </a:prstGeom>
        </p:spPr>
      </p:pic>
      <p:pic>
        <p:nvPicPr>
          <p:cNvPr id="4" name="Graphic 4">
            <a:extLst>
              <a:ext uri="{FF2B5EF4-FFF2-40B4-BE49-F238E27FC236}">
                <a16:creationId xmlns:a16="http://schemas.microsoft.com/office/drawing/2014/main" id="{247F84C3-0E0A-F442-B493-D19426C92EDF}"/>
              </a:ext>
            </a:extLst>
          </p:cNvPr>
          <p:cNvPicPr>
            <a:picLocks noChangeAspect="1"/>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1015837" y="1547008"/>
            <a:ext cx="10156236" cy="4209814"/>
          </a:xfrm>
          <a:prstGeom prst="rect">
            <a:avLst/>
          </a:prstGeom>
        </p:spPr>
      </p:pic>
    </p:spTree>
    <p:extLst>
      <p:ext uri="{BB962C8B-B14F-4D97-AF65-F5344CB8AC3E}">
        <p14:creationId xmlns:p14="http://schemas.microsoft.com/office/powerpoint/2010/main" val="639953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Graphical user interface, application, Teams&#10;&#10;Description automatically generated">
            <a:extLst>
              <a:ext uri="{FF2B5EF4-FFF2-40B4-BE49-F238E27FC236}">
                <a16:creationId xmlns:a16="http://schemas.microsoft.com/office/drawing/2014/main" id="{D4881AD4-A6B7-9D1A-84BD-D44ABEC09C46}"/>
              </a:ext>
            </a:extLst>
          </p:cNvPr>
          <p:cNvPicPr>
            <a:picLocks noChangeAspect="1"/>
          </p:cNvPicPr>
          <p:nvPr>
            <p:custDataLst>
              <p:tags r:id="rId1"/>
            </p:custDataLst>
          </p:nvPr>
        </p:nvPicPr>
        <p:blipFill>
          <a:blip r:embed="rId5"/>
          <a:stretch>
            <a:fillRect/>
          </a:stretch>
        </p:blipFill>
        <p:spPr>
          <a:xfrm>
            <a:off x="955040" y="1716957"/>
            <a:ext cx="10668000" cy="3830487"/>
          </a:xfrm>
          <a:prstGeom prst="rect">
            <a:avLst/>
          </a:prstGeom>
        </p:spPr>
      </p:pic>
      <p:sp>
        <p:nvSpPr>
          <p:cNvPr id="5" name="CuadroTexto 350">
            <a:extLst>
              <a:ext uri="{FF2B5EF4-FFF2-40B4-BE49-F238E27FC236}">
                <a16:creationId xmlns:a16="http://schemas.microsoft.com/office/drawing/2014/main" id="{D522F2CE-C182-E95D-26A2-7024C6A6B181}"/>
              </a:ext>
            </a:extLst>
          </p:cNvPr>
          <p:cNvSpPr txBox="1"/>
          <p:nvPr>
            <p:custDataLst>
              <p:tags r:id="rId2"/>
            </p:custDataLst>
          </p:nvPr>
        </p:nvSpPr>
        <p:spPr>
          <a:xfrm>
            <a:off x="4804384" y="511095"/>
            <a:ext cx="2583271" cy="707886"/>
          </a:xfrm>
          <a:prstGeom prst="rect">
            <a:avLst/>
          </a:prstGeom>
          <a:noFill/>
        </p:spPr>
        <p:txBody>
          <a:bodyPr wrap="none" lIns="91440" tIns="45720" rIns="91440" bIns="45720" rtlCol="0" anchor="t">
            <a:spAutoFit/>
          </a:bodyPr>
          <a:lstStyle/>
          <a:p>
            <a:pPr algn="ctr"/>
            <a:r>
              <a:rPr lang="fr-CA" sz="4000" b="1" dirty="0" err="1">
                <a:solidFill>
                  <a:schemeClr val="tx2"/>
                </a:solidFill>
                <a:latin typeface="+mj-lt"/>
                <a:ea typeface="Lato Heavy" charset="0"/>
                <a:cs typeface="Poppins"/>
              </a:rPr>
              <a:t>OrgBook</a:t>
            </a:r>
            <a:r>
              <a:rPr lang="fr-CA" sz="4000" b="1" dirty="0">
                <a:solidFill>
                  <a:schemeClr val="tx2"/>
                </a:solidFill>
                <a:latin typeface="+mj-lt"/>
                <a:ea typeface="Lato Heavy" charset="0"/>
                <a:cs typeface="Poppins"/>
              </a:rPr>
              <a:t> BC</a:t>
            </a:r>
          </a:p>
        </p:txBody>
      </p:sp>
    </p:spTree>
    <p:extLst>
      <p:ext uri="{BB962C8B-B14F-4D97-AF65-F5344CB8AC3E}">
        <p14:creationId xmlns:p14="http://schemas.microsoft.com/office/powerpoint/2010/main" val="1045110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Graphical user interface, text, application, email&#10;&#10;Description automatically generated">
            <a:extLst>
              <a:ext uri="{FF2B5EF4-FFF2-40B4-BE49-F238E27FC236}">
                <a16:creationId xmlns:a16="http://schemas.microsoft.com/office/drawing/2014/main" id="{089DD090-061E-B002-2F8D-BC2004CBA747}"/>
              </a:ext>
            </a:extLst>
          </p:cNvPr>
          <p:cNvPicPr>
            <a:picLocks noChangeAspect="1"/>
          </p:cNvPicPr>
          <p:nvPr>
            <p:custDataLst>
              <p:tags r:id="rId1"/>
            </p:custDataLst>
          </p:nvPr>
        </p:nvPicPr>
        <p:blipFill>
          <a:blip r:embed="rId8"/>
          <a:stretch>
            <a:fillRect/>
          </a:stretch>
        </p:blipFill>
        <p:spPr>
          <a:xfrm>
            <a:off x="1501346" y="3768"/>
            <a:ext cx="9148118" cy="6850463"/>
          </a:xfrm>
          <a:prstGeom prst="rect">
            <a:avLst/>
          </a:prstGeom>
          <a:ln>
            <a:noFill/>
          </a:ln>
        </p:spPr>
      </p:pic>
      <p:sp>
        <p:nvSpPr>
          <p:cNvPr id="13" name="Rectangle 12">
            <a:extLst>
              <a:ext uri="{FF2B5EF4-FFF2-40B4-BE49-F238E27FC236}">
                <a16:creationId xmlns:a16="http://schemas.microsoft.com/office/drawing/2014/main" id="{4EFB888B-B681-47C3-3543-84F525CCFA2A}"/>
              </a:ext>
            </a:extLst>
          </p:cNvPr>
          <p:cNvSpPr/>
          <p:nvPr>
            <p:custDataLst>
              <p:tags r:id="rId2"/>
            </p:custDataLst>
          </p:nvPr>
        </p:nvSpPr>
        <p:spPr>
          <a:xfrm>
            <a:off x="2335388" y="6163463"/>
            <a:ext cx="1531055" cy="115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3B3F734-535D-1340-534F-5A3B48437745}"/>
              </a:ext>
            </a:extLst>
          </p:cNvPr>
          <p:cNvSpPr/>
          <p:nvPr>
            <p:custDataLst>
              <p:tags r:id="rId3"/>
            </p:custDataLst>
          </p:nvPr>
        </p:nvSpPr>
        <p:spPr>
          <a:xfrm>
            <a:off x="2472971" y="6454577"/>
            <a:ext cx="2536471" cy="2058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348B50D4-1D23-2A7E-83A2-428DB5CAB56D}"/>
              </a:ext>
            </a:extLst>
          </p:cNvPr>
          <p:cNvCxnSpPr/>
          <p:nvPr>
            <p:custDataLst>
              <p:tags r:id="rId4"/>
            </p:custDataLst>
          </p:nvPr>
        </p:nvCxnSpPr>
        <p:spPr>
          <a:xfrm>
            <a:off x="2303671" y="6218581"/>
            <a:ext cx="1488659" cy="8833"/>
          </a:xfrm>
          <a:prstGeom prst="straightConnector1">
            <a:avLst/>
          </a:prstGeom>
          <a:ln w="28575"/>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B7BEC33-622D-2953-0261-6913F2A5D4A3}"/>
              </a:ext>
            </a:extLst>
          </p:cNvPr>
          <p:cNvCxnSpPr>
            <a:cxnSpLocks/>
          </p:cNvCxnSpPr>
          <p:nvPr>
            <p:custDataLst>
              <p:tags r:id="rId5"/>
            </p:custDataLst>
          </p:nvPr>
        </p:nvCxnSpPr>
        <p:spPr>
          <a:xfrm flipV="1">
            <a:off x="2336801" y="6525588"/>
            <a:ext cx="2570919" cy="2211"/>
          </a:xfrm>
          <a:prstGeom prst="straightConnector1">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010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D50E2C3-0B32-CF10-F963-885A7AB7E789}"/>
              </a:ext>
            </a:extLst>
          </p:cNvPr>
          <p:cNvGrpSpPr/>
          <p:nvPr>
            <p:custDataLst>
              <p:tags r:id="rId1"/>
            </p:custDataLst>
          </p:nvPr>
        </p:nvGrpSpPr>
        <p:grpSpPr>
          <a:xfrm>
            <a:off x="284480" y="2103120"/>
            <a:ext cx="9560560" cy="3779520"/>
            <a:chOff x="1300480" y="1361440"/>
            <a:chExt cx="9560560" cy="3779520"/>
          </a:xfrm>
        </p:grpSpPr>
        <p:sp>
          <p:nvSpPr>
            <p:cNvPr id="184" name="Arrow: Pentagon 183">
              <a:extLst>
                <a:ext uri="{FF2B5EF4-FFF2-40B4-BE49-F238E27FC236}">
                  <a16:creationId xmlns:a16="http://schemas.microsoft.com/office/drawing/2014/main" id="{47EF6D44-0B7A-E277-35DB-00DA43D0ABBE}"/>
                </a:ext>
              </a:extLst>
            </p:cNvPr>
            <p:cNvSpPr/>
            <p:nvPr/>
          </p:nvSpPr>
          <p:spPr>
            <a:xfrm>
              <a:off x="1300480" y="1361440"/>
              <a:ext cx="3058160" cy="1016000"/>
            </a:xfrm>
            <a:prstGeom prst="homePlate">
              <a:avLst/>
            </a:prstGeom>
            <a:solidFill>
              <a:srgbClr val="96C23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A"/>
                </a:solidFill>
                <a:cs typeface="Calibri"/>
              </a:endParaRPr>
            </a:p>
          </p:txBody>
        </p:sp>
        <p:sp>
          <p:nvSpPr>
            <p:cNvPr id="185" name="Arrow: Chevron 184">
              <a:extLst>
                <a:ext uri="{FF2B5EF4-FFF2-40B4-BE49-F238E27FC236}">
                  <a16:creationId xmlns:a16="http://schemas.microsoft.com/office/drawing/2014/main" id="{E03296AB-48AA-87CD-9A29-7C18E5F33037}"/>
                </a:ext>
              </a:extLst>
            </p:cNvPr>
            <p:cNvSpPr/>
            <p:nvPr/>
          </p:nvSpPr>
          <p:spPr>
            <a:xfrm>
              <a:off x="4206240" y="1422400"/>
              <a:ext cx="3423920" cy="955040"/>
            </a:xfrm>
            <a:prstGeom prst="chevron">
              <a:avLst/>
            </a:prstGeom>
            <a:solidFill>
              <a:srgbClr val="748FC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0" name="Arrow: Chevron 189">
              <a:extLst>
                <a:ext uri="{FF2B5EF4-FFF2-40B4-BE49-F238E27FC236}">
                  <a16:creationId xmlns:a16="http://schemas.microsoft.com/office/drawing/2014/main" id="{7D8586A8-E77B-B946-08D1-073392A54E7B}"/>
                </a:ext>
              </a:extLst>
            </p:cNvPr>
            <p:cNvSpPr/>
            <p:nvPr/>
          </p:nvSpPr>
          <p:spPr>
            <a:xfrm>
              <a:off x="7599680" y="1422400"/>
              <a:ext cx="3261360" cy="955040"/>
            </a:xfrm>
            <a:prstGeom prst="chevron">
              <a:avLst/>
            </a:prstGeom>
            <a:solidFill>
              <a:srgbClr val="00A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4" name="TextBox 193">
              <a:extLst>
                <a:ext uri="{FF2B5EF4-FFF2-40B4-BE49-F238E27FC236}">
                  <a16:creationId xmlns:a16="http://schemas.microsoft.com/office/drawing/2014/main" id="{3E810221-693F-1C7D-A43F-DCE47AF3F24B}"/>
                </a:ext>
              </a:extLst>
            </p:cNvPr>
            <p:cNvSpPr txBox="1"/>
            <p:nvPr/>
          </p:nvSpPr>
          <p:spPr>
            <a:xfrm>
              <a:off x="1971040" y="1686560"/>
              <a:ext cx="15748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a:latin typeface="BC Sans"/>
                </a:rPr>
                <a:t>Problème</a:t>
              </a:r>
            </a:p>
          </p:txBody>
        </p:sp>
        <p:sp>
          <p:nvSpPr>
            <p:cNvPr id="197" name="TextBox 196">
              <a:extLst>
                <a:ext uri="{FF2B5EF4-FFF2-40B4-BE49-F238E27FC236}">
                  <a16:creationId xmlns:a16="http://schemas.microsoft.com/office/drawing/2014/main" id="{1A5F59F3-5CF7-7551-8DF2-0D936CDB2878}"/>
                </a:ext>
              </a:extLst>
            </p:cNvPr>
            <p:cNvSpPr txBox="1"/>
            <p:nvPr/>
          </p:nvSpPr>
          <p:spPr>
            <a:xfrm>
              <a:off x="5212079" y="1717040"/>
              <a:ext cx="23876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r-CA" b="1">
                  <a:latin typeface="BC Sans"/>
                  <a:cs typeface="Calibri"/>
                </a:rPr>
                <a:t>Importance </a:t>
              </a:r>
            </a:p>
          </p:txBody>
        </p:sp>
        <p:sp>
          <p:nvSpPr>
            <p:cNvPr id="198" name="TextBox 197">
              <a:extLst>
                <a:ext uri="{FF2B5EF4-FFF2-40B4-BE49-F238E27FC236}">
                  <a16:creationId xmlns:a16="http://schemas.microsoft.com/office/drawing/2014/main" id="{A8FC95EF-831F-B410-1A2E-90AC354086CA}"/>
                </a:ext>
              </a:extLst>
            </p:cNvPr>
            <p:cNvSpPr txBox="1"/>
            <p:nvPr/>
          </p:nvSpPr>
          <p:spPr>
            <a:xfrm>
              <a:off x="8686799" y="1717039"/>
              <a:ext cx="199135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r-CA" b="1">
                  <a:latin typeface="BC Sans"/>
                  <a:cs typeface="Calibri"/>
                </a:rPr>
                <a:t>Solution</a:t>
              </a:r>
            </a:p>
          </p:txBody>
        </p:sp>
        <p:sp>
          <p:nvSpPr>
            <p:cNvPr id="5" name="Rectangle 4">
              <a:extLst>
                <a:ext uri="{FF2B5EF4-FFF2-40B4-BE49-F238E27FC236}">
                  <a16:creationId xmlns:a16="http://schemas.microsoft.com/office/drawing/2014/main" id="{B7681988-7FF6-A232-1A7A-413A8B3E92FE}"/>
                </a:ext>
              </a:extLst>
            </p:cNvPr>
            <p:cNvSpPr/>
            <p:nvPr/>
          </p:nvSpPr>
          <p:spPr>
            <a:xfrm>
              <a:off x="7823200" y="2691371"/>
              <a:ext cx="2911675" cy="24495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a:solidFill>
                    <a:schemeClr val="tx1"/>
                  </a:solidFill>
                  <a:latin typeface="BC Sans"/>
                </a:rPr>
                <a:t>Les avocats reçoivent des justificatifs vérifiables qui prouvent leur identité et leur statut de membre en règle. Ces justificatifs peuvent être utilisés pour accéder efficacement aux documents de la cour. </a:t>
              </a:r>
            </a:p>
          </p:txBody>
        </p:sp>
        <p:sp>
          <p:nvSpPr>
            <p:cNvPr id="9" name="Rectangle 8">
              <a:extLst>
                <a:ext uri="{FF2B5EF4-FFF2-40B4-BE49-F238E27FC236}">
                  <a16:creationId xmlns:a16="http://schemas.microsoft.com/office/drawing/2014/main" id="{6F31A3DB-46DF-AE27-E840-1BFC4AFCC2B0}"/>
                </a:ext>
              </a:extLst>
            </p:cNvPr>
            <p:cNvSpPr/>
            <p:nvPr/>
          </p:nvSpPr>
          <p:spPr>
            <a:xfrm>
              <a:off x="4521200" y="2691370"/>
              <a:ext cx="2959903" cy="24495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600">
                  <a:solidFill>
                    <a:schemeClr val="tx1"/>
                  </a:solidFill>
                  <a:latin typeface="BC Sans"/>
                </a:rPr>
                <a:t>La Cour suprême du Canada exige que les audiences sur la libération sous caution soient entendues dans un délai de 30 jours. </a:t>
              </a:r>
            </a:p>
          </p:txBody>
        </p:sp>
        <p:sp>
          <p:nvSpPr>
            <p:cNvPr id="10" name="Rectangle 9">
              <a:extLst>
                <a:ext uri="{FF2B5EF4-FFF2-40B4-BE49-F238E27FC236}">
                  <a16:creationId xmlns:a16="http://schemas.microsoft.com/office/drawing/2014/main" id="{FB1BC50D-D9D5-14ED-FB70-2191ABCF65A0}"/>
                </a:ext>
              </a:extLst>
            </p:cNvPr>
            <p:cNvSpPr/>
            <p:nvPr/>
          </p:nvSpPr>
          <p:spPr>
            <a:xfrm>
              <a:off x="1330960" y="2691370"/>
              <a:ext cx="2811104" cy="2449589"/>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600">
                  <a:solidFill>
                    <a:schemeClr val="tx1"/>
                  </a:solidFill>
                  <a:latin typeface="BC Sans"/>
                </a:rPr>
                <a:t>Les avocats de la C.-B. ont besoin d’un accès rapide et sécurisé aux enregistrements audio et aux documents officiels de la cour.</a:t>
              </a:r>
              <a:r>
                <a:rPr lang="fr-CA" sz="1600">
                  <a:solidFill>
                    <a:schemeClr val="tx1"/>
                  </a:solidFill>
                  <a:latin typeface="Franklin Gothic Book"/>
                </a:rPr>
                <a:t> </a:t>
              </a:r>
            </a:p>
          </p:txBody>
        </p:sp>
      </p:grpSp>
      <p:sp>
        <p:nvSpPr>
          <p:cNvPr id="13" name="Title 1">
            <a:extLst>
              <a:ext uri="{FF2B5EF4-FFF2-40B4-BE49-F238E27FC236}">
                <a16:creationId xmlns:a16="http://schemas.microsoft.com/office/drawing/2014/main" id="{543B100F-40B1-957B-4130-5A898A7B61F7}"/>
              </a:ext>
            </a:extLst>
          </p:cNvPr>
          <p:cNvSpPr>
            <a:spLocks noGrp="1"/>
          </p:cNvSpPr>
          <p:nvPr>
            <p:ph type="title"/>
            <p:custDataLst>
              <p:tags r:id="rId2"/>
            </p:custDataLst>
          </p:nvPr>
        </p:nvSpPr>
        <p:spPr>
          <a:xfrm>
            <a:off x="1772459" y="85999"/>
            <a:ext cx="8653548" cy="1973580"/>
          </a:xfrm>
        </p:spPr>
        <p:txBody>
          <a:bodyPr>
            <a:normAutofit/>
          </a:bodyPr>
          <a:lstStyle/>
          <a:p>
            <a:pPr algn="ctr"/>
            <a:r>
              <a:rPr lang="fr-CA" b="1" dirty="0">
                <a:solidFill>
                  <a:schemeClr val="tx2"/>
                </a:solidFill>
                <a:latin typeface="BC Sans"/>
                <a:cs typeface="Calibri"/>
              </a:rPr>
              <a:t>Cas d’utilisation par les avocats :</a:t>
            </a:r>
            <a:br>
              <a:rPr lang="fr-CA" b="1" dirty="0">
                <a:solidFill>
                  <a:schemeClr val="tx2"/>
                </a:solidFill>
                <a:latin typeface="BC Sans"/>
                <a:cs typeface="Calibri"/>
              </a:rPr>
            </a:br>
            <a:r>
              <a:rPr lang="fr-CA" b="1" dirty="0">
                <a:solidFill>
                  <a:schemeClr val="tx2"/>
                </a:solidFill>
                <a:latin typeface="BC Sans"/>
                <a:cs typeface="Calibri"/>
              </a:rPr>
              <a:t>Accès aux documents de la cour</a:t>
            </a:r>
          </a:p>
        </p:txBody>
      </p:sp>
      <p:sp>
        <p:nvSpPr>
          <p:cNvPr id="17" name="Rectangle 16">
            <a:extLst>
              <a:ext uri="{FF2B5EF4-FFF2-40B4-BE49-F238E27FC236}">
                <a16:creationId xmlns:a16="http://schemas.microsoft.com/office/drawing/2014/main" id="{9010C1B3-AB04-329B-6F16-7F4E8E1B0991}"/>
              </a:ext>
            </a:extLst>
          </p:cNvPr>
          <p:cNvSpPr/>
          <p:nvPr>
            <p:custDataLst>
              <p:tags r:id="rId3"/>
            </p:custDataLst>
          </p:nvPr>
        </p:nvSpPr>
        <p:spPr>
          <a:xfrm>
            <a:off x="9944100" y="2064405"/>
            <a:ext cx="2068830" cy="3929285"/>
          </a:xfrm>
          <a:prstGeom prst="rect">
            <a:avLst/>
          </a:prstGeom>
          <a:solidFill>
            <a:schemeClr val="tx2">
              <a:lumMod val="60000"/>
              <a:lumOff val="40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600" i="1" dirty="0">
                <a:solidFill>
                  <a:schemeClr val="tx1"/>
                </a:solidFill>
                <a:latin typeface="BC Sans"/>
              </a:rPr>
              <a:t>On se dirige vers…</a:t>
            </a:r>
          </a:p>
          <a:p>
            <a:pPr algn="ctr"/>
            <a:endParaRPr lang="en-CA" sz="1600" i="1" dirty="0">
              <a:solidFill>
                <a:schemeClr val="tx1"/>
              </a:solidFill>
              <a:latin typeface="BC Sans"/>
            </a:endParaRPr>
          </a:p>
          <a:p>
            <a:pPr algn="ctr"/>
            <a:r>
              <a:rPr lang="fr-CA" dirty="0">
                <a:solidFill>
                  <a:schemeClr val="tx1"/>
                </a:solidFill>
                <a:latin typeface="BC Sans"/>
              </a:rPr>
              <a:t>Le gouvernement, les entreprises et les habitants de la</a:t>
            </a:r>
            <a:r>
              <a:rPr lang="fr-CA" b="1" dirty="0">
                <a:solidFill>
                  <a:schemeClr val="tx2"/>
                </a:solidFill>
                <a:latin typeface="BC Sans"/>
                <a:cs typeface="Calibri"/>
              </a:rPr>
              <a:t> </a:t>
            </a:r>
            <a:r>
              <a:rPr lang="fr-CA" dirty="0">
                <a:solidFill>
                  <a:schemeClr val="tx1"/>
                </a:solidFill>
                <a:latin typeface="BC Sans"/>
              </a:rPr>
              <a:t>C.-B. participent en toute confiance au monde numérique.</a:t>
            </a:r>
          </a:p>
        </p:txBody>
      </p:sp>
    </p:spTree>
    <p:extLst>
      <p:ext uri="{BB962C8B-B14F-4D97-AF65-F5344CB8AC3E}">
        <p14:creationId xmlns:p14="http://schemas.microsoft.com/office/powerpoint/2010/main" val="3096253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7"/>
</p:tagLst>
</file>

<file path=ppt/tags/tag101.xml><?xml version="1.0" encoding="utf-8"?>
<p:tagLst xmlns:a="http://schemas.openxmlformats.org/drawingml/2006/main" xmlns:r="http://schemas.openxmlformats.org/officeDocument/2006/relationships" xmlns:p="http://schemas.openxmlformats.org/presentationml/2006/main">
  <p:tag name="NUM" val="8"/>
</p:tagLst>
</file>

<file path=ppt/tags/tag102.xml><?xml version="1.0" encoding="utf-8"?>
<p:tagLst xmlns:a="http://schemas.openxmlformats.org/drawingml/2006/main" xmlns:r="http://schemas.openxmlformats.org/officeDocument/2006/relationships" xmlns:p="http://schemas.openxmlformats.org/presentationml/2006/main">
  <p:tag name="NUM" val="9"/>
</p:tagLst>
</file>

<file path=ppt/tags/tag103.xml><?xml version="1.0" encoding="utf-8"?>
<p:tagLst xmlns:a="http://schemas.openxmlformats.org/drawingml/2006/main" xmlns:r="http://schemas.openxmlformats.org/officeDocument/2006/relationships" xmlns:p="http://schemas.openxmlformats.org/presentationml/2006/main">
  <p:tag name="NUM" val="10"/>
</p:tagLst>
</file>

<file path=ppt/tags/tag104.xml><?xml version="1.0" encoding="utf-8"?>
<p:tagLst xmlns:a="http://schemas.openxmlformats.org/drawingml/2006/main" xmlns:r="http://schemas.openxmlformats.org/officeDocument/2006/relationships" xmlns:p="http://schemas.openxmlformats.org/presentationml/2006/main">
  <p:tag name="NUM" val="11"/>
</p:tagLst>
</file>

<file path=ppt/tags/tag105.xml><?xml version="1.0" encoding="utf-8"?>
<p:tagLst xmlns:a="http://schemas.openxmlformats.org/drawingml/2006/main" xmlns:r="http://schemas.openxmlformats.org/officeDocument/2006/relationships" xmlns:p="http://schemas.openxmlformats.org/presentationml/2006/main">
  <p:tag name="NUM" val="12"/>
</p:tagLst>
</file>

<file path=ppt/tags/tag106.xml><?xml version="1.0" encoding="utf-8"?>
<p:tagLst xmlns:a="http://schemas.openxmlformats.org/drawingml/2006/main" xmlns:r="http://schemas.openxmlformats.org/officeDocument/2006/relationships" xmlns:p="http://schemas.openxmlformats.org/presentationml/2006/main">
  <p:tag name="NUM" val="13"/>
</p:tagLst>
</file>

<file path=ppt/tags/tag107.xml><?xml version="1.0" encoding="utf-8"?>
<p:tagLst xmlns:a="http://schemas.openxmlformats.org/drawingml/2006/main" xmlns:r="http://schemas.openxmlformats.org/officeDocument/2006/relationships" xmlns:p="http://schemas.openxmlformats.org/presentationml/2006/main">
  <p:tag name="NUM" val="14"/>
</p:tagLst>
</file>

<file path=ppt/tags/tag108.xml><?xml version="1.0" encoding="utf-8"?>
<p:tagLst xmlns:a="http://schemas.openxmlformats.org/drawingml/2006/main" xmlns:r="http://schemas.openxmlformats.org/officeDocument/2006/relationships" xmlns:p="http://schemas.openxmlformats.org/presentationml/2006/main">
  <p:tag name="NUM" val="15"/>
</p:tagLst>
</file>

<file path=ppt/tags/tag109.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3"/>
</p:tagLst>
</file>

<file path=ppt/tags/tag113.xml><?xml version="1.0" encoding="utf-8"?>
<p:tagLst xmlns:a="http://schemas.openxmlformats.org/drawingml/2006/main" xmlns:r="http://schemas.openxmlformats.org/officeDocument/2006/relationships" xmlns:p="http://schemas.openxmlformats.org/presentationml/2006/main">
  <p:tag name="NUM" val="4"/>
</p:tagLst>
</file>

<file path=ppt/tags/tag114.xml><?xml version="1.0" encoding="utf-8"?>
<p:tagLst xmlns:a="http://schemas.openxmlformats.org/drawingml/2006/main" xmlns:r="http://schemas.openxmlformats.org/officeDocument/2006/relationships" xmlns:p="http://schemas.openxmlformats.org/presentationml/2006/main">
  <p:tag name="NUM" val="5"/>
</p:tagLst>
</file>

<file path=ppt/tags/tag115.xml><?xml version="1.0" encoding="utf-8"?>
<p:tagLst xmlns:a="http://schemas.openxmlformats.org/drawingml/2006/main" xmlns:r="http://schemas.openxmlformats.org/officeDocument/2006/relationships" xmlns:p="http://schemas.openxmlformats.org/presentationml/2006/main">
  <p:tag name="NUM" val="6"/>
</p:tagLst>
</file>

<file path=ppt/tags/tag116.xml><?xml version="1.0" encoding="utf-8"?>
<p:tagLst xmlns:a="http://schemas.openxmlformats.org/drawingml/2006/main" xmlns:r="http://schemas.openxmlformats.org/officeDocument/2006/relationships" xmlns:p="http://schemas.openxmlformats.org/presentationml/2006/main">
  <p:tag name="NUM" val="7"/>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4"/>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21"/>
</p:tagLst>
</file>

<file path=ppt/tags/tag47.xml><?xml version="1.0" encoding="utf-8"?>
<p:tagLst xmlns:a="http://schemas.openxmlformats.org/drawingml/2006/main" xmlns:r="http://schemas.openxmlformats.org/officeDocument/2006/relationships" xmlns:p="http://schemas.openxmlformats.org/presentationml/2006/main">
  <p:tag name="NUM" val="22"/>
</p:tagLst>
</file>

<file path=ppt/tags/tag48.xml><?xml version="1.0" encoding="utf-8"?>
<p:tagLst xmlns:a="http://schemas.openxmlformats.org/drawingml/2006/main" xmlns:r="http://schemas.openxmlformats.org/officeDocument/2006/relationships" xmlns:p="http://schemas.openxmlformats.org/presentationml/2006/main">
  <p:tag name="NUM" val="23"/>
</p:tagLst>
</file>

<file path=ppt/tags/tag49.xml><?xml version="1.0" encoding="utf-8"?>
<p:tagLst xmlns:a="http://schemas.openxmlformats.org/drawingml/2006/main" xmlns:r="http://schemas.openxmlformats.org/officeDocument/2006/relationships" xmlns:p="http://schemas.openxmlformats.org/presentationml/2006/main">
  <p:tag name="NUM" val="24"/>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5"/>
</p:tagLst>
</file>

<file path=ppt/tags/tag67.xml><?xml version="1.0" encoding="utf-8"?>
<p:tagLst xmlns:a="http://schemas.openxmlformats.org/drawingml/2006/main" xmlns:r="http://schemas.openxmlformats.org/officeDocument/2006/relationships" xmlns:p="http://schemas.openxmlformats.org/presentationml/2006/main">
  <p:tag name="NUM" val="6"/>
</p:tagLst>
</file>

<file path=ppt/tags/tag68.xml><?xml version="1.0" encoding="utf-8"?>
<p:tagLst xmlns:a="http://schemas.openxmlformats.org/drawingml/2006/main" xmlns:r="http://schemas.openxmlformats.org/officeDocument/2006/relationships" xmlns:p="http://schemas.openxmlformats.org/presentationml/2006/main">
  <p:tag name="NUM" val="7"/>
</p:tagLst>
</file>

<file path=ppt/tags/tag69.xml><?xml version="1.0" encoding="utf-8"?>
<p:tagLst xmlns:a="http://schemas.openxmlformats.org/drawingml/2006/main" xmlns:r="http://schemas.openxmlformats.org/officeDocument/2006/relationships" xmlns:p="http://schemas.openxmlformats.org/presentationml/2006/main">
  <p:tag name="NUM" val="8"/>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9"/>
</p:tagLst>
</file>

<file path=ppt/tags/tag71.xml><?xml version="1.0" encoding="utf-8"?>
<p:tagLst xmlns:a="http://schemas.openxmlformats.org/drawingml/2006/main" xmlns:r="http://schemas.openxmlformats.org/officeDocument/2006/relationships" xmlns:p="http://schemas.openxmlformats.org/presentationml/2006/main">
  <p:tag name="NUM" val="10"/>
</p:tagLst>
</file>

<file path=ppt/tags/tag72.xml><?xml version="1.0" encoding="utf-8"?>
<p:tagLst xmlns:a="http://schemas.openxmlformats.org/drawingml/2006/main" xmlns:r="http://schemas.openxmlformats.org/officeDocument/2006/relationships" xmlns:p="http://schemas.openxmlformats.org/presentationml/2006/main">
  <p:tag name="NUM" val="11"/>
</p:tagLst>
</file>

<file path=ppt/tags/tag73.xml><?xml version="1.0" encoding="utf-8"?>
<p:tagLst xmlns:a="http://schemas.openxmlformats.org/drawingml/2006/main" xmlns:r="http://schemas.openxmlformats.org/officeDocument/2006/relationships" xmlns:p="http://schemas.openxmlformats.org/presentationml/2006/main">
  <p:tag name="NUM" val="12"/>
</p:tagLst>
</file>

<file path=ppt/tags/tag74.xml><?xml version="1.0" encoding="utf-8"?>
<p:tagLst xmlns:a="http://schemas.openxmlformats.org/drawingml/2006/main" xmlns:r="http://schemas.openxmlformats.org/officeDocument/2006/relationships" xmlns:p="http://schemas.openxmlformats.org/presentationml/2006/main">
  <p:tag name="NUM" val="13"/>
</p:tagLst>
</file>

<file path=ppt/tags/tag75.xml><?xml version="1.0" encoding="utf-8"?>
<p:tagLst xmlns:a="http://schemas.openxmlformats.org/drawingml/2006/main" xmlns:r="http://schemas.openxmlformats.org/officeDocument/2006/relationships" xmlns:p="http://schemas.openxmlformats.org/presentationml/2006/main">
  <p:tag name="NUM" val="14"/>
</p:tagLst>
</file>

<file path=ppt/tags/tag76.xml><?xml version="1.0" encoding="utf-8"?>
<p:tagLst xmlns:a="http://schemas.openxmlformats.org/drawingml/2006/main" xmlns:r="http://schemas.openxmlformats.org/officeDocument/2006/relationships" xmlns:p="http://schemas.openxmlformats.org/presentationml/2006/main">
  <p:tag name="NUM" val="15"/>
</p:tagLst>
</file>

<file path=ppt/tags/tag77.xml><?xml version="1.0" encoding="utf-8"?>
<p:tagLst xmlns:a="http://schemas.openxmlformats.org/drawingml/2006/main" xmlns:r="http://schemas.openxmlformats.org/officeDocument/2006/relationships" xmlns:p="http://schemas.openxmlformats.org/presentationml/2006/main">
  <p:tag name="NUM" val="16"/>
</p:tagLst>
</file>

<file path=ppt/tags/tag78.xml><?xml version="1.0" encoding="utf-8"?>
<p:tagLst xmlns:a="http://schemas.openxmlformats.org/drawingml/2006/main" xmlns:r="http://schemas.openxmlformats.org/officeDocument/2006/relationships" xmlns:p="http://schemas.openxmlformats.org/presentationml/2006/main">
  <p:tag name="NUM" val="17"/>
</p:tagLst>
</file>

<file path=ppt/tags/tag79.xml><?xml version="1.0" encoding="utf-8"?>
<p:tagLst xmlns:a="http://schemas.openxmlformats.org/drawingml/2006/main" xmlns:r="http://schemas.openxmlformats.org/officeDocument/2006/relationships" xmlns:p="http://schemas.openxmlformats.org/presentationml/2006/main">
  <p:tag name="NUM" val="18"/>
</p:tagLst>
</file>

<file path=ppt/tags/tag8.xml><?xml version="1.0" encoding="utf-8"?>
<p:tagLst xmlns:a="http://schemas.openxmlformats.org/drawingml/2006/main" xmlns:r="http://schemas.openxmlformats.org/officeDocument/2006/relationships" xmlns:p="http://schemas.openxmlformats.org/presentationml/2006/main">
  <p:tag name="NUM" val="4"/>
</p:tagLst>
</file>

<file path=ppt/tags/tag80.xml><?xml version="1.0" encoding="utf-8"?>
<p:tagLst xmlns:a="http://schemas.openxmlformats.org/drawingml/2006/main" xmlns:r="http://schemas.openxmlformats.org/officeDocument/2006/relationships" xmlns:p="http://schemas.openxmlformats.org/presentationml/2006/main">
  <p:tag name="NUM" val="19"/>
</p:tagLst>
</file>

<file path=ppt/tags/tag81.xml><?xml version="1.0" encoding="utf-8"?>
<p:tagLst xmlns:a="http://schemas.openxmlformats.org/drawingml/2006/main" xmlns:r="http://schemas.openxmlformats.org/officeDocument/2006/relationships" xmlns:p="http://schemas.openxmlformats.org/presentationml/2006/main">
  <p:tag name="NUM" val="20"/>
</p:tagLst>
</file>

<file path=ppt/tags/tag82.xml><?xml version="1.0" encoding="utf-8"?>
<p:tagLst xmlns:a="http://schemas.openxmlformats.org/drawingml/2006/main" xmlns:r="http://schemas.openxmlformats.org/officeDocument/2006/relationships" xmlns:p="http://schemas.openxmlformats.org/presentationml/2006/main">
  <p:tag name="NUM" val="21"/>
</p:tagLst>
</file>

<file path=ppt/tags/tag83.xml><?xml version="1.0" encoding="utf-8"?>
<p:tagLst xmlns:a="http://schemas.openxmlformats.org/drawingml/2006/main" xmlns:r="http://schemas.openxmlformats.org/officeDocument/2006/relationships" xmlns:p="http://schemas.openxmlformats.org/presentationml/2006/main">
  <p:tag name="NUM" val="22"/>
</p:tagLst>
</file>

<file path=ppt/tags/tag84.xml><?xml version="1.0" encoding="utf-8"?>
<p:tagLst xmlns:a="http://schemas.openxmlformats.org/drawingml/2006/main" xmlns:r="http://schemas.openxmlformats.org/officeDocument/2006/relationships" xmlns:p="http://schemas.openxmlformats.org/presentationml/2006/main">
  <p:tag name="NUM" val="23"/>
</p:tagLst>
</file>

<file path=ppt/tags/tag85.xml><?xml version="1.0" encoding="utf-8"?>
<p:tagLst xmlns:a="http://schemas.openxmlformats.org/drawingml/2006/main" xmlns:r="http://schemas.openxmlformats.org/officeDocument/2006/relationships" xmlns:p="http://schemas.openxmlformats.org/presentationml/2006/main">
  <p:tag name="NUM" val="24"/>
</p:tagLst>
</file>

<file path=ppt/tags/tag86.xml><?xml version="1.0" encoding="utf-8"?>
<p:tagLst xmlns:a="http://schemas.openxmlformats.org/drawingml/2006/main" xmlns:r="http://schemas.openxmlformats.org/officeDocument/2006/relationships" xmlns:p="http://schemas.openxmlformats.org/presentationml/2006/main">
  <p:tag name="NUM" val="25"/>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5"/>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3"/>
</p:tagLst>
</file>

<file path=ppt/tags/tag93.xml><?xml version="1.0" encoding="utf-8"?>
<p:tagLst xmlns:a="http://schemas.openxmlformats.org/drawingml/2006/main" xmlns:r="http://schemas.openxmlformats.org/officeDocument/2006/relationships" xmlns:p="http://schemas.openxmlformats.org/presentationml/2006/main">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3"/>
</p:tagLst>
</file>

<file path=ppt/tags/tag97.xml><?xml version="1.0" encoding="utf-8"?>
<p:tagLst xmlns:a="http://schemas.openxmlformats.org/drawingml/2006/main" xmlns:r="http://schemas.openxmlformats.org/officeDocument/2006/relationships" xmlns:p="http://schemas.openxmlformats.org/presentationml/2006/main">
  <p:tag name="NUM" val="4"/>
</p:tagLst>
</file>

<file path=ppt/tags/tag98.xml><?xml version="1.0" encoding="utf-8"?>
<p:tagLst xmlns:a="http://schemas.openxmlformats.org/drawingml/2006/main" xmlns:r="http://schemas.openxmlformats.org/officeDocument/2006/relationships" xmlns:p="http://schemas.openxmlformats.org/presentationml/2006/main">
  <p:tag name="NUM" val="5"/>
</p:tagLst>
</file>

<file path=ppt/tags/tag99.xml><?xml version="1.0" encoding="utf-8"?>
<p:tagLst xmlns:a="http://schemas.openxmlformats.org/drawingml/2006/main" xmlns:r="http://schemas.openxmlformats.org/officeDocument/2006/relationships" xmlns:p="http://schemas.openxmlformats.org/presentationml/2006/main">
  <p:tag name="NUM"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3">
      <a:dk1>
        <a:srgbClr val="000000"/>
      </a:dk1>
      <a:lt1>
        <a:srgbClr val="FFFFFF"/>
      </a:lt1>
      <a:dk2>
        <a:srgbClr val="363E48"/>
      </a:dk2>
      <a:lt2>
        <a:srgbClr val="FFFFFF"/>
      </a:lt2>
      <a:accent1>
        <a:srgbClr val="234075"/>
      </a:accent1>
      <a:accent2>
        <a:srgbClr val="748FC2"/>
      </a:accent2>
      <a:accent3>
        <a:srgbClr val="00A2FF"/>
      </a:accent3>
      <a:accent4>
        <a:srgbClr val="54688C"/>
      </a:accent4>
      <a:accent5>
        <a:srgbClr val="96C230"/>
      </a:accent5>
      <a:accent6>
        <a:srgbClr val="7F7F7F"/>
      </a:accent6>
      <a:hlink>
        <a:srgbClr val="67CADB"/>
      </a:hlink>
      <a:folHlink>
        <a:srgbClr val="AC2624"/>
      </a:folHlink>
    </a:clrScheme>
    <a:fontScheme name="BC Sans">
      <a:majorFont>
        <a:latin typeface="BC Sans"/>
        <a:ea typeface=""/>
        <a:cs typeface=""/>
      </a:majorFont>
      <a:minorFont>
        <a:latin typeface="B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TotalTime>
  <Words>981</Words>
  <Application>Microsoft Office PowerPoint</Application>
  <PresentationFormat>Widescreen</PresentationFormat>
  <Paragraphs>115</Paragraphs>
  <Slides>15</Slides>
  <Notes>15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15</vt:i4>
      </vt:variant>
    </vt:vector>
  </HeadingPairs>
  <TitlesOfParts>
    <vt:vector size="26" baseType="lpstr">
      <vt:lpstr>Arial</vt:lpstr>
      <vt:lpstr>Arial Black</vt:lpstr>
      <vt:lpstr>Arial,Sans-Serif</vt:lpstr>
      <vt:lpstr>BC Sans</vt:lpstr>
      <vt:lpstr>Calibri</vt:lpstr>
      <vt:lpstr>Calibri Light</vt:lpstr>
      <vt:lpstr>Franklin Gothic Book</vt:lpstr>
      <vt:lpstr>Office Theme</vt:lpstr>
      <vt:lpstr>Office Theme</vt:lpstr>
      <vt:lpstr>Office Theme</vt:lpstr>
      <vt:lpstr>Office Theme</vt:lpstr>
      <vt:lpstr>Technologie de confiance numérique du gouvernement de la Colombie-Britannique (C.-B.)</vt:lpstr>
      <vt:lpstr>PowerPoint Presentation</vt:lpstr>
      <vt:lpstr>PowerPoint Presentation</vt:lpstr>
      <vt:lpstr>PowerPoint Presentation</vt:lpstr>
      <vt:lpstr>Justificatifs numériques</vt:lpstr>
      <vt:lpstr>PowerPoint Presentation</vt:lpstr>
      <vt:lpstr>PowerPoint Presentation</vt:lpstr>
      <vt:lpstr>PowerPoint Presentation</vt:lpstr>
      <vt:lpstr>Cas d’utilisation par les avocats : Accès aux documents de la cour</vt:lpstr>
      <vt:lpstr>PowerPoint Presentation</vt:lpstr>
      <vt:lpstr>Carte de membre du Barreau de la C.-B.</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McKenna</dc:creator>
  <cp:lastModifiedBy>Nagac, Kiziah (SPAC/PSPC)</cp:lastModifiedBy>
  <cp:revision>9</cp:revision>
  <dcterms:created xsi:type="dcterms:W3CDTF">2022-11-08T17:13:20Z</dcterms:created>
  <dcterms:modified xsi:type="dcterms:W3CDTF">2022-11-18T14:07:18Z</dcterms:modified>
</cp:coreProperties>
</file>