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9"/>
  </p:notesMasterIdLst>
  <p:sldIdLst>
    <p:sldId id="267" r:id="rId5"/>
    <p:sldId id="271" r:id="rId6"/>
    <p:sldId id="287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17DA60-2556-ADF0-9557-8317C1AD0CE4}" name="Amanda Fergusson" initials="AF" userId="Amanda Fergusson" providerId="None"/>
  <p188:author id="{9CB3B181-A38C-C822-9E49-C2C1F7367B51}" name="Elgar, Ilan" initials="IE" userId="S::Ilan.Elgar@Translink.ca::b32807ef-bcf9-46c3-a393-51e2859e4f1c" providerId="AD"/>
  <p188:author id="{8B01C8C1-939B-2D40-76D3-7B9A0F50F029}" name="Gaspar, Victor" initials="VG" userId="S::Victor.Gaspar@translink.ca::cd1ebe51-26ae-4fd3-aa34-b141ed59ab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CFD5EA"/>
    <a:srgbClr val="00355F"/>
    <a:srgbClr val="F78E1E"/>
    <a:srgbClr val="45C1C0"/>
    <a:srgbClr val="595959"/>
    <a:srgbClr val="009AC8"/>
    <a:srgbClr val="77278B"/>
    <a:srgbClr val="F17091"/>
    <a:srgbClr val="4AA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3AB1D1-03B4-4674-992D-3CAF8EF3304D}" v="16" dt="2024-11-11T01:51:17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06" autoAdjust="0"/>
  </p:normalViewPr>
  <p:slideViewPr>
    <p:cSldViewPr snapToGrid="0">
      <p:cViewPr varScale="1">
        <p:scale>
          <a:sx n="81" d="100"/>
          <a:sy n="81" d="100"/>
        </p:scale>
        <p:origin x="65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gar, Ilan" userId="b32807ef-bcf9-46c3-a393-51e2859e4f1c" providerId="ADAL" clId="{D73AB1D1-03B4-4674-992D-3CAF8EF3304D}"/>
    <pc:docChg chg="undo custSel addSld delSld modSld sldOrd addMainMaster delMainMaster">
      <pc:chgData name="Elgar, Ilan" userId="b32807ef-bcf9-46c3-a393-51e2859e4f1c" providerId="ADAL" clId="{D73AB1D1-03B4-4674-992D-3CAF8EF3304D}" dt="2024-11-11T01:52:02.481" v="3537" actId="14100"/>
      <pc:docMkLst>
        <pc:docMk/>
      </pc:docMkLst>
      <pc:sldChg chg="addSp delSp modSp mod">
        <pc:chgData name="Elgar, Ilan" userId="b32807ef-bcf9-46c3-a393-51e2859e4f1c" providerId="ADAL" clId="{D73AB1D1-03B4-4674-992D-3CAF8EF3304D}" dt="2024-11-11T01:52:02.481" v="3537" actId="14100"/>
        <pc:sldMkLst>
          <pc:docMk/>
          <pc:sldMk cId="730527389" sldId="267"/>
        </pc:sldMkLst>
        <pc:spChg chg="add mod">
          <ac:chgData name="Elgar, Ilan" userId="b32807ef-bcf9-46c3-a393-51e2859e4f1c" providerId="ADAL" clId="{D73AB1D1-03B4-4674-992D-3CAF8EF3304D}" dt="2024-11-11T01:52:02.481" v="3537" actId="14100"/>
          <ac:spMkLst>
            <pc:docMk/>
            <pc:sldMk cId="730527389" sldId="267"/>
            <ac:spMk id="2" creationId="{0203E943-CA78-3553-663C-34735A7692DB}"/>
          </ac:spMkLst>
        </pc:spChg>
        <pc:spChg chg="mod">
          <ac:chgData name="Elgar, Ilan" userId="b32807ef-bcf9-46c3-a393-51e2859e4f1c" providerId="ADAL" clId="{D73AB1D1-03B4-4674-992D-3CAF8EF3304D}" dt="2024-11-11T01:40:47.198" v="3410" actId="20577"/>
          <ac:spMkLst>
            <pc:docMk/>
            <pc:sldMk cId="730527389" sldId="267"/>
            <ac:spMk id="5" creationId="{CFD4ADA6-E615-4058-FE3E-B9A664F432CD}"/>
          </ac:spMkLst>
        </pc:spChg>
        <pc:spChg chg="mod">
          <ac:chgData name="Elgar, Ilan" userId="b32807ef-bcf9-46c3-a393-51e2859e4f1c" providerId="ADAL" clId="{D73AB1D1-03B4-4674-992D-3CAF8EF3304D}" dt="2024-11-05T21:46:27.124" v="166"/>
          <ac:spMkLst>
            <pc:docMk/>
            <pc:sldMk cId="730527389" sldId="267"/>
            <ac:spMk id="6" creationId="{88029FEF-3EEE-1EB1-A305-40337E119E66}"/>
          </ac:spMkLst>
        </pc:spChg>
        <pc:spChg chg="mod">
          <ac:chgData name="Elgar, Ilan" userId="b32807ef-bcf9-46c3-a393-51e2859e4f1c" providerId="ADAL" clId="{D73AB1D1-03B4-4674-992D-3CAF8EF3304D}" dt="2024-11-05T21:46:06.455" v="162" actId="14100"/>
          <ac:spMkLst>
            <pc:docMk/>
            <pc:sldMk cId="730527389" sldId="267"/>
            <ac:spMk id="7" creationId="{0477AAE1-5098-0249-FFD5-ED37A5089D87}"/>
          </ac:spMkLst>
        </pc:spChg>
        <pc:spChg chg="mod">
          <ac:chgData name="Elgar, Ilan" userId="b32807ef-bcf9-46c3-a393-51e2859e4f1c" providerId="ADAL" clId="{D73AB1D1-03B4-4674-992D-3CAF8EF3304D}" dt="2024-11-05T21:44:46.282" v="149" actId="20577"/>
          <ac:spMkLst>
            <pc:docMk/>
            <pc:sldMk cId="730527389" sldId="267"/>
            <ac:spMk id="8" creationId="{7FFB7BD6-27E2-CA8F-A42A-A83A9A52E859}"/>
          </ac:spMkLst>
        </pc:spChg>
        <pc:spChg chg="del">
          <ac:chgData name="Elgar, Ilan" userId="b32807ef-bcf9-46c3-a393-51e2859e4f1c" providerId="ADAL" clId="{D73AB1D1-03B4-4674-992D-3CAF8EF3304D}" dt="2024-11-05T21:44:06.201" v="115" actId="478"/>
          <ac:spMkLst>
            <pc:docMk/>
            <pc:sldMk cId="730527389" sldId="267"/>
            <ac:spMk id="11" creationId="{53A9BA9C-4B0D-E177-17E4-69BB1D565E32}"/>
          </ac:spMkLst>
        </pc:spChg>
      </pc:sldChg>
      <pc:sldChg chg="modSp del mod">
        <pc:chgData name="Elgar, Ilan" userId="b32807ef-bcf9-46c3-a393-51e2859e4f1c" providerId="ADAL" clId="{D73AB1D1-03B4-4674-992D-3CAF8EF3304D}" dt="2024-11-05T21:50:37.301" v="167" actId="47"/>
        <pc:sldMkLst>
          <pc:docMk/>
          <pc:sldMk cId="2322013932" sldId="268"/>
        </pc:sldMkLst>
        <pc:spChg chg="mod">
          <ac:chgData name="Elgar, Ilan" userId="b32807ef-bcf9-46c3-a393-51e2859e4f1c" providerId="ADAL" clId="{D73AB1D1-03B4-4674-992D-3CAF8EF3304D}" dt="2024-11-05T21:39:21.722" v="9" actId="20577"/>
          <ac:spMkLst>
            <pc:docMk/>
            <pc:sldMk cId="2322013932" sldId="268"/>
            <ac:spMk id="4" creationId="{12D0F389-4209-AA43-2C99-BB73CBAEB0E8}"/>
          </ac:spMkLst>
        </pc:spChg>
      </pc:sldChg>
      <pc:sldChg chg="del">
        <pc:chgData name="Elgar, Ilan" userId="b32807ef-bcf9-46c3-a393-51e2859e4f1c" providerId="ADAL" clId="{D73AB1D1-03B4-4674-992D-3CAF8EF3304D}" dt="2024-11-05T21:40:18.190" v="61" actId="47"/>
        <pc:sldMkLst>
          <pc:docMk/>
          <pc:sldMk cId="877363213" sldId="270"/>
        </pc:sldMkLst>
      </pc:sldChg>
      <pc:sldChg chg="addSp delSp modSp mod ord">
        <pc:chgData name="Elgar, Ilan" userId="b32807ef-bcf9-46c3-a393-51e2859e4f1c" providerId="ADAL" clId="{D73AB1D1-03B4-4674-992D-3CAF8EF3304D}" dt="2024-11-05T21:57:54.799" v="281" actId="1035"/>
        <pc:sldMkLst>
          <pc:docMk/>
          <pc:sldMk cId="2572371500" sldId="271"/>
        </pc:sldMkLst>
        <pc:spChg chg="mod">
          <ac:chgData name="Elgar, Ilan" userId="b32807ef-bcf9-46c3-a393-51e2859e4f1c" providerId="ADAL" clId="{D73AB1D1-03B4-4674-992D-3CAF8EF3304D}" dt="2024-11-05T21:56:05.832" v="241" actId="20577"/>
          <ac:spMkLst>
            <pc:docMk/>
            <pc:sldMk cId="2572371500" sldId="271"/>
            <ac:spMk id="5" creationId="{CFD4ADA6-E615-4058-FE3E-B9A664F432CD}"/>
          </ac:spMkLst>
        </pc:spChg>
        <pc:spChg chg="del mod">
          <ac:chgData name="Elgar, Ilan" userId="b32807ef-bcf9-46c3-a393-51e2859e4f1c" providerId="ADAL" clId="{D73AB1D1-03B4-4674-992D-3CAF8EF3304D}" dt="2024-11-05T21:54:23.978" v="187"/>
          <ac:spMkLst>
            <pc:docMk/>
            <pc:sldMk cId="2572371500" sldId="271"/>
            <ac:spMk id="7" creationId="{CF684C60-49BB-A966-33FA-F29044581878}"/>
          </ac:spMkLst>
        </pc:spChg>
        <pc:graphicFrameChg chg="del">
          <ac:chgData name="Elgar, Ilan" userId="b32807ef-bcf9-46c3-a393-51e2859e4f1c" providerId="ADAL" clId="{D73AB1D1-03B4-4674-992D-3CAF8EF3304D}" dt="2024-11-05T21:40:11.511" v="60" actId="478"/>
          <ac:graphicFrameMkLst>
            <pc:docMk/>
            <pc:sldMk cId="2572371500" sldId="271"/>
            <ac:graphicFrameMk id="2" creationId="{7009AA45-5076-9245-3F52-98AF25092ED0}"/>
          </ac:graphicFrameMkLst>
        </pc:graphicFrameChg>
        <pc:graphicFrameChg chg="add mod">
          <ac:chgData name="Elgar, Ilan" userId="b32807ef-bcf9-46c3-a393-51e2859e4f1c" providerId="ADAL" clId="{D73AB1D1-03B4-4674-992D-3CAF8EF3304D}" dt="2024-11-05T21:57:02.724" v="243"/>
          <ac:graphicFrameMkLst>
            <pc:docMk/>
            <pc:sldMk cId="2572371500" sldId="271"/>
            <ac:graphicFrameMk id="8" creationId="{FCBE300A-3CB1-7361-300F-A3A51D0B74B2}"/>
          </ac:graphicFrameMkLst>
        </pc:graphicFrameChg>
        <pc:graphicFrameChg chg="add mod">
          <ac:chgData name="Elgar, Ilan" userId="b32807ef-bcf9-46c3-a393-51e2859e4f1c" providerId="ADAL" clId="{D73AB1D1-03B4-4674-992D-3CAF8EF3304D}" dt="2024-11-05T21:57:02.724" v="243"/>
          <ac:graphicFrameMkLst>
            <pc:docMk/>
            <pc:sldMk cId="2572371500" sldId="271"/>
            <ac:graphicFrameMk id="9" creationId="{1C1FBC97-AFA6-E384-A1B7-B5B4200220DE}"/>
          </ac:graphicFrameMkLst>
        </pc:graphicFrameChg>
        <pc:picChg chg="add del mod">
          <ac:chgData name="Elgar, Ilan" userId="b32807ef-bcf9-46c3-a393-51e2859e4f1c" providerId="ADAL" clId="{D73AB1D1-03B4-4674-992D-3CAF8EF3304D}" dt="2024-11-05T21:56:33.728" v="242" actId="478"/>
          <ac:picMkLst>
            <pc:docMk/>
            <pc:sldMk cId="2572371500" sldId="271"/>
            <ac:picMk id="3" creationId="{E621FA72-DE29-E2C6-181D-A30807B4207D}"/>
          </ac:picMkLst>
        </pc:picChg>
        <pc:picChg chg="add del mod">
          <ac:chgData name="Elgar, Ilan" userId="b32807ef-bcf9-46c3-a393-51e2859e4f1c" providerId="ADAL" clId="{D73AB1D1-03B4-4674-992D-3CAF8EF3304D}" dt="2024-11-05T21:57:16.945" v="244" actId="478"/>
          <ac:picMkLst>
            <pc:docMk/>
            <pc:sldMk cId="2572371500" sldId="271"/>
            <ac:picMk id="6" creationId="{5ED45DC0-1276-8EBE-A5B0-93D793A3F427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1" creationId="{0D00398F-DF0B-D0E6-A545-D8278508A936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2" creationId="{36DE74DB-3FEB-16AE-CAE4-D29AFBC9968E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3" creationId="{1DB40DD5-2A07-C5E2-96DC-4022A7EBEE50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4" creationId="{C706DBD1-9CD4-A681-EA36-B8ABFE8A8486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5" creationId="{6EBDC940-CE4E-8347-3329-A42FC0756517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6" creationId="{4FBE19D5-276C-78BB-C6F2-6F04B148DF4B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7" creationId="{754DE45C-E647-363D-39D0-9B457B88CE3E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8" creationId="{CCF2B964-3CFA-0807-80B8-C08AEF98FC37}"/>
          </ac:picMkLst>
        </pc:picChg>
        <pc:picChg chg="add mod">
          <ac:chgData name="Elgar, Ilan" userId="b32807ef-bcf9-46c3-a393-51e2859e4f1c" providerId="ADAL" clId="{D73AB1D1-03B4-4674-992D-3CAF8EF3304D}" dt="2024-11-05T21:57:02.724" v="243"/>
          <ac:picMkLst>
            <pc:docMk/>
            <pc:sldMk cId="2572371500" sldId="271"/>
            <ac:picMk id="19" creationId="{41970F35-70EC-7E21-CFB7-0944B6FB6C05}"/>
          </ac:picMkLst>
        </pc:picChg>
        <pc:picChg chg="add mod">
          <ac:chgData name="Elgar, Ilan" userId="b32807ef-bcf9-46c3-a393-51e2859e4f1c" providerId="ADAL" clId="{D73AB1D1-03B4-4674-992D-3CAF8EF3304D}" dt="2024-11-05T21:57:54.799" v="281" actId="1035"/>
          <ac:picMkLst>
            <pc:docMk/>
            <pc:sldMk cId="2572371500" sldId="271"/>
            <ac:picMk id="20" creationId="{41662C16-E209-AE72-DF0E-C9A53319D8D5}"/>
          </ac:picMkLst>
        </pc:picChg>
        <pc:picChg chg="add mod">
          <ac:chgData name="Elgar, Ilan" userId="b32807ef-bcf9-46c3-a393-51e2859e4f1c" providerId="ADAL" clId="{D73AB1D1-03B4-4674-992D-3CAF8EF3304D}" dt="2024-11-05T21:57:50.152" v="271" actId="1035"/>
          <ac:picMkLst>
            <pc:docMk/>
            <pc:sldMk cId="2572371500" sldId="271"/>
            <ac:picMk id="21" creationId="{A819BD64-7CE0-AF78-EF6A-24189CCB9918}"/>
          </ac:picMkLst>
        </pc:picChg>
      </pc:sldChg>
      <pc:sldChg chg="del">
        <pc:chgData name="Elgar, Ilan" userId="b32807ef-bcf9-46c3-a393-51e2859e4f1c" providerId="ADAL" clId="{D73AB1D1-03B4-4674-992D-3CAF8EF3304D}" dt="2024-11-05T21:40:21.535" v="62" actId="47"/>
        <pc:sldMkLst>
          <pc:docMk/>
          <pc:sldMk cId="1825323715" sldId="276"/>
        </pc:sldMkLst>
      </pc:sldChg>
      <pc:sldChg chg="addSp delSp modSp mod modAnim">
        <pc:chgData name="Elgar, Ilan" userId="b32807ef-bcf9-46c3-a393-51e2859e4f1c" providerId="ADAL" clId="{D73AB1D1-03B4-4674-992D-3CAF8EF3304D}" dt="2024-11-11T01:51:17.204" v="3535"/>
        <pc:sldMkLst>
          <pc:docMk/>
          <pc:sldMk cId="4201259115" sldId="287"/>
        </pc:sldMkLst>
        <pc:spChg chg="add mod">
          <ac:chgData name="Elgar, Ilan" userId="b32807ef-bcf9-46c3-a393-51e2859e4f1c" providerId="ADAL" clId="{D73AB1D1-03B4-4674-992D-3CAF8EF3304D}" dt="2024-11-11T01:48:40.236" v="3527" actId="14100"/>
          <ac:spMkLst>
            <pc:docMk/>
            <pc:sldMk cId="4201259115" sldId="287"/>
            <ac:spMk id="2" creationId="{A5A0DE62-4D66-2425-A750-0C70D20F4764}"/>
          </ac:spMkLst>
        </pc:spChg>
        <pc:spChg chg="del mod">
          <ac:chgData name="Elgar, Ilan" userId="b32807ef-bcf9-46c3-a393-51e2859e4f1c" providerId="ADAL" clId="{D73AB1D1-03B4-4674-992D-3CAF8EF3304D}" dt="2024-11-05T23:47:02.464" v="1468" actId="478"/>
          <ac:spMkLst>
            <pc:docMk/>
            <pc:sldMk cId="4201259115" sldId="287"/>
            <ac:spMk id="3" creationId="{BCD455C4-9E85-E3C7-A3F6-8847B3B96EDA}"/>
          </ac:spMkLst>
        </pc:spChg>
        <pc:spChg chg="add del mod">
          <ac:chgData name="Elgar, Ilan" userId="b32807ef-bcf9-46c3-a393-51e2859e4f1c" providerId="ADAL" clId="{D73AB1D1-03B4-4674-992D-3CAF8EF3304D}" dt="2024-11-05T23:47:07.702" v="1469" actId="478"/>
          <ac:spMkLst>
            <pc:docMk/>
            <pc:sldMk cId="4201259115" sldId="287"/>
            <ac:spMk id="5" creationId="{CAA62C1F-7DC9-372E-6ED5-E439AE1038E5}"/>
          </ac:spMkLst>
        </pc:spChg>
        <pc:spChg chg="mod">
          <ac:chgData name="Elgar, Ilan" userId="b32807ef-bcf9-46c3-a393-51e2859e4f1c" providerId="ADAL" clId="{D73AB1D1-03B4-4674-992D-3CAF8EF3304D}" dt="2024-11-05T21:58:42.132" v="291" actId="20577"/>
          <ac:spMkLst>
            <pc:docMk/>
            <pc:sldMk cId="4201259115" sldId="287"/>
            <ac:spMk id="11" creationId="{63FE1456-2E44-DC61-3BDE-41ECAED624CD}"/>
          </ac:spMkLst>
        </pc:spChg>
        <pc:spChg chg="mod">
          <ac:chgData name="Elgar, Ilan" userId="b32807ef-bcf9-46c3-a393-51e2859e4f1c" providerId="ADAL" clId="{D73AB1D1-03B4-4674-992D-3CAF8EF3304D}" dt="2024-11-11T01:45:45.963" v="3504" actId="20577"/>
          <ac:spMkLst>
            <pc:docMk/>
            <pc:sldMk cId="4201259115" sldId="287"/>
            <ac:spMk id="14" creationId="{193B4C29-0AD7-DA34-C999-E1A5FD6CD361}"/>
          </ac:spMkLst>
        </pc:spChg>
        <pc:graphicFrameChg chg="add mod modGraphic">
          <ac:chgData name="Elgar, Ilan" userId="b32807ef-bcf9-46c3-a393-51e2859e4f1c" providerId="ADAL" clId="{D73AB1D1-03B4-4674-992D-3CAF8EF3304D}" dt="2024-11-08T05:52:37.950" v="1497" actId="1076"/>
          <ac:graphicFrameMkLst>
            <pc:docMk/>
            <pc:sldMk cId="4201259115" sldId="287"/>
            <ac:graphicFrameMk id="6" creationId="{C8984EAA-E8C8-FEF1-BF24-E28D93EEAB37}"/>
          </ac:graphicFrameMkLst>
        </pc:graphicFrameChg>
        <pc:picChg chg="add del mod">
          <ac:chgData name="Elgar, Ilan" userId="b32807ef-bcf9-46c3-a393-51e2859e4f1c" providerId="ADAL" clId="{D73AB1D1-03B4-4674-992D-3CAF8EF3304D}" dt="2024-11-05T23:47:53.225" v="1481" actId="478"/>
          <ac:picMkLst>
            <pc:docMk/>
            <pc:sldMk cId="4201259115" sldId="287"/>
            <ac:picMk id="2" creationId="{C733C9AB-4581-9FE5-AC3B-5508F065A116}"/>
          </ac:picMkLst>
        </pc:picChg>
      </pc:sldChg>
      <pc:sldChg chg="modSp add del mod">
        <pc:chgData name="Elgar, Ilan" userId="b32807ef-bcf9-46c3-a393-51e2859e4f1c" providerId="ADAL" clId="{D73AB1D1-03B4-4674-992D-3CAF8EF3304D}" dt="2024-11-05T21:58:03.972" v="282" actId="47"/>
        <pc:sldMkLst>
          <pc:docMk/>
          <pc:sldMk cId="3924722004" sldId="288"/>
        </pc:sldMkLst>
        <pc:spChg chg="mod">
          <ac:chgData name="Elgar, Ilan" userId="b32807ef-bcf9-46c3-a393-51e2859e4f1c" providerId="ADAL" clId="{D73AB1D1-03B4-4674-992D-3CAF8EF3304D}" dt="2024-11-05T21:53:07.881" v="181" actId="20577"/>
          <ac:spMkLst>
            <pc:docMk/>
            <pc:sldMk cId="3924722004" sldId="288"/>
            <ac:spMk id="2" creationId="{38BB5E8A-70EA-4C55-B6CD-8901E2C9288B}"/>
          </ac:spMkLst>
        </pc:spChg>
      </pc:sldChg>
      <pc:sldChg chg="addSp delSp modSp add mod modAnim">
        <pc:chgData name="Elgar, Ilan" userId="b32807ef-bcf9-46c3-a393-51e2859e4f1c" providerId="ADAL" clId="{D73AB1D1-03B4-4674-992D-3CAF8EF3304D}" dt="2024-11-11T01:50:55.530" v="3534"/>
        <pc:sldMkLst>
          <pc:docMk/>
          <pc:sldMk cId="2911496912" sldId="289"/>
        </pc:sldMkLst>
        <pc:spChg chg="add mod">
          <ac:chgData name="Elgar, Ilan" userId="b32807ef-bcf9-46c3-a393-51e2859e4f1c" providerId="ADAL" clId="{D73AB1D1-03B4-4674-992D-3CAF8EF3304D}" dt="2024-11-11T01:48:10.073" v="3526" actId="255"/>
          <ac:spMkLst>
            <pc:docMk/>
            <pc:sldMk cId="2911496912" sldId="289"/>
            <ac:spMk id="2" creationId="{3F49984A-BA68-1945-D655-E9CF52B8590C}"/>
          </ac:spMkLst>
        </pc:spChg>
        <pc:spChg chg="add mod">
          <ac:chgData name="Elgar, Ilan" userId="b32807ef-bcf9-46c3-a393-51e2859e4f1c" providerId="ADAL" clId="{D73AB1D1-03B4-4674-992D-3CAF8EF3304D}" dt="2024-11-11T01:46:34.107" v="3509" actId="255"/>
          <ac:spMkLst>
            <pc:docMk/>
            <pc:sldMk cId="2911496912" sldId="289"/>
            <ac:spMk id="3" creationId="{6807F84F-1BFC-B56A-BD68-BE1929F64A88}"/>
          </ac:spMkLst>
        </pc:spChg>
        <pc:spChg chg="mod">
          <ac:chgData name="Elgar, Ilan" userId="b32807ef-bcf9-46c3-a393-51e2859e4f1c" providerId="ADAL" clId="{D73AB1D1-03B4-4674-992D-3CAF8EF3304D}" dt="2024-11-05T22:20:27.499" v="420" actId="20577"/>
          <ac:spMkLst>
            <pc:docMk/>
            <pc:sldMk cId="2911496912" sldId="289"/>
            <ac:spMk id="5" creationId="{CFD4ADA6-E615-4058-FE3E-B9A664F432CD}"/>
          </ac:spMkLst>
        </pc:spChg>
        <pc:spChg chg="del">
          <ac:chgData name="Elgar, Ilan" userId="b32807ef-bcf9-46c3-a393-51e2859e4f1c" providerId="ADAL" clId="{D73AB1D1-03B4-4674-992D-3CAF8EF3304D}" dt="2024-11-05T23:08:43.117" v="966" actId="478"/>
          <ac:spMkLst>
            <pc:docMk/>
            <pc:sldMk cId="2911496912" sldId="289"/>
            <ac:spMk id="7" creationId="{CF684C60-49BB-A966-33FA-F29044581878}"/>
          </ac:spMkLst>
        </pc:spChg>
      </pc:sldChg>
      <pc:sldMasterChg chg="add del addSldLayout delSldLayout">
        <pc:chgData name="Elgar, Ilan" userId="b32807ef-bcf9-46c3-a393-51e2859e4f1c" providerId="ADAL" clId="{D73AB1D1-03B4-4674-992D-3CAF8EF3304D}" dt="2024-11-05T21:58:03.972" v="282" actId="47"/>
        <pc:sldMasterMkLst>
          <pc:docMk/>
          <pc:sldMasterMk cId="1512326454" sldId="2147483668"/>
        </pc:sldMasterMkLst>
        <pc:sldLayoutChg chg="add del">
          <pc:chgData name="Elgar, Ilan" userId="b32807ef-bcf9-46c3-a393-51e2859e4f1c" providerId="ADAL" clId="{D73AB1D1-03B4-4674-992D-3CAF8EF3304D}" dt="2024-11-05T21:58:03.972" v="282" actId="47"/>
          <pc:sldLayoutMkLst>
            <pc:docMk/>
            <pc:sldMasterMk cId="1512326454" sldId="2147483668"/>
            <pc:sldLayoutMk cId="2192662994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0960D-2DB2-5E48-B9D5-C87AB6F410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3E25-F2C7-6E45-9230-9C9AC3A1F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1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F3E25-F2C7-6E45-9230-9C9AC3A1FB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F3E25-F2C7-6E45-9230-9C9AC3A1FB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27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F3E25-F2C7-6E45-9230-9C9AC3A1FB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13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F3E25-F2C7-6E45-9230-9C9AC3A1FB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0A22-C2FB-1470-F096-A7B99559B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8D0F5-0FFF-F07A-D63E-51384374C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717C3-78A0-F3FD-67B4-3BE86558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D077F-F003-9C82-B435-D1F9DF9F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8CC16-738C-1B79-5B3C-88259F45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4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A8947-4E0B-0598-4988-AE1FCCBB7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BFD2B-9F67-B1E0-292C-B883747B6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5EBA9-148D-61D0-D0BA-5DE8DC4A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24DD7-16B3-B36B-0A18-18A51B5E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B5659-B2DB-401E-7AA3-11D6C08A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8AA69-5571-BBF1-B8A3-0C70BD80C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0D4B2-81E2-BAB3-3E68-83BC99989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41864-7C3F-CBFF-0BD3-186F599E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D306-DD86-62E6-241A-2DC459B91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353A0-D145-4C0F-4A56-D5485A59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9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10249-4340-106B-F234-87CF4050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1925C-D4F1-1CA1-20D3-2428C6981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B3C9-E5AB-D1CD-A005-DE6D928E3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7180B-731A-EA88-D759-86DFC63A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225C3-7FCF-E0DA-22AC-8308F892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9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1C9B8-D60E-87FA-F212-636CE0AB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94C1B-0A85-DB75-B573-2B52B8C1C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AB7D-53E7-A97F-E82B-33C0D38C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652BC-7B60-D467-CEC6-DD8F19DE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4F23C-1A08-5F74-7B6A-4C432A6D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4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C149-703D-6511-B2D5-F85A51F8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ABE98-6DFC-5FC9-9CF3-F26EFB35D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E724A-2666-5F3A-ECFC-A843EFA3C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174A9-70C2-122F-1939-966391CB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4CAC4-CD83-8A95-8695-47D424D4A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B90EA-3141-323B-8D58-C9221FC3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7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DFD5-0E31-286F-C1A7-1AF877AA0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4E78D-5F9D-4CCB-4914-A732A7E76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58E8B-E827-B803-4520-4DC25D6EE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3A8E5-DF79-FD0A-34AB-C7ED9E434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0DF49E-467B-E1B6-1B02-8ECCC251D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4D200-575E-EEA8-475D-D03DE12C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79505-9341-1B06-F6E1-9A2329CB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3FA3C9-B807-5EB8-0242-E8D2A1B2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9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807D-4F88-3E5D-E9C4-D828D0A7B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B0CD5-8917-D22D-B51D-5446A236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11C64-E4A5-5516-97F1-F06F8E45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CC9F2-BE57-3DC1-6ED1-21B9BB4A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5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310DE-238F-8A6E-32C5-A2D80D35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8205E-E16E-F37C-884C-E5398D6E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0D4CA-8635-B69D-BE50-E0FC6B40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9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60146-5682-9C65-A2BF-9E42D4274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89B10-E87B-892E-C82C-655B77DE6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F646D-3CA5-3250-C21F-C76598ED5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1AC2D-6E92-CFB1-8BD2-1163309E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A34F4-E676-9771-C47B-41070A1D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4C0C8-61FE-BE4F-7C17-29F52E98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6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F2D-4C55-BC84-CC49-B9C11F7EA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B0959D-89A5-8B2B-1204-09D2A15CC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7AA7D-B919-DFB8-0C40-5E745B178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1C8DD-DA03-8DF8-E842-52BE8AA5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4234C-2DE4-37B9-8FAF-E94B46DE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76530-848B-AE28-4B32-F1DDE3AD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AA318F-B7F4-C50F-C771-FE7BE9CB2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78862-BA02-2050-9B02-36E8CB366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F1333-F3F9-0FC5-977D-71B7562D6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6249B-8645-3B47-9E3E-C511CCC9A54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63A50-CB02-D539-214B-ED5E93C6F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B158B-84A1-F916-5FCB-ABED9D7D0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E7F68-8568-3C4A-9D29-7EC5ADBBC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5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 Logo" descr="Logo">
            <a:extLst>
              <a:ext uri="{FF2B5EF4-FFF2-40B4-BE49-F238E27FC236}">
                <a16:creationId xmlns:a16="http://schemas.microsoft.com/office/drawing/2014/main" id="{1D525885-AB57-B16E-3E92-4523F59DE3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9901" y="5827205"/>
            <a:ext cx="588531" cy="588531"/>
          </a:xfrm>
          <a:prstGeom prst="rect">
            <a:avLst/>
          </a:prstGeom>
        </p:spPr>
      </p:pic>
      <p:sp>
        <p:nvSpPr>
          <p:cNvPr id="8" name="Date">
            <a:extLst>
              <a:ext uri="{FF2B5EF4-FFF2-40B4-BE49-F238E27FC236}">
                <a16:creationId xmlns:a16="http://schemas.microsoft.com/office/drawing/2014/main" id="{7FFB7BD6-27E2-CA8F-A42A-A83A9A52E859}"/>
              </a:ext>
            </a:extLst>
          </p:cNvPr>
          <p:cNvSpPr txBox="1"/>
          <p:nvPr/>
        </p:nvSpPr>
        <p:spPr>
          <a:xfrm>
            <a:off x="513568" y="6000238"/>
            <a:ext cx="2544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13, 2024</a:t>
            </a:r>
          </a:p>
        </p:txBody>
      </p:sp>
      <p:sp>
        <p:nvSpPr>
          <p:cNvPr id="7" name="Division/Department">
            <a:extLst>
              <a:ext uri="{FF2B5EF4-FFF2-40B4-BE49-F238E27FC236}">
                <a16:creationId xmlns:a16="http://schemas.microsoft.com/office/drawing/2014/main" id="{0477AAE1-5098-0249-FFD5-ED37A5089D87}"/>
              </a:ext>
            </a:extLst>
          </p:cNvPr>
          <p:cNvSpPr txBox="1"/>
          <p:nvPr/>
        </p:nvSpPr>
        <p:spPr>
          <a:xfrm>
            <a:off x="513567" y="5619456"/>
            <a:ext cx="7662869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100" i="1" dirty="0">
                <a:solidFill>
                  <a:schemeClr val="bg1"/>
                </a:solidFill>
                <a:latin typeface="Arial"/>
                <a:cs typeface="Arial"/>
              </a:rPr>
              <a:t>Housing, Infrastructure and Communities Canada Conference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6" name="Presenter Name">
            <a:extLst>
              <a:ext uri="{FF2B5EF4-FFF2-40B4-BE49-F238E27FC236}">
                <a16:creationId xmlns:a16="http://schemas.microsoft.com/office/drawing/2014/main" id="{88029FEF-3EEE-1EB1-A305-40337E119E66}"/>
              </a:ext>
            </a:extLst>
          </p:cNvPr>
          <p:cNvSpPr txBox="1"/>
          <p:nvPr/>
        </p:nvSpPr>
        <p:spPr>
          <a:xfrm>
            <a:off x="513568" y="4862714"/>
            <a:ext cx="6153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Ilan Elgar, Director Research &amp; Analytics Transportation Planning &amp; Policy, TransLink</a:t>
            </a:r>
            <a:endParaRPr lang="en-US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esentation Title">
            <a:extLst>
              <a:ext uri="{FF2B5EF4-FFF2-40B4-BE49-F238E27FC236}">
                <a16:creationId xmlns:a16="http://schemas.microsoft.com/office/drawing/2014/main" id="{CFD4ADA6-E615-4058-FE3E-B9A664F432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9140" y="1571034"/>
            <a:ext cx="11164864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5C1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Household Travel surveys </a:t>
            </a:r>
          </a:p>
        </p:txBody>
      </p:sp>
      <p:sp>
        <p:nvSpPr>
          <p:cNvPr id="2" name="Presenter Name">
            <a:extLst>
              <a:ext uri="{FF2B5EF4-FFF2-40B4-BE49-F238E27FC236}">
                <a16:creationId xmlns:a16="http://schemas.microsoft.com/office/drawing/2014/main" id="{0203E943-CA78-3553-663C-34735A7692DB}"/>
              </a:ext>
            </a:extLst>
          </p:cNvPr>
          <p:cNvSpPr txBox="1"/>
          <p:nvPr/>
        </p:nvSpPr>
        <p:spPr>
          <a:xfrm>
            <a:off x="513567" y="2786744"/>
            <a:ext cx="8284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Collecting and Sharing Data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2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 Logo" descr="Logo">
            <a:extLst>
              <a:ext uri="{FF2B5EF4-FFF2-40B4-BE49-F238E27FC236}">
                <a16:creationId xmlns:a16="http://schemas.microsoft.com/office/drawing/2014/main" id="{1D525885-AB57-B16E-3E92-4523F59DE3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9901" y="5827205"/>
            <a:ext cx="588531" cy="588531"/>
          </a:xfrm>
          <a:prstGeom prst="rect">
            <a:avLst/>
          </a:prstGeom>
        </p:spPr>
      </p:pic>
      <p:sp>
        <p:nvSpPr>
          <p:cNvPr id="5" name="Slide Title">
            <a:extLst>
              <a:ext uri="{FF2B5EF4-FFF2-40B4-BE49-F238E27FC236}">
                <a16:creationId xmlns:a16="http://schemas.microsoft.com/office/drawing/2014/main" id="{CFD4ADA6-E615-4058-FE3E-B9A664F432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78483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5C1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TransLink - Context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FCBE300A-3CB1-7361-300F-A3A51D0B74B2}"/>
              </a:ext>
            </a:extLst>
          </p:cNvPr>
          <p:cNvGraphicFramePr>
            <a:graphicFrameLocks/>
          </p:cNvGraphicFramePr>
          <p:nvPr/>
        </p:nvGraphicFramePr>
        <p:xfrm>
          <a:off x="4071676" y="1354779"/>
          <a:ext cx="2840968" cy="4242578"/>
        </p:xfrm>
        <a:graphic>
          <a:graphicData uri="http://schemas.openxmlformats.org/drawingml/2006/table">
            <a:tbl>
              <a:tblPr/>
              <a:tblGrid>
                <a:gridCol w="168813">
                  <a:extLst>
                    <a:ext uri="{9D8B030D-6E8A-4147-A177-3AD203B41FA5}">
                      <a16:colId xmlns:a16="http://schemas.microsoft.com/office/drawing/2014/main" val="1177030329"/>
                    </a:ext>
                  </a:extLst>
                </a:gridCol>
                <a:gridCol w="166375">
                  <a:extLst>
                    <a:ext uri="{9D8B030D-6E8A-4147-A177-3AD203B41FA5}">
                      <a16:colId xmlns:a16="http://schemas.microsoft.com/office/drawing/2014/main" val="1434313193"/>
                    </a:ext>
                  </a:extLst>
                </a:gridCol>
                <a:gridCol w="135128">
                  <a:extLst>
                    <a:ext uri="{9D8B030D-6E8A-4147-A177-3AD203B41FA5}">
                      <a16:colId xmlns:a16="http://schemas.microsoft.com/office/drawing/2014/main" val="1952094807"/>
                    </a:ext>
                  </a:extLst>
                </a:gridCol>
                <a:gridCol w="2370652">
                  <a:extLst>
                    <a:ext uri="{9D8B030D-6E8A-4147-A177-3AD203B41FA5}">
                      <a16:colId xmlns:a16="http://schemas.microsoft.com/office/drawing/2014/main" val="3803718425"/>
                    </a:ext>
                  </a:extLst>
                </a:gridCol>
              </a:tblGrid>
              <a:tr h="969264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1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endParaRPr lang="en-CA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 Coast Express</a:t>
                      </a:r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daily trains running from Mission to Vancouver &amp; back (67 km)</a:t>
                      </a:r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78132"/>
                  </a:ext>
                </a:extLst>
              </a:tr>
              <a:tr h="845279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Road Network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 &amp; maintenance of 2,300 lane kms of major roads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868883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Bridges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Pattullo, Knight Street, Golden Ears &amp; Westham Island Bridges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45953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 Police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Dedicated transit police service (160+ sworn uniformed officers)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772008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245733"/>
                  </a:ext>
                </a:extLst>
              </a:tr>
            </a:tbl>
          </a:graphicData>
        </a:graphic>
      </p:graphicFrame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1C1FBC97-AFA6-E384-A1B7-B5B4200220DE}"/>
              </a:ext>
            </a:extLst>
          </p:cNvPr>
          <p:cNvGraphicFramePr>
            <a:graphicFrameLocks/>
          </p:cNvGraphicFramePr>
          <p:nvPr/>
        </p:nvGraphicFramePr>
        <p:xfrm>
          <a:off x="1001017" y="1402994"/>
          <a:ext cx="2998159" cy="4118593"/>
        </p:xfrm>
        <a:graphic>
          <a:graphicData uri="http://schemas.openxmlformats.org/drawingml/2006/table">
            <a:tbl>
              <a:tblPr/>
              <a:tblGrid>
                <a:gridCol w="168813">
                  <a:extLst>
                    <a:ext uri="{9D8B030D-6E8A-4147-A177-3AD203B41FA5}">
                      <a16:colId xmlns:a16="http://schemas.microsoft.com/office/drawing/2014/main" val="1177030329"/>
                    </a:ext>
                  </a:extLst>
                </a:gridCol>
                <a:gridCol w="2527843">
                  <a:extLst>
                    <a:ext uri="{9D8B030D-6E8A-4147-A177-3AD203B41FA5}">
                      <a16:colId xmlns:a16="http://schemas.microsoft.com/office/drawing/2014/main" val="141767792"/>
                    </a:ext>
                  </a:extLst>
                </a:gridCol>
                <a:gridCol w="166375">
                  <a:extLst>
                    <a:ext uri="{9D8B030D-6E8A-4147-A177-3AD203B41FA5}">
                      <a16:colId xmlns:a16="http://schemas.microsoft.com/office/drawing/2014/main" val="1434313193"/>
                    </a:ext>
                  </a:extLst>
                </a:gridCol>
                <a:gridCol w="135128">
                  <a:extLst>
                    <a:ext uri="{9D8B030D-6E8A-4147-A177-3AD203B41FA5}">
                      <a16:colId xmlns:a16="http://schemas.microsoft.com/office/drawing/2014/main" val="1952094807"/>
                    </a:ext>
                  </a:extLst>
                </a:gridCol>
              </a:tblGrid>
              <a:tr h="845279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Coast Mountain Bus Company</a:t>
                      </a:r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220+ bus routes with a fleet of 1,500 vehicles</a:t>
                      </a:r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1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1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78132"/>
                  </a:ext>
                </a:extLst>
              </a:tr>
              <a:tr h="845279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SeaBus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passenger-only ferries linking Downtown Vancouver &amp; North Vancouver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868883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Cycling 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 km of regional bike paths, locker facilities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45953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CA" sz="12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HandyDART</a:t>
                      </a:r>
                      <a:r>
                        <a:rPr lang="en-CA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CA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 transit service for people with disabilities (310 fleet vehicles)</a:t>
                      </a:r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772008"/>
                  </a:ext>
                </a:extLst>
              </a:tr>
              <a:tr h="809345">
                <a:tc>
                  <a:txBody>
                    <a:bodyPr/>
                    <a:lstStyle/>
                    <a:p>
                      <a:pPr algn="l" fontAlgn="auto"/>
                      <a:r>
                        <a:rPr lang="en-CA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SkyTrain</a:t>
                      </a:r>
                      <a:r>
                        <a:rPr lang="en-US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Expo, Millennium &amp; Canada Lines (68 km)</a:t>
                      </a:r>
                      <a:r>
                        <a:rPr lang="en-US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CA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54864" marR="54864" marT="27432" marB="2743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245733"/>
                  </a:ext>
                </a:extLst>
              </a:tr>
            </a:tbl>
          </a:graphicData>
        </a:graphic>
      </p:graphicFrame>
      <p:pic>
        <p:nvPicPr>
          <p:cNvPr id="11" name="Picture 10" descr="services.png">
            <a:extLst>
              <a:ext uri="{FF2B5EF4-FFF2-40B4-BE49-F238E27FC236}">
                <a16:creationId xmlns:a16="http://schemas.microsoft.com/office/drawing/2014/main" id="{0D00398F-DF0B-D0E6-A545-D8278508A9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2" t="58359" r="34982" b="25254"/>
          <a:stretch/>
        </p:blipFill>
        <p:spPr>
          <a:xfrm>
            <a:off x="476698" y="3983594"/>
            <a:ext cx="678319" cy="668343"/>
          </a:xfrm>
          <a:prstGeom prst="rect">
            <a:avLst/>
          </a:prstGeom>
        </p:spPr>
      </p:pic>
      <p:pic>
        <p:nvPicPr>
          <p:cNvPr id="12" name="Picture 11" descr="services.png">
            <a:extLst>
              <a:ext uri="{FF2B5EF4-FFF2-40B4-BE49-F238E27FC236}">
                <a16:creationId xmlns:a16="http://schemas.microsoft.com/office/drawing/2014/main" id="{36DE74DB-3FEB-16AE-CAE4-D29AFBC996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82" r="34713" b="84486"/>
          <a:stretch/>
        </p:blipFill>
        <p:spPr>
          <a:xfrm>
            <a:off x="3863091" y="1519536"/>
            <a:ext cx="640270" cy="632750"/>
          </a:xfrm>
          <a:prstGeom prst="rect">
            <a:avLst/>
          </a:prstGeom>
        </p:spPr>
      </p:pic>
      <p:pic>
        <p:nvPicPr>
          <p:cNvPr id="13" name="Picture 12" descr="services.png">
            <a:extLst>
              <a:ext uri="{FF2B5EF4-FFF2-40B4-BE49-F238E27FC236}">
                <a16:creationId xmlns:a16="http://schemas.microsoft.com/office/drawing/2014/main" id="{1DB40DD5-2A07-C5E2-96DC-4022A7EBEE5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04" r="87194" b="5382"/>
          <a:stretch/>
        </p:blipFill>
        <p:spPr>
          <a:xfrm>
            <a:off x="3863091" y="4113077"/>
            <a:ext cx="640269" cy="632750"/>
          </a:xfrm>
          <a:prstGeom prst="rect">
            <a:avLst/>
          </a:prstGeom>
        </p:spPr>
      </p:pic>
      <p:pic>
        <p:nvPicPr>
          <p:cNvPr id="14" name="Picture 13" descr="services.png">
            <a:extLst>
              <a:ext uri="{FF2B5EF4-FFF2-40B4-BE49-F238E27FC236}">
                <a16:creationId xmlns:a16="http://schemas.microsoft.com/office/drawing/2014/main" id="{C706DBD1-9CD4-A681-EA36-B8ABFE8A84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06" r="87162" b="25507"/>
          <a:stretch/>
        </p:blipFill>
        <p:spPr>
          <a:xfrm>
            <a:off x="3863091" y="3228817"/>
            <a:ext cx="641895" cy="668344"/>
          </a:xfrm>
          <a:prstGeom prst="rect">
            <a:avLst/>
          </a:prstGeom>
        </p:spPr>
      </p:pic>
      <p:pic>
        <p:nvPicPr>
          <p:cNvPr id="15" name="Picture 14" descr="services.png">
            <a:extLst>
              <a:ext uri="{FF2B5EF4-FFF2-40B4-BE49-F238E27FC236}">
                <a16:creationId xmlns:a16="http://schemas.microsoft.com/office/drawing/2014/main" id="{6EBDC940-CE4E-8347-3329-A42FC07565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48" r="87268" b="43353"/>
          <a:stretch/>
        </p:blipFill>
        <p:spPr>
          <a:xfrm>
            <a:off x="507538" y="3184328"/>
            <a:ext cx="636590" cy="738170"/>
          </a:xfrm>
          <a:prstGeom prst="rect">
            <a:avLst/>
          </a:prstGeom>
        </p:spPr>
      </p:pic>
      <p:pic>
        <p:nvPicPr>
          <p:cNvPr id="16" name="Picture 15" descr="services.png">
            <a:extLst>
              <a:ext uri="{FF2B5EF4-FFF2-40B4-BE49-F238E27FC236}">
                <a16:creationId xmlns:a16="http://schemas.microsoft.com/office/drawing/2014/main" id="{4FBE19D5-276C-78BB-C6F2-6F04B148DF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23" r="87235" b="65189"/>
          <a:stretch/>
        </p:blipFill>
        <p:spPr>
          <a:xfrm>
            <a:off x="506706" y="2267564"/>
            <a:ext cx="638252" cy="656168"/>
          </a:xfrm>
          <a:prstGeom prst="rect">
            <a:avLst/>
          </a:prstGeom>
        </p:spPr>
      </p:pic>
      <p:pic>
        <p:nvPicPr>
          <p:cNvPr id="17" name="Picture 16" descr="services.png">
            <a:extLst>
              <a:ext uri="{FF2B5EF4-FFF2-40B4-BE49-F238E27FC236}">
                <a16:creationId xmlns:a16="http://schemas.microsoft.com/office/drawing/2014/main" id="{754DE45C-E647-363D-39D0-9B457B88CE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721" b="85114"/>
          <a:stretch/>
        </p:blipFill>
        <p:spPr>
          <a:xfrm>
            <a:off x="508897" y="1519536"/>
            <a:ext cx="613920" cy="607132"/>
          </a:xfrm>
          <a:prstGeom prst="rect">
            <a:avLst/>
          </a:prstGeom>
        </p:spPr>
      </p:pic>
      <p:pic>
        <p:nvPicPr>
          <p:cNvPr id="18" name="Picture 17" descr="services.png">
            <a:extLst>
              <a:ext uri="{FF2B5EF4-FFF2-40B4-BE49-F238E27FC236}">
                <a16:creationId xmlns:a16="http://schemas.microsoft.com/office/drawing/2014/main" id="{CCF2B964-3CFA-0807-80B8-C08AEF98FC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99" t="18826" r="34996" b="65659"/>
          <a:stretch/>
        </p:blipFill>
        <p:spPr>
          <a:xfrm>
            <a:off x="495722" y="4762908"/>
            <a:ext cx="640270" cy="632750"/>
          </a:xfrm>
          <a:prstGeom prst="rect">
            <a:avLst/>
          </a:prstGeom>
        </p:spPr>
      </p:pic>
      <p:pic>
        <p:nvPicPr>
          <p:cNvPr id="19" name="Picture 18" descr="services.png">
            <a:extLst>
              <a:ext uri="{FF2B5EF4-FFF2-40B4-BE49-F238E27FC236}">
                <a16:creationId xmlns:a16="http://schemas.microsoft.com/office/drawing/2014/main" id="{41970F35-70EC-7E21-CFB7-0944B6FB6C0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57" t="38944" r="34738" b="45542"/>
          <a:stretch/>
        </p:blipFill>
        <p:spPr>
          <a:xfrm>
            <a:off x="3863091" y="2434944"/>
            <a:ext cx="640269" cy="6327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1662C16-E209-AE72-DF0E-C9A53319D8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2574" y="433431"/>
            <a:ext cx="5088950" cy="25964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819BD64-7CE0-AF78-EF6A-24189CCB991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83" t="4051"/>
          <a:stretch/>
        </p:blipFill>
        <p:spPr>
          <a:xfrm>
            <a:off x="7102574" y="3034978"/>
            <a:ext cx="5088950" cy="276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7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 Logo" descr="Logo">
            <a:extLst>
              <a:ext uri="{FF2B5EF4-FFF2-40B4-BE49-F238E27FC236}">
                <a16:creationId xmlns:a16="http://schemas.microsoft.com/office/drawing/2014/main" id="{1D525885-AB57-B16E-3E92-4523F59DE3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9901" y="5827205"/>
            <a:ext cx="588531" cy="588531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63FE1456-2E44-DC61-3BDE-41ECAED6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500" b="1" dirty="0">
                <a:solidFill>
                  <a:srgbClr val="45C1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Challenges to Data Collection</a:t>
            </a:r>
            <a:br>
              <a:rPr lang="en-CA" sz="4400" dirty="0">
                <a:solidFill>
                  <a:srgbClr val="45C1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193B4C29-0AD7-DA34-C999-E1A5FD6C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275550"/>
            <a:ext cx="10251701" cy="504072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CA" sz="2000" b="1" dirty="0">
                <a:solidFill>
                  <a:srgbClr val="595959"/>
                </a:solidFill>
                <a:latin typeface="Arial"/>
                <a:cs typeface="Arial"/>
              </a:rPr>
              <a:t>Main Challenge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CA" sz="2000" dirty="0">
                <a:solidFill>
                  <a:srgbClr val="595959"/>
                </a:solidFill>
                <a:latin typeface="Arial"/>
                <a:cs typeface="Arial"/>
              </a:rPr>
              <a:t>Plummeting response rates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CA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CA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CA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CA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CA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Survey costs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Sample size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Data quality/representativeness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984EAA-E8C8-FEF1-BF24-E28D93EEA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36755"/>
              </p:ext>
            </p:extLst>
          </p:nvPr>
        </p:nvGraphicFramePr>
        <p:xfrm>
          <a:off x="961361" y="2371626"/>
          <a:ext cx="4418713" cy="1780390"/>
        </p:xfrm>
        <a:graphic>
          <a:graphicData uri="http://schemas.openxmlformats.org/drawingml/2006/table">
            <a:tbl>
              <a:tblPr/>
              <a:tblGrid>
                <a:gridCol w="1778263">
                  <a:extLst>
                    <a:ext uri="{9D8B030D-6E8A-4147-A177-3AD203B41FA5}">
                      <a16:colId xmlns:a16="http://schemas.microsoft.com/office/drawing/2014/main" val="3902435206"/>
                    </a:ext>
                  </a:extLst>
                </a:gridCol>
                <a:gridCol w="880150">
                  <a:extLst>
                    <a:ext uri="{9D8B030D-6E8A-4147-A177-3AD203B41FA5}">
                      <a16:colId xmlns:a16="http://schemas.microsoft.com/office/drawing/2014/main" val="1125692343"/>
                    </a:ext>
                  </a:extLst>
                </a:gridCol>
                <a:gridCol w="880150">
                  <a:extLst>
                    <a:ext uri="{9D8B030D-6E8A-4147-A177-3AD203B41FA5}">
                      <a16:colId xmlns:a16="http://schemas.microsoft.com/office/drawing/2014/main" val="4143827261"/>
                    </a:ext>
                  </a:extLst>
                </a:gridCol>
                <a:gridCol w="880150">
                  <a:extLst>
                    <a:ext uri="{9D8B030D-6E8A-4147-A177-3AD203B41FA5}">
                      <a16:colId xmlns:a16="http://schemas.microsoft.com/office/drawing/2014/main" val="140199510"/>
                    </a:ext>
                  </a:extLst>
                </a:gridCol>
              </a:tblGrid>
              <a:tr h="356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165704"/>
                  </a:ext>
                </a:extLst>
              </a:tr>
              <a:tr h="356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Invitation Letters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08520"/>
                  </a:ext>
                </a:extLst>
              </a:tr>
              <a:tr h="356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Survey Completions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55880"/>
                  </a:ext>
                </a:extLst>
              </a:tr>
              <a:tr h="356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 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97273"/>
                  </a:ext>
                </a:extLst>
              </a:tr>
              <a:tr h="356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Completion 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65516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5A0DE62-4D66-2425-A750-0C70D20F4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7274" y="1275549"/>
            <a:ext cx="5375788" cy="4901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CA" sz="2000" b="1" dirty="0">
                <a:solidFill>
                  <a:srgbClr val="595959"/>
                </a:solidFill>
                <a:latin typeface="Arial"/>
                <a:cs typeface="Arial"/>
              </a:rPr>
              <a:t>Other Challenges</a:t>
            </a:r>
          </a:p>
          <a:p>
            <a:pPr>
              <a:lnSpc>
                <a:spcPct val="110000"/>
              </a:lnSpc>
            </a:pPr>
            <a:r>
              <a:rPr lang="en-CA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Large number of decisions, all involve trade-offs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Cost vs quantity (e.g., sample size)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Quantity vs quality (e.g., number of questions vs response rate)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595959"/>
                </a:solidFill>
                <a:latin typeface="Arial"/>
                <a:cs typeface="Arial"/>
              </a:rPr>
              <a:t>Quality vs quality (e.g., details vs reliability)</a:t>
            </a:r>
          </a:p>
        </p:txBody>
      </p:sp>
    </p:spTree>
    <p:extLst>
      <p:ext uri="{BB962C8B-B14F-4D97-AF65-F5344CB8AC3E}">
        <p14:creationId xmlns:p14="http://schemas.microsoft.com/office/powerpoint/2010/main" val="420125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 Logo" descr="Logo">
            <a:extLst>
              <a:ext uri="{FF2B5EF4-FFF2-40B4-BE49-F238E27FC236}">
                <a16:creationId xmlns:a16="http://schemas.microsoft.com/office/drawing/2014/main" id="{1D525885-AB57-B16E-3E92-4523F59DE3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9901" y="5827205"/>
            <a:ext cx="588531" cy="588531"/>
          </a:xfrm>
          <a:prstGeom prst="rect">
            <a:avLst/>
          </a:prstGeom>
        </p:spPr>
      </p:pic>
      <p:sp>
        <p:nvSpPr>
          <p:cNvPr id="5" name="Slide Title">
            <a:extLst>
              <a:ext uri="{FF2B5EF4-FFF2-40B4-BE49-F238E27FC236}">
                <a16:creationId xmlns:a16="http://schemas.microsoft.com/office/drawing/2014/main" id="{CFD4ADA6-E615-4058-FE3E-B9A664F432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78483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5C1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Obstacles to Data Sharing 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45C1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F49984A-BA68-1945-D655-E9CF52B85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75549"/>
            <a:ext cx="5181600" cy="490141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CA" sz="2000" b="1" dirty="0">
                <a:solidFill>
                  <a:srgbClr val="595959"/>
                </a:solidFill>
                <a:latin typeface="Arial"/>
                <a:cs typeface="Arial"/>
              </a:rPr>
              <a:t>Potential Solutions</a:t>
            </a:r>
          </a:p>
          <a:p>
            <a:r>
              <a:rPr lang="en-CA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Different levels of data access</a:t>
            </a: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Public dashboard of highly aggregated (municipalities) data  </a:t>
            </a: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Aggregated (subareas) and decoupled detailed data for stakeholders</a:t>
            </a: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Partial, less aggregated (TAZ) and decoupled detailed data for specific projects </a:t>
            </a: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A handful of staff with access to the full data </a:t>
            </a:r>
          </a:p>
          <a:p>
            <a:r>
              <a:rPr lang="en-CA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External specialized resources</a:t>
            </a:r>
            <a:endParaRPr lang="en-CA" sz="18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Population Data BC</a:t>
            </a:r>
          </a:p>
          <a:p>
            <a:pPr lvl="1">
              <a:lnSpc>
                <a:spcPct val="110000"/>
              </a:lnSpc>
            </a:pPr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Others?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CA" sz="18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7F84F-1BFC-B56A-BD68-BE1929F64A88}"/>
              </a:ext>
            </a:extLst>
          </p:cNvPr>
          <p:cNvSpPr txBox="1">
            <a:spLocks/>
          </p:cNvSpPr>
          <p:nvPr/>
        </p:nvSpPr>
        <p:spPr>
          <a:xfrm>
            <a:off x="572382" y="1280864"/>
            <a:ext cx="5181600" cy="4901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CA" sz="2000" b="1" dirty="0">
                <a:solidFill>
                  <a:srgbClr val="595959"/>
                </a:solidFill>
                <a:latin typeface="Arial"/>
                <a:cs typeface="Arial"/>
              </a:rPr>
              <a:t>What are the challenges</a:t>
            </a:r>
          </a:p>
          <a:p>
            <a:r>
              <a:rPr lang="en-CA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Privacy concerns</a:t>
            </a:r>
          </a:p>
          <a:p>
            <a:pPr lvl="1"/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Multiple household and personal identifiers </a:t>
            </a:r>
          </a:p>
          <a:p>
            <a:pPr lvl="1"/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Complete daily travel behavior </a:t>
            </a:r>
          </a:p>
          <a:p>
            <a:pPr lvl="1"/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We are not adapt at providing restricted access to data  </a:t>
            </a:r>
          </a:p>
          <a:p>
            <a:r>
              <a:rPr lang="en-CA" sz="20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Bad use of data </a:t>
            </a:r>
          </a:p>
          <a:p>
            <a:pPr lvl="1"/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Slicing the data to very small samples</a:t>
            </a:r>
          </a:p>
          <a:p>
            <a:pPr lvl="1"/>
            <a:r>
              <a:rPr lang="en-CA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Use data at much finer  geographic level of aggregation than what they were weighted and expanded for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CA" sz="1800" dirty="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149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dc58ae-d95f-43b8-9641-751100b7144d" xsi:nil="true"/>
    <lcf76f155ced4ddcb4097134ff3c332f xmlns="8a3da6b9-dd3a-48bd-9cf7-f4f35dd5ee50">
      <Terms xmlns="http://schemas.microsoft.com/office/infopath/2007/PartnerControls"/>
    </lcf76f155ced4ddcb4097134ff3c332f>
    <SharedWithUsers xmlns="89dc58ae-d95f-43b8-9641-751100b7144d">
      <UserInfo>
        <DisplayName/>
        <AccountId xsi:nil="true"/>
        <AccountType/>
      </UserInfo>
    </SharedWithUsers>
    <MediaLengthInSeconds xmlns="8a3da6b9-dd3a-48bd-9cf7-f4f35dd5ee5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5711B15C2E2F4B9C7416C5D49F3D72" ma:contentTypeVersion="14" ma:contentTypeDescription="Create a new document." ma:contentTypeScope="" ma:versionID="5da05e280dee443d4ddd85e3e8f39f5f">
  <xsd:schema xmlns:xsd="http://www.w3.org/2001/XMLSchema" xmlns:xs="http://www.w3.org/2001/XMLSchema" xmlns:p="http://schemas.microsoft.com/office/2006/metadata/properties" xmlns:ns2="8a3da6b9-dd3a-48bd-9cf7-f4f35dd5ee50" xmlns:ns3="89dc58ae-d95f-43b8-9641-751100b7144d" targetNamespace="http://schemas.microsoft.com/office/2006/metadata/properties" ma:root="true" ma:fieldsID="8973637be7eafdf0e5037e1a3ee9b99c" ns2:_="" ns3:_="">
    <xsd:import namespace="8a3da6b9-dd3a-48bd-9cf7-f4f35dd5ee50"/>
    <xsd:import namespace="89dc58ae-d95f-43b8-9641-751100b714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da6b9-dd3a-48bd-9cf7-f4f35dd5ee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271766a-565e-4aea-a3e5-bdcd769122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c58ae-d95f-43b8-9641-751100b7144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18da27f-e073-4741-92da-7b89e46db0f7}" ma:internalName="TaxCatchAll" ma:showField="CatchAllData" ma:web="89dc58ae-d95f-43b8-9641-751100b71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5C757F-BB01-4E01-AACC-5C7686B81306}">
  <ds:schemaRefs>
    <ds:schemaRef ds:uri="8a3da6b9-dd3a-48bd-9cf7-f4f35dd5ee50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89dc58ae-d95f-43b8-9641-751100b7144d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42FA6B2-51DF-43FF-9FB7-08295C9B35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da6b9-dd3a-48bd-9cf7-f4f35dd5ee50"/>
    <ds:schemaRef ds:uri="89dc58ae-d95f-43b8-9641-751100b714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4EF104-1A60-49B8-B08E-BECC20F8EE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10158</TotalTime>
  <Words>412</Words>
  <Application>Microsoft Office PowerPoint</Application>
  <PresentationFormat>Widescreen</PresentationFormat>
  <Paragraphs>114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Calibri Light</vt:lpstr>
      <vt:lpstr>Office Theme</vt:lpstr>
      <vt:lpstr>Household Travel surveys </vt:lpstr>
      <vt:lpstr>TransLink - Context</vt:lpstr>
      <vt:lpstr>Challenges to Data Collection </vt:lpstr>
      <vt:lpstr>Obstacles to Data Sharing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Yuen, Lilian</dc:creator>
  <cp:lastModifiedBy>Arthur Rambo</cp:lastModifiedBy>
  <cp:revision>6</cp:revision>
  <dcterms:created xsi:type="dcterms:W3CDTF">2023-01-11T18:19:52Z</dcterms:created>
  <dcterms:modified xsi:type="dcterms:W3CDTF">2024-11-19T14:05:35Z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0x010100275711B15C2E2F4B9C7416C5D49F3D72</vt:lpwstr>
  </property>
  <property fmtid="{D5CDD505-2E9C-101B-9397-08002B2CF9AE}" pid="3" name="MediaServiceImageTags">
    <vt:lpwstr/>
  </property>
  <property fmtid="{D5CDD505-2E9C-101B-9397-08002B2CF9AE}" pid="4" name="Order">
    <vt:r8>2063400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MSIP_Label_9dacc104-dfa0-47ae-bf90-8b8a399431b6_Enabled">
    <vt:lpwstr>true</vt:lpwstr>
  </property>
  <property fmtid="{D5CDD505-2E9C-101B-9397-08002B2CF9AE}" pid="12" name="MSIP_Label_9dacc104-dfa0-47ae-bf90-8b8a399431b6_SetDate">
    <vt:lpwstr>2024-11-19T14:05:25Z</vt:lpwstr>
  </property>
  <property fmtid="{D5CDD505-2E9C-101B-9397-08002B2CF9AE}" pid="13" name="MSIP_Label_9dacc104-dfa0-47ae-bf90-8b8a399431b6_Method">
    <vt:lpwstr>Standard</vt:lpwstr>
  </property>
  <property fmtid="{D5CDD505-2E9C-101B-9397-08002B2CF9AE}" pid="14" name="MSIP_Label_9dacc104-dfa0-47ae-bf90-8b8a399431b6_Name">
    <vt:lpwstr>Unclassified</vt:lpwstr>
  </property>
  <property fmtid="{D5CDD505-2E9C-101B-9397-08002B2CF9AE}" pid="15" name="MSIP_Label_9dacc104-dfa0-47ae-bf90-8b8a399431b6_SiteId">
    <vt:lpwstr>38430cd6-eda5-46f2-886a-f2a305fd49bc</vt:lpwstr>
  </property>
  <property fmtid="{D5CDD505-2E9C-101B-9397-08002B2CF9AE}" pid="16" name="MSIP_Label_9dacc104-dfa0-47ae-bf90-8b8a399431b6_ActionId">
    <vt:lpwstr>ee8dbb42-c629-4f3f-8d3f-de7c6a8c066b</vt:lpwstr>
  </property>
  <property fmtid="{D5CDD505-2E9C-101B-9397-08002B2CF9AE}" pid="17" name="MSIP_Label_9dacc104-dfa0-47ae-bf90-8b8a399431b6_ContentBits">
    <vt:lpwstr>0</vt:lpwstr>
  </property>
</Properties>
</file>