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5" r:id="rId2"/>
    <p:sldId id="288" r:id="rId3"/>
    <p:sldId id="278" r:id="rId4"/>
    <p:sldId id="294" r:id="rId5"/>
    <p:sldId id="281" r:id="rId6"/>
    <p:sldId id="284" r:id="rId7"/>
    <p:sldId id="292" r:id="rId8"/>
    <p:sldId id="287" r:id="rId9"/>
    <p:sldId id="293" r:id="rId10"/>
    <p:sldId id="286" r:id="rId11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pos="2880">
          <p15:clr>
            <a:srgbClr val="A4A3A4"/>
          </p15:clr>
        </p15:guide>
        <p15:guide id="6" pos="4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6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89426" autoAdjust="0"/>
  </p:normalViewPr>
  <p:slideViewPr>
    <p:cSldViewPr showGuides="1">
      <p:cViewPr varScale="1">
        <p:scale>
          <a:sx n="104" d="100"/>
          <a:sy n="104" d="100"/>
        </p:scale>
        <p:origin x="1788" y="102"/>
      </p:cViewPr>
      <p:guideLst>
        <p:guide orient="horz" pos="2160"/>
        <p:guide orient="horz" pos="482"/>
        <p:guide orient="horz" pos="300"/>
        <p:guide orient="horz" pos="572"/>
        <p:guide pos="2880"/>
        <p:guide pos="4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FE0B0-427B-4A01-9063-DEE4928248A0}" type="doc">
      <dgm:prSet loTypeId="urn:microsoft.com/office/officeart/2005/8/layout/hList7" loCatId="list" qsTypeId="urn:microsoft.com/office/officeart/2005/8/quickstyle/simple1" qsCatId="simple" csTypeId="urn:microsoft.com/office/officeart/2005/8/colors/colorful1" csCatId="colorful" phldr="1"/>
      <dgm:spPr/>
    </dgm:pt>
    <dgm:pt modelId="{9F5A0A1F-1B5C-4329-9722-64565B6BD518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897684E2-9DDD-4028-8586-B216A0D14660}" type="parTrans" cxnId="{703D385D-DBC8-4473-8651-E520ECB7718E}">
      <dgm:prSet/>
      <dgm:spPr/>
      <dgm:t>
        <a:bodyPr/>
        <a:lstStyle/>
        <a:p>
          <a:endParaRPr lang="en-CA"/>
        </a:p>
      </dgm:t>
    </dgm:pt>
    <dgm:pt modelId="{62BB79C9-2C5B-4F97-9659-BAB2E73AD640}" type="sibTrans" cxnId="{703D385D-DBC8-4473-8651-E520ECB7718E}">
      <dgm:prSet/>
      <dgm:spPr/>
      <dgm:t>
        <a:bodyPr/>
        <a:lstStyle/>
        <a:p>
          <a:endParaRPr lang="en-CA"/>
        </a:p>
      </dgm:t>
    </dgm:pt>
    <dgm:pt modelId="{D5EA1721-9DB1-40C9-BCE7-0D0BAD774BFE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endParaRPr lang="en-CA" dirty="0"/>
        </a:p>
      </dgm:t>
    </dgm:pt>
    <dgm:pt modelId="{0A1BB192-F9A4-44AC-98A7-E955FF543C54}" type="parTrans" cxnId="{8D2714A7-ADEE-46C2-B4A6-7AF2D8D6957C}">
      <dgm:prSet/>
      <dgm:spPr/>
      <dgm:t>
        <a:bodyPr/>
        <a:lstStyle/>
        <a:p>
          <a:endParaRPr lang="en-CA"/>
        </a:p>
      </dgm:t>
    </dgm:pt>
    <dgm:pt modelId="{7AEA34D4-33B5-47E2-B305-FCCF2D4E096F}" type="sibTrans" cxnId="{8D2714A7-ADEE-46C2-B4A6-7AF2D8D6957C}">
      <dgm:prSet/>
      <dgm:spPr/>
      <dgm:t>
        <a:bodyPr/>
        <a:lstStyle/>
        <a:p>
          <a:endParaRPr lang="en-CA"/>
        </a:p>
      </dgm:t>
    </dgm:pt>
    <dgm:pt modelId="{A1B26665-0715-4259-B7C4-B02DDA593884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520CE05B-5C84-4CC8-8F7D-F9080243B3AC}" type="parTrans" cxnId="{2F5553A3-1CE6-466A-AD96-C634024D4368}">
      <dgm:prSet/>
      <dgm:spPr/>
      <dgm:t>
        <a:bodyPr/>
        <a:lstStyle/>
        <a:p>
          <a:endParaRPr lang="en-CA"/>
        </a:p>
      </dgm:t>
    </dgm:pt>
    <dgm:pt modelId="{63BAD9EB-A662-4074-9E5C-10F3D14FF1C3}" type="sibTrans" cxnId="{2F5553A3-1CE6-466A-AD96-C634024D4368}">
      <dgm:prSet/>
      <dgm:spPr/>
      <dgm:t>
        <a:bodyPr/>
        <a:lstStyle/>
        <a:p>
          <a:endParaRPr lang="en-CA"/>
        </a:p>
      </dgm:t>
    </dgm:pt>
    <dgm:pt modelId="{56DAED77-DD05-4F30-B2D3-96A155CC59E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CA" dirty="0"/>
        </a:p>
      </dgm:t>
    </dgm:pt>
    <dgm:pt modelId="{4DA094E9-1ED1-4EB6-B8CF-645333140427}" type="sibTrans" cxnId="{B78A1852-DE9C-4040-92DE-1B9930B24782}">
      <dgm:prSet/>
      <dgm:spPr/>
      <dgm:t>
        <a:bodyPr/>
        <a:lstStyle/>
        <a:p>
          <a:endParaRPr lang="en-CA"/>
        </a:p>
      </dgm:t>
    </dgm:pt>
    <dgm:pt modelId="{203F5E24-2CC6-4086-A2A5-CC763A661A32}" type="parTrans" cxnId="{B78A1852-DE9C-4040-92DE-1B9930B24782}">
      <dgm:prSet/>
      <dgm:spPr/>
      <dgm:t>
        <a:bodyPr/>
        <a:lstStyle/>
        <a:p>
          <a:endParaRPr lang="en-CA"/>
        </a:p>
      </dgm:t>
    </dgm:pt>
    <dgm:pt modelId="{FBE57016-DE95-456A-9D47-32D442508BFB}" type="pres">
      <dgm:prSet presAssocID="{435FE0B0-427B-4A01-9063-DEE4928248A0}" presName="Name0" presStyleCnt="0">
        <dgm:presLayoutVars>
          <dgm:dir/>
          <dgm:resizeHandles val="exact"/>
        </dgm:presLayoutVars>
      </dgm:prSet>
      <dgm:spPr/>
    </dgm:pt>
    <dgm:pt modelId="{FB6CA099-C281-4E6A-8D8B-6D837AA1F353}" type="pres">
      <dgm:prSet presAssocID="{435FE0B0-427B-4A01-9063-DEE4928248A0}" presName="fgShape" presStyleLbl="fgShp" presStyleIdx="0" presStyleCnt="1" custScaleX="81873" custScaleY="110912" custLinFactNeighborX="-26406" custLinFactNeighborY="-51719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prstGeom prst="rightArrow">
          <a:avLst/>
        </a:prstGeom>
        <a:solidFill>
          <a:schemeClr val="bg1">
            <a:lumMod val="85000"/>
          </a:schemeClr>
        </a:solidFill>
        <a:ln>
          <a:solidFill>
            <a:schemeClr val="bg2"/>
          </a:solidFill>
        </a:ln>
      </dgm:spPr>
      <dgm:t>
        <a:bodyPr/>
        <a:lstStyle/>
        <a:p>
          <a:endParaRPr lang="en-CA"/>
        </a:p>
      </dgm:t>
    </dgm:pt>
    <dgm:pt modelId="{CF3185F1-BB51-4860-9EDA-41F3350A9919}" type="pres">
      <dgm:prSet presAssocID="{435FE0B0-427B-4A01-9063-DEE4928248A0}" presName="linComp" presStyleCnt="0"/>
      <dgm:spPr/>
    </dgm:pt>
    <dgm:pt modelId="{2C2FC6CB-B1EF-4993-9C4E-9CB260D9911B}" type="pres">
      <dgm:prSet presAssocID="{9F5A0A1F-1B5C-4329-9722-64565B6BD518}" presName="compNode" presStyleCnt="0"/>
      <dgm:spPr/>
    </dgm:pt>
    <dgm:pt modelId="{4CF874C4-4175-4830-9DAC-7FE5E20F7028}" type="pres">
      <dgm:prSet presAssocID="{9F5A0A1F-1B5C-4329-9722-64565B6BD518}" presName="bkgdShape" presStyleLbl="node1" presStyleIdx="0" presStyleCnt="4"/>
      <dgm:spPr/>
      <dgm:t>
        <a:bodyPr/>
        <a:lstStyle/>
        <a:p>
          <a:endParaRPr lang="en-CA"/>
        </a:p>
      </dgm:t>
    </dgm:pt>
    <dgm:pt modelId="{D9D6AE98-DB4A-4485-B274-50E6754F2ADC}" type="pres">
      <dgm:prSet presAssocID="{9F5A0A1F-1B5C-4329-9722-64565B6BD518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70B79C0-0318-463B-BABC-C4EA6C58DABD}" type="pres">
      <dgm:prSet presAssocID="{9F5A0A1F-1B5C-4329-9722-64565B6BD518}" presName="invisiNode" presStyleLbl="node1" presStyleIdx="0" presStyleCnt="4"/>
      <dgm:spPr/>
    </dgm:pt>
    <dgm:pt modelId="{8378BA48-8B1B-432A-99D8-0A17B7A54FF9}" type="pres">
      <dgm:prSet presAssocID="{9F5A0A1F-1B5C-4329-9722-64565B6BD518}" presName="imagNode" presStyleLbl="fgImgPlace1" presStyleIdx="0" presStyleCnt="4" custScaleX="90391" custScaleY="90391" custLinFactNeighborX="-1835" custLinFactNeighborY="455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CA"/>
        </a:p>
      </dgm:t>
    </dgm:pt>
    <dgm:pt modelId="{02FA990A-76CF-4342-B3F1-612C5BA9F31C}" type="pres">
      <dgm:prSet presAssocID="{62BB79C9-2C5B-4F97-9659-BAB2E73AD640}" presName="sibTrans" presStyleLbl="sibTrans2D1" presStyleIdx="0" presStyleCnt="0"/>
      <dgm:spPr/>
      <dgm:t>
        <a:bodyPr/>
        <a:lstStyle/>
        <a:p>
          <a:endParaRPr lang="en-CA"/>
        </a:p>
      </dgm:t>
    </dgm:pt>
    <dgm:pt modelId="{441173D0-F0EA-4860-8ABE-BA0C9A491809}" type="pres">
      <dgm:prSet presAssocID="{D5EA1721-9DB1-40C9-BCE7-0D0BAD774BFE}" presName="compNode" presStyleCnt="0"/>
      <dgm:spPr/>
    </dgm:pt>
    <dgm:pt modelId="{5B1B1DCA-03B7-4E06-99BB-E197FC483A2A}" type="pres">
      <dgm:prSet presAssocID="{D5EA1721-9DB1-40C9-BCE7-0D0BAD774BFE}" presName="bkgdShape" presStyleLbl="node1" presStyleIdx="1" presStyleCnt="4"/>
      <dgm:spPr/>
      <dgm:t>
        <a:bodyPr/>
        <a:lstStyle/>
        <a:p>
          <a:endParaRPr lang="en-CA"/>
        </a:p>
      </dgm:t>
    </dgm:pt>
    <dgm:pt modelId="{7A9AFFA0-32B9-41C0-B797-6D848D69B28F}" type="pres">
      <dgm:prSet presAssocID="{D5EA1721-9DB1-40C9-BCE7-0D0BAD774BFE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966F17E-72A4-4CDE-9C19-18E495662A2D}" type="pres">
      <dgm:prSet presAssocID="{D5EA1721-9DB1-40C9-BCE7-0D0BAD774BFE}" presName="invisiNode" presStyleLbl="node1" presStyleIdx="1" presStyleCnt="4"/>
      <dgm:spPr/>
    </dgm:pt>
    <dgm:pt modelId="{83BDDDF5-31BE-4EB6-BB92-90201CDD76EA}" type="pres">
      <dgm:prSet presAssocID="{D5EA1721-9DB1-40C9-BCE7-0D0BAD774BFE}" presName="imagNode" presStyleLbl="fgImgPlace1" presStyleIdx="1" presStyleCnt="4" custScaleX="90391" custScaleY="90391" custLinFactNeighborX="553" custLinFactNeighborY="5539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75F8A789-57D0-4D21-8E85-B5AA08A31DA2}" type="pres">
      <dgm:prSet presAssocID="{7AEA34D4-33B5-47E2-B305-FCCF2D4E096F}" presName="sibTrans" presStyleLbl="sibTrans2D1" presStyleIdx="0" presStyleCnt="0"/>
      <dgm:spPr/>
      <dgm:t>
        <a:bodyPr/>
        <a:lstStyle/>
        <a:p>
          <a:endParaRPr lang="en-CA"/>
        </a:p>
      </dgm:t>
    </dgm:pt>
    <dgm:pt modelId="{72C19D6E-88C6-4D9B-8772-A89C17E026AE}" type="pres">
      <dgm:prSet presAssocID="{56DAED77-DD05-4F30-B2D3-96A155CC59E2}" presName="compNode" presStyleCnt="0"/>
      <dgm:spPr/>
    </dgm:pt>
    <dgm:pt modelId="{574A8716-11A8-4DA7-90C6-530F82B065F6}" type="pres">
      <dgm:prSet presAssocID="{56DAED77-DD05-4F30-B2D3-96A155CC59E2}" presName="bkgdShape" presStyleLbl="node1" presStyleIdx="2" presStyleCnt="4"/>
      <dgm:spPr/>
      <dgm:t>
        <a:bodyPr/>
        <a:lstStyle/>
        <a:p>
          <a:endParaRPr lang="en-CA"/>
        </a:p>
      </dgm:t>
    </dgm:pt>
    <dgm:pt modelId="{FCF3262D-5D81-41CD-B3C9-B274DAF2DAEC}" type="pres">
      <dgm:prSet presAssocID="{56DAED77-DD05-4F30-B2D3-96A155CC59E2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B1F31CA-400F-4533-8EDD-48CEE5BB8FAA}" type="pres">
      <dgm:prSet presAssocID="{56DAED77-DD05-4F30-B2D3-96A155CC59E2}" presName="invisiNode" presStyleLbl="node1" presStyleIdx="2" presStyleCnt="4"/>
      <dgm:spPr/>
    </dgm:pt>
    <dgm:pt modelId="{1C2F0ACD-AC16-4231-AC0B-791071296017}" type="pres">
      <dgm:prSet presAssocID="{56DAED77-DD05-4F30-B2D3-96A155CC59E2}" presName="imagNode" presStyleLbl="fgImgPlace1" presStyleIdx="2" presStyleCnt="4" custScaleX="90391" custScaleY="90391" custLinFactNeighborX="272" custLinFactNeighborY="644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D281BF90-0A56-4E29-8CF0-873F1B7BAD92}" type="pres">
      <dgm:prSet presAssocID="{4DA094E9-1ED1-4EB6-B8CF-645333140427}" presName="sibTrans" presStyleLbl="sibTrans2D1" presStyleIdx="0" presStyleCnt="0"/>
      <dgm:spPr/>
      <dgm:t>
        <a:bodyPr/>
        <a:lstStyle/>
        <a:p>
          <a:endParaRPr lang="en-CA"/>
        </a:p>
      </dgm:t>
    </dgm:pt>
    <dgm:pt modelId="{D4135C4C-D38D-4678-B712-664E2F535BC0}" type="pres">
      <dgm:prSet presAssocID="{A1B26665-0715-4259-B7C4-B02DDA593884}" presName="compNode" presStyleCnt="0"/>
      <dgm:spPr/>
    </dgm:pt>
    <dgm:pt modelId="{DA394B23-3366-44F6-AA16-32177ED4859D}" type="pres">
      <dgm:prSet presAssocID="{A1B26665-0715-4259-B7C4-B02DDA593884}" presName="bkgdShape" presStyleLbl="node1" presStyleIdx="3" presStyleCnt="4" custLinFactNeighborX="6138" custLinFactNeighborY="-833"/>
      <dgm:spPr/>
      <dgm:t>
        <a:bodyPr/>
        <a:lstStyle/>
        <a:p>
          <a:endParaRPr lang="en-CA"/>
        </a:p>
      </dgm:t>
    </dgm:pt>
    <dgm:pt modelId="{478198D1-2847-40DC-AB27-28E24E98C4D1}" type="pres">
      <dgm:prSet presAssocID="{A1B26665-0715-4259-B7C4-B02DDA593884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312C42F-3A0B-4832-8C85-1A3E682B36FA}" type="pres">
      <dgm:prSet presAssocID="{A1B26665-0715-4259-B7C4-B02DDA593884}" presName="invisiNode" presStyleLbl="node1" presStyleIdx="3" presStyleCnt="4"/>
      <dgm:spPr/>
    </dgm:pt>
    <dgm:pt modelId="{45131DF3-882A-49C3-A097-52C6B76C15F8}" type="pres">
      <dgm:prSet presAssocID="{A1B26665-0715-4259-B7C4-B02DDA593884}" presName="imagNode" presStyleLbl="fgImgPlace1" presStyleIdx="3" presStyleCnt="4"/>
      <dgm:spPr/>
    </dgm:pt>
  </dgm:ptLst>
  <dgm:cxnLst>
    <dgm:cxn modelId="{AD0E5FE2-7479-414C-B416-B61EB59474F2}" type="presOf" srcId="{9F5A0A1F-1B5C-4329-9722-64565B6BD518}" destId="{D9D6AE98-DB4A-4485-B274-50E6754F2ADC}" srcOrd="1" destOrd="0" presId="urn:microsoft.com/office/officeart/2005/8/layout/hList7"/>
    <dgm:cxn modelId="{87FD2C18-C603-4522-B694-12E22300C337}" type="presOf" srcId="{62BB79C9-2C5B-4F97-9659-BAB2E73AD640}" destId="{02FA990A-76CF-4342-B3F1-612C5BA9F31C}" srcOrd="0" destOrd="0" presId="urn:microsoft.com/office/officeart/2005/8/layout/hList7"/>
    <dgm:cxn modelId="{4392109A-AAAA-45CE-B2FE-0E5C591D014E}" type="presOf" srcId="{4DA094E9-1ED1-4EB6-B8CF-645333140427}" destId="{D281BF90-0A56-4E29-8CF0-873F1B7BAD92}" srcOrd="0" destOrd="0" presId="urn:microsoft.com/office/officeart/2005/8/layout/hList7"/>
    <dgm:cxn modelId="{2F5553A3-1CE6-466A-AD96-C634024D4368}" srcId="{435FE0B0-427B-4A01-9063-DEE4928248A0}" destId="{A1B26665-0715-4259-B7C4-B02DDA593884}" srcOrd="3" destOrd="0" parTransId="{520CE05B-5C84-4CC8-8F7D-F9080243B3AC}" sibTransId="{63BAD9EB-A662-4074-9E5C-10F3D14FF1C3}"/>
    <dgm:cxn modelId="{71B396A8-D6CE-40A5-BA91-44CC314D7978}" type="presOf" srcId="{D5EA1721-9DB1-40C9-BCE7-0D0BAD774BFE}" destId="{7A9AFFA0-32B9-41C0-B797-6D848D69B28F}" srcOrd="1" destOrd="0" presId="urn:microsoft.com/office/officeart/2005/8/layout/hList7"/>
    <dgm:cxn modelId="{8D2714A7-ADEE-46C2-B4A6-7AF2D8D6957C}" srcId="{435FE0B0-427B-4A01-9063-DEE4928248A0}" destId="{D5EA1721-9DB1-40C9-BCE7-0D0BAD774BFE}" srcOrd="1" destOrd="0" parTransId="{0A1BB192-F9A4-44AC-98A7-E955FF543C54}" sibTransId="{7AEA34D4-33B5-47E2-B305-FCCF2D4E096F}"/>
    <dgm:cxn modelId="{37DC4D09-219F-4CEC-8541-523BC13EFCB7}" type="presOf" srcId="{A1B26665-0715-4259-B7C4-B02DDA593884}" destId="{DA394B23-3366-44F6-AA16-32177ED4859D}" srcOrd="0" destOrd="0" presId="urn:microsoft.com/office/officeart/2005/8/layout/hList7"/>
    <dgm:cxn modelId="{F0C6C5CF-8A5D-46E5-9684-BDE91ED1FA2A}" type="presOf" srcId="{7AEA34D4-33B5-47E2-B305-FCCF2D4E096F}" destId="{75F8A789-57D0-4D21-8E85-B5AA08A31DA2}" srcOrd="0" destOrd="0" presId="urn:microsoft.com/office/officeart/2005/8/layout/hList7"/>
    <dgm:cxn modelId="{14A89C30-203F-482E-8CC6-59C985042E72}" type="presOf" srcId="{56DAED77-DD05-4F30-B2D3-96A155CC59E2}" destId="{FCF3262D-5D81-41CD-B3C9-B274DAF2DAEC}" srcOrd="1" destOrd="0" presId="urn:microsoft.com/office/officeart/2005/8/layout/hList7"/>
    <dgm:cxn modelId="{8AA6D468-80D1-4073-A2A7-1984EB0D48E9}" type="presOf" srcId="{D5EA1721-9DB1-40C9-BCE7-0D0BAD774BFE}" destId="{5B1B1DCA-03B7-4E06-99BB-E197FC483A2A}" srcOrd="0" destOrd="0" presId="urn:microsoft.com/office/officeart/2005/8/layout/hList7"/>
    <dgm:cxn modelId="{57E4B977-4468-462E-BB01-C20EFD1B2E1B}" type="presOf" srcId="{56DAED77-DD05-4F30-B2D3-96A155CC59E2}" destId="{574A8716-11A8-4DA7-90C6-530F82B065F6}" srcOrd="0" destOrd="0" presId="urn:microsoft.com/office/officeart/2005/8/layout/hList7"/>
    <dgm:cxn modelId="{D6D04D20-F020-4906-AD79-9830C112B1AF}" type="presOf" srcId="{9F5A0A1F-1B5C-4329-9722-64565B6BD518}" destId="{4CF874C4-4175-4830-9DAC-7FE5E20F7028}" srcOrd="0" destOrd="0" presId="urn:microsoft.com/office/officeart/2005/8/layout/hList7"/>
    <dgm:cxn modelId="{E1F1351F-DFB9-4889-8A91-E8FE5EA531A9}" type="presOf" srcId="{A1B26665-0715-4259-B7C4-B02DDA593884}" destId="{478198D1-2847-40DC-AB27-28E24E98C4D1}" srcOrd="1" destOrd="0" presId="urn:microsoft.com/office/officeart/2005/8/layout/hList7"/>
    <dgm:cxn modelId="{703D385D-DBC8-4473-8651-E520ECB7718E}" srcId="{435FE0B0-427B-4A01-9063-DEE4928248A0}" destId="{9F5A0A1F-1B5C-4329-9722-64565B6BD518}" srcOrd="0" destOrd="0" parTransId="{897684E2-9DDD-4028-8586-B216A0D14660}" sibTransId="{62BB79C9-2C5B-4F97-9659-BAB2E73AD640}"/>
    <dgm:cxn modelId="{351682FA-E32F-4974-8006-94C737D080EB}" type="presOf" srcId="{435FE0B0-427B-4A01-9063-DEE4928248A0}" destId="{FBE57016-DE95-456A-9D47-32D442508BFB}" srcOrd="0" destOrd="0" presId="urn:microsoft.com/office/officeart/2005/8/layout/hList7"/>
    <dgm:cxn modelId="{B78A1852-DE9C-4040-92DE-1B9930B24782}" srcId="{435FE0B0-427B-4A01-9063-DEE4928248A0}" destId="{56DAED77-DD05-4F30-B2D3-96A155CC59E2}" srcOrd="2" destOrd="0" parTransId="{203F5E24-2CC6-4086-A2A5-CC763A661A32}" sibTransId="{4DA094E9-1ED1-4EB6-B8CF-645333140427}"/>
    <dgm:cxn modelId="{C746D6ED-5B9F-41C3-98E2-4A1A67B1000A}" type="presParOf" srcId="{FBE57016-DE95-456A-9D47-32D442508BFB}" destId="{FB6CA099-C281-4E6A-8D8B-6D837AA1F353}" srcOrd="0" destOrd="0" presId="urn:microsoft.com/office/officeart/2005/8/layout/hList7"/>
    <dgm:cxn modelId="{E55BEF17-A896-4D12-B2FE-2BCC929F4311}" type="presParOf" srcId="{FBE57016-DE95-456A-9D47-32D442508BFB}" destId="{CF3185F1-BB51-4860-9EDA-41F3350A9919}" srcOrd="1" destOrd="0" presId="urn:microsoft.com/office/officeart/2005/8/layout/hList7"/>
    <dgm:cxn modelId="{787FCC05-D040-4F7F-ACC7-F1080CFFEF85}" type="presParOf" srcId="{CF3185F1-BB51-4860-9EDA-41F3350A9919}" destId="{2C2FC6CB-B1EF-4993-9C4E-9CB260D9911B}" srcOrd="0" destOrd="0" presId="urn:microsoft.com/office/officeart/2005/8/layout/hList7"/>
    <dgm:cxn modelId="{97FF2C7A-BE63-40CC-9EC3-B20BDB54D5C7}" type="presParOf" srcId="{2C2FC6CB-B1EF-4993-9C4E-9CB260D9911B}" destId="{4CF874C4-4175-4830-9DAC-7FE5E20F7028}" srcOrd="0" destOrd="0" presId="urn:microsoft.com/office/officeart/2005/8/layout/hList7"/>
    <dgm:cxn modelId="{980829B6-76DA-4860-AE7A-7B7D0191442F}" type="presParOf" srcId="{2C2FC6CB-B1EF-4993-9C4E-9CB260D9911B}" destId="{D9D6AE98-DB4A-4485-B274-50E6754F2ADC}" srcOrd="1" destOrd="0" presId="urn:microsoft.com/office/officeart/2005/8/layout/hList7"/>
    <dgm:cxn modelId="{11E9F706-3567-49C4-A6E8-1D37AC95D4AB}" type="presParOf" srcId="{2C2FC6CB-B1EF-4993-9C4E-9CB260D9911B}" destId="{770B79C0-0318-463B-BABC-C4EA6C58DABD}" srcOrd="2" destOrd="0" presId="urn:microsoft.com/office/officeart/2005/8/layout/hList7"/>
    <dgm:cxn modelId="{106DE71A-D983-489A-86C1-16AB5CEB383F}" type="presParOf" srcId="{2C2FC6CB-B1EF-4993-9C4E-9CB260D9911B}" destId="{8378BA48-8B1B-432A-99D8-0A17B7A54FF9}" srcOrd="3" destOrd="0" presId="urn:microsoft.com/office/officeart/2005/8/layout/hList7"/>
    <dgm:cxn modelId="{48046D25-7E45-4D9B-B225-3E888D848E8C}" type="presParOf" srcId="{CF3185F1-BB51-4860-9EDA-41F3350A9919}" destId="{02FA990A-76CF-4342-B3F1-612C5BA9F31C}" srcOrd="1" destOrd="0" presId="urn:microsoft.com/office/officeart/2005/8/layout/hList7"/>
    <dgm:cxn modelId="{7162127F-170A-4E4E-869E-6FB7F58A9E8F}" type="presParOf" srcId="{CF3185F1-BB51-4860-9EDA-41F3350A9919}" destId="{441173D0-F0EA-4860-8ABE-BA0C9A491809}" srcOrd="2" destOrd="0" presId="urn:microsoft.com/office/officeart/2005/8/layout/hList7"/>
    <dgm:cxn modelId="{809D7F3A-9BD9-4D3A-9F4C-39ACD8C7FEC3}" type="presParOf" srcId="{441173D0-F0EA-4860-8ABE-BA0C9A491809}" destId="{5B1B1DCA-03B7-4E06-99BB-E197FC483A2A}" srcOrd="0" destOrd="0" presId="urn:microsoft.com/office/officeart/2005/8/layout/hList7"/>
    <dgm:cxn modelId="{934806B4-06A3-4F3A-A4F2-62CFDAF25BDA}" type="presParOf" srcId="{441173D0-F0EA-4860-8ABE-BA0C9A491809}" destId="{7A9AFFA0-32B9-41C0-B797-6D848D69B28F}" srcOrd="1" destOrd="0" presId="urn:microsoft.com/office/officeart/2005/8/layout/hList7"/>
    <dgm:cxn modelId="{689ADE7D-F7D7-4CCC-8474-B04253442F9E}" type="presParOf" srcId="{441173D0-F0EA-4860-8ABE-BA0C9A491809}" destId="{5966F17E-72A4-4CDE-9C19-18E495662A2D}" srcOrd="2" destOrd="0" presId="urn:microsoft.com/office/officeart/2005/8/layout/hList7"/>
    <dgm:cxn modelId="{CC394E19-FBF4-494D-A4EA-496B542BB693}" type="presParOf" srcId="{441173D0-F0EA-4860-8ABE-BA0C9A491809}" destId="{83BDDDF5-31BE-4EB6-BB92-90201CDD76EA}" srcOrd="3" destOrd="0" presId="urn:microsoft.com/office/officeart/2005/8/layout/hList7"/>
    <dgm:cxn modelId="{E442D8EC-4B78-4AA8-AC98-2BB33F2FDC69}" type="presParOf" srcId="{CF3185F1-BB51-4860-9EDA-41F3350A9919}" destId="{75F8A789-57D0-4D21-8E85-B5AA08A31DA2}" srcOrd="3" destOrd="0" presId="urn:microsoft.com/office/officeart/2005/8/layout/hList7"/>
    <dgm:cxn modelId="{3538119C-B253-4D13-A218-E18C6507E12C}" type="presParOf" srcId="{CF3185F1-BB51-4860-9EDA-41F3350A9919}" destId="{72C19D6E-88C6-4D9B-8772-A89C17E026AE}" srcOrd="4" destOrd="0" presId="urn:microsoft.com/office/officeart/2005/8/layout/hList7"/>
    <dgm:cxn modelId="{6E3AD315-4EB9-4F7F-90FC-D373A9800326}" type="presParOf" srcId="{72C19D6E-88C6-4D9B-8772-A89C17E026AE}" destId="{574A8716-11A8-4DA7-90C6-530F82B065F6}" srcOrd="0" destOrd="0" presId="urn:microsoft.com/office/officeart/2005/8/layout/hList7"/>
    <dgm:cxn modelId="{85519B25-BBBB-4024-B364-3A28F31FE5DC}" type="presParOf" srcId="{72C19D6E-88C6-4D9B-8772-A89C17E026AE}" destId="{FCF3262D-5D81-41CD-B3C9-B274DAF2DAEC}" srcOrd="1" destOrd="0" presId="urn:microsoft.com/office/officeart/2005/8/layout/hList7"/>
    <dgm:cxn modelId="{DFC1C585-E116-4A77-A314-8E213AAA81A3}" type="presParOf" srcId="{72C19D6E-88C6-4D9B-8772-A89C17E026AE}" destId="{DB1F31CA-400F-4533-8EDD-48CEE5BB8FAA}" srcOrd="2" destOrd="0" presId="urn:microsoft.com/office/officeart/2005/8/layout/hList7"/>
    <dgm:cxn modelId="{B5C7EB48-7699-4FC3-8080-4829369478E4}" type="presParOf" srcId="{72C19D6E-88C6-4D9B-8772-A89C17E026AE}" destId="{1C2F0ACD-AC16-4231-AC0B-791071296017}" srcOrd="3" destOrd="0" presId="urn:microsoft.com/office/officeart/2005/8/layout/hList7"/>
    <dgm:cxn modelId="{FD5A1321-5D20-4B74-AD71-F527AFD6A9F5}" type="presParOf" srcId="{CF3185F1-BB51-4860-9EDA-41F3350A9919}" destId="{D281BF90-0A56-4E29-8CF0-873F1B7BAD92}" srcOrd="5" destOrd="0" presId="urn:microsoft.com/office/officeart/2005/8/layout/hList7"/>
    <dgm:cxn modelId="{D0AF39EC-A7F8-4D87-815D-306184E8EC95}" type="presParOf" srcId="{CF3185F1-BB51-4860-9EDA-41F3350A9919}" destId="{D4135C4C-D38D-4678-B712-664E2F535BC0}" srcOrd="6" destOrd="0" presId="urn:microsoft.com/office/officeart/2005/8/layout/hList7"/>
    <dgm:cxn modelId="{AD6677C5-78EF-4053-B10D-595406A527B0}" type="presParOf" srcId="{D4135C4C-D38D-4678-B712-664E2F535BC0}" destId="{DA394B23-3366-44F6-AA16-32177ED4859D}" srcOrd="0" destOrd="0" presId="urn:microsoft.com/office/officeart/2005/8/layout/hList7"/>
    <dgm:cxn modelId="{0F19EBD0-64C8-4F74-9D73-DDFDAB91A043}" type="presParOf" srcId="{D4135C4C-D38D-4678-B712-664E2F535BC0}" destId="{478198D1-2847-40DC-AB27-28E24E98C4D1}" srcOrd="1" destOrd="0" presId="urn:microsoft.com/office/officeart/2005/8/layout/hList7"/>
    <dgm:cxn modelId="{813054C3-3BF1-4F60-98A5-4879095129EA}" type="presParOf" srcId="{D4135C4C-D38D-4678-B712-664E2F535BC0}" destId="{7312C42F-3A0B-4832-8C85-1A3E682B36FA}" srcOrd="2" destOrd="0" presId="urn:microsoft.com/office/officeart/2005/8/layout/hList7"/>
    <dgm:cxn modelId="{23554CEE-3B6B-4EFB-B487-BAD1644A202E}" type="presParOf" srcId="{D4135C4C-D38D-4678-B712-664E2F535BC0}" destId="{45131DF3-882A-49C3-A097-52C6B76C15F8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25156-8CB5-4F94-B1DD-9DEF660CA43A}" type="datetimeFigureOut">
              <a:rPr lang="en-CA" smtClean="0"/>
              <a:t>2019-06-20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97B32-12A3-46AB-84D3-B62C0D6D9F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3717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BE00D6-E049-4381-83C8-29CB14B5448F}" type="datetimeFigureOut">
              <a:rPr lang="en-CA" smtClean="0"/>
              <a:t>2019-06-20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3A5D88-BC26-4EFA-A680-927F6A4ACCF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462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931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0112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4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41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0828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1902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8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592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CA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>
              <a:cs typeface="Arial" panose="020B0604020202020204" pitchFamily="34" charset="0"/>
            </a:endParaRPr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9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754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77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71600" y="2127977"/>
            <a:ext cx="7188758" cy="987095"/>
          </a:xfrm>
          <a:prstGeom prst="rect">
            <a:avLst/>
          </a:prstGeom>
        </p:spPr>
        <p:txBody>
          <a:bodyPr anchor="t"/>
          <a:lstStyle>
            <a:lvl1pPr algn="ctr">
              <a:defRPr sz="66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80528" y="2889262"/>
            <a:ext cx="4146550" cy="4248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3104964"/>
            <a:ext cx="4134385" cy="42356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4155921"/>
            <a:ext cx="3111500" cy="293103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03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225020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5"/>
          <p:cNvSpPr>
            <a:spLocks/>
          </p:cNvSpPr>
          <p:nvPr userDrawn="1"/>
        </p:nvSpPr>
        <p:spPr bwMode="auto">
          <a:xfrm>
            <a:off x="6962268" y="563604"/>
            <a:ext cx="2181225" cy="150813"/>
          </a:xfrm>
          <a:custGeom>
            <a:avLst/>
            <a:gdLst>
              <a:gd name="T0" fmla="*/ 96 w 1374"/>
              <a:gd name="T1" fmla="*/ 0 h 95"/>
              <a:gd name="T2" fmla="*/ 90 w 1374"/>
              <a:gd name="T3" fmla="*/ 0 h 95"/>
              <a:gd name="T4" fmla="*/ 0 w 1374"/>
              <a:gd name="T5" fmla="*/ 95 h 95"/>
              <a:gd name="T6" fmla="*/ 6 w 1374"/>
              <a:gd name="T7" fmla="*/ 95 h 95"/>
              <a:gd name="T8" fmla="*/ 1374 w 1374"/>
              <a:gd name="T9" fmla="*/ 95 h 95"/>
              <a:gd name="T10" fmla="*/ 1374 w 1374"/>
              <a:gd name="T11" fmla="*/ 0 h 95"/>
              <a:gd name="T12" fmla="*/ 96 w 13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4" h="95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5" name="Freeform 14"/>
          <p:cNvSpPr>
            <a:spLocks/>
          </p:cNvSpPr>
          <p:nvPr userDrawn="1"/>
        </p:nvSpPr>
        <p:spPr bwMode="auto">
          <a:xfrm>
            <a:off x="6828918" y="563604"/>
            <a:ext cx="276225" cy="150813"/>
          </a:xfrm>
          <a:custGeom>
            <a:avLst/>
            <a:gdLst>
              <a:gd name="T0" fmla="*/ 96 w 174"/>
              <a:gd name="T1" fmla="*/ 0 h 95"/>
              <a:gd name="T2" fmla="*/ 96 w 174"/>
              <a:gd name="T3" fmla="*/ 0 h 95"/>
              <a:gd name="T4" fmla="*/ 0 w 174"/>
              <a:gd name="T5" fmla="*/ 95 h 95"/>
              <a:gd name="T6" fmla="*/ 6 w 174"/>
              <a:gd name="T7" fmla="*/ 95 h 95"/>
              <a:gd name="T8" fmla="*/ 84 w 174"/>
              <a:gd name="T9" fmla="*/ 95 h 95"/>
              <a:gd name="T10" fmla="*/ 174 w 174"/>
              <a:gd name="T11" fmla="*/ 0 h 95"/>
              <a:gd name="T12" fmla="*/ 96 w 1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4" h="95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" name="Freeform 13"/>
          <p:cNvSpPr>
            <a:spLocks/>
          </p:cNvSpPr>
          <p:nvPr userDrawn="1"/>
        </p:nvSpPr>
        <p:spPr bwMode="auto">
          <a:xfrm>
            <a:off x="-508" y="563604"/>
            <a:ext cx="6981826" cy="150813"/>
          </a:xfrm>
          <a:custGeom>
            <a:avLst/>
            <a:gdLst>
              <a:gd name="T0" fmla="*/ 4398 w 4398"/>
              <a:gd name="T1" fmla="*/ 0 h 95"/>
              <a:gd name="T2" fmla="*/ 0 w 4398"/>
              <a:gd name="T3" fmla="*/ 0 h 95"/>
              <a:gd name="T4" fmla="*/ 0 w 4398"/>
              <a:gd name="T5" fmla="*/ 95 h 95"/>
              <a:gd name="T6" fmla="*/ 4302 w 4398"/>
              <a:gd name="T7" fmla="*/ 95 h 95"/>
              <a:gd name="T8" fmla="*/ 4398 w 4398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98" h="95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827584" y="2060848"/>
            <a:ext cx="7702550" cy="61389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CA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27584" y="2708920"/>
            <a:ext cx="7704856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Sub-title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25" y="911005"/>
            <a:ext cx="4265733" cy="3937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370" y="806228"/>
            <a:ext cx="1570676" cy="484291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6616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77113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Picture and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25980" y="4617625"/>
            <a:ext cx="5482323" cy="467559"/>
          </a:xfrm>
          <a:prstGeom prst="rect">
            <a:avLst/>
          </a:prstGeom>
        </p:spPr>
        <p:txBody>
          <a:bodyPr anchor="t"/>
          <a:lstStyle>
            <a:lvl1pPr algn="l">
              <a:defRPr sz="18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Photo Caption</a:t>
            </a:r>
            <a:endParaRPr lang="en-CA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21904" y="1196752"/>
            <a:ext cx="5486400" cy="3394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1821904" y="4617132"/>
            <a:ext cx="45719" cy="46756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1984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548680"/>
            <a:ext cx="9144000" cy="6309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3740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Coll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67692" y="841784"/>
            <a:ext cx="4476307" cy="3795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1784"/>
            <a:ext cx="4486940" cy="2571750"/>
          </a:xfrm>
          <a:prstGeom prst="rect">
            <a:avLst/>
          </a:prstGeom>
        </p:spPr>
        <p:txBody>
          <a:bodyPr lIns="180000" tIns="108000" rIns="180000" bIns="108000"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CA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184298" y="3413534"/>
            <a:ext cx="4302642" cy="2571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67694" y="4637497"/>
            <a:ext cx="2171584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020029" y="4637497"/>
            <a:ext cx="2123971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486940" y="4637497"/>
            <a:ext cx="180753" cy="1347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 userDrawn="1"/>
        </p:nvSpPr>
        <p:spPr>
          <a:xfrm>
            <a:off x="4486940" y="841784"/>
            <a:ext cx="180753" cy="37958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 userDrawn="1"/>
        </p:nvSpPr>
        <p:spPr>
          <a:xfrm>
            <a:off x="3545" y="3413534"/>
            <a:ext cx="180753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Rectangle 7"/>
          <p:cNvSpPr/>
          <p:nvPr userDrawn="1"/>
        </p:nvSpPr>
        <p:spPr>
          <a:xfrm>
            <a:off x="6839277" y="4637496"/>
            <a:ext cx="180753" cy="13477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9582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3473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Box 335"/>
          <p:cNvSpPr txBox="1"/>
          <p:nvPr userDrawn="1"/>
        </p:nvSpPr>
        <p:spPr>
          <a:xfrm>
            <a:off x="216426" y="728700"/>
            <a:ext cx="17281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This is</a:t>
            </a:r>
            <a:r>
              <a:rPr lang="en-CA" sz="1200" baseline="0" dirty="0" smtClean="0"/>
              <a:t> the sample</a:t>
            </a:r>
            <a:br>
              <a:rPr lang="en-CA" sz="1200" baseline="0" dirty="0" smtClean="0"/>
            </a:br>
            <a:r>
              <a:rPr lang="en-CA" sz="1200" baseline="0" dirty="0" smtClean="0"/>
              <a:t>icon page.</a:t>
            </a:r>
          </a:p>
          <a:p>
            <a:endParaRPr lang="en-CA" sz="1200" dirty="0" smtClean="0"/>
          </a:p>
          <a:p>
            <a:r>
              <a:rPr lang="en-CA" sz="1200" dirty="0" smtClean="0"/>
              <a:t>It features a </a:t>
            </a:r>
            <a:r>
              <a:rPr lang="en-CA" sz="1200" baseline="0" dirty="0" smtClean="0"/>
              <a:t/>
            </a:r>
            <a:br>
              <a:rPr lang="en-CA" sz="1200" baseline="0" dirty="0" smtClean="0"/>
            </a:br>
            <a:r>
              <a:rPr lang="en-CA" sz="1200" baseline="0" dirty="0" smtClean="0"/>
              <a:t>selection of symbols</a:t>
            </a:r>
            <a:br>
              <a:rPr lang="en-CA" sz="1200" baseline="0" dirty="0" smtClean="0"/>
            </a:br>
            <a:r>
              <a:rPr lang="en-CA" sz="1200" baseline="0" dirty="0" smtClean="0"/>
              <a:t>for use in your presentation.</a:t>
            </a:r>
          </a:p>
          <a:p>
            <a:endParaRPr lang="en-CA" sz="1200" baseline="0" dirty="0" smtClean="0"/>
          </a:p>
          <a:p>
            <a:r>
              <a:rPr lang="en-CA" sz="1200" baseline="0" dirty="0" smtClean="0"/>
              <a:t>To use a particular symbol, simply go to the </a:t>
            </a:r>
            <a:r>
              <a:rPr lang="en-CA" sz="1200" b="1" baseline="0" dirty="0" smtClean="0"/>
              <a:t>(1) View </a:t>
            </a:r>
            <a:r>
              <a:rPr lang="en-CA" sz="1200" baseline="0" dirty="0" smtClean="0"/>
              <a:t>Tab and select </a:t>
            </a:r>
            <a:r>
              <a:rPr lang="en-CA" sz="1200" b="1" baseline="0" dirty="0" smtClean="0"/>
              <a:t>Slide Master (2)</a:t>
            </a:r>
            <a:r>
              <a:rPr lang="en-CA" sz="1200" baseline="0" dirty="0" smtClean="0"/>
              <a:t>. Navigate to the last layout and select the icon(s) you would like to use. Copy them, return to </a:t>
            </a:r>
            <a:r>
              <a:rPr lang="en-CA" sz="1200" b="1" baseline="0" dirty="0" smtClean="0"/>
              <a:t>(3) Normal</a:t>
            </a:r>
            <a:r>
              <a:rPr lang="en-CA" sz="1200" baseline="0" dirty="0" smtClean="0"/>
              <a:t> view and paste them on the correct slide. Change the colour by choosing a new shape fill if you wish.</a:t>
            </a:r>
            <a:endParaRPr lang="en-CA" sz="1200" dirty="0"/>
          </a:p>
        </p:txBody>
      </p:sp>
      <p:pic>
        <p:nvPicPr>
          <p:cNvPr id="337" name="Picture 33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90395"/>
            <a:ext cx="7455283" cy="1124008"/>
          </a:xfrm>
          <a:prstGeom prst="rect">
            <a:avLst/>
          </a:prstGeom>
        </p:spPr>
      </p:pic>
      <p:grpSp>
        <p:nvGrpSpPr>
          <p:cNvPr id="338" name="Group 337"/>
          <p:cNvGrpSpPr/>
          <p:nvPr userDrawn="1"/>
        </p:nvGrpSpPr>
        <p:grpSpPr>
          <a:xfrm>
            <a:off x="5351681" y="5109414"/>
            <a:ext cx="407963" cy="407963"/>
            <a:chOff x="5159011" y="3985346"/>
            <a:chExt cx="407963" cy="407963"/>
          </a:xfrm>
        </p:grpSpPr>
        <p:sp>
          <p:nvSpPr>
            <p:cNvPr id="339" name="Oval 338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0" name="TextBox 339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1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1" name="Group 340"/>
          <p:cNvGrpSpPr/>
          <p:nvPr userDrawn="1"/>
        </p:nvGrpSpPr>
        <p:grpSpPr>
          <a:xfrm>
            <a:off x="2449627" y="5437286"/>
            <a:ext cx="407963" cy="407963"/>
            <a:chOff x="5159011" y="3985346"/>
            <a:chExt cx="407963" cy="407963"/>
          </a:xfrm>
        </p:grpSpPr>
        <p:sp>
          <p:nvSpPr>
            <p:cNvPr id="342" name="Oval 341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3" name="TextBox 342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2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4" name="Group 343"/>
          <p:cNvGrpSpPr/>
          <p:nvPr userDrawn="1"/>
        </p:nvGrpSpPr>
        <p:grpSpPr>
          <a:xfrm>
            <a:off x="373172" y="5821805"/>
            <a:ext cx="407963" cy="407963"/>
            <a:chOff x="5159011" y="3985346"/>
            <a:chExt cx="407963" cy="407963"/>
          </a:xfrm>
        </p:grpSpPr>
        <p:sp>
          <p:nvSpPr>
            <p:cNvPr id="345" name="Oval 344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6" name="TextBox 345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3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14" name="Freeform 5"/>
          <p:cNvSpPr>
            <a:spLocks/>
          </p:cNvSpPr>
          <p:nvPr userDrawn="1"/>
        </p:nvSpPr>
        <p:spPr bwMode="auto">
          <a:xfrm>
            <a:off x="4824413" y="654050"/>
            <a:ext cx="331788" cy="296863"/>
          </a:xfrm>
          <a:custGeom>
            <a:avLst/>
            <a:gdLst>
              <a:gd name="T0" fmla="*/ 43 w 86"/>
              <a:gd name="T1" fmla="*/ 77 h 77"/>
              <a:gd name="T2" fmla="*/ 0 w 86"/>
              <a:gd name="T3" fmla="*/ 24 h 77"/>
              <a:gd name="T4" fmla="*/ 24 w 86"/>
              <a:gd name="T5" fmla="*/ 0 h 77"/>
              <a:gd name="T6" fmla="*/ 43 w 86"/>
              <a:gd name="T7" fmla="*/ 11 h 77"/>
              <a:gd name="T8" fmla="*/ 62 w 86"/>
              <a:gd name="T9" fmla="*/ 0 h 77"/>
              <a:gd name="T10" fmla="*/ 86 w 86"/>
              <a:gd name="T11" fmla="*/ 24 h 77"/>
              <a:gd name="T12" fmla="*/ 43 w 86"/>
              <a:gd name="T13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77">
                <a:moveTo>
                  <a:pt x="43" y="77"/>
                </a:moveTo>
                <a:cubicBezTo>
                  <a:pt x="33" y="57"/>
                  <a:pt x="0" y="50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2" y="0"/>
                  <a:pt x="39" y="5"/>
                  <a:pt x="43" y="11"/>
                </a:cubicBezTo>
                <a:cubicBezTo>
                  <a:pt x="47" y="5"/>
                  <a:pt x="54" y="0"/>
                  <a:pt x="62" y="0"/>
                </a:cubicBezTo>
                <a:cubicBezTo>
                  <a:pt x="75" y="0"/>
                  <a:pt x="86" y="11"/>
                  <a:pt x="86" y="24"/>
                </a:cubicBezTo>
                <a:cubicBezTo>
                  <a:pt x="86" y="50"/>
                  <a:pt x="53" y="57"/>
                  <a:pt x="4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303963" y="2513013"/>
            <a:ext cx="277813" cy="361950"/>
            <a:chOff x="6303963" y="2513013"/>
            <a:chExt cx="277813" cy="361950"/>
          </a:xfrm>
        </p:grpSpPr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6303963" y="2620963"/>
              <a:ext cx="277813" cy="254000"/>
            </a:xfrm>
            <a:custGeom>
              <a:avLst/>
              <a:gdLst>
                <a:gd name="T0" fmla="*/ 71 w 72"/>
                <a:gd name="T1" fmla="*/ 43 h 66"/>
                <a:gd name="T2" fmla="*/ 57 w 72"/>
                <a:gd name="T3" fmla="*/ 15 h 66"/>
                <a:gd name="T4" fmla="*/ 44 w 72"/>
                <a:gd name="T5" fmla="*/ 3 h 66"/>
                <a:gd name="T6" fmla="*/ 40 w 72"/>
                <a:gd name="T7" fmla="*/ 1 h 66"/>
                <a:gd name="T8" fmla="*/ 36 w 72"/>
                <a:gd name="T9" fmla="*/ 1 h 66"/>
                <a:gd name="T10" fmla="*/ 32 w 72"/>
                <a:gd name="T11" fmla="*/ 1 h 66"/>
                <a:gd name="T12" fmla="*/ 27 w 72"/>
                <a:gd name="T13" fmla="*/ 4 h 66"/>
                <a:gd name="T14" fmla="*/ 4 w 72"/>
                <a:gd name="T15" fmla="*/ 33 h 66"/>
                <a:gd name="T16" fmla="*/ 1 w 72"/>
                <a:gd name="T17" fmla="*/ 50 h 66"/>
                <a:gd name="T18" fmla="*/ 13 w 72"/>
                <a:gd name="T19" fmla="*/ 63 h 66"/>
                <a:gd name="T20" fmla="*/ 59 w 72"/>
                <a:gd name="T21" fmla="*/ 63 h 66"/>
                <a:gd name="T22" fmla="*/ 71 w 72"/>
                <a:gd name="T23" fmla="*/ 51 h 66"/>
                <a:gd name="T24" fmla="*/ 71 w 72"/>
                <a:gd name="T25" fmla="*/ 43 h 66"/>
                <a:gd name="T26" fmla="*/ 38 w 72"/>
                <a:gd name="T27" fmla="*/ 48 h 66"/>
                <a:gd name="T28" fmla="*/ 38 w 72"/>
                <a:gd name="T29" fmla="*/ 53 h 66"/>
                <a:gd name="T30" fmla="*/ 34 w 72"/>
                <a:gd name="T31" fmla="*/ 53 h 66"/>
                <a:gd name="T32" fmla="*/ 34 w 72"/>
                <a:gd name="T33" fmla="*/ 48 h 66"/>
                <a:gd name="T34" fmla="*/ 25 w 72"/>
                <a:gd name="T35" fmla="*/ 46 h 66"/>
                <a:gd name="T36" fmla="*/ 27 w 72"/>
                <a:gd name="T37" fmla="*/ 41 h 66"/>
                <a:gd name="T38" fmla="*/ 35 w 72"/>
                <a:gd name="T39" fmla="*/ 43 h 66"/>
                <a:gd name="T40" fmla="*/ 40 w 72"/>
                <a:gd name="T41" fmla="*/ 40 h 66"/>
                <a:gd name="T42" fmla="*/ 34 w 72"/>
                <a:gd name="T43" fmla="*/ 35 h 66"/>
                <a:gd name="T44" fmla="*/ 26 w 72"/>
                <a:gd name="T45" fmla="*/ 27 h 66"/>
                <a:gd name="T46" fmla="*/ 34 w 72"/>
                <a:gd name="T47" fmla="*/ 18 h 66"/>
                <a:gd name="T48" fmla="*/ 34 w 72"/>
                <a:gd name="T49" fmla="*/ 13 h 66"/>
                <a:gd name="T50" fmla="*/ 39 w 72"/>
                <a:gd name="T51" fmla="*/ 13 h 66"/>
                <a:gd name="T52" fmla="*/ 39 w 72"/>
                <a:gd name="T53" fmla="*/ 18 h 66"/>
                <a:gd name="T54" fmla="*/ 46 w 72"/>
                <a:gd name="T55" fmla="*/ 19 h 66"/>
                <a:gd name="T56" fmla="*/ 44 w 72"/>
                <a:gd name="T57" fmla="*/ 25 h 66"/>
                <a:gd name="T58" fmla="*/ 37 w 72"/>
                <a:gd name="T59" fmla="*/ 23 h 66"/>
                <a:gd name="T60" fmla="*/ 33 w 72"/>
                <a:gd name="T61" fmla="*/ 26 h 66"/>
                <a:gd name="T62" fmla="*/ 39 w 72"/>
                <a:gd name="T63" fmla="*/ 30 h 66"/>
                <a:gd name="T64" fmla="*/ 47 w 72"/>
                <a:gd name="T65" fmla="*/ 39 h 66"/>
                <a:gd name="T66" fmla="*/ 38 w 72"/>
                <a:gd name="T67" fmla="*/ 4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66">
                  <a:moveTo>
                    <a:pt x="71" y="43"/>
                  </a:moveTo>
                  <a:cubicBezTo>
                    <a:pt x="70" y="32"/>
                    <a:pt x="64" y="23"/>
                    <a:pt x="57" y="15"/>
                  </a:cubicBezTo>
                  <a:cubicBezTo>
                    <a:pt x="53" y="11"/>
                    <a:pt x="49" y="7"/>
                    <a:pt x="44" y="3"/>
                  </a:cubicBezTo>
                  <a:cubicBezTo>
                    <a:pt x="43" y="2"/>
                    <a:pt x="42" y="2"/>
                    <a:pt x="40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2" y="1"/>
                    <a:pt x="32" y="1"/>
                  </a:cubicBezTo>
                  <a:cubicBezTo>
                    <a:pt x="30" y="2"/>
                    <a:pt x="28" y="3"/>
                    <a:pt x="27" y="4"/>
                  </a:cubicBezTo>
                  <a:cubicBezTo>
                    <a:pt x="17" y="12"/>
                    <a:pt x="9" y="22"/>
                    <a:pt x="4" y="33"/>
                  </a:cubicBezTo>
                  <a:cubicBezTo>
                    <a:pt x="1" y="39"/>
                    <a:pt x="0" y="44"/>
                    <a:pt x="1" y="50"/>
                  </a:cubicBezTo>
                  <a:cubicBezTo>
                    <a:pt x="2" y="56"/>
                    <a:pt x="6" y="62"/>
                    <a:pt x="13" y="63"/>
                  </a:cubicBezTo>
                  <a:cubicBezTo>
                    <a:pt x="28" y="66"/>
                    <a:pt x="44" y="66"/>
                    <a:pt x="59" y="63"/>
                  </a:cubicBezTo>
                  <a:cubicBezTo>
                    <a:pt x="66" y="62"/>
                    <a:pt x="70" y="58"/>
                    <a:pt x="71" y="51"/>
                  </a:cubicBezTo>
                  <a:cubicBezTo>
                    <a:pt x="72" y="48"/>
                    <a:pt x="72" y="46"/>
                    <a:pt x="71" y="43"/>
                  </a:cubicBezTo>
                  <a:close/>
                  <a:moveTo>
                    <a:pt x="38" y="48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0" y="48"/>
                    <a:pt x="27" y="47"/>
                    <a:pt x="25" y="46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9" y="42"/>
                    <a:pt x="32" y="43"/>
                    <a:pt x="35" y="43"/>
                  </a:cubicBezTo>
                  <a:cubicBezTo>
                    <a:pt x="38" y="43"/>
                    <a:pt x="40" y="42"/>
                    <a:pt x="40" y="40"/>
                  </a:cubicBezTo>
                  <a:cubicBezTo>
                    <a:pt x="40" y="38"/>
                    <a:pt x="38" y="37"/>
                    <a:pt x="34" y="35"/>
                  </a:cubicBezTo>
                  <a:cubicBezTo>
                    <a:pt x="29" y="34"/>
                    <a:pt x="26" y="31"/>
                    <a:pt x="26" y="27"/>
                  </a:cubicBezTo>
                  <a:cubicBezTo>
                    <a:pt x="26" y="22"/>
                    <a:pt x="29" y="19"/>
                    <a:pt x="34" y="18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2" y="18"/>
                    <a:pt x="44" y="18"/>
                    <a:pt x="46" y="19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3" y="24"/>
                    <a:pt x="41" y="23"/>
                    <a:pt x="37" y="23"/>
                  </a:cubicBezTo>
                  <a:cubicBezTo>
                    <a:pt x="34" y="23"/>
                    <a:pt x="33" y="24"/>
                    <a:pt x="33" y="26"/>
                  </a:cubicBezTo>
                  <a:cubicBezTo>
                    <a:pt x="33" y="27"/>
                    <a:pt x="35" y="28"/>
                    <a:pt x="39" y="30"/>
                  </a:cubicBezTo>
                  <a:cubicBezTo>
                    <a:pt x="45" y="32"/>
                    <a:pt x="47" y="35"/>
                    <a:pt x="47" y="39"/>
                  </a:cubicBezTo>
                  <a:cubicBezTo>
                    <a:pt x="47" y="43"/>
                    <a:pt x="44" y="47"/>
                    <a:pt x="38" y="4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6372225" y="2513013"/>
              <a:ext cx="142875" cy="107950"/>
            </a:xfrm>
            <a:custGeom>
              <a:avLst/>
              <a:gdLst>
                <a:gd name="T0" fmla="*/ 11 w 37"/>
                <a:gd name="T1" fmla="*/ 27 h 28"/>
                <a:gd name="T2" fmla="*/ 15 w 37"/>
                <a:gd name="T3" fmla="*/ 26 h 28"/>
                <a:gd name="T4" fmla="*/ 23 w 37"/>
                <a:gd name="T5" fmla="*/ 22 h 28"/>
                <a:gd name="T6" fmla="*/ 22 w 37"/>
                <a:gd name="T7" fmla="*/ 26 h 28"/>
                <a:gd name="T8" fmla="*/ 27 w 37"/>
                <a:gd name="T9" fmla="*/ 25 h 28"/>
                <a:gd name="T10" fmla="*/ 34 w 37"/>
                <a:gd name="T11" fmla="*/ 18 h 28"/>
                <a:gd name="T12" fmla="*/ 32 w 37"/>
                <a:gd name="T13" fmla="*/ 8 h 28"/>
                <a:gd name="T14" fmla="*/ 29 w 37"/>
                <a:gd name="T15" fmla="*/ 12 h 28"/>
                <a:gd name="T16" fmla="*/ 31 w 37"/>
                <a:gd name="T17" fmla="*/ 5 h 28"/>
                <a:gd name="T18" fmla="*/ 30 w 37"/>
                <a:gd name="T19" fmla="*/ 3 h 28"/>
                <a:gd name="T20" fmla="*/ 9 w 37"/>
                <a:gd name="T21" fmla="*/ 3 h 28"/>
                <a:gd name="T22" fmla="*/ 8 w 37"/>
                <a:gd name="T23" fmla="*/ 6 h 28"/>
                <a:gd name="T24" fmla="*/ 11 w 37"/>
                <a:gd name="T25" fmla="*/ 14 h 28"/>
                <a:gd name="T26" fmla="*/ 10 w 37"/>
                <a:gd name="T27" fmla="*/ 14 h 28"/>
                <a:gd name="T28" fmla="*/ 7 w 37"/>
                <a:gd name="T29" fmla="*/ 7 h 28"/>
                <a:gd name="T30" fmla="*/ 1 w 37"/>
                <a:gd name="T31" fmla="*/ 12 h 28"/>
                <a:gd name="T32" fmla="*/ 1 w 37"/>
                <a:gd name="T33" fmla="*/ 16 h 28"/>
                <a:gd name="T34" fmla="*/ 11 w 37"/>
                <a:gd name="T35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28">
                  <a:moveTo>
                    <a:pt x="11" y="27"/>
                  </a:moveTo>
                  <a:cubicBezTo>
                    <a:pt x="12" y="27"/>
                    <a:pt x="14" y="26"/>
                    <a:pt x="15" y="26"/>
                  </a:cubicBezTo>
                  <a:cubicBezTo>
                    <a:pt x="18" y="26"/>
                    <a:pt x="22" y="26"/>
                    <a:pt x="23" y="22"/>
                  </a:cubicBezTo>
                  <a:cubicBezTo>
                    <a:pt x="23" y="24"/>
                    <a:pt x="23" y="25"/>
                    <a:pt x="22" y="26"/>
                  </a:cubicBezTo>
                  <a:cubicBezTo>
                    <a:pt x="24" y="28"/>
                    <a:pt x="26" y="27"/>
                    <a:pt x="27" y="25"/>
                  </a:cubicBezTo>
                  <a:cubicBezTo>
                    <a:pt x="29" y="23"/>
                    <a:pt x="32" y="20"/>
                    <a:pt x="34" y="18"/>
                  </a:cubicBezTo>
                  <a:cubicBezTo>
                    <a:pt x="37" y="14"/>
                    <a:pt x="36" y="11"/>
                    <a:pt x="32" y="8"/>
                  </a:cubicBezTo>
                  <a:cubicBezTo>
                    <a:pt x="31" y="9"/>
                    <a:pt x="30" y="11"/>
                    <a:pt x="29" y="12"/>
                  </a:cubicBezTo>
                  <a:cubicBezTo>
                    <a:pt x="29" y="9"/>
                    <a:pt x="30" y="7"/>
                    <a:pt x="31" y="5"/>
                  </a:cubicBezTo>
                  <a:cubicBezTo>
                    <a:pt x="31" y="5"/>
                    <a:pt x="31" y="3"/>
                    <a:pt x="30" y="3"/>
                  </a:cubicBezTo>
                  <a:cubicBezTo>
                    <a:pt x="23" y="0"/>
                    <a:pt x="16" y="0"/>
                    <a:pt x="9" y="3"/>
                  </a:cubicBezTo>
                  <a:cubicBezTo>
                    <a:pt x="9" y="3"/>
                    <a:pt x="8" y="5"/>
                    <a:pt x="8" y="6"/>
                  </a:cubicBezTo>
                  <a:cubicBezTo>
                    <a:pt x="9" y="9"/>
                    <a:pt x="10" y="11"/>
                    <a:pt x="11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2"/>
                    <a:pt x="8" y="10"/>
                    <a:pt x="7" y="7"/>
                  </a:cubicBezTo>
                  <a:cubicBezTo>
                    <a:pt x="5" y="9"/>
                    <a:pt x="3" y="10"/>
                    <a:pt x="1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4" y="20"/>
                    <a:pt x="8" y="24"/>
                    <a:pt x="11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8" name="Freeform 8"/>
          <p:cNvSpPr>
            <a:spLocks/>
          </p:cNvSpPr>
          <p:nvPr userDrawn="1"/>
        </p:nvSpPr>
        <p:spPr bwMode="auto">
          <a:xfrm>
            <a:off x="5357813" y="2949575"/>
            <a:ext cx="146050" cy="41275"/>
          </a:xfrm>
          <a:custGeom>
            <a:avLst/>
            <a:gdLst>
              <a:gd name="T0" fmla="*/ 2 w 38"/>
              <a:gd name="T1" fmla="*/ 6 h 11"/>
              <a:gd name="T2" fmla="*/ 18 w 38"/>
              <a:gd name="T3" fmla="*/ 0 h 11"/>
              <a:gd name="T4" fmla="*/ 35 w 38"/>
              <a:gd name="T5" fmla="*/ 5 h 11"/>
              <a:gd name="T6" fmla="*/ 38 w 38"/>
              <a:gd name="T7" fmla="*/ 8 h 11"/>
              <a:gd name="T8" fmla="*/ 36 w 38"/>
              <a:gd name="T9" fmla="*/ 11 h 11"/>
              <a:gd name="T10" fmla="*/ 31 w 38"/>
              <a:gd name="T11" fmla="*/ 11 h 11"/>
              <a:gd name="T12" fmla="*/ 18 w 38"/>
              <a:gd name="T13" fmla="*/ 7 h 11"/>
              <a:gd name="T14" fmla="*/ 8 w 38"/>
              <a:gd name="T15" fmla="*/ 11 h 11"/>
              <a:gd name="T16" fmla="*/ 3 w 38"/>
              <a:gd name="T17" fmla="*/ 11 h 11"/>
              <a:gd name="T18" fmla="*/ 0 w 38"/>
              <a:gd name="T19" fmla="*/ 9 h 11"/>
              <a:gd name="T20" fmla="*/ 2 w 38"/>
              <a:gd name="T21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" h="11">
                <a:moveTo>
                  <a:pt x="2" y="6"/>
                </a:moveTo>
                <a:cubicBezTo>
                  <a:pt x="6" y="3"/>
                  <a:pt x="12" y="0"/>
                  <a:pt x="18" y="0"/>
                </a:cubicBezTo>
                <a:cubicBezTo>
                  <a:pt x="24" y="0"/>
                  <a:pt x="30" y="1"/>
                  <a:pt x="35" y="5"/>
                </a:cubicBezTo>
                <a:cubicBezTo>
                  <a:pt x="36" y="6"/>
                  <a:pt x="37" y="7"/>
                  <a:pt x="38" y="8"/>
                </a:cubicBezTo>
                <a:cubicBezTo>
                  <a:pt x="36" y="11"/>
                  <a:pt x="36" y="11"/>
                  <a:pt x="36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27" y="8"/>
                  <a:pt x="23" y="7"/>
                  <a:pt x="18" y="7"/>
                </a:cubicBezTo>
                <a:cubicBezTo>
                  <a:pt x="14" y="7"/>
                  <a:pt x="10" y="9"/>
                  <a:pt x="8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0" y="9"/>
                  <a:pt x="0" y="9"/>
                  <a:pt x="0" y="9"/>
                </a:cubicBezTo>
                <a:cubicBezTo>
                  <a:pt x="1" y="8"/>
                  <a:pt x="2" y="7"/>
                  <a:pt x="2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9" name="Freeform 9"/>
          <p:cNvSpPr>
            <a:spLocks/>
          </p:cNvSpPr>
          <p:nvPr userDrawn="1"/>
        </p:nvSpPr>
        <p:spPr bwMode="auto">
          <a:xfrm>
            <a:off x="5299075" y="3125788"/>
            <a:ext cx="266700" cy="115888"/>
          </a:xfrm>
          <a:custGeom>
            <a:avLst/>
            <a:gdLst>
              <a:gd name="T0" fmla="*/ 69 w 69"/>
              <a:gd name="T1" fmla="*/ 24 h 30"/>
              <a:gd name="T2" fmla="*/ 64 w 69"/>
              <a:gd name="T3" fmla="*/ 30 h 30"/>
              <a:gd name="T4" fmla="*/ 5 w 69"/>
              <a:gd name="T5" fmla="*/ 30 h 30"/>
              <a:gd name="T6" fmla="*/ 0 w 69"/>
              <a:gd name="T7" fmla="*/ 24 h 30"/>
              <a:gd name="T8" fmla="*/ 0 w 69"/>
              <a:gd name="T9" fmla="*/ 0 h 30"/>
              <a:gd name="T10" fmla="*/ 26 w 69"/>
              <a:gd name="T11" fmla="*/ 0 h 30"/>
              <a:gd name="T12" fmla="*/ 26 w 69"/>
              <a:gd name="T13" fmla="*/ 3 h 30"/>
              <a:gd name="T14" fmla="*/ 31 w 69"/>
              <a:gd name="T15" fmla="*/ 3 h 30"/>
              <a:gd name="T16" fmla="*/ 31 w 69"/>
              <a:gd name="T17" fmla="*/ 10 h 30"/>
              <a:gd name="T18" fmla="*/ 38 w 69"/>
              <a:gd name="T19" fmla="*/ 10 h 30"/>
              <a:gd name="T20" fmla="*/ 38 w 69"/>
              <a:gd name="T21" fmla="*/ 3 h 30"/>
              <a:gd name="T22" fmla="*/ 43 w 69"/>
              <a:gd name="T23" fmla="*/ 3 h 30"/>
              <a:gd name="T24" fmla="*/ 43 w 69"/>
              <a:gd name="T25" fmla="*/ 0 h 30"/>
              <a:gd name="T26" fmla="*/ 69 w 69"/>
              <a:gd name="T27" fmla="*/ 0 h 30"/>
              <a:gd name="T28" fmla="*/ 69 w 69"/>
              <a:gd name="T29" fmla="*/ 0 h 30"/>
              <a:gd name="T30" fmla="*/ 69 w 69"/>
              <a:gd name="T31" fmla="*/ 2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" h="30">
                <a:moveTo>
                  <a:pt x="69" y="24"/>
                </a:moveTo>
                <a:cubicBezTo>
                  <a:pt x="69" y="27"/>
                  <a:pt x="67" y="30"/>
                  <a:pt x="64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27"/>
                  <a:pt x="0" y="24"/>
                </a:cubicBezTo>
                <a:cubicBezTo>
                  <a:pt x="0" y="0"/>
                  <a:pt x="0" y="0"/>
                  <a:pt x="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10"/>
                  <a:pt x="31" y="10"/>
                  <a:pt x="31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3"/>
                  <a:pt x="38" y="3"/>
                  <a:pt x="38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0"/>
                  <a:pt x="43" y="0"/>
                  <a:pt x="43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69" y="0"/>
                  <a:pt x="69" y="0"/>
                  <a:pt x="69" y="0"/>
                </a:cubicBezTo>
                <a:lnTo>
                  <a:pt x="69" y="2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0" name="Freeform 10"/>
          <p:cNvSpPr>
            <a:spLocks/>
          </p:cNvSpPr>
          <p:nvPr userDrawn="1"/>
        </p:nvSpPr>
        <p:spPr bwMode="auto">
          <a:xfrm>
            <a:off x="5272088" y="2998788"/>
            <a:ext cx="317500" cy="104775"/>
          </a:xfrm>
          <a:custGeom>
            <a:avLst/>
            <a:gdLst>
              <a:gd name="T0" fmla="*/ 76 w 82"/>
              <a:gd name="T1" fmla="*/ 27 h 27"/>
              <a:gd name="T2" fmla="*/ 6 w 82"/>
              <a:gd name="T3" fmla="*/ 27 h 27"/>
              <a:gd name="T4" fmla="*/ 0 w 82"/>
              <a:gd name="T5" fmla="*/ 21 h 27"/>
              <a:gd name="T6" fmla="*/ 0 w 82"/>
              <a:gd name="T7" fmla="*/ 6 h 27"/>
              <a:gd name="T8" fmla="*/ 6 w 82"/>
              <a:gd name="T9" fmla="*/ 0 h 27"/>
              <a:gd name="T10" fmla="*/ 76 w 82"/>
              <a:gd name="T11" fmla="*/ 0 h 27"/>
              <a:gd name="T12" fmla="*/ 82 w 82"/>
              <a:gd name="T13" fmla="*/ 6 h 27"/>
              <a:gd name="T14" fmla="*/ 82 w 82"/>
              <a:gd name="T15" fmla="*/ 21 h 27"/>
              <a:gd name="T16" fmla="*/ 76 w 82"/>
              <a:gd name="T17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2" h="27">
                <a:moveTo>
                  <a:pt x="76" y="27"/>
                </a:moveTo>
                <a:cubicBezTo>
                  <a:pt x="6" y="27"/>
                  <a:pt x="6" y="27"/>
                  <a:pt x="6" y="27"/>
                </a:cubicBezTo>
                <a:cubicBezTo>
                  <a:pt x="3" y="27"/>
                  <a:pt x="0" y="24"/>
                  <a:pt x="0" y="21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9" y="0"/>
                  <a:pt x="82" y="3"/>
                  <a:pt x="82" y="6"/>
                </a:cubicBezTo>
                <a:cubicBezTo>
                  <a:pt x="82" y="21"/>
                  <a:pt x="82" y="21"/>
                  <a:pt x="82" y="21"/>
                </a:cubicBezTo>
                <a:cubicBezTo>
                  <a:pt x="82" y="24"/>
                  <a:pt x="79" y="27"/>
                  <a:pt x="76" y="2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" name="Freeform 11"/>
          <p:cNvSpPr>
            <a:spLocks noEditPoints="1"/>
          </p:cNvSpPr>
          <p:nvPr userDrawn="1"/>
        </p:nvSpPr>
        <p:spPr bwMode="auto">
          <a:xfrm>
            <a:off x="5241925" y="739775"/>
            <a:ext cx="323850" cy="323850"/>
          </a:xfrm>
          <a:custGeom>
            <a:avLst/>
            <a:gdLst>
              <a:gd name="T0" fmla="*/ 84 w 84"/>
              <a:gd name="T1" fmla="*/ 43 h 84"/>
              <a:gd name="T2" fmla="*/ 82 w 84"/>
              <a:gd name="T3" fmla="*/ 38 h 84"/>
              <a:gd name="T4" fmla="*/ 82 w 84"/>
              <a:gd name="T5" fmla="*/ 34 h 84"/>
              <a:gd name="T6" fmla="*/ 81 w 84"/>
              <a:gd name="T7" fmla="*/ 29 h 84"/>
              <a:gd name="T8" fmla="*/ 74 w 84"/>
              <a:gd name="T9" fmla="*/ 28 h 84"/>
              <a:gd name="T10" fmla="*/ 78 w 84"/>
              <a:gd name="T11" fmla="*/ 20 h 84"/>
              <a:gd name="T12" fmla="*/ 69 w 84"/>
              <a:gd name="T13" fmla="*/ 19 h 84"/>
              <a:gd name="T14" fmla="*/ 71 w 84"/>
              <a:gd name="T15" fmla="*/ 12 h 84"/>
              <a:gd name="T16" fmla="*/ 66 w 84"/>
              <a:gd name="T17" fmla="*/ 9 h 84"/>
              <a:gd name="T18" fmla="*/ 63 w 84"/>
              <a:gd name="T19" fmla="*/ 7 h 84"/>
              <a:gd name="T20" fmla="*/ 59 w 84"/>
              <a:gd name="T21" fmla="*/ 4 h 84"/>
              <a:gd name="T22" fmla="*/ 53 w 84"/>
              <a:gd name="T23" fmla="*/ 9 h 84"/>
              <a:gd name="T24" fmla="*/ 50 w 84"/>
              <a:gd name="T25" fmla="*/ 1 h 84"/>
              <a:gd name="T26" fmla="*/ 46 w 84"/>
              <a:gd name="T27" fmla="*/ 7 h 84"/>
              <a:gd name="T28" fmla="*/ 40 w 84"/>
              <a:gd name="T29" fmla="*/ 0 h 84"/>
              <a:gd name="T30" fmla="*/ 36 w 84"/>
              <a:gd name="T31" fmla="*/ 8 h 84"/>
              <a:gd name="T32" fmla="*/ 31 w 84"/>
              <a:gd name="T33" fmla="*/ 2 h 84"/>
              <a:gd name="T34" fmla="*/ 26 w 84"/>
              <a:gd name="T35" fmla="*/ 5 h 84"/>
              <a:gd name="T36" fmla="*/ 23 w 84"/>
              <a:gd name="T37" fmla="*/ 7 h 84"/>
              <a:gd name="T38" fmla="*/ 17 w 84"/>
              <a:gd name="T39" fmla="*/ 9 h 84"/>
              <a:gd name="T40" fmla="*/ 19 w 84"/>
              <a:gd name="T41" fmla="*/ 16 h 84"/>
              <a:gd name="T42" fmla="*/ 10 w 84"/>
              <a:gd name="T43" fmla="*/ 15 h 84"/>
              <a:gd name="T44" fmla="*/ 12 w 84"/>
              <a:gd name="T45" fmla="*/ 24 h 84"/>
              <a:gd name="T46" fmla="*/ 5 w 84"/>
              <a:gd name="T47" fmla="*/ 24 h 84"/>
              <a:gd name="T48" fmla="*/ 4 w 84"/>
              <a:gd name="T49" fmla="*/ 29 h 84"/>
              <a:gd name="T50" fmla="*/ 3 w 84"/>
              <a:gd name="T51" fmla="*/ 33 h 84"/>
              <a:gd name="T52" fmla="*/ 1 w 84"/>
              <a:gd name="T53" fmla="*/ 38 h 84"/>
              <a:gd name="T54" fmla="*/ 7 w 84"/>
              <a:gd name="T55" fmla="*/ 42 h 84"/>
              <a:gd name="T56" fmla="*/ 1 w 84"/>
              <a:gd name="T57" fmla="*/ 48 h 84"/>
              <a:gd name="T58" fmla="*/ 9 w 84"/>
              <a:gd name="T59" fmla="*/ 52 h 84"/>
              <a:gd name="T60" fmla="*/ 4 w 84"/>
              <a:gd name="T61" fmla="*/ 58 h 84"/>
              <a:gd name="T62" fmla="*/ 7 w 84"/>
              <a:gd name="T63" fmla="*/ 62 h 84"/>
              <a:gd name="T64" fmla="*/ 9 w 84"/>
              <a:gd name="T65" fmla="*/ 65 h 84"/>
              <a:gd name="T66" fmla="*/ 11 w 84"/>
              <a:gd name="T67" fmla="*/ 70 h 84"/>
              <a:gd name="T68" fmla="*/ 19 w 84"/>
              <a:gd name="T69" fmla="*/ 68 h 84"/>
              <a:gd name="T70" fmla="*/ 19 w 84"/>
              <a:gd name="T71" fmla="*/ 77 h 84"/>
              <a:gd name="T72" fmla="*/ 27 w 84"/>
              <a:gd name="T73" fmla="*/ 73 h 84"/>
              <a:gd name="T74" fmla="*/ 28 w 84"/>
              <a:gd name="T75" fmla="*/ 81 h 84"/>
              <a:gd name="T76" fmla="*/ 34 w 84"/>
              <a:gd name="T77" fmla="*/ 76 h 84"/>
              <a:gd name="T78" fmla="*/ 36 w 84"/>
              <a:gd name="T79" fmla="*/ 83 h 84"/>
              <a:gd name="T80" fmla="*/ 42 w 84"/>
              <a:gd name="T81" fmla="*/ 82 h 84"/>
              <a:gd name="T82" fmla="*/ 46 w 84"/>
              <a:gd name="T83" fmla="*/ 82 h 84"/>
              <a:gd name="T84" fmla="*/ 51 w 84"/>
              <a:gd name="T85" fmla="*/ 83 h 84"/>
              <a:gd name="T86" fmla="*/ 53 w 84"/>
              <a:gd name="T87" fmla="*/ 75 h 84"/>
              <a:gd name="T88" fmla="*/ 61 w 84"/>
              <a:gd name="T89" fmla="*/ 80 h 84"/>
              <a:gd name="T90" fmla="*/ 62 w 84"/>
              <a:gd name="T91" fmla="*/ 71 h 84"/>
              <a:gd name="T92" fmla="*/ 69 w 84"/>
              <a:gd name="T93" fmla="*/ 74 h 84"/>
              <a:gd name="T94" fmla="*/ 72 w 84"/>
              <a:gd name="T95" fmla="*/ 69 h 84"/>
              <a:gd name="T96" fmla="*/ 74 w 84"/>
              <a:gd name="T97" fmla="*/ 66 h 84"/>
              <a:gd name="T98" fmla="*/ 78 w 84"/>
              <a:gd name="T99" fmla="*/ 62 h 84"/>
              <a:gd name="T100" fmla="*/ 74 w 84"/>
              <a:gd name="T101" fmla="*/ 56 h 84"/>
              <a:gd name="T102" fmla="*/ 82 w 84"/>
              <a:gd name="T103" fmla="*/ 53 h 84"/>
              <a:gd name="T104" fmla="*/ 77 w 84"/>
              <a:gd name="T105" fmla="*/ 47 h 84"/>
              <a:gd name="T106" fmla="*/ 35 w 84"/>
              <a:gd name="T107" fmla="*/ 40 h 84"/>
              <a:gd name="T108" fmla="*/ 15 w 84"/>
              <a:gd name="T109" fmla="*/ 34 h 84"/>
              <a:gd name="T110" fmla="*/ 19 w 84"/>
              <a:gd name="T111" fmla="*/ 44 h 84"/>
              <a:gd name="T112" fmla="*/ 21 w 84"/>
              <a:gd name="T113" fmla="*/ 51 h 84"/>
              <a:gd name="T114" fmla="*/ 35 w 84"/>
              <a:gd name="T115" fmla="*/ 69 h 84"/>
              <a:gd name="T116" fmla="*/ 64 w 84"/>
              <a:gd name="T117" fmla="*/ 48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4" h="84">
                <a:moveTo>
                  <a:pt x="82" y="46"/>
                </a:moveTo>
                <a:cubicBezTo>
                  <a:pt x="83" y="46"/>
                  <a:pt x="83" y="46"/>
                  <a:pt x="83" y="46"/>
                </a:cubicBezTo>
                <a:cubicBezTo>
                  <a:pt x="84" y="46"/>
                  <a:pt x="84" y="45"/>
                  <a:pt x="84" y="45"/>
                </a:cubicBezTo>
                <a:cubicBezTo>
                  <a:pt x="84" y="44"/>
                  <a:pt x="84" y="44"/>
                  <a:pt x="84" y="43"/>
                </a:cubicBezTo>
                <a:cubicBezTo>
                  <a:pt x="83" y="43"/>
                  <a:pt x="83" y="43"/>
                  <a:pt x="82" y="43"/>
                </a:cubicBezTo>
                <a:cubicBezTo>
                  <a:pt x="82" y="43"/>
                  <a:pt x="79" y="42"/>
                  <a:pt x="77" y="42"/>
                </a:cubicBezTo>
                <a:cubicBezTo>
                  <a:pt x="77" y="41"/>
                  <a:pt x="77" y="40"/>
                  <a:pt x="77" y="39"/>
                </a:cubicBezTo>
                <a:cubicBezTo>
                  <a:pt x="79" y="39"/>
                  <a:pt x="82" y="38"/>
                  <a:pt x="82" y="38"/>
                </a:cubicBezTo>
                <a:cubicBezTo>
                  <a:pt x="83" y="38"/>
                  <a:pt x="83" y="38"/>
                  <a:pt x="83" y="37"/>
                </a:cubicBezTo>
                <a:cubicBezTo>
                  <a:pt x="84" y="37"/>
                  <a:pt x="84" y="36"/>
                  <a:pt x="84" y="36"/>
                </a:cubicBezTo>
                <a:cubicBezTo>
                  <a:pt x="84" y="35"/>
                  <a:pt x="83" y="35"/>
                  <a:pt x="83" y="35"/>
                </a:cubicBezTo>
                <a:cubicBezTo>
                  <a:pt x="83" y="34"/>
                  <a:pt x="82" y="34"/>
                  <a:pt x="82" y="34"/>
                </a:cubicBezTo>
                <a:cubicBezTo>
                  <a:pt x="81" y="34"/>
                  <a:pt x="78" y="34"/>
                  <a:pt x="76" y="35"/>
                </a:cubicBezTo>
                <a:cubicBezTo>
                  <a:pt x="76" y="34"/>
                  <a:pt x="76" y="33"/>
                  <a:pt x="75" y="32"/>
                </a:cubicBezTo>
                <a:cubicBezTo>
                  <a:pt x="78" y="31"/>
                  <a:pt x="80" y="30"/>
                  <a:pt x="81" y="30"/>
                </a:cubicBezTo>
                <a:cubicBezTo>
                  <a:pt x="81" y="30"/>
                  <a:pt x="81" y="29"/>
                  <a:pt x="81" y="29"/>
                </a:cubicBezTo>
                <a:cubicBezTo>
                  <a:pt x="82" y="28"/>
                  <a:pt x="82" y="28"/>
                  <a:pt x="81" y="27"/>
                </a:cubicBezTo>
                <a:cubicBezTo>
                  <a:pt x="81" y="27"/>
                  <a:pt x="81" y="27"/>
                  <a:pt x="81" y="26"/>
                </a:cubicBezTo>
                <a:cubicBezTo>
                  <a:pt x="80" y="26"/>
                  <a:pt x="80" y="26"/>
                  <a:pt x="79" y="26"/>
                </a:cubicBezTo>
                <a:cubicBezTo>
                  <a:pt x="79" y="26"/>
                  <a:pt x="76" y="27"/>
                  <a:pt x="74" y="28"/>
                </a:cubicBezTo>
                <a:cubicBezTo>
                  <a:pt x="73" y="27"/>
                  <a:pt x="73" y="26"/>
                  <a:pt x="73" y="25"/>
                </a:cubicBezTo>
                <a:cubicBezTo>
                  <a:pt x="75" y="24"/>
                  <a:pt x="77" y="22"/>
                  <a:pt x="77" y="22"/>
                </a:cubicBezTo>
                <a:cubicBezTo>
                  <a:pt x="78" y="22"/>
                  <a:pt x="78" y="21"/>
                  <a:pt x="78" y="21"/>
                </a:cubicBezTo>
                <a:cubicBezTo>
                  <a:pt x="78" y="20"/>
                  <a:pt x="78" y="20"/>
                  <a:pt x="78" y="20"/>
                </a:cubicBezTo>
                <a:cubicBezTo>
                  <a:pt x="77" y="19"/>
                  <a:pt x="77" y="19"/>
                  <a:pt x="76" y="19"/>
                </a:cubicBezTo>
                <a:cubicBezTo>
                  <a:pt x="76" y="19"/>
                  <a:pt x="76" y="19"/>
                  <a:pt x="75" y="19"/>
                </a:cubicBezTo>
                <a:cubicBezTo>
                  <a:pt x="75" y="19"/>
                  <a:pt x="72" y="20"/>
                  <a:pt x="70" y="21"/>
                </a:cubicBezTo>
                <a:cubicBezTo>
                  <a:pt x="70" y="21"/>
                  <a:pt x="69" y="20"/>
                  <a:pt x="69" y="19"/>
                </a:cubicBezTo>
                <a:cubicBezTo>
                  <a:pt x="70" y="18"/>
                  <a:pt x="72" y="16"/>
                  <a:pt x="72" y="15"/>
                </a:cubicBezTo>
                <a:cubicBezTo>
                  <a:pt x="73" y="15"/>
                  <a:pt x="73" y="14"/>
                  <a:pt x="73" y="14"/>
                </a:cubicBezTo>
                <a:cubicBezTo>
                  <a:pt x="73" y="13"/>
                  <a:pt x="72" y="13"/>
                  <a:pt x="72" y="13"/>
                </a:cubicBezTo>
                <a:cubicBezTo>
                  <a:pt x="72" y="12"/>
                  <a:pt x="71" y="12"/>
                  <a:pt x="71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9" y="13"/>
                  <a:pt x="67" y="14"/>
                  <a:pt x="65" y="16"/>
                </a:cubicBezTo>
                <a:cubicBezTo>
                  <a:pt x="65" y="15"/>
                  <a:pt x="64" y="15"/>
                  <a:pt x="63" y="14"/>
                </a:cubicBezTo>
                <a:cubicBezTo>
                  <a:pt x="65" y="12"/>
                  <a:pt x="66" y="10"/>
                  <a:pt x="66" y="9"/>
                </a:cubicBezTo>
                <a:cubicBezTo>
                  <a:pt x="66" y="9"/>
                  <a:pt x="66" y="9"/>
                  <a:pt x="66" y="8"/>
                </a:cubicBezTo>
                <a:cubicBezTo>
                  <a:pt x="66" y="8"/>
                  <a:pt x="66" y="7"/>
                  <a:pt x="65" y="7"/>
                </a:cubicBezTo>
                <a:cubicBezTo>
                  <a:pt x="65" y="7"/>
                  <a:pt x="65" y="7"/>
                  <a:pt x="64" y="7"/>
                </a:cubicBezTo>
                <a:cubicBezTo>
                  <a:pt x="64" y="7"/>
                  <a:pt x="63" y="7"/>
                  <a:pt x="63" y="7"/>
                </a:cubicBezTo>
                <a:cubicBezTo>
                  <a:pt x="63" y="8"/>
                  <a:pt x="61" y="10"/>
                  <a:pt x="59" y="12"/>
                </a:cubicBezTo>
                <a:cubicBezTo>
                  <a:pt x="59" y="11"/>
                  <a:pt x="58" y="11"/>
                  <a:pt x="57" y="11"/>
                </a:cubicBezTo>
                <a:cubicBezTo>
                  <a:pt x="58" y="8"/>
                  <a:pt x="59" y="6"/>
                  <a:pt x="59" y="5"/>
                </a:cubicBezTo>
                <a:cubicBezTo>
                  <a:pt x="59" y="5"/>
                  <a:pt x="59" y="4"/>
                  <a:pt x="59" y="4"/>
                </a:cubicBezTo>
                <a:cubicBezTo>
                  <a:pt x="58" y="3"/>
                  <a:pt x="58" y="3"/>
                  <a:pt x="58" y="3"/>
                </a:cubicBezTo>
                <a:cubicBezTo>
                  <a:pt x="57" y="3"/>
                  <a:pt x="57" y="3"/>
                  <a:pt x="56" y="3"/>
                </a:cubicBezTo>
                <a:cubicBezTo>
                  <a:pt x="56" y="3"/>
                  <a:pt x="55" y="3"/>
                  <a:pt x="55" y="4"/>
                </a:cubicBezTo>
                <a:cubicBezTo>
                  <a:pt x="55" y="4"/>
                  <a:pt x="54" y="7"/>
                  <a:pt x="53" y="9"/>
                </a:cubicBezTo>
                <a:cubicBezTo>
                  <a:pt x="52" y="9"/>
                  <a:pt x="52" y="9"/>
                  <a:pt x="52" y="8"/>
                </a:cubicBezTo>
                <a:cubicBezTo>
                  <a:pt x="51" y="8"/>
                  <a:pt x="51" y="8"/>
                  <a:pt x="50" y="8"/>
                </a:cubicBezTo>
                <a:cubicBezTo>
                  <a:pt x="51" y="6"/>
                  <a:pt x="51" y="3"/>
                  <a:pt x="51" y="2"/>
                </a:cubicBezTo>
                <a:cubicBezTo>
                  <a:pt x="51" y="2"/>
                  <a:pt x="51" y="2"/>
                  <a:pt x="50" y="1"/>
                </a:cubicBezTo>
                <a:cubicBezTo>
                  <a:pt x="50" y="1"/>
                  <a:pt x="50" y="1"/>
                  <a:pt x="49" y="1"/>
                </a:cubicBezTo>
                <a:cubicBezTo>
                  <a:pt x="49" y="0"/>
                  <a:pt x="48" y="1"/>
                  <a:pt x="48" y="1"/>
                </a:cubicBezTo>
                <a:cubicBezTo>
                  <a:pt x="47" y="1"/>
                  <a:pt x="47" y="1"/>
                  <a:pt x="47" y="2"/>
                </a:cubicBezTo>
                <a:cubicBezTo>
                  <a:pt x="47" y="2"/>
                  <a:pt x="46" y="5"/>
                  <a:pt x="46" y="7"/>
                </a:cubicBezTo>
                <a:cubicBezTo>
                  <a:pt x="45" y="7"/>
                  <a:pt x="44" y="7"/>
                  <a:pt x="43" y="7"/>
                </a:cubicBezTo>
                <a:cubicBezTo>
                  <a:pt x="43" y="5"/>
                  <a:pt x="42" y="2"/>
                  <a:pt x="42" y="2"/>
                </a:cubicBezTo>
                <a:cubicBezTo>
                  <a:pt x="42" y="1"/>
                  <a:pt x="42" y="1"/>
                  <a:pt x="42" y="0"/>
                </a:cubicBezTo>
                <a:cubicBezTo>
                  <a:pt x="41" y="0"/>
                  <a:pt x="41" y="0"/>
                  <a:pt x="40" y="0"/>
                </a:cubicBezTo>
                <a:cubicBezTo>
                  <a:pt x="40" y="0"/>
                  <a:pt x="40" y="0"/>
                  <a:pt x="39" y="0"/>
                </a:cubicBezTo>
                <a:cubicBezTo>
                  <a:pt x="39" y="1"/>
                  <a:pt x="39" y="1"/>
                  <a:pt x="39" y="2"/>
                </a:cubicBezTo>
                <a:cubicBezTo>
                  <a:pt x="39" y="2"/>
                  <a:pt x="38" y="5"/>
                  <a:pt x="38" y="7"/>
                </a:cubicBezTo>
                <a:cubicBezTo>
                  <a:pt x="37" y="7"/>
                  <a:pt x="37" y="7"/>
                  <a:pt x="36" y="8"/>
                </a:cubicBezTo>
                <a:cubicBezTo>
                  <a:pt x="35" y="5"/>
                  <a:pt x="34" y="3"/>
                  <a:pt x="34" y="2"/>
                </a:cubicBezTo>
                <a:cubicBezTo>
                  <a:pt x="34" y="2"/>
                  <a:pt x="34" y="2"/>
                  <a:pt x="33" y="1"/>
                </a:cubicBezTo>
                <a:cubicBezTo>
                  <a:pt x="33" y="1"/>
                  <a:pt x="32" y="1"/>
                  <a:pt x="32" y="1"/>
                </a:cubicBezTo>
                <a:cubicBezTo>
                  <a:pt x="31" y="1"/>
                  <a:pt x="31" y="2"/>
                  <a:pt x="31" y="2"/>
                </a:cubicBezTo>
                <a:cubicBezTo>
                  <a:pt x="30" y="2"/>
                  <a:pt x="30" y="3"/>
                  <a:pt x="30" y="3"/>
                </a:cubicBezTo>
                <a:cubicBezTo>
                  <a:pt x="30" y="4"/>
                  <a:pt x="31" y="6"/>
                  <a:pt x="31" y="9"/>
                </a:cubicBezTo>
                <a:cubicBezTo>
                  <a:pt x="30" y="9"/>
                  <a:pt x="30" y="9"/>
                  <a:pt x="29" y="10"/>
                </a:cubicBezTo>
                <a:cubicBezTo>
                  <a:pt x="28" y="8"/>
                  <a:pt x="26" y="5"/>
                  <a:pt x="26" y="5"/>
                </a:cubicBezTo>
                <a:cubicBezTo>
                  <a:pt x="26" y="4"/>
                  <a:pt x="25" y="4"/>
                  <a:pt x="25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3" y="4"/>
                  <a:pt x="23" y="5"/>
                  <a:pt x="23" y="5"/>
                </a:cubicBezTo>
                <a:cubicBezTo>
                  <a:pt x="22" y="6"/>
                  <a:pt x="22" y="6"/>
                  <a:pt x="23" y="7"/>
                </a:cubicBezTo>
                <a:cubicBezTo>
                  <a:pt x="23" y="7"/>
                  <a:pt x="24" y="10"/>
                  <a:pt x="25" y="12"/>
                </a:cubicBezTo>
                <a:cubicBezTo>
                  <a:pt x="24" y="12"/>
                  <a:pt x="23" y="13"/>
                  <a:pt x="23" y="13"/>
                </a:cubicBezTo>
                <a:cubicBezTo>
                  <a:pt x="21" y="11"/>
                  <a:pt x="19" y="9"/>
                  <a:pt x="19" y="9"/>
                </a:cubicBezTo>
                <a:cubicBezTo>
                  <a:pt x="18" y="9"/>
                  <a:pt x="18" y="9"/>
                  <a:pt x="17" y="9"/>
                </a:cubicBezTo>
                <a:cubicBezTo>
                  <a:pt x="17" y="9"/>
                  <a:pt x="16" y="9"/>
                  <a:pt x="16" y="9"/>
                </a:cubicBezTo>
                <a:cubicBezTo>
                  <a:pt x="16" y="9"/>
                  <a:pt x="15" y="10"/>
                  <a:pt x="15" y="10"/>
                </a:cubicBezTo>
                <a:cubicBezTo>
                  <a:pt x="15" y="11"/>
                  <a:pt x="15" y="11"/>
                  <a:pt x="16" y="11"/>
                </a:cubicBezTo>
                <a:cubicBezTo>
                  <a:pt x="16" y="12"/>
                  <a:pt x="17" y="14"/>
                  <a:pt x="19" y="16"/>
                </a:cubicBezTo>
                <a:cubicBezTo>
                  <a:pt x="18" y="17"/>
                  <a:pt x="18" y="17"/>
                  <a:pt x="17" y="18"/>
                </a:cubicBezTo>
                <a:cubicBezTo>
                  <a:pt x="15" y="16"/>
                  <a:pt x="13" y="15"/>
                  <a:pt x="12" y="15"/>
                </a:cubicBezTo>
                <a:cubicBezTo>
                  <a:pt x="12" y="14"/>
                  <a:pt x="11" y="14"/>
                  <a:pt x="11" y="14"/>
                </a:cubicBezTo>
                <a:cubicBezTo>
                  <a:pt x="11" y="14"/>
                  <a:pt x="10" y="15"/>
                  <a:pt x="10" y="15"/>
                </a:cubicBezTo>
                <a:cubicBezTo>
                  <a:pt x="10" y="15"/>
                  <a:pt x="9" y="16"/>
                  <a:pt x="9" y="16"/>
                </a:cubicBezTo>
                <a:cubicBezTo>
                  <a:pt x="9" y="17"/>
                  <a:pt x="10" y="17"/>
                  <a:pt x="10" y="18"/>
                </a:cubicBezTo>
                <a:cubicBezTo>
                  <a:pt x="10" y="18"/>
                  <a:pt x="12" y="20"/>
                  <a:pt x="14" y="22"/>
                </a:cubicBezTo>
                <a:cubicBezTo>
                  <a:pt x="13" y="22"/>
                  <a:pt x="13" y="23"/>
                  <a:pt x="12" y="24"/>
                </a:cubicBezTo>
                <a:cubicBezTo>
                  <a:pt x="10" y="23"/>
                  <a:pt x="8" y="22"/>
                  <a:pt x="7" y="21"/>
                </a:cubicBezTo>
                <a:cubicBezTo>
                  <a:pt x="7" y="21"/>
                  <a:pt x="6" y="21"/>
                  <a:pt x="6" y="21"/>
                </a:cubicBezTo>
                <a:cubicBezTo>
                  <a:pt x="6" y="22"/>
                  <a:pt x="5" y="22"/>
                  <a:pt x="5" y="22"/>
                </a:cubicBezTo>
                <a:cubicBezTo>
                  <a:pt x="5" y="23"/>
                  <a:pt x="5" y="23"/>
                  <a:pt x="5" y="24"/>
                </a:cubicBezTo>
                <a:cubicBezTo>
                  <a:pt x="5" y="24"/>
                  <a:pt x="5" y="25"/>
                  <a:pt x="6" y="25"/>
                </a:cubicBezTo>
                <a:cubicBezTo>
                  <a:pt x="6" y="25"/>
                  <a:pt x="8" y="27"/>
                  <a:pt x="10" y="28"/>
                </a:cubicBezTo>
                <a:cubicBezTo>
                  <a:pt x="10" y="29"/>
                  <a:pt x="10" y="29"/>
                  <a:pt x="9" y="30"/>
                </a:cubicBezTo>
                <a:cubicBezTo>
                  <a:pt x="7" y="30"/>
                  <a:pt x="4" y="29"/>
                  <a:pt x="4" y="29"/>
                </a:cubicBezTo>
                <a:cubicBezTo>
                  <a:pt x="3" y="29"/>
                  <a:pt x="3" y="29"/>
                  <a:pt x="2" y="29"/>
                </a:cubicBezTo>
                <a:cubicBezTo>
                  <a:pt x="2" y="30"/>
                  <a:pt x="2" y="30"/>
                  <a:pt x="2" y="31"/>
                </a:cubicBezTo>
                <a:cubicBezTo>
                  <a:pt x="2" y="31"/>
                  <a:pt x="2" y="31"/>
                  <a:pt x="2" y="32"/>
                </a:cubicBezTo>
                <a:cubicBezTo>
                  <a:pt x="2" y="32"/>
                  <a:pt x="2" y="33"/>
                  <a:pt x="3" y="33"/>
                </a:cubicBezTo>
                <a:cubicBezTo>
                  <a:pt x="3" y="33"/>
                  <a:pt x="6" y="34"/>
                  <a:pt x="8" y="35"/>
                </a:cubicBezTo>
                <a:cubicBezTo>
                  <a:pt x="8" y="36"/>
                  <a:pt x="8" y="36"/>
                  <a:pt x="8" y="37"/>
                </a:cubicBezTo>
                <a:cubicBezTo>
                  <a:pt x="5" y="37"/>
                  <a:pt x="3" y="37"/>
                  <a:pt x="2" y="37"/>
                </a:cubicBezTo>
                <a:cubicBezTo>
                  <a:pt x="1" y="37"/>
                  <a:pt x="1" y="38"/>
                  <a:pt x="1" y="38"/>
                </a:cubicBezTo>
                <a:cubicBezTo>
                  <a:pt x="0" y="38"/>
                  <a:pt x="0" y="39"/>
                  <a:pt x="0" y="39"/>
                </a:cubicBezTo>
                <a:cubicBezTo>
                  <a:pt x="0" y="40"/>
                  <a:pt x="0" y="40"/>
                  <a:pt x="1" y="40"/>
                </a:cubicBezTo>
                <a:cubicBezTo>
                  <a:pt x="1" y="41"/>
                  <a:pt x="1" y="41"/>
                  <a:pt x="2" y="41"/>
                </a:cubicBezTo>
                <a:cubicBezTo>
                  <a:pt x="2" y="41"/>
                  <a:pt x="5" y="42"/>
                  <a:pt x="7" y="42"/>
                </a:cubicBezTo>
                <a:cubicBezTo>
                  <a:pt x="7" y="43"/>
                  <a:pt x="7" y="44"/>
                  <a:pt x="7" y="45"/>
                </a:cubicBezTo>
                <a:cubicBezTo>
                  <a:pt x="5" y="45"/>
                  <a:pt x="2" y="46"/>
                  <a:pt x="2" y="46"/>
                </a:cubicBezTo>
                <a:cubicBezTo>
                  <a:pt x="1" y="46"/>
                  <a:pt x="1" y="46"/>
                  <a:pt x="1" y="47"/>
                </a:cubicBezTo>
                <a:cubicBezTo>
                  <a:pt x="1" y="47"/>
                  <a:pt x="0" y="48"/>
                  <a:pt x="1" y="48"/>
                </a:cubicBezTo>
                <a:cubicBezTo>
                  <a:pt x="1" y="48"/>
                  <a:pt x="1" y="49"/>
                  <a:pt x="1" y="49"/>
                </a:cubicBezTo>
                <a:cubicBezTo>
                  <a:pt x="2" y="49"/>
                  <a:pt x="2" y="50"/>
                  <a:pt x="2" y="50"/>
                </a:cubicBezTo>
                <a:cubicBezTo>
                  <a:pt x="3" y="50"/>
                  <a:pt x="6" y="49"/>
                  <a:pt x="8" y="49"/>
                </a:cubicBezTo>
                <a:cubicBezTo>
                  <a:pt x="8" y="50"/>
                  <a:pt x="8" y="51"/>
                  <a:pt x="9" y="52"/>
                </a:cubicBezTo>
                <a:cubicBezTo>
                  <a:pt x="6" y="53"/>
                  <a:pt x="4" y="54"/>
                  <a:pt x="4" y="54"/>
                </a:cubicBezTo>
                <a:cubicBezTo>
                  <a:pt x="3" y="54"/>
                  <a:pt x="3" y="55"/>
                  <a:pt x="3" y="55"/>
                </a:cubicBezTo>
                <a:cubicBezTo>
                  <a:pt x="3" y="56"/>
                  <a:pt x="3" y="56"/>
                  <a:pt x="3" y="56"/>
                </a:cubicBezTo>
                <a:cubicBezTo>
                  <a:pt x="3" y="57"/>
                  <a:pt x="3" y="57"/>
                  <a:pt x="4" y="58"/>
                </a:cubicBezTo>
                <a:cubicBezTo>
                  <a:pt x="4" y="58"/>
                  <a:pt x="4" y="58"/>
                  <a:pt x="5" y="58"/>
                </a:cubicBezTo>
                <a:cubicBezTo>
                  <a:pt x="5" y="58"/>
                  <a:pt x="8" y="57"/>
                  <a:pt x="10" y="56"/>
                </a:cubicBezTo>
                <a:cubicBezTo>
                  <a:pt x="11" y="57"/>
                  <a:pt x="11" y="58"/>
                  <a:pt x="11" y="58"/>
                </a:cubicBezTo>
                <a:cubicBezTo>
                  <a:pt x="9" y="60"/>
                  <a:pt x="7" y="62"/>
                  <a:pt x="7" y="62"/>
                </a:cubicBezTo>
                <a:cubicBezTo>
                  <a:pt x="7" y="62"/>
                  <a:pt x="6" y="63"/>
                  <a:pt x="6" y="63"/>
                </a:cubicBezTo>
                <a:cubicBezTo>
                  <a:pt x="6" y="63"/>
                  <a:pt x="6" y="64"/>
                  <a:pt x="7" y="64"/>
                </a:cubicBezTo>
                <a:cubicBezTo>
                  <a:pt x="7" y="65"/>
                  <a:pt x="7" y="65"/>
                  <a:pt x="8" y="65"/>
                </a:cubicBezTo>
                <a:cubicBezTo>
                  <a:pt x="8" y="65"/>
                  <a:pt x="9" y="65"/>
                  <a:pt x="9" y="65"/>
                </a:cubicBezTo>
                <a:cubicBezTo>
                  <a:pt x="9" y="65"/>
                  <a:pt x="12" y="64"/>
                  <a:pt x="14" y="63"/>
                </a:cubicBezTo>
                <a:cubicBezTo>
                  <a:pt x="14" y="63"/>
                  <a:pt x="15" y="64"/>
                  <a:pt x="15" y="64"/>
                </a:cubicBezTo>
                <a:cubicBezTo>
                  <a:pt x="14" y="66"/>
                  <a:pt x="12" y="68"/>
                  <a:pt x="12" y="69"/>
                </a:cubicBezTo>
                <a:cubicBezTo>
                  <a:pt x="12" y="69"/>
                  <a:pt x="11" y="70"/>
                  <a:pt x="11" y="70"/>
                </a:cubicBezTo>
                <a:cubicBezTo>
                  <a:pt x="11" y="70"/>
                  <a:pt x="12" y="71"/>
                  <a:pt x="12" y="71"/>
                </a:cubicBezTo>
                <a:cubicBezTo>
                  <a:pt x="12" y="72"/>
                  <a:pt x="13" y="72"/>
                  <a:pt x="13" y="72"/>
                </a:cubicBezTo>
                <a:cubicBezTo>
                  <a:pt x="14" y="72"/>
                  <a:pt x="14" y="72"/>
                  <a:pt x="14" y="71"/>
                </a:cubicBezTo>
                <a:cubicBezTo>
                  <a:pt x="15" y="71"/>
                  <a:pt x="17" y="69"/>
                  <a:pt x="19" y="68"/>
                </a:cubicBezTo>
                <a:cubicBezTo>
                  <a:pt x="19" y="68"/>
                  <a:pt x="20" y="69"/>
                  <a:pt x="21" y="70"/>
                </a:cubicBezTo>
                <a:cubicBezTo>
                  <a:pt x="20" y="72"/>
                  <a:pt x="18" y="74"/>
                  <a:pt x="18" y="74"/>
                </a:cubicBezTo>
                <a:cubicBezTo>
                  <a:pt x="18" y="75"/>
                  <a:pt x="18" y="75"/>
                  <a:pt x="18" y="76"/>
                </a:cubicBezTo>
                <a:cubicBezTo>
                  <a:pt x="18" y="76"/>
                  <a:pt x="18" y="77"/>
                  <a:pt x="19" y="77"/>
                </a:cubicBezTo>
                <a:cubicBezTo>
                  <a:pt x="19" y="77"/>
                  <a:pt x="20" y="77"/>
                  <a:pt x="20" y="77"/>
                </a:cubicBezTo>
                <a:cubicBezTo>
                  <a:pt x="20" y="77"/>
                  <a:pt x="21" y="77"/>
                  <a:pt x="21" y="77"/>
                </a:cubicBezTo>
                <a:cubicBezTo>
                  <a:pt x="22" y="76"/>
                  <a:pt x="23" y="74"/>
                  <a:pt x="25" y="72"/>
                </a:cubicBezTo>
                <a:cubicBezTo>
                  <a:pt x="25" y="73"/>
                  <a:pt x="26" y="73"/>
                  <a:pt x="27" y="73"/>
                </a:cubicBezTo>
                <a:cubicBezTo>
                  <a:pt x="26" y="76"/>
                  <a:pt x="25" y="78"/>
                  <a:pt x="25" y="79"/>
                </a:cubicBezTo>
                <a:cubicBezTo>
                  <a:pt x="25" y="79"/>
                  <a:pt x="25" y="80"/>
                  <a:pt x="25" y="80"/>
                </a:cubicBezTo>
                <a:cubicBezTo>
                  <a:pt x="26" y="80"/>
                  <a:pt x="26" y="81"/>
                  <a:pt x="26" y="81"/>
                </a:cubicBezTo>
                <a:cubicBezTo>
                  <a:pt x="27" y="81"/>
                  <a:pt x="27" y="81"/>
                  <a:pt x="28" y="81"/>
                </a:cubicBezTo>
                <a:cubicBezTo>
                  <a:pt x="28" y="81"/>
                  <a:pt x="29" y="81"/>
                  <a:pt x="29" y="80"/>
                </a:cubicBezTo>
                <a:cubicBezTo>
                  <a:pt x="29" y="80"/>
                  <a:pt x="30" y="77"/>
                  <a:pt x="31" y="75"/>
                </a:cubicBezTo>
                <a:cubicBezTo>
                  <a:pt x="32" y="75"/>
                  <a:pt x="32" y="75"/>
                  <a:pt x="33" y="75"/>
                </a:cubicBezTo>
                <a:cubicBezTo>
                  <a:pt x="33" y="76"/>
                  <a:pt x="33" y="76"/>
                  <a:pt x="34" y="76"/>
                </a:cubicBezTo>
                <a:cubicBezTo>
                  <a:pt x="34" y="78"/>
                  <a:pt x="33" y="81"/>
                  <a:pt x="33" y="81"/>
                </a:cubicBezTo>
                <a:cubicBezTo>
                  <a:pt x="33" y="82"/>
                  <a:pt x="33" y="82"/>
                  <a:pt x="34" y="83"/>
                </a:cubicBezTo>
                <a:cubicBezTo>
                  <a:pt x="34" y="83"/>
                  <a:pt x="34" y="83"/>
                  <a:pt x="35" y="83"/>
                </a:cubicBezTo>
                <a:cubicBezTo>
                  <a:pt x="35" y="83"/>
                  <a:pt x="36" y="83"/>
                  <a:pt x="36" y="83"/>
                </a:cubicBezTo>
                <a:cubicBezTo>
                  <a:pt x="37" y="83"/>
                  <a:pt x="37" y="83"/>
                  <a:pt x="37" y="82"/>
                </a:cubicBezTo>
                <a:cubicBezTo>
                  <a:pt x="37" y="82"/>
                  <a:pt x="38" y="79"/>
                  <a:pt x="39" y="77"/>
                </a:cubicBezTo>
                <a:cubicBezTo>
                  <a:pt x="39" y="77"/>
                  <a:pt x="40" y="77"/>
                  <a:pt x="41" y="77"/>
                </a:cubicBezTo>
                <a:cubicBezTo>
                  <a:pt x="41" y="79"/>
                  <a:pt x="42" y="82"/>
                  <a:pt x="42" y="82"/>
                </a:cubicBezTo>
                <a:cubicBezTo>
                  <a:pt x="42" y="83"/>
                  <a:pt x="42" y="83"/>
                  <a:pt x="42" y="84"/>
                </a:cubicBezTo>
                <a:cubicBezTo>
                  <a:pt x="43" y="84"/>
                  <a:pt x="43" y="84"/>
                  <a:pt x="44" y="84"/>
                </a:cubicBezTo>
                <a:cubicBezTo>
                  <a:pt x="44" y="84"/>
                  <a:pt x="45" y="84"/>
                  <a:pt x="45" y="83"/>
                </a:cubicBezTo>
                <a:cubicBezTo>
                  <a:pt x="45" y="83"/>
                  <a:pt x="45" y="83"/>
                  <a:pt x="46" y="82"/>
                </a:cubicBezTo>
                <a:cubicBezTo>
                  <a:pt x="46" y="82"/>
                  <a:pt x="46" y="79"/>
                  <a:pt x="46" y="77"/>
                </a:cubicBezTo>
                <a:cubicBezTo>
                  <a:pt x="47" y="76"/>
                  <a:pt x="47" y="76"/>
                  <a:pt x="48" y="76"/>
                </a:cubicBezTo>
                <a:cubicBezTo>
                  <a:pt x="49" y="79"/>
                  <a:pt x="50" y="81"/>
                  <a:pt x="50" y="82"/>
                </a:cubicBezTo>
                <a:cubicBezTo>
                  <a:pt x="50" y="82"/>
                  <a:pt x="51" y="82"/>
                  <a:pt x="51" y="83"/>
                </a:cubicBezTo>
                <a:cubicBezTo>
                  <a:pt x="51" y="83"/>
                  <a:pt x="52" y="83"/>
                  <a:pt x="52" y="83"/>
                </a:cubicBezTo>
                <a:cubicBezTo>
                  <a:pt x="53" y="83"/>
                  <a:pt x="53" y="82"/>
                  <a:pt x="53" y="82"/>
                </a:cubicBezTo>
                <a:cubicBezTo>
                  <a:pt x="54" y="82"/>
                  <a:pt x="54" y="81"/>
                  <a:pt x="54" y="81"/>
                </a:cubicBezTo>
                <a:cubicBezTo>
                  <a:pt x="54" y="80"/>
                  <a:pt x="53" y="77"/>
                  <a:pt x="53" y="75"/>
                </a:cubicBezTo>
                <a:cubicBezTo>
                  <a:pt x="54" y="75"/>
                  <a:pt x="54" y="74"/>
                  <a:pt x="55" y="74"/>
                </a:cubicBezTo>
                <a:cubicBezTo>
                  <a:pt x="56" y="76"/>
                  <a:pt x="58" y="79"/>
                  <a:pt x="58" y="79"/>
                </a:cubicBezTo>
                <a:cubicBezTo>
                  <a:pt x="58" y="79"/>
                  <a:pt x="59" y="80"/>
                  <a:pt x="59" y="80"/>
                </a:cubicBezTo>
                <a:cubicBezTo>
                  <a:pt x="60" y="80"/>
                  <a:pt x="60" y="80"/>
                  <a:pt x="61" y="80"/>
                </a:cubicBezTo>
                <a:cubicBezTo>
                  <a:pt x="61" y="79"/>
                  <a:pt x="61" y="79"/>
                  <a:pt x="62" y="79"/>
                </a:cubicBezTo>
                <a:cubicBezTo>
                  <a:pt x="62" y="78"/>
                  <a:pt x="62" y="78"/>
                  <a:pt x="62" y="77"/>
                </a:cubicBezTo>
                <a:cubicBezTo>
                  <a:pt x="61" y="77"/>
                  <a:pt x="60" y="74"/>
                  <a:pt x="60" y="72"/>
                </a:cubicBezTo>
                <a:cubicBezTo>
                  <a:pt x="60" y="72"/>
                  <a:pt x="61" y="71"/>
                  <a:pt x="62" y="71"/>
                </a:cubicBezTo>
                <a:cubicBezTo>
                  <a:pt x="63" y="72"/>
                  <a:pt x="65" y="74"/>
                  <a:pt x="66" y="75"/>
                </a:cubicBezTo>
                <a:cubicBezTo>
                  <a:pt x="66" y="75"/>
                  <a:pt x="66" y="75"/>
                  <a:pt x="67" y="75"/>
                </a:cubicBezTo>
                <a:cubicBezTo>
                  <a:pt x="67" y="75"/>
                  <a:pt x="68" y="75"/>
                  <a:pt x="68" y="75"/>
                </a:cubicBezTo>
                <a:cubicBezTo>
                  <a:pt x="68" y="75"/>
                  <a:pt x="69" y="74"/>
                  <a:pt x="69" y="74"/>
                </a:cubicBezTo>
                <a:cubicBezTo>
                  <a:pt x="69" y="73"/>
                  <a:pt x="69" y="73"/>
                  <a:pt x="68" y="72"/>
                </a:cubicBezTo>
                <a:cubicBezTo>
                  <a:pt x="68" y="72"/>
                  <a:pt x="67" y="70"/>
                  <a:pt x="65" y="68"/>
                </a:cubicBezTo>
                <a:cubicBezTo>
                  <a:pt x="66" y="67"/>
                  <a:pt x="67" y="67"/>
                  <a:pt x="67" y="66"/>
                </a:cubicBezTo>
                <a:cubicBezTo>
                  <a:pt x="69" y="67"/>
                  <a:pt x="71" y="69"/>
                  <a:pt x="72" y="69"/>
                </a:cubicBezTo>
                <a:cubicBezTo>
                  <a:pt x="72" y="69"/>
                  <a:pt x="73" y="70"/>
                  <a:pt x="73" y="69"/>
                </a:cubicBezTo>
                <a:cubicBezTo>
                  <a:pt x="74" y="69"/>
                  <a:pt x="74" y="69"/>
                  <a:pt x="74" y="69"/>
                </a:cubicBezTo>
                <a:cubicBezTo>
                  <a:pt x="75" y="68"/>
                  <a:pt x="75" y="68"/>
                  <a:pt x="75" y="68"/>
                </a:cubicBezTo>
                <a:cubicBezTo>
                  <a:pt x="75" y="67"/>
                  <a:pt x="75" y="67"/>
                  <a:pt x="74" y="66"/>
                </a:cubicBezTo>
                <a:cubicBezTo>
                  <a:pt x="74" y="66"/>
                  <a:pt x="72" y="64"/>
                  <a:pt x="70" y="62"/>
                </a:cubicBezTo>
                <a:cubicBezTo>
                  <a:pt x="71" y="62"/>
                  <a:pt x="71" y="61"/>
                  <a:pt x="72" y="60"/>
                </a:cubicBezTo>
                <a:cubicBezTo>
                  <a:pt x="74" y="61"/>
                  <a:pt x="76" y="62"/>
                  <a:pt x="77" y="62"/>
                </a:cubicBezTo>
                <a:cubicBezTo>
                  <a:pt x="77" y="63"/>
                  <a:pt x="78" y="63"/>
                  <a:pt x="78" y="62"/>
                </a:cubicBezTo>
                <a:cubicBezTo>
                  <a:pt x="79" y="62"/>
                  <a:pt x="79" y="62"/>
                  <a:pt x="79" y="61"/>
                </a:cubicBezTo>
                <a:cubicBezTo>
                  <a:pt x="79" y="61"/>
                  <a:pt x="79" y="61"/>
                  <a:pt x="79" y="60"/>
                </a:cubicBezTo>
                <a:cubicBezTo>
                  <a:pt x="79" y="60"/>
                  <a:pt x="79" y="59"/>
                  <a:pt x="79" y="59"/>
                </a:cubicBezTo>
                <a:cubicBezTo>
                  <a:pt x="78" y="59"/>
                  <a:pt x="76" y="57"/>
                  <a:pt x="74" y="56"/>
                </a:cubicBezTo>
                <a:cubicBezTo>
                  <a:pt x="74" y="55"/>
                  <a:pt x="75" y="54"/>
                  <a:pt x="75" y="54"/>
                </a:cubicBezTo>
                <a:cubicBezTo>
                  <a:pt x="77" y="54"/>
                  <a:pt x="80" y="55"/>
                  <a:pt x="80" y="55"/>
                </a:cubicBezTo>
                <a:cubicBezTo>
                  <a:pt x="81" y="55"/>
                  <a:pt x="81" y="55"/>
                  <a:pt x="82" y="54"/>
                </a:cubicBezTo>
                <a:cubicBezTo>
                  <a:pt x="82" y="54"/>
                  <a:pt x="82" y="54"/>
                  <a:pt x="82" y="53"/>
                </a:cubicBezTo>
                <a:cubicBezTo>
                  <a:pt x="83" y="53"/>
                  <a:pt x="83" y="52"/>
                  <a:pt x="82" y="52"/>
                </a:cubicBezTo>
                <a:cubicBezTo>
                  <a:pt x="82" y="52"/>
                  <a:pt x="82" y="51"/>
                  <a:pt x="81" y="51"/>
                </a:cubicBezTo>
                <a:cubicBezTo>
                  <a:pt x="81" y="51"/>
                  <a:pt x="78" y="50"/>
                  <a:pt x="76" y="49"/>
                </a:cubicBezTo>
                <a:cubicBezTo>
                  <a:pt x="76" y="48"/>
                  <a:pt x="76" y="47"/>
                  <a:pt x="77" y="47"/>
                </a:cubicBezTo>
                <a:cubicBezTo>
                  <a:pt x="79" y="47"/>
                  <a:pt x="82" y="46"/>
                  <a:pt x="82" y="46"/>
                </a:cubicBezTo>
                <a:close/>
                <a:moveTo>
                  <a:pt x="49" y="44"/>
                </a:moveTo>
                <a:cubicBezTo>
                  <a:pt x="48" y="47"/>
                  <a:pt x="44" y="50"/>
                  <a:pt x="40" y="49"/>
                </a:cubicBezTo>
                <a:cubicBezTo>
                  <a:pt x="37" y="47"/>
                  <a:pt x="34" y="44"/>
                  <a:pt x="35" y="40"/>
                </a:cubicBezTo>
                <a:cubicBezTo>
                  <a:pt x="37" y="36"/>
                  <a:pt x="40" y="34"/>
                  <a:pt x="44" y="35"/>
                </a:cubicBezTo>
                <a:cubicBezTo>
                  <a:pt x="48" y="36"/>
                  <a:pt x="50" y="40"/>
                  <a:pt x="49" y="44"/>
                </a:cubicBezTo>
                <a:close/>
                <a:moveTo>
                  <a:pt x="15" y="45"/>
                </a:moveTo>
                <a:cubicBezTo>
                  <a:pt x="14" y="42"/>
                  <a:pt x="14" y="38"/>
                  <a:pt x="15" y="34"/>
                </a:cubicBezTo>
                <a:cubicBezTo>
                  <a:pt x="19" y="21"/>
                  <a:pt x="33" y="12"/>
                  <a:pt x="46" y="15"/>
                </a:cubicBezTo>
                <a:cubicBezTo>
                  <a:pt x="45" y="19"/>
                  <a:pt x="45" y="19"/>
                  <a:pt x="45" y="19"/>
                </a:cubicBezTo>
                <a:cubicBezTo>
                  <a:pt x="34" y="17"/>
                  <a:pt x="23" y="24"/>
                  <a:pt x="20" y="36"/>
                </a:cubicBezTo>
                <a:cubicBezTo>
                  <a:pt x="19" y="39"/>
                  <a:pt x="19" y="42"/>
                  <a:pt x="19" y="44"/>
                </a:cubicBezTo>
                <a:lnTo>
                  <a:pt x="15" y="45"/>
                </a:lnTo>
                <a:close/>
                <a:moveTo>
                  <a:pt x="35" y="69"/>
                </a:moveTo>
                <a:cubicBezTo>
                  <a:pt x="26" y="66"/>
                  <a:pt x="19" y="60"/>
                  <a:pt x="16" y="52"/>
                </a:cubicBezTo>
                <a:cubicBezTo>
                  <a:pt x="21" y="51"/>
                  <a:pt x="21" y="51"/>
                  <a:pt x="21" y="51"/>
                </a:cubicBezTo>
                <a:cubicBezTo>
                  <a:pt x="23" y="57"/>
                  <a:pt x="29" y="62"/>
                  <a:pt x="36" y="64"/>
                </a:cubicBezTo>
                <a:cubicBezTo>
                  <a:pt x="43" y="66"/>
                  <a:pt x="50" y="65"/>
                  <a:pt x="56" y="61"/>
                </a:cubicBezTo>
                <a:cubicBezTo>
                  <a:pt x="59" y="64"/>
                  <a:pt x="59" y="64"/>
                  <a:pt x="59" y="64"/>
                </a:cubicBezTo>
                <a:cubicBezTo>
                  <a:pt x="52" y="69"/>
                  <a:pt x="43" y="71"/>
                  <a:pt x="35" y="69"/>
                </a:cubicBezTo>
                <a:close/>
                <a:moveTo>
                  <a:pt x="69" y="49"/>
                </a:moveTo>
                <a:cubicBezTo>
                  <a:pt x="68" y="53"/>
                  <a:pt x="66" y="57"/>
                  <a:pt x="64" y="59"/>
                </a:cubicBezTo>
                <a:cubicBezTo>
                  <a:pt x="60" y="56"/>
                  <a:pt x="60" y="56"/>
                  <a:pt x="60" y="56"/>
                </a:cubicBezTo>
                <a:cubicBezTo>
                  <a:pt x="62" y="54"/>
                  <a:pt x="64" y="51"/>
                  <a:pt x="64" y="48"/>
                </a:cubicBezTo>
                <a:cubicBezTo>
                  <a:pt x="68" y="37"/>
                  <a:pt x="62" y="25"/>
                  <a:pt x="51" y="21"/>
                </a:cubicBezTo>
                <a:cubicBezTo>
                  <a:pt x="53" y="16"/>
                  <a:pt x="53" y="16"/>
                  <a:pt x="53" y="16"/>
                </a:cubicBezTo>
                <a:cubicBezTo>
                  <a:pt x="66" y="22"/>
                  <a:pt x="73" y="36"/>
                  <a:pt x="69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" name="Freeform 12"/>
          <p:cNvSpPr>
            <a:spLocks/>
          </p:cNvSpPr>
          <p:nvPr userDrawn="1"/>
        </p:nvSpPr>
        <p:spPr bwMode="auto">
          <a:xfrm>
            <a:off x="4244975" y="758825"/>
            <a:ext cx="431800" cy="385763"/>
          </a:xfrm>
          <a:custGeom>
            <a:avLst/>
            <a:gdLst>
              <a:gd name="T0" fmla="*/ 112 w 112"/>
              <a:gd name="T1" fmla="*/ 3 h 100"/>
              <a:gd name="T2" fmla="*/ 5 w 112"/>
              <a:gd name="T3" fmla="*/ 8 h 100"/>
              <a:gd name="T4" fmla="*/ 5 w 112"/>
              <a:gd name="T5" fmla="*/ 6 h 100"/>
              <a:gd name="T6" fmla="*/ 5 w 112"/>
              <a:gd name="T7" fmla="*/ 3 h 100"/>
              <a:gd name="T8" fmla="*/ 2 w 112"/>
              <a:gd name="T9" fmla="*/ 1 h 100"/>
              <a:gd name="T10" fmla="*/ 0 w 112"/>
              <a:gd name="T11" fmla="*/ 4 h 100"/>
              <a:gd name="T12" fmla="*/ 3 w 112"/>
              <a:gd name="T13" fmla="*/ 6 h 100"/>
              <a:gd name="T14" fmla="*/ 31 w 112"/>
              <a:gd name="T15" fmla="*/ 100 h 100"/>
              <a:gd name="T16" fmla="*/ 33 w 112"/>
              <a:gd name="T17" fmla="*/ 99 h 100"/>
              <a:gd name="T18" fmla="*/ 21 w 112"/>
              <a:gd name="T19" fmla="*/ 58 h 100"/>
              <a:gd name="T20" fmla="*/ 112 w 112"/>
              <a:gd name="T21" fmla="*/ 3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2" h="100">
                <a:moveTo>
                  <a:pt x="112" y="3"/>
                </a:moveTo>
                <a:cubicBezTo>
                  <a:pt x="5" y="8"/>
                  <a:pt x="5" y="8"/>
                  <a:pt x="5" y="8"/>
                </a:cubicBezTo>
                <a:cubicBezTo>
                  <a:pt x="5" y="6"/>
                  <a:pt x="5" y="6"/>
                  <a:pt x="5" y="6"/>
                </a:cubicBezTo>
                <a:cubicBezTo>
                  <a:pt x="5" y="5"/>
                  <a:pt x="6" y="4"/>
                  <a:pt x="5" y="3"/>
                </a:cubicBezTo>
                <a:cubicBezTo>
                  <a:pt x="5" y="1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5"/>
                  <a:pt x="1" y="6"/>
                  <a:pt x="3" y="6"/>
                </a:cubicBezTo>
                <a:cubicBezTo>
                  <a:pt x="31" y="100"/>
                  <a:pt x="31" y="100"/>
                  <a:pt x="31" y="100"/>
                </a:cubicBezTo>
                <a:cubicBezTo>
                  <a:pt x="33" y="99"/>
                  <a:pt x="33" y="99"/>
                  <a:pt x="33" y="99"/>
                </a:cubicBezTo>
                <a:cubicBezTo>
                  <a:pt x="21" y="58"/>
                  <a:pt x="21" y="58"/>
                  <a:pt x="21" y="58"/>
                </a:cubicBezTo>
                <a:lnTo>
                  <a:pt x="112" y="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" name="Freeform 13"/>
          <p:cNvSpPr>
            <a:spLocks noEditPoints="1"/>
          </p:cNvSpPr>
          <p:nvPr userDrawn="1"/>
        </p:nvSpPr>
        <p:spPr bwMode="auto">
          <a:xfrm>
            <a:off x="2924175" y="1303338"/>
            <a:ext cx="293688" cy="247650"/>
          </a:xfrm>
          <a:custGeom>
            <a:avLst/>
            <a:gdLst>
              <a:gd name="T0" fmla="*/ 73 w 76"/>
              <a:gd name="T1" fmla="*/ 0 h 64"/>
              <a:gd name="T2" fmla="*/ 65 w 76"/>
              <a:gd name="T3" fmla="*/ 0 h 64"/>
              <a:gd name="T4" fmla="*/ 62 w 76"/>
              <a:gd name="T5" fmla="*/ 3 h 64"/>
              <a:gd name="T6" fmla="*/ 62 w 76"/>
              <a:gd name="T7" fmla="*/ 5 h 64"/>
              <a:gd name="T8" fmla="*/ 10 w 76"/>
              <a:gd name="T9" fmla="*/ 23 h 64"/>
              <a:gd name="T10" fmla="*/ 8 w 76"/>
              <a:gd name="T11" fmla="*/ 21 h 64"/>
              <a:gd name="T12" fmla="*/ 2 w 76"/>
              <a:gd name="T13" fmla="*/ 21 h 64"/>
              <a:gd name="T14" fmla="*/ 0 w 76"/>
              <a:gd name="T15" fmla="*/ 23 h 64"/>
              <a:gd name="T16" fmla="*/ 0 w 76"/>
              <a:gd name="T17" fmla="*/ 41 h 64"/>
              <a:gd name="T18" fmla="*/ 2 w 76"/>
              <a:gd name="T19" fmla="*/ 43 h 64"/>
              <a:gd name="T20" fmla="*/ 8 w 76"/>
              <a:gd name="T21" fmla="*/ 43 h 64"/>
              <a:gd name="T22" fmla="*/ 10 w 76"/>
              <a:gd name="T23" fmla="*/ 41 h 64"/>
              <a:gd name="T24" fmla="*/ 24 w 76"/>
              <a:gd name="T25" fmla="*/ 46 h 64"/>
              <a:gd name="T26" fmla="*/ 23 w 76"/>
              <a:gd name="T27" fmla="*/ 49 h 64"/>
              <a:gd name="T28" fmla="*/ 23 w 76"/>
              <a:gd name="T29" fmla="*/ 51 h 64"/>
              <a:gd name="T30" fmla="*/ 24 w 76"/>
              <a:gd name="T31" fmla="*/ 52 h 64"/>
              <a:gd name="T32" fmla="*/ 38 w 76"/>
              <a:gd name="T33" fmla="*/ 57 h 64"/>
              <a:gd name="T34" fmla="*/ 39 w 76"/>
              <a:gd name="T35" fmla="*/ 57 h 64"/>
              <a:gd name="T36" fmla="*/ 42 w 76"/>
              <a:gd name="T37" fmla="*/ 55 h 64"/>
              <a:gd name="T38" fmla="*/ 43 w 76"/>
              <a:gd name="T39" fmla="*/ 52 h 64"/>
              <a:gd name="T40" fmla="*/ 62 w 76"/>
              <a:gd name="T41" fmla="*/ 59 h 64"/>
              <a:gd name="T42" fmla="*/ 62 w 76"/>
              <a:gd name="T43" fmla="*/ 61 h 64"/>
              <a:gd name="T44" fmla="*/ 65 w 76"/>
              <a:gd name="T45" fmla="*/ 64 h 64"/>
              <a:gd name="T46" fmla="*/ 73 w 76"/>
              <a:gd name="T47" fmla="*/ 64 h 64"/>
              <a:gd name="T48" fmla="*/ 76 w 76"/>
              <a:gd name="T49" fmla="*/ 61 h 64"/>
              <a:gd name="T50" fmla="*/ 76 w 76"/>
              <a:gd name="T51" fmla="*/ 3 h 64"/>
              <a:gd name="T52" fmla="*/ 73 w 76"/>
              <a:gd name="T53" fmla="*/ 0 h 64"/>
              <a:gd name="T54" fmla="*/ 40 w 76"/>
              <a:gd name="T55" fmla="*/ 54 h 64"/>
              <a:gd name="T56" fmla="*/ 38 w 76"/>
              <a:gd name="T57" fmla="*/ 55 h 64"/>
              <a:gd name="T58" fmla="*/ 25 w 76"/>
              <a:gd name="T59" fmla="*/ 50 h 64"/>
              <a:gd name="T60" fmla="*/ 25 w 76"/>
              <a:gd name="T61" fmla="*/ 50 h 64"/>
              <a:gd name="T62" fmla="*/ 25 w 76"/>
              <a:gd name="T63" fmla="*/ 49 h 64"/>
              <a:gd name="T64" fmla="*/ 26 w 76"/>
              <a:gd name="T65" fmla="*/ 46 h 64"/>
              <a:gd name="T66" fmla="*/ 41 w 76"/>
              <a:gd name="T67" fmla="*/ 51 h 64"/>
              <a:gd name="T68" fmla="*/ 40 w 76"/>
              <a:gd name="T69" fmla="*/ 5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6" h="64">
                <a:moveTo>
                  <a:pt x="73" y="0"/>
                </a:moveTo>
                <a:cubicBezTo>
                  <a:pt x="65" y="0"/>
                  <a:pt x="65" y="0"/>
                  <a:pt x="65" y="0"/>
                </a:cubicBezTo>
                <a:cubicBezTo>
                  <a:pt x="64" y="0"/>
                  <a:pt x="62" y="1"/>
                  <a:pt x="62" y="3"/>
                </a:cubicBezTo>
                <a:cubicBezTo>
                  <a:pt x="62" y="5"/>
                  <a:pt x="62" y="5"/>
                  <a:pt x="62" y="5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2"/>
                  <a:pt x="9" y="21"/>
                  <a:pt x="8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21"/>
                  <a:pt x="0" y="22"/>
                  <a:pt x="0" y="23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42"/>
                  <a:pt x="1" y="43"/>
                  <a:pt x="2" y="43"/>
                </a:cubicBezTo>
                <a:cubicBezTo>
                  <a:pt x="8" y="43"/>
                  <a:pt x="8" y="43"/>
                  <a:pt x="8" y="43"/>
                </a:cubicBezTo>
                <a:cubicBezTo>
                  <a:pt x="9" y="43"/>
                  <a:pt x="10" y="42"/>
                  <a:pt x="10" y="41"/>
                </a:cubicBezTo>
                <a:cubicBezTo>
                  <a:pt x="24" y="46"/>
                  <a:pt x="24" y="46"/>
                  <a:pt x="24" y="46"/>
                </a:cubicBezTo>
                <a:cubicBezTo>
                  <a:pt x="23" y="49"/>
                  <a:pt x="23" y="49"/>
                  <a:pt x="23" y="49"/>
                </a:cubicBezTo>
                <a:cubicBezTo>
                  <a:pt x="22" y="49"/>
                  <a:pt x="22" y="50"/>
                  <a:pt x="23" y="51"/>
                </a:cubicBezTo>
                <a:cubicBezTo>
                  <a:pt x="23" y="52"/>
                  <a:pt x="24" y="52"/>
                  <a:pt x="24" y="52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8" y="57"/>
                  <a:pt x="39" y="57"/>
                </a:cubicBezTo>
                <a:cubicBezTo>
                  <a:pt x="40" y="57"/>
                  <a:pt x="41" y="56"/>
                  <a:pt x="42" y="55"/>
                </a:cubicBezTo>
                <a:cubicBezTo>
                  <a:pt x="43" y="52"/>
                  <a:pt x="43" y="52"/>
                  <a:pt x="43" y="52"/>
                </a:cubicBezTo>
                <a:cubicBezTo>
                  <a:pt x="62" y="59"/>
                  <a:pt x="62" y="59"/>
                  <a:pt x="62" y="59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3"/>
                  <a:pt x="64" y="64"/>
                  <a:pt x="65" y="64"/>
                </a:cubicBezTo>
                <a:cubicBezTo>
                  <a:pt x="73" y="64"/>
                  <a:pt x="73" y="64"/>
                  <a:pt x="73" y="64"/>
                </a:cubicBezTo>
                <a:cubicBezTo>
                  <a:pt x="75" y="64"/>
                  <a:pt x="76" y="63"/>
                  <a:pt x="76" y="61"/>
                </a:cubicBezTo>
                <a:cubicBezTo>
                  <a:pt x="76" y="3"/>
                  <a:pt x="76" y="3"/>
                  <a:pt x="76" y="3"/>
                </a:cubicBezTo>
                <a:cubicBezTo>
                  <a:pt x="76" y="1"/>
                  <a:pt x="75" y="0"/>
                  <a:pt x="73" y="0"/>
                </a:cubicBezTo>
                <a:close/>
                <a:moveTo>
                  <a:pt x="40" y="54"/>
                </a:moveTo>
                <a:cubicBezTo>
                  <a:pt x="39" y="55"/>
                  <a:pt x="39" y="55"/>
                  <a:pt x="38" y="55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4" y="50"/>
                  <a:pt x="24" y="50"/>
                  <a:pt x="25" y="49"/>
                </a:cubicBezTo>
                <a:cubicBezTo>
                  <a:pt x="26" y="46"/>
                  <a:pt x="26" y="46"/>
                  <a:pt x="26" y="46"/>
                </a:cubicBezTo>
                <a:cubicBezTo>
                  <a:pt x="41" y="51"/>
                  <a:pt x="41" y="51"/>
                  <a:pt x="41" y="51"/>
                </a:cubicBezTo>
                <a:lnTo>
                  <a:pt x="40" y="5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49638" y="692150"/>
            <a:ext cx="663575" cy="371476"/>
            <a:chOff x="3449638" y="692150"/>
            <a:chExt cx="663575" cy="371476"/>
          </a:xfrm>
        </p:grpSpPr>
        <p:sp>
          <p:nvSpPr>
            <p:cNvPr id="25" name="Oval 14"/>
            <p:cNvSpPr>
              <a:spLocks noChangeArrowheads="1"/>
            </p:cNvSpPr>
            <p:nvPr userDrawn="1"/>
          </p:nvSpPr>
          <p:spPr bwMode="auto">
            <a:xfrm>
              <a:off x="3554413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Freeform 15"/>
            <p:cNvSpPr>
              <a:spLocks/>
            </p:cNvSpPr>
            <p:nvPr userDrawn="1"/>
          </p:nvSpPr>
          <p:spPr bwMode="auto">
            <a:xfrm>
              <a:off x="3514725" y="777875"/>
              <a:ext cx="158750" cy="50800"/>
            </a:xfrm>
            <a:custGeom>
              <a:avLst/>
              <a:gdLst>
                <a:gd name="T0" fmla="*/ 27 w 41"/>
                <a:gd name="T1" fmla="*/ 0 h 13"/>
                <a:gd name="T2" fmla="*/ 20 w 41"/>
                <a:gd name="T3" fmla="*/ 0 h 13"/>
                <a:gd name="T4" fmla="*/ 13 w 41"/>
                <a:gd name="T5" fmla="*/ 0 h 13"/>
                <a:gd name="T6" fmla="*/ 1 w 41"/>
                <a:gd name="T7" fmla="*/ 9 h 13"/>
                <a:gd name="T8" fmla="*/ 0 w 41"/>
                <a:gd name="T9" fmla="*/ 13 h 13"/>
                <a:gd name="T10" fmla="*/ 41 w 41"/>
                <a:gd name="T11" fmla="*/ 13 h 13"/>
                <a:gd name="T12" fmla="*/ 40 w 41"/>
                <a:gd name="T13" fmla="*/ 9 h 13"/>
                <a:gd name="T14" fmla="*/ 27 w 41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3">
                  <a:moveTo>
                    <a:pt x="27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2" y="6"/>
                    <a:pt x="1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8" y="6"/>
                    <a:pt x="34" y="0"/>
                    <a:pt x="2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Freeform 16"/>
            <p:cNvSpPr>
              <a:spLocks/>
            </p:cNvSpPr>
            <p:nvPr userDrawn="1"/>
          </p:nvSpPr>
          <p:spPr bwMode="auto">
            <a:xfrm>
              <a:off x="3681413" y="777875"/>
              <a:ext cx="180975" cy="50800"/>
            </a:xfrm>
            <a:custGeom>
              <a:avLst/>
              <a:gdLst>
                <a:gd name="T0" fmla="*/ 34 w 47"/>
                <a:gd name="T1" fmla="*/ 0 h 13"/>
                <a:gd name="T2" fmla="*/ 13 w 47"/>
                <a:gd name="T3" fmla="*/ 0 h 13"/>
                <a:gd name="T4" fmla="*/ 0 w 47"/>
                <a:gd name="T5" fmla="*/ 13 h 13"/>
                <a:gd name="T6" fmla="*/ 47 w 47"/>
                <a:gd name="T7" fmla="*/ 13 h 13"/>
                <a:gd name="T8" fmla="*/ 34 w 4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3">
                  <a:moveTo>
                    <a:pt x="3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6" y="7"/>
                    <a:pt x="41" y="0"/>
                    <a:pt x="34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Oval 17"/>
            <p:cNvSpPr>
              <a:spLocks noChangeArrowheads="1"/>
            </p:cNvSpPr>
            <p:nvPr userDrawn="1"/>
          </p:nvSpPr>
          <p:spPr bwMode="auto">
            <a:xfrm>
              <a:off x="3730625" y="692150"/>
              <a:ext cx="77788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Freeform 18"/>
            <p:cNvSpPr>
              <a:spLocks/>
            </p:cNvSpPr>
            <p:nvPr userDrawn="1"/>
          </p:nvSpPr>
          <p:spPr bwMode="auto">
            <a:xfrm>
              <a:off x="3870325" y="777875"/>
              <a:ext cx="177800" cy="50800"/>
            </a:xfrm>
            <a:custGeom>
              <a:avLst/>
              <a:gdLst>
                <a:gd name="T0" fmla="*/ 33 w 46"/>
                <a:gd name="T1" fmla="*/ 0 h 13"/>
                <a:gd name="T2" fmla="*/ 12 w 46"/>
                <a:gd name="T3" fmla="*/ 0 h 13"/>
                <a:gd name="T4" fmla="*/ 0 w 46"/>
                <a:gd name="T5" fmla="*/ 13 h 13"/>
                <a:gd name="T6" fmla="*/ 46 w 46"/>
                <a:gd name="T7" fmla="*/ 13 h 13"/>
                <a:gd name="T8" fmla="*/ 33 w 4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3">
                  <a:moveTo>
                    <a:pt x="3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7"/>
                    <a:pt x="41" y="0"/>
                    <a:pt x="33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Oval 19"/>
            <p:cNvSpPr>
              <a:spLocks noChangeArrowheads="1"/>
            </p:cNvSpPr>
            <p:nvPr userDrawn="1"/>
          </p:nvSpPr>
          <p:spPr bwMode="auto">
            <a:xfrm>
              <a:off x="3921125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Freeform 20"/>
            <p:cNvSpPr>
              <a:spLocks noEditPoints="1"/>
            </p:cNvSpPr>
            <p:nvPr userDrawn="1"/>
          </p:nvSpPr>
          <p:spPr bwMode="auto">
            <a:xfrm>
              <a:off x="3449638" y="839788"/>
              <a:ext cx="663575" cy="223838"/>
            </a:xfrm>
            <a:custGeom>
              <a:avLst/>
              <a:gdLst>
                <a:gd name="T0" fmla="*/ 167 w 172"/>
                <a:gd name="T1" fmla="*/ 14 h 58"/>
                <a:gd name="T2" fmla="*/ 153 w 172"/>
                <a:gd name="T3" fmla="*/ 0 h 58"/>
                <a:gd name="T4" fmla="*/ 19 w 172"/>
                <a:gd name="T5" fmla="*/ 0 h 58"/>
                <a:gd name="T6" fmla="*/ 5 w 172"/>
                <a:gd name="T7" fmla="*/ 14 h 58"/>
                <a:gd name="T8" fmla="*/ 5 w 172"/>
                <a:gd name="T9" fmla="*/ 14 h 58"/>
                <a:gd name="T10" fmla="*/ 0 w 172"/>
                <a:gd name="T11" fmla="*/ 45 h 58"/>
                <a:gd name="T12" fmla="*/ 14 w 172"/>
                <a:gd name="T13" fmla="*/ 58 h 58"/>
                <a:gd name="T14" fmla="*/ 17 w 172"/>
                <a:gd name="T15" fmla="*/ 58 h 58"/>
                <a:gd name="T16" fmla="*/ 18 w 172"/>
                <a:gd name="T17" fmla="*/ 55 h 58"/>
                <a:gd name="T18" fmla="*/ 30 w 172"/>
                <a:gd name="T19" fmla="*/ 46 h 58"/>
                <a:gd name="T20" fmla="*/ 37 w 172"/>
                <a:gd name="T21" fmla="*/ 46 h 58"/>
                <a:gd name="T22" fmla="*/ 44 w 172"/>
                <a:gd name="T23" fmla="*/ 46 h 58"/>
                <a:gd name="T24" fmla="*/ 57 w 172"/>
                <a:gd name="T25" fmla="*/ 55 h 58"/>
                <a:gd name="T26" fmla="*/ 57 w 172"/>
                <a:gd name="T27" fmla="*/ 58 h 58"/>
                <a:gd name="T28" fmla="*/ 60 w 172"/>
                <a:gd name="T29" fmla="*/ 58 h 58"/>
                <a:gd name="T30" fmla="*/ 73 w 172"/>
                <a:gd name="T31" fmla="*/ 46 h 58"/>
                <a:gd name="T32" fmla="*/ 94 w 172"/>
                <a:gd name="T33" fmla="*/ 46 h 58"/>
                <a:gd name="T34" fmla="*/ 106 w 172"/>
                <a:gd name="T35" fmla="*/ 58 h 58"/>
                <a:gd name="T36" fmla="*/ 109 w 172"/>
                <a:gd name="T37" fmla="*/ 58 h 58"/>
                <a:gd name="T38" fmla="*/ 121 w 172"/>
                <a:gd name="T39" fmla="*/ 46 h 58"/>
                <a:gd name="T40" fmla="*/ 142 w 172"/>
                <a:gd name="T41" fmla="*/ 46 h 58"/>
                <a:gd name="T42" fmla="*/ 155 w 172"/>
                <a:gd name="T43" fmla="*/ 58 h 58"/>
                <a:gd name="T44" fmla="*/ 159 w 172"/>
                <a:gd name="T45" fmla="*/ 58 h 58"/>
                <a:gd name="T46" fmla="*/ 172 w 172"/>
                <a:gd name="T47" fmla="*/ 45 h 58"/>
                <a:gd name="T48" fmla="*/ 167 w 172"/>
                <a:gd name="T49" fmla="*/ 14 h 58"/>
                <a:gd name="T50" fmla="*/ 37 w 172"/>
                <a:gd name="T51" fmla="*/ 43 h 58"/>
                <a:gd name="T52" fmla="*/ 27 w 172"/>
                <a:gd name="T53" fmla="*/ 33 h 58"/>
                <a:gd name="T54" fmla="*/ 37 w 172"/>
                <a:gd name="T55" fmla="*/ 23 h 58"/>
                <a:gd name="T56" fmla="*/ 47 w 172"/>
                <a:gd name="T57" fmla="*/ 33 h 58"/>
                <a:gd name="T58" fmla="*/ 37 w 172"/>
                <a:gd name="T59" fmla="*/ 43 h 58"/>
                <a:gd name="T60" fmla="*/ 83 w 172"/>
                <a:gd name="T61" fmla="*/ 43 h 58"/>
                <a:gd name="T62" fmla="*/ 73 w 172"/>
                <a:gd name="T63" fmla="*/ 33 h 58"/>
                <a:gd name="T64" fmla="*/ 83 w 172"/>
                <a:gd name="T65" fmla="*/ 23 h 58"/>
                <a:gd name="T66" fmla="*/ 93 w 172"/>
                <a:gd name="T67" fmla="*/ 33 h 58"/>
                <a:gd name="T68" fmla="*/ 83 w 172"/>
                <a:gd name="T69" fmla="*/ 43 h 58"/>
                <a:gd name="T70" fmla="*/ 132 w 172"/>
                <a:gd name="T71" fmla="*/ 43 h 58"/>
                <a:gd name="T72" fmla="*/ 122 w 172"/>
                <a:gd name="T73" fmla="*/ 33 h 58"/>
                <a:gd name="T74" fmla="*/ 132 w 172"/>
                <a:gd name="T75" fmla="*/ 23 h 58"/>
                <a:gd name="T76" fmla="*/ 142 w 172"/>
                <a:gd name="T77" fmla="*/ 33 h 58"/>
                <a:gd name="T78" fmla="*/ 132 w 172"/>
                <a:gd name="T7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2" h="58">
                  <a:moveTo>
                    <a:pt x="167" y="14"/>
                  </a:moveTo>
                  <a:cubicBezTo>
                    <a:pt x="167" y="6"/>
                    <a:pt x="161" y="0"/>
                    <a:pt x="1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2" y="0"/>
                    <a:pt x="5" y="6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2"/>
                    <a:pt x="6" y="58"/>
                    <a:pt x="14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9" y="52"/>
                    <a:pt x="23" y="46"/>
                    <a:pt x="30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51" y="46"/>
                    <a:pt x="55" y="52"/>
                    <a:pt x="57" y="55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1" y="52"/>
                    <a:pt x="66" y="46"/>
                    <a:pt x="7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101" y="46"/>
                    <a:pt x="106" y="52"/>
                    <a:pt x="106" y="58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52"/>
                    <a:pt x="115" y="46"/>
                    <a:pt x="121" y="46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150" y="46"/>
                    <a:pt x="155" y="52"/>
                    <a:pt x="155" y="58"/>
                  </a:cubicBezTo>
                  <a:cubicBezTo>
                    <a:pt x="159" y="58"/>
                    <a:pt x="159" y="58"/>
                    <a:pt x="159" y="58"/>
                  </a:cubicBezTo>
                  <a:cubicBezTo>
                    <a:pt x="166" y="58"/>
                    <a:pt x="172" y="52"/>
                    <a:pt x="172" y="45"/>
                  </a:cubicBezTo>
                  <a:lnTo>
                    <a:pt x="167" y="14"/>
                  </a:lnTo>
                  <a:close/>
                  <a:moveTo>
                    <a:pt x="37" y="43"/>
                  </a:moveTo>
                  <a:cubicBezTo>
                    <a:pt x="32" y="43"/>
                    <a:pt x="27" y="39"/>
                    <a:pt x="27" y="33"/>
                  </a:cubicBezTo>
                  <a:cubicBezTo>
                    <a:pt x="27" y="28"/>
                    <a:pt x="32" y="23"/>
                    <a:pt x="37" y="23"/>
                  </a:cubicBezTo>
                  <a:cubicBezTo>
                    <a:pt x="43" y="23"/>
                    <a:pt x="47" y="28"/>
                    <a:pt x="47" y="33"/>
                  </a:cubicBezTo>
                  <a:cubicBezTo>
                    <a:pt x="47" y="39"/>
                    <a:pt x="43" y="43"/>
                    <a:pt x="37" y="43"/>
                  </a:cubicBezTo>
                  <a:close/>
                  <a:moveTo>
                    <a:pt x="83" y="43"/>
                  </a:moveTo>
                  <a:cubicBezTo>
                    <a:pt x="78" y="43"/>
                    <a:pt x="73" y="39"/>
                    <a:pt x="73" y="33"/>
                  </a:cubicBezTo>
                  <a:cubicBezTo>
                    <a:pt x="73" y="28"/>
                    <a:pt x="78" y="23"/>
                    <a:pt x="83" y="23"/>
                  </a:cubicBezTo>
                  <a:cubicBezTo>
                    <a:pt x="89" y="23"/>
                    <a:pt x="93" y="28"/>
                    <a:pt x="93" y="33"/>
                  </a:cubicBezTo>
                  <a:cubicBezTo>
                    <a:pt x="93" y="39"/>
                    <a:pt x="89" y="43"/>
                    <a:pt x="83" y="43"/>
                  </a:cubicBezTo>
                  <a:close/>
                  <a:moveTo>
                    <a:pt x="132" y="43"/>
                  </a:moveTo>
                  <a:cubicBezTo>
                    <a:pt x="126" y="43"/>
                    <a:pt x="122" y="39"/>
                    <a:pt x="122" y="33"/>
                  </a:cubicBezTo>
                  <a:cubicBezTo>
                    <a:pt x="122" y="28"/>
                    <a:pt x="126" y="23"/>
                    <a:pt x="132" y="23"/>
                  </a:cubicBezTo>
                  <a:cubicBezTo>
                    <a:pt x="137" y="23"/>
                    <a:pt x="142" y="28"/>
                    <a:pt x="142" y="33"/>
                  </a:cubicBezTo>
                  <a:cubicBezTo>
                    <a:pt x="142" y="39"/>
                    <a:pt x="137" y="43"/>
                    <a:pt x="132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2" name="Freeform 21"/>
          <p:cNvSpPr>
            <a:spLocks noEditPoints="1"/>
          </p:cNvSpPr>
          <p:nvPr userDrawn="1"/>
        </p:nvSpPr>
        <p:spPr bwMode="auto">
          <a:xfrm>
            <a:off x="5657850" y="2987675"/>
            <a:ext cx="352425" cy="312738"/>
          </a:xfrm>
          <a:custGeom>
            <a:avLst/>
            <a:gdLst>
              <a:gd name="T0" fmla="*/ 91 w 91"/>
              <a:gd name="T1" fmla="*/ 76 h 81"/>
              <a:gd name="T2" fmla="*/ 82 w 91"/>
              <a:gd name="T3" fmla="*/ 57 h 81"/>
              <a:gd name="T4" fmla="*/ 77 w 91"/>
              <a:gd name="T5" fmla="*/ 53 h 81"/>
              <a:gd name="T6" fmla="*/ 67 w 91"/>
              <a:gd name="T7" fmla="*/ 53 h 81"/>
              <a:gd name="T8" fmla="*/ 67 w 91"/>
              <a:gd name="T9" fmla="*/ 51 h 81"/>
              <a:gd name="T10" fmla="*/ 75 w 91"/>
              <a:gd name="T11" fmla="*/ 51 h 81"/>
              <a:gd name="T12" fmla="*/ 81 w 91"/>
              <a:gd name="T13" fmla="*/ 44 h 81"/>
              <a:gd name="T14" fmla="*/ 81 w 91"/>
              <a:gd name="T15" fmla="*/ 6 h 81"/>
              <a:gd name="T16" fmla="*/ 75 w 91"/>
              <a:gd name="T17" fmla="*/ 0 h 81"/>
              <a:gd name="T18" fmla="*/ 16 w 91"/>
              <a:gd name="T19" fmla="*/ 0 h 81"/>
              <a:gd name="T20" fmla="*/ 10 w 91"/>
              <a:gd name="T21" fmla="*/ 6 h 81"/>
              <a:gd name="T22" fmla="*/ 10 w 91"/>
              <a:gd name="T23" fmla="*/ 44 h 81"/>
              <a:gd name="T24" fmla="*/ 16 w 91"/>
              <a:gd name="T25" fmla="*/ 51 h 81"/>
              <a:gd name="T26" fmla="*/ 24 w 91"/>
              <a:gd name="T27" fmla="*/ 51 h 81"/>
              <a:gd name="T28" fmla="*/ 24 w 91"/>
              <a:gd name="T29" fmla="*/ 53 h 81"/>
              <a:gd name="T30" fmla="*/ 14 w 91"/>
              <a:gd name="T31" fmla="*/ 53 h 81"/>
              <a:gd name="T32" fmla="*/ 9 w 91"/>
              <a:gd name="T33" fmla="*/ 57 h 81"/>
              <a:gd name="T34" fmla="*/ 1 w 91"/>
              <a:gd name="T35" fmla="*/ 76 h 81"/>
              <a:gd name="T36" fmla="*/ 1 w 91"/>
              <a:gd name="T37" fmla="*/ 80 h 81"/>
              <a:gd name="T38" fmla="*/ 4 w 91"/>
              <a:gd name="T39" fmla="*/ 81 h 81"/>
              <a:gd name="T40" fmla="*/ 27 w 91"/>
              <a:gd name="T41" fmla="*/ 81 h 81"/>
              <a:gd name="T42" fmla="*/ 28 w 91"/>
              <a:gd name="T43" fmla="*/ 81 h 81"/>
              <a:gd name="T44" fmla="*/ 46 w 91"/>
              <a:gd name="T45" fmla="*/ 81 h 81"/>
              <a:gd name="T46" fmla="*/ 64 w 91"/>
              <a:gd name="T47" fmla="*/ 81 h 81"/>
              <a:gd name="T48" fmla="*/ 64 w 91"/>
              <a:gd name="T49" fmla="*/ 81 h 81"/>
              <a:gd name="T50" fmla="*/ 87 w 91"/>
              <a:gd name="T51" fmla="*/ 81 h 81"/>
              <a:gd name="T52" fmla="*/ 91 w 91"/>
              <a:gd name="T53" fmla="*/ 80 h 81"/>
              <a:gd name="T54" fmla="*/ 91 w 91"/>
              <a:gd name="T55" fmla="*/ 76 h 81"/>
              <a:gd name="T56" fmla="*/ 15 w 91"/>
              <a:gd name="T57" fmla="*/ 44 h 81"/>
              <a:gd name="T58" fmla="*/ 15 w 91"/>
              <a:gd name="T59" fmla="*/ 6 h 81"/>
              <a:gd name="T60" fmla="*/ 16 w 91"/>
              <a:gd name="T61" fmla="*/ 5 h 81"/>
              <a:gd name="T62" fmla="*/ 75 w 91"/>
              <a:gd name="T63" fmla="*/ 5 h 81"/>
              <a:gd name="T64" fmla="*/ 76 w 91"/>
              <a:gd name="T65" fmla="*/ 6 h 81"/>
              <a:gd name="T66" fmla="*/ 76 w 91"/>
              <a:gd name="T67" fmla="*/ 44 h 81"/>
              <a:gd name="T68" fmla="*/ 75 w 91"/>
              <a:gd name="T69" fmla="*/ 45 h 81"/>
              <a:gd name="T70" fmla="*/ 16 w 91"/>
              <a:gd name="T71" fmla="*/ 45 h 81"/>
              <a:gd name="T72" fmla="*/ 15 w 91"/>
              <a:gd name="T73" fmla="*/ 44 h 81"/>
              <a:gd name="T74" fmla="*/ 61 w 91"/>
              <a:gd name="T75" fmla="*/ 75 h 81"/>
              <a:gd name="T76" fmla="*/ 60 w 91"/>
              <a:gd name="T77" fmla="*/ 75 h 81"/>
              <a:gd name="T78" fmla="*/ 53 w 91"/>
              <a:gd name="T79" fmla="*/ 75 h 81"/>
              <a:gd name="T80" fmla="*/ 50 w 91"/>
              <a:gd name="T81" fmla="*/ 75 h 81"/>
              <a:gd name="T82" fmla="*/ 42 w 91"/>
              <a:gd name="T83" fmla="*/ 75 h 81"/>
              <a:gd name="T84" fmla="*/ 39 w 91"/>
              <a:gd name="T85" fmla="*/ 75 h 81"/>
              <a:gd name="T86" fmla="*/ 32 w 91"/>
              <a:gd name="T87" fmla="*/ 75 h 81"/>
              <a:gd name="T88" fmla="*/ 31 w 91"/>
              <a:gd name="T89" fmla="*/ 75 h 81"/>
              <a:gd name="T90" fmla="*/ 31 w 91"/>
              <a:gd name="T91" fmla="*/ 73 h 81"/>
              <a:gd name="T92" fmla="*/ 32 w 91"/>
              <a:gd name="T93" fmla="*/ 68 h 81"/>
              <a:gd name="T94" fmla="*/ 33 w 91"/>
              <a:gd name="T95" fmla="*/ 67 h 81"/>
              <a:gd name="T96" fmla="*/ 40 w 91"/>
              <a:gd name="T97" fmla="*/ 67 h 81"/>
              <a:gd name="T98" fmla="*/ 52 w 91"/>
              <a:gd name="T99" fmla="*/ 67 h 81"/>
              <a:gd name="T100" fmla="*/ 58 w 91"/>
              <a:gd name="T101" fmla="*/ 67 h 81"/>
              <a:gd name="T102" fmla="*/ 60 w 91"/>
              <a:gd name="T103" fmla="*/ 68 h 81"/>
              <a:gd name="T104" fmla="*/ 61 w 91"/>
              <a:gd name="T105" fmla="*/ 73 h 81"/>
              <a:gd name="T106" fmla="*/ 61 w 91"/>
              <a:gd name="T107" fmla="*/ 75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" h="81">
                <a:moveTo>
                  <a:pt x="91" y="76"/>
                </a:moveTo>
                <a:cubicBezTo>
                  <a:pt x="82" y="57"/>
                  <a:pt x="82" y="57"/>
                  <a:pt x="82" y="57"/>
                </a:cubicBezTo>
                <a:cubicBezTo>
                  <a:pt x="81" y="55"/>
                  <a:pt x="79" y="53"/>
                  <a:pt x="77" y="53"/>
                </a:cubicBezTo>
                <a:cubicBezTo>
                  <a:pt x="67" y="53"/>
                  <a:pt x="67" y="53"/>
                  <a:pt x="67" y="53"/>
                </a:cubicBezTo>
                <a:cubicBezTo>
                  <a:pt x="67" y="51"/>
                  <a:pt x="67" y="51"/>
                  <a:pt x="67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9" y="51"/>
                  <a:pt x="81" y="48"/>
                  <a:pt x="81" y="44"/>
                </a:cubicBezTo>
                <a:cubicBezTo>
                  <a:pt x="81" y="6"/>
                  <a:pt x="81" y="6"/>
                  <a:pt x="81" y="6"/>
                </a:cubicBezTo>
                <a:cubicBezTo>
                  <a:pt x="81" y="3"/>
                  <a:pt x="79" y="0"/>
                  <a:pt x="75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3" y="0"/>
                  <a:pt x="10" y="3"/>
                  <a:pt x="10" y="6"/>
                </a:cubicBezTo>
                <a:cubicBezTo>
                  <a:pt x="10" y="44"/>
                  <a:pt x="10" y="44"/>
                  <a:pt x="10" y="44"/>
                </a:cubicBezTo>
                <a:cubicBezTo>
                  <a:pt x="10" y="48"/>
                  <a:pt x="13" y="51"/>
                  <a:pt x="16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3"/>
                  <a:pt x="24" y="53"/>
                  <a:pt x="24" y="53"/>
                </a:cubicBezTo>
                <a:cubicBezTo>
                  <a:pt x="14" y="53"/>
                  <a:pt x="14" y="53"/>
                  <a:pt x="14" y="53"/>
                </a:cubicBezTo>
                <a:cubicBezTo>
                  <a:pt x="12" y="53"/>
                  <a:pt x="10" y="55"/>
                  <a:pt x="9" y="57"/>
                </a:cubicBezTo>
                <a:cubicBezTo>
                  <a:pt x="1" y="76"/>
                  <a:pt x="1" y="76"/>
                  <a:pt x="1" y="76"/>
                </a:cubicBezTo>
                <a:cubicBezTo>
                  <a:pt x="0" y="77"/>
                  <a:pt x="0" y="78"/>
                  <a:pt x="1" y="80"/>
                </a:cubicBezTo>
                <a:cubicBezTo>
                  <a:pt x="1" y="81"/>
                  <a:pt x="3" y="81"/>
                  <a:pt x="4" y="81"/>
                </a:cubicBezTo>
                <a:cubicBezTo>
                  <a:pt x="27" y="81"/>
                  <a:pt x="27" y="81"/>
                  <a:pt x="27" y="81"/>
                </a:cubicBezTo>
                <a:cubicBezTo>
                  <a:pt x="27" y="81"/>
                  <a:pt x="28" y="81"/>
                  <a:pt x="28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87" y="81"/>
                  <a:pt x="87" y="81"/>
                  <a:pt x="87" y="81"/>
                </a:cubicBezTo>
                <a:cubicBezTo>
                  <a:pt x="89" y="81"/>
                  <a:pt x="90" y="81"/>
                  <a:pt x="91" y="80"/>
                </a:cubicBezTo>
                <a:cubicBezTo>
                  <a:pt x="91" y="78"/>
                  <a:pt x="91" y="77"/>
                  <a:pt x="91" y="76"/>
                </a:cubicBezTo>
                <a:close/>
                <a:moveTo>
                  <a:pt x="15" y="44"/>
                </a:move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6" y="5"/>
                  <a:pt x="16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6" y="5"/>
                  <a:pt x="76" y="6"/>
                  <a:pt x="76" y="6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5"/>
                  <a:pt x="76" y="45"/>
                  <a:pt x="75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5" y="45"/>
                  <a:pt x="15" y="44"/>
                </a:cubicBezTo>
                <a:close/>
                <a:moveTo>
                  <a:pt x="61" y="75"/>
                </a:moveTo>
                <a:cubicBezTo>
                  <a:pt x="60" y="75"/>
                  <a:pt x="60" y="75"/>
                  <a:pt x="60" y="75"/>
                </a:cubicBezTo>
                <a:cubicBezTo>
                  <a:pt x="53" y="75"/>
                  <a:pt x="53" y="75"/>
                  <a:pt x="53" y="75"/>
                </a:cubicBezTo>
                <a:cubicBezTo>
                  <a:pt x="50" y="75"/>
                  <a:pt x="50" y="75"/>
                  <a:pt x="50" y="75"/>
                </a:cubicBezTo>
                <a:cubicBezTo>
                  <a:pt x="42" y="75"/>
                  <a:pt x="42" y="75"/>
                  <a:pt x="42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2" y="75"/>
                  <a:pt x="32" y="75"/>
                  <a:pt x="32" y="75"/>
                </a:cubicBezTo>
                <a:cubicBezTo>
                  <a:pt x="32" y="75"/>
                  <a:pt x="31" y="75"/>
                  <a:pt x="31" y="75"/>
                </a:cubicBezTo>
                <a:cubicBezTo>
                  <a:pt x="31" y="74"/>
                  <a:pt x="30" y="74"/>
                  <a:pt x="31" y="73"/>
                </a:cubicBezTo>
                <a:cubicBezTo>
                  <a:pt x="32" y="68"/>
                  <a:pt x="32" y="68"/>
                  <a:pt x="32" y="68"/>
                </a:cubicBezTo>
                <a:cubicBezTo>
                  <a:pt x="32" y="67"/>
                  <a:pt x="33" y="67"/>
                  <a:pt x="33" y="67"/>
                </a:cubicBezTo>
                <a:cubicBezTo>
                  <a:pt x="40" y="67"/>
                  <a:pt x="40" y="67"/>
                  <a:pt x="40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9" y="67"/>
                  <a:pt x="59" y="67"/>
                  <a:pt x="60" y="68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74"/>
                  <a:pt x="61" y="74"/>
                  <a:pt x="61" y="7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" name="Freeform 22"/>
          <p:cNvSpPr>
            <a:spLocks noEditPoints="1"/>
          </p:cNvSpPr>
          <p:nvPr userDrawn="1"/>
        </p:nvSpPr>
        <p:spPr bwMode="auto">
          <a:xfrm>
            <a:off x="4298950" y="2392363"/>
            <a:ext cx="447675" cy="347663"/>
          </a:xfrm>
          <a:custGeom>
            <a:avLst/>
            <a:gdLst>
              <a:gd name="T0" fmla="*/ 0 w 116"/>
              <a:gd name="T1" fmla="*/ 82 h 90"/>
              <a:gd name="T2" fmla="*/ 1 w 116"/>
              <a:gd name="T3" fmla="*/ 86 h 90"/>
              <a:gd name="T4" fmla="*/ 7 w 116"/>
              <a:gd name="T5" fmla="*/ 90 h 90"/>
              <a:gd name="T6" fmla="*/ 58 w 116"/>
              <a:gd name="T7" fmla="*/ 90 h 90"/>
              <a:gd name="T8" fmla="*/ 110 w 116"/>
              <a:gd name="T9" fmla="*/ 90 h 90"/>
              <a:gd name="T10" fmla="*/ 116 w 116"/>
              <a:gd name="T11" fmla="*/ 86 h 90"/>
              <a:gd name="T12" fmla="*/ 116 w 116"/>
              <a:gd name="T13" fmla="*/ 82 h 90"/>
              <a:gd name="T14" fmla="*/ 116 w 116"/>
              <a:gd name="T15" fmla="*/ 6 h 90"/>
              <a:gd name="T16" fmla="*/ 116 w 116"/>
              <a:gd name="T17" fmla="*/ 6 h 90"/>
              <a:gd name="T18" fmla="*/ 116 w 116"/>
              <a:gd name="T19" fmla="*/ 4 h 90"/>
              <a:gd name="T20" fmla="*/ 109 w 116"/>
              <a:gd name="T21" fmla="*/ 0 h 90"/>
              <a:gd name="T22" fmla="*/ 58 w 116"/>
              <a:gd name="T23" fmla="*/ 0 h 90"/>
              <a:gd name="T24" fmla="*/ 7 w 116"/>
              <a:gd name="T25" fmla="*/ 0 h 90"/>
              <a:gd name="T26" fmla="*/ 1 w 116"/>
              <a:gd name="T27" fmla="*/ 4 h 90"/>
              <a:gd name="T28" fmla="*/ 1 w 116"/>
              <a:gd name="T29" fmla="*/ 4 h 90"/>
              <a:gd name="T30" fmla="*/ 0 w 116"/>
              <a:gd name="T31" fmla="*/ 6 h 90"/>
              <a:gd name="T32" fmla="*/ 0 w 116"/>
              <a:gd name="T33" fmla="*/ 82 h 90"/>
              <a:gd name="T34" fmla="*/ 7 w 116"/>
              <a:gd name="T35" fmla="*/ 15 h 90"/>
              <a:gd name="T36" fmla="*/ 28 w 116"/>
              <a:gd name="T37" fmla="*/ 33 h 90"/>
              <a:gd name="T38" fmla="*/ 43 w 116"/>
              <a:gd name="T39" fmla="*/ 45 h 90"/>
              <a:gd name="T40" fmla="*/ 28 w 116"/>
              <a:gd name="T41" fmla="*/ 57 h 90"/>
              <a:gd name="T42" fmla="*/ 7 w 116"/>
              <a:gd name="T43" fmla="*/ 75 h 90"/>
              <a:gd name="T44" fmla="*/ 7 w 116"/>
              <a:gd name="T45" fmla="*/ 15 h 90"/>
              <a:gd name="T46" fmla="*/ 7 w 116"/>
              <a:gd name="T47" fmla="*/ 84 h 90"/>
              <a:gd name="T48" fmla="*/ 7 w 116"/>
              <a:gd name="T49" fmla="*/ 84 h 90"/>
              <a:gd name="T50" fmla="*/ 7 w 116"/>
              <a:gd name="T51" fmla="*/ 84 h 90"/>
              <a:gd name="T52" fmla="*/ 32 w 116"/>
              <a:gd name="T53" fmla="*/ 62 h 90"/>
              <a:gd name="T54" fmla="*/ 49 w 116"/>
              <a:gd name="T55" fmla="*/ 49 h 90"/>
              <a:gd name="T56" fmla="*/ 58 w 116"/>
              <a:gd name="T57" fmla="*/ 52 h 90"/>
              <a:gd name="T58" fmla="*/ 68 w 116"/>
              <a:gd name="T59" fmla="*/ 49 h 90"/>
              <a:gd name="T60" fmla="*/ 84 w 116"/>
              <a:gd name="T61" fmla="*/ 62 h 90"/>
              <a:gd name="T62" fmla="*/ 109 w 116"/>
              <a:gd name="T63" fmla="*/ 84 h 90"/>
              <a:gd name="T64" fmla="*/ 109 w 116"/>
              <a:gd name="T65" fmla="*/ 84 h 90"/>
              <a:gd name="T66" fmla="*/ 109 w 116"/>
              <a:gd name="T67" fmla="*/ 84 h 90"/>
              <a:gd name="T68" fmla="*/ 58 w 116"/>
              <a:gd name="T69" fmla="*/ 84 h 90"/>
              <a:gd name="T70" fmla="*/ 7 w 116"/>
              <a:gd name="T71" fmla="*/ 84 h 90"/>
              <a:gd name="T72" fmla="*/ 109 w 116"/>
              <a:gd name="T73" fmla="*/ 75 h 90"/>
              <a:gd name="T74" fmla="*/ 88 w 116"/>
              <a:gd name="T75" fmla="*/ 57 h 90"/>
              <a:gd name="T76" fmla="*/ 73 w 116"/>
              <a:gd name="T77" fmla="*/ 45 h 90"/>
              <a:gd name="T78" fmla="*/ 88 w 116"/>
              <a:gd name="T79" fmla="*/ 33 h 90"/>
              <a:gd name="T80" fmla="*/ 109 w 116"/>
              <a:gd name="T81" fmla="*/ 15 h 90"/>
              <a:gd name="T82" fmla="*/ 109 w 116"/>
              <a:gd name="T83" fmla="*/ 75 h 90"/>
              <a:gd name="T84" fmla="*/ 58 w 116"/>
              <a:gd name="T85" fmla="*/ 6 h 90"/>
              <a:gd name="T86" fmla="*/ 109 w 116"/>
              <a:gd name="T87" fmla="*/ 6 h 90"/>
              <a:gd name="T88" fmla="*/ 109 w 116"/>
              <a:gd name="T89" fmla="*/ 6 h 90"/>
              <a:gd name="T90" fmla="*/ 84 w 116"/>
              <a:gd name="T91" fmla="*/ 28 h 90"/>
              <a:gd name="T92" fmla="*/ 67 w 116"/>
              <a:gd name="T93" fmla="*/ 41 h 90"/>
              <a:gd name="T94" fmla="*/ 58 w 116"/>
              <a:gd name="T95" fmla="*/ 45 h 90"/>
              <a:gd name="T96" fmla="*/ 49 w 116"/>
              <a:gd name="T97" fmla="*/ 41 h 90"/>
              <a:gd name="T98" fmla="*/ 33 w 116"/>
              <a:gd name="T99" fmla="*/ 28 h 90"/>
              <a:gd name="T100" fmla="*/ 7 w 116"/>
              <a:gd name="T101" fmla="*/ 6 h 90"/>
              <a:gd name="T102" fmla="*/ 58 w 116"/>
              <a:gd name="T103" fmla="*/ 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6" h="90">
                <a:moveTo>
                  <a:pt x="0" y="82"/>
                </a:moveTo>
                <a:cubicBezTo>
                  <a:pt x="0" y="84"/>
                  <a:pt x="0" y="85"/>
                  <a:pt x="1" y="86"/>
                </a:cubicBezTo>
                <a:cubicBezTo>
                  <a:pt x="2" y="89"/>
                  <a:pt x="4" y="90"/>
                  <a:pt x="7" y="90"/>
                </a:cubicBezTo>
                <a:cubicBezTo>
                  <a:pt x="58" y="90"/>
                  <a:pt x="58" y="90"/>
                  <a:pt x="58" y="90"/>
                </a:cubicBezTo>
                <a:cubicBezTo>
                  <a:pt x="110" y="90"/>
                  <a:pt x="110" y="90"/>
                  <a:pt x="110" y="90"/>
                </a:cubicBezTo>
                <a:cubicBezTo>
                  <a:pt x="112" y="90"/>
                  <a:pt x="115" y="89"/>
                  <a:pt x="116" y="86"/>
                </a:cubicBezTo>
                <a:cubicBezTo>
                  <a:pt x="116" y="85"/>
                  <a:pt x="116" y="83"/>
                  <a:pt x="116" y="82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5"/>
                  <a:pt x="116" y="5"/>
                  <a:pt x="116" y="4"/>
                </a:cubicBezTo>
                <a:cubicBezTo>
                  <a:pt x="115" y="2"/>
                  <a:pt x="112" y="0"/>
                  <a:pt x="109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7" y="0"/>
                  <a:pt x="7" y="0"/>
                  <a:pt x="7" y="0"/>
                </a:cubicBezTo>
                <a:cubicBezTo>
                  <a:pt x="4" y="0"/>
                  <a:pt x="2" y="2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5"/>
                  <a:pt x="0" y="6"/>
                  <a:pt x="0" y="6"/>
                </a:cubicBezTo>
                <a:lnTo>
                  <a:pt x="0" y="82"/>
                </a:lnTo>
                <a:close/>
                <a:moveTo>
                  <a:pt x="7" y="15"/>
                </a:moveTo>
                <a:cubicBezTo>
                  <a:pt x="28" y="33"/>
                  <a:pt x="28" y="33"/>
                  <a:pt x="28" y="33"/>
                </a:cubicBezTo>
                <a:cubicBezTo>
                  <a:pt x="43" y="45"/>
                  <a:pt x="43" y="45"/>
                  <a:pt x="43" y="45"/>
                </a:cubicBezTo>
                <a:cubicBezTo>
                  <a:pt x="28" y="57"/>
                  <a:pt x="28" y="57"/>
                  <a:pt x="28" y="57"/>
                </a:cubicBezTo>
                <a:cubicBezTo>
                  <a:pt x="7" y="75"/>
                  <a:pt x="7" y="75"/>
                  <a:pt x="7" y="75"/>
                </a:cubicBezTo>
                <a:lnTo>
                  <a:pt x="7" y="15"/>
                </a:lnTo>
                <a:close/>
                <a:moveTo>
                  <a:pt x="7" y="84"/>
                </a:move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32" y="62"/>
                  <a:pt x="32" y="62"/>
                  <a:pt x="32" y="62"/>
                </a:cubicBezTo>
                <a:cubicBezTo>
                  <a:pt x="49" y="49"/>
                  <a:pt x="49" y="49"/>
                  <a:pt x="49" y="49"/>
                </a:cubicBezTo>
                <a:cubicBezTo>
                  <a:pt x="52" y="51"/>
                  <a:pt x="55" y="52"/>
                  <a:pt x="58" y="52"/>
                </a:cubicBezTo>
                <a:cubicBezTo>
                  <a:pt x="62" y="52"/>
                  <a:pt x="65" y="51"/>
                  <a:pt x="68" y="49"/>
                </a:cubicBezTo>
                <a:cubicBezTo>
                  <a:pt x="84" y="62"/>
                  <a:pt x="84" y="62"/>
                  <a:pt x="84" y="62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58" y="84"/>
                  <a:pt x="58" y="84"/>
                  <a:pt x="58" y="84"/>
                </a:cubicBezTo>
                <a:lnTo>
                  <a:pt x="7" y="84"/>
                </a:lnTo>
                <a:close/>
                <a:moveTo>
                  <a:pt x="109" y="75"/>
                </a:moveTo>
                <a:cubicBezTo>
                  <a:pt x="88" y="57"/>
                  <a:pt x="88" y="57"/>
                  <a:pt x="88" y="57"/>
                </a:cubicBezTo>
                <a:cubicBezTo>
                  <a:pt x="73" y="45"/>
                  <a:pt x="73" y="45"/>
                  <a:pt x="73" y="45"/>
                </a:cubicBezTo>
                <a:cubicBezTo>
                  <a:pt x="88" y="33"/>
                  <a:pt x="88" y="33"/>
                  <a:pt x="88" y="33"/>
                </a:cubicBezTo>
                <a:cubicBezTo>
                  <a:pt x="109" y="15"/>
                  <a:pt x="109" y="15"/>
                  <a:pt x="109" y="15"/>
                </a:cubicBezTo>
                <a:lnTo>
                  <a:pt x="109" y="75"/>
                </a:lnTo>
                <a:close/>
                <a:moveTo>
                  <a:pt x="58" y="6"/>
                </a:moveTo>
                <a:cubicBezTo>
                  <a:pt x="109" y="6"/>
                  <a:pt x="109" y="6"/>
                  <a:pt x="109" y="6"/>
                </a:cubicBezTo>
                <a:cubicBezTo>
                  <a:pt x="109" y="6"/>
                  <a:pt x="109" y="6"/>
                  <a:pt x="109" y="6"/>
                </a:cubicBezTo>
                <a:cubicBezTo>
                  <a:pt x="84" y="28"/>
                  <a:pt x="84" y="28"/>
                  <a:pt x="84" y="28"/>
                </a:cubicBezTo>
                <a:cubicBezTo>
                  <a:pt x="67" y="41"/>
                  <a:pt x="67" y="41"/>
                  <a:pt x="67" y="41"/>
                </a:cubicBezTo>
                <a:cubicBezTo>
                  <a:pt x="65" y="44"/>
                  <a:pt x="62" y="45"/>
                  <a:pt x="58" y="45"/>
                </a:cubicBezTo>
                <a:cubicBezTo>
                  <a:pt x="55" y="45"/>
                  <a:pt x="51" y="44"/>
                  <a:pt x="49" y="41"/>
                </a:cubicBezTo>
                <a:cubicBezTo>
                  <a:pt x="33" y="28"/>
                  <a:pt x="33" y="28"/>
                  <a:pt x="33" y="28"/>
                </a:cubicBezTo>
                <a:cubicBezTo>
                  <a:pt x="7" y="6"/>
                  <a:pt x="7" y="6"/>
                  <a:pt x="7" y="6"/>
                </a:cubicBezTo>
                <a:lnTo>
                  <a:pt x="58" y="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6064250" y="1249363"/>
            <a:ext cx="385763" cy="382587"/>
            <a:chOff x="6064250" y="1249363"/>
            <a:chExt cx="385763" cy="382587"/>
          </a:xfrm>
        </p:grpSpPr>
        <p:sp>
          <p:nvSpPr>
            <p:cNvPr id="35" name="Freeform 23"/>
            <p:cNvSpPr>
              <a:spLocks/>
            </p:cNvSpPr>
            <p:nvPr userDrawn="1"/>
          </p:nvSpPr>
          <p:spPr bwMode="auto">
            <a:xfrm>
              <a:off x="6188075" y="1249363"/>
              <a:ext cx="261938" cy="258763"/>
            </a:xfrm>
            <a:custGeom>
              <a:avLst/>
              <a:gdLst>
                <a:gd name="T0" fmla="*/ 5 w 68"/>
                <a:gd name="T1" fmla="*/ 0 h 67"/>
                <a:gd name="T2" fmla="*/ 0 w 68"/>
                <a:gd name="T3" fmla="*/ 5 h 67"/>
                <a:gd name="T4" fmla="*/ 5 w 68"/>
                <a:gd name="T5" fmla="*/ 11 h 67"/>
                <a:gd name="T6" fmla="*/ 56 w 68"/>
                <a:gd name="T7" fmla="*/ 62 h 67"/>
                <a:gd name="T8" fmla="*/ 62 w 68"/>
                <a:gd name="T9" fmla="*/ 67 h 67"/>
                <a:gd name="T10" fmla="*/ 68 w 68"/>
                <a:gd name="T11" fmla="*/ 62 h 67"/>
                <a:gd name="T12" fmla="*/ 5 w 68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7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33" y="11"/>
                    <a:pt x="56" y="34"/>
                    <a:pt x="56" y="62"/>
                  </a:cubicBezTo>
                  <a:cubicBezTo>
                    <a:pt x="56" y="65"/>
                    <a:pt x="59" y="67"/>
                    <a:pt x="62" y="67"/>
                  </a:cubicBezTo>
                  <a:cubicBezTo>
                    <a:pt x="65" y="67"/>
                    <a:pt x="68" y="65"/>
                    <a:pt x="68" y="62"/>
                  </a:cubicBezTo>
                  <a:cubicBezTo>
                    <a:pt x="68" y="28"/>
                    <a:pt x="40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Freeform 24"/>
            <p:cNvSpPr>
              <a:spLocks/>
            </p:cNvSpPr>
            <p:nvPr userDrawn="1"/>
          </p:nvSpPr>
          <p:spPr bwMode="auto">
            <a:xfrm>
              <a:off x="6188075" y="1330325"/>
              <a:ext cx="176213" cy="177800"/>
            </a:xfrm>
            <a:custGeom>
              <a:avLst/>
              <a:gdLst>
                <a:gd name="T0" fmla="*/ 5 w 46"/>
                <a:gd name="T1" fmla="*/ 0 h 46"/>
                <a:gd name="T2" fmla="*/ 0 w 46"/>
                <a:gd name="T3" fmla="*/ 5 h 46"/>
                <a:gd name="T4" fmla="*/ 5 w 46"/>
                <a:gd name="T5" fmla="*/ 10 h 46"/>
                <a:gd name="T6" fmla="*/ 35 w 46"/>
                <a:gd name="T7" fmla="*/ 41 h 46"/>
                <a:gd name="T8" fmla="*/ 40 w 46"/>
                <a:gd name="T9" fmla="*/ 46 h 46"/>
                <a:gd name="T10" fmla="*/ 46 w 46"/>
                <a:gd name="T11" fmla="*/ 41 h 46"/>
                <a:gd name="T12" fmla="*/ 5 w 46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6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21" y="10"/>
                    <a:pt x="35" y="24"/>
                    <a:pt x="35" y="41"/>
                  </a:cubicBezTo>
                  <a:cubicBezTo>
                    <a:pt x="35" y="44"/>
                    <a:pt x="37" y="46"/>
                    <a:pt x="40" y="46"/>
                  </a:cubicBezTo>
                  <a:cubicBezTo>
                    <a:pt x="43" y="46"/>
                    <a:pt x="46" y="44"/>
                    <a:pt x="46" y="41"/>
                  </a:cubicBezTo>
                  <a:cubicBezTo>
                    <a:pt x="46" y="18"/>
                    <a:pt x="28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Freeform 25"/>
            <p:cNvSpPr>
              <a:spLocks/>
            </p:cNvSpPr>
            <p:nvPr userDrawn="1"/>
          </p:nvSpPr>
          <p:spPr bwMode="auto">
            <a:xfrm>
              <a:off x="6064250" y="1381125"/>
              <a:ext cx="250825" cy="250825"/>
            </a:xfrm>
            <a:custGeom>
              <a:avLst/>
              <a:gdLst>
                <a:gd name="T0" fmla="*/ 24 w 65"/>
                <a:gd name="T1" fmla="*/ 1 h 65"/>
                <a:gd name="T2" fmla="*/ 20 w 65"/>
                <a:gd name="T3" fmla="*/ 0 h 65"/>
                <a:gd name="T4" fmla="*/ 18 w 65"/>
                <a:gd name="T5" fmla="*/ 1 h 65"/>
                <a:gd name="T6" fmla="*/ 17 w 65"/>
                <a:gd name="T7" fmla="*/ 3 h 65"/>
                <a:gd name="T8" fmla="*/ 13 w 65"/>
                <a:gd name="T9" fmla="*/ 29 h 65"/>
                <a:gd name="T10" fmla="*/ 1 w 65"/>
                <a:gd name="T11" fmla="*/ 42 h 65"/>
                <a:gd name="T12" fmla="*/ 1 w 65"/>
                <a:gd name="T13" fmla="*/ 46 h 65"/>
                <a:gd name="T14" fmla="*/ 20 w 65"/>
                <a:gd name="T15" fmla="*/ 64 h 65"/>
                <a:gd name="T16" fmla="*/ 23 w 65"/>
                <a:gd name="T17" fmla="*/ 64 h 65"/>
                <a:gd name="T18" fmla="*/ 36 w 65"/>
                <a:gd name="T19" fmla="*/ 52 h 65"/>
                <a:gd name="T20" fmla="*/ 62 w 65"/>
                <a:gd name="T21" fmla="*/ 48 h 65"/>
                <a:gd name="T22" fmla="*/ 65 w 65"/>
                <a:gd name="T23" fmla="*/ 45 h 65"/>
                <a:gd name="T24" fmla="*/ 64 w 65"/>
                <a:gd name="T25" fmla="*/ 41 h 65"/>
                <a:gd name="T26" fmla="*/ 24 w 65"/>
                <a:gd name="T27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65">
                  <a:moveTo>
                    <a:pt x="24" y="1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20" y="0"/>
                    <a:pt x="19" y="0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0" y="43"/>
                    <a:pt x="0" y="45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21" y="65"/>
                    <a:pt x="22" y="65"/>
                    <a:pt x="23" y="6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4" y="48"/>
                    <a:pt x="65" y="46"/>
                    <a:pt x="65" y="45"/>
                  </a:cubicBezTo>
                  <a:cubicBezTo>
                    <a:pt x="65" y="43"/>
                    <a:pt x="65" y="42"/>
                    <a:pt x="64" y="41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8" name="Freeform 26"/>
          <p:cNvSpPr>
            <a:spLocks/>
          </p:cNvSpPr>
          <p:nvPr userDrawn="1"/>
        </p:nvSpPr>
        <p:spPr bwMode="auto">
          <a:xfrm>
            <a:off x="4283075" y="1782763"/>
            <a:ext cx="355600" cy="409575"/>
          </a:xfrm>
          <a:custGeom>
            <a:avLst/>
            <a:gdLst>
              <a:gd name="T0" fmla="*/ 90 w 92"/>
              <a:gd name="T1" fmla="*/ 49 h 106"/>
              <a:gd name="T2" fmla="*/ 6 w 92"/>
              <a:gd name="T3" fmla="*/ 1 h 106"/>
              <a:gd name="T4" fmla="*/ 2 w 92"/>
              <a:gd name="T5" fmla="*/ 1 h 106"/>
              <a:gd name="T6" fmla="*/ 0 w 92"/>
              <a:gd name="T7" fmla="*/ 4 h 106"/>
              <a:gd name="T8" fmla="*/ 0 w 92"/>
              <a:gd name="T9" fmla="*/ 102 h 106"/>
              <a:gd name="T10" fmla="*/ 2 w 92"/>
              <a:gd name="T11" fmla="*/ 105 h 106"/>
              <a:gd name="T12" fmla="*/ 4 w 92"/>
              <a:gd name="T13" fmla="*/ 106 h 106"/>
              <a:gd name="T14" fmla="*/ 6 w 92"/>
              <a:gd name="T15" fmla="*/ 105 h 106"/>
              <a:gd name="T16" fmla="*/ 90 w 92"/>
              <a:gd name="T17" fmla="*/ 56 h 106"/>
              <a:gd name="T18" fmla="*/ 92 w 92"/>
              <a:gd name="T19" fmla="*/ 53 h 106"/>
              <a:gd name="T20" fmla="*/ 90 w 92"/>
              <a:gd name="T21" fmla="*/ 49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" h="106">
                <a:moveTo>
                  <a:pt x="90" y="49"/>
                </a:moveTo>
                <a:cubicBezTo>
                  <a:pt x="6" y="1"/>
                  <a:pt x="6" y="1"/>
                  <a:pt x="6" y="1"/>
                </a:cubicBezTo>
                <a:cubicBezTo>
                  <a:pt x="4" y="0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103"/>
                  <a:pt x="0" y="105"/>
                  <a:pt x="2" y="105"/>
                </a:cubicBezTo>
                <a:cubicBezTo>
                  <a:pt x="2" y="106"/>
                  <a:pt x="3" y="106"/>
                  <a:pt x="4" y="106"/>
                </a:cubicBezTo>
                <a:cubicBezTo>
                  <a:pt x="4" y="106"/>
                  <a:pt x="5" y="106"/>
                  <a:pt x="6" y="105"/>
                </a:cubicBezTo>
                <a:cubicBezTo>
                  <a:pt x="90" y="56"/>
                  <a:pt x="90" y="56"/>
                  <a:pt x="90" y="56"/>
                </a:cubicBezTo>
                <a:cubicBezTo>
                  <a:pt x="92" y="56"/>
                  <a:pt x="92" y="54"/>
                  <a:pt x="92" y="53"/>
                </a:cubicBezTo>
                <a:cubicBezTo>
                  <a:pt x="92" y="51"/>
                  <a:pt x="92" y="50"/>
                  <a:pt x="90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9" name="Group 38"/>
          <p:cNvGrpSpPr/>
          <p:nvPr userDrawn="1"/>
        </p:nvGrpSpPr>
        <p:grpSpPr>
          <a:xfrm>
            <a:off x="6113463" y="3044825"/>
            <a:ext cx="460375" cy="158750"/>
            <a:chOff x="6113463" y="3044825"/>
            <a:chExt cx="460375" cy="158750"/>
          </a:xfrm>
        </p:grpSpPr>
        <p:sp>
          <p:nvSpPr>
            <p:cNvPr id="40" name="Freeform 27"/>
            <p:cNvSpPr>
              <a:spLocks/>
            </p:cNvSpPr>
            <p:nvPr userDrawn="1"/>
          </p:nvSpPr>
          <p:spPr bwMode="auto">
            <a:xfrm>
              <a:off x="6242050" y="3103563"/>
              <a:ext cx="204788" cy="42863"/>
            </a:xfrm>
            <a:custGeom>
              <a:avLst/>
              <a:gdLst>
                <a:gd name="T0" fmla="*/ 6 w 53"/>
                <a:gd name="T1" fmla="*/ 11 h 11"/>
                <a:gd name="T2" fmla="*/ 47 w 53"/>
                <a:gd name="T3" fmla="*/ 11 h 11"/>
                <a:gd name="T4" fmla="*/ 53 w 53"/>
                <a:gd name="T5" fmla="*/ 6 h 11"/>
                <a:gd name="T6" fmla="*/ 47 w 53"/>
                <a:gd name="T7" fmla="*/ 0 h 11"/>
                <a:gd name="T8" fmla="*/ 6 w 53"/>
                <a:gd name="T9" fmla="*/ 0 h 11"/>
                <a:gd name="T10" fmla="*/ 0 w 53"/>
                <a:gd name="T11" fmla="*/ 6 h 11"/>
                <a:gd name="T12" fmla="*/ 6 w 53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11">
                  <a:moveTo>
                    <a:pt x="6" y="11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50" y="11"/>
                    <a:pt x="53" y="8"/>
                    <a:pt x="53" y="6"/>
                  </a:cubicBezTo>
                  <a:cubicBezTo>
                    <a:pt x="53" y="3"/>
                    <a:pt x="50" y="0"/>
                    <a:pt x="4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8"/>
                    <a:pt x="3" y="11"/>
                    <a:pt x="6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Freeform 28"/>
            <p:cNvSpPr>
              <a:spLocks/>
            </p:cNvSpPr>
            <p:nvPr userDrawn="1"/>
          </p:nvSpPr>
          <p:spPr bwMode="auto">
            <a:xfrm>
              <a:off x="6113463" y="3044825"/>
              <a:ext cx="209550" cy="158750"/>
            </a:xfrm>
            <a:custGeom>
              <a:avLst/>
              <a:gdLst>
                <a:gd name="T0" fmla="*/ 54 w 54"/>
                <a:gd name="T1" fmla="*/ 29 h 41"/>
                <a:gd name="T2" fmla="*/ 44 w 54"/>
                <a:gd name="T3" fmla="*/ 29 h 41"/>
                <a:gd name="T4" fmla="*/ 40 w 54"/>
                <a:gd name="T5" fmla="*/ 31 h 41"/>
                <a:gd name="T6" fmla="*/ 13 w 54"/>
                <a:gd name="T7" fmla="*/ 31 h 41"/>
                <a:gd name="T8" fmla="*/ 9 w 54"/>
                <a:gd name="T9" fmla="*/ 27 h 41"/>
                <a:gd name="T10" fmla="*/ 9 w 54"/>
                <a:gd name="T11" fmla="*/ 14 h 41"/>
                <a:gd name="T12" fmla="*/ 13 w 54"/>
                <a:gd name="T13" fmla="*/ 10 h 41"/>
                <a:gd name="T14" fmla="*/ 40 w 54"/>
                <a:gd name="T15" fmla="*/ 10 h 41"/>
                <a:gd name="T16" fmla="*/ 44 w 54"/>
                <a:gd name="T17" fmla="*/ 12 h 41"/>
                <a:gd name="T18" fmla="*/ 54 w 54"/>
                <a:gd name="T19" fmla="*/ 12 h 41"/>
                <a:gd name="T20" fmla="*/ 40 w 54"/>
                <a:gd name="T21" fmla="*/ 0 h 41"/>
                <a:gd name="T22" fmla="*/ 13 w 54"/>
                <a:gd name="T23" fmla="*/ 0 h 41"/>
                <a:gd name="T24" fmla="*/ 0 w 54"/>
                <a:gd name="T25" fmla="*/ 14 h 41"/>
                <a:gd name="T26" fmla="*/ 0 w 54"/>
                <a:gd name="T27" fmla="*/ 27 h 41"/>
                <a:gd name="T28" fmla="*/ 13 w 54"/>
                <a:gd name="T29" fmla="*/ 41 h 41"/>
                <a:gd name="T30" fmla="*/ 40 w 54"/>
                <a:gd name="T31" fmla="*/ 41 h 41"/>
                <a:gd name="T32" fmla="*/ 54 w 54"/>
                <a:gd name="T33" fmla="*/ 2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9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3" y="30"/>
                    <a:pt x="42" y="31"/>
                    <a:pt x="40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1" y="31"/>
                    <a:pt x="9" y="29"/>
                    <a:pt x="9" y="27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2"/>
                    <a:pt x="11" y="10"/>
                    <a:pt x="13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2" y="10"/>
                    <a:pt x="43" y="11"/>
                    <a:pt x="44" y="12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3" y="6"/>
                    <a:pt x="47" y="0"/>
                    <a:pt x="4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4"/>
                    <a:pt x="6" y="41"/>
                    <a:pt x="13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7" y="41"/>
                    <a:pt x="53" y="35"/>
                    <a:pt x="54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Freeform 29"/>
            <p:cNvSpPr>
              <a:spLocks/>
            </p:cNvSpPr>
            <p:nvPr userDrawn="1"/>
          </p:nvSpPr>
          <p:spPr bwMode="auto">
            <a:xfrm>
              <a:off x="6364288" y="3044825"/>
              <a:ext cx="209550" cy="158750"/>
            </a:xfrm>
            <a:custGeom>
              <a:avLst/>
              <a:gdLst>
                <a:gd name="T0" fmla="*/ 54 w 54"/>
                <a:gd name="T1" fmla="*/ 27 h 41"/>
                <a:gd name="T2" fmla="*/ 54 w 54"/>
                <a:gd name="T3" fmla="*/ 14 h 41"/>
                <a:gd name="T4" fmla="*/ 41 w 54"/>
                <a:gd name="T5" fmla="*/ 0 h 41"/>
                <a:gd name="T6" fmla="*/ 14 w 54"/>
                <a:gd name="T7" fmla="*/ 0 h 41"/>
                <a:gd name="T8" fmla="*/ 0 w 54"/>
                <a:gd name="T9" fmla="*/ 12 h 41"/>
                <a:gd name="T10" fmla="*/ 10 w 54"/>
                <a:gd name="T11" fmla="*/ 12 h 41"/>
                <a:gd name="T12" fmla="*/ 14 w 54"/>
                <a:gd name="T13" fmla="*/ 10 h 41"/>
                <a:gd name="T14" fmla="*/ 41 w 54"/>
                <a:gd name="T15" fmla="*/ 10 h 41"/>
                <a:gd name="T16" fmla="*/ 45 w 54"/>
                <a:gd name="T17" fmla="*/ 14 h 41"/>
                <a:gd name="T18" fmla="*/ 45 w 54"/>
                <a:gd name="T19" fmla="*/ 27 h 41"/>
                <a:gd name="T20" fmla="*/ 41 w 54"/>
                <a:gd name="T21" fmla="*/ 31 h 41"/>
                <a:gd name="T22" fmla="*/ 14 w 54"/>
                <a:gd name="T23" fmla="*/ 31 h 41"/>
                <a:gd name="T24" fmla="*/ 10 w 54"/>
                <a:gd name="T25" fmla="*/ 29 h 41"/>
                <a:gd name="T26" fmla="*/ 0 w 54"/>
                <a:gd name="T27" fmla="*/ 29 h 41"/>
                <a:gd name="T28" fmla="*/ 14 w 54"/>
                <a:gd name="T29" fmla="*/ 41 h 41"/>
                <a:gd name="T30" fmla="*/ 41 w 54"/>
                <a:gd name="T31" fmla="*/ 41 h 41"/>
                <a:gd name="T32" fmla="*/ 54 w 54"/>
                <a:gd name="T33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7"/>
                  </a:moveTo>
                  <a:cubicBezTo>
                    <a:pt x="54" y="14"/>
                    <a:pt x="54" y="14"/>
                    <a:pt x="54" y="14"/>
                  </a:cubicBezTo>
                  <a:cubicBezTo>
                    <a:pt x="54" y="7"/>
                    <a:pt x="48" y="0"/>
                    <a:pt x="41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1" y="6"/>
                    <a:pt x="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1"/>
                    <a:pt x="12" y="10"/>
                    <a:pt x="14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3" y="10"/>
                    <a:pt x="45" y="12"/>
                    <a:pt x="45" y="1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9"/>
                    <a:pt x="43" y="31"/>
                    <a:pt x="41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2" y="31"/>
                    <a:pt x="11" y="30"/>
                    <a:pt x="1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" y="35"/>
                    <a:pt x="7" y="41"/>
                    <a:pt x="14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8" y="41"/>
                    <a:pt x="54" y="34"/>
                    <a:pt x="54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43" name="Group 42"/>
          <p:cNvGrpSpPr/>
          <p:nvPr userDrawn="1"/>
        </p:nvGrpSpPr>
        <p:grpSpPr>
          <a:xfrm>
            <a:off x="4819650" y="1831975"/>
            <a:ext cx="436563" cy="441325"/>
            <a:chOff x="4819650" y="1831975"/>
            <a:chExt cx="436563" cy="441325"/>
          </a:xfrm>
        </p:grpSpPr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4819650" y="1831975"/>
              <a:ext cx="436563" cy="441325"/>
            </a:xfrm>
            <a:custGeom>
              <a:avLst/>
              <a:gdLst>
                <a:gd name="T0" fmla="*/ 57 w 113"/>
                <a:gd name="T1" fmla="*/ 114 h 114"/>
                <a:gd name="T2" fmla="*/ 16 w 113"/>
                <a:gd name="T3" fmla="*/ 97 h 114"/>
                <a:gd name="T4" fmla="*/ 0 w 113"/>
                <a:gd name="T5" fmla="*/ 57 h 114"/>
                <a:gd name="T6" fmla="*/ 16 w 113"/>
                <a:gd name="T7" fmla="*/ 17 h 114"/>
                <a:gd name="T8" fmla="*/ 57 w 113"/>
                <a:gd name="T9" fmla="*/ 0 h 114"/>
                <a:gd name="T10" fmla="*/ 97 w 113"/>
                <a:gd name="T11" fmla="*/ 17 h 114"/>
                <a:gd name="T12" fmla="*/ 113 w 113"/>
                <a:gd name="T13" fmla="*/ 57 h 114"/>
                <a:gd name="T14" fmla="*/ 97 w 113"/>
                <a:gd name="T15" fmla="*/ 97 h 114"/>
                <a:gd name="T16" fmla="*/ 57 w 113"/>
                <a:gd name="T17" fmla="*/ 114 h 114"/>
                <a:gd name="T18" fmla="*/ 57 w 113"/>
                <a:gd name="T19" fmla="*/ 4 h 114"/>
                <a:gd name="T20" fmla="*/ 20 w 113"/>
                <a:gd name="T21" fmla="*/ 20 h 114"/>
                <a:gd name="T22" fmla="*/ 4 w 113"/>
                <a:gd name="T23" fmla="*/ 57 h 114"/>
                <a:gd name="T24" fmla="*/ 20 w 113"/>
                <a:gd name="T25" fmla="*/ 94 h 114"/>
                <a:gd name="T26" fmla="*/ 57 w 113"/>
                <a:gd name="T27" fmla="*/ 109 h 114"/>
                <a:gd name="T28" fmla="*/ 94 w 113"/>
                <a:gd name="T29" fmla="*/ 94 h 114"/>
                <a:gd name="T30" fmla="*/ 109 w 113"/>
                <a:gd name="T31" fmla="*/ 57 h 114"/>
                <a:gd name="T32" fmla="*/ 94 w 113"/>
                <a:gd name="T33" fmla="*/ 20 h 114"/>
                <a:gd name="T34" fmla="*/ 57 w 113"/>
                <a:gd name="T35" fmla="*/ 4 h 114"/>
                <a:gd name="T36" fmla="*/ 57 w 113"/>
                <a:gd name="T37" fmla="*/ 107 h 114"/>
                <a:gd name="T38" fmla="*/ 6 w 113"/>
                <a:gd name="T39" fmla="*/ 57 h 114"/>
                <a:gd name="T40" fmla="*/ 57 w 113"/>
                <a:gd name="T41" fmla="*/ 6 h 114"/>
                <a:gd name="T42" fmla="*/ 107 w 113"/>
                <a:gd name="T43" fmla="*/ 57 h 114"/>
                <a:gd name="T44" fmla="*/ 57 w 113"/>
                <a:gd name="T45" fmla="*/ 107 h 114"/>
                <a:gd name="T46" fmla="*/ 57 w 113"/>
                <a:gd name="T47" fmla="*/ 11 h 114"/>
                <a:gd name="T48" fmla="*/ 10 w 113"/>
                <a:gd name="T49" fmla="*/ 57 h 114"/>
                <a:gd name="T50" fmla="*/ 57 w 113"/>
                <a:gd name="T51" fmla="*/ 103 h 114"/>
                <a:gd name="T52" fmla="*/ 103 w 113"/>
                <a:gd name="T53" fmla="*/ 57 h 114"/>
                <a:gd name="T54" fmla="*/ 57 w 113"/>
                <a:gd name="T55" fmla="*/ 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114">
                  <a:moveTo>
                    <a:pt x="57" y="114"/>
                  </a:moveTo>
                  <a:cubicBezTo>
                    <a:pt x="41" y="114"/>
                    <a:pt x="27" y="108"/>
                    <a:pt x="16" y="97"/>
                  </a:cubicBezTo>
                  <a:cubicBezTo>
                    <a:pt x="6" y="86"/>
                    <a:pt x="0" y="72"/>
                    <a:pt x="0" y="57"/>
                  </a:cubicBezTo>
                  <a:cubicBezTo>
                    <a:pt x="0" y="42"/>
                    <a:pt x="6" y="27"/>
                    <a:pt x="16" y="17"/>
                  </a:cubicBezTo>
                  <a:cubicBezTo>
                    <a:pt x="27" y="6"/>
                    <a:pt x="41" y="0"/>
                    <a:pt x="57" y="0"/>
                  </a:cubicBezTo>
                  <a:cubicBezTo>
                    <a:pt x="72" y="0"/>
                    <a:pt x="86" y="6"/>
                    <a:pt x="97" y="17"/>
                  </a:cubicBezTo>
                  <a:cubicBezTo>
                    <a:pt x="108" y="27"/>
                    <a:pt x="113" y="42"/>
                    <a:pt x="113" y="57"/>
                  </a:cubicBezTo>
                  <a:cubicBezTo>
                    <a:pt x="113" y="72"/>
                    <a:pt x="108" y="86"/>
                    <a:pt x="97" y="97"/>
                  </a:cubicBezTo>
                  <a:cubicBezTo>
                    <a:pt x="86" y="108"/>
                    <a:pt x="72" y="114"/>
                    <a:pt x="57" y="114"/>
                  </a:cubicBezTo>
                  <a:close/>
                  <a:moveTo>
                    <a:pt x="57" y="4"/>
                  </a:moveTo>
                  <a:cubicBezTo>
                    <a:pt x="43" y="4"/>
                    <a:pt x="30" y="10"/>
                    <a:pt x="20" y="20"/>
                  </a:cubicBezTo>
                  <a:cubicBezTo>
                    <a:pt x="10" y="30"/>
                    <a:pt x="4" y="43"/>
                    <a:pt x="4" y="57"/>
                  </a:cubicBezTo>
                  <a:cubicBezTo>
                    <a:pt x="4" y="71"/>
                    <a:pt x="10" y="84"/>
                    <a:pt x="20" y="94"/>
                  </a:cubicBezTo>
                  <a:cubicBezTo>
                    <a:pt x="30" y="104"/>
                    <a:pt x="43" y="109"/>
                    <a:pt x="57" y="109"/>
                  </a:cubicBezTo>
                  <a:cubicBezTo>
                    <a:pt x="71" y="109"/>
                    <a:pt x="84" y="104"/>
                    <a:pt x="94" y="94"/>
                  </a:cubicBezTo>
                  <a:cubicBezTo>
                    <a:pt x="104" y="84"/>
                    <a:pt x="109" y="71"/>
                    <a:pt x="109" y="57"/>
                  </a:cubicBezTo>
                  <a:cubicBezTo>
                    <a:pt x="109" y="43"/>
                    <a:pt x="104" y="30"/>
                    <a:pt x="94" y="20"/>
                  </a:cubicBezTo>
                  <a:cubicBezTo>
                    <a:pt x="84" y="10"/>
                    <a:pt x="71" y="4"/>
                    <a:pt x="57" y="4"/>
                  </a:cubicBezTo>
                  <a:close/>
                  <a:moveTo>
                    <a:pt x="57" y="107"/>
                  </a:moveTo>
                  <a:cubicBezTo>
                    <a:pt x="29" y="107"/>
                    <a:pt x="6" y="85"/>
                    <a:pt x="6" y="57"/>
                  </a:cubicBezTo>
                  <a:cubicBezTo>
                    <a:pt x="6" y="29"/>
                    <a:pt x="29" y="6"/>
                    <a:pt x="57" y="6"/>
                  </a:cubicBezTo>
                  <a:cubicBezTo>
                    <a:pt x="85" y="6"/>
                    <a:pt x="107" y="29"/>
                    <a:pt x="107" y="57"/>
                  </a:cubicBezTo>
                  <a:cubicBezTo>
                    <a:pt x="107" y="85"/>
                    <a:pt x="85" y="107"/>
                    <a:pt x="57" y="107"/>
                  </a:cubicBezTo>
                  <a:close/>
                  <a:moveTo>
                    <a:pt x="57" y="11"/>
                  </a:moveTo>
                  <a:cubicBezTo>
                    <a:pt x="31" y="11"/>
                    <a:pt x="10" y="31"/>
                    <a:pt x="10" y="57"/>
                  </a:cubicBezTo>
                  <a:cubicBezTo>
                    <a:pt x="10" y="82"/>
                    <a:pt x="31" y="103"/>
                    <a:pt x="57" y="103"/>
                  </a:cubicBezTo>
                  <a:cubicBezTo>
                    <a:pt x="82" y="103"/>
                    <a:pt x="103" y="82"/>
                    <a:pt x="103" y="57"/>
                  </a:cubicBezTo>
                  <a:cubicBezTo>
                    <a:pt x="103" y="31"/>
                    <a:pt x="82" y="11"/>
                    <a:pt x="57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Freeform 31"/>
            <p:cNvSpPr>
              <a:spLocks/>
            </p:cNvSpPr>
            <p:nvPr userDrawn="1"/>
          </p:nvSpPr>
          <p:spPr bwMode="auto">
            <a:xfrm>
              <a:off x="5013325" y="1898650"/>
              <a:ext cx="50800" cy="53975"/>
            </a:xfrm>
            <a:custGeom>
              <a:avLst/>
              <a:gdLst>
                <a:gd name="T0" fmla="*/ 0 w 13"/>
                <a:gd name="T1" fmla="*/ 2 h 14"/>
                <a:gd name="T2" fmla="*/ 3 w 13"/>
                <a:gd name="T3" fmla="*/ 0 h 14"/>
                <a:gd name="T4" fmla="*/ 4 w 13"/>
                <a:gd name="T5" fmla="*/ 1 h 14"/>
                <a:gd name="T6" fmla="*/ 10 w 13"/>
                <a:gd name="T7" fmla="*/ 10 h 14"/>
                <a:gd name="T8" fmla="*/ 10 w 13"/>
                <a:gd name="T9" fmla="*/ 10 h 14"/>
                <a:gd name="T10" fmla="*/ 10 w 13"/>
                <a:gd name="T11" fmla="*/ 1 h 14"/>
                <a:gd name="T12" fmla="*/ 11 w 13"/>
                <a:gd name="T13" fmla="*/ 0 h 14"/>
                <a:gd name="T14" fmla="*/ 13 w 13"/>
                <a:gd name="T15" fmla="*/ 1 h 14"/>
                <a:gd name="T16" fmla="*/ 13 w 13"/>
                <a:gd name="T17" fmla="*/ 12 h 14"/>
                <a:gd name="T18" fmla="*/ 11 w 13"/>
                <a:gd name="T19" fmla="*/ 14 h 14"/>
                <a:gd name="T20" fmla="*/ 9 w 13"/>
                <a:gd name="T21" fmla="*/ 14 h 14"/>
                <a:gd name="T22" fmla="*/ 4 w 13"/>
                <a:gd name="T23" fmla="*/ 5 h 14"/>
                <a:gd name="T24" fmla="*/ 4 w 13"/>
                <a:gd name="T25" fmla="*/ 5 h 14"/>
                <a:gd name="T26" fmla="*/ 4 w 13"/>
                <a:gd name="T27" fmla="*/ 13 h 14"/>
                <a:gd name="T28" fmla="*/ 2 w 13"/>
                <a:gd name="T29" fmla="*/ 14 h 14"/>
                <a:gd name="T30" fmla="*/ 0 w 13"/>
                <a:gd name="T31" fmla="*/ 13 h 14"/>
                <a:gd name="T32" fmla="*/ 0 w 13"/>
                <a:gd name="T33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14">
                  <a:moveTo>
                    <a:pt x="0" y="2"/>
                  </a:move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4"/>
                    <a:pt x="12" y="14"/>
                    <a:pt x="11" y="14"/>
                  </a:cubicBezTo>
                  <a:cubicBezTo>
                    <a:pt x="10" y="14"/>
                    <a:pt x="10" y="14"/>
                    <a:pt x="9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3" y="14"/>
                    <a:pt x="2" y="14"/>
                  </a:cubicBezTo>
                  <a:cubicBezTo>
                    <a:pt x="1" y="14"/>
                    <a:pt x="0" y="14"/>
                    <a:pt x="0" y="1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Freeform 32"/>
            <p:cNvSpPr>
              <a:spLocks/>
            </p:cNvSpPr>
            <p:nvPr userDrawn="1"/>
          </p:nvSpPr>
          <p:spPr bwMode="auto">
            <a:xfrm>
              <a:off x="5153025" y="2020888"/>
              <a:ext cx="41275" cy="55563"/>
            </a:xfrm>
            <a:custGeom>
              <a:avLst/>
              <a:gdLst>
                <a:gd name="T0" fmla="*/ 0 w 11"/>
                <a:gd name="T1" fmla="*/ 1 h 14"/>
                <a:gd name="T2" fmla="*/ 2 w 11"/>
                <a:gd name="T3" fmla="*/ 0 h 14"/>
                <a:gd name="T4" fmla="*/ 9 w 11"/>
                <a:gd name="T5" fmla="*/ 0 h 14"/>
                <a:gd name="T6" fmla="*/ 11 w 11"/>
                <a:gd name="T7" fmla="*/ 1 h 14"/>
                <a:gd name="T8" fmla="*/ 9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6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2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0"/>
                    <a:pt x="11" y="1"/>
                  </a:cubicBezTo>
                  <a:cubicBezTo>
                    <a:pt x="11" y="2"/>
                    <a:pt x="10" y="2"/>
                    <a:pt x="9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10" y="7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1"/>
                    <a:pt x="11" y="12"/>
                  </a:cubicBezTo>
                  <a:cubicBezTo>
                    <a:pt x="11" y="13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3"/>
                    <a:pt x="0" y="1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Freeform 33"/>
            <p:cNvSpPr>
              <a:spLocks/>
            </p:cNvSpPr>
            <p:nvPr userDrawn="1"/>
          </p:nvSpPr>
          <p:spPr bwMode="auto">
            <a:xfrm>
              <a:off x="5016500" y="2149475"/>
              <a:ext cx="42863" cy="53975"/>
            </a:xfrm>
            <a:custGeom>
              <a:avLst/>
              <a:gdLst>
                <a:gd name="T0" fmla="*/ 8 w 11"/>
                <a:gd name="T1" fmla="*/ 6 h 14"/>
                <a:gd name="T2" fmla="*/ 11 w 11"/>
                <a:gd name="T3" fmla="*/ 10 h 14"/>
                <a:gd name="T4" fmla="*/ 6 w 11"/>
                <a:gd name="T5" fmla="*/ 14 h 14"/>
                <a:gd name="T6" fmla="*/ 0 w 11"/>
                <a:gd name="T7" fmla="*/ 11 h 14"/>
                <a:gd name="T8" fmla="*/ 1 w 11"/>
                <a:gd name="T9" fmla="*/ 9 h 14"/>
                <a:gd name="T10" fmla="*/ 6 w 11"/>
                <a:gd name="T11" fmla="*/ 12 h 14"/>
                <a:gd name="T12" fmla="*/ 8 w 11"/>
                <a:gd name="T13" fmla="*/ 10 h 14"/>
                <a:gd name="T14" fmla="*/ 7 w 11"/>
                <a:gd name="T15" fmla="*/ 9 h 14"/>
                <a:gd name="T16" fmla="*/ 3 w 11"/>
                <a:gd name="T17" fmla="*/ 8 h 14"/>
                <a:gd name="T18" fmla="*/ 0 w 11"/>
                <a:gd name="T19" fmla="*/ 4 h 14"/>
                <a:gd name="T20" fmla="*/ 5 w 11"/>
                <a:gd name="T21" fmla="*/ 0 h 14"/>
                <a:gd name="T22" fmla="*/ 11 w 11"/>
                <a:gd name="T23" fmla="*/ 3 h 14"/>
                <a:gd name="T24" fmla="*/ 9 w 11"/>
                <a:gd name="T25" fmla="*/ 4 h 14"/>
                <a:gd name="T26" fmla="*/ 5 w 11"/>
                <a:gd name="T27" fmla="*/ 2 h 14"/>
                <a:gd name="T28" fmla="*/ 3 w 11"/>
                <a:gd name="T29" fmla="*/ 4 h 14"/>
                <a:gd name="T30" fmla="*/ 5 w 11"/>
                <a:gd name="T31" fmla="*/ 5 h 14"/>
                <a:gd name="T32" fmla="*/ 8 w 11"/>
                <a:gd name="T33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4">
                  <a:moveTo>
                    <a:pt x="8" y="6"/>
                  </a:moveTo>
                  <a:cubicBezTo>
                    <a:pt x="11" y="6"/>
                    <a:pt x="11" y="8"/>
                    <a:pt x="11" y="10"/>
                  </a:cubicBezTo>
                  <a:cubicBezTo>
                    <a:pt x="11" y="12"/>
                    <a:pt x="10" y="14"/>
                    <a:pt x="6" y="14"/>
                  </a:cubicBezTo>
                  <a:cubicBezTo>
                    <a:pt x="2" y="14"/>
                    <a:pt x="0" y="12"/>
                    <a:pt x="0" y="11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3" y="9"/>
                    <a:pt x="2" y="12"/>
                    <a:pt x="6" y="12"/>
                  </a:cubicBezTo>
                  <a:cubicBezTo>
                    <a:pt x="7" y="12"/>
                    <a:pt x="8" y="11"/>
                    <a:pt x="8" y="10"/>
                  </a:cubicBezTo>
                  <a:cubicBezTo>
                    <a:pt x="8" y="10"/>
                    <a:pt x="8" y="9"/>
                    <a:pt x="7" y="9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1"/>
                    <a:pt x="3" y="0"/>
                    <a:pt x="5" y="0"/>
                  </a:cubicBezTo>
                  <a:cubicBezTo>
                    <a:pt x="8" y="0"/>
                    <a:pt x="11" y="1"/>
                    <a:pt x="11" y="3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8" y="2"/>
                    <a:pt x="5" y="2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3" y="5"/>
                    <a:pt x="4" y="5"/>
                    <a:pt x="5" y="5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Freeform 34"/>
            <p:cNvSpPr>
              <a:spLocks/>
            </p:cNvSpPr>
            <p:nvPr userDrawn="1"/>
          </p:nvSpPr>
          <p:spPr bwMode="auto">
            <a:xfrm>
              <a:off x="4881563" y="2017713"/>
              <a:ext cx="66675" cy="58738"/>
            </a:xfrm>
            <a:custGeom>
              <a:avLst/>
              <a:gdLst>
                <a:gd name="T0" fmla="*/ 15 w 17"/>
                <a:gd name="T1" fmla="*/ 13 h 15"/>
                <a:gd name="T2" fmla="*/ 13 w 17"/>
                <a:gd name="T3" fmla="*/ 15 h 15"/>
                <a:gd name="T4" fmla="*/ 11 w 17"/>
                <a:gd name="T5" fmla="*/ 13 h 15"/>
                <a:gd name="T6" fmla="*/ 9 w 17"/>
                <a:gd name="T7" fmla="*/ 5 h 15"/>
                <a:gd name="T8" fmla="*/ 9 w 17"/>
                <a:gd name="T9" fmla="*/ 5 h 15"/>
                <a:gd name="T10" fmla="*/ 7 w 17"/>
                <a:gd name="T11" fmla="*/ 13 h 15"/>
                <a:gd name="T12" fmla="*/ 5 w 17"/>
                <a:gd name="T13" fmla="*/ 15 h 15"/>
                <a:gd name="T14" fmla="*/ 3 w 17"/>
                <a:gd name="T15" fmla="*/ 13 h 15"/>
                <a:gd name="T16" fmla="*/ 0 w 17"/>
                <a:gd name="T17" fmla="*/ 3 h 15"/>
                <a:gd name="T18" fmla="*/ 0 w 17"/>
                <a:gd name="T19" fmla="*/ 2 h 15"/>
                <a:gd name="T20" fmla="*/ 1 w 17"/>
                <a:gd name="T21" fmla="*/ 0 h 15"/>
                <a:gd name="T22" fmla="*/ 3 w 17"/>
                <a:gd name="T23" fmla="*/ 2 h 15"/>
                <a:gd name="T24" fmla="*/ 5 w 17"/>
                <a:gd name="T25" fmla="*/ 11 h 15"/>
                <a:gd name="T26" fmla="*/ 5 w 17"/>
                <a:gd name="T27" fmla="*/ 11 h 15"/>
                <a:gd name="T28" fmla="*/ 7 w 17"/>
                <a:gd name="T29" fmla="*/ 2 h 15"/>
                <a:gd name="T30" fmla="*/ 9 w 17"/>
                <a:gd name="T31" fmla="*/ 0 h 15"/>
                <a:gd name="T32" fmla="*/ 10 w 17"/>
                <a:gd name="T33" fmla="*/ 2 h 15"/>
                <a:gd name="T34" fmla="*/ 13 w 17"/>
                <a:gd name="T35" fmla="*/ 11 h 15"/>
                <a:gd name="T36" fmla="*/ 13 w 17"/>
                <a:gd name="T37" fmla="*/ 11 h 15"/>
                <a:gd name="T38" fmla="*/ 15 w 17"/>
                <a:gd name="T39" fmla="*/ 2 h 15"/>
                <a:gd name="T40" fmla="*/ 16 w 17"/>
                <a:gd name="T41" fmla="*/ 0 h 15"/>
                <a:gd name="T42" fmla="*/ 17 w 17"/>
                <a:gd name="T43" fmla="*/ 2 h 15"/>
                <a:gd name="T44" fmla="*/ 17 w 17"/>
                <a:gd name="T45" fmla="*/ 3 h 15"/>
                <a:gd name="T46" fmla="*/ 15 w 17"/>
                <a:gd name="T4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15">
                  <a:moveTo>
                    <a:pt x="15" y="13"/>
                  </a:moveTo>
                  <a:cubicBezTo>
                    <a:pt x="14" y="14"/>
                    <a:pt x="14" y="15"/>
                    <a:pt x="13" y="15"/>
                  </a:cubicBezTo>
                  <a:cubicBezTo>
                    <a:pt x="11" y="15"/>
                    <a:pt x="11" y="14"/>
                    <a:pt x="11" y="13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6" y="15"/>
                    <a:pt x="5" y="15"/>
                  </a:cubicBezTo>
                  <a:cubicBezTo>
                    <a:pt x="3" y="15"/>
                    <a:pt x="3" y="14"/>
                    <a:pt x="3" y="1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2"/>
                    <a:pt x="17" y="2"/>
                    <a:pt x="17" y="3"/>
                  </a:cubicBezTo>
                  <a:lnTo>
                    <a:pt x="15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Freeform 35"/>
            <p:cNvSpPr>
              <a:spLocks noEditPoints="1"/>
            </p:cNvSpPr>
            <p:nvPr userDrawn="1"/>
          </p:nvSpPr>
          <p:spPr bwMode="auto">
            <a:xfrm>
              <a:off x="5021263" y="2036763"/>
              <a:ext cx="34925" cy="31750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7 w 9"/>
                <a:gd name="T9" fmla="*/ 7 h 8"/>
                <a:gd name="T10" fmla="*/ 7 w 9"/>
                <a:gd name="T11" fmla="*/ 1 h 8"/>
                <a:gd name="T12" fmla="*/ 5 w 9"/>
                <a:gd name="T13" fmla="*/ 0 h 8"/>
                <a:gd name="T14" fmla="*/ 6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6 w 9"/>
                <a:gd name="T21" fmla="*/ 2 h 8"/>
                <a:gd name="T22" fmla="*/ 6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7"/>
                    <a:pt x="4" y="8"/>
                    <a:pt x="5" y="8"/>
                  </a:cubicBezTo>
                  <a:cubicBezTo>
                    <a:pt x="6" y="8"/>
                    <a:pt x="7" y="7"/>
                    <a:pt x="7" y="7"/>
                  </a:cubicBezTo>
                  <a:cubicBezTo>
                    <a:pt x="9" y="5"/>
                    <a:pt x="9" y="3"/>
                    <a:pt x="7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6" y="6"/>
                  </a:moveTo>
                  <a:cubicBezTo>
                    <a:pt x="5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5" y="1"/>
                    <a:pt x="6" y="2"/>
                  </a:cubicBezTo>
                  <a:cubicBezTo>
                    <a:pt x="7" y="3"/>
                    <a:pt x="7" y="5"/>
                    <a:pt x="6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Freeform 36"/>
            <p:cNvSpPr>
              <a:spLocks noEditPoints="1"/>
            </p:cNvSpPr>
            <p:nvPr userDrawn="1"/>
          </p:nvSpPr>
          <p:spPr bwMode="auto">
            <a:xfrm>
              <a:off x="4948238" y="1960563"/>
              <a:ext cx="180975" cy="184150"/>
            </a:xfrm>
            <a:custGeom>
              <a:avLst/>
              <a:gdLst>
                <a:gd name="T0" fmla="*/ 16 w 47"/>
                <a:gd name="T1" fmla="*/ 17 h 48"/>
                <a:gd name="T2" fmla="*/ 0 w 47"/>
                <a:gd name="T3" fmla="*/ 48 h 48"/>
                <a:gd name="T4" fmla="*/ 31 w 47"/>
                <a:gd name="T5" fmla="*/ 31 h 48"/>
                <a:gd name="T6" fmla="*/ 47 w 47"/>
                <a:gd name="T7" fmla="*/ 0 h 48"/>
                <a:gd name="T8" fmla="*/ 16 w 47"/>
                <a:gd name="T9" fmla="*/ 17 h 48"/>
                <a:gd name="T10" fmla="*/ 27 w 47"/>
                <a:gd name="T11" fmla="*/ 27 h 48"/>
                <a:gd name="T12" fmla="*/ 24 w 47"/>
                <a:gd name="T13" fmla="*/ 29 h 48"/>
                <a:gd name="T14" fmla="*/ 20 w 47"/>
                <a:gd name="T15" fmla="*/ 27 h 48"/>
                <a:gd name="T16" fmla="*/ 20 w 47"/>
                <a:gd name="T17" fmla="*/ 20 h 48"/>
                <a:gd name="T18" fmla="*/ 24 w 47"/>
                <a:gd name="T19" fmla="*/ 19 h 48"/>
                <a:gd name="T20" fmla="*/ 27 w 47"/>
                <a:gd name="T21" fmla="*/ 20 h 48"/>
                <a:gd name="T22" fmla="*/ 27 w 47"/>
                <a:gd name="T23" fmla="*/ 2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48">
                  <a:moveTo>
                    <a:pt x="16" y="17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7" y="0"/>
                    <a:pt x="47" y="0"/>
                    <a:pt x="47" y="0"/>
                  </a:cubicBezTo>
                  <a:lnTo>
                    <a:pt x="16" y="17"/>
                  </a:lnTo>
                  <a:close/>
                  <a:moveTo>
                    <a:pt x="27" y="27"/>
                  </a:moveTo>
                  <a:cubicBezTo>
                    <a:pt x="26" y="28"/>
                    <a:pt x="25" y="29"/>
                    <a:pt x="24" y="29"/>
                  </a:cubicBezTo>
                  <a:cubicBezTo>
                    <a:pt x="22" y="29"/>
                    <a:pt x="21" y="28"/>
                    <a:pt x="20" y="27"/>
                  </a:cubicBezTo>
                  <a:cubicBezTo>
                    <a:pt x="18" y="25"/>
                    <a:pt x="18" y="22"/>
                    <a:pt x="20" y="20"/>
                  </a:cubicBezTo>
                  <a:cubicBezTo>
                    <a:pt x="21" y="19"/>
                    <a:pt x="22" y="19"/>
                    <a:pt x="24" y="19"/>
                  </a:cubicBezTo>
                  <a:cubicBezTo>
                    <a:pt x="25" y="19"/>
                    <a:pt x="26" y="19"/>
                    <a:pt x="27" y="20"/>
                  </a:cubicBezTo>
                  <a:cubicBezTo>
                    <a:pt x="29" y="22"/>
                    <a:pt x="29" y="25"/>
                    <a:pt x="27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37"/>
            <p:cNvSpPr>
              <a:spLocks noChangeArrowheads="1"/>
            </p:cNvSpPr>
            <p:nvPr userDrawn="1"/>
          </p:nvSpPr>
          <p:spPr bwMode="auto">
            <a:xfrm>
              <a:off x="4867275" y="2049463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2" name="Freeform 38"/>
            <p:cNvSpPr>
              <a:spLocks/>
            </p:cNvSpPr>
            <p:nvPr userDrawn="1"/>
          </p:nvSpPr>
          <p:spPr bwMode="auto">
            <a:xfrm>
              <a:off x="4916488" y="2160588"/>
              <a:ext cx="12700" cy="15875"/>
            </a:xfrm>
            <a:custGeom>
              <a:avLst/>
              <a:gdLst>
                <a:gd name="T0" fmla="*/ 0 w 8"/>
                <a:gd name="T1" fmla="*/ 10 h 10"/>
                <a:gd name="T2" fmla="*/ 0 w 8"/>
                <a:gd name="T3" fmla="*/ 7 h 10"/>
                <a:gd name="T4" fmla="*/ 5 w 8"/>
                <a:gd name="T5" fmla="*/ 0 h 10"/>
                <a:gd name="T6" fmla="*/ 8 w 8"/>
                <a:gd name="T7" fmla="*/ 3 h 10"/>
                <a:gd name="T8" fmla="*/ 0 w 8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lnTo>
                    <a:pt x="0" y="7"/>
                  </a:lnTo>
                  <a:lnTo>
                    <a:pt x="5" y="0"/>
                  </a:lnTo>
                  <a:lnTo>
                    <a:pt x="8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Rectangle 39"/>
            <p:cNvSpPr>
              <a:spLocks noChangeArrowheads="1"/>
            </p:cNvSpPr>
            <p:nvPr userDrawn="1"/>
          </p:nvSpPr>
          <p:spPr bwMode="auto">
            <a:xfrm>
              <a:off x="5037138" y="2211388"/>
              <a:ext cx="3175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Freeform 40"/>
            <p:cNvSpPr>
              <a:spLocks/>
            </p:cNvSpPr>
            <p:nvPr userDrawn="1"/>
          </p:nvSpPr>
          <p:spPr bwMode="auto">
            <a:xfrm>
              <a:off x="5148263" y="2160588"/>
              <a:ext cx="15875" cy="15875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3 h 10"/>
                <a:gd name="T4" fmla="*/ 3 w 10"/>
                <a:gd name="T5" fmla="*/ 0 h 10"/>
                <a:gd name="T6" fmla="*/ 10 w 10"/>
                <a:gd name="T7" fmla="*/ 7 h 10"/>
                <a:gd name="T8" fmla="*/ 8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41"/>
            <p:cNvSpPr>
              <a:spLocks noChangeArrowheads="1"/>
            </p:cNvSpPr>
            <p:nvPr userDrawn="1"/>
          </p:nvSpPr>
          <p:spPr bwMode="auto">
            <a:xfrm>
              <a:off x="5199063" y="2049463"/>
              <a:ext cx="1111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Freeform 42"/>
            <p:cNvSpPr>
              <a:spLocks/>
            </p:cNvSpPr>
            <p:nvPr userDrawn="1"/>
          </p:nvSpPr>
          <p:spPr bwMode="auto">
            <a:xfrm>
              <a:off x="5148263" y="1925638"/>
              <a:ext cx="15875" cy="14288"/>
            </a:xfrm>
            <a:custGeom>
              <a:avLst/>
              <a:gdLst>
                <a:gd name="T0" fmla="*/ 3 w 10"/>
                <a:gd name="T1" fmla="*/ 9 h 9"/>
                <a:gd name="T2" fmla="*/ 0 w 10"/>
                <a:gd name="T3" fmla="*/ 7 h 9"/>
                <a:gd name="T4" fmla="*/ 8 w 10"/>
                <a:gd name="T5" fmla="*/ 0 h 9"/>
                <a:gd name="T6" fmla="*/ 10 w 10"/>
                <a:gd name="T7" fmla="*/ 2 h 9"/>
                <a:gd name="T8" fmla="*/ 3 w 10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3" y="9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43"/>
            <p:cNvSpPr>
              <a:spLocks noChangeArrowheads="1"/>
            </p:cNvSpPr>
            <p:nvPr userDrawn="1"/>
          </p:nvSpPr>
          <p:spPr bwMode="auto">
            <a:xfrm>
              <a:off x="5037138" y="1878013"/>
              <a:ext cx="3175" cy="127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Freeform 44"/>
            <p:cNvSpPr>
              <a:spLocks/>
            </p:cNvSpPr>
            <p:nvPr userDrawn="1"/>
          </p:nvSpPr>
          <p:spPr bwMode="auto">
            <a:xfrm>
              <a:off x="4916488" y="1925638"/>
              <a:ext cx="12700" cy="14288"/>
            </a:xfrm>
            <a:custGeom>
              <a:avLst/>
              <a:gdLst>
                <a:gd name="T0" fmla="*/ 5 w 8"/>
                <a:gd name="T1" fmla="*/ 9 h 9"/>
                <a:gd name="T2" fmla="*/ 0 w 8"/>
                <a:gd name="T3" fmla="*/ 2 h 9"/>
                <a:gd name="T4" fmla="*/ 0 w 8"/>
                <a:gd name="T5" fmla="*/ 0 h 9"/>
                <a:gd name="T6" fmla="*/ 8 w 8"/>
                <a:gd name="T7" fmla="*/ 7 h 9"/>
                <a:gd name="T8" fmla="*/ 5 w 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5" y="9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8" y="7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59" name="Group 58"/>
          <p:cNvGrpSpPr/>
          <p:nvPr userDrawn="1"/>
        </p:nvGrpSpPr>
        <p:grpSpPr>
          <a:xfrm>
            <a:off x="5337175" y="1831975"/>
            <a:ext cx="449263" cy="449263"/>
            <a:chOff x="5337175" y="1831975"/>
            <a:chExt cx="449263" cy="449263"/>
          </a:xfrm>
        </p:grpSpPr>
        <p:sp>
          <p:nvSpPr>
            <p:cNvPr id="60" name="Freeform 45"/>
            <p:cNvSpPr>
              <a:spLocks noEditPoints="1"/>
            </p:cNvSpPr>
            <p:nvPr userDrawn="1"/>
          </p:nvSpPr>
          <p:spPr bwMode="auto">
            <a:xfrm>
              <a:off x="5337175" y="1831975"/>
              <a:ext cx="449263" cy="449263"/>
            </a:xfrm>
            <a:custGeom>
              <a:avLst/>
              <a:gdLst>
                <a:gd name="T0" fmla="*/ 58 w 116"/>
                <a:gd name="T1" fmla="*/ 116 h 116"/>
                <a:gd name="T2" fmla="*/ 17 w 116"/>
                <a:gd name="T3" fmla="*/ 99 h 116"/>
                <a:gd name="T4" fmla="*/ 0 w 116"/>
                <a:gd name="T5" fmla="*/ 58 h 116"/>
                <a:gd name="T6" fmla="*/ 17 w 116"/>
                <a:gd name="T7" fmla="*/ 17 h 116"/>
                <a:gd name="T8" fmla="*/ 58 w 116"/>
                <a:gd name="T9" fmla="*/ 0 h 116"/>
                <a:gd name="T10" fmla="*/ 99 w 116"/>
                <a:gd name="T11" fmla="*/ 17 h 116"/>
                <a:gd name="T12" fmla="*/ 116 w 116"/>
                <a:gd name="T13" fmla="*/ 58 h 116"/>
                <a:gd name="T14" fmla="*/ 99 w 116"/>
                <a:gd name="T15" fmla="*/ 99 h 116"/>
                <a:gd name="T16" fmla="*/ 58 w 116"/>
                <a:gd name="T17" fmla="*/ 116 h 116"/>
                <a:gd name="T18" fmla="*/ 58 w 116"/>
                <a:gd name="T19" fmla="*/ 4 h 116"/>
                <a:gd name="T20" fmla="*/ 20 w 116"/>
                <a:gd name="T21" fmla="*/ 20 h 116"/>
                <a:gd name="T22" fmla="*/ 4 w 116"/>
                <a:gd name="T23" fmla="*/ 58 h 116"/>
                <a:gd name="T24" fmla="*/ 20 w 116"/>
                <a:gd name="T25" fmla="*/ 96 h 116"/>
                <a:gd name="T26" fmla="*/ 58 w 116"/>
                <a:gd name="T27" fmla="*/ 112 h 116"/>
                <a:gd name="T28" fmla="*/ 96 w 116"/>
                <a:gd name="T29" fmla="*/ 96 h 116"/>
                <a:gd name="T30" fmla="*/ 112 w 116"/>
                <a:gd name="T31" fmla="*/ 58 h 116"/>
                <a:gd name="T32" fmla="*/ 96 w 116"/>
                <a:gd name="T33" fmla="*/ 20 h 116"/>
                <a:gd name="T34" fmla="*/ 58 w 116"/>
                <a:gd name="T35" fmla="*/ 4 h 116"/>
                <a:gd name="T36" fmla="*/ 58 w 116"/>
                <a:gd name="T37" fmla="*/ 110 h 116"/>
                <a:gd name="T38" fmla="*/ 6 w 116"/>
                <a:gd name="T39" fmla="*/ 58 h 116"/>
                <a:gd name="T40" fmla="*/ 58 w 116"/>
                <a:gd name="T41" fmla="*/ 6 h 116"/>
                <a:gd name="T42" fmla="*/ 110 w 116"/>
                <a:gd name="T43" fmla="*/ 58 h 116"/>
                <a:gd name="T44" fmla="*/ 58 w 116"/>
                <a:gd name="T45" fmla="*/ 110 h 116"/>
                <a:gd name="T46" fmla="*/ 58 w 116"/>
                <a:gd name="T47" fmla="*/ 11 h 116"/>
                <a:gd name="T48" fmla="*/ 11 w 116"/>
                <a:gd name="T49" fmla="*/ 58 h 116"/>
                <a:gd name="T50" fmla="*/ 58 w 116"/>
                <a:gd name="T51" fmla="*/ 105 h 116"/>
                <a:gd name="T52" fmla="*/ 105 w 116"/>
                <a:gd name="T53" fmla="*/ 58 h 116"/>
                <a:gd name="T54" fmla="*/ 58 w 116"/>
                <a:gd name="T55" fmla="*/ 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16">
                  <a:moveTo>
                    <a:pt x="58" y="116"/>
                  </a:moveTo>
                  <a:cubicBezTo>
                    <a:pt x="42" y="116"/>
                    <a:pt x="28" y="110"/>
                    <a:pt x="17" y="99"/>
                  </a:cubicBezTo>
                  <a:cubicBezTo>
                    <a:pt x="6" y="88"/>
                    <a:pt x="0" y="74"/>
                    <a:pt x="0" y="58"/>
                  </a:cubicBezTo>
                  <a:cubicBezTo>
                    <a:pt x="0" y="43"/>
                    <a:pt x="6" y="28"/>
                    <a:pt x="17" y="17"/>
                  </a:cubicBezTo>
                  <a:cubicBezTo>
                    <a:pt x="28" y="6"/>
                    <a:pt x="42" y="0"/>
                    <a:pt x="58" y="0"/>
                  </a:cubicBezTo>
                  <a:cubicBezTo>
                    <a:pt x="73" y="0"/>
                    <a:pt x="88" y="6"/>
                    <a:pt x="99" y="17"/>
                  </a:cubicBezTo>
                  <a:cubicBezTo>
                    <a:pt x="110" y="28"/>
                    <a:pt x="116" y="43"/>
                    <a:pt x="116" y="58"/>
                  </a:cubicBezTo>
                  <a:cubicBezTo>
                    <a:pt x="116" y="74"/>
                    <a:pt x="110" y="88"/>
                    <a:pt x="99" y="99"/>
                  </a:cubicBezTo>
                  <a:cubicBezTo>
                    <a:pt x="88" y="110"/>
                    <a:pt x="73" y="116"/>
                    <a:pt x="58" y="116"/>
                  </a:cubicBezTo>
                  <a:close/>
                  <a:moveTo>
                    <a:pt x="58" y="4"/>
                  </a:moveTo>
                  <a:cubicBezTo>
                    <a:pt x="44" y="4"/>
                    <a:pt x="30" y="10"/>
                    <a:pt x="20" y="20"/>
                  </a:cubicBezTo>
                  <a:cubicBezTo>
                    <a:pt x="10" y="30"/>
                    <a:pt x="4" y="44"/>
                    <a:pt x="4" y="58"/>
                  </a:cubicBezTo>
                  <a:cubicBezTo>
                    <a:pt x="4" y="72"/>
                    <a:pt x="10" y="86"/>
                    <a:pt x="20" y="96"/>
                  </a:cubicBezTo>
                  <a:cubicBezTo>
                    <a:pt x="30" y="106"/>
                    <a:pt x="44" y="112"/>
                    <a:pt x="58" y="112"/>
                  </a:cubicBezTo>
                  <a:cubicBezTo>
                    <a:pt x="72" y="112"/>
                    <a:pt x="86" y="106"/>
                    <a:pt x="96" y="96"/>
                  </a:cubicBezTo>
                  <a:cubicBezTo>
                    <a:pt x="106" y="86"/>
                    <a:pt x="112" y="72"/>
                    <a:pt x="112" y="58"/>
                  </a:cubicBezTo>
                  <a:cubicBezTo>
                    <a:pt x="112" y="44"/>
                    <a:pt x="106" y="30"/>
                    <a:pt x="96" y="20"/>
                  </a:cubicBezTo>
                  <a:cubicBezTo>
                    <a:pt x="86" y="10"/>
                    <a:pt x="72" y="4"/>
                    <a:pt x="58" y="4"/>
                  </a:cubicBezTo>
                  <a:close/>
                  <a:moveTo>
                    <a:pt x="58" y="110"/>
                  </a:moveTo>
                  <a:cubicBezTo>
                    <a:pt x="29" y="110"/>
                    <a:pt x="6" y="87"/>
                    <a:pt x="6" y="58"/>
                  </a:cubicBezTo>
                  <a:cubicBezTo>
                    <a:pt x="6" y="30"/>
                    <a:pt x="29" y="6"/>
                    <a:pt x="58" y="6"/>
                  </a:cubicBezTo>
                  <a:cubicBezTo>
                    <a:pt x="86" y="6"/>
                    <a:pt x="110" y="30"/>
                    <a:pt x="110" y="58"/>
                  </a:cubicBezTo>
                  <a:cubicBezTo>
                    <a:pt x="110" y="87"/>
                    <a:pt x="86" y="110"/>
                    <a:pt x="58" y="110"/>
                  </a:cubicBezTo>
                  <a:close/>
                  <a:moveTo>
                    <a:pt x="58" y="11"/>
                  </a:moveTo>
                  <a:cubicBezTo>
                    <a:pt x="32" y="11"/>
                    <a:pt x="11" y="32"/>
                    <a:pt x="11" y="58"/>
                  </a:cubicBezTo>
                  <a:cubicBezTo>
                    <a:pt x="11" y="84"/>
                    <a:pt x="32" y="105"/>
                    <a:pt x="58" y="105"/>
                  </a:cubicBezTo>
                  <a:cubicBezTo>
                    <a:pt x="84" y="105"/>
                    <a:pt x="105" y="84"/>
                    <a:pt x="105" y="58"/>
                  </a:cubicBezTo>
                  <a:cubicBezTo>
                    <a:pt x="105" y="32"/>
                    <a:pt x="84" y="11"/>
                    <a:pt x="58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Freeform 46"/>
            <p:cNvSpPr>
              <a:spLocks/>
            </p:cNvSpPr>
            <p:nvPr userDrawn="1"/>
          </p:nvSpPr>
          <p:spPr bwMode="auto">
            <a:xfrm>
              <a:off x="5538788" y="1898650"/>
              <a:ext cx="46038" cy="57150"/>
            </a:xfrm>
            <a:custGeom>
              <a:avLst/>
              <a:gdLst>
                <a:gd name="T0" fmla="*/ 0 w 12"/>
                <a:gd name="T1" fmla="*/ 2 h 15"/>
                <a:gd name="T2" fmla="*/ 2 w 12"/>
                <a:gd name="T3" fmla="*/ 0 h 15"/>
                <a:gd name="T4" fmla="*/ 3 w 12"/>
                <a:gd name="T5" fmla="*/ 1 h 15"/>
                <a:gd name="T6" fmla="*/ 9 w 12"/>
                <a:gd name="T7" fmla="*/ 10 h 15"/>
                <a:gd name="T8" fmla="*/ 9 w 12"/>
                <a:gd name="T9" fmla="*/ 10 h 15"/>
                <a:gd name="T10" fmla="*/ 9 w 12"/>
                <a:gd name="T11" fmla="*/ 2 h 15"/>
                <a:gd name="T12" fmla="*/ 11 w 12"/>
                <a:gd name="T13" fmla="*/ 0 h 15"/>
                <a:gd name="T14" fmla="*/ 12 w 12"/>
                <a:gd name="T15" fmla="*/ 2 h 15"/>
                <a:gd name="T16" fmla="*/ 12 w 12"/>
                <a:gd name="T17" fmla="*/ 13 h 15"/>
                <a:gd name="T18" fmla="*/ 10 w 12"/>
                <a:gd name="T19" fmla="*/ 15 h 15"/>
                <a:gd name="T20" fmla="*/ 9 w 12"/>
                <a:gd name="T21" fmla="*/ 14 h 15"/>
                <a:gd name="T22" fmla="*/ 3 w 12"/>
                <a:gd name="T23" fmla="*/ 5 h 15"/>
                <a:gd name="T24" fmla="*/ 3 w 12"/>
                <a:gd name="T25" fmla="*/ 5 h 15"/>
                <a:gd name="T26" fmla="*/ 3 w 12"/>
                <a:gd name="T27" fmla="*/ 14 h 15"/>
                <a:gd name="T28" fmla="*/ 1 w 12"/>
                <a:gd name="T29" fmla="*/ 15 h 15"/>
                <a:gd name="T30" fmla="*/ 0 w 12"/>
                <a:gd name="T31" fmla="*/ 14 h 15"/>
                <a:gd name="T32" fmla="*/ 0 w 12"/>
                <a:gd name="T33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2" y="1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4"/>
                    <a:pt x="12" y="15"/>
                    <a:pt x="10" y="15"/>
                  </a:cubicBezTo>
                  <a:cubicBezTo>
                    <a:pt x="9" y="15"/>
                    <a:pt x="9" y="15"/>
                    <a:pt x="9" y="1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Freeform 47"/>
            <p:cNvSpPr>
              <a:spLocks/>
            </p:cNvSpPr>
            <p:nvPr userDrawn="1"/>
          </p:nvSpPr>
          <p:spPr bwMode="auto">
            <a:xfrm>
              <a:off x="5676900" y="2025650"/>
              <a:ext cx="42863" cy="53975"/>
            </a:xfrm>
            <a:custGeom>
              <a:avLst/>
              <a:gdLst>
                <a:gd name="T0" fmla="*/ 0 w 11"/>
                <a:gd name="T1" fmla="*/ 2 h 14"/>
                <a:gd name="T2" fmla="*/ 2 w 11"/>
                <a:gd name="T3" fmla="*/ 0 h 14"/>
                <a:gd name="T4" fmla="*/ 10 w 11"/>
                <a:gd name="T5" fmla="*/ 0 h 14"/>
                <a:gd name="T6" fmla="*/ 11 w 11"/>
                <a:gd name="T7" fmla="*/ 1 h 14"/>
                <a:gd name="T8" fmla="*/ 10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7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3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2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6"/>
                    <a:pt x="10" y="7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2"/>
                    <a:pt x="11" y="13"/>
                  </a:cubicBezTo>
                  <a:cubicBezTo>
                    <a:pt x="11" y="14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4"/>
                    <a:pt x="0" y="12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Freeform 48"/>
            <p:cNvSpPr>
              <a:spLocks/>
            </p:cNvSpPr>
            <p:nvPr userDrawn="1"/>
          </p:nvSpPr>
          <p:spPr bwMode="auto">
            <a:xfrm>
              <a:off x="5538788" y="2152650"/>
              <a:ext cx="46038" cy="58738"/>
            </a:xfrm>
            <a:custGeom>
              <a:avLst/>
              <a:gdLst>
                <a:gd name="T0" fmla="*/ 8 w 12"/>
                <a:gd name="T1" fmla="*/ 7 h 15"/>
                <a:gd name="T2" fmla="*/ 12 w 12"/>
                <a:gd name="T3" fmla="*/ 11 h 15"/>
                <a:gd name="T4" fmla="*/ 6 w 12"/>
                <a:gd name="T5" fmla="*/ 15 h 15"/>
                <a:gd name="T6" fmla="*/ 0 w 12"/>
                <a:gd name="T7" fmla="*/ 12 h 15"/>
                <a:gd name="T8" fmla="*/ 1 w 12"/>
                <a:gd name="T9" fmla="*/ 10 h 15"/>
                <a:gd name="T10" fmla="*/ 6 w 12"/>
                <a:gd name="T11" fmla="*/ 13 h 15"/>
                <a:gd name="T12" fmla="*/ 9 w 12"/>
                <a:gd name="T13" fmla="*/ 11 h 15"/>
                <a:gd name="T14" fmla="*/ 7 w 12"/>
                <a:gd name="T15" fmla="*/ 10 h 15"/>
                <a:gd name="T16" fmla="*/ 4 w 12"/>
                <a:gd name="T17" fmla="*/ 9 h 15"/>
                <a:gd name="T18" fmla="*/ 0 w 12"/>
                <a:gd name="T19" fmla="*/ 5 h 15"/>
                <a:gd name="T20" fmla="*/ 6 w 12"/>
                <a:gd name="T21" fmla="*/ 0 h 15"/>
                <a:gd name="T22" fmla="*/ 11 w 12"/>
                <a:gd name="T23" fmla="*/ 4 h 15"/>
                <a:gd name="T24" fmla="*/ 10 w 12"/>
                <a:gd name="T25" fmla="*/ 5 h 15"/>
                <a:gd name="T26" fmla="*/ 6 w 12"/>
                <a:gd name="T27" fmla="*/ 3 h 15"/>
                <a:gd name="T28" fmla="*/ 3 w 12"/>
                <a:gd name="T29" fmla="*/ 5 h 15"/>
                <a:gd name="T30" fmla="*/ 5 w 12"/>
                <a:gd name="T31" fmla="*/ 6 h 15"/>
                <a:gd name="T32" fmla="*/ 8 w 12"/>
                <a:gd name="T33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8" y="7"/>
                  </a:moveTo>
                  <a:cubicBezTo>
                    <a:pt x="11" y="7"/>
                    <a:pt x="12" y="9"/>
                    <a:pt x="12" y="11"/>
                  </a:cubicBezTo>
                  <a:cubicBezTo>
                    <a:pt x="12" y="13"/>
                    <a:pt x="10" y="15"/>
                    <a:pt x="6" y="15"/>
                  </a:cubicBezTo>
                  <a:cubicBezTo>
                    <a:pt x="2" y="15"/>
                    <a:pt x="0" y="13"/>
                    <a:pt x="0" y="12"/>
                  </a:cubicBezTo>
                  <a:cubicBezTo>
                    <a:pt x="0" y="11"/>
                    <a:pt x="1" y="10"/>
                    <a:pt x="1" y="10"/>
                  </a:cubicBezTo>
                  <a:cubicBezTo>
                    <a:pt x="3" y="10"/>
                    <a:pt x="3" y="13"/>
                    <a:pt x="6" y="13"/>
                  </a:cubicBezTo>
                  <a:cubicBezTo>
                    <a:pt x="8" y="13"/>
                    <a:pt x="9" y="12"/>
                    <a:pt x="9" y="11"/>
                  </a:cubicBezTo>
                  <a:cubicBezTo>
                    <a:pt x="9" y="11"/>
                    <a:pt x="8" y="10"/>
                    <a:pt x="7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8"/>
                    <a:pt x="0" y="6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" y="0"/>
                    <a:pt x="11" y="2"/>
                    <a:pt x="11" y="4"/>
                  </a:cubicBezTo>
                  <a:cubicBezTo>
                    <a:pt x="11" y="5"/>
                    <a:pt x="11" y="5"/>
                    <a:pt x="10" y="5"/>
                  </a:cubicBezTo>
                  <a:cubicBezTo>
                    <a:pt x="8" y="5"/>
                    <a:pt x="9" y="3"/>
                    <a:pt x="6" y="3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3" y="6"/>
                    <a:pt x="4" y="6"/>
                    <a:pt x="5" y="6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Freeform 49"/>
            <p:cNvSpPr>
              <a:spLocks noEditPoints="1"/>
            </p:cNvSpPr>
            <p:nvPr userDrawn="1"/>
          </p:nvSpPr>
          <p:spPr bwMode="auto">
            <a:xfrm>
              <a:off x="5407025" y="2020888"/>
              <a:ext cx="53975" cy="58738"/>
            </a:xfrm>
            <a:custGeom>
              <a:avLst/>
              <a:gdLst>
                <a:gd name="T0" fmla="*/ 7 w 14"/>
                <a:gd name="T1" fmla="*/ 0 h 15"/>
                <a:gd name="T2" fmla="*/ 14 w 14"/>
                <a:gd name="T3" fmla="*/ 8 h 15"/>
                <a:gd name="T4" fmla="*/ 7 w 14"/>
                <a:gd name="T5" fmla="*/ 15 h 15"/>
                <a:gd name="T6" fmla="*/ 0 w 14"/>
                <a:gd name="T7" fmla="*/ 8 h 15"/>
                <a:gd name="T8" fmla="*/ 7 w 14"/>
                <a:gd name="T9" fmla="*/ 0 h 15"/>
                <a:gd name="T10" fmla="*/ 7 w 14"/>
                <a:gd name="T11" fmla="*/ 13 h 15"/>
                <a:gd name="T12" fmla="*/ 11 w 14"/>
                <a:gd name="T13" fmla="*/ 8 h 15"/>
                <a:gd name="T14" fmla="*/ 7 w 14"/>
                <a:gd name="T15" fmla="*/ 3 h 15"/>
                <a:gd name="T16" fmla="*/ 3 w 14"/>
                <a:gd name="T17" fmla="*/ 8 h 15"/>
                <a:gd name="T18" fmla="*/ 7 w 14"/>
                <a:gd name="T1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5">
                  <a:moveTo>
                    <a:pt x="7" y="0"/>
                  </a:moveTo>
                  <a:cubicBezTo>
                    <a:pt x="12" y="0"/>
                    <a:pt x="14" y="3"/>
                    <a:pt x="14" y="8"/>
                  </a:cubicBezTo>
                  <a:cubicBezTo>
                    <a:pt x="14" y="12"/>
                    <a:pt x="12" y="15"/>
                    <a:pt x="7" y="15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lose/>
                  <a:moveTo>
                    <a:pt x="7" y="13"/>
                  </a:moveTo>
                  <a:cubicBezTo>
                    <a:pt x="10" y="13"/>
                    <a:pt x="11" y="10"/>
                    <a:pt x="11" y="8"/>
                  </a:cubicBezTo>
                  <a:cubicBezTo>
                    <a:pt x="11" y="5"/>
                    <a:pt x="10" y="3"/>
                    <a:pt x="7" y="3"/>
                  </a:cubicBezTo>
                  <a:cubicBezTo>
                    <a:pt x="5" y="3"/>
                    <a:pt x="3" y="5"/>
                    <a:pt x="3" y="8"/>
                  </a:cubicBezTo>
                  <a:cubicBezTo>
                    <a:pt x="3" y="10"/>
                    <a:pt x="4" y="13"/>
                    <a:pt x="7" y="1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Rectangle 50"/>
            <p:cNvSpPr>
              <a:spLocks noChangeArrowheads="1"/>
            </p:cNvSpPr>
            <p:nvPr userDrawn="1"/>
          </p:nvSpPr>
          <p:spPr bwMode="auto">
            <a:xfrm>
              <a:off x="5384800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Freeform 51"/>
            <p:cNvSpPr>
              <a:spLocks/>
            </p:cNvSpPr>
            <p:nvPr userDrawn="1"/>
          </p:nvSpPr>
          <p:spPr bwMode="auto">
            <a:xfrm>
              <a:off x="5434013" y="2168525"/>
              <a:ext cx="15875" cy="15875"/>
            </a:xfrm>
            <a:custGeom>
              <a:avLst/>
              <a:gdLst>
                <a:gd name="T0" fmla="*/ 3 w 10"/>
                <a:gd name="T1" fmla="*/ 10 h 10"/>
                <a:gd name="T2" fmla="*/ 0 w 10"/>
                <a:gd name="T3" fmla="*/ 7 h 10"/>
                <a:gd name="T4" fmla="*/ 8 w 10"/>
                <a:gd name="T5" fmla="*/ 0 h 10"/>
                <a:gd name="T6" fmla="*/ 10 w 10"/>
                <a:gd name="T7" fmla="*/ 2 h 10"/>
                <a:gd name="T8" fmla="*/ 3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3" y="10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Rectangle 52"/>
            <p:cNvSpPr>
              <a:spLocks noChangeArrowheads="1"/>
            </p:cNvSpPr>
            <p:nvPr userDrawn="1"/>
          </p:nvSpPr>
          <p:spPr bwMode="auto">
            <a:xfrm>
              <a:off x="5557838" y="2219325"/>
              <a:ext cx="3175" cy="142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8" name="Freeform 53"/>
            <p:cNvSpPr>
              <a:spLocks/>
            </p:cNvSpPr>
            <p:nvPr userDrawn="1"/>
          </p:nvSpPr>
          <p:spPr bwMode="auto">
            <a:xfrm>
              <a:off x="5673725" y="2168525"/>
              <a:ext cx="15875" cy="15875"/>
            </a:xfrm>
            <a:custGeom>
              <a:avLst/>
              <a:gdLst>
                <a:gd name="T0" fmla="*/ 7 w 10"/>
                <a:gd name="T1" fmla="*/ 10 h 10"/>
                <a:gd name="T2" fmla="*/ 0 w 10"/>
                <a:gd name="T3" fmla="*/ 2 h 10"/>
                <a:gd name="T4" fmla="*/ 2 w 10"/>
                <a:gd name="T5" fmla="*/ 0 h 10"/>
                <a:gd name="T6" fmla="*/ 10 w 10"/>
                <a:gd name="T7" fmla="*/ 7 h 10"/>
                <a:gd name="T8" fmla="*/ 7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7" y="1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0" y="7"/>
                  </a:lnTo>
                  <a:lnTo>
                    <a:pt x="7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54"/>
            <p:cNvSpPr>
              <a:spLocks noChangeArrowheads="1"/>
            </p:cNvSpPr>
            <p:nvPr userDrawn="1"/>
          </p:nvSpPr>
          <p:spPr bwMode="auto">
            <a:xfrm>
              <a:off x="5724525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0" name="Freeform 55"/>
            <p:cNvSpPr>
              <a:spLocks/>
            </p:cNvSpPr>
            <p:nvPr userDrawn="1"/>
          </p:nvSpPr>
          <p:spPr bwMode="auto">
            <a:xfrm>
              <a:off x="5673725" y="1928813"/>
              <a:ext cx="15875" cy="11113"/>
            </a:xfrm>
            <a:custGeom>
              <a:avLst/>
              <a:gdLst>
                <a:gd name="T0" fmla="*/ 2 w 10"/>
                <a:gd name="T1" fmla="*/ 7 h 7"/>
                <a:gd name="T2" fmla="*/ 0 w 10"/>
                <a:gd name="T3" fmla="*/ 7 h 7"/>
                <a:gd name="T4" fmla="*/ 7 w 10"/>
                <a:gd name="T5" fmla="*/ 0 h 7"/>
                <a:gd name="T6" fmla="*/ 10 w 10"/>
                <a:gd name="T7" fmla="*/ 3 h 7"/>
                <a:gd name="T8" fmla="*/ 2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2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10" y="3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1" name="Rectangle 56"/>
            <p:cNvSpPr>
              <a:spLocks noChangeArrowheads="1"/>
            </p:cNvSpPr>
            <p:nvPr userDrawn="1"/>
          </p:nvSpPr>
          <p:spPr bwMode="auto">
            <a:xfrm>
              <a:off x="5557838" y="1878013"/>
              <a:ext cx="3175" cy="158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Freeform 57"/>
            <p:cNvSpPr>
              <a:spLocks/>
            </p:cNvSpPr>
            <p:nvPr userDrawn="1"/>
          </p:nvSpPr>
          <p:spPr bwMode="auto">
            <a:xfrm>
              <a:off x="5434013" y="1928813"/>
              <a:ext cx="15875" cy="11113"/>
            </a:xfrm>
            <a:custGeom>
              <a:avLst/>
              <a:gdLst>
                <a:gd name="T0" fmla="*/ 8 w 10"/>
                <a:gd name="T1" fmla="*/ 7 h 7"/>
                <a:gd name="T2" fmla="*/ 0 w 10"/>
                <a:gd name="T3" fmla="*/ 3 h 7"/>
                <a:gd name="T4" fmla="*/ 3 w 10"/>
                <a:gd name="T5" fmla="*/ 0 h 7"/>
                <a:gd name="T6" fmla="*/ 10 w 10"/>
                <a:gd name="T7" fmla="*/ 7 h 7"/>
                <a:gd name="T8" fmla="*/ 8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8" y="7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3" name="Freeform 58"/>
            <p:cNvSpPr>
              <a:spLocks noEditPoints="1"/>
            </p:cNvSpPr>
            <p:nvPr userDrawn="1"/>
          </p:nvSpPr>
          <p:spPr bwMode="auto">
            <a:xfrm>
              <a:off x="5541963" y="2041525"/>
              <a:ext cx="34925" cy="30163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8 w 9"/>
                <a:gd name="T9" fmla="*/ 7 h 8"/>
                <a:gd name="T10" fmla="*/ 8 w 9"/>
                <a:gd name="T11" fmla="*/ 1 h 8"/>
                <a:gd name="T12" fmla="*/ 5 w 9"/>
                <a:gd name="T13" fmla="*/ 0 h 8"/>
                <a:gd name="T14" fmla="*/ 7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7 w 9"/>
                <a:gd name="T21" fmla="*/ 2 h 8"/>
                <a:gd name="T22" fmla="*/ 7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7"/>
                  </a:cubicBezTo>
                  <a:cubicBezTo>
                    <a:pt x="9" y="5"/>
                    <a:pt x="9" y="3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7" y="6"/>
                  </a:moveTo>
                  <a:cubicBezTo>
                    <a:pt x="6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6" y="1"/>
                    <a:pt x="7" y="2"/>
                  </a:cubicBezTo>
                  <a:cubicBezTo>
                    <a:pt x="8" y="3"/>
                    <a:pt x="8" y="5"/>
                    <a:pt x="7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Freeform 59"/>
            <p:cNvSpPr>
              <a:spLocks noEditPoints="1"/>
            </p:cNvSpPr>
            <p:nvPr userDrawn="1"/>
          </p:nvSpPr>
          <p:spPr bwMode="auto">
            <a:xfrm>
              <a:off x="5468938" y="1963738"/>
              <a:ext cx="185738" cy="185738"/>
            </a:xfrm>
            <a:custGeom>
              <a:avLst/>
              <a:gdLst>
                <a:gd name="T0" fmla="*/ 17 w 48"/>
                <a:gd name="T1" fmla="*/ 17 h 48"/>
                <a:gd name="T2" fmla="*/ 17 w 48"/>
                <a:gd name="T3" fmla="*/ 17 h 48"/>
                <a:gd name="T4" fmla="*/ 0 w 48"/>
                <a:gd name="T5" fmla="*/ 48 h 48"/>
                <a:gd name="T6" fmla="*/ 31 w 48"/>
                <a:gd name="T7" fmla="*/ 31 h 48"/>
                <a:gd name="T8" fmla="*/ 31 w 48"/>
                <a:gd name="T9" fmla="*/ 31 h 48"/>
                <a:gd name="T10" fmla="*/ 48 w 48"/>
                <a:gd name="T11" fmla="*/ 0 h 48"/>
                <a:gd name="T12" fmla="*/ 17 w 48"/>
                <a:gd name="T13" fmla="*/ 17 h 48"/>
                <a:gd name="T14" fmla="*/ 28 w 48"/>
                <a:gd name="T15" fmla="*/ 28 h 48"/>
                <a:gd name="T16" fmla="*/ 24 w 48"/>
                <a:gd name="T17" fmla="*/ 29 h 48"/>
                <a:gd name="T18" fmla="*/ 20 w 48"/>
                <a:gd name="T19" fmla="*/ 28 h 48"/>
                <a:gd name="T20" fmla="*/ 20 w 48"/>
                <a:gd name="T21" fmla="*/ 20 h 48"/>
                <a:gd name="T22" fmla="*/ 24 w 48"/>
                <a:gd name="T23" fmla="*/ 19 h 48"/>
                <a:gd name="T24" fmla="*/ 28 w 48"/>
                <a:gd name="T25" fmla="*/ 20 h 48"/>
                <a:gd name="T26" fmla="*/ 28 w 48"/>
                <a:gd name="T27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48">
                  <a:moveTo>
                    <a:pt x="17" y="17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17" y="17"/>
                  </a:lnTo>
                  <a:close/>
                  <a:moveTo>
                    <a:pt x="28" y="28"/>
                  </a:moveTo>
                  <a:cubicBezTo>
                    <a:pt x="27" y="29"/>
                    <a:pt x="25" y="29"/>
                    <a:pt x="24" y="29"/>
                  </a:cubicBezTo>
                  <a:cubicBezTo>
                    <a:pt x="23" y="29"/>
                    <a:pt x="21" y="29"/>
                    <a:pt x="20" y="28"/>
                  </a:cubicBezTo>
                  <a:cubicBezTo>
                    <a:pt x="18" y="26"/>
                    <a:pt x="18" y="22"/>
                    <a:pt x="20" y="20"/>
                  </a:cubicBezTo>
                  <a:cubicBezTo>
                    <a:pt x="21" y="19"/>
                    <a:pt x="23" y="19"/>
                    <a:pt x="24" y="19"/>
                  </a:cubicBezTo>
                  <a:cubicBezTo>
                    <a:pt x="25" y="19"/>
                    <a:pt x="27" y="19"/>
                    <a:pt x="28" y="20"/>
                  </a:cubicBezTo>
                  <a:cubicBezTo>
                    <a:pt x="30" y="22"/>
                    <a:pt x="30" y="26"/>
                    <a:pt x="28" y="2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75" name="Freeform 60"/>
          <p:cNvSpPr>
            <a:spLocks noEditPoints="1"/>
          </p:cNvSpPr>
          <p:nvPr userDrawn="1"/>
        </p:nvSpPr>
        <p:spPr bwMode="auto">
          <a:xfrm>
            <a:off x="5619750" y="966788"/>
            <a:ext cx="215900" cy="215900"/>
          </a:xfrm>
          <a:custGeom>
            <a:avLst/>
            <a:gdLst>
              <a:gd name="T0" fmla="*/ 47 w 56"/>
              <a:gd name="T1" fmla="*/ 16 h 56"/>
              <a:gd name="T2" fmla="*/ 33 w 56"/>
              <a:gd name="T3" fmla="*/ 6 h 56"/>
              <a:gd name="T4" fmla="*/ 15 w 56"/>
              <a:gd name="T5" fmla="*/ 9 h 56"/>
              <a:gd name="T6" fmla="*/ 5 w 56"/>
              <a:gd name="T7" fmla="*/ 23 h 56"/>
              <a:gd name="T8" fmla="*/ 8 w 56"/>
              <a:gd name="T9" fmla="*/ 40 h 56"/>
              <a:gd name="T10" fmla="*/ 23 w 56"/>
              <a:gd name="T11" fmla="*/ 50 h 56"/>
              <a:gd name="T12" fmla="*/ 40 w 56"/>
              <a:gd name="T13" fmla="*/ 47 h 56"/>
              <a:gd name="T14" fmla="*/ 50 w 56"/>
              <a:gd name="T15" fmla="*/ 33 h 56"/>
              <a:gd name="T16" fmla="*/ 42 w 56"/>
              <a:gd name="T17" fmla="*/ 36 h 56"/>
              <a:gd name="T18" fmla="*/ 41 w 56"/>
              <a:gd name="T19" fmla="*/ 38 h 56"/>
              <a:gd name="T20" fmla="*/ 38 w 56"/>
              <a:gd name="T21" fmla="*/ 40 h 56"/>
              <a:gd name="T22" fmla="*/ 36 w 56"/>
              <a:gd name="T23" fmla="*/ 42 h 56"/>
              <a:gd name="T24" fmla="*/ 35 w 56"/>
              <a:gd name="T25" fmla="*/ 42 h 56"/>
              <a:gd name="T26" fmla="*/ 32 w 56"/>
              <a:gd name="T27" fmla="*/ 44 h 56"/>
              <a:gd name="T28" fmla="*/ 30 w 56"/>
              <a:gd name="T29" fmla="*/ 44 h 56"/>
              <a:gd name="T30" fmla="*/ 29 w 56"/>
              <a:gd name="T31" fmla="*/ 44 h 56"/>
              <a:gd name="T32" fmla="*/ 27 w 56"/>
              <a:gd name="T33" fmla="*/ 44 h 56"/>
              <a:gd name="T34" fmla="*/ 25 w 56"/>
              <a:gd name="T35" fmla="*/ 44 h 56"/>
              <a:gd name="T36" fmla="*/ 23 w 56"/>
              <a:gd name="T37" fmla="*/ 44 h 56"/>
              <a:gd name="T38" fmla="*/ 20 w 56"/>
              <a:gd name="T39" fmla="*/ 42 h 56"/>
              <a:gd name="T40" fmla="*/ 19 w 56"/>
              <a:gd name="T41" fmla="*/ 42 h 56"/>
              <a:gd name="T42" fmla="*/ 17 w 56"/>
              <a:gd name="T43" fmla="*/ 40 h 56"/>
              <a:gd name="T44" fmla="*/ 15 w 56"/>
              <a:gd name="T45" fmla="*/ 38 h 56"/>
              <a:gd name="T46" fmla="*/ 13 w 56"/>
              <a:gd name="T47" fmla="*/ 36 h 56"/>
              <a:gd name="T48" fmla="*/ 12 w 56"/>
              <a:gd name="T49" fmla="*/ 31 h 56"/>
              <a:gd name="T50" fmla="*/ 11 w 56"/>
              <a:gd name="T51" fmla="*/ 30 h 56"/>
              <a:gd name="T52" fmla="*/ 11 w 56"/>
              <a:gd name="T53" fmla="*/ 28 h 56"/>
              <a:gd name="T54" fmla="*/ 11 w 56"/>
              <a:gd name="T55" fmla="*/ 26 h 56"/>
              <a:gd name="T56" fmla="*/ 12 w 56"/>
              <a:gd name="T57" fmla="*/ 24 h 56"/>
              <a:gd name="T58" fmla="*/ 12 w 56"/>
              <a:gd name="T59" fmla="*/ 23 h 56"/>
              <a:gd name="T60" fmla="*/ 13 w 56"/>
              <a:gd name="T61" fmla="*/ 20 h 56"/>
              <a:gd name="T62" fmla="*/ 15 w 56"/>
              <a:gd name="T63" fmla="*/ 18 h 56"/>
              <a:gd name="T64" fmla="*/ 17 w 56"/>
              <a:gd name="T65" fmla="*/ 15 h 56"/>
              <a:gd name="T66" fmla="*/ 19 w 56"/>
              <a:gd name="T67" fmla="*/ 14 h 56"/>
              <a:gd name="T68" fmla="*/ 20 w 56"/>
              <a:gd name="T69" fmla="*/ 13 h 56"/>
              <a:gd name="T70" fmla="*/ 23 w 56"/>
              <a:gd name="T71" fmla="*/ 12 h 56"/>
              <a:gd name="T72" fmla="*/ 24 w 56"/>
              <a:gd name="T73" fmla="*/ 12 h 56"/>
              <a:gd name="T74" fmla="*/ 26 w 56"/>
              <a:gd name="T75" fmla="*/ 12 h 56"/>
              <a:gd name="T76" fmla="*/ 28 w 56"/>
              <a:gd name="T77" fmla="*/ 11 h 56"/>
              <a:gd name="T78" fmla="*/ 30 w 56"/>
              <a:gd name="T79" fmla="*/ 12 h 56"/>
              <a:gd name="T80" fmla="*/ 32 w 56"/>
              <a:gd name="T81" fmla="*/ 12 h 56"/>
              <a:gd name="T82" fmla="*/ 33 w 56"/>
              <a:gd name="T83" fmla="*/ 12 h 56"/>
              <a:gd name="T84" fmla="*/ 36 w 56"/>
              <a:gd name="T85" fmla="*/ 14 h 56"/>
              <a:gd name="T86" fmla="*/ 38 w 56"/>
              <a:gd name="T87" fmla="*/ 15 h 56"/>
              <a:gd name="T88" fmla="*/ 40 w 56"/>
              <a:gd name="T89" fmla="*/ 17 h 56"/>
              <a:gd name="T90" fmla="*/ 42 w 56"/>
              <a:gd name="T91" fmla="*/ 19 h 56"/>
              <a:gd name="T92" fmla="*/ 43 w 56"/>
              <a:gd name="T93" fmla="*/ 23 h 56"/>
              <a:gd name="T94" fmla="*/ 44 w 56"/>
              <a:gd name="T95" fmla="*/ 24 h 56"/>
              <a:gd name="T96" fmla="*/ 44 w 56"/>
              <a:gd name="T97" fmla="*/ 25 h 56"/>
              <a:gd name="T98" fmla="*/ 44 w 56"/>
              <a:gd name="T99" fmla="*/ 27 h 56"/>
              <a:gd name="T100" fmla="*/ 44 w 56"/>
              <a:gd name="T101" fmla="*/ 29 h 56"/>
              <a:gd name="T102" fmla="*/ 44 w 56"/>
              <a:gd name="T103" fmla="*/ 31 h 56"/>
              <a:gd name="T104" fmla="*/ 42 w 56"/>
              <a:gd name="T105" fmla="*/ 3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6" h="56">
                <a:moveTo>
                  <a:pt x="56" y="33"/>
                </a:moveTo>
                <a:cubicBezTo>
                  <a:pt x="56" y="23"/>
                  <a:pt x="56" y="23"/>
                  <a:pt x="56" y="23"/>
                </a:cubicBezTo>
                <a:cubicBezTo>
                  <a:pt x="50" y="23"/>
                  <a:pt x="50" y="23"/>
                  <a:pt x="50" y="23"/>
                </a:cubicBezTo>
                <a:cubicBezTo>
                  <a:pt x="49" y="20"/>
                  <a:pt x="48" y="18"/>
                  <a:pt x="47" y="16"/>
                </a:cubicBezTo>
                <a:cubicBezTo>
                  <a:pt x="51" y="12"/>
                  <a:pt x="51" y="12"/>
                  <a:pt x="51" y="12"/>
                </a:cubicBezTo>
                <a:cubicBezTo>
                  <a:pt x="44" y="5"/>
                  <a:pt x="44" y="5"/>
                  <a:pt x="44" y="5"/>
                </a:cubicBezTo>
                <a:cubicBezTo>
                  <a:pt x="40" y="9"/>
                  <a:pt x="40" y="9"/>
                  <a:pt x="40" y="9"/>
                </a:cubicBezTo>
                <a:cubicBezTo>
                  <a:pt x="38" y="7"/>
                  <a:pt x="35" y="6"/>
                  <a:pt x="33" y="6"/>
                </a:cubicBezTo>
                <a:cubicBezTo>
                  <a:pt x="33" y="0"/>
                  <a:pt x="33" y="0"/>
                  <a:pt x="3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6"/>
                  <a:pt x="23" y="6"/>
                  <a:pt x="23" y="6"/>
                </a:cubicBezTo>
                <a:cubicBezTo>
                  <a:pt x="20" y="6"/>
                  <a:pt x="18" y="7"/>
                  <a:pt x="15" y="9"/>
                </a:cubicBezTo>
                <a:cubicBezTo>
                  <a:pt x="11" y="5"/>
                  <a:pt x="11" y="5"/>
                  <a:pt x="11" y="5"/>
                </a:cubicBezTo>
                <a:cubicBezTo>
                  <a:pt x="4" y="12"/>
                  <a:pt x="4" y="12"/>
                  <a:pt x="4" y="12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8"/>
                  <a:pt x="6" y="20"/>
                  <a:pt x="5" y="2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33"/>
                  <a:pt x="0" y="33"/>
                  <a:pt x="0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6" y="36"/>
                  <a:pt x="7" y="38"/>
                  <a:pt x="8" y="40"/>
                </a:cubicBezTo>
                <a:cubicBezTo>
                  <a:pt x="4" y="44"/>
                  <a:pt x="4" y="44"/>
                  <a:pt x="4" y="44"/>
                </a:cubicBezTo>
                <a:cubicBezTo>
                  <a:pt x="11" y="51"/>
                  <a:pt x="11" y="51"/>
                  <a:pt x="11" y="51"/>
                </a:cubicBezTo>
                <a:cubicBezTo>
                  <a:pt x="15" y="47"/>
                  <a:pt x="15" y="47"/>
                  <a:pt x="15" y="47"/>
                </a:cubicBezTo>
                <a:cubicBezTo>
                  <a:pt x="18" y="49"/>
                  <a:pt x="20" y="50"/>
                  <a:pt x="23" y="50"/>
                </a:cubicBezTo>
                <a:cubicBezTo>
                  <a:pt x="23" y="56"/>
                  <a:pt x="23" y="56"/>
                  <a:pt x="2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0"/>
                  <a:pt x="33" y="50"/>
                  <a:pt x="33" y="50"/>
                </a:cubicBezTo>
                <a:cubicBezTo>
                  <a:pt x="35" y="50"/>
                  <a:pt x="38" y="49"/>
                  <a:pt x="40" y="47"/>
                </a:cubicBezTo>
                <a:cubicBezTo>
                  <a:pt x="44" y="51"/>
                  <a:pt x="44" y="51"/>
                  <a:pt x="44" y="51"/>
                </a:cubicBezTo>
                <a:cubicBezTo>
                  <a:pt x="51" y="44"/>
                  <a:pt x="51" y="44"/>
                  <a:pt x="51" y="44"/>
                </a:cubicBezTo>
                <a:cubicBezTo>
                  <a:pt x="47" y="40"/>
                  <a:pt x="47" y="40"/>
                  <a:pt x="47" y="40"/>
                </a:cubicBezTo>
                <a:cubicBezTo>
                  <a:pt x="48" y="38"/>
                  <a:pt x="49" y="36"/>
                  <a:pt x="50" y="33"/>
                </a:cubicBezTo>
                <a:lnTo>
                  <a:pt x="56" y="33"/>
                </a:lnTo>
                <a:close/>
                <a:moveTo>
                  <a:pt x="42" y="36"/>
                </a:move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7"/>
                </a:cubicBezTo>
                <a:cubicBezTo>
                  <a:pt x="42" y="37"/>
                  <a:pt x="42" y="37"/>
                  <a:pt x="42" y="37"/>
                </a:cubicBezTo>
                <a:cubicBezTo>
                  <a:pt x="41" y="37"/>
                  <a:pt x="41" y="38"/>
                  <a:pt x="41" y="38"/>
                </a:cubicBezTo>
                <a:cubicBezTo>
                  <a:pt x="41" y="38"/>
                  <a:pt x="41" y="38"/>
                  <a:pt x="41" y="38"/>
                </a:cubicBezTo>
                <a:cubicBezTo>
                  <a:pt x="40" y="38"/>
                  <a:pt x="40" y="38"/>
                  <a:pt x="40" y="39"/>
                </a:cubicBezTo>
                <a:cubicBezTo>
                  <a:pt x="40" y="39"/>
                  <a:pt x="40" y="39"/>
                  <a:pt x="40" y="39"/>
                </a:cubicBezTo>
                <a:cubicBezTo>
                  <a:pt x="40" y="39"/>
                  <a:pt x="39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7" y="41"/>
                  <a:pt x="37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4" y="43"/>
                  <a:pt x="34" y="43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0" y="44"/>
                  <a:pt x="30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0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8" y="44"/>
                </a:cubicBezTo>
                <a:cubicBezTo>
                  <a:pt x="28" y="44"/>
                  <a:pt x="28" y="44"/>
                  <a:pt x="28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5" y="44"/>
                  <a:pt x="25" y="44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4"/>
                  <a:pt x="25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2" y="43"/>
                  <a:pt x="21" y="43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8" y="42"/>
                  <a:pt x="18" y="41"/>
                  <a:pt x="17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7" y="41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6" y="40"/>
                  <a:pt x="16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8"/>
                  <a:pt x="15" y="38"/>
                  <a:pt x="15" y="38"/>
                </a:cubicBezTo>
                <a:cubicBezTo>
                  <a:pt x="15" y="38"/>
                  <a:pt x="15" y="38"/>
                  <a:pt x="15" y="38"/>
                </a:cubicBezTo>
                <a:cubicBezTo>
                  <a:pt x="14" y="38"/>
                  <a:pt x="14" y="37"/>
                  <a:pt x="14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4"/>
                  <a:pt x="12" y="33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1"/>
                  <a:pt x="11" y="31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8"/>
                  <a:pt x="11" y="28"/>
                  <a:pt x="11" y="28"/>
                </a:cubicBezTo>
                <a:cubicBezTo>
                  <a:pt x="11" y="28"/>
                  <a:pt x="11" y="27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1" y="27"/>
                  <a:pt x="11" y="27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2" y="25"/>
                </a:cubicBezTo>
                <a:cubicBezTo>
                  <a:pt x="12" y="25"/>
                  <a:pt x="12" y="25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2"/>
                  <a:pt x="13" y="21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8"/>
                  <a:pt x="15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7"/>
                  <a:pt x="15" y="17"/>
                  <a:pt x="15" y="17"/>
                </a:cubicBezTo>
                <a:cubicBezTo>
                  <a:pt x="15" y="17"/>
                  <a:pt x="15" y="17"/>
                  <a:pt x="15" y="17"/>
                </a:cubicBezTo>
                <a:cubicBezTo>
                  <a:pt x="16" y="17"/>
                  <a:pt x="16" y="16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8" y="15"/>
                  <a:pt x="18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20" y="14"/>
                  <a:pt x="20" y="13"/>
                  <a:pt x="20" y="13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3"/>
                  <a:pt x="22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6" y="12"/>
                  <a:pt x="26" y="12"/>
                </a:cubicBezTo>
                <a:cubicBezTo>
                  <a:pt x="26" y="12"/>
                  <a:pt x="26" y="12"/>
                  <a:pt x="26" y="12"/>
                </a:cubicBezTo>
                <a:cubicBezTo>
                  <a:pt x="26" y="11"/>
                  <a:pt x="26" y="11"/>
                  <a:pt x="27" y="11"/>
                </a:cubicBezTo>
                <a:cubicBezTo>
                  <a:pt x="27" y="11"/>
                  <a:pt x="27" y="11"/>
                  <a:pt x="27" y="11"/>
                </a:cubicBezTo>
                <a:cubicBezTo>
                  <a:pt x="27" y="11"/>
                  <a:pt x="27" y="11"/>
                  <a:pt x="28" y="11"/>
                </a:cubicBezTo>
                <a:cubicBezTo>
                  <a:pt x="28" y="11"/>
                  <a:pt x="28" y="11"/>
                  <a:pt x="28" y="11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1"/>
                  <a:pt x="29" y="11"/>
                  <a:pt x="29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4" y="12"/>
                  <a:pt x="34" y="13"/>
                  <a:pt x="35" y="13"/>
                </a:cubicBezTo>
                <a:cubicBezTo>
                  <a:pt x="35" y="13"/>
                  <a:pt x="35" y="13"/>
                  <a:pt x="35" y="13"/>
                </a:cubicBezTo>
                <a:cubicBezTo>
                  <a:pt x="36" y="13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4"/>
                  <a:pt x="37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9" y="16"/>
                  <a:pt x="40" y="17"/>
                  <a:pt x="40" y="17"/>
                </a:cubicBezTo>
                <a:cubicBezTo>
                  <a:pt x="40" y="17"/>
                  <a:pt x="40" y="17"/>
                  <a:pt x="40" y="17"/>
                </a:cubicBezTo>
                <a:cubicBezTo>
                  <a:pt x="40" y="17"/>
                  <a:pt x="40" y="17"/>
                  <a:pt x="41" y="18"/>
                </a:cubicBezTo>
                <a:cubicBezTo>
                  <a:pt x="41" y="18"/>
                  <a:pt x="41" y="18"/>
                  <a:pt x="41" y="18"/>
                </a:cubicBezTo>
                <a:cubicBezTo>
                  <a:pt x="41" y="18"/>
                  <a:pt x="41" y="19"/>
                  <a:pt x="42" y="19"/>
                </a:cubicBezTo>
                <a:cubicBezTo>
                  <a:pt x="42" y="19"/>
                  <a:pt x="42" y="19"/>
                  <a:pt x="42" y="19"/>
                </a:cubicBezTo>
                <a:cubicBezTo>
                  <a:pt x="42" y="19"/>
                  <a:pt x="42" y="19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3" y="21"/>
                  <a:pt x="43" y="22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4" y="23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8"/>
                  <a:pt x="44" y="28"/>
                </a:cubicBezTo>
                <a:cubicBezTo>
                  <a:pt x="44" y="28"/>
                  <a:pt x="44" y="28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3" y="33"/>
                  <a:pt x="43" y="34"/>
                  <a:pt x="42" y="3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6" name="Freeform 61"/>
          <p:cNvSpPr>
            <a:spLocks noEditPoints="1"/>
          </p:cNvSpPr>
          <p:nvPr userDrawn="1"/>
        </p:nvSpPr>
        <p:spPr bwMode="auto">
          <a:xfrm>
            <a:off x="5514975" y="1319213"/>
            <a:ext cx="301625" cy="382588"/>
          </a:xfrm>
          <a:custGeom>
            <a:avLst/>
            <a:gdLst>
              <a:gd name="T0" fmla="*/ 5 w 78"/>
              <a:gd name="T1" fmla="*/ 58 h 99"/>
              <a:gd name="T2" fmla="*/ 5 w 78"/>
              <a:gd name="T3" fmla="*/ 40 h 99"/>
              <a:gd name="T4" fmla="*/ 23 w 78"/>
              <a:gd name="T5" fmla="*/ 40 h 99"/>
              <a:gd name="T6" fmla="*/ 23 w 78"/>
              <a:gd name="T7" fmla="*/ 58 h 99"/>
              <a:gd name="T8" fmla="*/ 5 w 78"/>
              <a:gd name="T9" fmla="*/ 58 h 99"/>
              <a:gd name="T10" fmla="*/ 27 w 78"/>
              <a:gd name="T11" fmla="*/ 80 h 99"/>
              <a:gd name="T12" fmla="*/ 27 w 78"/>
              <a:gd name="T13" fmla="*/ 71 h 99"/>
              <a:gd name="T14" fmla="*/ 27 w 78"/>
              <a:gd name="T15" fmla="*/ 26 h 99"/>
              <a:gd name="T16" fmla="*/ 27 w 78"/>
              <a:gd name="T17" fmla="*/ 18 h 99"/>
              <a:gd name="T18" fmla="*/ 36 w 78"/>
              <a:gd name="T19" fmla="*/ 18 h 99"/>
              <a:gd name="T20" fmla="*/ 35 w 78"/>
              <a:gd name="T21" fmla="*/ 80 h 99"/>
              <a:gd name="T22" fmla="*/ 27 w 78"/>
              <a:gd name="T23" fmla="*/ 80 h 99"/>
              <a:gd name="T24" fmla="*/ 43 w 78"/>
              <a:gd name="T25" fmla="*/ 96 h 99"/>
              <a:gd name="T26" fmla="*/ 43 w 78"/>
              <a:gd name="T27" fmla="*/ 88 h 99"/>
              <a:gd name="T28" fmla="*/ 43 w 78"/>
              <a:gd name="T29" fmla="*/ 10 h 99"/>
              <a:gd name="T30" fmla="*/ 43 w 78"/>
              <a:gd name="T31" fmla="*/ 2 h 99"/>
              <a:gd name="T32" fmla="*/ 51 w 78"/>
              <a:gd name="T33" fmla="*/ 2 h 99"/>
              <a:gd name="T34" fmla="*/ 52 w 78"/>
              <a:gd name="T35" fmla="*/ 96 h 99"/>
              <a:gd name="T36" fmla="*/ 43 w 78"/>
              <a:gd name="T37" fmla="*/ 96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" h="99">
                <a:moveTo>
                  <a:pt x="5" y="58"/>
                </a:moveTo>
                <a:cubicBezTo>
                  <a:pt x="0" y="53"/>
                  <a:pt x="0" y="45"/>
                  <a:pt x="5" y="40"/>
                </a:cubicBezTo>
                <a:cubicBezTo>
                  <a:pt x="10" y="35"/>
                  <a:pt x="18" y="36"/>
                  <a:pt x="23" y="40"/>
                </a:cubicBezTo>
                <a:cubicBezTo>
                  <a:pt x="28" y="45"/>
                  <a:pt x="28" y="53"/>
                  <a:pt x="23" y="58"/>
                </a:cubicBezTo>
                <a:cubicBezTo>
                  <a:pt x="18" y="63"/>
                  <a:pt x="10" y="63"/>
                  <a:pt x="5" y="58"/>
                </a:cubicBezTo>
                <a:close/>
                <a:moveTo>
                  <a:pt x="27" y="80"/>
                </a:moveTo>
                <a:cubicBezTo>
                  <a:pt x="24" y="77"/>
                  <a:pt x="24" y="74"/>
                  <a:pt x="27" y="71"/>
                </a:cubicBezTo>
                <a:cubicBezTo>
                  <a:pt x="39" y="59"/>
                  <a:pt x="40" y="38"/>
                  <a:pt x="27" y="26"/>
                </a:cubicBezTo>
                <a:cubicBezTo>
                  <a:pt x="25" y="24"/>
                  <a:pt x="25" y="20"/>
                  <a:pt x="27" y="18"/>
                </a:cubicBezTo>
                <a:cubicBezTo>
                  <a:pt x="30" y="15"/>
                  <a:pt x="33" y="15"/>
                  <a:pt x="36" y="18"/>
                </a:cubicBezTo>
                <a:cubicBezTo>
                  <a:pt x="53" y="35"/>
                  <a:pt x="52" y="63"/>
                  <a:pt x="35" y="80"/>
                </a:cubicBezTo>
                <a:cubicBezTo>
                  <a:pt x="33" y="82"/>
                  <a:pt x="29" y="82"/>
                  <a:pt x="27" y="80"/>
                </a:cubicBezTo>
                <a:close/>
                <a:moveTo>
                  <a:pt x="43" y="96"/>
                </a:moveTo>
                <a:cubicBezTo>
                  <a:pt x="41" y="94"/>
                  <a:pt x="41" y="90"/>
                  <a:pt x="43" y="88"/>
                </a:cubicBezTo>
                <a:cubicBezTo>
                  <a:pt x="65" y="67"/>
                  <a:pt x="65" y="32"/>
                  <a:pt x="43" y="10"/>
                </a:cubicBezTo>
                <a:cubicBezTo>
                  <a:pt x="41" y="8"/>
                  <a:pt x="41" y="4"/>
                  <a:pt x="43" y="2"/>
                </a:cubicBezTo>
                <a:cubicBezTo>
                  <a:pt x="45" y="0"/>
                  <a:pt x="49" y="0"/>
                  <a:pt x="51" y="2"/>
                </a:cubicBezTo>
                <a:cubicBezTo>
                  <a:pt x="78" y="28"/>
                  <a:pt x="78" y="70"/>
                  <a:pt x="52" y="96"/>
                </a:cubicBezTo>
                <a:cubicBezTo>
                  <a:pt x="49" y="99"/>
                  <a:pt x="46" y="99"/>
                  <a:pt x="43" y="9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7" name="Freeform 62"/>
          <p:cNvSpPr>
            <a:spLocks/>
          </p:cNvSpPr>
          <p:nvPr userDrawn="1"/>
        </p:nvSpPr>
        <p:spPr bwMode="auto">
          <a:xfrm>
            <a:off x="4078288" y="1295400"/>
            <a:ext cx="266700" cy="274638"/>
          </a:xfrm>
          <a:custGeom>
            <a:avLst/>
            <a:gdLst>
              <a:gd name="T0" fmla="*/ 33 w 69"/>
              <a:gd name="T1" fmla="*/ 0 h 71"/>
              <a:gd name="T2" fmla="*/ 69 w 69"/>
              <a:gd name="T3" fmla="*/ 28 h 71"/>
              <a:gd name="T4" fmla="*/ 43 w 69"/>
              <a:gd name="T5" fmla="*/ 60 h 71"/>
              <a:gd name="T6" fmla="*/ 32 w 69"/>
              <a:gd name="T7" fmla="*/ 71 h 71"/>
              <a:gd name="T8" fmla="*/ 23 w 69"/>
              <a:gd name="T9" fmla="*/ 62 h 71"/>
              <a:gd name="T10" fmla="*/ 47 w 69"/>
              <a:gd name="T11" fmla="*/ 28 h 71"/>
              <a:gd name="T12" fmla="*/ 34 w 69"/>
              <a:gd name="T13" fmla="*/ 16 h 71"/>
              <a:gd name="T14" fmla="*/ 9 w 69"/>
              <a:gd name="T15" fmla="*/ 34 h 71"/>
              <a:gd name="T16" fmla="*/ 0 w 69"/>
              <a:gd name="T17" fmla="*/ 26 h 71"/>
              <a:gd name="T18" fmla="*/ 33 w 69"/>
              <a:gd name="T19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71">
                <a:moveTo>
                  <a:pt x="33" y="0"/>
                </a:moveTo>
                <a:cubicBezTo>
                  <a:pt x="51" y="0"/>
                  <a:pt x="69" y="8"/>
                  <a:pt x="69" y="28"/>
                </a:cubicBezTo>
                <a:cubicBezTo>
                  <a:pt x="69" y="46"/>
                  <a:pt x="48" y="53"/>
                  <a:pt x="43" y="60"/>
                </a:cubicBezTo>
                <a:cubicBezTo>
                  <a:pt x="40" y="65"/>
                  <a:pt x="41" y="71"/>
                  <a:pt x="32" y="71"/>
                </a:cubicBezTo>
                <a:cubicBezTo>
                  <a:pt x="26" y="71"/>
                  <a:pt x="23" y="67"/>
                  <a:pt x="23" y="62"/>
                </a:cubicBezTo>
                <a:cubicBezTo>
                  <a:pt x="23" y="45"/>
                  <a:pt x="47" y="42"/>
                  <a:pt x="47" y="28"/>
                </a:cubicBezTo>
                <a:cubicBezTo>
                  <a:pt x="47" y="20"/>
                  <a:pt x="42" y="16"/>
                  <a:pt x="34" y="16"/>
                </a:cubicBezTo>
                <a:cubicBezTo>
                  <a:pt x="16" y="16"/>
                  <a:pt x="23" y="34"/>
                  <a:pt x="9" y="34"/>
                </a:cubicBezTo>
                <a:cubicBezTo>
                  <a:pt x="5" y="34"/>
                  <a:pt x="0" y="31"/>
                  <a:pt x="0" y="26"/>
                </a:cubicBezTo>
                <a:cubicBezTo>
                  <a:pt x="0" y="12"/>
                  <a:pt x="16" y="0"/>
                  <a:pt x="33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8" name="Oval 63"/>
          <p:cNvSpPr>
            <a:spLocks noChangeArrowheads="1"/>
          </p:cNvSpPr>
          <p:nvPr userDrawn="1"/>
        </p:nvSpPr>
        <p:spPr bwMode="auto">
          <a:xfrm>
            <a:off x="4159250" y="1589088"/>
            <a:ext cx="88900" cy="92075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79" name="Group 78"/>
          <p:cNvGrpSpPr/>
          <p:nvPr userDrawn="1"/>
        </p:nvGrpSpPr>
        <p:grpSpPr>
          <a:xfrm>
            <a:off x="2784475" y="1724025"/>
            <a:ext cx="325438" cy="679450"/>
            <a:chOff x="2784475" y="1724025"/>
            <a:chExt cx="325438" cy="679450"/>
          </a:xfrm>
        </p:grpSpPr>
        <p:sp>
          <p:nvSpPr>
            <p:cNvPr id="80" name="Oval 64"/>
            <p:cNvSpPr>
              <a:spLocks noChangeArrowheads="1"/>
            </p:cNvSpPr>
            <p:nvPr userDrawn="1"/>
          </p:nvSpPr>
          <p:spPr bwMode="auto">
            <a:xfrm>
              <a:off x="2894013" y="1724025"/>
              <a:ext cx="107950" cy="107950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1" name="Line 65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2" name="Line 66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Freeform 67"/>
            <p:cNvSpPr>
              <a:spLocks/>
            </p:cNvSpPr>
            <p:nvPr userDrawn="1"/>
          </p:nvSpPr>
          <p:spPr bwMode="auto">
            <a:xfrm>
              <a:off x="2784475" y="1847850"/>
              <a:ext cx="325438" cy="555625"/>
            </a:xfrm>
            <a:custGeom>
              <a:avLst/>
              <a:gdLst>
                <a:gd name="T0" fmla="*/ 40 w 84"/>
                <a:gd name="T1" fmla="*/ 86 h 144"/>
                <a:gd name="T2" fmla="*/ 40 w 84"/>
                <a:gd name="T3" fmla="*/ 135 h 144"/>
                <a:gd name="T4" fmla="*/ 27 w 84"/>
                <a:gd name="T5" fmla="*/ 135 h 144"/>
                <a:gd name="T6" fmla="*/ 26 w 84"/>
                <a:gd name="T7" fmla="*/ 86 h 144"/>
                <a:gd name="T8" fmla="*/ 9 w 84"/>
                <a:gd name="T9" fmla="*/ 86 h 144"/>
                <a:gd name="T10" fmla="*/ 28 w 84"/>
                <a:gd name="T11" fmla="*/ 20 h 144"/>
                <a:gd name="T12" fmla="*/ 25 w 84"/>
                <a:gd name="T13" fmla="*/ 20 h 144"/>
                <a:gd name="T14" fmla="*/ 14 w 84"/>
                <a:gd name="T15" fmla="*/ 58 h 144"/>
                <a:gd name="T16" fmla="*/ 2 w 84"/>
                <a:gd name="T17" fmla="*/ 54 h 144"/>
                <a:gd name="T18" fmla="*/ 15 w 84"/>
                <a:gd name="T19" fmla="*/ 13 h 144"/>
                <a:gd name="T20" fmla="*/ 32 w 84"/>
                <a:gd name="T21" fmla="*/ 0 h 144"/>
                <a:gd name="T22" fmla="*/ 41 w 84"/>
                <a:gd name="T23" fmla="*/ 0 h 144"/>
                <a:gd name="T24" fmla="*/ 41 w 84"/>
                <a:gd name="T25" fmla="*/ 0 h 144"/>
                <a:gd name="T26" fmla="*/ 51 w 84"/>
                <a:gd name="T27" fmla="*/ 0 h 144"/>
                <a:gd name="T28" fmla="*/ 69 w 84"/>
                <a:gd name="T29" fmla="*/ 13 h 144"/>
                <a:gd name="T30" fmla="*/ 81 w 84"/>
                <a:gd name="T31" fmla="*/ 54 h 144"/>
                <a:gd name="T32" fmla="*/ 70 w 84"/>
                <a:gd name="T33" fmla="*/ 58 h 144"/>
                <a:gd name="T34" fmla="*/ 59 w 84"/>
                <a:gd name="T35" fmla="*/ 20 h 144"/>
                <a:gd name="T36" fmla="*/ 56 w 84"/>
                <a:gd name="T37" fmla="*/ 20 h 144"/>
                <a:gd name="T38" fmla="*/ 75 w 84"/>
                <a:gd name="T39" fmla="*/ 86 h 144"/>
                <a:gd name="T40" fmla="*/ 57 w 84"/>
                <a:gd name="T41" fmla="*/ 86 h 144"/>
                <a:gd name="T42" fmla="*/ 57 w 84"/>
                <a:gd name="T43" fmla="*/ 135 h 144"/>
                <a:gd name="T44" fmla="*/ 44 w 84"/>
                <a:gd name="T45" fmla="*/ 135 h 144"/>
                <a:gd name="T46" fmla="*/ 44 w 84"/>
                <a:gd name="T47" fmla="*/ 86 h 144"/>
                <a:gd name="T48" fmla="*/ 40 w 84"/>
                <a:gd name="T49" fmla="*/ 8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" h="144">
                  <a:moveTo>
                    <a:pt x="40" y="86"/>
                  </a:moveTo>
                  <a:cubicBezTo>
                    <a:pt x="40" y="135"/>
                    <a:pt x="40" y="135"/>
                    <a:pt x="40" y="135"/>
                  </a:cubicBezTo>
                  <a:cubicBezTo>
                    <a:pt x="40" y="144"/>
                    <a:pt x="27" y="144"/>
                    <a:pt x="27" y="13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11" y="66"/>
                    <a:pt x="0" y="63"/>
                    <a:pt x="2" y="5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9"/>
                    <a:pt x="2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1" y="0"/>
                    <a:pt x="67" y="9"/>
                    <a:pt x="69" y="13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4" y="62"/>
                    <a:pt x="73" y="66"/>
                    <a:pt x="70" y="58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57" y="144"/>
                    <a:pt x="44" y="144"/>
                    <a:pt x="44" y="135"/>
                  </a:cubicBezTo>
                  <a:cubicBezTo>
                    <a:pt x="44" y="86"/>
                    <a:pt x="44" y="86"/>
                    <a:pt x="44" y="86"/>
                  </a:cubicBezTo>
                  <a:lnTo>
                    <a:pt x="40" y="8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4" name="Group 83"/>
          <p:cNvGrpSpPr/>
          <p:nvPr userDrawn="1"/>
        </p:nvGrpSpPr>
        <p:grpSpPr>
          <a:xfrm>
            <a:off x="3194050" y="1724025"/>
            <a:ext cx="255588" cy="684213"/>
            <a:chOff x="3194050" y="1724025"/>
            <a:chExt cx="255588" cy="684213"/>
          </a:xfrm>
        </p:grpSpPr>
        <p:sp>
          <p:nvSpPr>
            <p:cNvPr id="85" name="Freeform 68"/>
            <p:cNvSpPr>
              <a:spLocks/>
            </p:cNvSpPr>
            <p:nvPr userDrawn="1"/>
          </p:nvSpPr>
          <p:spPr bwMode="auto">
            <a:xfrm>
              <a:off x="3194050" y="1847850"/>
              <a:ext cx="255588" cy="560388"/>
            </a:xfrm>
            <a:custGeom>
              <a:avLst/>
              <a:gdLst>
                <a:gd name="T0" fmla="*/ 18 w 66"/>
                <a:gd name="T1" fmla="*/ 0 h 145"/>
                <a:gd name="T2" fmla="*/ 0 w 66"/>
                <a:gd name="T3" fmla="*/ 19 h 145"/>
                <a:gd name="T4" fmla="*/ 0 w 66"/>
                <a:gd name="T5" fmla="*/ 63 h 145"/>
                <a:gd name="T6" fmla="*/ 12 w 66"/>
                <a:gd name="T7" fmla="*/ 63 h 145"/>
                <a:gd name="T8" fmla="*/ 12 w 66"/>
                <a:gd name="T9" fmla="*/ 23 h 145"/>
                <a:gd name="T10" fmla="*/ 15 w 66"/>
                <a:gd name="T11" fmla="*/ 23 h 145"/>
                <a:gd name="T12" fmla="*/ 15 w 66"/>
                <a:gd name="T13" fmla="*/ 133 h 145"/>
                <a:gd name="T14" fmla="*/ 31 w 66"/>
                <a:gd name="T15" fmla="*/ 133 h 145"/>
                <a:gd name="T16" fmla="*/ 31 w 66"/>
                <a:gd name="T17" fmla="*/ 69 h 145"/>
                <a:gd name="T18" fmla="*/ 34 w 66"/>
                <a:gd name="T19" fmla="*/ 69 h 145"/>
                <a:gd name="T20" fmla="*/ 34 w 66"/>
                <a:gd name="T21" fmla="*/ 133 h 145"/>
                <a:gd name="T22" fmla="*/ 51 w 66"/>
                <a:gd name="T23" fmla="*/ 133 h 145"/>
                <a:gd name="T24" fmla="*/ 51 w 66"/>
                <a:gd name="T25" fmla="*/ 23 h 145"/>
                <a:gd name="T26" fmla="*/ 54 w 66"/>
                <a:gd name="T27" fmla="*/ 23 h 145"/>
                <a:gd name="T28" fmla="*/ 54 w 66"/>
                <a:gd name="T29" fmla="*/ 63 h 145"/>
                <a:gd name="T30" fmla="*/ 66 w 66"/>
                <a:gd name="T31" fmla="*/ 63 h 145"/>
                <a:gd name="T32" fmla="*/ 66 w 66"/>
                <a:gd name="T33" fmla="*/ 19 h 145"/>
                <a:gd name="T34" fmla="*/ 48 w 66"/>
                <a:gd name="T35" fmla="*/ 0 h 145"/>
                <a:gd name="T36" fmla="*/ 18 w 66"/>
                <a:gd name="T3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145">
                  <a:moveTo>
                    <a:pt x="18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71"/>
                    <a:pt x="12" y="71"/>
                    <a:pt x="12" y="6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5" y="145"/>
                    <a:pt x="31" y="144"/>
                    <a:pt x="31" y="133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34" y="144"/>
                    <a:pt x="51" y="145"/>
                    <a:pt x="51" y="133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4" y="71"/>
                    <a:pt x="66" y="71"/>
                    <a:pt x="66" y="63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6" y="10"/>
                    <a:pt x="58" y="0"/>
                    <a:pt x="4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6" name="Oval 69"/>
            <p:cNvSpPr>
              <a:spLocks noChangeArrowheads="1"/>
            </p:cNvSpPr>
            <p:nvPr userDrawn="1"/>
          </p:nvSpPr>
          <p:spPr bwMode="auto">
            <a:xfrm>
              <a:off x="3268663" y="1724025"/>
              <a:ext cx="107950" cy="1127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Line 70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8" name="Line 71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9" name="Group 88"/>
          <p:cNvGrpSpPr/>
          <p:nvPr userDrawn="1"/>
        </p:nvGrpSpPr>
        <p:grpSpPr>
          <a:xfrm>
            <a:off x="6180138" y="1743075"/>
            <a:ext cx="469900" cy="649288"/>
            <a:chOff x="6180138" y="1743075"/>
            <a:chExt cx="469900" cy="649288"/>
          </a:xfrm>
        </p:grpSpPr>
        <p:sp>
          <p:nvSpPr>
            <p:cNvPr id="90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1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2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4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6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98" name="Freeform 80"/>
          <p:cNvSpPr>
            <a:spLocks/>
          </p:cNvSpPr>
          <p:nvPr userDrawn="1"/>
        </p:nvSpPr>
        <p:spPr bwMode="auto">
          <a:xfrm>
            <a:off x="6396038" y="754063"/>
            <a:ext cx="274638" cy="271463"/>
          </a:xfrm>
          <a:custGeom>
            <a:avLst/>
            <a:gdLst>
              <a:gd name="T0" fmla="*/ 71 w 71"/>
              <a:gd name="T1" fmla="*/ 2 h 70"/>
              <a:gd name="T2" fmla="*/ 43 w 71"/>
              <a:gd name="T3" fmla="*/ 36 h 70"/>
              <a:gd name="T4" fmla="*/ 29 w 71"/>
              <a:gd name="T5" fmla="*/ 59 h 70"/>
              <a:gd name="T6" fmla="*/ 27 w 71"/>
              <a:gd name="T7" fmla="*/ 63 h 70"/>
              <a:gd name="T8" fmla="*/ 16 w 71"/>
              <a:gd name="T9" fmla="*/ 70 h 70"/>
              <a:gd name="T10" fmla="*/ 11 w 71"/>
              <a:gd name="T11" fmla="*/ 69 h 70"/>
              <a:gd name="T12" fmla="*/ 8 w 71"/>
              <a:gd name="T13" fmla="*/ 66 h 70"/>
              <a:gd name="T14" fmla="*/ 5 w 71"/>
              <a:gd name="T15" fmla="*/ 62 h 70"/>
              <a:gd name="T16" fmla="*/ 2 w 71"/>
              <a:gd name="T17" fmla="*/ 53 h 70"/>
              <a:gd name="T18" fmla="*/ 2 w 71"/>
              <a:gd name="T19" fmla="*/ 52 h 70"/>
              <a:gd name="T20" fmla="*/ 0 w 71"/>
              <a:gd name="T21" fmla="*/ 44 h 70"/>
              <a:gd name="T22" fmla="*/ 4 w 71"/>
              <a:gd name="T23" fmla="*/ 38 h 70"/>
              <a:gd name="T24" fmla="*/ 12 w 71"/>
              <a:gd name="T25" fmla="*/ 35 h 70"/>
              <a:gd name="T26" fmla="*/ 14 w 71"/>
              <a:gd name="T27" fmla="*/ 36 h 70"/>
              <a:gd name="T28" fmla="*/ 15 w 71"/>
              <a:gd name="T29" fmla="*/ 39 h 70"/>
              <a:gd name="T30" fmla="*/ 17 w 71"/>
              <a:gd name="T31" fmla="*/ 43 h 70"/>
              <a:gd name="T32" fmla="*/ 20 w 71"/>
              <a:gd name="T33" fmla="*/ 49 h 70"/>
              <a:gd name="T34" fmla="*/ 29 w 71"/>
              <a:gd name="T35" fmla="*/ 36 h 70"/>
              <a:gd name="T36" fmla="*/ 33 w 71"/>
              <a:gd name="T37" fmla="*/ 29 h 70"/>
              <a:gd name="T38" fmla="*/ 45 w 71"/>
              <a:gd name="T39" fmla="*/ 13 h 70"/>
              <a:gd name="T40" fmla="*/ 52 w 71"/>
              <a:gd name="T41" fmla="*/ 5 h 70"/>
              <a:gd name="T42" fmla="*/ 59 w 71"/>
              <a:gd name="T43" fmla="*/ 2 h 70"/>
              <a:gd name="T44" fmla="*/ 70 w 71"/>
              <a:gd name="T45" fmla="*/ 0 h 70"/>
              <a:gd name="T46" fmla="*/ 71 w 71"/>
              <a:gd name="T47" fmla="*/ 2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1" h="70">
                <a:moveTo>
                  <a:pt x="71" y="2"/>
                </a:moveTo>
                <a:cubicBezTo>
                  <a:pt x="61" y="13"/>
                  <a:pt x="52" y="24"/>
                  <a:pt x="43" y="36"/>
                </a:cubicBezTo>
                <a:cubicBezTo>
                  <a:pt x="35" y="48"/>
                  <a:pt x="36" y="46"/>
                  <a:pt x="29" y="59"/>
                </a:cubicBezTo>
                <a:cubicBezTo>
                  <a:pt x="28" y="60"/>
                  <a:pt x="27" y="61"/>
                  <a:pt x="27" y="63"/>
                </a:cubicBezTo>
                <a:cubicBezTo>
                  <a:pt x="24" y="68"/>
                  <a:pt x="20" y="70"/>
                  <a:pt x="16" y="70"/>
                </a:cubicBezTo>
                <a:cubicBezTo>
                  <a:pt x="14" y="70"/>
                  <a:pt x="12" y="70"/>
                  <a:pt x="11" y="69"/>
                </a:cubicBezTo>
                <a:cubicBezTo>
                  <a:pt x="10" y="69"/>
                  <a:pt x="9" y="68"/>
                  <a:pt x="8" y="66"/>
                </a:cubicBezTo>
                <a:cubicBezTo>
                  <a:pt x="7" y="65"/>
                  <a:pt x="6" y="64"/>
                  <a:pt x="5" y="62"/>
                </a:cubicBezTo>
                <a:cubicBezTo>
                  <a:pt x="4" y="60"/>
                  <a:pt x="3" y="57"/>
                  <a:pt x="2" y="53"/>
                </a:cubicBezTo>
                <a:cubicBezTo>
                  <a:pt x="2" y="53"/>
                  <a:pt x="2" y="52"/>
                  <a:pt x="2" y="52"/>
                </a:cubicBezTo>
                <a:cubicBezTo>
                  <a:pt x="1" y="48"/>
                  <a:pt x="0" y="45"/>
                  <a:pt x="0" y="44"/>
                </a:cubicBezTo>
                <a:cubicBezTo>
                  <a:pt x="0" y="42"/>
                  <a:pt x="2" y="40"/>
                  <a:pt x="4" y="38"/>
                </a:cubicBezTo>
                <a:cubicBezTo>
                  <a:pt x="7" y="36"/>
                  <a:pt x="9" y="35"/>
                  <a:pt x="12" y="35"/>
                </a:cubicBezTo>
                <a:cubicBezTo>
                  <a:pt x="13" y="35"/>
                  <a:pt x="13" y="35"/>
                  <a:pt x="14" y="36"/>
                </a:cubicBezTo>
                <a:cubicBezTo>
                  <a:pt x="14" y="36"/>
                  <a:pt x="15" y="37"/>
                  <a:pt x="15" y="39"/>
                </a:cubicBezTo>
                <a:cubicBezTo>
                  <a:pt x="16" y="40"/>
                  <a:pt x="16" y="41"/>
                  <a:pt x="17" y="43"/>
                </a:cubicBezTo>
                <a:cubicBezTo>
                  <a:pt x="18" y="47"/>
                  <a:pt x="19" y="49"/>
                  <a:pt x="20" y="49"/>
                </a:cubicBezTo>
                <a:cubicBezTo>
                  <a:pt x="21" y="49"/>
                  <a:pt x="24" y="44"/>
                  <a:pt x="29" y="36"/>
                </a:cubicBezTo>
                <a:cubicBezTo>
                  <a:pt x="34" y="28"/>
                  <a:pt x="29" y="35"/>
                  <a:pt x="33" y="29"/>
                </a:cubicBezTo>
                <a:cubicBezTo>
                  <a:pt x="38" y="22"/>
                  <a:pt x="42" y="16"/>
                  <a:pt x="45" y="13"/>
                </a:cubicBezTo>
                <a:cubicBezTo>
                  <a:pt x="47" y="10"/>
                  <a:pt x="50" y="7"/>
                  <a:pt x="52" y="5"/>
                </a:cubicBezTo>
                <a:cubicBezTo>
                  <a:pt x="54" y="4"/>
                  <a:pt x="56" y="2"/>
                  <a:pt x="59" y="2"/>
                </a:cubicBezTo>
                <a:cubicBezTo>
                  <a:pt x="62" y="1"/>
                  <a:pt x="66" y="0"/>
                  <a:pt x="70" y="0"/>
                </a:cubicBezTo>
                <a:lnTo>
                  <a:pt x="71" y="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99" name="Group 98"/>
          <p:cNvGrpSpPr/>
          <p:nvPr userDrawn="1"/>
        </p:nvGrpSpPr>
        <p:grpSpPr>
          <a:xfrm>
            <a:off x="4956175" y="2465388"/>
            <a:ext cx="455613" cy="352425"/>
            <a:chOff x="4956175" y="2465388"/>
            <a:chExt cx="455613" cy="352425"/>
          </a:xfrm>
        </p:grpSpPr>
        <p:sp>
          <p:nvSpPr>
            <p:cNvPr id="100" name="Line 81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Line 82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" name="Freeform 83"/>
            <p:cNvSpPr>
              <a:spLocks/>
            </p:cNvSpPr>
            <p:nvPr userDrawn="1"/>
          </p:nvSpPr>
          <p:spPr bwMode="auto">
            <a:xfrm>
              <a:off x="5183188" y="2465388"/>
              <a:ext cx="207963" cy="101600"/>
            </a:xfrm>
            <a:custGeom>
              <a:avLst/>
              <a:gdLst>
                <a:gd name="T0" fmla="*/ 0 w 131"/>
                <a:gd name="T1" fmla="*/ 42 h 64"/>
                <a:gd name="T2" fmla="*/ 34 w 131"/>
                <a:gd name="T3" fmla="*/ 0 h 64"/>
                <a:gd name="T4" fmla="*/ 131 w 131"/>
                <a:gd name="T5" fmla="*/ 17 h 64"/>
                <a:gd name="T6" fmla="*/ 93 w 131"/>
                <a:gd name="T7" fmla="*/ 64 h 64"/>
                <a:gd name="T8" fmla="*/ 0 w 131"/>
                <a:gd name="T9" fmla="*/ 4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64">
                  <a:moveTo>
                    <a:pt x="0" y="42"/>
                  </a:moveTo>
                  <a:lnTo>
                    <a:pt x="34" y="0"/>
                  </a:lnTo>
                  <a:lnTo>
                    <a:pt x="131" y="17"/>
                  </a:lnTo>
                  <a:lnTo>
                    <a:pt x="93" y="6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" name="Freeform 84"/>
            <p:cNvSpPr>
              <a:spLocks/>
            </p:cNvSpPr>
            <p:nvPr userDrawn="1"/>
          </p:nvSpPr>
          <p:spPr bwMode="auto">
            <a:xfrm>
              <a:off x="4959350" y="2481263"/>
              <a:ext cx="220663" cy="85725"/>
            </a:xfrm>
            <a:custGeom>
              <a:avLst/>
              <a:gdLst>
                <a:gd name="T0" fmla="*/ 0 w 139"/>
                <a:gd name="T1" fmla="*/ 20 h 54"/>
                <a:gd name="T2" fmla="*/ 41 w 139"/>
                <a:gd name="T3" fmla="*/ 54 h 54"/>
                <a:gd name="T4" fmla="*/ 139 w 139"/>
                <a:gd name="T5" fmla="*/ 32 h 54"/>
                <a:gd name="T6" fmla="*/ 97 w 139"/>
                <a:gd name="T7" fmla="*/ 0 h 54"/>
                <a:gd name="T8" fmla="*/ 0 w 139"/>
                <a:gd name="T9" fmla="*/ 2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54">
                  <a:moveTo>
                    <a:pt x="0" y="20"/>
                  </a:moveTo>
                  <a:lnTo>
                    <a:pt x="41" y="54"/>
                  </a:lnTo>
                  <a:lnTo>
                    <a:pt x="139" y="32"/>
                  </a:lnTo>
                  <a:lnTo>
                    <a:pt x="97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" name="Freeform 85"/>
            <p:cNvSpPr>
              <a:spLocks/>
            </p:cNvSpPr>
            <p:nvPr userDrawn="1"/>
          </p:nvSpPr>
          <p:spPr bwMode="auto">
            <a:xfrm>
              <a:off x="5024438" y="2613025"/>
              <a:ext cx="150813" cy="204788"/>
            </a:xfrm>
            <a:custGeom>
              <a:avLst/>
              <a:gdLst>
                <a:gd name="T0" fmla="*/ 47 w 95"/>
                <a:gd name="T1" fmla="*/ 58 h 129"/>
                <a:gd name="T2" fmla="*/ 44 w 95"/>
                <a:gd name="T3" fmla="*/ 58 h 129"/>
                <a:gd name="T4" fmla="*/ 0 w 95"/>
                <a:gd name="T5" fmla="*/ 41 h 129"/>
                <a:gd name="T6" fmla="*/ 0 w 95"/>
                <a:gd name="T7" fmla="*/ 90 h 129"/>
                <a:gd name="T8" fmla="*/ 95 w 95"/>
                <a:gd name="T9" fmla="*/ 129 h 129"/>
                <a:gd name="T10" fmla="*/ 95 w 95"/>
                <a:gd name="T11" fmla="*/ 0 h 129"/>
                <a:gd name="T12" fmla="*/ 47 w 95"/>
                <a:gd name="T13" fmla="*/ 5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9">
                  <a:moveTo>
                    <a:pt x="47" y="58"/>
                  </a:moveTo>
                  <a:lnTo>
                    <a:pt x="44" y="58"/>
                  </a:lnTo>
                  <a:lnTo>
                    <a:pt x="0" y="41"/>
                  </a:lnTo>
                  <a:lnTo>
                    <a:pt x="0" y="90"/>
                  </a:lnTo>
                  <a:lnTo>
                    <a:pt x="95" y="129"/>
                  </a:lnTo>
                  <a:lnTo>
                    <a:pt x="95" y="0"/>
                  </a:lnTo>
                  <a:lnTo>
                    <a:pt x="47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" name="Freeform 86"/>
            <p:cNvSpPr>
              <a:spLocks/>
            </p:cNvSpPr>
            <p:nvPr userDrawn="1"/>
          </p:nvSpPr>
          <p:spPr bwMode="auto">
            <a:xfrm>
              <a:off x="4956175" y="2570163"/>
              <a:ext cx="211138" cy="127000"/>
            </a:xfrm>
            <a:custGeom>
              <a:avLst/>
              <a:gdLst>
                <a:gd name="T0" fmla="*/ 43 w 133"/>
                <a:gd name="T1" fmla="*/ 0 h 80"/>
                <a:gd name="T2" fmla="*/ 43 w 133"/>
                <a:gd name="T3" fmla="*/ 0 h 80"/>
                <a:gd name="T4" fmla="*/ 0 w 133"/>
                <a:gd name="T5" fmla="*/ 46 h 80"/>
                <a:gd name="T6" fmla="*/ 43 w 133"/>
                <a:gd name="T7" fmla="*/ 63 h 80"/>
                <a:gd name="T8" fmla="*/ 87 w 133"/>
                <a:gd name="T9" fmla="*/ 80 h 80"/>
                <a:gd name="T10" fmla="*/ 133 w 133"/>
                <a:gd name="T11" fmla="*/ 24 h 80"/>
                <a:gd name="T12" fmla="*/ 43 w 133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80">
                  <a:moveTo>
                    <a:pt x="43" y="0"/>
                  </a:moveTo>
                  <a:lnTo>
                    <a:pt x="43" y="0"/>
                  </a:lnTo>
                  <a:lnTo>
                    <a:pt x="0" y="46"/>
                  </a:lnTo>
                  <a:lnTo>
                    <a:pt x="43" y="63"/>
                  </a:lnTo>
                  <a:lnTo>
                    <a:pt x="87" y="80"/>
                  </a:lnTo>
                  <a:lnTo>
                    <a:pt x="133" y="2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" name="Freeform 87"/>
            <p:cNvSpPr>
              <a:spLocks/>
            </p:cNvSpPr>
            <p:nvPr userDrawn="1"/>
          </p:nvSpPr>
          <p:spPr bwMode="auto">
            <a:xfrm>
              <a:off x="5183188" y="2613025"/>
              <a:ext cx="150813" cy="204788"/>
            </a:xfrm>
            <a:custGeom>
              <a:avLst/>
              <a:gdLst>
                <a:gd name="T0" fmla="*/ 0 w 95"/>
                <a:gd name="T1" fmla="*/ 0 h 129"/>
                <a:gd name="T2" fmla="*/ 0 w 95"/>
                <a:gd name="T3" fmla="*/ 129 h 129"/>
                <a:gd name="T4" fmla="*/ 95 w 95"/>
                <a:gd name="T5" fmla="*/ 90 h 129"/>
                <a:gd name="T6" fmla="*/ 95 w 95"/>
                <a:gd name="T7" fmla="*/ 29 h 129"/>
                <a:gd name="T8" fmla="*/ 54 w 95"/>
                <a:gd name="T9" fmla="*/ 44 h 129"/>
                <a:gd name="T10" fmla="*/ 0 w 9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29">
                  <a:moveTo>
                    <a:pt x="0" y="0"/>
                  </a:moveTo>
                  <a:lnTo>
                    <a:pt x="0" y="129"/>
                  </a:lnTo>
                  <a:lnTo>
                    <a:pt x="95" y="90"/>
                  </a:lnTo>
                  <a:lnTo>
                    <a:pt x="95" y="29"/>
                  </a:lnTo>
                  <a:lnTo>
                    <a:pt x="5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" name="Freeform 88"/>
            <p:cNvSpPr>
              <a:spLocks/>
            </p:cNvSpPr>
            <p:nvPr userDrawn="1"/>
          </p:nvSpPr>
          <p:spPr bwMode="auto">
            <a:xfrm>
              <a:off x="5191125" y="2570163"/>
              <a:ext cx="220663" cy="104775"/>
            </a:xfrm>
            <a:custGeom>
              <a:avLst/>
              <a:gdLst>
                <a:gd name="T0" fmla="*/ 92 w 139"/>
                <a:gd name="T1" fmla="*/ 0 h 66"/>
                <a:gd name="T2" fmla="*/ 90 w 139"/>
                <a:gd name="T3" fmla="*/ 0 h 66"/>
                <a:gd name="T4" fmla="*/ 0 w 139"/>
                <a:gd name="T5" fmla="*/ 27 h 66"/>
                <a:gd name="T6" fmla="*/ 51 w 139"/>
                <a:gd name="T7" fmla="*/ 66 h 66"/>
                <a:gd name="T8" fmla="*/ 90 w 139"/>
                <a:gd name="T9" fmla="*/ 51 h 66"/>
                <a:gd name="T10" fmla="*/ 139 w 139"/>
                <a:gd name="T11" fmla="*/ 34 h 66"/>
                <a:gd name="T12" fmla="*/ 92 w 139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66">
                  <a:moveTo>
                    <a:pt x="92" y="0"/>
                  </a:moveTo>
                  <a:lnTo>
                    <a:pt x="90" y="0"/>
                  </a:lnTo>
                  <a:lnTo>
                    <a:pt x="0" y="27"/>
                  </a:lnTo>
                  <a:lnTo>
                    <a:pt x="51" y="66"/>
                  </a:lnTo>
                  <a:lnTo>
                    <a:pt x="90" y="51"/>
                  </a:lnTo>
                  <a:lnTo>
                    <a:pt x="139" y="3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8" name="Freeform 89"/>
          <p:cNvSpPr>
            <a:spLocks noEditPoints="1"/>
          </p:cNvSpPr>
          <p:nvPr userDrawn="1"/>
        </p:nvSpPr>
        <p:spPr bwMode="auto">
          <a:xfrm>
            <a:off x="5110163" y="1287463"/>
            <a:ext cx="266700" cy="398463"/>
          </a:xfrm>
          <a:custGeom>
            <a:avLst/>
            <a:gdLst>
              <a:gd name="T0" fmla="*/ 34 w 69"/>
              <a:gd name="T1" fmla="*/ 0 h 103"/>
              <a:gd name="T2" fmla="*/ 0 w 69"/>
              <a:gd name="T3" fmla="*/ 34 h 103"/>
              <a:gd name="T4" fmla="*/ 34 w 69"/>
              <a:gd name="T5" fmla="*/ 103 h 103"/>
              <a:gd name="T6" fmla="*/ 69 w 69"/>
              <a:gd name="T7" fmla="*/ 34 h 103"/>
              <a:gd name="T8" fmla="*/ 34 w 69"/>
              <a:gd name="T9" fmla="*/ 0 h 103"/>
              <a:gd name="T10" fmla="*/ 34 w 69"/>
              <a:gd name="T11" fmla="*/ 61 h 103"/>
              <a:gd name="T12" fmla="*/ 10 w 69"/>
              <a:gd name="T13" fmla="*/ 37 h 103"/>
              <a:gd name="T14" fmla="*/ 34 w 69"/>
              <a:gd name="T15" fmla="*/ 13 h 103"/>
              <a:gd name="T16" fmla="*/ 58 w 69"/>
              <a:gd name="T17" fmla="*/ 37 h 103"/>
              <a:gd name="T18" fmla="*/ 34 w 69"/>
              <a:gd name="T19" fmla="*/ 6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103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3"/>
                  <a:pt x="34" y="103"/>
                  <a:pt x="34" y="103"/>
                </a:cubicBezTo>
                <a:cubicBezTo>
                  <a:pt x="34" y="103"/>
                  <a:pt x="69" y="53"/>
                  <a:pt x="69" y="34"/>
                </a:cubicBezTo>
                <a:cubicBezTo>
                  <a:pt x="69" y="15"/>
                  <a:pt x="53" y="0"/>
                  <a:pt x="34" y="0"/>
                </a:cubicBezTo>
                <a:close/>
                <a:moveTo>
                  <a:pt x="34" y="61"/>
                </a:moveTo>
                <a:cubicBezTo>
                  <a:pt x="21" y="61"/>
                  <a:pt x="10" y="50"/>
                  <a:pt x="10" y="37"/>
                </a:cubicBezTo>
                <a:cubicBezTo>
                  <a:pt x="10" y="24"/>
                  <a:pt x="21" y="13"/>
                  <a:pt x="34" y="13"/>
                </a:cubicBezTo>
                <a:cubicBezTo>
                  <a:pt x="47" y="13"/>
                  <a:pt x="58" y="24"/>
                  <a:pt x="58" y="37"/>
                </a:cubicBezTo>
                <a:cubicBezTo>
                  <a:pt x="58" y="50"/>
                  <a:pt x="47" y="61"/>
                  <a:pt x="34" y="6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9" name="Freeform 92"/>
          <p:cNvSpPr>
            <a:spLocks/>
          </p:cNvSpPr>
          <p:nvPr userDrawn="1"/>
        </p:nvSpPr>
        <p:spPr bwMode="auto">
          <a:xfrm>
            <a:off x="4511675" y="977900"/>
            <a:ext cx="390525" cy="328613"/>
          </a:xfrm>
          <a:custGeom>
            <a:avLst/>
            <a:gdLst>
              <a:gd name="T0" fmla="*/ 101 w 101"/>
              <a:gd name="T1" fmla="*/ 35 h 85"/>
              <a:gd name="T2" fmla="*/ 50 w 101"/>
              <a:gd name="T3" fmla="*/ 0 h 85"/>
              <a:gd name="T4" fmla="*/ 0 w 101"/>
              <a:gd name="T5" fmla="*/ 35 h 85"/>
              <a:gd name="T6" fmla="*/ 50 w 101"/>
              <a:gd name="T7" fmla="*/ 71 h 85"/>
              <a:gd name="T8" fmla="*/ 58 w 101"/>
              <a:gd name="T9" fmla="*/ 70 h 85"/>
              <a:gd name="T10" fmla="*/ 59 w 101"/>
              <a:gd name="T11" fmla="*/ 71 h 85"/>
              <a:gd name="T12" fmla="*/ 60 w 101"/>
              <a:gd name="T13" fmla="*/ 73 h 85"/>
              <a:gd name="T14" fmla="*/ 55 w 101"/>
              <a:gd name="T15" fmla="*/ 83 h 85"/>
              <a:gd name="T16" fmla="*/ 54 w 101"/>
              <a:gd name="T17" fmla="*/ 84 h 85"/>
              <a:gd name="T18" fmla="*/ 56 w 101"/>
              <a:gd name="T19" fmla="*/ 85 h 85"/>
              <a:gd name="T20" fmla="*/ 78 w 101"/>
              <a:gd name="T21" fmla="*/ 68 h 85"/>
              <a:gd name="T22" fmla="*/ 82 w 101"/>
              <a:gd name="T23" fmla="*/ 63 h 85"/>
              <a:gd name="T24" fmla="*/ 101 w 101"/>
              <a:gd name="T25" fmla="*/ 3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1" h="85">
                <a:moveTo>
                  <a:pt x="101" y="35"/>
                </a:moveTo>
                <a:cubicBezTo>
                  <a:pt x="101" y="16"/>
                  <a:pt x="78" y="0"/>
                  <a:pt x="50" y="0"/>
                </a:cubicBezTo>
                <a:cubicBezTo>
                  <a:pt x="23" y="0"/>
                  <a:pt x="0" y="16"/>
                  <a:pt x="0" y="35"/>
                </a:cubicBezTo>
                <a:cubicBezTo>
                  <a:pt x="0" y="55"/>
                  <a:pt x="23" y="71"/>
                  <a:pt x="50" y="71"/>
                </a:cubicBezTo>
                <a:cubicBezTo>
                  <a:pt x="53" y="71"/>
                  <a:pt x="55" y="71"/>
                  <a:pt x="58" y="70"/>
                </a:cubicBezTo>
                <a:cubicBezTo>
                  <a:pt x="58" y="70"/>
                  <a:pt x="59" y="71"/>
                  <a:pt x="59" y="71"/>
                </a:cubicBezTo>
                <a:cubicBezTo>
                  <a:pt x="60" y="72"/>
                  <a:pt x="60" y="72"/>
                  <a:pt x="60" y="73"/>
                </a:cubicBezTo>
                <a:cubicBezTo>
                  <a:pt x="59" y="77"/>
                  <a:pt x="57" y="80"/>
                  <a:pt x="55" y="83"/>
                </a:cubicBezTo>
                <a:cubicBezTo>
                  <a:pt x="54" y="83"/>
                  <a:pt x="54" y="84"/>
                  <a:pt x="54" y="84"/>
                </a:cubicBezTo>
                <a:cubicBezTo>
                  <a:pt x="55" y="85"/>
                  <a:pt x="55" y="85"/>
                  <a:pt x="56" y="85"/>
                </a:cubicBezTo>
                <a:cubicBezTo>
                  <a:pt x="66" y="83"/>
                  <a:pt x="74" y="76"/>
                  <a:pt x="78" y="68"/>
                </a:cubicBezTo>
                <a:cubicBezTo>
                  <a:pt x="78" y="66"/>
                  <a:pt x="80" y="64"/>
                  <a:pt x="82" y="63"/>
                </a:cubicBezTo>
                <a:cubicBezTo>
                  <a:pt x="93" y="57"/>
                  <a:pt x="101" y="47"/>
                  <a:pt x="101" y="3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0" name="Freeform 93"/>
          <p:cNvSpPr>
            <a:spLocks/>
          </p:cNvSpPr>
          <p:nvPr userDrawn="1"/>
        </p:nvSpPr>
        <p:spPr bwMode="auto">
          <a:xfrm>
            <a:off x="2889250" y="2655888"/>
            <a:ext cx="393700" cy="458788"/>
          </a:xfrm>
          <a:custGeom>
            <a:avLst/>
            <a:gdLst>
              <a:gd name="T0" fmla="*/ 83 w 102"/>
              <a:gd name="T1" fmla="*/ 80 h 119"/>
              <a:gd name="T2" fmla="*/ 70 w 102"/>
              <a:gd name="T3" fmla="*/ 85 h 119"/>
              <a:gd name="T4" fmla="*/ 38 w 102"/>
              <a:gd name="T5" fmla="*/ 65 h 119"/>
              <a:gd name="T6" fmla="*/ 38 w 102"/>
              <a:gd name="T7" fmla="*/ 59 h 119"/>
              <a:gd name="T8" fmla="*/ 38 w 102"/>
              <a:gd name="T9" fmla="*/ 54 h 119"/>
              <a:gd name="T10" fmla="*/ 70 w 102"/>
              <a:gd name="T11" fmla="*/ 34 h 119"/>
              <a:gd name="T12" fmla="*/ 83 w 102"/>
              <a:gd name="T13" fmla="*/ 39 h 119"/>
              <a:gd name="T14" fmla="*/ 102 w 102"/>
              <a:gd name="T15" fmla="*/ 19 h 119"/>
              <a:gd name="T16" fmla="*/ 83 w 102"/>
              <a:gd name="T17" fmla="*/ 0 h 119"/>
              <a:gd name="T18" fmla="*/ 63 w 102"/>
              <a:gd name="T19" fmla="*/ 19 h 119"/>
              <a:gd name="T20" fmla="*/ 64 w 102"/>
              <a:gd name="T21" fmla="*/ 25 h 119"/>
              <a:gd name="T22" fmla="*/ 32 w 102"/>
              <a:gd name="T23" fmla="*/ 45 h 119"/>
              <a:gd name="T24" fmla="*/ 19 w 102"/>
              <a:gd name="T25" fmla="*/ 40 h 119"/>
              <a:gd name="T26" fmla="*/ 0 w 102"/>
              <a:gd name="T27" fmla="*/ 59 h 119"/>
              <a:gd name="T28" fmla="*/ 19 w 102"/>
              <a:gd name="T29" fmla="*/ 79 h 119"/>
              <a:gd name="T30" fmla="*/ 32 w 102"/>
              <a:gd name="T31" fmla="*/ 74 h 119"/>
              <a:gd name="T32" fmla="*/ 64 w 102"/>
              <a:gd name="T33" fmla="*/ 94 h 119"/>
              <a:gd name="T34" fmla="*/ 63 w 102"/>
              <a:gd name="T35" fmla="*/ 99 h 119"/>
              <a:gd name="T36" fmla="*/ 83 w 102"/>
              <a:gd name="T37" fmla="*/ 119 h 119"/>
              <a:gd name="T38" fmla="*/ 102 w 102"/>
              <a:gd name="T39" fmla="*/ 99 h 119"/>
              <a:gd name="T40" fmla="*/ 83 w 102"/>
              <a:gd name="T41" fmla="*/ 8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2" h="119">
                <a:moveTo>
                  <a:pt x="83" y="80"/>
                </a:moveTo>
                <a:cubicBezTo>
                  <a:pt x="78" y="80"/>
                  <a:pt x="73" y="82"/>
                  <a:pt x="70" y="85"/>
                </a:cubicBezTo>
                <a:cubicBezTo>
                  <a:pt x="38" y="65"/>
                  <a:pt x="38" y="65"/>
                  <a:pt x="38" y="65"/>
                </a:cubicBezTo>
                <a:cubicBezTo>
                  <a:pt x="38" y="63"/>
                  <a:pt x="38" y="61"/>
                  <a:pt x="38" y="59"/>
                </a:cubicBezTo>
                <a:cubicBezTo>
                  <a:pt x="38" y="57"/>
                  <a:pt x="38" y="56"/>
                  <a:pt x="38" y="54"/>
                </a:cubicBezTo>
                <a:cubicBezTo>
                  <a:pt x="70" y="34"/>
                  <a:pt x="70" y="34"/>
                  <a:pt x="70" y="34"/>
                </a:cubicBezTo>
                <a:cubicBezTo>
                  <a:pt x="73" y="37"/>
                  <a:pt x="78" y="39"/>
                  <a:pt x="83" y="39"/>
                </a:cubicBezTo>
                <a:cubicBezTo>
                  <a:pt x="94" y="39"/>
                  <a:pt x="102" y="30"/>
                  <a:pt x="102" y="19"/>
                </a:cubicBezTo>
                <a:cubicBezTo>
                  <a:pt x="102" y="9"/>
                  <a:pt x="94" y="0"/>
                  <a:pt x="83" y="0"/>
                </a:cubicBezTo>
                <a:cubicBezTo>
                  <a:pt x="72" y="0"/>
                  <a:pt x="63" y="9"/>
                  <a:pt x="63" y="19"/>
                </a:cubicBezTo>
                <a:cubicBezTo>
                  <a:pt x="63" y="21"/>
                  <a:pt x="64" y="23"/>
                  <a:pt x="64" y="25"/>
                </a:cubicBezTo>
                <a:cubicBezTo>
                  <a:pt x="32" y="45"/>
                  <a:pt x="32" y="45"/>
                  <a:pt x="32" y="45"/>
                </a:cubicBezTo>
                <a:cubicBezTo>
                  <a:pt x="28" y="42"/>
                  <a:pt x="24" y="40"/>
                  <a:pt x="19" y="40"/>
                </a:cubicBezTo>
                <a:cubicBezTo>
                  <a:pt x="8" y="40"/>
                  <a:pt x="0" y="49"/>
                  <a:pt x="0" y="59"/>
                </a:cubicBezTo>
                <a:cubicBezTo>
                  <a:pt x="0" y="70"/>
                  <a:pt x="8" y="79"/>
                  <a:pt x="19" y="79"/>
                </a:cubicBezTo>
                <a:cubicBezTo>
                  <a:pt x="24" y="79"/>
                  <a:pt x="29" y="77"/>
                  <a:pt x="32" y="74"/>
                </a:cubicBezTo>
                <a:cubicBezTo>
                  <a:pt x="64" y="94"/>
                  <a:pt x="64" y="94"/>
                  <a:pt x="64" y="94"/>
                </a:cubicBezTo>
                <a:cubicBezTo>
                  <a:pt x="64" y="96"/>
                  <a:pt x="63" y="97"/>
                  <a:pt x="63" y="99"/>
                </a:cubicBezTo>
                <a:cubicBezTo>
                  <a:pt x="63" y="110"/>
                  <a:pt x="72" y="119"/>
                  <a:pt x="83" y="119"/>
                </a:cubicBezTo>
                <a:cubicBezTo>
                  <a:pt x="94" y="119"/>
                  <a:pt x="102" y="110"/>
                  <a:pt x="102" y="99"/>
                </a:cubicBezTo>
                <a:cubicBezTo>
                  <a:pt x="102" y="88"/>
                  <a:pt x="94" y="80"/>
                  <a:pt x="83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1" name="Freeform 94"/>
          <p:cNvSpPr>
            <a:spLocks noEditPoints="1"/>
          </p:cNvSpPr>
          <p:nvPr userDrawn="1"/>
        </p:nvSpPr>
        <p:spPr bwMode="auto">
          <a:xfrm>
            <a:off x="1958975" y="1349375"/>
            <a:ext cx="231775" cy="277813"/>
          </a:xfrm>
          <a:custGeom>
            <a:avLst/>
            <a:gdLst>
              <a:gd name="T0" fmla="*/ 36 w 146"/>
              <a:gd name="T1" fmla="*/ 44 h 175"/>
              <a:gd name="T2" fmla="*/ 44 w 146"/>
              <a:gd name="T3" fmla="*/ 0 h 175"/>
              <a:gd name="T4" fmla="*/ 73 w 146"/>
              <a:gd name="T5" fmla="*/ 0 h 175"/>
              <a:gd name="T6" fmla="*/ 63 w 146"/>
              <a:gd name="T7" fmla="*/ 44 h 175"/>
              <a:gd name="T8" fmla="*/ 102 w 146"/>
              <a:gd name="T9" fmla="*/ 44 h 175"/>
              <a:gd name="T10" fmla="*/ 109 w 146"/>
              <a:gd name="T11" fmla="*/ 0 h 175"/>
              <a:gd name="T12" fmla="*/ 139 w 146"/>
              <a:gd name="T13" fmla="*/ 0 h 175"/>
              <a:gd name="T14" fmla="*/ 129 w 146"/>
              <a:gd name="T15" fmla="*/ 44 h 175"/>
              <a:gd name="T16" fmla="*/ 146 w 146"/>
              <a:gd name="T17" fmla="*/ 44 h 175"/>
              <a:gd name="T18" fmla="*/ 146 w 146"/>
              <a:gd name="T19" fmla="*/ 71 h 175"/>
              <a:gd name="T20" fmla="*/ 124 w 146"/>
              <a:gd name="T21" fmla="*/ 71 h 175"/>
              <a:gd name="T22" fmla="*/ 117 w 146"/>
              <a:gd name="T23" fmla="*/ 102 h 175"/>
              <a:gd name="T24" fmla="*/ 146 w 146"/>
              <a:gd name="T25" fmla="*/ 102 h 175"/>
              <a:gd name="T26" fmla="*/ 146 w 146"/>
              <a:gd name="T27" fmla="*/ 129 h 175"/>
              <a:gd name="T28" fmla="*/ 109 w 146"/>
              <a:gd name="T29" fmla="*/ 129 h 175"/>
              <a:gd name="T30" fmla="*/ 102 w 146"/>
              <a:gd name="T31" fmla="*/ 175 h 175"/>
              <a:gd name="T32" fmla="*/ 73 w 146"/>
              <a:gd name="T33" fmla="*/ 175 h 175"/>
              <a:gd name="T34" fmla="*/ 83 w 146"/>
              <a:gd name="T35" fmla="*/ 129 h 175"/>
              <a:gd name="T36" fmla="*/ 46 w 146"/>
              <a:gd name="T37" fmla="*/ 129 h 175"/>
              <a:gd name="T38" fmla="*/ 36 w 146"/>
              <a:gd name="T39" fmla="*/ 175 h 175"/>
              <a:gd name="T40" fmla="*/ 7 w 146"/>
              <a:gd name="T41" fmla="*/ 175 h 175"/>
              <a:gd name="T42" fmla="*/ 17 w 146"/>
              <a:gd name="T43" fmla="*/ 129 h 175"/>
              <a:gd name="T44" fmla="*/ 0 w 146"/>
              <a:gd name="T45" fmla="*/ 129 h 175"/>
              <a:gd name="T46" fmla="*/ 0 w 146"/>
              <a:gd name="T47" fmla="*/ 102 h 175"/>
              <a:gd name="T48" fmla="*/ 22 w 146"/>
              <a:gd name="T49" fmla="*/ 102 h 175"/>
              <a:gd name="T50" fmla="*/ 29 w 146"/>
              <a:gd name="T51" fmla="*/ 71 h 175"/>
              <a:gd name="T52" fmla="*/ 0 w 146"/>
              <a:gd name="T53" fmla="*/ 71 h 175"/>
              <a:gd name="T54" fmla="*/ 0 w 146"/>
              <a:gd name="T55" fmla="*/ 44 h 175"/>
              <a:gd name="T56" fmla="*/ 36 w 146"/>
              <a:gd name="T57" fmla="*/ 44 h 175"/>
              <a:gd name="T58" fmla="*/ 51 w 146"/>
              <a:gd name="T59" fmla="*/ 102 h 175"/>
              <a:gd name="T60" fmla="*/ 87 w 146"/>
              <a:gd name="T61" fmla="*/ 102 h 175"/>
              <a:gd name="T62" fmla="*/ 95 w 146"/>
              <a:gd name="T63" fmla="*/ 71 h 175"/>
              <a:gd name="T64" fmla="*/ 58 w 146"/>
              <a:gd name="T65" fmla="*/ 71 h 175"/>
              <a:gd name="T66" fmla="*/ 51 w 146"/>
              <a:gd name="T67" fmla="*/ 102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6" h="175">
                <a:moveTo>
                  <a:pt x="36" y="44"/>
                </a:moveTo>
                <a:lnTo>
                  <a:pt x="44" y="0"/>
                </a:lnTo>
                <a:lnTo>
                  <a:pt x="73" y="0"/>
                </a:lnTo>
                <a:lnTo>
                  <a:pt x="63" y="44"/>
                </a:lnTo>
                <a:lnTo>
                  <a:pt x="102" y="44"/>
                </a:lnTo>
                <a:lnTo>
                  <a:pt x="109" y="0"/>
                </a:lnTo>
                <a:lnTo>
                  <a:pt x="139" y="0"/>
                </a:lnTo>
                <a:lnTo>
                  <a:pt x="129" y="44"/>
                </a:lnTo>
                <a:lnTo>
                  <a:pt x="146" y="44"/>
                </a:lnTo>
                <a:lnTo>
                  <a:pt x="146" y="71"/>
                </a:lnTo>
                <a:lnTo>
                  <a:pt x="124" y="71"/>
                </a:lnTo>
                <a:lnTo>
                  <a:pt x="117" y="102"/>
                </a:lnTo>
                <a:lnTo>
                  <a:pt x="146" y="102"/>
                </a:lnTo>
                <a:lnTo>
                  <a:pt x="146" y="129"/>
                </a:lnTo>
                <a:lnTo>
                  <a:pt x="109" y="129"/>
                </a:lnTo>
                <a:lnTo>
                  <a:pt x="102" y="175"/>
                </a:lnTo>
                <a:lnTo>
                  <a:pt x="73" y="175"/>
                </a:lnTo>
                <a:lnTo>
                  <a:pt x="83" y="129"/>
                </a:lnTo>
                <a:lnTo>
                  <a:pt x="46" y="129"/>
                </a:lnTo>
                <a:lnTo>
                  <a:pt x="36" y="175"/>
                </a:lnTo>
                <a:lnTo>
                  <a:pt x="7" y="175"/>
                </a:lnTo>
                <a:lnTo>
                  <a:pt x="17" y="129"/>
                </a:lnTo>
                <a:lnTo>
                  <a:pt x="0" y="129"/>
                </a:lnTo>
                <a:lnTo>
                  <a:pt x="0" y="102"/>
                </a:lnTo>
                <a:lnTo>
                  <a:pt x="22" y="102"/>
                </a:lnTo>
                <a:lnTo>
                  <a:pt x="29" y="71"/>
                </a:lnTo>
                <a:lnTo>
                  <a:pt x="0" y="71"/>
                </a:lnTo>
                <a:lnTo>
                  <a:pt x="0" y="44"/>
                </a:lnTo>
                <a:lnTo>
                  <a:pt x="36" y="44"/>
                </a:lnTo>
                <a:close/>
                <a:moveTo>
                  <a:pt x="51" y="102"/>
                </a:moveTo>
                <a:lnTo>
                  <a:pt x="87" y="102"/>
                </a:lnTo>
                <a:lnTo>
                  <a:pt x="95" y="71"/>
                </a:lnTo>
                <a:lnTo>
                  <a:pt x="58" y="71"/>
                </a:lnTo>
                <a:lnTo>
                  <a:pt x="51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5932488" y="708025"/>
            <a:ext cx="363538" cy="366713"/>
            <a:chOff x="5932488" y="708025"/>
            <a:chExt cx="363538" cy="366713"/>
          </a:xfrm>
        </p:grpSpPr>
        <p:sp>
          <p:nvSpPr>
            <p:cNvPr id="113" name="Freeform 95"/>
            <p:cNvSpPr>
              <a:spLocks/>
            </p:cNvSpPr>
            <p:nvPr userDrawn="1"/>
          </p:nvSpPr>
          <p:spPr bwMode="auto">
            <a:xfrm>
              <a:off x="5932488" y="769938"/>
              <a:ext cx="161925" cy="131763"/>
            </a:xfrm>
            <a:custGeom>
              <a:avLst/>
              <a:gdLst>
                <a:gd name="T0" fmla="*/ 0 w 42"/>
                <a:gd name="T1" fmla="*/ 34 h 34"/>
                <a:gd name="T2" fmla="*/ 2 w 42"/>
                <a:gd name="T3" fmla="*/ 16 h 34"/>
                <a:gd name="T4" fmla="*/ 12 w 42"/>
                <a:gd name="T5" fmla="*/ 0 h 34"/>
                <a:gd name="T6" fmla="*/ 42 w 42"/>
                <a:gd name="T7" fmla="*/ 30 h 34"/>
                <a:gd name="T8" fmla="*/ 0 w 4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0" y="28"/>
                    <a:pt x="0" y="21"/>
                    <a:pt x="2" y="16"/>
                  </a:cubicBezTo>
                  <a:cubicBezTo>
                    <a:pt x="4" y="10"/>
                    <a:pt x="8" y="5"/>
                    <a:pt x="12" y="0"/>
                  </a:cubicBezTo>
                  <a:cubicBezTo>
                    <a:pt x="42" y="30"/>
                    <a:pt x="42" y="30"/>
                    <a:pt x="42" y="3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4" name="Freeform 96"/>
            <p:cNvSpPr>
              <a:spLocks/>
            </p:cNvSpPr>
            <p:nvPr userDrawn="1"/>
          </p:nvSpPr>
          <p:spPr bwMode="auto">
            <a:xfrm>
              <a:off x="5932488" y="750888"/>
              <a:ext cx="363538" cy="323850"/>
            </a:xfrm>
            <a:custGeom>
              <a:avLst/>
              <a:gdLst>
                <a:gd name="T0" fmla="*/ 83 w 94"/>
                <a:gd name="T1" fmla="*/ 64 h 84"/>
                <a:gd name="T2" fmla="*/ 53 w 94"/>
                <a:gd name="T3" fmla="*/ 82 h 84"/>
                <a:gd name="T4" fmla="*/ 18 w 94"/>
                <a:gd name="T5" fmla="*/ 73 h 84"/>
                <a:gd name="T6" fmla="*/ 13 w 94"/>
                <a:gd name="T7" fmla="*/ 69 h 84"/>
                <a:gd name="T8" fmla="*/ 13 w 94"/>
                <a:gd name="T9" fmla="*/ 69 h 84"/>
                <a:gd name="T10" fmla="*/ 0 w 94"/>
                <a:gd name="T11" fmla="*/ 43 h 84"/>
                <a:gd name="T12" fmla="*/ 47 w 94"/>
                <a:gd name="T13" fmla="*/ 38 h 84"/>
                <a:gd name="T14" fmla="*/ 47 w 94"/>
                <a:gd name="T15" fmla="*/ 38 h 84"/>
                <a:gd name="T16" fmla="*/ 48 w 94"/>
                <a:gd name="T17" fmla="*/ 37 h 84"/>
                <a:gd name="T18" fmla="*/ 76 w 94"/>
                <a:gd name="T19" fmla="*/ 0 h 84"/>
                <a:gd name="T20" fmla="*/ 79 w 94"/>
                <a:gd name="T21" fmla="*/ 3 h 84"/>
                <a:gd name="T22" fmla="*/ 93 w 94"/>
                <a:gd name="T23" fmla="*/ 33 h 84"/>
                <a:gd name="T24" fmla="*/ 83 w 94"/>
                <a:gd name="T25" fmla="*/ 6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84">
                  <a:moveTo>
                    <a:pt x="83" y="64"/>
                  </a:moveTo>
                  <a:cubicBezTo>
                    <a:pt x="76" y="74"/>
                    <a:pt x="65" y="81"/>
                    <a:pt x="53" y="82"/>
                  </a:cubicBezTo>
                  <a:cubicBezTo>
                    <a:pt x="41" y="84"/>
                    <a:pt x="28" y="81"/>
                    <a:pt x="18" y="73"/>
                  </a:cubicBezTo>
                  <a:cubicBezTo>
                    <a:pt x="16" y="72"/>
                    <a:pt x="15" y="70"/>
                    <a:pt x="13" y="69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6" y="62"/>
                    <a:pt x="2" y="53"/>
                    <a:pt x="0" y="43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7" y="1"/>
                    <a:pt x="78" y="2"/>
                    <a:pt x="79" y="3"/>
                  </a:cubicBezTo>
                  <a:cubicBezTo>
                    <a:pt x="87" y="11"/>
                    <a:pt x="92" y="22"/>
                    <a:pt x="93" y="33"/>
                  </a:cubicBezTo>
                  <a:cubicBezTo>
                    <a:pt x="94" y="44"/>
                    <a:pt x="90" y="55"/>
                    <a:pt x="83" y="6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5" name="Freeform 97"/>
            <p:cNvSpPr>
              <a:spLocks/>
            </p:cNvSpPr>
            <p:nvPr userDrawn="1"/>
          </p:nvSpPr>
          <p:spPr bwMode="auto">
            <a:xfrm>
              <a:off x="5991225" y="708025"/>
              <a:ext cx="223838" cy="169863"/>
            </a:xfrm>
            <a:custGeom>
              <a:avLst/>
              <a:gdLst>
                <a:gd name="T0" fmla="*/ 58 w 58"/>
                <a:gd name="T1" fmla="*/ 9 h 44"/>
                <a:gd name="T2" fmla="*/ 31 w 58"/>
                <a:gd name="T3" fmla="*/ 44 h 44"/>
                <a:gd name="T4" fmla="*/ 0 w 58"/>
                <a:gd name="T5" fmla="*/ 13 h 44"/>
                <a:gd name="T6" fmla="*/ 28 w 58"/>
                <a:gd name="T7" fmla="*/ 1 h 44"/>
                <a:gd name="T8" fmla="*/ 58 w 58"/>
                <a:gd name="T9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4">
                  <a:moveTo>
                    <a:pt x="58" y="9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6"/>
                    <a:pt x="18" y="1"/>
                    <a:pt x="28" y="1"/>
                  </a:cubicBezTo>
                  <a:cubicBezTo>
                    <a:pt x="38" y="0"/>
                    <a:pt x="49" y="3"/>
                    <a:pt x="58" y="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16" name="Group 115"/>
          <p:cNvGrpSpPr/>
          <p:nvPr userDrawn="1"/>
        </p:nvGrpSpPr>
        <p:grpSpPr>
          <a:xfrm>
            <a:off x="3406775" y="1298575"/>
            <a:ext cx="528638" cy="374650"/>
            <a:chOff x="3406775" y="1298575"/>
            <a:chExt cx="528638" cy="374650"/>
          </a:xfrm>
        </p:grpSpPr>
        <p:sp>
          <p:nvSpPr>
            <p:cNvPr id="117" name="Freeform 98"/>
            <p:cNvSpPr>
              <a:spLocks/>
            </p:cNvSpPr>
            <p:nvPr userDrawn="1"/>
          </p:nvSpPr>
          <p:spPr bwMode="auto">
            <a:xfrm>
              <a:off x="3684588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8" name="Freeform 99"/>
            <p:cNvSpPr>
              <a:spLocks/>
            </p:cNvSpPr>
            <p:nvPr userDrawn="1"/>
          </p:nvSpPr>
          <p:spPr bwMode="auto">
            <a:xfrm>
              <a:off x="3546475" y="1298575"/>
              <a:ext cx="250825" cy="374650"/>
            </a:xfrm>
            <a:custGeom>
              <a:avLst/>
              <a:gdLst>
                <a:gd name="T0" fmla="*/ 99 w 158"/>
                <a:gd name="T1" fmla="*/ 120 h 236"/>
                <a:gd name="T2" fmla="*/ 0 w 158"/>
                <a:gd name="T3" fmla="*/ 236 h 236"/>
                <a:gd name="T4" fmla="*/ 31 w 158"/>
                <a:gd name="T5" fmla="*/ 236 h 236"/>
                <a:gd name="T6" fmla="*/ 58 w 158"/>
                <a:gd name="T7" fmla="*/ 236 h 236"/>
                <a:gd name="T8" fmla="*/ 158 w 158"/>
                <a:gd name="T9" fmla="*/ 120 h 236"/>
                <a:gd name="T10" fmla="*/ 58 w 158"/>
                <a:gd name="T11" fmla="*/ 0 h 236"/>
                <a:gd name="T12" fmla="*/ 31 w 158"/>
                <a:gd name="T13" fmla="*/ 0 h 236"/>
                <a:gd name="T14" fmla="*/ 0 w 158"/>
                <a:gd name="T15" fmla="*/ 0 h 236"/>
                <a:gd name="T16" fmla="*/ 99 w 158"/>
                <a:gd name="T17" fmla="*/ 12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99" y="120"/>
                  </a:moveTo>
                  <a:lnTo>
                    <a:pt x="0" y="236"/>
                  </a:lnTo>
                  <a:lnTo>
                    <a:pt x="31" y="236"/>
                  </a:lnTo>
                  <a:lnTo>
                    <a:pt x="58" y="236"/>
                  </a:lnTo>
                  <a:lnTo>
                    <a:pt x="158" y="120"/>
                  </a:lnTo>
                  <a:lnTo>
                    <a:pt x="58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99" y="1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9" name="Freeform 100"/>
            <p:cNvSpPr>
              <a:spLocks/>
            </p:cNvSpPr>
            <p:nvPr userDrawn="1"/>
          </p:nvSpPr>
          <p:spPr bwMode="auto">
            <a:xfrm>
              <a:off x="3406775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20" name="Group 119"/>
          <p:cNvGrpSpPr/>
          <p:nvPr userDrawn="1"/>
        </p:nvGrpSpPr>
        <p:grpSpPr>
          <a:xfrm>
            <a:off x="2136775" y="796925"/>
            <a:ext cx="512763" cy="447675"/>
            <a:chOff x="2136775" y="796925"/>
            <a:chExt cx="512763" cy="447675"/>
          </a:xfrm>
        </p:grpSpPr>
        <p:sp>
          <p:nvSpPr>
            <p:cNvPr id="121" name="Freeform 101"/>
            <p:cNvSpPr>
              <a:spLocks/>
            </p:cNvSpPr>
            <p:nvPr userDrawn="1"/>
          </p:nvSpPr>
          <p:spPr bwMode="auto">
            <a:xfrm>
              <a:off x="2368550" y="796925"/>
              <a:ext cx="280988" cy="250825"/>
            </a:xfrm>
            <a:custGeom>
              <a:avLst/>
              <a:gdLst>
                <a:gd name="T0" fmla="*/ 7 w 73"/>
                <a:gd name="T1" fmla="*/ 0 h 65"/>
                <a:gd name="T2" fmla="*/ 66 w 73"/>
                <a:gd name="T3" fmla="*/ 0 h 65"/>
                <a:gd name="T4" fmla="*/ 73 w 73"/>
                <a:gd name="T5" fmla="*/ 7 h 65"/>
                <a:gd name="T6" fmla="*/ 73 w 73"/>
                <a:gd name="T7" fmla="*/ 36 h 65"/>
                <a:gd name="T8" fmla="*/ 66 w 73"/>
                <a:gd name="T9" fmla="*/ 43 h 65"/>
                <a:gd name="T10" fmla="*/ 24 w 73"/>
                <a:gd name="T11" fmla="*/ 43 h 65"/>
                <a:gd name="T12" fmla="*/ 8 w 73"/>
                <a:gd name="T13" fmla="*/ 65 h 65"/>
                <a:gd name="T14" fmla="*/ 8 w 73"/>
                <a:gd name="T15" fmla="*/ 43 h 65"/>
                <a:gd name="T16" fmla="*/ 7 w 73"/>
                <a:gd name="T17" fmla="*/ 43 h 65"/>
                <a:gd name="T18" fmla="*/ 0 w 73"/>
                <a:gd name="T19" fmla="*/ 36 h 65"/>
                <a:gd name="T20" fmla="*/ 0 w 73"/>
                <a:gd name="T21" fmla="*/ 7 h 65"/>
                <a:gd name="T22" fmla="*/ 7 w 73"/>
                <a:gd name="T2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65">
                  <a:moveTo>
                    <a:pt x="7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3" y="4"/>
                    <a:pt x="73" y="7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40"/>
                    <a:pt x="70" y="43"/>
                    <a:pt x="6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4" y="43"/>
                    <a:pt x="0" y="40"/>
                    <a:pt x="0" y="3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2" name="Oval 102"/>
            <p:cNvSpPr>
              <a:spLocks noChangeArrowheads="1"/>
            </p:cNvSpPr>
            <p:nvPr userDrawn="1"/>
          </p:nvSpPr>
          <p:spPr bwMode="auto">
            <a:xfrm>
              <a:off x="2198688" y="947738"/>
              <a:ext cx="180975" cy="18097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3" name="Freeform 103"/>
            <p:cNvSpPr>
              <a:spLocks/>
            </p:cNvSpPr>
            <p:nvPr userDrawn="1"/>
          </p:nvSpPr>
          <p:spPr bwMode="auto">
            <a:xfrm>
              <a:off x="2136775" y="1136650"/>
              <a:ext cx="304800" cy="107950"/>
            </a:xfrm>
            <a:custGeom>
              <a:avLst/>
              <a:gdLst>
                <a:gd name="T0" fmla="*/ 59 w 79"/>
                <a:gd name="T1" fmla="*/ 5 h 28"/>
                <a:gd name="T2" fmla="*/ 39 w 79"/>
                <a:gd name="T3" fmla="*/ 0 h 28"/>
                <a:gd name="T4" fmla="*/ 20 w 79"/>
                <a:gd name="T5" fmla="*/ 5 h 28"/>
                <a:gd name="T6" fmla="*/ 0 w 79"/>
                <a:gd name="T7" fmla="*/ 28 h 28"/>
                <a:gd name="T8" fmla="*/ 79 w 79"/>
                <a:gd name="T9" fmla="*/ 28 h 28"/>
                <a:gd name="T10" fmla="*/ 59 w 7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28">
                  <a:moveTo>
                    <a:pt x="59" y="5"/>
                  </a:moveTo>
                  <a:cubicBezTo>
                    <a:pt x="53" y="2"/>
                    <a:pt x="46" y="0"/>
                    <a:pt x="39" y="0"/>
                  </a:cubicBezTo>
                  <a:cubicBezTo>
                    <a:pt x="32" y="0"/>
                    <a:pt x="26" y="2"/>
                    <a:pt x="20" y="5"/>
                  </a:cubicBezTo>
                  <a:cubicBezTo>
                    <a:pt x="10" y="10"/>
                    <a:pt x="3" y="18"/>
                    <a:pt x="0" y="28"/>
                  </a:cubicBezTo>
                  <a:cubicBezTo>
                    <a:pt x="79" y="28"/>
                    <a:pt x="79" y="28"/>
                    <a:pt x="79" y="28"/>
                  </a:cubicBezTo>
                  <a:cubicBezTo>
                    <a:pt x="76" y="18"/>
                    <a:pt x="69" y="10"/>
                    <a:pt x="59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24" name="Freeform 104"/>
          <p:cNvSpPr>
            <a:spLocks/>
          </p:cNvSpPr>
          <p:nvPr userDrawn="1"/>
        </p:nvSpPr>
        <p:spPr bwMode="auto">
          <a:xfrm>
            <a:off x="4341813" y="2867025"/>
            <a:ext cx="361950" cy="328613"/>
          </a:xfrm>
          <a:custGeom>
            <a:avLst/>
            <a:gdLst>
              <a:gd name="T0" fmla="*/ 85 w 94"/>
              <a:gd name="T1" fmla="*/ 0 h 85"/>
              <a:gd name="T2" fmla="*/ 9 w 94"/>
              <a:gd name="T3" fmla="*/ 0 h 85"/>
              <a:gd name="T4" fmla="*/ 0 w 94"/>
              <a:gd name="T5" fmla="*/ 9 h 85"/>
              <a:gd name="T6" fmla="*/ 0 w 94"/>
              <a:gd name="T7" fmla="*/ 46 h 85"/>
              <a:gd name="T8" fmla="*/ 9 w 94"/>
              <a:gd name="T9" fmla="*/ 55 h 85"/>
              <a:gd name="T10" fmla="*/ 64 w 94"/>
              <a:gd name="T11" fmla="*/ 55 h 85"/>
              <a:gd name="T12" fmla="*/ 84 w 94"/>
              <a:gd name="T13" fmla="*/ 85 h 85"/>
              <a:gd name="T14" fmla="*/ 84 w 94"/>
              <a:gd name="T15" fmla="*/ 55 h 85"/>
              <a:gd name="T16" fmla="*/ 85 w 94"/>
              <a:gd name="T17" fmla="*/ 55 h 85"/>
              <a:gd name="T18" fmla="*/ 94 w 94"/>
              <a:gd name="T19" fmla="*/ 46 h 85"/>
              <a:gd name="T20" fmla="*/ 94 w 94"/>
              <a:gd name="T21" fmla="*/ 9 h 85"/>
              <a:gd name="T22" fmla="*/ 85 w 94"/>
              <a:gd name="T23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4" h="85">
                <a:moveTo>
                  <a:pt x="8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51"/>
                  <a:pt x="4" y="55"/>
                  <a:pt x="9" y="55"/>
                </a:cubicBezTo>
                <a:cubicBezTo>
                  <a:pt x="64" y="55"/>
                  <a:pt x="64" y="55"/>
                  <a:pt x="64" y="55"/>
                </a:cubicBezTo>
                <a:cubicBezTo>
                  <a:pt x="84" y="85"/>
                  <a:pt x="84" y="85"/>
                  <a:pt x="84" y="85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5"/>
                  <a:pt x="85" y="55"/>
                  <a:pt x="85" y="55"/>
                </a:cubicBezTo>
                <a:cubicBezTo>
                  <a:pt x="90" y="55"/>
                  <a:pt x="94" y="51"/>
                  <a:pt x="94" y="46"/>
                </a:cubicBezTo>
                <a:cubicBezTo>
                  <a:pt x="94" y="9"/>
                  <a:pt x="94" y="9"/>
                  <a:pt x="94" y="9"/>
                </a:cubicBezTo>
                <a:cubicBezTo>
                  <a:pt x="94" y="4"/>
                  <a:pt x="90" y="0"/>
                  <a:pt x="85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5" name="Freeform 105"/>
          <p:cNvSpPr>
            <a:spLocks/>
          </p:cNvSpPr>
          <p:nvPr userDrawn="1"/>
        </p:nvSpPr>
        <p:spPr bwMode="auto">
          <a:xfrm>
            <a:off x="3843338" y="2578100"/>
            <a:ext cx="377825" cy="385763"/>
          </a:xfrm>
          <a:custGeom>
            <a:avLst/>
            <a:gdLst>
              <a:gd name="T0" fmla="*/ 93 w 98"/>
              <a:gd name="T1" fmla="*/ 19 h 100"/>
              <a:gd name="T2" fmla="*/ 79 w 98"/>
              <a:gd name="T3" fmla="*/ 14 h 100"/>
              <a:gd name="T4" fmla="*/ 79 w 98"/>
              <a:gd name="T5" fmla="*/ 14 h 100"/>
              <a:gd name="T6" fmla="*/ 23 w 98"/>
              <a:gd name="T7" fmla="*/ 14 h 100"/>
              <a:gd name="T8" fmla="*/ 22 w 98"/>
              <a:gd name="T9" fmla="*/ 14 h 100"/>
              <a:gd name="T10" fmla="*/ 0 w 98"/>
              <a:gd name="T11" fmla="*/ 0 h 100"/>
              <a:gd name="T12" fmla="*/ 3 w 98"/>
              <a:gd name="T13" fmla="*/ 4 h 100"/>
              <a:gd name="T14" fmla="*/ 9 w 98"/>
              <a:gd name="T15" fmla="*/ 19 h 100"/>
              <a:gd name="T16" fmla="*/ 4 w 98"/>
              <a:gd name="T17" fmla="*/ 33 h 100"/>
              <a:gd name="T18" fmla="*/ 4 w 98"/>
              <a:gd name="T19" fmla="*/ 80 h 100"/>
              <a:gd name="T20" fmla="*/ 9 w 98"/>
              <a:gd name="T21" fmla="*/ 94 h 100"/>
              <a:gd name="T22" fmla="*/ 23 w 98"/>
              <a:gd name="T23" fmla="*/ 100 h 100"/>
              <a:gd name="T24" fmla="*/ 79 w 98"/>
              <a:gd name="T25" fmla="*/ 100 h 100"/>
              <a:gd name="T26" fmla="*/ 93 w 98"/>
              <a:gd name="T27" fmla="*/ 94 h 100"/>
              <a:gd name="T28" fmla="*/ 98 w 98"/>
              <a:gd name="T29" fmla="*/ 80 h 100"/>
              <a:gd name="T30" fmla="*/ 98 w 98"/>
              <a:gd name="T31" fmla="*/ 33 h 100"/>
              <a:gd name="T32" fmla="*/ 93 w 98"/>
              <a:gd name="T33" fmla="*/ 1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8" h="100">
                <a:moveTo>
                  <a:pt x="93" y="19"/>
                </a:moveTo>
                <a:cubicBezTo>
                  <a:pt x="89" y="16"/>
                  <a:pt x="84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4"/>
                  <a:pt x="23" y="14"/>
                  <a:pt x="22" y="14"/>
                </a:cubicBezTo>
                <a:cubicBezTo>
                  <a:pt x="17" y="6"/>
                  <a:pt x="9" y="2"/>
                  <a:pt x="0" y="0"/>
                </a:cubicBezTo>
                <a:cubicBezTo>
                  <a:pt x="1" y="2"/>
                  <a:pt x="2" y="3"/>
                  <a:pt x="3" y="4"/>
                </a:cubicBezTo>
                <a:cubicBezTo>
                  <a:pt x="7" y="9"/>
                  <a:pt x="9" y="14"/>
                  <a:pt x="9" y="19"/>
                </a:cubicBezTo>
                <a:cubicBezTo>
                  <a:pt x="6" y="23"/>
                  <a:pt x="4" y="28"/>
                  <a:pt x="4" y="33"/>
                </a:cubicBezTo>
                <a:cubicBezTo>
                  <a:pt x="4" y="80"/>
                  <a:pt x="4" y="80"/>
                  <a:pt x="4" y="80"/>
                </a:cubicBezTo>
                <a:cubicBezTo>
                  <a:pt x="4" y="85"/>
                  <a:pt x="6" y="90"/>
                  <a:pt x="9" y="94"/>
                </a:cubicBezTo>
                <a:cubicBezTo>
                  <a:pt x="13" y="98"/>
                  <a:pt x="18" y="100"/>
                  <a:pt x="23" y="100"/>
                </a:cubicBezTo>
                <a:cubicBezTo>
                  <a:pt x="79" y="100"/>
                  <a:pt x="79" y="100"/>
                  <a:pt x="79" y="100"/>
                </a:cubicBezTo>
                <a:cubicBezTo>
                  <a:pt x="84" y="100"/>
                  <a:pt x="89" y="98"/>
                  <a:pt x="93" y="94"/>
                </a:cubicBezTo>
                <a:cubicBezTo>
                  <a:pt x="96" y="90"/>
                  <a:pt x="98" y="85"/>
                  <a:pt x="98" y="80"/>
                </a:cubicBezTo>
                <a:cubicBezTo>
                  <a:pt x="98" y="33"/>
                  <a:pt x="98" y="33"/>
                  <a:pt x="98" y="33"/>
                </a:cubicBezTo>
                <a:cubicBezTo>
                  <a:pt x="98" y="28"/>
                  <a:pt x="96" y="23"/>
                  <a:pt x="93" y="1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6" name="Freeform 106"/>
          <p:cNvSpPr>
            <a:spLocks noEditPoints="1"/>
          </p:cNvSpPr>
          <p:nvPr userDrawn="1"/>
        </p:nvSpPr>
        <p:spPr bwMode="auto">
          <a:xfrm>
            <a:off x="1920875" y="2184400"/>
            <a:ext cx="377825" cy="331788"/>
          </a:xfrm>
          <a:custGeom>
            <a:avLst/>
            <a:gdLst>
              <a:gd name="T0" fmla="*/ 97 w 98"/>
              <a:gd name="T1" fmla="*/ 80 h 86"/>
              <a:gd name="T2" fmla="*/ 52 w 98"/>
              <a:gd name="T3" fmla="*/ 2 h 86"/>
              <a:gd name="T4" fmla="*/ 49 w 98"/>
              <a:gd name="T5" fmla="*/ 0 h 86"/>
              <a:gd name="T6" fmla="*/ 46 w 98"/>
              <a:gd name="T7" fmla="*/ 2 h 86"/>
              <a:gd name="T8" fmla="*/ 1 w 98"/>
              <a:gd name="T9" fmla="*/ 80 h 86"/>
              <a:gd name="T10" fmla="*/ 1 w 98"/>
              <a:gd name="T11" fmla="*/ 84 h 86"/>
              <a:gd name="T12" fmla="*/ 4 w 98"/>
              <a:gd name="T13" fmla="*/ 86 h 86"/>
              <a:gd name="T14" fmla="*/ 94 w 98"/>
              <a:gd name="T15" fmla="*/ 86 h 86"/>
              <a:gd name="T16" fmla="*/ 97 w 98"/>
              <a:gd name="T17" fmla="*/ 84 h 86"/>
              <a:gd name="T18" fmla="*/ 98 w 98"/>
              <a:gd name="T19" fmla="*/ 82 h 86"/>
              <a:gd name="T20" fmla="*/ 97 w 98"/>
              <a:gd name="T21" fmla="*/ 80 h 86"/>
              <a:gd name="T22" fmla="*/ 55 w 98"/>
              <a:gd name="T23" fmla="*/ 22 h 86"/>
              <a:gd name="T24" fmla="*/ 54 w 98"/>
              <a:gd name="T25" fmla="*/ 58 h 86"/>
              <a:gd name="T26" fmla="*/ 44 w 98"/>
              <a:gd name="T27" fmla="*/ 58 h 86"/>
              <a:gd name="T28" fmla="*/ 43 w 98"/>
              <a:gd name="T29" fmla="*/ 22 h 86"/>
              <a:gd name="T30" fmla="*/ 55 w 98"/>
              <a:gd name="T31" fmla="*/ 22 h 86"/>
              <a:gd name="T32" fmla="*/ 49 w 98"/>
              <a:gd name="T33" fmla="*/ 77 h 86"/>
              <a:gd name="T34" fmla="*/ 42 w 98"/>
              <a:gd name="T35" fmla="*/ 69 h 86"/>
              <a:gd name="T36" fmla="*/ 49 w 98"/>
              <a:gd name="T37" fmla="*/ 62 h 86"/>
              <a:gd name="T38" fmla="*/ 56 w 98"/>
              <a:gd name="T39" fmla="*/ 69 h 86"/>
              <a:gd name="T40" fmla="*/ 49 w 98"/>
              <a:gd name="T41" fmla="*/ 7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8" h="86">
                <a:moveTo>
                  <a:pt x="97" y="80"/>
                </a:moveTo>
                <a:cubicBezTo>
                  <a:pt x="52" y="2"/>
                  <a:pt x="52" y="2"/>
                  <a:pt x="52" y="2"/>
                </a:cubicBezTo>
                <a:cubicBezTo>
                  <a:pt x="52" y="1"/>
                  <a:pt x="50" y="0"/>
                  <a:pt x="49" y="0"/>
                </a:cubicBezTo>
                <a:cubicBezTo>
                  <a:pt x="48" y="0"/>
                  <a:pt x="46" y="1"/>
                  <a:pt x="46" y="2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1"/>
                  <a:pt x="0" y="83"/>
                  <a:pt x="1" y="84"/>
                </a:cubicBezTo>
                <a:cubicBezTo>
                  <a:pt x="1" y="85"/>
                  <a:pt x="3" y="86"/>
                  <a:pt x="4" y="86"/>
                </a:cubicBezTo>
                <a:cubicBezTo>
                  <a:pt x="94" y="86"/>
                  <a:pt x="94" y="86"/>
                  <a:pt x="94" y="86"/>
                </a:cubicBezTo>
                <a:cubicBezTo>
                  <a:pt x="95" y="86"/>
                  <a:pt x="96" y="85"/>
                  <a:pt x="97" y="84"/>
                </a:cubicBezTo>
                <a:cubicBezTo>
                  <a:pt x="97" y="83"/>
                  <a:pt x="98" y="83"/>
                  <a:pt x="98" y="82"/>
                </a:cubicBezTo>
                <a:cubicBezTo>
                  <a:pt x="98" y="81"/>
                  <a:pt x="97" y="81"/>
                  <a:pt x="97" y="80"/>
                </a:cubicBezTo>
                <a:close/>
                <a:moveTo>
                  <a:pt x="55" y="22"/>
                </a:moveTo>
                <a:cubicBezTo>
                  <a:pt x="54" y="58"/>
                  <a:pt x="54" y="58"/>
                  <a:pt x="54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3" y="22"/>
                  <a:pt x="43" y="22"/>
                  <a:pt x="43" y="22"/>
                </a:cubicBezTo>
                <a:lnTo>
                  <a:pt x="55" y="22"/>
                </a:lnTo>
                <a:close/>
                <a:moveTo>
                  <a:pt x="49" y="77"/>
                </a:moveTo>
                <a:cubicBezTo>
                  <a:pt x="45" y="77"/>
                  <a:pt x="42" y="73"/>
                  <a:pt x="42" y="69"/>
                </a:cubicBezTo>
                <a:cubicBezTo>
                  <a:pt x="42" y="65"/>
                  <a:pt x="45" y="62"/>
                  <a:pt x="49" y="62"/>
                </a:cubicBezTo>
                <a:cubicBezTo>
                  <a:pt x="53" y="62"/>
                  <a:pt x="56" y="65"/>
                  <a:pt x="56" y="69"/>
                </a:cubicBezTo>
                <a:cubicBezTo>
                  <a:pt x="56" y="73"/>
                  <a:pt x="53" y="77"/>
                  <a:pt x="49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7" name="Freeform 107"/>
          <p:cNvSpPr>
            <a:spLocks noEditPoints="1"/>
          </p:cNvSpPr>
          <p:nvPr userDrawn="1"/>
        </p:nvSpPr>
        <p:spPr bwMode="auto">
          <a:xfrm>
            <a:off x="3662363" y="1847850"/>
            <a:ext cx="528638" cy="528638"/>
          </a:xfrm>
          <a:custGeom>
            <a:avLst/>
            <a:gdLst>
              <a:gd name="T0" fmla="*/ 0 w 137"/>
              <a:gd name="T1" fmla="*/ 51 h 137"/>
              <a:gd name="T2" fmla="*/ 0 w 137"/>
              <a:gd name="T3" fmla="*/ 51 h 137"/>
              <a:gd name="T4" fmla="*/ 15 w 137"/>
              <a:gd name="T5" fmla="*/ 86 h 137"/>
              <a:gd name="T6" fmla="*/ 51 w 137"/>
              <a:gd name="T7" fmla="*/ 101 h 137"/>
              <a:gd name="T8" fmla="*/ 80 w 137"/>
              <a:gd name="T9" fmla="*/ 92 h 137"/>
              <a:gd name="T10" fmla="*/ 122 w 137"/>
              <a:gd name="T11" fmla="*/ 134 h 137"/>
              <a:gd name="T12" fmla="*/ 132 w 137"/>
              <a:gd name="T13" fmla="*/ 134 h 137"/>
              <a:gd name="T14" fmla="*/ 134 w 137"/>
              <a:gd name="T15" fmla="*/ 133 h 137"/>
              <a:gd name="T16" fmla="*/ 134 w 137"/>
              <a:gd name="T17" fmla="*/ 122 h 137"/>
              <a:gd name="T18" fmla="*/ 92 w 137"/>
              <a:gd name="T19" fmla="*/ 80 h 137"/>
              <a:gd name="T20" fmla="*/ 101 w 137"/>
              <a:gd name="T21" fmla="*/ 51 h 137"/>
              <a:gd name="T22" fmla="*/ 86 w 137"/>
              <a:gd name="T23" fmla="*/ 15 h 137"/>
              <a:gd name="T24" fmla="*/ 51 w 137"/>
              <a:gd name="T25" fmla="*/ 1 h 137"/>
              <a:gd name="T26" fmla="*/ 15 w 137"/>
              <a:gd name="T27" fmla="*/ 15 h 137"/>
              <a:gd name="T28" fmla="*/ 0 w 137"/>
              <a:gd name="T29" fmla="*/ 51 h 137"/>
              <a:gd name="T30" fmla="*/ 8 w 137"/>
              <a:gd name="T31" fmla="*/ 51 h 137"/>
              <a:gd name="T32" fmla="*/ 20 w 137"/>
              <a:gd name="T33" fmla="*/ 21 h 137"/>
              <a:gd name="T34" fmla="*/ 80 w 137"/>
              <a:gd name="T35" fmla="*/ 21 h 137"/>
              <a:gd name="T36" fmla="*/ 93 w 137"/>
              <a:gd name="T37" fmla="*/ 51 h 137"/>
              <a:gd name="T38" fmla="*/ 81 w 137"/>
              <a:gd name="T39" fmla="*/ 81 h 137"/>
              <a:gd name="T40" fmla="*/ 21 w 137"/>
              <a:gd name="T41" fmla="*/ 81 h 137"/>
              <a:gd name="T42" fmla="*/ 8 w 137"/>
              <a:gd name="T43" fmla="*/ 51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37">
                <a:moveTo>
                  <a:pt x="0" y="51"/>
                </a:moveTo>
                <a:cubicBezTo>
                  <a:pt x="0" y="51"/>
                  <a:pt x="0" y="51"/>
                  <a:pt x="0" y="51"/>
                </a:cubicBezTo>
                <a:cubicBezTo>
                  <a:pt x="0" y="64"/>
                  <a:pt x="6" y="77"/>
                  <a:pt x="15" y="86"/>
                </a:cubicBezTo>
                <a:cubicBezTo>
                  <a:pt x="25" y="96"/>
                  <a:pt x="37" y="101"/>
                  <a:pt x="51" y="101"/>
                </a:cubicBezTo>
                <a:cubicBezTo>
                  <a:pt x="62" y="101"/>
                  <a:pt x="72" y="98"/>
                  <a:pt x="80" y="92"/>
                </a:cubicBezTo>
                <a:cubicBezTo>
                  <a:pt x="122" y="134"/>
                  <a:pt x="122" y="134"/>
                  <a:pt x="122" y="134"/>
                </a:cubicBezTo>
                <a:cubicBezTo>
                  <a:pt x="125" y="137"/>
                  <a:pt x="130" y="137"/>
                  <a:pt x="132" y="134"/>
                </a:cubicBezTo>
                <a:cubicBezTo>
                  <a:pt x="134" y="133"/>
                  <a:pt x="134" y="133"/>
                  <a:pt x="134" y="133"/>
                </a:cubicBezTo>
                <a:cubicBezTo>
                  <a:pt x="137" y="130"/>
                  <a:pt x="137" y="125"/>
                  <a:pt x="134" y="122"/>
                </a:cubicBezTo>
                <a:cubicBezTo>
                  <a:pt x="92" y="80"/>
                  <a:pt x="92" y="80"/>
                  <a:pt x="92" y="80"/>
                </a:cubicBezTo>
                <a:cubicBezTo>
                  <a:pt x="98" y="72"/>
                  <a:pt x="101" y="62"/>
                  <a:pt x="101" y="51"/>
                </a:cubicBezTo>
                <a:cubicBezTo>
                  <a:pt x="101" y="38"/>
                  <a:pt x="96" y="25"/>
                  <a:pt x="86" y="15"/>
                </a:cubicBezTo>
                <a:cubicBezTo>
                  <a:pt x="77" y="6"/>
                  <a:pt x="64" y="1"/>
                  <a:pt x="51" y="1"/>
                </a:cubicBezTo>
                <a:cubicBezTo>
                  <a:pt x="37" y="0"/>
                  <a:pt x="24" y="6"/>
                  <a:pt x="15" y="15"/>
                </a:cubicBezTo>
                <a:cubicBezTo>
                  <a:pt x="6" y="25"/>
                  <a:pt x="0" y="37"/>
                  <a:pt x="0" y="51"/>
                </a:cubicBezTo>
                <a:close/>
                <a:moveTo>
                  <a:pt x="8" y="51"/>
                </a:moveTo>
                <a:cubicBezTo>
                  <a:pt x="8" y="40"/>
                  <a:pt x="12" y="29"/>
                  <a:pt x="20" y="21"/>
                </a:cubicBezTo>
                <a:cubicBezTo>
                  <a:pt x="37" y="4"/>
                  <a:pt x="64" y="4"/>
                  <a:pt x="80" y="21"/>
                </a:cubicBezTo>
                <a:cubicBezTo>
                  <a:pt x="89" y="29"/>
                  <a:pt x="93" y="40"/>
                  <a:pt x="93" y="51"/>
                </a:cubicBezTo>
                <a:cubicBezTo>
                  <a:pt x="93" y="62"/>
                  <a:pt x="89" y="73"/>
                  <a:pt x="81" y="81"/>
                </a:cubicBezTo>
                <a:cubicBezTo>
                  <a:pt x="64" y="98"/>
                  <a:pt x="37" y="97"/>
                  <a:pt x="21" y="81"/>
                </a:cubicBezTo>
                <a:cubicBezTo>
                  <a:pt x="12" y="72"/>
                  <a:pt x="8" y="61"/>
                  <a:pt x="8" y="5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8" name="Freeform 108"/>
          <p:cNvSpPr>
            <a:spLocks/>
          </p:cNvSpPr>
          <p:nvPr userDrawn="1"/>
        </p:nvSpPr>
        <p:spPr bwMode="auto">
          <a:xfrm>
            <a:off x="1878013" y="1712913"/>
            <a:ext cx="533400" cy="339725"/>
          </a:xfrm>
          <a:custGeom>
            <a:avLst/>
            <a:gdLst>
              <a:gd name="T0" fmla="*/ 92 w 138"/>
              <a:gd name="T1" fmla="*/ 80 h 88"/>
              <a:gd name="T2" fmla="*/ 88 w 138"/>
              <a:gd name="T3" fmla="*/ 73 h 88"/>
              <a:gd name="T4" fmla="*/ 88 w 138"/>
              <a:gd name="T5" fmla="*/ 73 h 88"/>
              <a:gd name="T6" fmla="*/ 89 w 138"/>
              <a:gd name="T7" fmla="*/ 73 h 88"/>
              <a:gd name="T8" fmla="*/ 97 w 138"/>
              <a:gd name="T9" fmla="*/ 65 h 88"/>
              <a:gd name="T10" fmla="*/ 92 w 138"/>
              <a:gd name="T11" fmla="*/ 57 h 88"/>
              <a:gd name="T12" fmla="*/ 93 w 138"/>
              <a:gd name="T13" fmla="*/ 57 h 88"/>
              <a:gd name="T14" fmla="*/ 101 w 138"/>
              <a:gd name="T15" fmla="*/ 50 h 88"/>
              <a:gd name="T16" fmla="*/ 96 w 138"/>
              <a:gd name="T17" fmla="*/ 42 h 88"/>
              <a:gd name="T18" fmla="*/ 130 w 138"/>
              <a:gd name="T19" fmla="*/ 42 h 88"/>
              <a:gd name="T20" fmla="*/ 138 w 138"/>
              <a:gd name="T21" fmla="*/ 34 h 88"/>
              <a:gd name="T22" fmla="*/ 130 w 138"/>
              <a:gd name="T23" fmla="*/ 27 h 88"/>
              <a:gd name="T24" fmla="*/ 87 w 138"/>
              <a:gd name="T25" fmla="*/ 27 h 88"/>
              <a:gd name="T26" fmla="*/ 87 w 138"/>
              <a:gd name="T27" fmla="*/ 27 h 88"/>
              <a:gd name="T28" fmla="*/ 77 w 138"/>
              <a:gd name="T29" fmla="*/ 27 h 88"/>
              <a:gd name="T30" fmla="*/ 93 w 138"/>
              <a:gd name="T31" fmla="*/ 17 h 88"/>
              <a:gd name="T32" fmla="*/ 99 w 138"/>
              <a:gd name="T33" fmla="*/ 5 h 88"/>
              <a:gd name="T34" fmla="*/ 86 w 138"/>
              <a:gd name="T35" fmla="*/ 3 h 88"/>
              <a:gd name="T36" fmla="*/ 46 w 138"/>
              <a:gd name="T37" fmla="*/ 27 h 88"/>
              <a:gd name="T38" fmla="*/ 40 w 138"/>
              <a:gd name="T39" fmla="*/ 32 h 88"/>
              <a:gd name="T40" fmla="*/ 0 w 138"/>
              <a:gd name="T41" fmla="*/ 38 h 88"/>
              <a:gd name="T42" fmla="*/ 0 w 138"/>
              <a:gd name="T43" fmla="*/ 75 h 88"/>
              <a:gd name="T44" fmla="*/ 39 w 138"/>
              <a:gd name="T45" fmla="*/ 78 h 88"/>
              <a:gd name="T46" fmla="*/ 56 w 138"/>
              <a:gd name="T47" fmla="*/ 88 h 88"/>
              <a:gd name="T48" fmla="*/ 62 w 138"/>
              <a:gd name="T49" fmla="*/ 88 h 88"/>
              <a:gd name="T50" fmla="*/ 63 w 138"/>
              <a:gd name="T51" fmla="*/ 88 h 88"/>
              <a:gd name="T52" fmla="*/ 84 w 138"/>
              <a:gd name="T53" fmla="*/ 88 h 88"/>
              <a:gd name="T54" fmla="*/ 92 w 138"/>
              <a:gd name="T55" fmla="*/ 8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38" h="88">
                <a:moveTo>
                  <a:pt x="92" y="80"/>
                </a:moveTo>
                <a:cubicBezTo>
                  <a:pt x="92" y="77"/>
                  <a:pt x="91" y="74"/>
                  <a:pt x="88" y="73"/>
                </a:cubicBezTo>
                <a:cubicBezTo>
                  <a:pt x="88" y="73"/>
                  <a:pt x="88" y="73"/>
                  <a:pt x="88" y="73"/>
                </a:cubicBezTo>
                <a:cubicBezTo>
                  <a:pt x="89" y="73"/>
                  <a:pt x="89" y="73"/>
                  <a:pt x="89" y="73"/>
                </a:cubicBezTo>
                <a:cubicBezTo>
                  <a:pt x="94" y="73"/>
                  <a:pt x="97" y="69"/>
                  <a:pt x="97" y="65"/>
                </a:cubicBezTo>
                <a:cubicBezTo>
                  <a:pt x="97" y="61"/>
                  <a:pt x="95" y="59"/>
                  <a:pt x="92" y="57"/>
                </a:cubicBezTo>
                <a:cubicBezTo>
                  <a:pt x="93" y="57"/>
                  <a:pt x="93" y="57"/>
                  <a:pt x="93" y="57"/>
                </a:cubicBezTo>
                <a:cubicBezTo>
                  <a:pt x="97" y="57"/>
                  <a:pt x="101" y="54"/>
                  <a:pt x="101" y="50"/>
                </a:cubicBezTo>
                <a:cubicBezTo>
                  <a:pt x="101" y="46"/>
                  <a:pt x="99" y="44"/>
                  <a:pt x="96" y="42"/>
                </a:cubicBezTo>
                <a:cubicBezTo>
                  <a:pt x="130" y="42"/>
                  <a:pt x="130" y="42"/>
                  <a:pt x="130" y="42"/>
                </a:cubicBezTo>
                <a:cubicBezTo>
                  <a:pt x="134" y="42"/>
                  <a:pt x="138" y="39"/>
                  <a:pt x="138" y="34"/>
                </a:cubicBezTo>
                <a:cubicBezTo>
                  <a:pt x="138" y="30"/>
                  <a:pt x="134" y="27"/>
                  <a:pt x="130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77" y="27"/>
                  <a:pt x="77" y="27"/>
                  <a:pt x="77" y="27"/>
                </a:cubicBezTo>
                <a:cubicBezTo>
                  <a:pt x="93" y="17"/>
                  <a:pt x="93" y="17"/>
                  <a:pt x="93" y="17"/>
                </a:cubicBezTo>
                <a:cubicBezTo>
                  <a:pt x="99" y="14"/>
                  <a:pt x="101" y="8"/>
                  <a:pt x="99" y="5"/>
                </a:cubicBezTo>
                <a:cubicBezTo>
                  <a:pt x="97" y="1"/>
                  <a:pt x="91" y="0"/>
                  <a:pt x="86" y="3"/>
                </a:cubicBezTo>
                <a:cubicBezTo>
                  <a:pt x="46" y="27"/>
                  <a:pt x="46" y="27"/>
                  <a:pt x="46" y="27"/>
                </a:cubicBezTo>
                <a:cubicBezTo>
                  <a:pt x="43" y="28"/>
                  <a:pt x="42" y="30"/>
                  <a:pt x="40" y="32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75"/>
                  <a:pt x="0" y="75"/>
                  <a:pt x="0" y="75"/>
                </a:cubicBezTo>
                <a:cubicBezTo>
                  <a:pt x="39" y="78"/>
                  <a:pt x="39" y="78"/>
                  <a:pt x="39" y="78"/>
                </a:cubicBezTo>
                <a:cubicBezTo>
                  <a:pt x="42" y="84"/>
                  <a:pt x="48" y="88"/>
                  <a:pt x="56" y="88"/>
                </a:cubicBezTo>
                <a:cubicBezTo>
                  <a:pt x="62" y="88"/>
                  <a:pt x="62" y="88"/>
                  <a:pt x="62" y="88"/>
                </a:cubicBezTo>
                <a:cubicBezTo>
                  <a:pt x="62" y="88"/>
                  <a:pt x="63" y="88"/>
                  <a:pt x="63" y="88"/>
                </a:cubicBezTo>
                <a:cubicBezTo>
                  <a:pt x="84" y="88"/>
                  <a:pt x="84" y="88"/>
                  <a:pt x="84" y="88"/>
                </a:cubicBezTo>
                <a:cubicBezTo>
                  <a:pt x="89" y="88"/>
                  <a:pt x="92" y="84"/>
                  <a:pt x="92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9" name="Freeform 109"/>
          <p:cNvSpPr>
            <a:spLocks noEditPoints="1"/>
          </p:cNvSpPr>
          <p:nvPr userDrawn="1"/>
        </p:nvSpPr>
        <p:spPr bwMode="auto">
          <a:xfrm>
            <a:off x="2781300" y="735013"/>
            <a:ext cx="498475" cy="441325"/>
          </a:xfrm>
          <a:custGeom>
            <a:avLst/>
            <a:gdLst>
              <a:gd name="T0" fmla="*/ 114 w 129"/>
              <a:gd name="T1" fmla="*/ 63 h 114"/>
              <a:gd name="T2" fmla="*/ 114 w 129"/>
              <a:gd name="T3" fmla="*/ 68 h 114"/>
              <a:gd name="T4" fmla="*/ 107 w 129"/>
              <a:gd name="T5" fmla="*/ 68 h 114"/>
              <a:gd name="T6" fmla="*/ 107 w 129"/>
              <a:gd name="T7" fmla="*/ 75 h 114"/>
              <a:gd name="T8" fmla="*/ 74 w 129"/>
              <a:gd name="T9" fmla="*/ 75 h 114"/>
              <a:gd name="T10" fmla="*/ 74 w 129"/>
              <a:gd name="T11" fmla="*/ 45 h 114"/>
              <a:gd name="T12" fmla="*/ 77 w 129"/>
              <a:gd name="T13" fmla="*/ 45 h 114"/>
              <a:gd name="T14" fmla="*/ 77 w 129"/>
              <a:gd name="T15" fmla="*/ 37 h 114"/>
              <a:gd name="T16" fmla="*/ 72 w 129"/>
              <a:gd name="T17" fmla="*/ 37 h 114"/>
              <a:gd name="T18" fmla="*/ 69 w 129"/>
              <a:gd name="T19" fmla="*/ 15 h 114"/>
              <a:gd name="T20" fmla="*/ 66 w 129"/>
              <a:gd name="T21" fmla="*/ 15 h 114"/>
              <a:gd name="T22" fmla="*/ 66 w 129"/>
              <a:gd name="T23" fmla="*/ 0 h 114"/>
              <a:gd name="T24" fmla="*/ 64 w 129"/>
              <a:gd name="T25" fmla="*/ 0 h 114"/>
              <a:gd name="T26" fmla="*/ 63 w 129"/>
              <a:gd name="T27" fmla="*/ 0 h 114"/>
              <a:gd name="T28" fmla="*/ 56 w 129"/>
              <a:gd name="T29" fmla="*/ 0 h 114"/>
              <a:gd name="T30" fmla="*/ 56 w 129"/>
              <a:gd name="T31" fmla="*/ 6 h 114"/>
              <a:gd name="T32" fmla="*/ 63 w 129"/>
              <a:gd name="T33" fmla="*/ 6 h 114"/>
              <a:gd name="T34" fmla="*/ 63 w 129"/>
              <a:gd name="T35" fmla="*/ 15 h 114"/>
              <a:gd name="T36" fmla="*/ 60 w 129"/>
              <a:gd name="T37" fmla="*/ 15 h 114"/>
              <a:gd name="T38" fmla="*/ 57 w 129"/>
              <a:gd name="T39" fmla="*/ 37 h 114"/>
              <a:gd name="T40" fmla="*/ 52 w 129"/>
              <a:gd name="T41" fmla="*/ 37 h 114"/>
              <a:gd name="T42" fmla="*/ 52 w 129"/>
              <a:gd name="T43" fmla="*/ 45 h 114"/>
              <a:gd name="T44" fmla="*/ 55 w 129"/>
              <a:gd name="T45" fmla="*/ 45 h 114"/>
              <a:gd name="T46" fmla="*/ 55 w 129"/>
              <a:gd name="T47" fmla="*/ 75 h 114"/>
              <a:gd name="T48" fmla="*/ 22 w 129"/>
              <a:gd name="T49" fmla="*/ 75 h 114"/>
              <a:gd name="T50" fmla="*/ 22 w 129"/>
              <a:gd name="T51" fmla="*/ 68 h 114"/>
              <a:gd name="T52" fmla="*/ 15 w 129"/>
              <a:gd name="T53" fmla="*/ 68 h 114"/>
              <a:gd name="T54" fmla="*/ 15 w 129"/>
              <a:gd name="T55" fmla="*/ 63 h 114"/>
              <a:gd name="T56" fmla="*/ 0 w 129"/>
              <a:gd name="T57" fmla="*/ 63 h 114"/>
              <a:gd name="T58" fmla="*/ 0 w 129"/>
              <a:gd name="T59" fmla="*/ 75 h 114"/>
              <a:gd name="T60" fmla="*/ 0 w 129"/>
              <a:gd name="T61" fmla="*/ 114 h 114"/>
              <a:gd name="T62" fmla="*/ 6 w 129"/>
              <a:gd name="T63" fmla="*/ 114 h 114"/>
              <a:gd name="T64" fmla="*/ 15 w 129"/>
              <a:gd name="T65" fmla="*/ 114 h 114"/>
              <a:gd name="T66" fmla="*/ 22 w 129"/>
              <a:gd name="T67" fmla="*/ 114 h 114"/>
              <a:gd name="T68" fmla="*/ 107 w 129"/>
              <a:gd name="T69" fmla="*/ 114 h 114"/>
              <a:gd name="T70" fmla="*/ 114 w 129"/>
              <a:gd name="T71" fmla="*/ 114 h 114"/>
              <a:gd name="T72" fmla="*/ 123 w 129"/>
              <a:gd name="T73" fmla="*/ 114 h 114"/>
              <a:gd name="T74" fmla="*/ 129 w 129"/>
              <a:gd name="T75" fmla="*/ 114 h 114"/>
              <a:gd name="T76" fmla="*/ 129 w 129"/>
              <a:gd name="T77" fmla="*/ 75 h 114"/>
              <a:gd name="T78" fmla="*/ 129 w 129"/>
              <a:gd name="T79" fmla="*/ 63 h 114"/>
              <a:gd name="T80" fmla="*/ 114 w 129"/>
              <a:gd name="T81" fmla="*/ 63 h 114"/>
              <a:gd name="T82" fmla="*/ 65 w 129"/>
              <a:gd name="T83" fmla="*/ 53 h 114"/>
              <a:gd name="T84" fmla="*/ 60 w 129"/>
              <a:gd name="T85" fmla="*/ 48 h 114"/>
              <a:gd name="T86" fmla="*/ 65 w 129"/>
              <a:gd name="T87" fmla="*/ 44 h 114"/>
              <a:gd name="T88" fmla="*/ 69 w 129"/>
              <a:gd name="T89" fmla="*/ 48 h 114"/>
              <a:gd name="T90" fmla="*/ 65 w 129"/>
              <a:gd name="T91" fmla="*/ 5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9" h="114">
                <a:moveTo>
                  <a:pt x="114" y="63"/>
                </a:moveTo>
                <a:cubicBezTo>
                  <a:pt x="114" y="68"/>
                  <a:pt x="114" y="68"/>
                  <a:pt x="114" y="68"/>
                </a:cubicBezTo>
                <a:cubicBezTo>
                  <a:pt x="107" y="68"/>
                  <a:pt x="107" y="68"/>
                  <a:pt x="107" y="68"/>
                </a:cubicBezTo>
                <a:cubicBezTo>
                  <a:pt x="107" y="75"/>
                  <a:pt x="107" y="75"/>
                  <a:pt x="107" y="75"/>
                </a:cubicBezTo>
                <a:cubicBezTo>
                  <a:pt x="74" y="75"/>
                  <a:pt x="74" y="75"/>
                  <a:pt x="74" y="75"/>
                </a:cubicBezTo>
                <a:cubicBezTo>
                  <a:pt x="74" y="45"/>
                  <a:pt x="74" y="45"/>
                  <a:pt x="74" y="45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37"/>
                  <a:pt x="77" y="37"/>
                  <a:pt x="77" y="37"/>
                </a:cubicBezTo>
                <a:cubicBezTo>
                  <a:pt x="72" y="37"/>
                  <a:pt x="72" y="37"/>
                  <a:pt x="72" y="37"/>
                </a:cubicBezTo>
                <a:cubicBezTo>
                  <a:pt x="69" y="15"/>
                  <a:pt x="69" y="15"/>
                  <a:pt x="69" y="15"/>
                </a:cubicBezTo>
                <a:cubicBezTo>
                  <a:pt x="66" y="15"/>
                  <a:pt x="66" y="15"/>
                  <a:pt x="66" y="15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6" y="6"/>
                  <a:pt x="56" y="6"/>
                  <a:pt x="56" y="6"/>
                </a:cubicBezTo>
                <a:cubicBezTo>
                  <a:pt x="63" y="6"/>
                  <a:pt x="63" y="6"/>
                  <a:pt x="63" y="6"/>
                </a:cubicBezTo>
                <a:cubicBezTo>
                  <a:pt x="63" y="15"/>
                  <a:pt x="63" y="15"/>
                  <a:pt x="63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57" y="37"/>
                  <a:pt x="57" y="37"/>
                  <a:pt x="57" y="37"/>
                </a:cubicBezTo>
                <a:cubicBezTo>
                  <a:pt x="52" y="37"/>
                  <a:pt x="52" y="37"/>
                  <a:pt x="52" y="37"/>
                </a:cubicBezTo>
                <a:cubicBezTo>
                  <a:pt x="52" y="45"/>
                  <a:pt x="52" y="45"/>
                  <a:pt x="52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75"/>
                  <a:pt x="55" y="75"/>
                  <a:pt x="55" y="75"/>
                </a:cubicBezTo>
                <a:cubicBezTo>
                  <a:pt x="22" y="75"/>
                  <a:pt x="22" y="75"/>
                  <a:pt x="22" y="75"/>
                </a:cubicBezTo>
                <a:cubicBezTo>
                  <a:pt x="22" y="68"/>
                  <a:pt x="22" y="68"/>
                  <a:pt x="22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3"/>
                  <a:pt x="15" y="63"/>
                  <a:pt x="15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114"/>
                  <a:pt x="0" y="114"/>
                  <a:pt x="0" y="114"/>
                </a:cubicBezTo>
                <a:cubicBezTo>
                  <a:pt x="6" y="114"/>
                  <a:pt x="6" y="114"/>
                  <a:pt x="6" y="114"/>
                </a:cubicBezTo>
                <a:cubicBezTo>
                  <a:pt x="15" y="114"/>
                  <a:pt x="15" y="114"/>
                  <a:pt x="15" y="114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107" y="114"/>
                  <a:pt x="107" y="114"/>
                  <a:pt x="107" y="114"/>
                </a:cubicBezTo>
                <a:cubicBezTo>
                  <a:pt x="114" y="114"/>
                  <a:pt x="114" y="114"/>
                  <a:pt x="114" y="114"/>
                </a:cubicBezTo>
                <a:cubicBezTo>
                  <a:pt x="123" y="114"/>
                  <a:pt x="123" y="114"/>
                  <a:pt x="123" y="114"/>
                </a:cubicBezTo>
                <a:cubicBezTo>
                  <a:pt x="129" y="114"/>
                  <a:pt x="129" y="114"/>
                  <a:pt x="129" y="114"/>
                </a:cubicBezTo>
                <a:cubicBezTo>
                  <a:pt x="129" y="75"/>
                  <a:pt x="129" y="75"/>
                  <a:pt x="129" y="75"/>
                </a:cubicBezTo>
                <a:cubicBezTo>
                  <a:pt x="129" y="63"/>
                  <a:pt x="129" y="63"/>
                  <a:pt x="129" y="63"/>
                </a:cubicBezTo>
                <a:lnTo>
                  <a:pt x="114" y="63"/>
                </a:lnTo>
                <a:close/>
                <a:moveTo>
                  <a:pt x="65" y="53"/>
                </a:moveTo>
                <a:cubicBezTo>
                  <a:pt x="62" y="53"/>
                  <a:pt x="60" y="51"/>
                  <a:pt x="60" y="48"/>
                </a:cubicBezTo>
                <a:cubicBezTo>
                  <a:pt x="60" y="46"/>
                  <a:pt x="62" y="44"/>
                  <a:pt x="65" y="44"/>
                </a:cubicBezTo>
                <a:cubicBezTo>
                  <a:pt x="67" y="44"/>
                  <a:pt x="69" y="46"/>
                  <a:pt x="69" y="48"/>
                </a:cubicBezTo>
                <a:cubicBezTo>
                  <a:pt x="69" y="51"/>
                  <a:pt x="67" y="53"/>
                  <a:pt x="65" y="53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30" name="Group 129"/>
          <p:cNvGrpSpPr/>
          <p:nvPr userDrawn="1"/>
        </p:nvGrpSpPr>
        <p:grpSpPr>
          <a:xfrm>
            <a:off x="3368675" y="2287588"/>
            <a:ext cx="369888" cy="557213"/>
            <a:chOff x="3368675" y="2287588"/>
            <a:chExt cx="369888" cy="557213"/>
          </a:xfrm>
        </p:grpSpPr>
        <p:sp>
          <p:nvSpPr>
            <p:cNvPr id="131" name="Freeform 110"/>
            <p:cNvSpPr>
              <a:spLocks/>
            </p:cNvSpPr>
            <p:nvPr userDrawn="1"/>
          </p:nvSpPr>
          <p:spPr bwMode="auto">
            <a:xfrm>
              <a:off x="3514725" y="2287588"/>
              <a:ext cx="77788" cy="101600"/>
            </a:xfrm>
            <a:custGeom>
              <a:avLst/>
              <a:gdLst>
                <a:gd name="T0" fmla="*/ 20 w 49"/>
                <a:gd name="T1" fmla="*/ 54 h 64"/>
                <a:gd name="T2" fmla="*/ 32 w 49"/>
                <a:gd name="T3" fmla="*/ 61 h 64"/>
                <a:gd name="T4" fmla="*/ 44 w 49"/>
                <a:gd name="T5" fmla="*/ 54 h 64"/>
                <a:gd name="T6" fmla="*/ 49 w 49"/>
                <a:gd name="T7" fmla="*/ 59 h 64"/>
                <a:gd name="T8" fmla="*/ 49 w 49"/>
                <a:gd name="T9" fmla="*/ 0 h 64"/>
                <a:gd name="T10" fmla="*/ 25 w 49"/>
                <a:gd name="T11" fmla="*/ 27 h 64"/>
                <a:gd name="T12" fmla="*/ 0 w 49"/>
                <a:gd name="T13" fmla="*/ 0 h 64"/>
                <a:gd name="T14" fmla="*/ 0 w 49"/>
                <a:gd name="T15" fmla="*/ 61 h 64"/>
                <a:gd name="T16" fmla="*/ 8 w 49"/>
                <a:gd name="T17" fmla="*/ 64 h 64"/>
                <a:gd name="T18" fmla="*/ 20 w 49"/>
                <a:gd name="T19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4">
                  <a:moveTo>
                    <a:pt x="20" y="54"/>
                  </a:moveTo>
                  <a:lnTo>
                    <a:pt x="32" y="61"/>
                  </a:lnTo>
                  <a:lnTo>
                    <a:pt x="44" y="54"/>
                  </a:lnTo>
                  <a:lnTo>
                    <a:pt x="49" y="59"/>
                  </a:lnTo>
                  <a:lnTo>
                    <a:pt x="49" y="0"/>
                  </a:lnTo>
                  <a:lnTo>
                    <a:pt x="25" y="27"/>
                  </a:lnTo>
                  <a:lnTo>
                    <a:pt x="0" y="0"/>
                  </a:lnTo>
                  <a:lnTo>
                    <a:pt x="0" y="61"/>
                  </a:lnTo>
                  <a:lnTo>
                    <a:pt x="8" y="64"/>
                  </a:lnTo>
                  <a:lnTo>
                    <a:pt x="20" y="5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2" name="Freeform 111"/>
            <p:cNvSpPr>
              <a:spLocks/>
            </p:cNvSpPr>
            <p:nvPr userDrawn="1"/>
          </p:nvSpPr>
          <p:spPr bwMode="auto">
            <a:xfrm>
              <a:off x="3514725" y="2744788"/>
              <a:ext cx="77788" cy="100013"/>
            </a:xfrm>
            <a:custGeom>
              <a:avLst/>
              <a:gdLst>
                <a:gd name="T0" fmla="*/ 32 w 49"/>
                <a:gd name="T1" fmla="*/ 9 h 63"/>
                <a:gd name="T2" fmla="*/ 20 w 49"/>
                <a:gd name="T3" fmla="*/ 2 h 63"/>
                <a:gd name="T4" fmla="*/ 8 w 49"/>
                <a:gd name="T5" fmla="*/ 9 h 63"/>
                <a:gd name="T6" fmla="*/ 0 w 49"/>
                <a:gd name="T7" fmla="*/ 4 h 63"/>
                <a:gd name="T8" fmla="*/ 0 w 49"/>
                <a:gd name="T9" fmla="*/ 63 h 63"/>
                <a:gd name="T10" fmla="*/ 25 w 49"/>
                <a:gd name="T11" fmla="*/ 36 h 63"/>
                <a:gd name="T12" fmla="*/ 49 w 49"/>
                <a:gd name="T13" fmla="*/ 63 h 63"/>
                <a:gd name="T14" fmla="*/ 49 w 49"/>
                <a:gd name="T15" fmla="*/ 2 h 63"/>
                <a:gd name="T16" fmla="*/ 44 w 49"/>
                <a:gd name="T17" fmla="*/ 0 h 63"/>
                <a:gd name="T18" fmla="*/ 32 w 49"/>
                <a:gd name="T19" fmla="*/ 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3">
                  <a:moveTo>
                    <a:pt x="32" y="9"/>
                  </a:moveTo>
                  <a:lnTo>
                    <a:pt x="20" y="2"/>
                  </a:lnTo>
                  <a:lnTo>
                    <a:pt x="8" y="9"/>
                  </a:lnTo>
                  <a:lnTo>
                    <a:pt x="0" y="4"/>
                  </a:lnTo>
                  <a:lnTo>
                    <a:pt x="0" y="63"/>
                  </a:lnTo>
                  <a:lnTo>
                    <a:pt x="25" y="36"/>
                  </a:lnTo>
                  <a:lnTo>
                    <a:pt x="49" y="63"/>
                  </a:lnTo>
                  <a:lnTo>
                    <a:pt x="49" y="2"/>
                  </a:lnTo>
                  <a:lnTo>
                    <a:pt x="44" y="0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3" name="Freeform 112"/>
            <p:cNvSpPr>
              <a:spLocks noEditPoints="1"/>
            </p:cNvSpPr>
            <p:nvPr userDrawn="1"/>
          </p:nvSpPr>
          <p:spPr bwMode="auto">
            <a:xfrm>
              <a:off x="3368675" y="2381250"/>
              <a:ext cx="369888" cy="369888"/>
            </a:xfrm>
            <a:custGeom>
              <a:avLst/>
              <a:gdLst>
                <a:gd name="T0" fmla="*/ 82 w 96"/>
                <a:gd name="T1" fmla="*/ 14 h 96"/>
                <a:gd name="T2" fmla="*/ 75 w 96"/>
                <a:gd name="T3" fmla="*/ 8 h 96"/>
                <a:gd name="T4" fmla="*/ 66 w 96"/>
                <a:gd name="T5" fmla="*/ 3 h 96"/>
                <a:gd name="T6" fmla="*/ 56 w 96"/>
                <a:gd name="T7" fmla="*/ 1 h 96"/>
                <a:gd name="T8" fmla="*/ 46 w 96"/>
                <a:gd name="T9" fmla="*/ 0 h 96"/>
                <a:gd name="T10" fmla="*/ 36 w 96"/>
                <a:gd name="T11" fmla="*/ 2 h 96"/>
                <a:gd name="T12" fmla="*/ 27 w 96"/>
                <a:gd name="T13" fmla="*/ 5 h 96"/>
                <a:gd name="T14" fmla="*/ 18 w 96"/>
                <a:gd name="T15" fmla="*/ 11 h 96"/>
                <a:gd name="T16" fmla="*/ 11 w 96"/>
                <a:gd name="T17" fmla="*/ 18 h 96"/>
                <a:gd name="T18" fmla="*/ 6 w 96"/>
                <a:gd name="T19" fmla="*/ 26 h 96"/>
                <a:gd name="T20" fmla="*/ 2 w 96"/>
                <a:gd name="T21" fmla="*/ 36 h 96"/>
                <a:gd name="T22" fmla="*/ 0 w 96"/>
                <a:gd name="T23" fmla="*/ 45 h 96"/>
                <a:gd name="T24" fmla="*/ 1 w 96"/>
                <a:gd name="T25" fmla="*/ 56 h 96"/>
                <a:gd name="T26" fmla="*/ 4 w 96"/>
                <a:gd name="T27" fmla="*/ 65 h 96"/>
                <a:gd name="T28" fmla="*/ 8 w 96"/>
                <a:gd name="T29" fmla="*/ 74 h 96"/>
                <a:gd name="T30" fmla="*/ 14 w 96"/>
                <a:gd name="T31" fmla="*/ 82 h 96"/>
                <a:gd name="T32" fmla="*/ 22 w 96"/>
                <a:gd name="T33" fmla="*/ 88 h 96"/>
                <a:gd name="T34" fmla="*/ 31 w 96"/>
                <a:gd name="T35" fmla="*/ 93 h 96"/>
                <a:gd name="T36" fmla="*/ 41 w 96"/>
                <a:gd name="T37" fmla="*/ 96 h 96"/>
                <a:gd name="T38" fmla="*/ 51 w 96"/>
                <a:gd name="T39" fmla="*/ 96 h 96"/>
                <a:gd name="T40" fmla="*/ 61 w 96"/>
                <a:gd name="T41" fmla="*/ 94 h 96"/>
                <a:gd name="T42" fmla="*/ 70 w 96"/>
                <a:gd name="T43" fmla="*/ 91 h 96"/>
                <a:gd name="T44" fmla="*/ 79 w 96"/>
                <a:gd name="T45" fmla="*/ 85 h 96"/>
                <a:gd name="T46" fmla="*/ 86 w 96"/>
                <a:gd name="T47" fmla="*/ 78 h 96"/>
                <a:gd name="T48" fmla="*/ 91 w 96"/>
                <a:gd name="T49" fmla="*/ 70 h 96"/>
                <a:gd name="T50" fmla="*/ 95 w 96"/>
                <a:gd name="T51" fmla="*/ 60 h 96"/>
                <a:gd name="T52" fmla="*/ 96 w 96"/>
                <a:gd name="T53" fmla="*/ 51 h 96"/>
                <a:gd name="T54" fmla="*/ 96 w 96"/>
                <a:gd name="T55" fmla="*/ 41 h 96"/>
                <a:gd name="T56" fmla="*/ 93 w 96"/>
                <a:gd name="T57" fmla="*/ 31 h 96"/>
                <a:gd name="T58" fmla="*/ 89 w 96"/>
                <a:gd name="T59" fmla="*/ 22 h 96"/>
                <a:gd name="T60" fmla="*/ 71 w 96"/>
                <a:gd name="T61" fmla="*/ 71 h 96"/>
                <a:gd name="T62" fmla="*/ 26 w 96"/>
                <a:gd name="T63" fmla="*/ 25 h 96"/>
                <a:gd name="T64" fmla="*/ 71 w 96"/>
                <a:gd name="T65" fmla="*/ 7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96">
                  <a:moveTo>
                    <a:pt x="83" y="20"/>
                  </a:moveTo>
                  <a:cubicBezTo>
                    <a:pt x="82" y="14"/>
                    <a:pt x="82" y="14"/>
                    <a:pt x="82" y="1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6" y="93"/>
                    <a:pt x="46" y="93"/>
                    <a:pt x="46" y="93"/>
                  </a:cubicBezTo>
                  <a:cubicBezTo>
                    <a:pt x="51" y="96"/>
                    <a:pt x="51" y="96"/>
                    <a:pt x="51" y="96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3" y="86"/>
                    <a:pt x="73" y="86"/>
                    <a:pt x="73" y="86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5" y="60"/>
                    <a:pt x="95" y="60"/>
                    <a:pt x="95" y="60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6" y="51"/>
                    <a:pt x="96" y="51"/>
                    <a:pt x="96" y="51"/>
                  </a:cubicBezTo>
                  <a:cubicBezTo>
                    <a:pt x="93" y="46"/>
                    <a:pt x="93" y="46"/>
                    <a:pt x="93" y="46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2" y="36"/>
                    <a:pt x="92" y="36"/>
                    <a:pt x="92" y="36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89" y="22"/>
                    <a:pt x="89" y="22"/>
                    <a:pt x="89" y="22"/>
                  </a:cubicBezTo>
                  <a:lnTo>
                    <a:pt x="83" y="20"/>
                  </a:lnTo>
                  <a:close/>
                  <a:moveTo>
                    <a:pt x="71" y="71"/>
                  </a:moveTo>
                  <a:cubicBezTo>
                    <a:pt x="59" y="83"/>
                    <a:pt x="38" y="83"/>
                    <a:pt x="26" y="71"/>
                  </a:cubicBezTo>
                  <a:cubicBezTo>
                    <a:pt x="13" y="58"/>
                    <a:pt x="13" y="38"/>
                    <a:pt x="26" y="25"/>
                  </a:cubicBezTo>
                  <a:cubicBezTo>
                    <a:pt x="38" y="13"/>
                    <a:pt x="59" y="13"/>
                    <a:pt x="71" y="25"/>
                  </a:cubicBezTo>
                  <a:cubicBezTo>
                    <a:pt x="84" y="38"/>
                    <a:pt x="84" y="58"/>
                    <a:pt x="71" y="7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34" name="Freeform 113"/>
          <p:cNvSpPr>
            <a:spLocks/>
          </p:cNvSpPr>
          <p:nvPr userDrawn="1"/>
        </p:nvSpPr>
        <p:spPr bwMode="auto">
          <a:xfrm>
            <a:off x="2425700" y="1492250"/>
            <a:ext cx="320675" cy="304800"/>
          </a:xfrm>
          <a:custGeom>
            <a:avLst/>
            <a:gdLst>
              <a:gd name="T0" fmla="*/ 48 w 83"/>
              <a:gd name="T1" fmla="*/ 6 h 79"/>
              <a:gd name="T2" fmla="*/ 54 w 83"/>
              <a:gd name="T3" fmla="*/ 18 h 79"/>
              <a:gd name="T4" fmla="*/ 60 w 83"/>
              <a:gd name="T5" fmla="*/ 22 h 79"/>
              <a:gd name="T6" fmla="*/ 74 w 83"/>
              <a:gd name="T7" fmla="*/ 24 h 79"/>
              <a:gd name="T8" fmla="*/ 78 w 83"/>
              <a:gd name="T9" fmla="*/ 38 h 79"/>
              <a:gd name="T10" fmla="*/ 68 w 83"/>
              <a:gd name="T11" fmla="*/ 47 h 79"/>
              <a:gd name="T12" fmla="*/ 66 w 83"/>
              <a:gd name="T13" fmla="*/ 54 h 79"/>
              <a:gd name="T14" fmla="*/ 68 w 83"/>
              <a:gd name="T15" fmla="*/ 68 h 79"/>
              <a:gd name="T16" fmla="*/ 57 w 83"/>
              <a:gd name="T17" fmla="*/ 76 h 79"/>
              <a:gd name="T18" fmla="*/ 45 w 83"/>
              <a:gd name="T19" fmla="*/ 70 h 79"/>
              <a:gd name="T20" fmla="*/ 37 w 83"/>
              <a:gd name="T21" fmla="*/ 70 h 79"/>
              <a:gd name="T22" fmla="*/ 25 w 83"/>
              <a:gd name="T23" fmla="*/ 76 h 79"/>
              <a:gd name="T24" fmla="*/ 14 w 83"/>
              <a:gd name="T25" fmla="*/ 68 h 79"/>
              <a:gd name="T26" fmla="*/ 16 w 83"/>
              <a:gd name="T27" fmla="*/ 54 h 79"/>
              <a:gd name="T28" fmla="*/ 14 w 83"/>
              <a:gd name="T29" fmla="*/ 47 h 79"/>
              <a:gd name="T30" fmla="*/ 4 w 83"/>
              <a:gd name="T31" fmla="*/ 38 h 79"/>
              <a:gd name="T32" fmla="*/ 9 w 83"/>
              <a:gd name="T33" fmla="*/ 24 h 79"/>
              <a:gd name="T34" fmla="*/ 22 w 83"/>
              <a:gd name="T35" fmla="*/ 22 h 79"/>
              <a:gd name="T36" fmla="*/ 28 w 83"/>
              <a:gd name="T37" fmla="*/ 18 h 79"/>
              <a:gd name="T38" fmla="*/ 34 w 83"/>
              <a:gd name="T39" fmla="*/ 6 h 79"/>
              <a:gd name="T40" fmla="*/ 48 w 83"/>
              <a:gd name="T41" fmla="*/ 6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3" h="79">
                <a:moveTo>
                  <a:pt x="48" y="6"/>
                </a:moveTo>
                <a:cubicBezTo>
                  <a:pt x="54" y="18"/>
                  <a:pt x="54" y="18"/>
                  <a:pt x="54" y="18"/>
                </a:cubicBezTo>
                <a:cubicBezTo>
                  <a:pt x="55" y="20"/>
                  <a:pt x="58" y="22"/>
                  <a:pt x="60" y="22"/>
                </a:cubicBezTo>
                <a:cubicBezTo>
                  <a:pt x="74" y="24"/>
                  <a:pt x="74" y="24"/>
                  <a:pt x="74" y="24"/>
                </a:cubicBezTo>
                <a:cubicBezTo>
                  <a:pt x="80" y="25"/>
                  <a:pt x="83" y="33"/>
                  <a:pt x="78" y="38"/>
                </a:cubicBezTo>
                <a:cubicBezTo>
                  <a:pt x="68" y="47"/>
                  <a:pt x="68" y="47"/>
                  <a:pt x="68" y="47"/>
                </a:cubicBezTo>
                <a:cubicBezTo>
                  <a:pt x="67" y="49"/>
                  <a:pt x="66" y="52"/>
                  <a:pt x="66" y="54"/>
                </a:cubicBezTo>
                <a:cubicBezTo>
                  <a:pt x="68" y="68"/>
                  <a:pt x="68" y="68"/>
                  <a:pt x="68" y="68"/>
                </a:cubicBezTo>
                <a:cubicBezTo>
                  <a:pt x="70" y="74"/>
                  <a:pt x="63" y="79"/>
                  <a:pt x="57" y="76"/>
                </a:cubicBezTo>
                <a:cubicBezTo>
                  <a:pt x="45" y="70"/>
                  <a:pt x="45" y="70"/>
                  <a:pt x="45" y="70"/>
                </a:cubicBezTo>
                <a:cubicBezTo>
                  <a:pt x="43" y="69"/>
                  <a:pt x="40" y="69"/>
                  <a:pt x="37" y="70"/>
                </a:cubicBezTo>
                <a:cubicBezTo>
                  <a:pt x="25" y="76"/>
                  <a:pt x="25" y="76"/>
                  <a:pt x="25" y="76"/>
                </a:cubicBezTo>
                <a:cubicBezTo>
                  <a:pt x="20" y="79"/>
                  <a:pt x="13" y="74"/>
                  <a:pt x="14" y="68"/>
                </a:cubicBezTo>
                <a:cubicBezTo>
                  <a:pt x="16" y="54"/>
                  <a:pt x="16" y="54"/>
                  <a:pt x="16" y="54"/>
                </a:cubicBezTo>
                <a:cubicBezTo>
                  <a:pt x="17" y="52"/>
                  <a:pt x="16" y="49"/>
                  <a:pt x="14" y="47"/>
                </a:cubicBezTo>
                <a:cubicBezTo>
                  <a:pt x="4" y="38"/>
                  <a:pt x="4" y="38"/>
                  <a:pt x="4" y="38"/>
                </a:cubicBezTo>
                <a:cubicBezTo>
                  <a:pt x="0" y="33"/>
                  <a:pt x="2" y="25"/>
                  <a:pt x="9" y="24"/>
                </a:cubicBezTo>
                <a:cubicBezTo>
                  <a:pt x="22" y="22"/>
                  <a:pt x="22" y="22"/>
                  <a:pt x="22" y="22"/>
                </a:cubicBezTo>
                <a:cubicBezTo>
                  <a:pt x="25" y="22"/>
                  <a:pt x="27" y="20"/>
                  <a:pt x="28" y="18"/>
                </a:cubicBezTo>
                <a:cubicBezTo>
                  <a:pt x="34" y="6"/>
                  <a:pt x="34" y="6"/>
                  <a:pt x="34" y="6"/>
                </a:cubicBezTo>
                <a:cubicBezTo>
                  <a:pt x="37" y="0"/>
                  <a:pt x="45" y="0"/>
                  <a:pt x="48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5" name="Freeform 114"/>
          <p:cNvSpPr>
            <a:spLocks/>
          </p:cNvSpPr>
          <p:nvPr userDrawn="1"/>
        </p:nvSpPr>
        <p:spPr bwMode="auto">
          <a:xfrm>
            <a:off x="5581650" y="2287588"/>
            <a:ext cx="582613" cy="325438"/>
          </a:xfrm>
          <a:custGeom>
            <a:avLst/>
            <a:gdLst>
              <a:gd name="T0" fmla="*/ 367 w 367"/>
              <a:gd name="T1" fmla="*/ 103 h 205"/>
              <a:gd name="T2" fmla="*/ 189 w 367"/>
              <a:gd name="T3" fmla="*/ 0 h 205"/>
              <a:gd name="T4" fmla="*/ 189 w 367"/>
              <a:gd name="T5" fmla="*/ 69 h 205"/>
              <a:gd name="T6" fmla="*/ 0 w 367"/>
              <a:gd name="T7" fmla="*/ 69 h 205"/>
              <a:gd name="T8" fmla="*/ 0 w 367"/>
              <a:gd name="T9" fmla="*/ 137 h 205"/>
              <a:gd name="T10" fmla="*/ 189 w 367"/>
              <a:gd name="T11" fmla="*/ 137 h 205"/>
              <a:gd name="T12" fmla="*/ 189 w 367"/>
              <a:gd name="T13" fmla="*/ 205 h 205"/>
              <a:gd name="T14" fmla="*/ 367 w 367"/>
              <a:gd name="T15" fmla="*/ 103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7" h="205">
                <a:moveTo>
                  <a:pt x="367" y="103"/>
                </a:moveTo>
                <a:lnTo>
                  <a:pt x="189" y="0"/>
                </a:lnTo>
                <a:lnTo>
                  <a:pt x="189" y="69"/>
                </a:lnTo>
                <a:lnTo>
                  <a:pt x="0" y="69"/>
                </a:lnTo>
                <a:lnTo>
                  <a:pt x="0" y="137"/>
                </a:lnTo>
                <a:lnTo>
                  <a:pt x="189" y="137"/>
                </a:lnTo>
                <a:lnTo>
                  <a:pt x="189" y="205"/>
                </a:lnTo>
                <a:lnTo>
                  <a:pt x="367" y="10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6" name="Freeform 115"/>
          <p:cNvSpPr>
            <a:spLocks/>
          </p:cNvSpPr>
          <p:nvPr userDrawn="1"/>
        </p:nvSpPr>
        <p:spPr bwMode="auto">
          <a:xfrm>
            <a:off x="5461000" y="2613025"/>
            <a:ext cx="579438" cy="323850"/>
          </a:xfrm>
          <a:custGeom>
            <a:avLst/>
            <a:gdLst>
              <a:gd name="T0" fmla="*/ 0 w 365"/>
              <a:gd name="T1" fmla="*/ 102 h 204"/>
              <a:gd name="T2" fmla="*/ 175 w 365"/>
              <a:gd name="T3" fmla="*/ 204 h 204"/>
              <a:gd name="T4" fmla="*/ 175 w 365"/>
              <a:gd name="T5" fmla="*/ 136 h 204"/>
              <a:gd name="T6" fmla="*/ 365 w 365"/>
              <a:gd name="T7" fmla="*/ 136 h 204"/>
              <a:gd name="T8" fmla="*/ 365 w 365"/>
              <a:gd name="T9" fmla="*/ 68 h 204"/>
              <a:gd name="T10" fmla="*/ 175 w 365"/>
              <a:gd name="T11" fmla="*/ 68 h 204"/>
              <a:gd name="T12" fmla="*/ 175 w 365"/>
              <a:gd name="T13" fmla="*/ 0 h 204"/>
              <a:gd name="T14" fmla="*/ 0 w 365"/>
              <a:gd name="T1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204">
                <a:moveTo>
                  <a:pt x="0" y="102"/>
                </a:moveTo>
                <a:lnTo>
                  <a:pt x="175" y="204"/>
                </a:lnTo>
                <a:lnTo>
                  <a:pt x="175" y="136"/>
                </a:lnTo>
                <a:lnTo>
                  <a:pt x="365" y="136"/>
                </a:lnTo>
                <a:lnTo>
                  <a:pt x="365" y="68"/>
                </a:lnTo>
                <a:lnTo>
                  <a:pt x="175" y="68"/>
                </a:lnTo>
                <a:lnTo>
                  <a:pt x="175" y="0"/>
                </a:lnTo>
                <a:lnTo>
                  <a:pt x="0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7" name="Freeform 116"/>
          <p:cNvSpPr>
            <a:spLocks/>
          </p:cNvSpPr>
          <p:nvPr userDrawn="1"/>
        </p:nvSpPr>
        <p:spPr bwMode="auto">
          <a:xfrm>
            <a:off x="4786313" y="2971800"/>
            <a:ext cx="346075" cy="347663"/>
          </a:xfrm>
          <a:custGeom>
            <a:avLst/>
            <a:gdLst>
              <a:gd name="T0" fmla="*/ 109 w 218"/>
              <a:gd name="T1" fmla="*/ 0 h 219"/>
              <a:gd name="T2" fmla="*/ 121 w 218"/>
              <a:gd name="T3" fmla="*/ 37 h 219"/>
              <a:gd name="T4" fmla="*/ 143 w 218"/>
              <a:gd name="T5" fmla="*/ 5 h 219"/>
              <a:gd name="T6" fmla="*/ 143 w 218"/>
              <a:gd name="T7" fmla="*/ 44 h 219"/>
              <a:gd name="T8" fmla="*/ 175 w 218"/>
              <a:gd name="T9" fmla="*/ 20 h 219"/>
              <a:gd name="T10" fmla="*/ 163 w 218"/>
              <a:gd name="T11" fmla="*/ 56 h 219"/>
              <a:gd name="T12" fmla="*/ 199 w 218"/>
              <a:gd name="T13" fmla="*/ 44 h 219"/>
              <a:gd name="T14" fmla="*/ 177 w 218"/>
              <a:gd name="T15" fmla="*/ 76 h 219"/>
              <a:gd name="T16" fmla="*/ 214 w 218"/>
              <a:gd name="T17" fmla="*/ 76 h 219"/>
              <a:gd name="T18" fmla="*/ 184 w 218"/>
              <a:gd name="T19" fmla="*/ 97 h 219"/>
              <a:gd name="T20" fmla="*/ 218 w 218"/>
              <a:gd name="T21" fmla="*/ 110 h 219"/>
              <a:gd name="T22" fmla="*/ 184 w 218"/>
              <a:gd name="T23" fmla="*/ 122 h 219"/>
              <a:gd name="T24" fmla="*/ 214 w 218"/>
              <a:gd name="T25" fmla="*/ 144 h 219"/>
              <a:gd name="T26" fmla="*/ 177 w 218"/>
              <a:gd name="T27" fmla="*/ 144 h 219"/>
              <a:gd name="T28" fmla="*/ 199 w 218"/>
              <a:gd name="T29" fmla="*/ 173 h 219"/>
              <a:gd name="T30" fmla="*/ 163 w 218"/>
              <a:gd name="T31" fmla="*/ 161 h 219"/>
              <a:gd name="T32" fmla="*/ 175 w 218"/>
              <a:gd name="T33" fmla="*/ 197 h 219"/>
              <a:gd name="T34" fmla="*/ 143 w 218"/>
              <a:gd name="T35" fmla="*/ 175 h 219"/>
              <a:gd name="T36" fmla="*/ 143 w 218"/>
              <a:gd name="T37" fmla="*/ 214 h 219"/>
              <a:gd name="T38" fmla="*/ 121 w 218"/>
              <a:gd name="T39" fmla="*/ 183 h 219"/>
              <a:gd name="T40" fmla="*/ 109 w 218"/>
              <a:gd name="T41" fmla="*/ 219 h 219"/>
              <a:gd name="T42" fmla="*/ 99 w 218"/>
              <a:gd name="T43" fmla="*/ 183 h 219"/>
              <a:gd name="T44" fmla="*/ 75 w 218"/>
              <a:gd name="T45" fmla="*/ 214 h 219"/>
              <a:gd name="T46" fmla="*/ 77 w 218"/>
              <a:gd name="T47" fmla="*/ 175 h 219"/>
              <a:gd name="T48" fmla="*/ 46 w 218"/>
              <a:gd name="T49" fmla="*/ 197 h 219"/>
              <a:gd name="T50" fmla="*/ 58 w 218"/>
              <a:gd name="T51" fmla="*/ 161 h 219"/>
              <a:gd name="T52" fmla="*/ 21 w 218"/>
              <a:gd name="T53" fmla="*/ 173 h 219"/>
              <a:gd name="T54" fmla="*/ 43 w 218"/>
              <a:gd name="T55" fmla="*/ 144 h 219"/>
              <a:gd name="T56" fmla="*/ 7 w 218"/>
              <a:gd name="T57" fmla="*/ 144 h 219"/>
              <a:gd name="T58" fmla="*/ 36 w 218"/>
              <a:gd name="T59" fmla="*/ 122 h 219"/>
              <a:gd name="T60" fmla="*/ 0 w 218"/>
              <a:gd name="T61" fmla="*/ 110 h 219"/>
              <a:gd name="T62" fmla="*/ 36 w 218"/>
              <a:gd name="T63" fmla="*/ 97 h 219"/>
              <a:gd name="T64" fmla="*/ 7 w 218"/>
              <a:gd name="T65" fmla="*/ 76 h 219"/>
              <a:gd name="T66" fmla="*/ 43 w 218"/>
              <a:gd name="T67" fmla="*/ 76 h 219"/>
              <a:gd name="T68" fmla="*/ 21 w 218"/>
              <a:gd name="T69" fmla="*/ 44 h 219"/>
              <a:gd name="T70" fmla="*/ 58 w 218"/>
              <a:gd name="T71" fmla="*/ 56 h 219"/>
              <a:gd name="T72" fmla="*/ 46 w 218"/>
              <a:gd name="T73" fmla="*/ 20 h 219"/>
              <a:gd name="T74" fmla="*/ 77 w 218"/>
              <a:gd name="T75" fmla="*/ 44 h 219"/>
              <a:gd name="T76" fmla="*/ 75 w 218"/>
              <a:gd name="T77" fmla="*/ 5 h 219"/>
              <a:gd name="T78" fmla="*/ 99 w 218"/>
              <a:gd name="T79" fmla="*/ 37 h 219"/>
              <a:gd name="T80" fmla="*/ 109 w 218"/>
              <a:gd name="T81" fmla="*/ 0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8" h="219">
                <a:moveTo>
                  <a:pt x="109" y="0"/>
                </a:moveTo>
                <a:lnTo>
                  <a:pt x="121" y="37"/>
                </a:lnTo>
                <a:lnTo>
                  <a:pt x="143" y="5"/>
                </a:lnTo>
                <a:lnTo>
                  <a:pt x="143" y="44"/>
                </a:lnTo>
                <a:lnTo>
                  <a:pt x="175" y="20"/>
                </a:lnTo>
                <a:lnTo>
                  <a:pt x="163" y="56"/>
                </a:lnTo>
                <a:lnTo>
                  <a:pt x="199" y="44"/>
                </a:lnTo>
                <a:lnTo>
                  <a:pt x="177" y="76"/>
                </a:lnTo>
                <a:lnTo>
                  <a:pt x="214" y="76"/>
                </a:lnTo>
                <a:lnTo>
                  <a:pt x="184" y="97"/>
                </a:lnTo>
                <a:lnTo>
                  <a:pt x="218" y="110"/>
                </a:lnTo>
                <a:lnTo>
                  <a:pt x="184" y="122"/>
                </a:lnTo>
                <a:lnTo>
                  <a:pt x="214" y="144"/>
                </a:lnTo>
                <a:lnTo>
                  <a:pt x="177" y="144"/>
                </a:lnTo>
                <a:lnTo>
                  <a:pt x="199" y="173"/>
                </a:lnTo>
                <a:lnTo>
                  <a:pt x="163" y="161"/>
                </a:lnTo>
                <a:lnTo>
                  <a:pt x="175" y="197"/>
                </a:lnTo>
                <a:lnTo>
                  <a:pt x="143" y="175"/>
                </a:lnTo>
                <a:lnTo>
                  <a:pt x="143" y="214"/>
                </a:lnTo>
                <a:lnTo>
                  <a:pt x="121" y="183"/>
                </a:lnTo>
                <a:lnTo>
                  <a:pt x="109" y="219"/>
                </a:lnTo>
                <a:lnTo>
                  <a:pt x="99" y="183"/>
                </a:lnTo>
                <a:lnTo>
                  <a:pt x="75" y="214"/>
                </a:lnTo>
                <a:lnTo>
                  <a:pt x="77" y="175"/>
                </a:lnTo>
                <a:lnTo>
                  <a:pt x="46" y="197"/>
                </a:lnTo>
                <a:lnTo>
                  <a:pt x="58" y="161"/>
                </a:lnTo>
                <a:lnTo>
                  <a:pt x="21" y="173"/>
                </a:lnTo>
                <a:lnTo>
                  <a:pt x="43" y="144"/>
                </a:lnTo>
                <a:lnTo>
                  <a:pt x="7" y="144"/>
                </a:lnTo>
                <a:lnTo>
                  <a:pt x="36" y="122"/>
                </a:lnTo>
                <a:lnTo>
                  <a:pt x="0" y="110"/>
                </a:lnTo>
                <a:lnTo>
                  <a:pt x="36" y="97"/>
                </a:lnTo>
                <a:lnTo>
                  <a:pt x="7" y="76"/>
                </a:lnTo>
                <a:lnTo>
                  <a:pt x="43" y="76"/>
                </a:lnTo>
                <a:lnTo>
                  <a:pt x="21" y="44"/>
                </a:lnTo>
                <a:lnTo>
                  <a:pt x="58" y="56"/>
                </a:lnTo>
                <a:lnTo>
                  <a:pt x="46" y="20"/>
                </a:lnTo>
                <a:lnTo>
                  <a:pt x="77" y="44"/>
                </a:lnTo>
                <a:lnTo>
                  <a:pt x="75" y="5"/>
                </a:lnTo>
                <a:lnTo>
                  <a:pt x="99" y="37"/>
                </a:lnTo>
                <a:lnTo>
                  <a:pt x="10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8" name="Freeform 117"/>
          <p:cNvSpPr>
            <a:spLocks noEditPoints="1"/>
          </p:cNvSpPr>
          <p:nvPr userDrawn="1"/>
        </p:nvSpPr>
        <p:spPr bwMode="auto">
          <a:xfrm>
            <a:off x="2314575" y="2006600"/>
            <a:ext cx="327025" cy="358775"/>
          </a:xfrm>
          <a:custGeom>
            <a:avLst/>
            <a:gdLst>
              <a:gd name="T0" fmla="*/ 41 w 85"/>
              <a:gd name="T1" fmla="*/ 15 h 93"/>
              <a:gd name="T2" fmla="*/ 43 w 85"/>
              <a:gd name="T3" fmla="*/ 0 h 93"/>
              <a:gd name="T4" fmla="*/ 45 w 85"/>
              <a:gd name="T5" fmla="*/ 15 h 93"/>
              <a:gd name="T6" fmla="*/ 85 w 85"/>
              <a:gd name="T7" fmla="*/ 41 h 93"/>
              <a:gd name="T8" fmla="*/ 70 w 85"/>
              <a:gd name="T9" fmla="*/ 39 h 93"/>
              <a:gd name="T10" fmla="*/ 70 w 85"/>
              <a:gd name="T11" fmla="*/ 44 h 93"/>
              <a:gd name="T12" fmla="*/ 85 w 85"/>
              <a:gd name="T13" fmla="*/ 41 h 93"/>
              <a:gd name="T14" fmla="*/ 15 w 85"/>
              <a:gd name="T15" fmla="*/ 39 h 93"/>
              <a:gd name="T16" fmla="*/ 0 w 85"/>
              <a:gd name="T17" fmla="*/ 41 h 93"/>
              <a:gd name="T18" fmla="*/ 15 w 85"/>
              <a:gd name="T19" fmla="*/ 44 h 93"/>
              <a:gd name="T20" fmla="*/ 64 w 85"/>
              <a:gd name="T21" fmla="*/ 23 h 93"/>
              <a:gd name="T22" fmla="*/ 72 w 85"/>
              <a:gd name="T23" fmla="*/ 12 h 93"/>
              <a:gd name="T24" fmla="*/ 61 w 85"/>
              <a:gd name="T25" fmla="*/ 20 h 93"/>
              <a:gd name="T26" fmla="*/ 62 w 85"/>
              <a:gd name="T27" fmla="*/ 24 h 93"/>
              <a:gd name="T28" fmla="*/ 17 w 85"/>
              <a:gd name="T29" fmla="*/ 70 h 93"/>
              <a:gd name="T30" fmla="*/ 25 w 85"/>
              <a:gd name="T31" fmla="*/ 59 h 93"/>
              <a:gd name="T32" fmla="*/ 14 w 85"/>
              <a:gd name="T33" fmla="*/ 67 h 93"/>
              <a:gd name="T34" fmla="*/ 15 w 85"/>
              <a:gd name="T35" fmla="*/ 71 h 93"/>
              <a:gd name="T36" fmla="*/ 25 w 85"/>
              <a:gd name="T37" fmla="*/ 23 h 93"/>
              <a:gd name="T38" fmla="*/ 17 w 85"/>
              <a:gd name="T39" fmla="*/ 12 h 93"/>
              <a:gd name="T40" fmla="*/ 14 w 85"/>
              <a:gd name="T41" fmla="*/ 16 h 93"/>
              <a:gd name="T42" fmla="*/ 23 w 85"/>
              <a:gd name="T43" fmla="*/ 24 h 93"/>
              <a:gd name="T44" fmla="*/ 72 w 85"/>
              <a:gd name="T45" fmla="*/ 70 h 93"/>
              <a:gd name="T46" fmla="*/ 64 w 85"/>
              <a:gd name="T47" fmla="*/ 59 h 93"/>
              <a:gd name="T48" fmla="*/ 61 w 85"/>
              <a:gd name="T49" fmla="*/ 62 h 93"/>
              <a:gd name="T50" fmla="*/ 70 w 85"/>
              <a:gd name="T51" fmla="*/ 71 h 93"/>
              <a:gd name="T52" fmla="*/ 65 w 85"/>
              <a:gd name="T53" fmla="*/ 42 h 93"/>
              <a:gd name="T54" fmla="*/ 59 w 85"/>
              <a:gd name="T55" fmla="*/ 56 h 93"/>
              <a:gd name="T56" fmla="*/ 54 w 85"/>
              <a:gd name="T57" fmla="*/ 69 h 93"/>
              <a:gd name="T58" fmla="*/ 54 w 85"/>
              <a:gd name="T59" fmla="*/ 71 h 93"/>
              <a:gd name="T60" fmla="*/ 52 w 85"/>
              <a:gd name="T61" fmla="*/ 73 h 93"/>
              <a:gd name="T62" fmla="*/ 32 w 85"/>
              <a:gd name="T63" fmla="*/ 71 h 93"/>
              <a:gd name="T64" fmla="*/ 31 w 85"/>
              <a:gd name="T65" fmla="*/ 71 h 93"/>
              <a:gd name="T66" fmla="*/ 26 w 85"/>
              <a:gd name="T67" fmla="*/ 56 h 93"/>
              <a:gd name="T68" fmla="*/ 26 w 85"/>
              <a:gd name="T69" fmla="*/ 56 h 93"/>
              <a:gd name="T70" fmla="*/ 43 w 85"/>
              <a:gd name="T71" fmla="*/ 20 h 93"/>
              <a:gd name="T72" fmla="*/ 61 w 85"/>
              <a:gd name="T73" fmla="*/ 42 h 93"/>
              <a:gd name="T74" fmla="*/ 25 w 85"/>
              <a:gd name="T75" fmla="*/ 42 h 93"/>
              <a:gd name="T76" fmla="*/ 30 w 85"/>
              <a:gd name="T77" fmla="*/ 55 h 93"/>
              <a:gd name="T78" fmla="*/ 35 w 85"/>
              <a:gd name="T79" fmla="*/ 69 h 93"/>
              <a:gd name="T80" fmla="*/ 35 w 85"/>
              <a:gd name="T81" fmla="*/ 70 h 93"/>
              <a:gd name="T82" fmla="*/ 51 w 85"/>
              <a:gd name="T83" fmla="*/ 69 h 93"/>
              <a:gd name="T84" fmla="*/ 55 w 85"/>
              <a:gd name="T85" fmla="*/ 55 h 93"/>
              <a:gd name="T86" fmla="*/ 61 w 85"/>
              <a:gd name="T87" fmla="*/ 42 h 93"/>
              <a:gd name="T88" fmla="*/ 54 w 85"/>
              <a:gd name="T89" fmla="*/ 76 h 93"/>
              <a:gd name="T90" fmla="*/ 33 w 85"/>
              <a:gd name="T91" fmla="*/ 74 h 93"/>
              <a:gd name="T92" fmla="*/ 32 w 85"/>
              <a:gd name="T93" fmla="*/ 76 h 93"/>
              <a:gd name="T94" fmla="*/ 52 w 85"/>
              <a:gd name="T95" fmla="*/ 78 h 93"/>
              <a:gd name="T96" fmla="*/ 54 w 85"/>
              <a:gd name="T97" fmla="*/ 81 h 93"/>
              <a:gd name="T98" fmla="*/ 52 w 85"/>
              <a:gd name="T99" fmla="*/ 79 h 93"/>
              <a:gd name="T100" fmla="*/ 32 w 85"/>
              <a:gd name="T101" fmla="*/ 81 h 93"/>
              <a:gd name="T102" fmla="*/ 33 w 85"/>
              <a:gd name="T103" fmla="*/ 82 h 93"/>
              <a:gd name="T104" fmla="*/ 54 w 85"/>
              <a:gd name="T105" fmla="*/ 81 h 93"/>
              <a:gd name="T106" fmla="*/ 54 w 85"/>
              <a:gd name="T107" fmla="*/ 85 h 93"/>
              <a:gd name="T108" fmla="*/ 33 w 85"/>
              <a:gd name="T109" fmla="*/ 84 h 93"/>
              <a:gd name="T110" fmla="*/ 32 w 85"/>
              <a:gd name="T111" fmla="*/ 85 h 93"/>
              <a:gd name="T112" fmla="*/ 52 w 85"/>
              <a:gd name="T113" fmla="*/ 87 h 93"/>
              <a:gd name="T114" fmla="*/ 47 w 85"/>
              <a:gd name="T115" fmla="*/ 88 h 93"/>
              <a:gd name="T116" fmla="*/ 38 w 85"/>
              <a:gd name="T117" fmla="*/ 90 h 93"/>
              <a:gd name="T118" fmla="*/ 45 w 85"/>
              <a:gd name="T119" fmla="*/ 92 h 93"/>
              <a:gd name="T120" fmla="*/ 47 w 85"/>
              <a:gd name="T121" fmla="*/ 8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5" h="93">
                <a:moveTo>
                  <a:pt x="43" y="17"/>
                </a:moveTo>
                <a:cubicBezTo>
                  <a:pt x="42" y="17"/>
                  <a:pt x="41" y="16"/>
                  <a:pt x="41" y="15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1"/>
                  <a:pt x="42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6"/>
                  <a:pt x="44" y="17"/>
                  <a:pt x="43" y="17"/>
                </a:cubicBezTo>
                <a:close/>
                <a:moveTo>
                  <a:pt x="85" y="41"/>
                </a:moveTo>
                <a:cubicBezTo>
                  <a:pt x="85" y="40"/>
                  <a:pt x="84" y="39"/>
                  <a:pt x="83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69" y="39"/>
                  <a:pt x="68" y="40"/>
                  <a:pt x="68" y="41"/>
                </a:cubicBezTo>
                <a:cubicBezTo>
                  <a:pt x="68" y="43"/>
                  <a:pt x="69" y="44"/>
                  <a:pt x="70" y="44"/>
                </a:cubicBezTo>
                <a:cubicBezTo>
                  <a:pt x="83" y="44"/>
                  <a:pt x="83" y="44"/>
                  <a:pt x="83" y="44"/>
                </a:cubicBezTo>
                <a:cubicBezTo>
                  <a:pt x="84" y="44"/>
                  <a:pt x="85" y="43"/>
                  <a:pt x="85" y="41"/>
                </a:cubicBezTo>
                <a:close/>
                <a:moveTo>
                  <a:pt x="17" y="41"/>
                </a:moveTo>
                <a:cubicBezTo>
                  <a:pt x="17" y="40"/>
                  <a:pt x="16" y="39"/>
                  <a:pt x="15" y="39"/>
                </a:cubicBezTo>
                <a:cubicBezTo>
                  <a:pt x="2" y="39"/>
                  <a:pt x="2" y="39"/>
                  <a:pt x="2" y="39"/>
                </a:cubicBezTo>
                <a:cubicBezTo>
                  <a:pt x="1" y="39"/>
                  <a:pt x="0" y="40"/>
                  <a:pt x="0" y="41"/>
                </a:cubicBezTo>
                <a:cubicBezTo>
                  <a:pt x="0" y="43"/>
                  <a:pt x="1" y="44"/>
                  <a:pt x="2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6" y="44"/>
                  <a:pt x="17" y="43"/>
                  <a:pt x="17" y="41"/>
                </a:cubicBezTo>
                <a:close/>
                <a:moveTo>
                  <a:pt x="64" y="23"/>
                </a:moveTo>
                <a:cubicBezTo>
                  <a:pt x="72" y="16"/>
                  <a:pt x="72" y="16"/>
                  <a:pt x="72" y="16"/>
                </a:cubicBezTo>
                <a:cubicBezTo>
                  <a:pt x="73" y="15"/>
                  <a:pt x="73" y="13"/>
                  <a:pt x="72" y="12"/>
                </a:cubicBezTo>
                <a:cubicBezTo>
                  <a:pt x="71" y="11"/>
                  <a:pt x="70" y="11"/>
                  <a:pt x="69" y="12"/>
                </a:cubicBezTo>
                <a:cubicBezTo>
                  <a:pt x="61" y="20"/>
                  <a:pt x="61" y="20"/>
                  <a:pt x="61" y="20"/>
                </a:cubicBezTo>
                <a:cubicBezTo>
                  <a:pt x="60" y="21"/>
                  <a:pt x="60" y="23"/>
                  <a:pt x="61" y="23"/>
                </a:cubicBezTo>
                <a:cubicBezTo>
                  <a:pt x="61" y="24"/>
                  <a:pt x="62" y="24"/>
                  <a:pt x="62" y="24"/>
                </a:cubicBezTo>
                <a:cubicBezTo>
                  <a:pt x="63" y="24"/>
                  <a:pt x="64" y="24"/>
                  <a:pt x="64" y="23"/>
                </a:cubicBezTo>
                <a:close/>
                <a:moveTo>
                  <a:pt x="17" y="70"/>
                </a:moveTo>
                <a:cubicBezTo>
                  <a:pt x="25" y="62"/>
                  <a:pt x="25" y="62"/>
                  <a:pt x="25" y="62"/>
                </a:cubicBezTo>
                <a:cubicBezTo>
                  <a:pt x="26" y="62"/>
                  <a:pt x="26" y="60"/>
                  <a:pt x="25" y="59"/>
                </a:cubicBezTo>
                <a:cubicBezTo>
                  <a:pt x="24" y="58"/>
                  <a:pt x="23" y="58"/>
                  <a:pt x="22" y="59"/>
                </a:cubicBezTo>
                <a:cubicBezTo>
                  <a:pt x="14" y="67"/>
                  <a:pt x="14" y="67"/>
                  <a:pt x="14" y="67"/>
                </a:cubicBezTo>
                <a:cubicBezTo>
                  <a:pt x="13" y="68"/>
                  <a:pt x="13" y="70"/>
                  <a:pt x="14" y="70"/>
                </a:cubicBezTo>
                <a:cubicBezTo>
                  <a:pt x="14" y="71"/>
                  <a:pt x="15" y="71"/>
                  <a:pt x="15" y="71"/>
                </a:cubicBezTo>
                <a:cubicBezTo>
                  <a:pt x="16" y="71"/>
                  <a:pt x="17" y="71"/>
                  <a:pt x="17" y="70"/>
                </a:cubicBezTo>
                <a:close/>
                <a:moveTo>
                  <a:pt x="25" y="23"/>
                </a:moveTo>
                <a:cubicBezTo>
                  <a:pt x="26" y="23"/>
                  <a:pt x="26" y="21"/>
                  <a:pt x="25" y="20"/>
                </a:cubicBezTo>
                <a:cubicBezTo>
                  <a:pt x="17" y="12"/>
                  <a:pt x="17" y="12"/>
                  <a:pt x="17" y="12"/>
                </a:cubicBezTo>
                <a:cubicBezTo>
                  <a:pt x="16" y="11"/>
                  <a:pt x="15" y="11"/>
                  <a:pt x="14" y="12"/>
                </a:cubicBezTo>
                <a:cubicBezTo>
                  <a:pt x="13" y="13"/>
                  <a:pt x="13" y="15"/>
                  <a:pt x="1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22" y="24"/>
                  <a:pt x="23" y="24"/>
                  <a:pt x="23" y="24"/>
                </a:cubicBezTo>
                <a:cubicBezTo>
                  <a:pt x="24" y="24"/>
                  <a:pt x="24" y="24"/>
                  <a:pt x="25" y="23"/>
                </a:cubicBezTo>
                <a:close/>
                <a:moveTo>
                  <a:pt x="72" y="70"/>
                </a:moveTo>
                <a:cubicBezTo>
                  <a:pt x="73" y="70"/>
                  <a:pt x="73" y="68"/>
                  <a:pt x="72" y="67"/>
                </a:cubicBezTo>
                <a:cubicBezTo>
                  <a:pt x="64" y="59"/>
                  <a:pt x="64" y="59"/>
                  <a:pt x="64" y="59"/>
                </a:cubicBezTo>
                <a:cubicBezTo>
                  <a:pt x="63" y="58"/>
                  <a:pt x="62" y="58"/>
                  <a:pt x="61" y="59"/>
                </a:cubicBezTo>
                <a:cubicBezTo>
                  <a:pt x="60" y="60"/>
                  <a:pt x="60" y="62"/>
                  <a:pt x="61" y="62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1"/>
                  <a:pt x="70" y="71"/>
                  <a:pt x="70" y="71"/>
                </a:cubicBezTo>
                <a:cubicBezTo>
                  <a:pt x="71" y="71"/>
                  <a:pt x="71" y="71"/>
                  <a:pt x="72" y="70"/>
                </a:cubicBezTo>
                <a:close/>
                <a:moveTo>
                  <a:pt x="65" y="42"/>
                </a:moveTo>
                <a:cubicBezTo>
                  <a:pt x="65" y="47"/>
                  <a:pt x="63" y="52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4" y="62"/>
                  <a:pt x="54" y="69"/>
                </a:cubicBezTo>
                <a:cubicBezTo>
                  <a:pt x="54" y="69"/>
                  <a:pt x="54" y="69"/>
                  <a:pt x="54" y="69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2"/>
                  <a:pt x="53" y="73"/>
                  <a:pt x="52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2" y="73"/>
                  <a:pt x="32" y="72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69"/>
                  <a:pt x="31" y="69"/>
                  <a:pt x="31" y="69"/>
                </a:cubicBezTo>
                <a:cubicBezTo>
                  <a:pt x="31" y="62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3" y="52"/>
                  <a:pt x="21" y="47"/>
                  <a:pt x="21" y="42"/>
                </a:cubicBezTo>
                <a:cubicBezTo>
                  <a:pt x="21" y="30"/>
                  <a:pt x="31" y="20"/>
                  <a:pt x="43" y="20"/>
                </a:cubicBezTo>
                <a:cubicBezTo>
                  <a:pt x="55" y="20"/>
                  <a:pt x="65" y="30"/>
                  <a:pt x="65" y="42"/>
                </a:cubicBezTo>
                <a:close/>
                <a:moveTo>
                  <a:pt x="61" y="42"/>
                </a:moveTo>
                <a:cubicBezTo>
                  <a:pt x="61" y="32"/>
                  <a:pt x="53" y="24"/>
                  <a:pt x="43" y="24"/>
                </a:cubicBezTo>
                <a:cubicBezTo>
                  <a:pt x="33" y="24"/>
                  <a:pt x="25" y="32"/>
                  <a:pt x="25" y="42"/>
                </a:cubicBezTo>
                <a:cubicBezTo>
                  <a:pt x="25" y="46"/>
                  <a:pt x="26" y="50"/>
                  <a:pt x="29" y="54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2" y="58"/>
                  <a:pt x="35" y="63"/>
                  <a:pt x="35" y="69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69"/>
                  <a:pt x="51" y="69"/>
                  <a:pt x="51" y="69"/>
                </a:cubicBezTo>
                <a:cubicBezTo>
                  <a:pt x="51" y="63"/>
                  <a:pt x="53" y="58"/>
                  <a:pt x="55" y="56"/>
                </a:cubicBezTo>
                <a:cubicBezTo>
                  <a:pt x="55" y="55"/>
                  <a:pt x="55" y="55"/>
                  <a:pt x="55" y="55"/>
                </a:cubicBezTo>
                <a:cubicBezTo>
                  <a:pt x="56" y="54"/>
                  <a:pt x="56" y="54"/>
                  <a:pt x="56" y="54"/>
                </a:cubicBezTo>
                <a:cubicBezTo>
                  <a:pt x="59" y="50"/>
                  <a:pt x="61" y="46"/>
                  <a:pt x="61" y="42"/>
                </a:cubicBezTo>
                <a:close/>
                <a:moveTo>
                  <a:pt x="54" y="76"/>
                </a:moveTo>
                <a:cubicBezTo>
                  <a:pt x="54" y="76"/>
                  <a:pt x="54" y="76"/>
                  <a:pt x="54" y="76"/>
                </a:cubicBezTo>
                <a:cubicBezTo>
                  <a:pt x="54" y="75"/>
                  <a:pt x="53" y="74"/>
                  <a:pt x="52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2" y="74"/>
                  <a:pt x="32" y="75"/>
                  <a:pt x="32" y="76"/>
                </a:cubicBezTo>
                <a:cubicBezTo>
                  <a:pt x="32" y="76"/>
                  <a:pt x="32" y="76"/>
                  <a:pt x="32" y="76"/>
                </a:cubicBezTo>
                <a:cubicBezTo>
                  <a:pt x="32" y="77"/>
                  <a:pt x="32" y="78"/>
                  <a:pt x="33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3" y="78"/>
                  <a:pt x="54" y="77"/>
                  <a:pt x="54" y="76"/>
                </a:cubicBezTo>
                <a:close/>
                <a:moveTo>
                  <a:pt x="54" y="81"/>
                </a:moveTo>
                <a:cubicBezTo>
                  <a:pt x="54" y="81"/>
                  <a:pt x="54" y="81"/>
                  <a:pt x="54" y="81"/>
                </a:cubicBezTo>
                <a:cubicBezTo>
                  <a:pt x="54" y="80"/>
                  <a:pt x="53" y="79"/>
                  <a:pt x="52" y="79"/>
                </a:cubicBezTo>
                <a:cubicBezTo>
                  <a:pt x="33" y="79"/>
                  <a:pt x="33" y="79"/>
                  <a:pt x="33" y="79"/>
                </a:cubicBezTo>
                <a:cubicBezTo>
                  <a:pt x="32" y="79"/>
                  <a:pt x="32" y="80"/>
                  <a:pt x="32" y="81"/>
                </a:cubicBezTo>
                <a:cubicBezTo>
                  <a:pt x="32" y="81"/>
                  <a:pt x="32" y="81"/>
                  <a:pt x="32" y="81"/>
                </a:cubicBezTo>
                <a:cubicBezTo>
                  <a:pt x="32" y="82"/>
                  <a:pt x="32" y="82"/>
                  <a:pt x="33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53" y="82"/>
                  <a:pt x="54" y="82"/>
                  <a:pt x="54" y="81"/>
                </a:cubicBezTo>
                <a:close/>
                <a:moveTo>
                  <a:pt x="54" y="85"/>
                </a:moveTo>
                <a:cubicBezTo>
                  <a:pt x="54" y="85"/>
                  <a:pt x="54" y="85"/>
                  <a:pt x="54" y="85"/>
                </a:cubicBezTo>
                <a:cubicBezTo>
                  <a:pt x="54" y="84"/>
                  <a:pt x="53" y="84"/>
                  <a:pt x="5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5"/>
                </a:cubicBezTo>
                <a:cubicBezTo>
                  <a:pt x="32" y="85"/>
                  <a:pt x="32" y="85"/>
                  <a:pt x="32" y="85"/>
                </a:cubicBezTo>
                <a:cubicBezTo>
                  <a:pt x="32" y="86"/>
                  <a:pt x="32" y="87"/>
                  <a:pt x="3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53" y="87"/>
                  <a:pt x="54" y="86"/>
                  <a:pt x="54" y="85"/>
                </a:cubicBezTo>
                <a:close/>
                <a:moveTo>
                  <a:pt x="47" y="88"/>
                </a:moveTo>
                <a:cubicBezTo>
                  <a:pt x="39" y="88"/>
                  <a:pt x="39" y="88"/>
                  <a:pt x="39" y="88"/>
                </a:cubicBezTo>
                <a:cubicBezTo>
                  <a:pt x="37" y="88"/>
                  <a:pt x="37" y="90"/>
                  <a:pt x="38" y="90"/>
                </a:cubicBezTo>
                <a:cubicBezTo>
                  <a:pt x="40" y="92"/>
                  <a:pt x="40" y="92"/>
                  <a:pt x="40" y="92"/>
                </a:cubicBezTo>
                <a:cubicBezTo>
                  <a:pt x="42" y="93"/>
                  <a:pt x="44" y="93"/>
                  <a:pt x="45" y="92"/>
                </a:cubicBezTo>
                <a:cubicBezTo>
                  <a:pt x="48" y="90"/>
                  <a:pt x="48" y="90"/>
                  <a:pt x="48" y="90"/>
                </a:cubicBezTo>
                <a:cubicBezTo>
                  <a:pt x="49" y="90"/>
                  <a:pt x="48" y="88"/>
                  <a:pt x="47" y="8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9" name="Freeform 118"/>
          <p:cNvSpPr>
            <a:spLocks noEditPoints="1"/>
          </p:cNvSpPr>
          <p:nvPr userDrawn="1"/>
        </p:nvSpPr>
        <p:spPr bwMode="auto">
          <a:xfrm>
            <a:off x="2554288" y="2373313"/>
            <a:ext cx="169863" cy="282575"/>
          </a:xfrm>
          <a:custGeom>
            <a:avLst/>
            <a:gdLst>
              <a:gd name="T0" fmla="*/ 38 w 44"/>
              <a:gd name="T1" fmla="*/ 36 h 73"/>
              <a:gd name="T2" fmla="*/ 33 w 44"/>
              <a:gd name="T3" fmla="*/ 49 h 73"/>
              <a:gd name="T4" fmla="*/ 33 w 44"/>
              <a:gd name="T5" fmla="*/ 51 h 73"/>
              <a:gd name="T6" fmla="*/ 33 w 44"/>
              <a:gd name="T7" fmla="*/ 51 h 73"/>
              <a:gd name="T8" fmla="*/ 12 w 44"/>
              <a:gd name="T9" fmla="*/ 53 h 73"/>
              <a:gd name="T10" fmla="*/ 10 w 44"/>
              <a:gd name="T11" fmla="*/ 51 h 73"/>
              <a:gd name="T12" fmla="*/ 10 w 44"/>
              <a:gd name="T13" fmla="*/ 49 h 73"/>
              <a:gd name="T14" fmla="*/ 5 w 44"/>
              <a:gd name="T15" fmla="*/ 36 h 73"/>
              <a:gd name="T16" fmla="*/ 0 w 44"/>
              <a:gd name="T17" fmla="*/ 22 h 73"/>
              <a:gd name="T18" fmla="*/ 44 w 44"/>
              <a:gd name="T19" fmla="*/ 22 h 73"/>
              <a:gd name="T20" fmla="*/ 22 w 44"/>
              <a:gd name="T21" fmla="*/ 4 h 73"/>
              <a:gd name="T22" fmla="*/ 8 w 44"/>
              <a:gd name="T23" fmla="*/ 34 h 73"/>
              <a:gd name="T24" fmla="*/ 9 w 44"/>
              <a:gd name="T25" fmla="*/ 35 h 73"/>
              <a:gd name="T26" fmla="*/ 14 w 44"/>
              <a:gd name="T27" fmla="*/ 49 h 73"/>
              <a:gd name="T28" fmla="*/ 29 w 44"/>
              <a:gd name="T29" fmla="*/ 50 h 73"/>
              <a:gd name="T30" fmla="*/ 34 w 44"/>
              <a:gd name="T31" fmla="*/ 36 h 73"/>
              <a:gd name="T32" fmla="*/ 35 w 44"/>
              <a:gd name="T33" fmla="*/ 34 h 73"/>
              <a:gd name="T34" fmla="*/ 33 w 44"/>
              <a:gd name="T35" fmla="*/ 56 h 73"/>
              <a:gd name="T36" fmla="*/ 31 w 44"/>
              <a:gd name="T37" fmla="*/ 54 h 73"/>
              <a:gd name="T38" fmla="*/ 10 w 44"/>
              <a:gd name="T39" fmla="*/ 56 h 73"/>
              <a:gd name="T40" fmla="*/ 12 w 44"/>
              <a:gd name="T41" fmla="*/ 58 h 73"/>
              <a:gd name="T42" fmla="*/ 33 w 44"/>
              <a:gd name="T43" fmla="*/ 56 h 73"/>
              <a:gd name="T44" fmla="*/ 33 w 44"/>
              <a:gd name="T45" fmla="*/ 61 h 73"/>
              <a:gd name="T46" fmla="*/ 12 w 44"/>
              <a:gd name="T47" fmla="*/ 59 h 73"/>
              <a:gd name="T48" fmla="*/ 10 w 44"/>
              <a:gd name="T49" fmla="*/ 61 h 73"/>
              <a:gd name="T50" fmla="*/ 31 w 44"/>
              <a:gd name="T51" fmla="*/ 62 h 73"/>
              <a:gd name="T52" fmla="*/ 33 w 44"/>
              <a:gd name="T53" fmla="*/ 65 h 73"/>
              <a:gd name="T54" fmla="*/ 31 w 44"/>
              <a:gd name="T55" fmla="*/ 64 h 73"/>
              <a:gd name="T56" fmla="*/ 10 w 44"/>
              <a:gd name="T57" fmla="*/ 65 h 73"/>
              <a:gd name="T58" fmla="*/ 12 w 44"/>
              <a:gd name="T59" fmla="*/ 67 h 73"/>
              <a:gd name="T60" fmla="*/ 33 w 44"/>
              <a:gd name="T61" fmla="*/ 65 h 73"/>
              <a:gd name="T62" fmla="*/ 17 w 44"/>
              <a:gd name="T63" fmla="*/ 68 h 73"/>
              <a:gd name="T64" fmla="*/ 19 w 44"/>
              <a:gd name="T65" fmla="*/ 72 h 73"/>
              <a:gd name="T66" fmla="*/ 27 w 44"/>
              <a:gd name="T67" fmla="*/ 7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" h="73">
                <a:moveTo>
                  <a:pt x="44" y="22"/>
                </a:moveTo>
                <a:cubicBezTo>
                  <a:pt x="44" y="27"/>
                  <a:pt x="42" y="32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8" y="36"/>
                  <a:pt x="33" y="42"/>
                  <a:pt x="33" y="49"/>
                </a:cubicBezTo>
                <a:cubicBezTo>
                  <a:pt x="33" y="49"/>
                  <a:pt x="33" y="49"/>
                  <a:pt x="33" y="49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2"/>
                  <a:pt x="32" y="53"/>
                  <a:pt x="31" y="53"/>
                </a:cubicBezTo>
                <a:cubicBezTo>
                  <a:pt x="12" y="53"/>
                  <a:pt x="12" y="53"/>
                  <a:pt x="12" y="53"/>
                </a:cubicBezTo>
                <a:cubicBezTo>
                  <a:pt x="11" y="53"/>
                  <a:pt x="10" y="52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2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2" y="32"/>
                  <a:pt x="0" y="27"/>
                  <a:pt x="0" y="22"/>
                </a:cubicBezTo>
                <a:cubicBezTo>
                  <a:pt x="0" y="10"/>
                  <a:pt x="10" y="0"/>
                  <a:pt x="22" y="0"/>
                </a:cubicBezTo>
                <a:cubicBezTo>
                  <a:pt x="34" y="0"/>
                  <a:pt x="44" y="10"/>
                  <a:pt x="44" y="22"/>
                </a:cubicBezTo>
                <a:close/>
                <a:moveTo>
                  <a:pt x="40" y="22"/>
                </a:moveTo>
                <a:cubicBezTo>
                  <a:pt x="40" y="12"/>
                  <a:pt x="32" y="4"/>
                  <a:pt x="22" y="4"/>
                </a:cubicBezTo>
                <a:cubicBezTo>
                  <a:pt x="12" y="4"/>
                  <a:pt x="4" y="12"/>
                  <a:pt x="4" y="22"/>
                </a:cubicBezTo>
                <a:cubicBezTo>
                  <a:pt x="4" y="26"/>
                  <a:pt x="5" y="30"/>
                  <a:pt x="8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38"/>
                  <a:pt x="14" y="43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14" y="50"/>
                  <a:pt x="14" y="50"/>
                  <a:pt x="14" y="50"/>
                </a:cubicBezTo>
                <a:cubicBezTo>
                  <a:pt x="29" y="50"/>
                  <a:pt x="29" y="50"/>
                  <a:pt x="29" y="50"/>
                </a:cubicBezTo>
                <a:cubicBezTo>
                  <a:pt x="29" y="49"/>
                  <a:pt x="29" y="49"/>
                  <a:pt x="29" y="49"/>
                </a:cubicBezTo>
                <a:cubicBezTo>
                  <a:pt x="30" y="43"/>
                  <a:pt x="32" y="38"/>
                  <a:pt x="34" y="36"/>
                </a:cubicBezTo>
                <a:cubicBezTo>
                  <a:pt x="34" y="35"/>
                  <a:pt x="34" y="35"/>
                  <a:pt x="34" y="35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0"/>
                  <a:pt x="40" y="26"/>
                  <a:pt x="40" y="22"/>
                </a:cubicBezTo>
                <a:close/>
                <a:moveTo>
                  <a:pt x="33" y="56"/>
                </a:moveTo>
                <a:cubicBezTo>
                  <a:pt x="33" y="56"/>
                  <a:pt x="33" y="56"/>
                  <a:pt x="33" y="56"/>
                </a:cubicBezTo>
                <a:cubicBezTo>
                  <a:pt x="33" y="55"/>
                  <a:pt x="32" y="54"/>
                  <a:pt x="31" y="54"/>
                </a:cubicBezTo>
                <a:cubicBezTo>
                  <a:pt x="12" y="54"/>
                  <a:pt x="12" y="54"/>
                  <a:pt x="12" y="54"/>
                </a:cubicBezTo>
                <a:cubicBezTo>
                  <a:pt x="11" y="54"/>
                  <a:pt x="10" y="55"/>
                  <a:pt x="10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57"/>
                  <a:pt x="11" y="58"/>
                  <a:pt x="12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2" y="58"/>
                  <a:pt x="33" y="57"/>
                  <a:pt x="33" y="56"/>
                </a:cubicBezTo>
                <a:close/>
                <a:moveTo>
                  <a:pt x="33" y="61"/>
                </a:moveTo>
                <a:cubicBezTo>
                  <a:pt x="33" y="61"/>
                  <a:pt x="33" y="61"/>
                  <a:pt x="33" y="61"/>
                </a:cubicBezTo>
                <a:cubicBezTo>
                  <a:pt x="33" y="60"/>
                  <a:pt x="32" y="59"/>
                  <a:pt x="3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1" y="59"/>
                  <a:pt x="10" y="60"/>
                  <a:pt x="10" y="61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62"/>
                  <a:pt x="11" y="62"/>
                  <a:pt x="12" y="62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2"/>
                  <a:pt x="33" y="62"/>
                  <a:pt x="33" y="61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33" y="64"/>
                  <a:pt x="32" y="64"/>
                  <a:pt x="31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1" y="64"/>
                  <a:pt x="10" y="64"/>
                  <a:pt x="10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6"/>
                  <a:pt x="11" y="67"/>
                  <a:pt x="12" y="67"/>
                </a:cubicBezTo>
                <a:cubicBezTo>
                  <a:pt x="31" y="67"/>
                  <a:pt x="31" y="67"/>
                  <a:pt x="31" y="67"/>
                </a:cubicBezTo>
                <a:cubicBezTo>
                  <a:pt x="32" y="67"/>
                  <a:pt x="33" y="66"/>
                  <a:pt x="33" y="65"/>
                </a:cubicBezTo>
                <a:close/>
                <a:moveTo>
                  <a:pt x="26" y="68"/>
                </a:moveTo>
                <a:cubicBezTo>
                  <a:pt x="17" y="68"/>
                  <a:pt x="17" y="68"/>
                  <a:pt x="17" y="68"/>
                </a:cubicBezTo>
                <a:cubicBezTo>
                  <a:pt x="16" y="68"/>
                  <a:pt x="16" y="70"/>
                  <a:pt x="17" y="70"/>
                </a:cubicBezTo>
                <a:cubicBezTo>
                  <a:pt x="19" y="72"/>
                  <a:pt x="19" y="72"/>
                  <a:pt x="19" y="72"/>
                </a:cubicBezTo>
                <a:cubicBezTo>
                  <a:pt x="21" y="73"/>
                  <a:pt x="23" y="73"/>
                  <a:pt x="24" y="72"/>
                </a:cubicBezTo>
                <a:cubicBezTo>
                  <a:pt x="27" y="70"/>
                  <a:pt x="27" y="70"/>
                  <a:pt x="27" y="70"/>
                </a:cubicBezTo>
                <a:cubicBezTo>
                  <a:pt x="28" y="70"/>
                  <a:pt x="27" y="68"/>
                  <a:pt x="26" y="6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0" name="Freeform 119"/>
          <p:cNvSpPr>
            <a:spLocks noEditPoints="1"/>
          </p:cNvSpPr>
          <p:nvPr userDrawn="1"/>
        </p:nvSpPr>
        <p:spPr bwMode="auto">
          <a:xfrm>
            <a:off x="1835150" y="3125788"/>
            <a:ext cx="644525" cy="468313"/>
          </a:xfrm>
          <a:custGeom>
            <a:avLst/>
            <a:gdLst>
              <a:gd name="T0" fmla="*/ 57 w 167"/>
              <a:gd name="T1" fmla="*/ 50 h 121"/>
              <a:gd name="T2" fmla="*/ 38 w 167"/>
              <a:gd name="T3" fmla="*/ 0 h 121"/>
              <a:gd name="T4" fmla="*/ 87 w 167"/>
              <a:gd name="T5" fmla="*/ 30 h 121"/>
              <a:gd name="T6" fmla="*/ 108 w 167"/>
              <a:gd name="T7" fmla="*/ 29 h 121"/>
              <a:gd name="T8" fmla="*/ 113 w 167"/>
              <a:gd name="T9" fmla="*/ 37 h 121"/>
              <a:gd name="T10" fmla="*/ 108 w 167"/>
              <a:gd name="T11" fmla="*/ 46 h 121"/>
              <a:gd name="T12" fmla="*/ 94 w 167"/>
              <a:gd name="T13" fmla="*/ 47 h 121"/>
              <a:gd name="T14" fmla="*/ 142 w 167"/>
              <a:gd name="T15" fmla="*/ 50 h 121"/>
              <a:gd name="T16" fmla="*/ 138 w 167"/>
              <a:gd name="T17" fmla="*/ 52 h 121"/>
              <a:gd name="T18" fmla="*/ 155 w 167"/>
              <a:gd name="T19" fmla="*/ 56 h 121"/>
              <a:gd name="T20" fmla="*/ 142 w 167"/>
              <a:gd name="T21" fmla="*/ 79 h 121"/>
              <a:gd name="T22" fmla="*/ 10 w 167"/>
              <a:gd name="T23" fmla="*/ 61 h 121"/>
              <a:gd name="T24" fmla="*/ 0 w 167"/>
              <a:gd name="T25" fmla="*/ 34 h 121"/>
              <a:gd name="T26" fmla="*/ 18 w 167"/>
              <a:gd name="T27" fmla="*/ 46 h 121"/>
              <a:gd name="T28" fmla="*/ 14 w 167"/>
              <a:gd name="T29" fmla="*/ 34 h 121"/>
              <a:gd name="T30" fmla="*/ 30 w 167"/>
              <a:gd name="T31" fmla="*/ 23 h 121"/>
              <a:gd name="T32" fmla="*/ 101 w 167"/>
              <a:gd name="T33" fmla="*/ 88 h 121"/>
              <a:gd name="T34" fmla="*/ 112 w 167"/>
              <a:gd name="T35" fmla="*/ 88 h 121"/>
              <a:gd name="T36" fmla="*/ 116 w 167"/>
              <a:gd name="T37" fmla="*/ 95 h 121"/>
              <a:gd name="T38" fmla="*/ 112 w 167"/>
              <a:gd name="T39" fmla="*/ 102 h 121"/>
              <a:gd name="T40" fmla="*/ 96 w 167"/>
              <a:gd name="T41" fmla="*/ 102 h 121"/>
              <a:gd name="T42" fmla="*/ 74 w 167"/>
              <a:gd name="T43" fmla="*/ 121 h 121"/>
              <a:gd name="T44" fmla="*/ 66 w 167"/>
              <a:gd name="T45" fmla="*/ 85 h 121"/>
              <a:gd name="T46" fmla="*/ 101 w 167"/>
              <a:gd name="T47" fmla="*/ 88 h 121"/>
              <a:gd name="T48" fmla="*/ 112 w 167"/>
              <a:gd name="T49" fmla="*/ 91 h 121"/>
              <a:gd name="T50" fmla="*/ 112 w 167"/>
              <a:gd name="T51" fmla="*/ 95 h 121"/>
              <a:gd name="T52" fmla="*/ 112 w 167"/>
              <a:gd name="T53" fmla="*/ 98 h 121"/>
              <a:gd name="T54" fmla="*/ 113 w 167"/>
              <a:gd name="T55" fmla="*/ 95 h 121"/>
              <a:gd name="T56" fmla="*/ 108 w 167"/>
              <a:gd name="T57" fmla="*/ 32 h 121"/>
              <a:gd name="T58" fmla="*/ 108 w 167"/>
              <a:gd name="T59" fmla="*/ 32 h 121"/>
              <a:gd name="T60" fmla="*/ 106 w 167"/>
              <a:gd name="T61" fmla="*/ 37 h 121"/>
              <a:gd name="T62" fmla="*/ 108 w 167"/>
              <a:gd name="T63" fmla="*/ 43 h 121"/>
              <a:gd name="T64" fmla="*/ 110 w 167"/>
              <a:gd name="T65" fmla="*/ 37 h 121"/>
              <a:gd name="T66" fmla="*/ 108 w 167"/>
              <a:gd name="T67" fmla="*/ 32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67" h="121">
                <a:moveTo>
                  <a:pt x="40" y="50"/>
                </a:moveTo>
                <a:cubicBezTo>
                  <a:pt x="57" y="50"/>
                  <a:pt x="57" y="50"/>
                  <a:pt x="57" y="50"/>
                </a:cubicBezTo>
                <a:cubicBezTo>
                  <a:pt x="30" y="0"/>
                  <a:pt x="30" y="0"/>
                  <a:pt x="3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76" y="31"/>
                  <a:pt x="76" y="31"/>
                  <a:pt x="76" y="31"/>
                </a:cubicBezTo>
                <a:cubicBezTo>
                  <a:pt x="79" y="31"/>
                  <a:pt x="83" y="30"/>
                  <a:pt x="87" y="30"/>
                </a:cubicBezTo>
                <a:cubicBezTo>
                  <a:pt x="93" y="29"/>
                  <a:pt x="100" y="29"/>
                  <a:pt x="106" y="29"/>
                </a:cubicBezTo>
                <a:cubicBezTo>
                  <a:pt x="107" y="29"/>
                  <a:pt x="107" y="29"/>
                  <a:pt x="108" y="29"/>
                </a:cubicBezTo>
                <a:cubicBezTo>
                  <a:pt x="110" y="29"/>
                  <a:pt x="111" y="30"/>
                  <a:pt x="112" y="32"/>
                </a:cubicBezTo>
                <a:cubicBezTo>
                  <a:pt x="112" y="33"/>
                  <a:pt x="113" y="35"/>
                  <a:pt x="113" y="37"/>
                </a:cubicBezTo>
                <a:cubicBezTo>
                  <a:pt x="113" y="40"/>
                  <a:pt x="112" y="42"/>
                  <a:pt x="112" y="43"/>
                </a:cubicBezTo>
                <a:cubicBezTo>
                  <a:pt x="111" y="45"/>
                  <a:pt x="110" y="46"/>
                  <a:pt x="108" y="46"/>
                </a:cubicBezTo>
                <a:cubicBezTo>
                  <a:pt x="108" y="46"/>
                  <a:pt x="108" y="46"/>
                  <a:pt x="107" y="46"/>
                </a:cubicBezTo>
                <a:cubicBezTo>
                  <a:pt x="103" y="47"/>
                  <a:pt x="99" y="47"/>
                  <a:pt x="94" y="47"/>
                </a:cubicBezTo>
                <a:cubicBezTo>
                  <a:pt x="98" y="50"/>
                  <a:pt x="98" y="50"/>
                  <a:pt x="98" y="50"/>
                </a:cubicBezTo>
                <a:cubicBezTo>
                  <a:pt x="142" y="50"/>
                  <a:pt x="142" y="50"/>
                  <a:pt x="142" y="50"/>
                </a:cubicBezTo>
                <a:cubicBezTo>
                  <a:pt x="144" y="51"/>
                  <a:pt x="146" y="51"/>
                  <a:pt x="147" y="52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41" y="56"/>
                  <a:pt x="141" y="56"/>
                  <a:pt x="141" y="56"/>
                </a:cubicBezTo>
                <a:cubicBezTo>
                  <a:pt x="155" y="56"/>
                  <a:pt x="155" y="56"/>
                  <a:pt x="155" y="56"/>
                </a:cubicBezTo>
                <a:cubicBezTo>
                  <a:pt x="160" y="59"/>
                  <a:pt x="164" y="64"/>
                  <a:pt x="167" y="69"/>
                </a:cubicBezTo>
                <a:cubicBezTo>
                  <a:pt x="167" y="76"/>
                  <a:pt x="156" y="78"/>
                  <a:pt x="14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51"/>
                  <a:pt x="10" y="51"/>
                  <a:pt x="10" y="51"/>
                </a:cubicBezTo>
                <a:cubicBezTo>
                  <a:pt x="0" y="34"/>
                  <a:pt x="0" y="34"/>
                  <a:pt x="0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18" y="46"/>
                  <a:pt x="18" y="46"/>
                  <a:pt x="18" y="46"/>
                </a:cubicBezTo>
                <a:cubicBezTo>
                  <a:pt x="19" y="45"/>
                  <a:pt x="19" y="45"/>
                  <a:pt x="19" y="45"/>
                </a:cubicBezTo>
                <a:cubicBezTo>
                  <a:pt x="14" y="34"/>
                  <a:pt x="14" y="34"/>
                  <a:pt x="14" y="34"/>
                </a:cubicBezTo>
                <a:cubicBezTo>
                  <a:pt x="16" y="23"/>
                  <a:pt x="16" y="23"/>
                  <a:pt x="16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40" y="50"/>
                  <a:pt x="40" y="50"/>
                  <a:pt x="40" y="50"/>
                </a:cubicBezTo>
                <a:close/>
                <a:moveTo>
                  <a:pt x="101" y="88"/>
                </a:moveTo>
                <a:cubicBezTo>
                  <a:pt x="105" y="88"/>
                  <a:pt x="108" y="88"/>
                  <a:pt x="112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4" y="88"/>
                  <a:pt x="115" y="89"/>
                  <a:pt x="116" y="90"/>
                </a:cubicBezTo>
                <a:cubicBezTo>
                  <a:pt x="116" y="92"/>
                  <a:pt x="116" y="93"/>
                  <a:pt x="116" y="95"/>
                </a:cubicBezTo>
                <a:cubicBezTo>
                  <a:pt x="116" y="96"/>
                  <a:pt x="116" y="98"/>
                  <a:pt x="116" y="99"/>
                </a:cubicBezTo>
                <a:cubicBezTo>
                  <a:pt x="115" y="101"/>
                  <a:pt x="114" y="102"/>
                  <a:pt x="112" y="102"/>
                </a:cubicBezTo>
                <a:cubicBezTo>
                  <a:pt x="112" y="102"/>
                  <a:pt x="112" y="102"/>
                  <a:pt x="112" y="102"/>
                </a:cubicBezTo>
                <a:cubicBezTo>
                  <a:pt x="107" y="102"/>
                  <a:pt x="101" y="102"/>
                  <a:pt x="96" y="102"/>
                </a:cubicBezTo>
                <a:cubicBezTo>
                  <a:pt x="94" y="102"/>
                  <a:pt x="92" y="102"/>
                  <a:pt x="90" y="101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6" y="85"/>
                  <a:pt x="66" y="85"/>
                  <a:pt x="66" y="85"/>
                </a:cubicBezTo>
                <a:cubicBezTo>
                  <a:pt x="103" y="85"/>
                  <a:pt x="103" y="85"/>
                  <a:pt x="103" y="85"/>
                </a:cubicBezTo>
                <a:cubicBezTo>
                  <a:pt x="101" y="88"/>
                  <a:pt x="101" y="88"/>
                  <a:pt x="101" y="88"/>
                </a:cubicBezTo>
                <a:close/>
                <a:moveTo>
                  <a:pt x="113" y="92"/>
                </a:moveTo>
                <a:cubicBezTo>
                  <a:pt x="113" y="91"/>
                  <a:pt x="112" y="91"/>
                  <a:pt x="112" y="91"/>
                </a:cubicBezTo>
                <a:cubicBezTo>
                  <a:pt x="112" y="91"/>
                  <a:pt x="112" y="91"/>
                  <a:pt x="112" y="92"/>
                </a:cubicBezTo>
                <a:cubicBezTo>
                  <a:pt x="112" y="92"/>
                  <a:pt x="112" y="94"/>
                  <a:pt x="112" y="95"/>
                </a:cubicBezTo>
                <a:cubicBezTo>
                  <a:pt x="112" y="96"/>
                  <a:pt x="112" y="97"/>
                  <a:pt x="112" y="98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12" y="98"/>
                  <a:pt x="113" y="98"/>
                  <a:pt x="113" y="98"/>
                </a:cubicBezTo>
                <a:cubicBezTo>
                  <a:pt x="113" y="97"/>
                  <a:pt x="113" y="96"/>
                  <a:pt x="113" y="95"/>
                </a:cubicBezTo>
                <a:cubicBezTo>
                  <a:pt x="113" y="94"/>
                  <a:pt x="113" y="92"/>
                  <a:pt x="113" y="92"/>
                </a:cubicBezTo>
                <a:close/>
                <a:moveTo>
                  <a:pt x="108" y="32"/>
                </a:moveTo>
                <a:cubicBezTo>
                  <a:pt x="108" y="32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8" y="33"/>
                  <a:pt x="107" y="33"/>
                  <a:pt x="107" y="33"/>
                </a:cubicBezTo>
                <a:cubicBezTo>
                  <a:pt x="107" y="34"/>
                  <a:pt x="106" y="36"/>
                  <a:pt x="106" y="37"/>
                </a:cubicBezTo>
                <a:cubicBezTo>
                  <a:pt x="106" y="39"/>
                  <a:pt x="107" y="41"/>
                  <a:pt x="107" y="42"/>
                </a:cubicBezTo>
                <a:cubicBezTo>
                  <a:pt x="108" y="42"/>
                  <a:pt x="108" y="43"/>
                  <a:pt x="108" y="43"/>
                </a:cubicBezTo>
                <a:cubicBezTo>
                  <a:pt x="108" y="43"/>
                  <a:pt x="108" y="42"/>
                  <a:pt x="109" y="42"/>
                </a:cubicBezTo>
                <a:cubicBezTo>
                  <a:pt x="109" y="41"/>
                  <a:pt x="110" y="39"/>
                  <a:pt x="110" y="37"/>
                </a:cubicBezTo>
                <a:cubicBezTo>
                  <a:pt x="110" y="36"/>
                  <a:pt x="109" y="34"/>
                  <a:pt x="109" y="33"/>
                </a:cubicBezTo>
                <a:cubicBezTo>
                  <a:pt x="108" y="33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1" name="Freeform 120"/>
          <p:cNvSpPr>
            <a:spLocks noEditPoints="1"/>
          </p:cNvSpPr>
          <p:nvPr userDrawn="1"/>
        </p:nvSpPr>
        <p:spPr bwMode="auto">
          <a:xfrm>
            <a:off x="3390900" y="3049588"/>
            <a:ext cx="587375" cy="382588"/>
          </a:xfrm>
          <a:custGeom>
            <a:avLst/>
            <a:gdLst>
              <a:gd name="T0" fmla="*/ 137 w 152"/>
              <a:gd name="T1" fmla="*/ 26 h 99"/>
              <a:gd name="T2" fmla="*/ 137 w 152"/>
              <a:gd name="T3" fmla="*/ 26 h 99"/>
              <a:gd name="T4" fmla="*/ 121 w 152"/>
              <a:gd name="T5" fmla="*/ 0 h 99"/>
              <a:gd name="T6" fmla="*/ 31 w 152"/>
              <a:gd name="T7" fmla="*/ 0 h 99"/>
              <a:gd name="T8" fmla="*/ 14 w 152"/>
              <a:gd name="T9" fmla="*/ 26 h 99"/>
              <a:gd name="T10" fmla="*/ 14 w 152"/>
              <a:gd name="T11" fmla="*/ 26 h 99"/>
              <a:gd name="T12" fmla="*/ 0 w 152"/>
              <a:gd name="T13" fmla="*/ 26 h 99"/>
              <a:gd name="T14" fmla="*/ 2 w 152"/>
              <a:gd name="T15" fmla="*/ 47 h 99"/>
              <a:gd name="T16" fmla="*/ 6 w 152"/>
              <a:gd name="T17" fmla="*/ 47 h 99"/>
              <a:gd name="T18" fmla="*/ 6 w 152"/>
              <a:gd name="T19" fmla="*/ 85 h 99"/>
              <a:gd name="T20" fmla="*/ 6 w 152"/>
              <a:gd name="T21" fmla="*/ 88 h 99"/>
              <a:gd name="T22" fmla="*/ 6 w 152"/>
              <a:gd name="T23" fmla="*/ 99 h 99"/>
              <a:gd name="T24" fmla="*/ 30 w 152"/>
              <a:gd name="T25" fmla="*/ 99 h 99"/>
              <a:gd name="T26" fmla="*/ 30 w 152"/>
              <a:gd name="T27" fmla="*/ 88 h 99"/>
              <a:gd name="T28" fmla="*/ 122 w 152"/>
              <a:gd name="T29" fmla="*/ 88 h 99"/>
              <a:gd name="T30" fmla="*/ 122 w 152"/>
              <a:gd name="T31" fmla="*/ 99 h 99"/>
              <a:gd name="T32" fmla="*/ 146 w 152"/>
              <a:gd name="T33" fmla="*/ 99 h 99"/>
              <a:gd name="T34" fmla="*/ 146 w 152"/>
              <a:gd name="T35" fmla="*/ 88 h 99"/>
              <a:gd name="T36" fmla="*/ 146 w 152"/>
              <a:gd name="T37" fmla="*/ 85 h 99"/>
              <a:gd name="T38" fmla="*/ 146 w 152"/>
              <a:gd name="T39" fmla="*/ 47 h 99"/>
              <a:gd name="T40" fmla="*/ 150 w 152"/>
              <a:gd name="T41" fmla="*/ 47 h 99"/>
              <a:gd name="T42" fmla="*/ 152 w 152"/>
              <a:gd name="T43" fmla="*/ 26 h 99"/>
              <a:gd name="T44" fmla="*/ 137 w 152"/>
              <a:gd name="T45" fmla="*/ 26 h 99"/>
              <a:gd name="T46" fmla="*/ 36 w 152"/>
              <a:gd name="T47" fmla="*/ 10 h 99"/>
              <a:gd name="T48" fmla="*/ 116 w 152"/>
              <a:gd name="T49" fmla="*/ 10 h 99"/>
              <a:gd name="T50" fmla="*/ 131 w 152"/>
              <a:gd name="T51" fmla="*/ 33 h 99"/>
              <a:gd name="T52" fmla="*/ 21 w 152"/>
              <a:gd name="T53" fmla="*/ 33 h 99"/>
              <a:gd name="T54" fmla="*/ 36 w 152"/>
              <a:gd name="T55" fmla="*/ 10 h 99"/>
              <a:gd name="T56" fmla="*/ 28 w 152"/>
              <a:gd name="T57" fmla="*/ 67 h 99"/>
              <a:gd name="T58" fmla="*/ 21 w 152"/>
              <a:gd name="T59" fmla="*/ 60 h 99"/>
              <a:gd name="T60" fmla="*/ 28 w 152"/>
              <a:gd name="T61" fmla="*/ 53 h 99"/>
              <a:gd name="T62" fmla="*/ 35 w 152"/>
              <a:gd name="T63" fmla="*/ 60 h 99"/>
              <a:gd name="T64" fmla="*/ 28 w 152"/>
              <a:gd name="T65" fmla="*/ 67 h 99"/>
              <a:gd name="T66" fmla="*/ 40 w 152"/>
              <a:gd name="T67" fmla="*/ 74 h 99"/>
              <a:gd name="T68" fmla="*/ 35 w 152"/>
              <a:gd name="T69" fmla="*/ 69 h 99"/>
              <a:gd name="T70" fmla="*/ 40 w 152"/>
              <a:gd name="T71" fmla="*/ 65 h 99"/>
              <a:gd name="T72" fmla="*/ 45 w 152"/>
              <a:gd name="T73" fmla="*/ 69 h 99"/>
              <a:gd name="T74" fmla="*/ 40 w 152"/>
              <a:gd name="T75" fmla="*/ 74 h 99"/>
              <a:gd name="T76" fmla="*/ 98 w 152"/>
              <a:gd name="T77" fmla="*/ 73 h 99"/>
              <a:gd name="T78" fmla="*/ 54 w 152"/>
              <a:gd name="T79" fmla="*/ 73 h 99"/>
              <a:gd name="T80" fmla="*/ 54 w 152"/>
              <a:gd name="T81" fmla="*/ 66 h 99"/>
              <a:gd name="T82" fmla="*/ 98 w 152"/>
              <a:gd name="T83" fmla="*/ 66 h 99"/>
              <a:gd name="T84" fmla="*/ 98 w 152"/>
              <a:gd name="T85" fmla="*/ 73 h 99"/>
              <a:gd name="T86" fmla="*/ 98 w 152"/>
              <a:gd name="T87" fmla="*/ 64 h 99"/>
              <a:gd name="T88" fmla="*/ 54 w 152"/>
              <a:gd name="T89" fmla="*/ 64 h 99"/>
              <a:gd name="T90" fmla="*/ 54 w 152"/>
              <a:gd name="T91" fmla="*/ 56 h 99"/>
              <a:gd name="T92" fmla="*/ 98 w 152"/>
              <a:gd name="T93" fmla="*/ 56 h 99"/>
              <a:gd name="T94" fmla="*/ 98 w 152"/>
              <a:gd name="T95" fmla="*/ 64 h 99"/>
              <a:gd name="T96" fmla="*/ 112 w 152"/>
              <a:gd name="T97" fmla="*/ 74 h 99"/>
              <a:gd name="T98" fmla="*/ 107 w 152"/>
              <a:gd name="T99" fmla="*/ 69 h 99"/>
              <a:gd name="T100" fmla="*/ 112 w 152"/>
              <a:gd name="T101" fmla="*/ 65 h 99"/>
              <a:gd name="T102" fmla="*/ 117 w 152"/>
              <a:gd name="T103" fmla="*/ 69 h 99"/>
              <a:gd name="T104" fmla="*/ 112 w 152"/>
              <a:gd name="T105" fmla="*/ 74 h 99"/>
              <a:gd name="T106" fmla="*/ 124 w 152"/>
              <a:gd name="T107" fmla="*/ 67 h 99"/>
              <a:gd name="T108" fmla="*/ 117 w 152"/>
              <a:gd name="T109" fmla="*/ 60 h 99"/>
              <a:gd name="T110" fmla="*/ 124 w 152"/>
              <a:gd name="T111" fmla="*/ 53 h 99"/>
              <a:gd name="T112" fmla="*/ 131 w 152"/>
              <a:gd name="T113" fmla="*/ 60 h 99"/>
              <a:gd name="T114" fmla="*/ 124 w 152"/>
              <a:gd name="T115" fmla="*/ 67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2" h="99">
                <a:moveTo>
                  <a:pt x="137" y="26"/>
                </a:moveTo>
                <a:cubicBezTo>
                  <a:pt x="137" y="26"/>
                  <a:pt x="137" y="26"/>
                  <a:pt x="137" y="26"/>
                </a:cubicBezTo>
                <a:cubicBezTo>
                  <a:pt x="121" y="0"/>
                  <a:pt x="121" y="0"/>
                  <a:pt x="12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4" y="26"/>
                  <a:pt x="14" y="26"/>
                  <a:pt x="14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2" y="47"/>
                  <a:pt x="2" y="47"/>
                  <a:pt x="2" y="47"/>
                </a:cubicBezTo>
                <a:cubicBezTo>
                  <a:pt x="6" y="47"/>
                  <a:pt x="6" y="47"/>
                  <a:pt x="6" y="47"/>
                </a:cubicBezTo>
                <a:cubicBezTo>
                  <a:pt x="6" y="85"/>
                  <a:pt x="6" y="85"/>
                  <a:pt x="6" y="85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99"/>
                  <a:pt x="6" y="99"/>
                  <a:pt x="6" y="99"/>
                </a:cubicBezTo>
                <a:cubicBezTo>
                  <a:pt x="30" y="99"/>
                  <a:pt x="30" y="99"/>
                  <a:pt x="30" y="99"/>
                </a:cubicBezTo>
                <a:cubicBezTo>
                  <a:pt x="30" y="88"/>
                  <a:pt x="30" y="88"/>
                  <a:pt x="30" y="88"/>
                </a:cubicBezTo>
                <a:cubicBezTo>
                  <a:pt x="122" y="88"/>
                  <a:pt x="122" y="88"/>
                  <a:pt x="122" y="88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46" y="99"/>
                  <a:pt x="146" y="99"/>
                  <a:pt x="146" y="99"/>
                </a:cubicBezTo>
                <a:cubicBezTo>
                  <a:pt x="146" y="88"/>
                  <a:pt x="146" y="88"/>
                  <a:pt x="146" y="88"/>
                </a:cubicBezTo>
                <a:cubicBezTo>
                  <a:pt x="146" y="85"/>
                  <a:pt x="146" y="85"/>
                  <a:pt x="146" y="85"/>
                </a:cubicBezTo>
                <a:cubicBezTo>
                  <a:pt x="146" y="47"/>
                  <a:pt x="146" y="47"/>
                  <a:pt x="146" y="47"/>
                </a:cubicBezTo>
                <a:cubicBezTo>
                  <a:pt x="150" y="47"/>
                  <a:pt x="150" y="47"/>
                  <a:pt x="150" y="47"/>
                </a:cubicBezTo>
                <a:cubicBezTo>
                  <a:pt x="152" y="26"/>
                  <a:pt x="152" y="26"/>
                  <a:pt x="152" y="26"/>
                </a:cubicBezTo>
                <a:lnTo>
                  <a:pt x="137" y="26"/>
                </a:lnTo>
                <a:close/>
                <a:moveTo>
                  <a:pt x="36" y="10"/>
                </a:moveTo>
                <a:cubicBezTo>
                  <a:pt x="116" y="10"/>
                  <a:pt x="116" y="10"/>
                  <a:pt x="116" y="10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21" y="33"/>
                  <a:pt x="21" y="33"/>
                  <a:pt x="21" y="33"/>
                </a:cubicBezTo>
                <a:lnTo>
                  <a:pt x="36" y="10"/>
                </a:lnTo>
                <a:close/>
                <a:moveTo>
                  <a:pt x="28" y="67"/>
                </a:moveTo>
                <a:cubicBezTo>
                  <a:pt x="24" y="67"/>
                  <a:pt x="21" y="64"/>
                  <a:pt x="21" y="60"/>
                </a:cubicBezTo>
                <a:cubicBezTo>
                  <a:pt x="21" y="56"/>
                  <a:pt x="24" y="53"/>
                  <a:pt x="28" y="53"/>
                </a:cubicBezTo>
                <a:cubicBezTo>
                  <a:pt x="32" y="53"/>
                  <a:pt x="35" y="56"/>
                  <a:pt x="35" y="60"/>
                </a:cubicBezTo>
                <a:cubicBezTo>
                  <a:pt x="35" y="64"/>
                  <a:pt x="32" y="67"/>
                  <a:pt x="28" y="67"/>
                </a:cubicBezTo>
                <a:close/>
                <a:moveTo>
                  <a:pt x="40" y="74"/>
                </a:moveTo>
                <a:cubicBezTo>
                  <a:pt x="37" y="74"/>
                  <a:pt x="35" y="72"/>
                  <a:pt x="35" y="69"/>
                </a:cubicBezTo>
                <a:cubicBezTo>
                  <a:pt x="35" y="67"/>
                  <a:pt x="37" y="65"/>
                  <a:pt x="40" y="65"/>
                </a:cubicBezTo>
                <a:cubicBezTo>
                  <a:pt x="42" y="65"/>
                  <a:pt x="45" y="67"/>
                  <a:pt x="45" y="69"/>
                </a:cubicBezTo>
                <a:cubicBezTo>
                  <a:pt x="45" y="72"/>
                  <a:pt x="42" y="74"/>
                  <a:pt x="40" y="74"/>
                </a:cubicBezTo>
                <a:close/>
                <a:moveTo>
                  <a:pt x="98" y="73"/>
                </a:moveTo>
                <a:cubicBezTo>
                  <a:pt x="54" y="73"/>
                  <a:pt x="54" y="73"/>
                  <a:pt x="54" y="73"/>
                </a:cubicBezTo>
                <a:cubicBezTo>
                  <a:pt x="54" y="66"/>
                  <a:pt x="54" y="66"/>
                  <a:pt x="54" y="66"/>
                </a:cubicBezTo>
                <a:cubicBezTo>
                  <a:pt x="98" y="66"/>
                  <a:pt x="98" y="66"/>
                  <a:pt x="98" y="66"/>
                </a:cubicBezTo>
                <a:lnTo>
                  <a:pt x="98" y="73"/>
                </a:lnTo>
                <a:close/>
                <a:moveTo>
                  <a:pt x="98" y="64"/>
                </a:moveTo>
                <a:cubicBezTo>
                  <a:pt x="54" y="64"/>
                  <a:pt x="54" y="64"/>
                  <a:pt x="54" y="64"/>
                </a:cubicBezTo>
                <a:cubicBezTo>
                  <a:pt x="54" y="56"/>
                  <a:pt x="54" y="56"/>
                  <a:pt x="54" y="56"/>
                </a:cubicBezTo>
                <a:cubicBezTo>
                  <a:pt x="98" y="56"/>
                  <a:pt x="98" y="56"/>
                  <a:pt x="98" y="56"/>
                </a:cubicBezTo>
                <a:lnTo>
                  <a:pt x="98" y="64"/>
                </a:lnTo>
                <a:close/>
                <a:moveTo>
                  <a:pt x="112" y="74"/>
                </a:moveTo>
                <a:cubicBezTo>
                  <a:pt x="109" y="74"/>
                  <a:pt x="107" y="72"/>
                  <a:pt x="107" y="69"/>
                </a:cubicBezTo>
                <a:cubicBezTo>
                  <a:pt x="107" y="67"/>
                  <a:pt x="109" y="65"/>
                  <a:pt x="112" y="65"/>
                </a:cubicBezTo>
                <a:cubicBezTo>
                  <a:pt x="115" y="65"/>
                  <a:pt x="117" y="67"/>
                  <a:pt x="117" y="69"/>
                </a:cubicBezTo>
                <a:cubicBezTo>
                  <a:pt x="117" y="72"/>
                  <a:pt x="115" y="74"/>
                  <a:pt x="112" y="74"/>
                </a:cubicBezTo>
                <a:close/>
                <a:moveTo>
                  <a:pt x="124" y="67"/>
                </a:moveTo>
                <a:cubicBezTo>
                  <a:pt x="120" y="67"/>
                  <a:pt x="117" y="64"/>
                  <a:pt x="117" y="60"/>
                </a:cubicBezTo>
                <a:cubicBezTo>
                  <a:pt x="117" y="56"/>
                  <a:pt x="120" y="53"/>
                  <a:pt x="124" y="53"/>
                </a:cubicBezTo>
                <a:cubicBezTo>
                  <a:pt x="128" y="53"/>
                  <a:pt x="131" y="56"/>
                  <a:pt x="131" y="60"/>
                </a:cubicBezTo>
                <a:cubicBezTo>
                  <a:pt x="131" y="64"/>
                  <a:pt x="128" y="67"/>
                  <a:pt x="124" y="6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2" name="Freeform 121"/>
          <p:cNvSpPr>
            <a:spLocks noEditPoints="1"/>
          </p:cNvSpPr>
          <p:nvPr userDrawn="1"/>
        </p:nvSpPr>
        <p:spPr bwMode="auto">
          <a:xfrm>
            <a:off x="5318125" y="3405188"/>
            <a:ext cx="374650" cy="377825"/>
          </a:xfrm>
          <a:custGeom>
            <a:avLst/>
            <a:gdLst>
              <a:gd name="T0" fmla="*/ 0 w 97"/>
              <a:gd name="T1" fmla="*/ 49 h 98"/>
              <a:gd name="T2" fmla="*/ 48 w 97"/>
              <a:gd name="T3" fmla="*/ 98 h 98"/>
              <a:gd name="T4" fmla="*/ 97 w 97"/>
              <a:gd name="T5" fmla="*/ 49 h 98"/>
              <a:gd name="T6" fmla="*/ 48 w 97"/>
              <a:gd name="T7" fmla="*/ 0 h 98"/>
              <a:gd name="T8" fmla="*/ 0 w 97"/>
              <a:gd name="T9" fmla="*/ 49 h 98"/>
              <a:gd name="T10" fmla="*/ 10 w 97"/>
              <a:gd name="T11" fmla="*/ 49 h 98"/>
              <a:gd name="T12" fmla="*/ 11 w 97"/>
              <a:gd name="T13" fmla="*/ 40 h 98"/>
              <a:gd name="T14" fmla="*/ 20 w 97"/>
              <a:gd name="T15" fmla="*/ 49 h 98"/>
              <a:gd name="T16" fmla="*/ 18 w 97"/>
              <a:gd name="T17" fmla="*/ 61 h 98"/>
              <a:gd name="T18" fmla="*/ 26 w 97"/>
              <a:gd name="T19" fmla="*/ 70 h 98"/>
              <a:gd name="T20" fmla="*/ 26 w 97"/>
              <a:gd name="T21" fmla="*/ 81 h 98"/>
              <a:gd name="T22" fmla="*/ 10 w 97"/>
              <a:gd name="T23" fmla="*/ 49 h 98"/>
              <a:gd name="T24" fmla="*/ 40 w 97"/>
              <a:gd name="T25" fmla="*/ 12 h 98"/>
              <a:gd name="T26" fmla="*/ 48 w 97"/>
              <a:gd name="T27" fmla="*/ 11 h 98"/>
              <a:gd name="T28" fmla="*/ 58 w 97"/>
              <a:gd name="T29" fmla="*/ 12 h 98"/>
              <a:gd name="T30" fmla="*/ 57 w 97"/>
              <a:gd name="T31" fmla="*/ 15 h 98"/>
              <a:gd name="T32" fmla="*/ 59 w 97"/>
              <a:gd name="T33" fmla="*/ 17 h 98"/>
              <a:gd name="T34" fmla="*/ 65 w 97"/>
              <a:gd name="T35" fmla="*/ 17 h 98"/>
              <a:gd name="T36" fmla="*/ 66 w 97"/>
              <a:gd name="T37" fmla="*/ 15 h 98"/>
              <a:gd name="T38" fmla="*/ 70 w 97"/>
              <a:gd name="T39" fmla="*/ 17 h 98"/>
              <a:gd name="T40" fmla="*/ 67 w 97"/>
              <a:gd name="T41" fmla="*/ 19 h 98"/>
              <a:gd name="T42" fmla="*/ 63 w 97"/>
              <a:gd name="T43" fmla="*/ 23 h 98"/>
              <a:gd name="T44" fmla="*/ 67 w 97"/>
              <a:gd name="T45" fmla="*/ 25 h 98"/>
              <a:gd name="T46" fmla="*/ 67 w 97"/>
              <a:gd name="T47" fmla="*/ 27 h 98"/>
              <a:gd name="T48" fmla="*/ 63 w 97"/>
              <a:gd name="T49" fmla="*/ 27 h 98"/>
              <a:gd name="T50" fmla="*/ 63 w 97"/>
              <a:gd name="T51" fmla="*/ 31 h 98"/>
              <a:gd name="T52" fmla="*/ 69 w 97"/>
              <a:gd name="T53" fmla="*/ 33 h 98"/>
              <a:gd name="T54" fmla="*/ 73 w 97"/>
              <a:gd name="T55" fmla="*/ 27 h 98"/>
              <a:gd name="T56" fmla="*/ 78 w 97"/>
              <a:gd name="T57" fmla="*/ 26 h 98"/>
              <a:gd name="T58" fmla="*/ 79 w 97"/>
              <a:gd name="T59" fmla="*/ 26 h 98"/>
              <a:gd name="T60" fmla="*/ 85 w 97"/>
              <a:gd name="T61" fmla="*/ 37 h 98"/>
              <a:gd name="T62" fmla="*/ 85 w 97"/>
              <a:gd name="T63" fmla="*/ 37 h 98"/>
              <a:gd name="T64" fmla="*/ 77 w 97"/>
              <a:gd name="T65" fmla="*/ 35 h 98"/>
              <a:gd name="T66" fmla="*/ 67 w 97"/>
              <a:gd name="T67" fmla="*/ 37 h 98"/>
              <a:gd name="T68" fmla="*/ 61 w 97"/>
              <a:gd name="T69" fmla="*/ 43 h 98"/>
              <a:gd name="T70" fmla="*/ 63 w 97"/>
              <a:gd name="T71" fmla="*/ 53 h 98"/>
              <a:gd name="T72" fmla="*/ 73 w 97"/>
              <a:gd name="T73" fmla="*/ 59 h 98"/>
              <a:gd name="T74" fmla="*/ 73 w 97"/>
              <a:gd name="T75" fmla="*/ 79 h 98"/>
              <a:gd name="T76" fmla="*/ 48 w 97"/>
              <a:gd name="T77" fmla="*/ 88 h 98"/>
              <a:gd name="T78" fmla="*/ 36 w 97"/>
              <a:gd name="T79" fmla="*/ 86 h 98"/>
              <a:gd name="T80" fmla="*/ 46 w 97"/>
              <a:gd name="T81" fmla="*/ 61 h 98"/>
              <a:gd name="T82" fmla="*/ 44 w 97"/>
              <a:gd name="T83" fmla="*/ 51 h 98"/>
              <a:gd name="T84" fmla="*/ 32 w 97"/>
              <a:gd name="T85" fmla="*/ 41 h 98"/>
              <a:gd name="T86" fmla="*/ 26 w 97"/>
              <a:gd name="T87" fmla="*/ 47 h 98"/>
              <a:gd name="T88" fmla="*/ 22 w 97"/>
              <a:gd name="T89" fmla="*/ 39 h 98"/>
              <a:gd name="T90" fmla="*/ 34 w 97"/>
              <a:gd name="T91" fmla="*/ 31 h 98"/>
              <a:gd name="T92" fmla="*/ 40 w 97"/>
              <a:gd name="T93" fmla="*/ 15 h 98"/>
              <a:gd name="T94" fmla="*/ 40 w 97"/>
              <a:gd name="T95" fmla="*/ 12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7" h="98">
                <a:moveTo>
                  <a:pt x="0" y="49"/>
                </a:moveTo>
                <a:cubicBezTo>
                  <a:pt x="0" y="76"/>
                  <a:pt x="21" y="98"/>
                  <a:pt x="48" y="98"/>
                </a:cubicBezTo>
                <a:cubicBezTo>
                  <a:pt x="75" y="98"/>
                  <a:pt x="97" y="76"/>
                  <a:pt x="97" y="49"/>
                </a:cubicBezTo>
                <a:cubicBezTo>
                  <a:pt x="97" y="22"/>
                  <a:pt x="75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lose/>
                <a:moveTo>
                  <a:pt x="10" y="49"/>
                </a:moveTo>
                <a:cubicBezTo>
                  <a:pt x="10" y="46"/>
                  <a:pt x="10" y="43"/>
                  <a:pt x="11" y="40"/>
                </a:cubicBezTo>
                <a:cubicBezTo>
                  <a:pt x="20" y="49"/>
                  <a:pt x="20" y="49"/>
                  <a:pt x="20" y="49"/>
                </a:cubicBezTo>
                <a:cubicBezTo>
                  <a:pt x="18" y="61"/>
                  <a:pt x="18" y="61"/>
                  <a:pt x="18" y="61"/>
                </a:cubicBezTo>
                <a:cubicBezTo>
                  <a:pt x="26" y="70"/>
                  <a:pt x="26" y="70"/>
                  <a:pt x="26" y="70"/>
                </a:cubicBezTo>
                <a:cubicBezTo>
                  <a:pt x="26" y="81"/>
                  <a:pt x="26" y="81"/>
                  <a:pt x="26" y="81"/>
                </a:cubicBezTo>
                <a:cubicBezTo>
                  <a:pt x="16" y="74"/>
                  <a:pt x="10" y="62"/>
                  <a:pt x="10" y="49"/>
                </a:cubicBezTo>
                <a:close/>
                <a:moveTo>
                  <a:pt x="40" y="12"/>
                </a:moveTo>
                <a:cubicBezTo>
                  <a:pt x="42" y="11"/>
                  <a:pt x="45" y="11"/>
                  <a:pt x="48" y="11"/>
                </a:cubicBezTo>
                <a:cubicBezTo>
                  <a:pt x="52" y="11"/>
                  <a:pt x="55" y="11"/>
                  <a:pt x="58" y="12"/>
                </a:cubicBezTo>
                <a:cubicBezTo>
                  <a:pt x="57" y="15"/>
                  <a:pt x="57" y="15"/>
                  <a:pt x="57" y="15"/>
                </a:cubicBezTo>
                <a:cubicBezTo>
                  <a:pt x="59" y="17"/>
                  <a:pt x="59" y="17"/>
                  <a:pt x="59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6" y="15"/>
                  <a:pt x="66" y="15"/>
                  <a:pt x="66" y="15"/>
                </a:cubicBezTo>
                <a:cubicBezTo>
                  <a:pt x="68" y="16"/>
                  <a:pt x="69" y="17"/>
                  <a:pt x="70" y="17"/>
                </a:cubicBezTo>
                <a:cubicBezTo>
                  <a:pt x="67" y="19"/>
                  <a:pt x="67" y="19"/>
                  <a:pt x="67" y="19"/>
                </a:cubicBezTo>
                <a:cubicBezTo>
                  <a:pt x="63" y="23"/>
                  <a:pt x="63" y="23"/>
                  <a:pt x="63" y="23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27"/>
                  <a:pt x="67" y="27"/>
                  <a:pt x="67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3" y="31"/>
                  <a:pt x="63" y="31"/>
                  <a:pt x="63" y="31"/>
                </a:cubicBezTo>
                <a:cubicBezTo>
                  <a:pt x="63" y="31"/>
                  <a:pt x="65" y="33"/>
                  <a:pt x="69" y="33"/>
                </a:cubicBezTo>
                <a:cubicBezTo>
                  <a:pt x="72" y="33"/>
                  <a:pt x="71" y="29"/>
                  <a:pt x="73" y="27"/>
                </a:cubicBezTo>
                <a:cubicBezTo>
                  <a:pt x="75" y="25"/>
                  <a:pt x="78" y="26"/>
                  <a:pt x="78" y="26"/>
                </a:cubicBezTo>
                <a:cubicBezTo>
                  <a:pt x="79" y="26"/>
                  <a:pt x="79" y="26"/>
                  <a:pt x="79" y="26"/>
                </a:cubicBezTo>
                <a:cubicBezTo>
                  <a:pt x="82" y="29"/>
                  <a:pt x="84" y="33"/>
                  <a:pt x="85" y="37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7"/>
                  <a:pt x="82" y="35"/>
                  <a:pt x="77" y="35"/>
                </a:cubicBezTo>
                <a:cubicBezTo>
                  <a:pt x="72" y="35"/>
                  <a:pt x="67" y="37"/>
                  <a:pt x="67" y="37"/>
                </a:cubicBezTo>
                <a:cubicBezTo>
                  <a:pt x="67" y="37"/>
                  <a:pt x="61" y="39"/>
                  <a:pt x="61" y="43"/>
                </a:cubicBezTo>
                <a:cubicBezTo>
                  <a:pt x="60" y="51"/>
                  <a:pt x="63" y="53"/>
                  <a:pt x="63" y="53"/>
                </a:cubicBezTo>
                <a:cubicBezTo>
                  <a:pt x="73" y="59"/>
                  <a:pt x="73" y="59"/>
                  <a:pt x="73" y="59"/>
                </a:cubicBezTo>
                <a:cubicBezTo>
                  <a:pt x="73" y="79"/>
                  <a:pt x="73" y="79"/>
                  <a:pt x="73" y="79"/>
                </a:cubicBezTo>
                <a:cubicBezTo>
                  <a:pt x="66" y="85"/>
                  <a:pt x="58" y="88"/>
                  <a:pt x="48" y="88"/>
                </a:cubicBezTo>
                <a:cubicBezTo>
                  <a:pt x="44" y="88"/>
                  <a:pt x="40" y="87"/>
                  <a:pt x="36" y="86"/>
                </a:cubicBezTo>
                <a:cubicBezTo>
                  <a:pt x="46" y="61"/>
                  <a:pt x="46" y="61"/>
                  <a:pt x="46" y="61"/>
                </a:cubicBezTo>
                <a:cubicBezTo>
                  <a:pt x="44" y="51"/>
                  <a:pt x="44" y="51"/>
                  <a:pt x="44" y="51"/>
                </a:cubicBezTo>
                <a:cubicBezTo>
                  <a:pt x="44" y="51"/>
                  <a:pt x="36" y="41"/>
                  <a:pt x="32" y="41"/>
                </a:cubicBezTo>
                <a:cubicBezTo>
                  <a:pt x="28" y="41"/>
                  <a:pt x="26" y="47"/>
                  <a:pt x="26" y="47"/>
                </a:cubicBezTo>
                <a:cubicBezTo>
                  <a:pt x="22" y="39"/>
                  <a:pt x="22" y="39"/>
                  <a:pt x="22" y="39"/>
                </a:cubicBezTo>
                <a:cubicBezTo>
                  <a:pt x="34" y="31"/>
                  <a:pt x="34" y="31"/>
                  <a:pt x="34" y="31"/>
                </a:cubicBezTo>
                <a:cubicBezTo>
                  <a:pt x="40" y="15"/>
                  <a:pt x="40" y="15"/>
                  <a:pt x="40" y="15"/>
                </a:cubicBezTo>
                <a:lnTo>
                  <a:pt x="40" y="1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3" name="Freeform 122"/>
          <p:cNvSpPr>
            <a:spLocks noEditPoints="1"/>
          </p:cNvSpPr>
          <p:nvPr userDrawn="1"/>
        </p:nvSpPr>
        <p:spPr bwMode="auto">
          <a:xfrm>
            <a:off x="5854700" y="3400425"/>
            <a:ext cx="374650" cy="374650"/>
          </a:xfrm>
          <a:custGeom>
            <a:avLst/>
            <a:gdLst>
              <a:gd name="T0" fmla="*/ 0 w 97"/>
              <a:gd name="T1" fmla="*/ 82 h 97"/>
              <a:gd name="T2" fmla="*/ 14 w 97"/>
              <a:gd name="T3" fmla="*/ 96 h 97"/>
              <a:gd name="T4" fmla="*/ 24 w 97"/>
              <a:gd name="T5" fmla="*/ 92 h 97"/>
              <a:gd name="T6" fmla="*/ 50 w 97"/>
              <a:gd name="T7" fmla="*/ 67 h 97"/>
              <a:gd name="T8" fmla="*/ 57 w 97"/>
              <a:gd name="T9" fmla="*/ 73 h 97"/>
              <a:gd name="T10" fmla="*/ 59 w 97"/>
              <a:gd name="T11" fmla="*/ 83 h 97"/>
              <a:gd name="T12" fmla="*/ 69 w 97"/>
              <a:gd name="T13" fmla="*/ 93 h 97"/>
              <a:gd name="T14" fmla="*/ 84 w 97"/>
              <a:gd name="T15" fmla="*/ 93 h 97"/>
              <a:gd name="T16" fmla="*/ 84 w 97"/>
              <a:gd name="T17" fmla="*/ 79 h 97"/>
              <a:gd name="T18" fmla="*/ 74 w 97"/>
              <a:gd name="T19" fmla="*/ 69 h 97"/>
              <a:gd name="T20" fmla="*/ 64 w 97"/>
              <a:gd name="T21" fmla="*/ 66 h 97"/>
              <a:gd name="T22" fmla="*/ 57 w 97"/>
              <a:gd name="T23" fmla="*/ 60 h 97"/>
              <a:gd name="T24" fmla="*/ 61 w 97"/>
              <a:gd name="T25" fmla="*/ 55 h 97"/>
              <a:gd name="T26" fmla="*/ 88 w 97"/>
              <a:gd name="T27" fmla="*/ 48 h 97"/>
              <a:gd name="T28" fmla="*/ 97 w 97"/>
              <a:gd name="T29" fmla="*/ 30 h 97"/>
              <a:gd name="T30" fmla="*/ 97 w 97"/>
              <a:gd name="T31" fmla="*/ 30 h 97"/>
              <a:gd name="T32" fmla="*/ 93 w 97"/>
              <a:gd name="T33" fmla="*/ 26 h 97"/>
              <a:gd name="T34" fmla="*/ 90 w 97"/>
              <a:gd name="T35" fmla="*/ 27 h 97"/>
              <a:gd name="T36" fmla="*/ 89 w 97"/>
              <a:gd name="T37" fmla="*/ 28 h 97"/>
              <a:gd name="T38" fmla="*/ 85 w 97"/>
              <a:gd name="T39" fmla="*/ 32 h 97"/>
              <a:gd name="T40" fmla="*/ 74 w 97"/>
              <a:gd name="T41" fmla="*/ 36 h 97"/>
              <a:gd name="T42" fmla="*/ 64 w 97"/>
              <a:gd name="T43" fmla="*/ 32 h 97"/>
              <a:gd name="T44" fmla="*/ 60 w 97"/>
              <a:gd name="T45" fmla="*/ 22 h 97"/>
              <a:gd name="T46" fmla="*/ 64 w 97"/>
              <a:gd name="T47" fmla="*/ 12 h 97"/>
              <a:gd name="T48" fmla="*/ 68 w 97"/>
              <a:gd name="T49" fmla="*/ 8 h 97"/>
              <a:gd name="T50" fmla="*/ 69 w 97"/>
              <a:gd name="T51" fmla="*/ 7 h 97"/>
              <a:gd name="T52" fmla="*/ 71 w 97"/>
              <a:gd name="T53" fmla="*/ 4 h 97"/>
              <a:gd name="T54" fmla="*/ 67 w 97"/>
              <a:gd name="T55" fmla="*/ 0 h 97"/>
              <a:gd name="T56" fmla="*/ 66 w 97"/>
              <a:gd name="T57" fmla="*/ 0 h 97"/>
              <a:gd name="T58" fmla="*/ 48 w 97"/>
              <a:gd name="T59" fmla="*/ 8 h 97"/>
              <a:gd name="T60" fmla="*/ 41 w 97"/>
              <a:gd name="T61" fmla="*/ 35 h 97"/>
              <a:gd name="T62" fmla="*/ 37 w 97"/>
              <a:gd name="T63" fmla="*/ 39 h 97"/>
              <a:gd name="T64" fmla="*/ 18 w 97"/>
              <a:gd name="T65" fmla="*/ 21 h 97"/>
              <a:gd name="T66" fmla="*/ 18 w 97"/>
              <a:gd name="T67" fmla="*/ 16 h 97"/>
              <a:gd name="T68" fmla="*/ 6 w 97"/>
              <a:gd name="T69" fmla="*/ 10 h 97"/>
              <a:gd name="T70" fmla="*/ 0 w 97"/>
              <a:gd name="T71" fmla="*/ 16 h 97"/>
              <a:gd name="T72" fmla="*/ 6 w 97"/>
              <a:gd name="T73" fmla="*/ 28 h 97"/>
              <a:gd name="T74" fmla="*/ 11 w 97"/>
              <a:gd name="T75" fmla="*/ 28 h 97"/>
              <a:gd name="T76" fmla="*/ 30 w 97"/>
              <a:gd name="T77" fmla="*/ 46 h 97"/>
              <a:gd name="T78" fmla="*/ 4 w 97"/>
              <a:gd name="T79" fmla="*/ 72 h 97"/>
              <a:gd name="T80" fmla="*/ 0 w 97"/>
              <a:gd name="T81" fmla="*/ 82 h 97"/>
              <a:gd name="T82" fmla="*/ 10 w 97"/>
              <a:gd name="T83" fmla="*/ 81 h 97"/>
              <a:gd name="T84" fmla="*/ 15 w 97"/>
              <a:gd name="T85" fmla="*/ 76 h 97"/>
              <a:gd name="T86" fmla="*/ 20 w 97"/>
              <a:gd name="T87" fmla="*/ 81 h 97"/>
              <a:gd name="T88" fmla="*/ 15 w 97"/>
              <a:gd name="T89" fmla="*/ 86 h 97"/>
              <a:gd name="T90" fmla="*/ 10 w 97"/>
              <a:gd name="T91" fmla="*/ 8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7">
                <a:moveTo>
                  <a:pt x="0" y="82"/>
                </a:moveTo>
                <a:cubicBezTo>
                  <a:pt x="0" y="90"/>
                  <a:pt x="6" y="96"/>
                  <a:pt x="14" y="96"/>
                </a:cubicBezTo>
                <a:cubicBezTo>
                  <a:pt x="18" y="96"/>
                  <a:pt x="22" y="95"/>
                  <a:pt x="24" y="92"/>
                </a:cubicBezTo>
                <a:cubicBezTo>
                  <a:pt x="50" y="67"/>
                  <a:pt x="50" y="67"/>
                  <a:pt x="50" y="67"/>
                </a:cubicBezTo>
                <a:cubicBezTo>
                  <a:pt x="57" y="73"/>
                  <a:pt x="57" y="73"/>
                  <a:pt x="57" y="73"/>
                </a:cubicBezTo>
                <a:cubicBezTo>
                  <a:pt x="56" y="77"/>
                  <a:pt x="57" y="81"/>
                  <a:pt x="59" y="83"/>
                </a:cubicBezTo>
                <a:cubicBezTo>
                  <a:pt x="69" y="93"/>
                  <a:pt x="69" y="93"/>
                  <a:pt x="69" y="93"/>
                </a:cubicBezTo>
                <a:cubicBezTo>
                  <a:pt x="73" y="97"/>
                  <a:pt x="80" y="97"/>
                  <a:pt x="84" y="93"/>
                </a:cubicBezTo>
                <a:cubicBezTo>
                  <a:pt x="88" y="90"/>
                  <a:pt x="88" y="83"/>
                  <a:pt x="84" y="79"/>
                </a:cubicBezTo>
                <a:cubicBezTo>
                  <a:pt x="74" y="69"/>
                  <a:pt x="74" y="69"/>
                  <a:pt x="74" y="69"/>
                </a:cubicBezTo>
                <a:cubicBezTo>
                  <a:pt x="71" y="66"/>
                  <a:pt x="67" y="66"/>
                  <a:pt x="64" y="66"/>
                </a:cubicBezTo>
                <a:cubicBezTo>
                  <a:pt x="57" y="60"/>
                  <a:pt x="57" y="60"/>
                  <a:pt x="57" y="60"/>
                </a:cubicBezTo>
                <a:cubicBezTo>
                  <a:pt x="61" y="55"/>
                  <a:pt x="61" y="55"/>
                  <a:pt x="61" y="55"/>
                </a:cubicBezTo>
                <a:cubicBezTo>
                  <a:pt x="71" y="58"/>
                  <a:pt x="81" y="55"/>
                  <a:pt x="88" y="48"/>
                </a:cubicBezTo>
                <a:cubicBezTo>
                  <a:pt x="94" y="43"/>
                  <a:pt x="96" y="37"/>
                  <a:pt x="97" y="30"/>
                </a:cubicBezTo>
                <a:cubicBezTo>
                  <a:pt x="97" y="30"/>
                  <a:pt x="97" y="30"/>
                  <a:pt x="97" y="30"/>
                </a:cubicBezTo>
                <a:cubicBezTo>
                  <a:pt x="97" y="28"/>
                  <a:pt x="95" y="26"/>
                  <a:pt x="93" y="26"/>
                </a:cubicBezTo>
                <a:cubicBezTo>
                  <a:pt x="92" y="26"/>
                  <a:pt x="91" y="26"/>
                  <a:pt x="90" y="27"/>
                </a:cubicBezTo>
                <a:cubicBezTo>
                  <a:pt x="89" y="28"/>
                  <a:pt x="89" y="28"/>
                  <a:pt x="89" y="28"/>
                </a:cubicBezTo>
                <a:cubicBezTo>
                  <a:pt x="85" y="32"/>
                  <a:pt x="85" y="32"/>
                  <a:pt x="85" y="32"/>
                </a:cubicBezTo>
                <a:cubicBezTo>
                  <a:pt x="82" y="35"/>
                  <a:pt x="78" y="36"/>
                  <a:pt x="74" y="36"/>
                </a:cubicBezTo>
                <a:cubicBezTo>
                  <a:pt x="70" y="36"/>
                  <a:pt x="67" y="34"/>
                  <a:pt x="64" y="32"/>
                </a:cubicBezTo>
                <a:cubicBezTo>
                  <a:pt x="62" y="29"/>
                  <a:pt x="60" y="26"/>
                  <a:pt x="60" y="22"/>
                </a:cubicBezTo>
                <a:cubicBezTo>
                  <a:pt x="60" y="18"/>
                  <a:pt x="62" y="14"/>
                  <a:pt x="64" y="12"/>
                </a:cubicBezTo>
                <a:cubicBezTo>
                  <a:pt x="68" y="8"/>
                  <a:pt x="68" y="8"/>
                  <a:pt x="68" y="8"/>
                </a:cubicBezTo>
                <a:cubicBezTo>
                  <a:pt x="69" y="7"/>
                  <a:pt x="69" y="7"/>
                  <a:pt x="69" y="7"/>
                </a:cubicBezTo>
                <a:cubicBezTo>
                  <a:pt x="70" y="6"/>
                  <a:pt x="71" y="5"/>
                  <a:pt x="71" y="4"/>
                </a:cubicBezTo>
                <a:cubicBezTo>
                  <a:pt x="71" y="1"/>
                  <a:pt x="69" y="0"/>
                  <a:pt x="67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0" y="0"/>
                  <a:pt x="53" y="3"/>
                  <a:pt x="48" y="8"/>
                </a:cubicBezTo>
                <a:cubicBezTo>
                  <a:pt x="41" y="15"/>
                  <a:pt x="39" y="26"/>
                  <a:pt x="41" y="35"/>
                </a:cubicBezTo>
                <a:cubicBezTo>
                  <a:pt x="37" y="39"/>
                  <a:pt x="37" y="39"/>
                  <a:pt x="37" y="39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16"/>
                  <a:pt x="18" y="16"/>
                  <a:pt x="18" y="16"/>
                </a:cubicBezTo>
                <a:cubicBezTo>
                  <a:pt x="6" y="10"/>
                  <a:pt x="6" y="10"/>
                  <a:pt x="6" y="10"/>
                </a:cubicBezTo>
                <a:cubicBezTo>
                  <a:pt x="0" y="16"/>
                  <a:pt x="0" y="16"/>
                  <a:pt x="0" y="16"/>
                </a:cubicBezTo>
                <a:cubicBezTo>
                  <a:pt x="6" y="28"/>
                  <a:pt x="6" y="28"/>
                  <a:pt x="6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30" y="46"/>
                  <a:pt x="30" y="46"/>
                  <a:pt x="30" y="46"/>
                </a:cubicBezTo>
                <a:cubicBezTo>
                  <a:pt x="4" y="72"/>
                  <a:pt x="4" y="72"/>
                  <a:pt x="4" y="72"/>
                </a:cubicBezTo>
                <a:cubicBezTo>
                  <a:pt x="1" y="75"/>
                  <a:pt x="0" y="78"/>
                  <a:pt x="0" y="82"/>
                </a:cubicBezTo>
                <a:close/>
                <a:moveTo>
                  <a:pt x="10" y="81"/>
                </a:moveTo>
                <a:cubicBezTo>
                  <a:pt x="10" y="78"/>
                  <a:pt x="12" y="76"/>
                  <a:pt x="15" y="76"/>
                </a:cubicBezTo>
                <a:cubicBezTo>
                  <a:pt x="18" y="76"/>
                  <a:pt x="20" y="78"/>
                  <a:pt x="20" y="81"/>
                </a:cubicBezTo>
                <a:cubicBezTo>
                  <a:pt x="20" y="84"/>
                  <a:pt x="18" y="86"/>
                  <a:pt x="15" y="86"/>
                </a:cubicBezTo>
                <a:cubicBezTo>
                  <a:pt x="12" y="86"/>
                  <a:pt x="10" y="84"/>
                  <a:pt x="10" y="8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44" name="Group 143"/>
          <p:cNvGrpSpPr/>
          <p:nvPr userDrawn="1"/>
        </p:nvGrpSpPr>
        <p:grpSpPr>
          <a:xfrm>
            <a:off x="7372350" y="2392363"/>
            <a:ext cx="155575" cy="355600"/>
            <a:chOff x="7372350" y="2392363"/>
            <a:chExt cx="155575" cy="355600"/>
          </a:xfrm>
        </p:grpSpPr>
        <p:sp>
          <p:nvSpPr>
            <p:cNvPr id="145" name="Freeform 123"/>
            <p:cNvSpPr>
              <a:spLocks/>
            </p:cNvSpPr>
            <p:nvPr userDrawn="1"/>
          </p:nvSpPr>
          <p:spPr bwMode="auto">
            <a:xfrm>
              <a:off x="7372350" y="2505075"/>
              <a:ext cx="155575" cy="242888"/>
            </a:xfrm>
            <a:custGeom>
              <a:avLst/>
              <a:gdLst>
                <a:gd name="T0" fmla="*/ 76 w 98"/>
                <a:gd name="T1" fmla="*/ 134 h 153"/>
                <a:gd name="T2" fmla="*/ 76 w 98"/>
                <a:gd name="T3" fmla="*/ 0 h 153"/>
                <a:gd name="T4" fmla="*/ 0 w 98"/>
                <a:gd name="T5" fmla="*/ 0 h 153"/>
                <a:gd name="T6" fmla="*/ 0 w 98"/>
                <a:gd name="T7" fmla="*/ 19 h 153"/>
                <a:gd name="T8" fmla="*/ 22 w 98"/>
                <a:gd name="T9" fmla="*/ 19 h 153"/>
                <a:gd name="T10" fmla="*/ 22 w 98"/>
                <a:gd name="T11" fmla="*/ 134 h 153"/>
                <a:gd name="T12" fmla="*/ 0 w 98"/>
                <a:gd name="T13" fmla="*/ 134 h 153"/>
                <a:gd name="T14" fmla="*/ 0 w 98"/>
                <a:gd name="T15" fmla="*/ 153 h 153"/>
                <a:gd name="T16" fmla="*/ 98 w 98"/>
                <a:gd name="T17" fmla="*/ 153 h 153"/>
                <a:gd name="T18" fmla="*/ 98 w 98"/>
                <a:gd name="T19" fmla="*/ 134 h 153"/>
                <a:gd name="T20" fmla="*/ 76 w 98"/>
                <a:gd name="T21" fmla="*/ 13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53">
                  <a:moveTo>
                    <a:pt x="76" y="134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2" y="19"/>
                  </a:lnTo>
                  <a:lnTo>
                    <a:pt x="22" y="134"/>
                  </a:lnTo>
                  <a:lnTo>
                    <a:pt x="0" y="134"/>
                  </a:lnTo>
                  <a:lnTo>
                    <a:pt x="0" y="153"/>
                  </a:lnTo>
                  <a:lnTo>
                    <a:pt x="98" y="153"/>
                  </a:lnTo>
                  <a:lnTo>
                    <a:pt x="98" y="134"/>
                  </a:lnTo>
                  <a:lnTo>
                    <a:pt x="76" y="1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6" name="Freeform 124"/>
            <p:cNvSpPr>
              <a:spLocks/>
            </p:cNvSpPr>
            <p:nvPr userDrawn="1"/>
          </p:nvSpPr>
          <p:spPr bwMode="auto">
            <a:xfrm>
              <a:off x="7399338" y="2392363"/>
              <a:ext cx="101600" cy="85725"/>
            </a:xfrm>
            <a:custGeom>
              <a:avLst/>
              <a:gdLst>
                <a:gd name="T0" fmla="*/ 4 w 26"/>
                <a:gd name="T1" fmla="*/ 19 h 22"/>
                <a:gd name="T2" fmla="*/ 13 w 26"/>
                <a:gd name="T3" fmla="*/ 22 h 22"/>
                <a:gd name="T4" fmla="*/ 23 w 26"/>
                <a:gd name="T5" fmla="*/ 19 h 22"/>
                <a:gd name="T6" fmla="*/ 26 w 26"/>
                <a:gd name="T7" fmla="*/ 11 h 22"/>
                <a:gd name="T8" fmla="*/ 23 w 26"/>
                <a:gd name="T9" fmla="*/ 3 h 22"/>
                <a:gd name="T10" fmla="*/ 13 w 26"/>
                <a:gd name="T11" fmla="*/ 0 h 22"/>
                <a:gd name="T12" fmla="*/ 4 w 26"/>
                <a:gd name="T13" fmla="*/ 3 h 22"/>
                <a:gd name="T14" fmla="*/ 0 w 26"/>
                <a:gd name="T15" fmla="*/ 11 h 22"/>
                <a:gd name="T16" fmla="*/ 4 w 26"/>
                <a:gd name="T17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2">
                  <a:moveTo>
                    <a:pt x="4" y="19"/>
                  </a:moveTo>
                  <a:cubicBezTo>
                    <a:pt x="6" y="21"/>
                    <a:pt x="9" y="22"/>
                    <a:pt x="13" y="22"/>
                  </a:cubicBezTo>
                  <a:cubicBezTo>
                    <a:pt x="17" y="22"/>
                    <a:pt x="20" y="21"/>
                    <a:pt x="23" y="19"/>
                  </a:cubicBezTo>
                  <a:cubicBezTo>
                    <a:pt x="25" y="17"/>
                    <a:pt x="26" y="15"/>
                    <a:pt x="26" y="11"/>
                  </a:cubicBezTo>
                  <a:cubicBezTo>
                    <a:pt x="26" y="8"/>
                    <a:pt x="25" y="5"/>
                    <a:pt x="23" y="3"/>
                  </a:cubicBezTo>
                  <a:cubicBezTo>
                    <a:pt x="20" y="1"/>
                    <a:pt x="17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5"/>
                    <a:pt x="0" y="8"/>
                    <a:pt x="0" y="11"/>
                  </a:cubicBezTo>
                  <a:cubicBezTo>
                    <a:pt x="0" y="15"/>
                    <a:pt x="1" y="17"/>
                    <a:pt x="4" y="1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47" name="Freeform 125"/>
          <p:cNvSpPr>
            <a:spLocks noEditPoints="1"/>
          </p:cNvSpPr>
          <p:nvPr userDrawn="1"/>
        </p:nvSpPr>
        <p:spPr bwMode="auto">
          <a:xfrm>
            <a:off x="2619375" y="3184525"/>
            <a:ext cx="439738" cy="385763"/>
          </a:xfrm>
          <a:custGeom>
            <a:avLst/>
            <a:gdLst>
              <a:gd name="T0" fmla="*/ 97 w 114"/>
              <a:gd name="T1" fmla="*/ 67 h 100"/>
              <a:gd name="T2" fmla="*/ 92 w 114"/>
              <a:gd name="T3" fmla="*/ 59 h 100"/>
              <a:gd name="T4" fmla="*/ 56 w 114"/>
              <a:gd name="T5" fmla="*/ 87 h 100"/>
              <a:gd name="T6" fmla="*/ 23 w 114"/>
              <a:gd name="T7" fmla="*/ 66 h 100"/>
              <a:gd name="T8" fmla="*/ 34 w 114"/>
              <a:gd name="T9" fmla="*/ 66 h 100"/>
              <a:gd name="T10" fmla="*/ 17 w 114"/>
              <a:gd name="T11" fmla="*/ 37 h 100"/>
              <a:gd name="T12" fmla="*/ 0 w 114"/>
              <a:gd name="T13" fmla="*/ 66 h 100"/>
              <a:gd name="T14" fmla="*/ 9 w 114"/>
              <a:gd name="T15" fmla="*/ 66 h 100"/>
              <a:gd name="T16" fmla="*/ 56 w 114"/>
              <a:gd name="T17" fmla="*/ 100 h 100"/>
              <a:gd name="T18" fmla="*/ 107 w 114"/>
              <a:gd name="T19" fmla="*/ 50 h 100"/>
              <a:gd name="T20" fmla="*/ 107 w 114"/>
              <a:gd name="T21" fmla="*/ 50 h 100"/>
              <a:gd name="T22" fmla="*/ 97 w 114"/>
              <a:gd name="T23" fmla="*/ 67 h 100"/>
              <a:gd name="T24" fmla="*/ 17 w 114"/>
              <a:gd name="T25" fmla="*/ 31 h 100"/>
              <a:gd name="T26" fmla="*/ 21 w 114"/>
              <a:gd name="T27" fmla="*/ 38 h 100"/>
              <a:gd name="T28" fmla="*/ 56 w 114"/>
              <a:gd name="T29" fmla="*/ 13 h 100"/>
              <a:gd name="T30" fmla="*/ 88 w 114"/>
              <a:gd name="T31" fmla="*/ 31 h 100"/>
              <a:gd name="T32" fmla="*/ 80 w 114"/>
              <a:gd name="T33" fmla="*/ 31 h 100"/>
              <a:gd name="T34" fmla="*/ 97 w 114"/>
              <a:gd name="T35" fmla="*/ 60 h 100"/>
              <a:gd name="T36" fmla="*/ 114 w 114"/>
              <a:gd name="T37" fmla="*/ 31 h 100"/>
              <a:gd name="T38" fmla="*/ 103 w 114"/>
              <a:gd name="T39" fmla="*/ 31 h 100"/>
              <a:gd name="T40" fmla="*/ 56 w 114"/>
              <a:gd name="T41" fmla="*/ 0 h 100"/>
              <a:gd name="T42" fmla="*/ 6 w 114"/>
              <a:gd name="T43" fmla="*/ 50 h 100"/>
              <a:gd name="T44" fmla="*/ 6 w 114"/>
              <a:gd name="T45" fmla="*/ 50 h 100"/>
              <a:gd name="T46" fmla="*/ 17 w 114"/>
              <a:gd name="T47" fmla="*/ 3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4" h="100">
                <a:moveTo>
                  <a:pt x="97" y="67"/>
                </a:moveTo>
                <a:cubicBezTo>
                  <a:pt x="92" y="59"/>
                  <a:pt x="92" y="59"/>
                  <a:pt x="92" y="59"/>
                </a:cubicBezTo>
                <a:cubicBezTo>
                  <a:pt x="88" y="75"/>
                  <a:pt x="74" y="87"/>
                  <a:pt x="56" y="87"/>
                </a:cubicBezTo>
                <a:cubicBezTo>
                  <a:pt x="42" y="87"/>
                  <a:pt x="29" y="79"/>
                  <a:pt x="23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17" y="37"/>
                  <a:pt x="17" y="37"/>
                  <a:pt x="17" y="3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16" y="86"/>
                  <a:pt x="35" y="100"/>
                  <a:pt x="56" y="100"/>
                </a:cubicBezTo>
                <a:cubicBezTo>
                  <a:pt x="84" y="100"/>
                  <a:pt x="107" y="77"/>
                  <a:pt x="107" y="50"/>
                </a:cubicBezTo>
                <a:cubicBezTo>
                  <a:pt x="107" y="50"/>
                  <a:pt x="107" y="50"/>
                  <a:pt x="107" y="50"/>
                </a:cubicBezTo>
                <a:lnTo>
                  <a:pt x="97" y="67"/>
                </a:lnTo>
                <a:close/>
                <a:moveTo>
                  <a:pt x="17" y="31"/>
                </a:moveTo>
                <a:cubicBezTo>
                  <a:pt x="21" y="38"/>
                  <a:pt x="21" y="38"/>
                  <a:pt x="21" y="38"/>
                </a:cubicBezTo>
                <a:cubicBezTo>
                  <a:pt x="26" y="23"/>
                  <a:pt x="40" y="13"/>
                  <a:pt x="56" y="13"/>
                </a:cubicBezTo>
                <a:cubicBezTo>
                  <a:pt x="70" y="13"/>
                  <a:pt x="82" y="20"/>
                  <a:pt x="88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97" y="60"/>
                  <a:pt x="97" y="60"/>
                  <a:pt x="97" y="60"/>
                </a:cubicBezTo>
                <a:cubicBezTo>
                  <a:pt x="114" y="31"/>
                  <a:pt x="114" y="31"/>
                  <a:pt x="114" y="31"/>
                </a:cubicBezTo>
                <a:cubicBezTo>
                  <a:pt x="103" y="31"/>
                  <a:pt x="103" y="31"/>
                  <a:pt x="103" y="31"/>
                </a:cubicBezTo>
                <a:cubicBezTo>
                  <a:pt x="95" y="13"/>
                  <a:pt x="77" y="0"/>
                  <a:pt x="56" y="0"/>
                </a:cubicBezTo>
                <a:cubicBezTo>
                  <a:pt x="29" y="0"/>
                  <a:pt x="6" y="22"/>
                  <a:pt x="6" y="50"/>
                </a:cubicBezTo>
                <a:cubicBezTo>
                  <a:pt x="6" y="50"/>
                  <a:pt x="6" y="50"/>
                  <a:pt x="6" y="50"/>
                </a:cubicBezTo>
                <a:lnTo>
                  <a:pt x="17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8" name="Freeform 126"/>
          <p:cNvSpPr>
            <a:spLocks noEditPoints="1"/>
          </p:cNvSpPr>
          <p:nvPr userDrawn="1"/>
        </p:nvSpPr>
        <p:spPr bwMode="auto">
          <a:xfrm>
            <a:off x="7453313" y="1839913"/>
            <a:ext cx="193675" cy="390525"/>
          </a:xfrm>
          <a:custGeom>
            <a:avLst/>
            <a:gdLst>
              <a:gd name="T0" fmla="*/ 25 w 50"/>
              <a:gd name="T1" fmla="*/ 11 h 101"/>
              <a:gd name="T2" fmla="*/ 13 w 50"/>
              <a:gd name="T3" fmla="*/ 23 h 101"/>
              <a:gd name="T4" fmla="*/ 25 w 50"/>
              <a:gd name="T5" fmla="*/ 35 h 101"/>
              <a:gd name="T6" fmla="*/ 37 w 50"/>
              <a:gd name="T7" fmla="*/ 23 h 101"/>
              <a:gd name="T8" fmla="*/ 25 w 50"/>
              <a:gd name="T9" fmla="*/ 11 h 101"/>
              <a:gd name="T10" fmla="*/ 50 w 50"/>
              <a:gd name="T11" fmla="*/ 81 h 101"/>
              <a:gd name="T12" fmla="*/ 48 w 50"/>
              <a:gd name="T13" fmla="*/ 78 h 101"/>
              <a:gd name="T14" fmla="*/ 26 w 50"/>
              <a:gd name="T15" fmla="*/ 87 h 101"/>
              <a:gd name="T16" fmla="*/ 38 w 50"/>
              <a:gd name="T17" fmla="*/ 42 h 101"/>
              <a:gd name="T18" fmla="*/ 48 w 50"/>
              <a:gd name="T19" fmla="*/ 23 h 101"/>
              <a:gd name="T20" fmla="*/ 25 w 50"/>
              <a:gd name="T21" fmla="*/ 0 h 101"/>
              <a:gd name="T22" fmla="*/ 2 w 50"/>
              <a:gd name="T23" fmla="*/ 23 h 101"/>
              <a:gd name="T24" fmla="*/ 12 w 50"/>
              <a:gd name="T25" fmla="*/ 42 h 101"/>
              <a:gd name="T26" fmla="*/ 24 w 50"/>
              <a:gd name="T27" fmla="*/ 87 h 101"/>
              <a:gd name="T28" fmla="*/ 2 w 50"/>
              <a:gd name="T29" fmla="*/ 78 h 101"/>
              <a:gd name="T30" fmla="*/ 0 w 50"/>
              <a:gd name="T31" fmla="*/ 81 h 101"/>
              <a:gd name="T32" fmla="*/ 20 w 50"/>
              <a:gd name="T33" fmla="*/ 89 h 101"/>
              <a:gd name="T34" fmla="*/ 0 w 50"/>
              <a:gd name="T35" fmla="*/ 97 h 101"/>
              <a:gd name="T36" fmla="*/ 2 w 50"/>
              <a:gd name="T37" fmla="*/ 101 h 101"/>
              <a:gd name="T38" fmla="*/ 25 w 50"/>
              <a:gd name="T39" fmla="*/ 91 h 101"/>
              <a:gd name="T40" fmla="*/ 25 w 50"/>
              <a:gd name="T41" fmla="*/ 91 h 101"/>
              <a:gd name="T42" fmla="*/ 25 w 50"/>
              <a:gd name="T43" fmla="*/ 91 h 101"/>
              <a:gd name="T44" fmla="*/ 48 w 50"/>
              <a:gd name="T45" fmla="*/ 101 h 101"/>
              <a:gd name="T46" fmla="*/ 50 w 50"/>
              <a:gd name="T47" fmla="*/ 97 h 101"/>
              <a:gd name="T48" fmla="*/ 30 w 50"/>
              <a:gd name="T49" fmla="*/ 89 h 101"/>
              <a:gd name="T50" fmla="*/ 50 w 50"/>
              <a:gd name="T51" fmla="*/ 81 h 101"/>
              <a:gd name="T52" fmla="*/ 25 w 50"/>
              <a:gd name="T53" fmla="*/ 41 h 101"/>
              <a:gd name="T54" fmla="*/ 15 w 50"/>
              <a:gd name="T55" fmla="*/ 38 h 101"/>
              <a:gd name="T56" fmla="*/ 7 w 50"/>
              <a:gd name="T57" fmla="*/ 23 h 101"/>
              <a:gd name="T58" fmla="*/ 25 w 50"/>
              <a:gd name="T59" fmla="*/ 4 h 101"/>
              <a:gd name="T60" fmla="*/ 44 w 50"/>
              <a:gd name="T61" fmla="*/ 23 h 101"/>
              <a:gd name="T62" fmla="*/ 35 w 50"/>
              <a:gd name="T63" fmla="*/ 38 h 101"/>
              <a:gd name="T64" fmla="*/ 25 w 50"/>
              <a:gd name="T65" fmla="*/ 4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0" h="101">
                <a:moveTo>
                  <a:pt x="25" y="11"/>
                </a:moveTo>
                <a:cubicBezTo>
                  <a:pt x="19" y="11"/>
                  <a:pt x="13" y="17"/>
                  <a:pt x="13" y="23"/>
                </a:cubicBezTo>
                <a:cubicBezTo>
                  <a:pt x="13" y="29"/>
                  <a:pt x="19" y="35"/>
                  <a:pt x="25" y="35"/>
                </a:cubicBezTo>
                <a:cubicBezTo>
                  <a:pt x="31" y="35"/>
                  <a:pt x="37" y="29"/>
                  <a:pt x="37" y="23"/>
                </a:cubicBezTo>
                <a:cubicBezTo>
                  <a:pt x="37" y="17"/>
                  <a:pt x="31" y="11"/>
                  <a:pt x="25" y="11"/>
                </a:cubicBezTo>
                <a:close/>
                <a:moveTo>
                  <a:pt x="50" y="81"/>
                </a:moveTo>
                <a:cubicBezTo>
                  <a:pt x="48" y="78"/>
                  <a:pt x="48" y="78"/>
                  <a:pt x="48" y="78"/>
                </a:cubicBezTo>
                <a:cubicBezTo>
                  <a:pt x="26" y="87"/>
                  <a:pt x="26" y="87"/>
                  <a:pt x="26" y="87"/>
                </a:cubicBezTo>
                <a:cubicBezTo>
                  <a:pt x="38" y="42"/>
                  <a:pt x="38" y="42"/>
                  <a:pt x="38" y="42"/>
                </a:cubicBezTo>
                <a:cubicBezTo>
                  <a:pt x="44" y="38"/>
                  <a:pt x="48" y="31"/>
                  <a:pt x="48" y="23"/>
                </a:cubicBezTo>
                <a:cubicBezTo>
                  <a:pt x="48" y="10"/>
                  <a:pt x="38" y="0"/>
                  <a:pt x="25" y="0"/>
                </a:cubicBezTo>
                <a:cubicBezTo>
                  <a:pt x="12" y="0"/>
                  <a:pt x="2" y="10"/>
                  <a:pt x="2" y="23"/>
                </a:cubicBezTo>
                <a:cubicBezTo>
                  <a:pt x="2" y="31"/>
                  <a:pt x="6" y="38"/>
                  <a:pt x="12" y="42"/>
                </a:cubicBezTo>
                <a:cubicBezTo>
                  <a:pt x="24" y="87"/>
                  <a:pt x="24" y="87"/>
                  <a:pt x="24" y="87"/>
                </a:cubicBezTo>
                <a:cubicBezTo>
                  <a:pt x="2" y="78"/>
                  <a:pt x="2" y="78"/>
                  <a:pt x="2" y="78"/>
                </a:cubicBezTo>
                <a:cubicBezTo>
                  <a:pt x="0" y="81"/>
                  <a:pt x="0" y="81"/>
                  <a:pt x="0" y="81"/>
                </a:cubicBezTo>
                <a:cubicBezTo>
                  <a:pt x="20" y="89"/>
                  <a:pt x="20" y="89"/>
                  <a:pt x="20" y="89"/>
                </a:cubicBezTo>
                <a:cubicBezTo>
                  <a:pt x="0" y="97"/>
                  <a:pt x="0" y="97"/>
                  <a:pt x="0" y="97"/>
                </a:cubicBezTo>
                <a:cubicBezTo>
                  <a:pt x="2" y="101"/>
                  <a:pt x="2" y="101"/>
                  <a:pt x="2" y="10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48" y="101"/>
                  <a:pt x="48" y="101"/>
                  <a:pt x="48" y="101"/>
                </a:cubicBezTo>
                <a:cubicBezTo>
                  <a:pt x="50" y="97"/>
                  <a:pt x="50" y="97"/>
                  <a:pt x="50" y="97"/>
                </a:cubicBezTo>
                <a:cubicBezTo>
                  <a:pt x="30" y="89"/>
                  <a:pt x="30" y="89"/>
                  <a:pt x="30" y="89"/>
                </a:cubicBezTo>
                <a:lnTo>
                  <a:pt x="50" y="81"/>
                </a:lnTo>
                <a:close/>
                <a:moveTo>
                  <a:pt x="25" y="41"/>
                </a:moveTo>
                <a:cubicBezTo>
                  <a:pt x="21" y="41"/>
                  <a:pt x="18" y="40"/>
                  <a:pt x="15" y="38"/>
                </a:cubicBezTo>
                <a:cubicBezTo>
                  <a:pt x="10" y="35"/>
                  <a:pt x="7" y="29"/>
                  <a:pt x="7" y="23"/>
                </a:cubicBezTo>
                <a:cubicBezTo>
                  <a:pt x="7" y="13"/>
                  <a:pt x="15" y="4"/>
                  <a:pt x="25" y="4"/>
                </a:cubicBezTo>
                <a:cubicBezTo>
                  <a:pt x="35" y="4"/>
                  <a:pt x="44" y="13"/>
                  <a:pt x="44" y="23"/>
                </a:cubicBezTo>
                <a:cubicBezTo>
                  <a:pt x="44" y="29"/>
                  <a:pt x="40" y="35"/>
                  <a:pt x="35" y="38"/>
                </a:cubicBezTo>
                <a:cubicBezTo>
                  <a:pt x="32" y="40"/>
                  <a:pt x="29" y="41"/>
                  <a:pt x="25" y="4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9" name="Freeform 127"/>
          <p:cNvSpPr>
            <a:spLocks noEditPoints="1"/>
          </p:cNvSpPr>
          <p:nvPr userDrawn="1"/>
        </p:nvSpPr>
        <p:spPr bwMode="auto">
          <a:xfrm>
            <a:off x="2185988" y="3602038"/>
            <a:ext cx="406400" cy="363538"/>
          </a:xfrm>
          <a:custGeom>
            <a:avLst/>
            <a:gdLst>
              <a:gd name="T0" fmla="*/ 52 w 105"/>
              <a:gd name="T1" fmla="*/ 0 h 94"/>
              <a:gd name="T2" fmla="*/ 0 w 105"/>
              <a:gd name="T3" fmla="*/ 50 h 94"/>
              <a:gd name="T4" fmla="*/ 8 w 105"/>
              <a:gd name="T5" fmla="*/ 57 h 94"/>
              <a:gd name="T6" fmla="*/ 14 w 105"/>
              <a:gd name="T7" fmla="*/ 51 h 94"/>
              <a:gd name="T8" fmla="*/ 14 w 105"/>
              <a:gd name="T9" fmla="*/ 94 h 94"/>
              <a:gd name="T10" fmla="*/ 91 w 105"/>
              <a:gd name="T11" fmla="*/ 94 h 94"/>
              <a:gd name="T12" fmla="*/ 91 w 105"/>
              <a:gd name="T13" fmla="*/ 52 h 94"/>
              <a:gd name="T14" fmla="*/ 97 w 105"/>
              <a:gd name="T15" fmla="*/ 57 h 94"/>
              <a:gd name="T16" fmla="*/ 105 w 105"/>
              <a:gd name="T17" fmla="*/ 50 h 94"/>
              <a:gd name="T18" fmla="*/ 52 w 105"/>
              <a:gd name="T19" fmla="*/ 0 h 94"/>
              <a:gd name="T20" fmla="*/ 51 w 105"/>
              <a:gd name="T21" fmla="*/ 79 h 94"/>
              <a:gd name="T22" fmla="*/ 40 w 105"/>
              <a:gd name="T23" fmla="*/ 79 h 94"/>
              <a:gd name="T24" fmla="*/ 40 w 105"/>
              <a:gd name="T25" fmla="*/ 66 h 94"/>
              <a:gd name="T26" fmla="*/ 51 w 105"/>
              <a:gd name="T27" fmla="*/ 66 h 94"/>
              <a:gd name="T28" fmla="*/ 51 w 105"/>
              <a:gd name="T29" fmla="*/ 79 h 94"/>
              <a:gd name="T30" fmla="*/ 51 w 105"/>
              <a:gd name="T31" fmla="*/ 63 h 94"/>
              <a:gd name="T32" fmla="*/ 40 w 105"/>
              <a:gd name="T33" fmla="*/ 63 h 94"/>
              <a:gd name="T34" fmla="*/ 40 w 105"/>
              <a:gd name="T35" fmla="*/ 51 h 94"/>
              <a:gd name="T36" fmla="*/ 51 w 105"/>
              <a:gd name="T37" fmla="*/ 51 h 94"/>
              <a:gd name="T38" fmla="*/ 51 w 105"/>
              <a:gd name="T39" fmla="*/ 63 h 94"/>
              <a:gd name="T40" fmla="*/ 65 w 105"/>
              <a:gd name="T41" fmla="*/ 79 h 94"/>
              <a:gd name="T42" fmla="*/ 54 w 105"/>
              <a:gd name="T43" fmla="*/ 79 h 94"/>
              <a:gd name="T44" fmla="*/ 54 w 105"/>
              <a:gd name="T45" fmla="*/ 66 h 94"/>
              <a:gd name="T46" fmla="*/ 65 w 105"/>
              <a:gd name="T47" fmla="*/ 66 h 94"/>
              <a:gd name="T48" fmla="*/ 65 w 105"/>
              <a:gd name="T49" fmla="*/ 79 h 94"/>
              <a:gd name="T50" fmla="*/ 65 w 105"/>
              <a:gd name="T51" fmla="*/ 63 h 94"/>
              <a:gd name="T52" fmla="*/ 54 w 105"/>
              <a:gd name="T53" fmla="*/ 63 h 94"/>
              <a:gd name="T54" fmla="*/ 54 w 105"/>
              <a:gd name="T55" fmla="*/ 51 h 94"/>
              <a:gd name="T56" fmla="*/ 65 w 105"/>
              <a:gd name="T57" fmla="*/ 51 h 94"/>
              <a:gd name="T58" fmla="*/ 65 w 105"/>
              <a:gd name="T59" fmla="*/ 6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" h="94">
                <a:moveTo>
                  <a:pt x="52" y="0"/>
                </a:moveTo>
                <a:cubicBezTo>
                  <a:pt x="35" y="17"/>
                  <a:pt x="18" y="33"/>
                  <a:pt x="0" y="50"/>
                </a:cubicBezTo>
                <a:cubicBezTo>
                  <a:pt x="8" y="57"/>
                  <a:pt x="8" y="57"/>
                  <a:pt x="8" y="57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94"/>
                  <a:pt x="14" y="94"/>
                  <a:pt x="14" y="94"/>
                </a:cubicBezTo>
                <a:cubicBezTo>
                  <a:pt x="91" y="94"/>
                  <a:pt x="91" y="94"/>
                  <a:pt x="91" y="94"/>
                </a:cubicBezTo>
                <a:cubicBezTo>
                  <a:pt x="91" y="52"/>
                  <a:pt x="91" y="52"/>
                  <a:pt x="91" y="52"/>
                </a:cubicBezTo>
                <a:cubicBezTo>
                  <a:pt x="97" y="57"/>
                  <a:pt x="97" y="57"/>
                  <a:pt x="97" y="57"/>
                </a:cubicBezTo>
                <a:cubicBezTo>
                  <a:pt x="105" y="50"/>
                  <a:pt x="105" y="50"/>
                  <a:pt x="105" y="50"/>
                </a:cubicBezTo>
                <a:lnTo>
                  <a:pt x="52" y="0"/>
                </a:lnTo>
                <a:close/>
                <a:moveTo>
                  <a:pt x="51" y="79"/>
                </a:moveTo>
                <a:cubicBezTo>
                  <a:pt x="40" y="79"/>
                  <a:pt x="40" y="79"/>
                  <a:pt x="40" y="79"/>
                </a:cubicBezTo>
                <a:cubicBezTo>
                  <a:pt x="40" y="66"/>
                  <a:pt x="40" y="66"/>
                  <a:pt x="40" y="66"/>
                </a:cubicBezTo>
                <a:cubicBezTo>
                  <a:pt x="51" y="66"/>
                  <a:pt x="51" y="66"/>
                  <a:pt x="51" y="66"/>
                </a:cubicBezTo>
                <a:lnTo>
                  <a:pt x="51" y="79"/>
                </a:lnTo>
                <a:close/>
                <a:moveTo>
                  <a:pt x="51" y="63"/>
                </a:moveTo>
                <a:cubicBezTo>
                  <a:pt x="40" y="63"/>
                  <a:pt x="40" y="63"/>
                  <a:pt x="40" y="63"/>
                </a:cubicBezTo>
                <a:cubicBezTo>
                  <a:pt x="40" y="51"/>
                  <a:pt x="40" y="51"/>
                  <a:pt x="40" y="51"/>
                </a:cubicBezTo>
                <a:cubicBezTo>
                  <a:pt x="51" y="51"/>
                  <a:pt x="51" y="51"/>
                  <a:pt x="51" y="51"/>
                </a:cubicBezTo>
                <a:lnTo>
                  <a:pt x="51" y="63"/>
                </a:lnTo>
                <a:close/>
                <a:moveTo>
                  <a:pt x="65" y="79"/>
                </a:moveTo>
                <a:cubicBezTo>
                  <a:pt x="54" y="79"/>
                  <a:pt x="54" y="79"/>
                  <a:pt x="54" y="79"/>
                </a:cubicBezTo>
                <a:cubicBezTo>
                  <a:pt x="54" y="66"/>
                  <a:pt x="54" y="66"/>
                  <a:pt x="54" y="66"/>
                </a:cubicBezTo>
                <a:cubicBezTo>
                  <a:pt x="65" y="66"/>
                  <a:pt x="65" y="66"/>
                  <a:pt x="65" y="66"/>
                </a:cubicBezTo>
                <a:lnTo>
                  <a:pt x="65" y="79"/>
                </a:lnTo>
                <a:close/>
                <a:moveTo>
                  <a:pt x="65" y="63"/>
                </a:moveTo>
                <a:cubicBezTo>
                  <a:pt x="54" y="63"/>
                  <a:pt x="54" y="63"/>
                  <a:pt x="54" y="63"/>
                </a:cubicBezTo>
                <a:cubicBezTo>
                  <a:pt x="54" y="51"/>
                  <a:pt x="54" y="51"/>
                  <a:pt x="54" y="51"/>
                </a:cubicBezTo>
                <a:cubicBezTo>
                  <a:pt x="65" y="51"/>
                  <a:pt x="65" y="51"/>
                  <a:pt x="65" y="51"/>
                </a:cubicBezTo>
                <a:lnTo>
                  <a:pt x="65" y="6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0" name="Group 149"/>
          <p:cNvGrpSpPr/>
          <p:nvPr userDrawn="1"/>
        </p:nvGrpSpPr>
        <p:grpSpPr>
          <a:xfrm>
            <a:off x="7221538" y="2921000"/>
            <a:ext cx="355600" cy="279400"/>
            <a:chOff x="7221538" y="2921000"/>
            <a:chExt cx="355600" cy="279400"/>
          </a:xfrm>
        </p:grpSpPr>
        <p:sp>
          <p:nvSpPr>
            <p:cNvPr id="151" name="Freeform 128"/>
            <p:cNvSpPr>
              <a:spLocks/>
            </p:cNvSpPr>
            <p:nvPr userDrawn="1"/>
          </p:nvSpPr>
          <p:spPr bwMode="auto">
            <a:xfrm>
              <a:off x="7221538" y="2921000"/>
              <a:ext cx="355600" cy="279400"/>
            </a:xfrm>
            <a:custGeom>
              <a:avLst/>
              <a:gdLst>
                <a:gd name="T0" fmla="*/ 15 w 224"/>
                <a:gd name="T1" fmla="*/ 166 h 176"/>
                <a:gd name="T2" fmla="*/ 15 w 224"/>
                <a:gd name="T3" fmla="*/ 0 h 176"/>
                <a:gd name="T4" fmla="*/ 0 w 224"/>
                <a:gd name="T5" fmla="*/ 0 h 176"/>
                <a:gd name="T6" fmla="*/ 0 w 224"/>
                <a:gd name="T7" fmla="*/ 176 h 176"/>
                <a:gd name="T8" fmla="*/ 224 w 224"/>
                <a:gd name="T9" fmla="*/ 176 h 176"/>
                <a:gd name="T10" fmla="*/ 224 w 224"/>
                <a:gd name="T11" fmla="*/ 166 h 176"/>
                <a:gd name="T12" fmla="*/ 15 w 224"/>
                <a:gd name="T13" fmla="*/ 16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176">
                  <a:moveTo>
                    <a:pt x="15" y="166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0" y="176"/>
                  </a:lnTo>
                  <a:lnTo>
                    <a:pt x="224" y="176"/>
                  </a:lnTo>
                  <a:lnTo>
                    <a:pt x="224" y="166"/>
                  </a:lnTo>
                  <a:lnTo>
                    <a:pt x="15" y="16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2" name="Rectangle 129"/>
            <p:cNvSpPr>
              <a:spLocks noChangeArrowheads="1"/>
            </p:cNvSpPr>
            <p:nvPr userDrawn="1"/>
          </p:nvSpPr>
          <p:spPr bwMode="auto">
            <a:xfrm>
              <a:off x="7256463" y="3084513"/>
              <a:ext cx="66675" cy="920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3" name="Rectangle 130"/>
            <p:cNvSpPr>
              <a:spLocks noChangeArrowheads="1"/>
            </p:cNvSpPr>
            <p:nvPr userDrawn="1"/>
          </p:nvSpPr>
          <p:spPr bwMode="auto">
            <a:xfrm>
              <a:off x="7337425" y="3076575"/>
              <a:ext cx="66675" cy="1000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4" name="Rectangle 131"/>
            <p:cNvSpPr>
              <a:spLocks noChangeArrowheads="1"/>
            </p:cNvSpPr>
            <p:nvPr userDrawn="1"/>
          </p:nvSpPr>
          <p:spPr bwMode="auto">
            <a:xfrm>
              <a:off x="7423150" y="3025775"/>
              <a:ext cx="65088" cy="1508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5" name="Rectangle 132"/>
            <p:cNvSpPr>
              <a:spLocks noChangeArrowheads="1"/>
            </p:cNvSpPr>
            <p:nvPr userDrawn="1"/>
          </p:nvSpPr>
          <p:spPr bwMode="auto">
            <a:xfrm>
              <a:off x="7504113" y="2960688"/>
              <a:ext cx="65088" cy="2159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6" name="Freeform 133"/>
            <p:cNvSpPr>
              <a:spLocks/>
            </p:cNvSpPr>
            <p:nvPr userDrawn="1"/>
          </p:nvSpPr>
          <p:spPr bwMode="auto">
            <a:xfrm>
              <a:off x="7280275" y="2925763"/>
              <a:ext cx="169863" cy="119063"/>
            </a:xfrm>
            <a:custGeom>
              <a:avLst/>
              <a:gdLst>
                <a:gd name="T0" fmla="*/ 10 w 107"/>
                <a:gd name="T1" fmla="*/ 75 h 75"/>
                <a:gd name="T2" fmla="*/ 71 w 107"/>
                <a:gd name="T3" fmla="*/ 36 h 75"/>
                <a:gd name="T4" fmla="*/ 78 w 107"/>
                <a:gd name="T5" fmla="*/ 49 h 75"/>
                <a:gd name="T6" fmla="*/ 107 w 107"/>
                <a:gd name="T7" fmla="*/ 0 h 75"/>
                <a:gd name="T8" fmla="*/ 53 w 107"/>
                <a:gd name="T9" fmla="*/ 10 h 75"/>
                <a:gd name="T10" fmla="*/ 61 w 107"/>
                <a:gd name="T11" fmla="*/ 19 h 75"/>
                <a:gd name="T12" fmla="*/ 0 w 107"/>
                <a:gd name="T13" fmla="*/ 61 h 75"/>
                <a:gd name="T14" fmla="*/ 10 w 107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10" y="75"/>
                  </a:moveTo>
                  <a:lnTo>
                    <a:pt x="71" y="36"/>
                  </a:lnTo>
                  <a:lnTo>
                    <a:pt x="78" y="49"/>
                  </a:lnTo>
                  <a:lnTo>
                    <a:pt x="107" y="0"/>
                  </a:lnTo>
                  <a:lnTo>
                    <a:pt x="53" y="10"/>
                  </a:lnTo>
                  <a:lnTo>
                    <a:pt x="61" y="19"/>
                  </a:lnTo>
                  <a:lnTo>
                    <a:pt x="0" y="61"/>
                  </a:lnTo>
                  <a:lnTo>
                    <a:pt x="10" y="7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57" name="Group 156"/>
          <p:cNvGrpSpPr/>
          <p:nvPr userDrawn="1"/>
        </p:nvGrpSpPr>
        <p:grpSpPr>
          <a:xfrm>
            <a:off x="1862138" y="2570163"/>
            <a:ext cx="528637" cy="495300"/>
            <a:chOff x="1862138" y="2570163"/>
            <a:chExt cx="528637" cy="495300"/>
          </a:xfrm>
        </p:grpSpPr>
        <p:sp>
          <p:nvSpPr>
            <p:cNvPr id="158" name="Freeform 90"/>
            <p:cNvSpPr>
              <a:spLocks/>
            </p:cNvSpPr>
            <p:nvPr userDrawn="1"/>
          </p:nvSpPr>
          <p:spPr bwMode="auto">
            <a:xfrm>
              <a:off x="2155825" y="2717800"/>
              <a:ext cx="200025" cy="107950"/>
            </a:xfrm>
            <a:custGeom>
              <a:avLst/>
              <a:gdLst>
                <a:gd name="T0" fmla="*/ 42 w 52"/>
                <a:gd name="T1" fmla="*/ 1 h 28"/>
                <a:gd name="T2" fmla="*/ 5 w 52"/>
                <a:gd name="T3" fmla="*/ 11 h 28"/>
                <a:gd name="T4" fmla="*/ 0 w 52"/>
                <a:gd name="T5" fmla="*/ 28 h 28"/>
                <a:gd name="T6" fmla="*/ 46 w 52"/>
                <a:gd name="T7" fmla="*/ 16 h 28"/>
                <a:gd name="T8" fmla="*/ 51 w 52"/>
                <a:gd name="T9" fmla="*/ 7 h 28"/>
                <a:gd name="T10" fmla="*/ 42 w 52"/>
                <a:gd name="T11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28">
                  <a:moveTo>
                    <a:pt x="42" y="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0" y="15"/>
                    <a:pt x="52" y="11"/>
                    <a:pt x="51" y="7"/>
                  </a:cubicBezTo>
                  <a:cubicBezTo>
                    <a:pt x="50" y="2"/>
                    <a:pt x="46" y="0"/>
                    <a:pt x="42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9" name="Freeform 91"/>
            <p:cNvSpPr>
              <a:spLocks noEditPoints="1"/>
            </p:cNvSpPr>
            <p:nvPr userDrawn="1"/>
          </p:nvSpPr>
          <p:spPr bwMode="auto">
            <a:xfrm>
              <a:off x="1862138" y="2570163"/>
              <a:ext cx="347663" cy="495300"/>
            </a:xfrm>
            <a:custGeom>
              <a:avLst/>
              <a:gdLst>
                <a:gd name="T0" fmla="*/ 88 w 90"/>
                <a:gd name="T1" fmla="*/ 11 h 128"/>
                <a:gd name="T2" fmla="*/ 88 w 90"/>
                <a:gd name="T3" fmla="*/ 11 h 128"/>
                <a:gd name="T4" fmla="*/ 89 w 90"/>
                <a:gd name="T5" fmla="*/ 10 h 128"/>
                <a:gd name="T6" fmla="*/ 83 w 90"/>
                <a:gd name="T7" fmla="*/ 1 h 128"/>
                <a:gd name="T8" fmla="*/ 74 w 90"/>
                <a:gd name="T9" fmla="*/ 6 h 128"/>
                <a:gd name="T10" fmla="*/ 61 w 90"/>
                <a:gd name="T11" fmla="*/ 54 h 128"/>
                <a:gd name="T12" fmla="*/ 42 w 90"/>
                <a:gd name="T13" fmla="*/ 59 h 128"/>
                <a:gd name="T14" fmla="*/ 17 w 90"/>
                <a:gd name="T15" fmla="*/ 49 h 128"/>
                <a:gd name="T16" fmla="*/ 7 w 90"/>
                <a:gd name="T17" fmla="*/ 54 h 128"/>
                <a:gd name="T18" fmla="*/ 2 w 90"/>
                <a:gd name="T19" fmla="*/ 75 h 128"/>
                <a:gd name="T20" fmla="*/ 28 w 90"/>
                <a:gd name="T21" fmla="*/ 91 h 128"/>
                <a:gd name="T22" fmla="*/ 38 w 90"/>
                <a:gd name="T23" fmla="*/ 85 h 128"/>
                <a:gd name="T24" fmla="*/ 38 w 90"/>
                <a:gd name="T25" fmla="*/ 85 h 128"/>
                <a:gd name="T26" fmla="*/ 44 w 90"/>
                <a:gd name="T27" fmla="*/ 69 h 128"/>
                <a:gd name="T28" fmla="*/ 64 w 90"/>
                <a:gd name="T29" fmla="*/ 64 h 128"/>
                <a:gd name="T30" fmla="*/ 59 w 90"/>
                <a:gd name="T31" fmla="*/ 84 h 128"/>
                <a:gd name="T32" fmla="*/ 43 w 90"/>
                <a:gd name="T33" fmla="*/ 90 h 128"/>
                <a:gd name="T34" fmla="*/ 37 w 90"/>
                <a:gd name="T35" fmla="*/ 100 h 128"/>
                <a:gd name="T36" fmla="*/ 39 w 90"/>
                <a:gd name="T37" fmla="*/ 116 h 128"/>
                <a:gd name="T38" fmla="*/ 53 w 90"/>
                <a:gd name="T39" fmla="*/ 126 h 128"/>
                <a:gd name="T40" fmla="*/ 74 w 90"/>
                <a:gd name="T41" fmla="*/ 121 h 128"/>
                <a:gd name="T42" fmla="*/ 79 w 90"/>
                <a:gd name="T43" fmla="*/ 111 h 128"/>
                <a:gd name="T44" fmla="*/ 77 w 90"/>
                <a:gd name="T45" fmla="*/ 94 h 128"/>
                <a:gd name="T46" fmla="*/ 68 w 90"/>
                <a:gd name="T47" fmla="*/ 86 h 128"/>
                <a:gd name="T48" fmla="*/ 88 w 90"/>
                <a:gd name="T49" fmla="*/ 11 h 128"/>
                <a:gd name="T50" fmla="*/ 71 w 90"/>
                <a:gd name="T51" fmla="*/ 54 h 128"/>
                <a:gd name="T52" fmla="*/ 71 w 90"/>
                <a:gd name="T53" fmla="*/ 59 h 128"/>
                <a:gd name="T54" fmla="*/ 66 w 90"/>
                <a:gd name="T55" fmla="*/ 59 h 128"/>
                <a:gd name="T56" fmla="*/ 66 w 90"/>
                <a:gd name="T57" fmla="*/ 54 h 128"/>
                <a:gd name="T58" fmla="*/ 71 w 90"/>
                <a:gd name="T59" fmla="*/ 54 h 128"/>
                <a:gd name="T60" fmla="*/ 33 w 90"/>
                <a:gd name="T61" fmla="*/ 80 h 128"/>
                <a:gd name="T62" fmla="*/ 26 w 90"/>
                <a:gd name="T63" fmla="*/ 84 h 128"/>
                <a:gd name="T64" fmla="*/ 8 w 90"/>
                <a:gd name="T65" fmla="*/ 73 h 128"/>
                <a:gd name="T66" fmla="*/ 12 w 90"/>
                <a:gd name="T67" fmla="*/ 59 h 128"/>
                <a:gd name="T68" fmla="*/ 19 w 90"/>
                <a:gd name="T69" fmla="*/ 55 h 128"/>
                <a:gd name="T70" fmla="*/ 37 w 90"/>
                <a:gd name="T71" fmla="*/ 66 h 128"/>
                <a:gd name="T72" fmla="*/ 33 w 90"/>
                <a:gd name="T73" fmla="*/ 80 h 128"/>
                <a:gd name="T74" fmla="*/ 71 w 90"/>
                <a:gd name="T75" fmla="*/ 98 h 128"/>
                <a:gd name="T76" fmla="*/ 72 w 90"/>
                <a:gd name="T77" fmla="*/ 109 h 128"/>
                <a:gd name="T78" fmla="*/ 69 w 90"/>
                <a:gd name="T79" fmla="*/ 116 h 128"/>
                <a:gd name="T80" fmla="*/ 54 w 90"/>
                <a:gd name="T81" fmla="*/ 120 h 128"/>
                <a:gd name="T82" fmla="*/ 45 w 90"/>
                <a:gd name="T83" fmla="*/ 113 h 128"/>
                <a:gd name="T84" fmla="*/ 44 w 90"/>
                <a:gd name="T85" fmla="*/ 102 h 128"/>
                <a:gd name="T86" fmla="*/ 48 w 90"/>
                <a:gd name="T87" fmla="*/ 95 h 128"/>
                <a:gd name="T88" fmla="*/ 62 w 90"/>
                <a:gd name="T89" fmla="*/ 91 h 128"/>
                <a:gd name="T90" fmla="*/ 71 w 90"/>
                <a:gd name="T91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0" h="128">
                  <a:moveTo>
                    <a:pt x="88" y="11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0" y="6"/>
                    <a:pt x="87" y="2"/>
                    <a:pt x="83" y="1"/>
                  </a:cubicBezTo>
                  <a:cubicBezTo>
                    <a:pt x="79" y="0"/>
                    <a:pt x="75" y="2"/>
                    <a:pt x="74" y="6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42" y="59"/>
                    <a:pt x="42" y="59"/>
                    <a:pt x="42" y="59"/>
                  </a:cubicBezTo>
                  <a:cubicBezTo>
                    <a:pt x="37" y="51"/>
                    <a:pt x="27" y="46"/>
                    <a:pt x="17" y="49"/>
                  </a:cubicBezTo>
                  <a:cubicBezTo>
                    <a:pt x="13" y="50"/>
                    <a:pt x="10" y="52"/>
                    <a:pt x="7" y="54"/>
                  </a:cubicBezTo>
                  <a:cubicBezTo>
                    <a:pt x="2" y="60"/>
                    <a:pt x="0" y="68"/>
                    <a:pt x="2" y="75"/>
                  </a:cubicBezTo>
                  <a:cubicBezTo>
                    <a:pt x="5" y="87"/>
                    <a:pt x="17" y="94"/>
                    <a:pt x="28" y="91"/>
                  </a:cubicBezTo>
                  <a:cubicBezTo>
                    <a:pt x="32" y="90"/>
                    <a:pt x="35" y="88"/>
                    <a:pt x="38" y="85"/>
                  </a:cubicBezTo>
                  <a:cubicBezTo>
                    <a:pt x="38" y="85"/>
                    <a:pt x="38" y="85"/>
                    <a:pt x="38" y="85"/>
                  </a:cubicBezTo>
                  <a:cubicBezTo>
                    <a:pt x="42" y="81"/>
                    <a:pt x="44" y="75"/>
                    <a:pt x="44" y="69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3" y="83"/>
                    <a:pt x="47" y="86"/>
                    <a:pt x="43" y="90"/>
                  </a:cubicBezTo>
                  <a:cubicBezTo>
                    <a:pt x="40" y="93"/>
                    <a:pt x="38" y="96"/>
                    <a:pt x="37" y="100"/>
                  </a:cubicBezTo>
                  <a:cubicBezTo>
                    <a:pt x="36" y="105"/>
                    <a:pt x="36" y="111"/>
                    <a:pt x="39" y="116"/>
                  </a:cubicBezTo>
                  <a:cubicBezTo>
                    <a:pt x="42" y="121"/>
                    <a:pt x="47" y="125"/>
                    <a:pt x="53" y="126"/>
                  </a:cubicBezTo>
                  <a:cubicBezTo>
                    <a:pt x="60" y="128"/>
                    <a:pt x="68" y="126"/>
                    <a:pt x="74" y="121"/>
                  </a:cubicBezTo>
                  <a:cubicBezTo>
                    <a:pt x="76" y="118"/>
                    <a:pt x="78" y="115"/>
                    <a:pt x="79" y="111"/>
                  </a:cubicBezTo>
                  <a:cubicBezTo>
                    <a:pt x="81" y="105"/>
                    <a:pt x="80" y="100"/>
                    <a:pt x="77" y="94"/>
                  </a:cubicBezTo>
                  <a:cubicBezTo>
                    <a:pt x="75" y="91"/>
                    <a:pt x="72" y="88"/>
                    <a:pt x="68" y="86"/>
                  </a:cubicBezTo>
                  <a:lnTo>
                    <a:pt x="88" y="11"/>
                  </a:lnTo>
                  <a:close/>
                  <a:moveTo>
                    <a:pt x="71" y="54"/>
                  </a:moveTo>
                  <a:cubicBezTo>
                    <a:pt x="72" y="55"/>
                    <a:pt x="72" y="58"/>
                    <a:pt x="71" y="59"/>
                  </a:cubicBezTo>
                  <a:cubicBezTo>
                    <a:pt x="70" y="60"/>
                    <a:pt x="67" y="60"/>
                    <a:pt x="66" y="59"/>
                  </a:cubicBezTo>
                  <a:cubicBezTo>
                    <a:pt x="65" y="58"/>
                    <a:pt x="65" y="55"/>
                    <a:pt x="66" y="54"/>
                  </a:cubicBezTo>
                  <a:cubicBezTo>
                    <a:pt x="67" y="53"/>
                    <a:pt x="70" y="53"/>
                    <a:pt x="71" y="54"/>
                  </a:cubicBezTo>
                  <a:close/>
                  <a:moveTo>
                    <a:pt x="33" y="80"/>
                  </a:moveTo>
                  <a:cubicBezTo>
                    <a:pt x="31" y="82"/>
                    <a:pt x="29" y="83"/>
                    <a:pt x="26" y="84"/>
                  </a:cubicBezTo>
                  <a:cubicBezTo>
                    <a:pt x="19" y="86"/>
                    <a:pt x="10" y="81"/>
                    <a:pt x="8" y="73"/>
                  </a:cubicBezTo>
                  <a:cubicBezTo>
                    <a:pt x="7" y="68"/>
                    <a:pt x="8" y="63"/>
                    <a:pt x="12" y="59"/>
                  </a:cubicBezTo>
                  <a:cubicBezTo>
                    <a:pt x="14" y="57"/>
                    <a:pt x="16" y="56"/>
                    <a:pt x="19" y="55"/>
                  </a:cubicBezTo>
                  <a:cubicBezTo>
                    <a:pt x="27" y="53"/>
                    <a:pt x="35" y="58"/>
                    <a:pt x="37" y="66"/>
                  </a:cubicBezTo>
                  <a:cubicBezTo>
                    <a:pt x="38" y="71"/>
                    <a:pt x="37" y="76"/>
                    <a:pt x="33" y="80"/>
                  </a:cubicBezTo>
                  <a:close/>
                  <a:moveTo>
                    <a:pt x="71" y="98"/>
                  </a:moveTo>
                  <a:cubicBezTo>
                    <a:pt x="73" y="101"/>
                    <a:pt x="73" y="105"/>
                    <a:pt x="72" y="109"/>
                  </a:cubicBezTo>
                  <a:cubicBezTo>
                    <a:pt x="72" y="112"/>
                    <a:pt x="70" y="114"/>
                    <a:pt x="69" y="116"/>
                  </a:cubicBezTo>
                  <a:cubicBezTo>
                    <a:pt x="65" y="119"/>
                    <a:pt x="59" y="121"/>
                    <a:pt x="54" y="120"/>
                  </a:cubicBezTo>
                  <a:cubicBezTo>
                    <a:pt x="51" y="119"/>
                    <a:pt x="47" y="116"/>
                    <a:pt x="45" y="113"/>
                  </a:cubicBezTo>
                  <a:cubicBezTo>
                    <a:pt x="44" y="109"/>
                    <a:pt x="43" y="105"/>
                    <a:pt x="44" y="102"/>
                  </a:cubicBezTo>
                  <a:cubicBezTo>
                    <a:pt x="45" y="99"/>
                    <a:pt x="46" y="97"/>
                    <a:pt x="48" y="95"/>
                  </a:cubicBezTo>
                  <a:cubicBezTo>
                    <a:pt x="52" y="91"/>
                    <a:pt x="57" y="90"/>
                    <a:pt x="62" y="91"/>
                  </a:cubicBezTo>
                  <a:cubicBezTo>
                    <a:pt x="66" y="92"/>
                    <a:pt x="69" y="95"/>
                    <a:pt x="71" y="9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0" name="Freeform 134"/>
            <p:cNvSpPr>
              <a:spLocks/>
            </p:cNvSpPr>
            <p:nvPr userDrawn="1"/>
          </p:nvSpPr>
          <p:spPr bwMode="auto">
            <a:xfrm>
              <a:off x="2390775" y="29527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61" name="Freeform 135"/>
          <p:cNvSpPr>
            <a:spLocks noEditPoints="1"/>
          </p:cNvSpPr>
          <p:nvPr userDrawn="1"/>
        </p:nvSpPr>
        <p:spPr bwMode="auto">
          <a:xfrm>
            <a:off x="2390775" y="2709863"/>
            <a:ext cx="387350" cy="388938"/>
          </a:xfrm>
          <a:custGeom>
            <a:avLst/>
            <a:gdLst>
              <a:gd name="T0" fmla="*/ 53 w 100"/>
              <a:gd name="T1" fmla="*/ 85 h 101"/>
              <a:gd name="T2" fmla="*/ 53 w 100"/>
              <a:gd name="T3" fmla="*/ 20 h 101"/>
              <a:gd name="T4" fmla="*/ 58 w 100"/>
              <a:gd name="T5" fmla="*/ 13 h 101"/>
              <a:gd name="T6" fmla="*/ 58 w 100"/>
              <a:gd name="T7" fmla="*/ 11 h 101"/>
              <a:gd name="T8" fmla="*/ 84 w 100"/>
              <a:gd name="T9" fmla="*/ 4 h 101"/>
              <a:gd name="T10" fmla="*/ 69 w 100"/>
              <a:gd name="T11" fmla="*/ 43 h 101"/>
              <a:gd name="T12" fmla="*/ 69 w 100"/>
              <a:gd name="T13" fmla="*/ 43 h 101"/>
              <a:gd name="T14" fmla="*/ 84 w 100"/>
              <a:gd name="T15" fmla="*/ 56 h 101"/>
              <a:gd name="T16" fmla="*/ 100 w 100"/>
              <a:gd name="T17" fmla="*/ 43 h 101"/>
              <a:gd name="T18" fmla="*/ 100 w 100"/>
              <a:gd name="T19" fmla="*/ 43 h 101"/>
              <a:gd name="T20" fmla="*/ 85 w 100"/>
              <a:gd name="T21" fmla="*/ 4 h 101"/>
              <a:gd name="T22" fmla="*/ 86 w 100"/>
              <a:gd name="T23" fmla="*/ 3 h 101"/>
              <a:gd name="T24" fmla="*/ 85 w 100"/>
              <a:gd name="T25" fmla="*/ 0 h 101"/>
              <a:gd name="T26" fmla="*/ 57 w 100"/>
              <a:gd name="T27" fmla="*/ 9 h 101"/>
              <a:gd name="T28" fmla="*/ 50 w 100"/>
              <a:gd name="T29" fmla="*/ 5 h 101"/>
              <a:gd name="T30" fmla="*/ 42 w 100"/>
              <a:gd name="T31" fmla="*/ 13 h 101"/>
              <a:gd name="T32" fmla="*/ 42 w 100"/>
              <a:gd name="T33" fmla="*/ 14 h 101"/>
              <a:gd name="T34" fmla="*/ 13 w 100"/>
              <a:gd name="T35" fmla="*/ 22 h 101"/>
              <a:gd name="T36" fmla="*/ 14 w 100"/>
              <a:gd name="T37" fmla="*/ 25 h 101"/>
              <a:gd name="T38" fmla="*/ 15 w 100"/>
              <a:gd name="T39" fmla="*/ 25 h 101"/>
              <a:gd name="T40" fmla="*/ 0 w 100"/>
              <a:gd name="T41" fmla="*/ 63 h 101"/>
              <a:gd name="T42" fmla="*/ 0 w 100"/>
              <a:gd name="T43" fmla="*/ 63 h 101"/>
              <a:gd name="T44" fmla="*/ 16 w 100"/>
              <a:gd name="T45" fmla="*/ 77 h 101"/>
              <a:gd name="T46" fmla="*/ 31 w 100"/>
              <a:gd name="T47" fmla="*/ 63 h 101"/>
              <a:gd name="T48" fmla="*/ 31 w 100"/>
              <a:gd name="T49" fmla="*/ 63 h 101"/>
              <a:gd name="T50" fmla="*/ 16 w 100"/>
              <a:gd name="T51" fmla="*/ 24 h 101"/>
              <a:gd name="T52" fmla="*/ 43 w 100"/>
              <a:gd name="T53" fmla="*/ 17 h 101"/>
              <a:gd name="T54" fmla="*/ 48 w 100"/>
              <a:gd name="T55" fmla="*/ 20 h 101"/>
              <a:gd name="T56" fmla="*/ 48 w 100"/>
              <a:gd name="T57" fmla="*/ 85 h 101"/>
              <a:gd name="T58" fmla="*/ 0 w 100"/>
              <a:gd name="T59" fmla="*/ 101 h 101"/>
              <a:gd name="T60" fmla="*/ 100 w 100"/>
              <a:gd name="T61" fmla="*/ 101 h 101"/>
              <a:gd name="T62" fmla="*/ 53 w 100"/>
              <a:gd name="T63" fmla="*/ 85 h 101"/>
              <a:gd name="T64" fmla="*/ 96 w 100"/>
              <a:gd name="T65" fmla="*/ 40 h 101"/>
              <a:gd name="T66" fmla="*/ 73 w 100"/>
              <a:gd name="T67" fmla="*/ 40 h 101"/>
              <a:gd name="T68" fmla="*/ 85 w 100"/>
              <a:gd name="T69" fmla="*/ 9 h 101"/>
              <a:gd name="T70" fmla="*/ 96 w 100"/>
              <a:gd name="T71" fmla="*/ 40 h 101"/>
              <a:gd name="T72" fmla="*/ 27 w 100"/>
              <a:gd name="T73" fmla="*/ 61 h 101"/>
              <a:gd name="T74" fmla="*/ 4 w 100"/>
              <a:gd name="T75" fmla="*/ 61 h 101"/>
              <a:gd name="T76" fmla="*/ 16 w 100"/>
              <a:gd name="T77" fmla="*/ 30 h 101"/>
              <a:gd name="T78" fmla="*/ 27 w 100"/>
              <a:gd name="T79" fmla="*/ 6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1">
                <a:moveTo>
                  <a:pt x="53" y="85"/>
                </a:moveTo>
                <a:cubicBezTo>
                  <a:pt x="53" y="20"/>
                  <a:pt x="53" y="20"/>
                  <a:pt x="53" y="20"/>
                </a:cubicBezTo>
                <a:cubicBezTo>
                  <a:pt x="56" y="19"/>
                  <a:pt x="58" y="16"/>
                  <a:pt x="58" y="13"/>
                </a:cubicBezTo>
                <a:cubicBezTo>
                  <a:pt x="58" y="12"/>
                  <a:pt x="58" y="12"/>
                  <a:pt x="58" y="11"/>
                </a:cubicBezTo>
                <a:cubicBezTo>
                  <a:pt x="84" y="4"/>
                  <a:pt x="84" y="4"/>
                  <a:pt x="84" y="4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50"/>
                  <a:pt x="76" y="56"/>
                  <a:pt x="84" y="56"/>
                </a:cubicBezTo>
                <a:cubicBezTo>
                  <a:pt x="93" y="56"/>
                  <a:pt x="100" y="50"/>
                  <a:pt x="100" y="43"/>
                </a:cubicBezTo>
                <a:cubicBezTo>
                  <a:pt x="100" y="43"/>
                  <a:pt x="100" y="43"/>
                  <a:pt x="100" y="43"/>
                </a:cubicBezTo>
                <a:cubicBezTo>
                  <a:pt x="85" y="4"/>
                  <a:pt x="85" y="4"/>
                  <a:pt x="85" y="4"/>
                </a:cubicBezTo>
                <a:cubicBezTo>
                  <a:pt x="86" y="3"/>
                  <a:pt x="86" y="3"/>
                  <a:pt x="86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57" y="9"/>
                  <a:pt x="57" y="9"/>
                  <a:pt x="57" y="9"/>
                </a:cubicBezTo>
                <a:cubicBezTo>
                  <a:pt x="55" y="6"/>
                  <a:pt x="53" y="5"/>
                  <a:pt x="50" y="5"/>
                </a:cubicBezTo>
                <a:cubicBezTo>
                  <a:pt x="46" y="5"/>
                  <a:pt x="42" y="9"/>
                  <a:pt x="42" y="13"/>
                </a:cubicBezTo>
                <a:cubicBezTo>
                  <a:pt x="42" y="13"/>
                  <a:pt x="42" y="13"/>
                  <a:pt x="42" y="14"/>
                </a:cubicBezTo>
                <a:cubicBezTo>
                  <a:pt x="13" y="22"/>
                  <a:pt x="13" y="22"/>
                  <a:pt x="13" y="22"/>
                </a:cubicBezTo>
                <a:cubicBezTo>
                  <a:pt x="14" y="25"/>
                  <a:pt x="14" y="25"/>
                  <a:pt x="14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1"/>
                  <a:pt x="7" y="77"/>
                  <a:pt x="16" y="77"/>
                </a:cubicBezTo>
                <a:cubicBezTo>
                  <a:pt x="24" y="77"/>
                  <a:pt x="31" y="71"/>
                  <a:pt x="31" y="63"/>
                </a:cubicBezTo>
                <a:cubicBezTo>
                  <a:pt x="31" y="63"/>
                  <a:pt x="31" y="63"/>
                  <a:pt x="31" y="63"/>
                </a:cubicBezTo>
                <a:cubicBezTo>
                  <a:pt x="16" y="24"/>
                  <a:pt x="16" y="24"/>
                  <a:pt x="16" y="24"/>
                </a:cubicBezTo>
                <a:cubicBezTo>
                  <a:pt x="43" y="17"/>
                  <a:pt x="43" y="17"/>
                  <a:pt x="43" y="17"/>
                </a:cubicBezTo>
                <a:cubicBezTo>
                  <a:pt x="44" y="18"/>
                  <a:pt x="46" y="20"/>
                  <a:pt x="48" y="20"/>
                </a:cubicBezTo>
                <a:cubicBezTo>
                  <a:pt x="48" y="85"/>
                  <a:pt x="48" y="85"/>
                  <a:pt x="48" y="85"/>
                </a:cubicBezTo>
                <a:cubicBezTo>
                  <a:pt x="21" y="86"/>
                  <a:pt x="0" y="93"/>
                  <a:pt x="0" y="101"/>
                </a:cubicBezTo>
                <a:cubicBezTo>
                  <a:pt x="100" y="101"/>
                  <a:pt x="100" y="101"/>
                  <a:pt x="100" y="101"/>
                </a:cubicBezTo>
                <a:cubicBezTo>
                  <a:pt x="100" y="93"/>
                  <a:pt x="79" y="86"/>
                  <a:pt x="53" y="85"/>
                </a:cubicBezTo>
                <a:close/>
                <a:moveTo>
                  <a:pt x="96" y="40"/>
                </a:moveTo>
                <a:cubicBezTo>
                  <a:pt x="73" y="40"/>
                  <a:pt x="73" y="40"/>
                  <a:pt x="73" y="40"/>
                </a:cubicBezTo>
                <a:cubicBezTo>
                  <a:pt x="85" y="9"/>
                  <a:pt x="85" y="9"/>
                  <a:pt x="85" y="9"/>
                </a:cubicBezTo>
                <a:lnTo>
                  <a:pt x="96" y="40"/>
                </a:lnTo>
                <a:close/>
                <a:moveTo>
                  <a:pt x="27" y="61"/>
                </a:moveTo>
                <a:cubicBezTo>
                  <a:pt x="4" y="61"/>
                  <a:pt x="4" y="61"/>
                  <a:pt x="4" y="61"/>
                </a:cubicBezTo>
                <a:cubicBezTo>
                  <a:pt x="16" y="30"/>
                  <a:pt x="16" y="30"/>
                  <a:pt x="16" y="30"/>
                </a:cubicBezTo>
                <a:lnTo>
                  <a:pt x="27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2" name="Freeform 136"/>
          <p:cNvSpPr>
            <a:spLocks/>
          </p:cNvSpPr>
          <p:nvPr userDrawn="1"/>
        </p:nvSpPr>
        <p:spPr bwMode="auto">
          <a:xfrm>
            <a:off x="2657475" y="287496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3" name="Freeform 137"/>
          <p:cNvSpPr>
            <a:spLocks/>
          </p:cNvSpPr>
          <p:nvPr userDrawn="1"/>
        </p:nvSpPr>
        <p:spPr bwMode="auto">
          <a:xfrm>
            <a:off x="7264400" y="715963"/>
            <a:ext cx="387350" cy="390525"/>
          </a:xfrm>
          <a:custGeom>
            <a:avLst/>
            <a:gdLst>
              <a:gd name="T0" fmla="*/ 97 w 100"/>
              <a:gd name="T1" fmla="*/ 36 h 101"/>
              <a:gd name="T2" fmla="*/ 99 w 100"/>
              <a:gd name="T3" fmla="*/ 52 h 101"/>
              <a:gd name="T4" fmla="*/ 95 w 100"/>
              <a:gd name="T5" fmla="*/ 55 h 101"/>
              <a:gd name="T6" fmla="*/ 100 w 100"/>
              <a:gd name="T7" fmla="*/ 60 h 101"/>
              <a:gd name="T8" fmla="*/ 98 w 100"/>
              <a:gd name="T9" fmla="*/ 68 h 101"/>
              <a:gd name="T10" fmla="*/ 94 w 100"/>
              <a:gd name="T11" fmla="*/ 70 h 101"/>
              <a:gd name="T12" fmla="*/ 97 w 100"/>
              <a:gd name="T13" fmla="*/ 73 h 101"/>
              <a:gd name="T14" fmla="*/ 96 w 100"/>
              <a:gd name="T15" fmla="*/ 82 h 101"/>
              <a:gd name="T16" fmla="*/ 92 w 100"/>
              <a:gd name="T17" fmla="*/ 84 h 101"/>
              <a:gd name="T18" fmla="*/ 95 w 100"/>
              <a:gd name="T19" fmla="*/ 88 h 101"/>
              <a:gd name="T20" fmla="*/ 93 w 100"/>
              <a:gd name="T21" fmla="*/ 98 h 101"/>
              <a:gd name="T22" fmla="*/ 86 w 100"/>
              <a:gd name="T23" fmla="*/ 101 h 101"/>
              <a:gd name="T24" fmla="*/ 36 w 100"/>
              <a:gd name="T25" fmla="*/ 88 h 101"/>
              <a:gd name="T26" fmla="*/ 24 w 100"/>
              <a:gd name="T27" fmla="*/ 88 h 101"/>
              <a:gd name="T28" fmla="*/ 24 w 100"/>
              <a:gd name="T29" fmla="*/ 94 h 101"/>
              <a:gd name="T30" fmla="*/ 0 w 100"/>
              <a:gd name="T31" fmla="*/ 94 h 101"/>
              <a:gd name="T32" fmla="*/ 0 w 100"/>
              <a:gd name="T33" fmla="*/ 32 h 101"/>
              <a:gd name="T34" fmla="*/ 24 w 100"/>
              <a:gd name="T35" fmla="*/ 32 h 101"/>
              <a:gd name="T36" fmla="*/ 24 w 100"/>
              <a:gd name="T37" fmla="*/ 41 h 101"/>
              <a:gd name="T38" fmla="*/ 34 w 100"/>
              <a:gd name="T39" fmla="*/ 41 h 101"/>
              <a:gd name="T40" fmla="*/ 73 w 100"/>
              <a:gd name="T41" fmla="*/ 0 h 101"/>
              <a:gd name="T42" fmla="*/ 62 w 100"/>
              <a:gd name="T43" fmla="*/ 38 h 101"/>
              <a:gd name="T44" fmla="*/ 97 w 100"/>
              <a:gd name="T45" fmla="*/ 3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0" h="101">
                <a:moveTo>
                  <a:pt x="97" y="36"/>
                </a:moveTo>
                <a:cubicBezTo>
                  <a:pt x="99" y="52"/>
                  <a:pt x="99" y="52"/>
                  <a:pt x="99" y="52"/>
                </a:cubicBezTo>
                <a:cubicBezTo>
                  <a:pt x="95" y="55"/>
                  <a:pt x="95" y="55"/>
                  <a:pt x="95" y="55"/>
                </a:cubicBezTo>
                <a:cubicBezTo>
                  <a:pt x="100" y="60"/>
                  <a:pt x="100" y="60"/>
                  <a:pt x="100" y="60"/>
                </a:cubicBezTo>
                <a:cubicBezTo>
                  <a:pt x="98" y="68"/>
                  <a:pt x="98" y="68"/>
                  <a:pt x="98" y="68"/>
                </a:cubicBezTo>
                <a:cubicBezTo>
                  <a:pt x="94" y="70"/>
                  <a:pt x="94" y="70"/>
                  <a:pt x="94" y="70"/>
                </a:cubicBezTo>
                <a:cubicBezTo>
                  <a:pt x="97" y="73"/>
                  <a:pt x="97" y="73"/>
                  <a:pt x="97" y="73"/>
                </a:cubicBezTo>
                <a:cubicBezTo>
                  <a:pt x="96" y="82"/>
                  <a:pt x="96" y="82"/>
                  <a:pt x="96" y="82"/>
                </a:cubicBezTo>
                <a:cubicBezTo>
                  <a:pt x="92" y="84"/>
                  <a:pt x="92" y="84"/>
                  <a:pt x="92" y="84"/>
                </a:cubicBezTo>
                <a:cubicBezTo>
                  <a:pt x="95" y="88"/>
                  <a:pt x="95" y="88"/>
                  <a:pt x="95" y="88"/>
                </a:cubicBezTo>
                <a:cubicBezTo>
                  <a:pt x="93" y="98"/>
                  <a:pt x="93" y="98"/>
                  <a:pt x="93" y="98"/>
                </a:cubicBezTo>
                <a:cubicBezTo>
                  <a:pt x="86" y="101"/>
                  <a:pt x="86" y="101"/>
                  <a:pt x="86" y="101"/>
                </a:cubicBezTo>
                <a:cubicBezTo>
                  <a:pt x="36" y="88"/>
                  <a:pt x="36" y="88"/>
                  <a:pt x="36" y="88"/>
                </a:cubicBezTo>
                <a:cubicBezTo>
                  <a:pt x="24" y="88"/>
                  <a:pt x="24" y="88"/>
                  <a:pt x="24" y="88"/>
                </a:cubicBezTo>
                <a:cubicBezTo>
                  <a:pt x="24" y="94"/>
                  <a:pt x="24" y="94"/>
                  <a:pt x="24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32"/>
                  <a:pt x="0" y="32"/>
                  <a:pt x="0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1"/>
                  <a:pt x="24" y="41"/>
                  <a:pt x="24" y="41"/>
                </a:cubicBezTo>
                <a:cubicBezTo>
                  <a:pt x="34" y="41"/>
                  <a:pt x="34" y="41"/>
                  <a:pt x="34" y="41"/>
                </a:cubicBezTo>
                <a:cubicBezTo>
                  <a:pt x="73" y="0"/>
                  <a:pt x="73" y="0"/>
                  <a:pt x="73" y="0"/>
                </a:cubicBezTo>
                <a:cubicBezTo>
                  <a:pt x="92" y="14"/>
                  <a:pt x="75" y="28"/>
                  <a:pt x="62" y="38"/>
                </a:cubicBezTo>
                <a:lnTo>
                  <a:pt x="97" y="3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4" name="Freeform 138"/>
          <p:cNvSpPr>
            <a:spLocks noEditPoints="1"/>
          </p:cNvSpPr>
          <p:nvPr userDrawn="1"/>
        </p:nvSpPr>
        <p:spPr bwMode="auto">
          <a:xfrm>
            <a:off x="4476750" y="1414463"/>
            <a:ext cx="471488" cy="398463"/>
          </a:xfrm>
          <a:custGeom>
            <a:avLst/>
            <a:gdLst>
              <a:gd name="T0" fmla="*/ 105 w 122"/>
              <a:gd name="T1" fmla="*/ 75 h 103"/>
              <a:gd name="T2" fmla="*/ 113 w 122"/>
              <a:gd name="T3" fmla="*/ 78 h 103"/>
              <a:gd name="T4" fmla="*/ 120 w 122"/>
              <a:gd name="T5" fmla="*/ 91 h 103"/>
              <a:gd name="T6" fmla="*/ 105 w 122"/>
              <a:gd name="T7" fmla="*/ 92 h 103"/>
              <a:gd name="T8" fmla="*/ 99 w 122"/>
              <a:gd name="T9" fmla="*/ 86 h 103"/>
              <a:gd name="T10" fmla="*/ 72 w 122"/>
              <a:gd name="T11" fmla="*/ 93 h 103"/>
              <a:gd name="T12" fmla="*/ 78 w 122"/>
              <a:gd name="T13" fmla="*/ 87 h 103"/>
              <a:gd name="T14" fmla="*/ 77 w 122"/>
              <a:gd name="T15" fmla="*/ 74 h 103"/>
              <a:gd name="T16" fmla="*/ 65 w 122"/>
              <a:gd name="T17" fmla="*/ 80 h 103"/>
              <a:gd name="T18" fmla="*/ 63 w 122"/>
              <a:gd name="T19" fmla="*/ 88 h 103"/>
              <a:gd name="T20" fmla="*/ 55 w 122"/>
              <a:gd name="T21" fmla="*/ 59 h 103"/>
              <a:gd name="T22" fmla="*/ 61 w 122"/>
              <a:gd name="T23" fmla="*/ 64 h 103"/>
              <a:gd name="T24" fmla="*/ 74 w 122"/>
              <a:gd name="T25" fmla="*/ 64 h 103"/>
              <a:gd name="T26" fmla="*/ 68 w 122"/>
              <a:gd name="T27" fmla="*/ 52 h 103"/>
              <a:gd name="T28" fmla="*/ 60 w 122"/>
              <a:gd name="T29" fmla="*/ 50 h 103"/>
              <a:gd name="T30" fmla="*/ 88 w 122"/>
              <a:gd name="T31" fmla="*/ 43 h 103"/>
              <a:gd name="T32" fmla="*/ 90 w 122"/>
              <a:gd name="T33" fmla="*/ 35 h 103"/>
              <a:gd name="T34" fmla="*/ 103 w 122"/>
              <a:gd name="T35" fmla="*/ 29 h 103"/>
              <a:gd name="T36" fmla="*/ 103 w 122"/>
              <a:gd name="T37" fmla="*/ 43 h 103"/>
              <a:gd name="T38" fmla="*/ 97 w 122"/>
              <a:gd name="T39" fmla="*/ 49 h 103"/>
              <a:gd name="T40" fmla="*/ 53 w 122"/>
              <a:gd name="T41" fmla="*/ 23 h 103"/>
              <a:gd name="T42" fmla="*/ 59 w 122"/>
              <a:gd name="T43" fmla="*/ 17 h 103"/>
              <a:gd name="T44" fmla="*/ 58 w 122"/>
              <a:gd name="T45" fmla="*/ 2 h 103"/>
              <a:gd name="T46" fmla="*/ 45 w 122"/>
              <a:gd name="T47" fmla="*/ 9 h 103"/>
              <a:gd name="T48" fmla="*/ 43 w 122"/>
              <a:gd name="T49" fmla="*/ 17 h 103"/>
              <a:gd name="T50" fmla="*/ 16 w 122"/>
              <a:gd name="T51" fmla="*/ 24 h 103"/>
              <a:gd name="T52" fmla="*/ 23 w 122"/>
              <a:gd name="T53" fmla="*/ 25 h 103"/>
              <a:gd name="T54" fmla="*/ 30 w 122"/>
              <a:gd name="T55" fmla="*/ 38 h 103"/>
              <a:gd name="T56" fmla="*/ 16 w 122"/>
              <a:gd name="T57" fmla="*/ 38 h 103"/>
              <a:gd name="T58" fmla="*/ 11 w 122"/>
              <a:gd name="T59" fmla="*/ 33 h 103"/>
              <a:gd name="T60" fmla="*/ 19 w 122"/>
              <a:gd name="T61" fmla="*/ 61 h 103"/>
              <a:gd name="T62" fmla="*/ 20 w 122"/>
              <a:gd name="T63" fmla="*/ 54 h 103"/>
              <a:gd name="T64" fmla="*/ 32 w 122"/>
              <a:gd name="T65" fmla="*/ 48 h 103"/>
              <a:gd name="T66" fmla="*/ 33 w 122"/>
              <a:gd name="T67" fmla="*/ 61 h 103"/>
              <a:gd name="T68" fmla="*/ 27 w 122"/>
              <a:gd name="T69" fmla="*/ 66 h 103"/>
              <a:gd name="T70" fmla="*/ 54 w 122"/>
              <a:gd name="T71" fmla="*/ 56 h 103"/>
              <a:gd name="T72" fmla="*/ 62 w 122"/>
              <a:gd name="T73" fmla="*/ 62 h 103"/>
              <a:gd name="T74" fmla="*/ 61 w 122"/>
              <a:gd name="T75" fmla="*/ 54 h 103"/>
              <a:gd name="T76" fmla="*/ 68 w 122"/>
              <a:gd name="T77" fmla="*/ 3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2" h="103">
                <a:moveTo>
                  <a:pt x="115" y="59"/>
                </a:moveTo>
                <a:cubicBezTo>
                  <a:pt x="105" y="75"/>
                  <a:pt x="105" y="75"/>
                  <a:pt x="105" y="75"/>
                </a:cubicBezTo>
                <a:cubicBezTo>
                  <a:pt x="105" y="77"/>
                  <a:pt x="105" y="78"/>
                  <a:pt x="107" y="78"/>
                </a:cubicBezTo>
                <a:cubicBezTo>
                  <a:pt x="109" y="79"/>
                  <a:pt x="111" y="78"/>
                  <a:pt x="113" y="78"/>
                </a:cubicBezTo>
                <a:cubicBezTo>
                  <a:pt x="117" y="78"/>
                  <a:pt x="120" y="80"/>
                  <a:pt x="121" y="83"/>
                </a:cubicBezTo>
                <a:cubicBezTo>
                  <a:pt x="122" y="87"/>
                  <a:pt x="120" y="91"/>
                  <a:pt x="120" y="91"/>
                </a:cubicBezTo>
                <a:cubicBezTo>
                  <a:pt x="120" y="91"/>
                  <a:pt x="118" y="95"/>
                  <a:pt x="114" y="96"/>
                </a:cubicBezTo>
                <a:cubicBezTo>
                  <a:pt x="111" y="97"/>
                  <a:pt x="107" y="95"/>
                  <a:pt x="105" y="92"/>
                </a:cubicBezTo>
                <a:cubicBezTo>
                  <a:pt x="104" y="90"/>
                  <a:pt x="104" y="88"/>
                  <a:pt x="103" y="86"/>
                </a:cubicBezTo>
                <a:cubicBezTo>
                  <a:pt x="102" y="85"/>
                  <a:pt x="100" y="85"/>
                  <a:pt x="99" y="86"/>
                </a:cubicBezTo>
                <a:cubicBezTo>
                  <a:pt x="89" y="103"/>
                  <a:pt x="89" y="103"/>
                  <a:pt x="89" y="103"/>
                </a:cubicBezTo>
                <a:cubicBezTo>
                  <a:pt x="72" y="93"/>
                  <a:pt x="72" y="93"/>
                  <a:pt x="72" y="93"/>
                </a:cubicBezTo>
                <a:cubicBezTo>
                  <a:pt x="72" y="92"/>
                  <a:pt x="72" y="91"/>
                  <a:pt x="73" y="90"/>
                </a:cubicBezTo>
                <a:cubicBezTo>
                  <a:pt x="74" y="89"/>
                  <a:pt x="76" y="88"/>
                  <a:pt x="78" y="87"/>
                </a:cubicBezTo>
                <a:cubicBezTo>
                  <a:pt x="80" y="86"/>
                  <a:pt x="82" y="82"/>
                  <a:pt x="81" y="79"/>
                </a:cubicBezTo>
                <a:cubicBezTo>
                  <a:pt x="80" y="76"/>
                  <a:pt x="77" y="74"/>
                  <a:pt x="77" y="74"/>
                </a:cubicBezTo>
                <a:cubicBezTo>
                  <a:pt x="77" y="74"/>
                  <a:pt x="74" y="72"/>
                  <a:pt x="70" y="73"/>
                </a:cubicBezTo>
                <a:cubicBezTo>
                  <a:pt x="67" y="74"/>
                  <a:pt x="65" y="77"/>
                  <a:pt x="65" y="80"/>
                </a:cubicBezTo>
                <a:cubicBezTo>
                  <a:pt x="65" y="82"/>
                  <a:pt x="66" y="84"/>
                  <a:pt x="66" y="86"/>
                </a:cubicBezTo>
                <a:cubicBezTo>
                  <a:pt x="65" y="87"/>
                  <a:pt x="64" y="88"/>
                  <a:pt x="63" y="88"/>
                </a:cubicBezTo>
                <a:cubicBezTo>
                  <a:pt x="45" y="77"/>
                  <a:pt x="45" y="77"/>
                  <a:pt x="45" y="77"/>
                </a:cubicBezTo>
                <a:cubicBezTo>
                  <a:pt x="55" y="59"/>
                  <a:pt x="55" y="59"/>
                  <a:pt x="55" y="59"/>
                </a:cubicBezTo>
                <a:cubicBezTo>
                  <a:pt x="56" y="58"/>
                  <a:pt x="57" y="58"/>
                  <a:pt x="58" y="59"/>
                </a:cubicBezTo>
                <a:cubicBezTo>
                  <a:pt x="59" y="61"/>
                  <a:pt x="60" y="63"/>
                  <a:pt x="61" y="64"/>
                </a:cubicBezTo>
                <a:cubicBezTo>
                  <a:pt x="62" y="67"/>
                  <a:pt x="66" y="69"/>
                  <a:pt x="69" y="68"/>
                </a:cubicBezTo>
                <a:cubicBezTo>
                  <a:pt x="72" y="67"/>
                  <a:pt x="74" y="64"/>
                  <a:pt x="74" y="64"/>
                </a:cubicBezTo>
                <a:cubicBezTo>
                  <a:pt x="74" y="64"/>
                  <a:pt x="76" y="60"/>
                  <a:pt x="75" y="57"/>
                </a:cubicBezTo>
                <a:cubicBezTo>
                  <a:pt x="74" y="54"/>
                  <a:pt x="71" y="51"/>
                  <a:pt x="68" y="52"/>
                </a:cubicBezTo>
                <a:cubicBezTo>
                  <a:pt x="66" y="52"/>
                  <a:pt x="64" y="52"/>
                  <a:pt x="62" y="52"/>
                </a:cubicBezTo>
                <a:cubicBezTo>
                  <a:pt x="61" y="52"/>
                  <a:pt x="60" y="51"/>
                  <a:pt x="60" y="50"/>
                </a:cubicBezTo>
                <a:cubicBezTo>
                  <a:pt x="70" y="33"/>
                  <a:pt x="70" y="33"/>
                  <a:pt x="70" y="33"/>
                </a:cubicBezTo>
                <a:cubicBezTo>
                  <a:pt x="88" y="43"/>
                  <a:pt x="88" y="43"/>
                  <a:pt x="88" y="43"/>
                </a:cubicBezTo>
                <a:cubicBezTo>
                  <a:pt x="89" y="43"/>
                  <a:pt x="90" y="43"/>
                  <a:pt x="90" y="41"/>
                </a:cubicBezTo>
                <a:cubicBezTo>
                  <a:pt x="91" y="39"/>
                  <a:pt x="90" y="37"/>
                  <a:pt x="90" y="35"/>
                </a:cubicBezTo>
                <a:cubicBezTo>
                  <a:pt x="90" y="32"/>
                  <a:pt x="92" y="28"/>
                  <a:pt x="95" y="27"/>
                </a:cubicBezTo>
                <a:cubicBezTo>
                  <a:pt x="99" y="26"/>
                  <a:pt x="103" y="29"/>
                  <a:pt x="103" y="29"/>
                </a:cubicBezTo>
                <a:cubicBezTo>
                  <a:pt x="103" y="29"/>
                  <a:pt x="106" y="31"/>
                  <a:pt x="107" y="34"/>
                </a:cubicBezTo>
                <a:cubicBezTo>
                  <a:pt x="108" y="37"/>
                  <a:pt x="106" y="41"/>
                  <a:pt x="103" y="43"/>
                </a:cubicBezTo>
                <a:cubicBezTo>
                  <a:pt x="102" y="44"/>
                  <a:pt x="100" y="44"/>
                  <a:pt x="98" y="45"/>
                </a:cubicBezTo>
                <a:cubicBezTo>
                  <a:pt x="97" y="46"/>
                  <a:pt x="97" y="48"/>
                  <a:pt x="97" y="49"/>
                </a:cubicBezTo>
                <a:cubicBezTo>
                  <a:pt x="115" y="59"/>
                  <a:pt x="115" y="59"/>
                  <a:pt x="115" y="59"/>
                </a:cubicBezTo>
                <a:close/>
                <a:moveTo>
                  <a:pt x="53" y="23"/>
                </a:moveTo>
                <a:cubicBezTo>
                  <a:pt x="52" y="22"/>
                  <a:pt x="52" y="20"/>
                  <a:pt x="53" y="19"/>
                </a:cubicBezTo>
                <a:cubicBezTo>
                  <a:pt x="55" y="18"/>
                  <a:pt x="57" y="18"/>
                  <a:pt x="59" y="17"/>
                </a:cubicBezTo>
                <a:cubicBezTo>
                  <a:pt x="62" y="15"/>
                  <a:pt x="64" y="11"/>
                  <a:pt x="63" y="8"/>
                </a:cubicBezTo>
                <a:cubicBezTo>
                  <a:pt x="62" y="4"/>
                  <a:pt x="58" y="2"/>
                  <a:pt x="58" y="2"/>
                </a:cubicBezTo>
                <a:cubicBezTo>
                  <a:pt x="58" y="2"/>
                  <a:pt x="54" y="0"/>
                  <a:pt x="51" y="1"/>
                </a:cubicBezTo>
                <a:cubicBezTo>
                  <a:pt x="48" y="2"/>
                  <a:pt x="45" y="6"/>
                  <a:pt x="45" y="9"/>
                </a:cubicBezTo>
                <a:cubicBezTo>
                  <a:pt x="45" y="11"/>
                  <a:pt x="46" y="13"/>
                  <a:pt x="46" y="15"/>
                </a:cubicBezTo>
                <a:cubicBezTo>
                  <a:pt x="46" y="16"/>
                  <a:pt x="44" y="17"/>
                  <a:pt x="43" y="17"/>
                </a:cubicBezTo>
                <a:cubicBezTo>
                  <a:pt x="25" y="7"/>
                  <a:pt x="25" y="7"/>
                  <a:pt x="25" y="7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5"/>
                  <a:pt x="16" y="26"/>
                  <a:pt x="18" y="26"/>
                </a:cubicBezTo>
                <a:cubicBezTo>
                  <a:pt x="20" y="26"/>
                  <a:pt x="21" y="26"/>
                  <a:pt x="23" y="25"/>
                </a:cubicBezTo>
                <a:cubicBezTo>
                  <a:pt x="27" y="25"/>
                  <a:pt x="30" y="28"/>
                  <a:pt x="31" y="31"/>
                </a:cubicBezTo>
                <a:cubicBezTo>
                  <a:pt x="32" y="34"/>
                  <a:pt x="30" y="38"/>
                  <a:pt x="30" y="38"/>
                </a:cubicBezTo>
                <a:cubicBezTo>
                  <a:pt x="30" y="38"/>
                  <a:pt x="28" y="41"/>
                  <a:pt x="24" y="42"/>
                </a:cubicBezTo>
                <a:cubicBezTo>
                  <a:pt x="21" y="43"/>
                  <a:pt x="17" y="41"/>
                  <a:pt x="16" y="38"/>
                </a:cubicBezTo>
                <a:cubicBezTo>
                  <a:pt x="15" y="37"/>
                  <a:pt x="15" y="35"/>
                  <a:pt x="14" y="33"/>
                </a:cubicBezTo>
                <a:cubicBezTo>
                  <a:pt x="13" y="32"/>
                  <a:pt x="12" y="32"/>
                  <a:pt x="11" y="33"/>
                </a:cubicBezTo>
                <a:cubicBezTo>
                  <a:pt x="0" y="51"/>
                  <a:pt x="0" y="51"/>
                  <a:pt x="0" y="51"/>
                </a:cubicBezTo>
                <a:cubicBezTo>
                  <a:pt x="19" y="61"/>
                  <a:pt x="19" y="61"/>
                  <a:pt x="19" y="61"/>
                </a:cubicBezTo>
                <a:cubicBezTo>
                  <a:pt x="20" y="61"/>
                  <a:pt x="21" y="61"/>
                  <a:pt x="21" y="59"/>
                </a:cubicBezTo>
                <a:cubicBezTo>
                  <a:pt x="21" y="58"/>
                  <a:pt x="21" y="56"/>
                  <a:pt x="20" y="54"/>
                </a:cubicBezTo>
                <a:cubicBezTo>
                  <a:pt x="20" y="51"/>
                  <a:pt x="23" y="48"/>
                  <a:pt x="26" y="47"/>
                </a:cubicBezTo>
                <a:cubicBezTo>
                  <a:pt x="29" y="46"/>
                  <a:pt x="32" y="48"/>
                  <a:pt x="32" y="48"/>
                </a:cubicBezTo>
                <a:cubicBezTo>
                  <a:pt x="32" y="48"/>
                  <a:pt x="36" y="50"/>
                  <a:pt x="37" y="53"/>
                </a:cubicBezTo>
                <a:cubicBezTo>
                  <a:pt x="37" y="56"/>
                  <a:pt x="36" y="60"/>
                  <a:pt x="33" y="61"/>
                </a:cubicBezTo>
                <a:cubicBezTo>
                  <a:pt x="31" y="62"/>
                  <a:pt x="29" y="62"/>
                  <a:pt x="28" y="64"/>
                </a:cubicBezTo>
                <a:cubicBezTo>
                  <a:pt x="27" y="64"/>
                  <a:pt x="27" y="65"/>
                  <a:pt x="27" y="66"/>
                </a:cubicBezTo>
                <a:cubicBezTo>
                  <a:pt x="43" y="75"/>
                  <a:pt x="43" y="75"/>
                  <a:pt x="43" y="75"/>
                </a:cubicBezTo>
                <a:cubicBezTo>
                  <a:pt x="54" y="56"/>
                  <a:pt x="54" y="56"/>
                  <a:pt x="54" y="56"/>
                </a:cubicBezTo>
                <a:cubicBezTo>
                  <a:pt x="55" y="55"/>
                  <a:pt x="58" y="55"/>
                  <a:pt x="59" y="57"/>
                </a:cubicBezTo>
                <a:cubicBezTo>
                  <a:pt x="60" y="58"/>
                  <a:pt x="61" y="60"/>
                  <a:pt x="62" y="62"/>
                </a:cubicBezTo>
                <a:cubicBezTo>
                  <a:pt x="68" y="74"/>
                  <a:pt x="80" y="55"/>
                  <a:pt x="67" y="54"/>
                </a:cubicBezTo>
                <a:cubicBezTo>
                  <a:pt x="65" y="54"/>
                  <a:pt x="63" y="55"/>
                  <a:pt x="61" y="54"/>
                </a:cubicBezTo>
                <a:cubicBezTo>
                  <a:pt x="59" y="54"/>
                  <a:pt x="57" y="51"/>
                  <a:pt x="57" y="49"/>
                </a:cubicBezTo>
                <a:cubicBezTo>
                  <a:pt x="68" y="31"/>
                  <a:pt x="68" y="31"/>
                  <a:pt x="68" y="31"/>
                </a:cubicBezTo>
                <a:lnTo>
                  <a:pt x="53" y="2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65" name="Group 164"/>
          <p:cNvGrpSpPr/>
          <p:nvPr userDrawn="1"/>
        </p:nvGrpSpPr>
        <p:grpSpPr>
          <a:xfrm>
            <a:off x="2581275" y="4216400"/>
            <a:ext cx="539750" cy="285750"/>
            <a:chOff x="2581275" y="4216400"/>
            <a:chExt cx="539750" cy="285750"/>
          </a:xfrm>
        </p:grpSpPr>
        <p:sp>
          <p:nvSpPr>
            <p:cNvPr id="166" name="Freeform 139"/>
            <p:cNvSpPr>
              <a:spLocks/>
            </p:cNvSpPr>
            <p:nvPr userDrawn="1"/>
          </p:nvSpPr>
          <p:spPr bwMode="auto">
            <a:xfrm>
              <a:off x="2581275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7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4 w 140"/>
                <a:gd name="T39" fmla="*/ 28 h 69"/>
                <a:gd name="T40" fmla="*/ 5 w 140"/>
                <a:gd name="T41" fmla="*/ 44 h 69"/>
                <a:gd name="T42" fmla="*/ 4 w 140"/>
                <a:gd name="T43" fmla="*/ 47 h 69"/>
                <a:gd name="T44" fmla="*/ 3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0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6 w 140"/>
                <a:gd name="T65" fmla="*/ 17 h 69"/>
                <a:gd name="T66" fmla="*/ 84 w 140"/>
                <a:gd name="T67" fmla="*/ 8 h 69"/>
                <a:gd name="T68" fmla="*/ 94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1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7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2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1" y="33"/>
                    <a:pt x="8" y="39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0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6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6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5" y="11"/>
                    <a:pt x="50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6" y="17"/>
                    <a:pt x="76" y="17"/>
                    <a:pt x="76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4" y="23"/>
                    <a:pt x="94" y="23"/>
                    <a:pt x="94" y="23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9" y="20"/>
                    <a:pt x="114" y="23"/>
                    <a:pt x="117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29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7" name="Freeform 140"/>
            <p:cNvSpPr>
              <a:spLocks/>
            </p:cNvSpPr>
            <p:nvPr userDrawn="1"/>
          </p:nvSpPr>
          <p:spPr bwMode="auto">
            <a:xfrm>
              <a:off x="2619375" y="4448175"/>
              <a:ext cx="34925" cy="41275"/>
            </a:xfrm>
            <a:custGeom>
              <a:avLst/>
              <a:gdLst>
                <a:gd name="T0" fmla="*/ 7 w 22"/>
                <a:gd name="T1" fmla="*/ 17 h 26"/>
                <a:gd name="T2" fmla="*/ 17 w 22"/>
                <a:gd name="T3" fmla="*/ 17 h 26"/>
                <a:gd name="T4" fmla="*/ 17 w 22"/>
                <a:gd name="T5" fmla="*/ 9 h 26"/>
                <a:gd name="T6" fmla="*/ 7 w 22"/>
                <a:gd name="T7" fmla="*/ 9 h 26"/>
                <a:gd name="T8" fmla="*/ 7 w 22"/>
                <a:gd name="T9" fmla="*/ 7 h 26"/>
                <a:gd name="T10" fmla="*/ 22 w 22"/>
                <a:gd name="T11" fmla="*/ 7 h 26"/>
                <a:gd name="T12" fmla="*/ 22 w 22"/>
                <a:gd name="T13" fmla="*/ 0 h 26"/>
                <a:gd name="T14" fmla="*/ 0 w 22"/>
                <a:gd name="T15" fmla="*/ 0 h 26"/>
                <a:gd name="T16" fmla="*/ 0 w 22"/>
                <a:gd name="T17" fmla="*/ 26 h 26"/>
                <a:gd name="T18" fmla="*/ 22 w 22"/>
                <a:gd name="T19" fmla="*/ 26 h 26"/>
                <a:gd name="T20" fmla="*/ 22 w 22"/>
                <a:gd name="T21" fmla="*/ 22 h 26"/>
                <a:gd name="T22" fmla="*/ 7 w 22"/>
                <a:gd name="T23" fmla="*/ 22 h 26"/>
                <a:gd name="T24" fmla="*/ 7 w 22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6">
                  <a:moveTo>
                    <a:pt x="7" y="17"/>
                  </a:move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2" y="26"/>
                  </a:lnTo>
                  <a:lnTo>
                    <a:pt x="22" y="22"/>
                  </a:lnTo>
                  <a:lnTo>
                    <a:pt x="7" y="22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8" name="Freeform 141"/>
            <p:cNvSpPr>
              <a:spLocks/>
            </p:cNvSpPr>
            <p:nvPr userDrawn="1"/>
          </p:nvSpPr>
          <p:spPr bwMode="auto">
            <a:xfrm>
              <a:off x="2638425" y="4362450"/>
              <a:ext cx="261938" cy="139700"/>
            </a:xfrm>
            <a:custGeom>
              <a:avLst/>
              <a:gdLst>
                <a:gd name="T0" fmla="*/ 58 w 68"/>
                <a:gd name="T1" fmla="*/ 20 h 36"/>
                <a:gd name="T2" fmla="*/ 49 w 68"/>
                <a:gd name="T3" fmla="*/ 21 h 36"/>
                <a:gd name="T4" fmla="*/ 0 w 68"/>
                <a:gd name="T5" fmla="*/ 0 h 36"/>
                <a:gd name="T6" fmla="*/ 47 w 68"/>
                <a:gd name="T7" fmla="*/ 26 h 36"/>
                <a:gd name="T8" fmla="*/ 51 w 68"/>
                <a:gd name="T9" fmla="*/ 33 h 36"/>
                <a:gd name="T10" fmla="*/ 59 w 68"/>
                <a:gd name="T11" fmla="*/ 32 h 36"/>
                <a:gd name="T12" fmla="*/ 65 w 68"/>
                <a:gd name="T13" fmla="*/ 36 h 36"/>
                <a:gd name="T14" fmla="*/ 68 w 68"/>
                <a:gd name="T15" fmla="*/ 29 h 36"/>
                <a:gd name="T16" fmla="*/ 62 w 68"/>
                <a:gd name="T17" fmla="*/ 27 h 36"/>
                <a:gd name="T18" fmla="*/ 58 w 68"/>
                <a:gd name="T1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58" y="20"/>
                  </a:moveTo>
                  <a:cubicBezTo>
                    <a:pt x="55" y="18"/>
                    <a:pt x="52" y="19"/>
                    <a:pt x="49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9"/>
                    <a:pt x="49" y="31"/>
                    <a:pt x="51" y="33"/>
                  </a:cubicBezTo>
                  <a:cubicBezTo>
                    <a:pt x="54" y="34"/>
                    <a:pt x="56" y="34"/>
                    <a:pt x="59" y="32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24"/>
                    <a:pt x="60" y="21"/>
                    <a:pt x="58" y="2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9" name="Freeform 142"/>
            <p:cNvSpPr>
              <a:spLocks/>
            </p:cNvSpPr>
            <p:nvPr userDrawn="1"/>
          </p:nvSpPr>
          <p:spPr bwMode="auto">
            <a:xfrm>
              <a:off x="3055938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0" name="Group 169"/>
          <p:cNvGrpSpPr/>
          <p:nvPr userDrawn="1"/>
        </p:nvGrpSpPr>
        <p:grpSpPr>
          <a:xfrm>
            <a:off x="3322638" y="4216400"/>
            <a:ext cx="539750" cy="285750"/>
            <a:chOff x="3322638" y="4216400"/>
            <a:chExt cx="539750" cy="285750"/>
          </a:xfrm>
        </p:grpSpPr>
        <p:sp>
          <p:nvSpPr>
            <p:cNvPr id="171" name="Freeform 143"/>
            <p:cNvSpPr>
              <a:spLocks/>
            </p:cNvSpPr>
            <p:nvPr userDrawn="1"/>
          </p:nvSpPr>
          <p:spPr bwMode="auto">
            <a:xfrm>
              <a:off x="3322638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8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5 w 140"/>
                <a:gd name="T39" fmla="*/ 28 h 69"/>
                <a:gd name="T40" fmla="*/ 6 w 140"/>
                <a:gd name="T41" fmla="*/ 44 h 69"/>
                <a:gd name="T42" fmla="*/ 4 w 140"/>
                <a:gd name="T43" fmla="*/ 47 h 69"/>
                <a:gd name="T44" fmla="*/ 4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1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7 w 140"/>
                <a:gd name="T65" fmla="*/ 17 h 69"/>
                <a:gd name="T66" fmla="*/ 84 w 140"/>
                <a:gd name="T67" fmla="*/ 8 h 69"/>
                <a:gd name="T68" fmla="*/ 95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2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8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3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1" y="33"/>
                    <a:pt x="8" y="39"/>
                    <a:pt x="6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2" y="56"/>
                    <a:pt x="1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7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7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5" y="11"/>
                    <a:pt x="51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7" y="17"/>
                    <a:pt x="77" y="17"/>
                    <a:pt x="77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5" y="23"/>
                    <a:pt x="95" y="23"/>
                    <a:pt x="95" y="23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10" y="20"/>
                    <a:pt x="114" y="23"/>
                    <a:pt x="118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30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2" name="Freeform 144"/>
            <p:cNvSpPr>
              <a:spLocks/>
            </p:cNvSpPr>
            <p:nvPr userDrawn="1"/>
          </p:nvSpPr>
          <p:spPr bwMode="auto">
            <a:xfrm>
              <a:off x="3363913" y="4448175"/>
              <a:ext cx="31750" cy="41275"/>
            </a:xfrm>
            <a:custGeom>
              <a:avLst/>
              <a:gdLst>
                <a:gd name="T0" fmla="*/ 8 w 20"/>
                <a:gd name="T1" fmla="*/ 17 h 26"/>
                <a:gd name="T2" fmla="*/ 15 w 20"/>
                <a:gd name="T3" fmla="*/ 17 h 26"/>
                <a:gd name="T4" fmla="*/ 15 w 20"/>
                <a:gd name="T5" fmla="*/ 9 h 26"/>
                <a:gd name="T6" fmla="*/ 8 w 20"/>
                <a:gd name="T7" fmla="*/ 9 h 26"/>
                <a:gd name="T8" fmla="*/ 8 w 20"/>
                <a:gd name="T9" fmla="*/ 7 h 26"/>
                <a:gd name="T10" fmla="*/ 20 w 20"/>
                <a:gd name="T11" fmla="*/ 7 h 26"/>
                <a:gd name="T12" fmla="*/ 20 w 20"/>
                <a:gd name="T13" fmla="*/ 0 h 26"/>
                <a:gd name="T14" fmla="*/ 0 w 20"/>
                <a:gd name="T15" fmla="*/ 0 h 26"/>
                <a:gd name="T16" fmla="*/ 0 w 20"/>
                <a:gd name="T17" fmla="*/ 26 h 26"/>
                <a:gd name="T18" fmla="*/ 20 w 20"/>
                <a:gd name="T19" fmla="*/ 26 h 26"/>
                <a:gd name="T20" fmla="*/ 20 w 20"/>
                <a:gd name="T21" fmla="*/ 22 h 26"/>
                <a:gd name="T22" fmla="*/ 8 w 20"/>
                <a:gd name="T23" fmla="*/ 22 h 26"/>
                <a:gd name="T24" fmla="*/ 8 w 20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8" y="17"/>
                  </a:moveTo>
                  <a:lnTo>
                    <a:pt x="15" y="17"/>
                  </a:lnTo>
                  <a:lnTo>
                    <a:pt x="15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0" y="26"/>
                  </a:lnTo>
                  <a:lnTo>
                    <a:pt x="20" y="22"/>
                  </a:lnTo>
                  <a:lnTo>
                    <a:pt x="8" y="22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3" name="Freeform 145"/>
            <p:cNvSpPr>
              <a:spLocks/>
            </p:cNvSpPr>
            <p:nvPr userDrawn="1"/>
          </p:nvSpPr>
          <p:spPr bwMode="auto">
            <a:xfrm>
              <a:off x="3541713" y="4362450"/>
              <a:ext cx="263525" cy="139700"/>
            </a:xfrm>
            <a:custGeom>
              <a:avLst/>
              <a:gdLst>
                <a:gd name="T0" fmla="*/ 19 w 68"/>
                <a:gd name="T1" fmla="*/ 21 h 36"/>
                <a:gd name="T2" fmla="*/ 11 w 68"/>
                <a:gd name="T3" fmla="*/ 20 h 36"/>
                <a:gd name="T4" fmla="*/ 6 w 68"/>
                <a:gd name="T5" fmla="*/ 27 h 36"/>
                <a:gd name="T6" fmla="*/ 0 w 68"/>
                <a:gd name="T7" fmla="*/ 29 h 36"/>
                <a:gd name="T8" fmla="*/ 4 w 68"/>
                <a:gd name="T9" fmla="*/ 36 h 36"/>
                <a:gd name="T10" fmla="*/ 10 w 68"/>
                <a:gd name="T11" fmla="*/ 32 h 36"/>
                <a:gd name="T12" fmla="*/ 17 w 68"/>
                <a:gd name="T13" fmla="*/ 33 h 36"/>
                <a:gd name="T14" fmla="*/ 21 w 68"/>
                <a:gd name="T15" fmla="*/ 26 h 36"/>
                <a:gd name="T16" fmla="*/ 68 w 68"/>
                <a:gd name="T17" fmla="*/ 0 h 36"/>
                <a:gd name="T18" fmla="*/ 19 w 68"/>
                <a:gd name="T19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19" y="21"/>
                  </a:moveTo>
                  <a:cubicBezTo>
                    <a:pt x="17" y="19"/>
                    <a:pt x="13" y="18"/>
                    <a:pt x="11" y="20"/>
                  </a:cubicBezTo>
                  <a:cubicBezTo>
                    <a:pt x="8" y="21"/>
                    <a:pt x="6" y="24"/>
                    <a:pt x="6" y="2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2" y="34"/>
                    <a:pt x="15" y="34"/>
                    <a:pt x="17" y="33"/>
                  </a:cubicBezTo>
                  <a:cubicBezTo>
                    <a:pt x="19" y="31"/>
                    <a:pt x="21" y="29"/>
                    <a:pt x="21" y="26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19" y="2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4" name="Freeform 146"/>
            <p:cNvSpPr>
              <a:spLocks/>
            </p:cNvSpPr>
            <p:nvPr userDrawn="1"/>
          </p:nvSpPr>
          <p:spPr bwMode="auto">
            <a:xfrm>
              <a:off x="3797300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5" name="Group 174"/>
          <p:cNvGrpSpPr/>
          <p:nvPr userDrawn="1"/>
        </p:nvGrpSpPr>
        <p:grpSpPr>
          <a:xfrm>
            <a:off x="6916738" y="4011613"/>
            <a:ext cx="436562" cy="563563"/>
            <a:chOff x="6916738" y="4011613"/>
            <a:chExt cx="436562" cy="563563"/>
          </a:xfrm>
        </p:grpSpPr>
        <p:sp>
          <p:nvSpPr>
            <p:cNvPr id="176" name="Rectangle 147"/>
            <p:cNvSpPr>
              <a:spLocks noChangeArrowheads="1"/>
            </p:cNvSpPr>
            <p:nvPr userDrawn="1"/>
          </p:nvSpPr>
          <p:spPr bwMode="auto">
            <a:xfrm>
              <a:off x="6916738" y="4529138"/>
              <a:ext cx="355600" cy="460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7" name="Freeform 148"/>
            <p:cNvSpPr>
              <a:spLocks noEditPoints="1"/>
            </p:cNvSpPr>
            <p:nvPr userDrawn="1"/>
          </p:nvSpPr>
          <p:spPr bwMode="auto">
            <a:xfrm>
              <a:off x="6924675" y="4011613"/>
              <a:ext cx="428625" cy="490538"/>
            </a:xfrm>
            <a:custGeom>
              <a:avLst/>
              <a:gdLst>
                <a:gd name="T0" fmla="*/ 106 w 111"/>
                <a:gd name="T1" fmla="*/ 22 h 127"/>
                <a:gd name="T2" fmla="*/ 106 w 111"/>
                <a:gd name="T3" fmla="*/ 22 h 127"/>
                <a:gd name="T4" fmla="*/ 85 w 111"/>
                <a:gd name="T5" fmla="*/ 0 h 127"/>
                <a:gd name="T6" fmla="*/ 80 w 111"/>
                <a:gd name="T7" fmla="*/ 4 h 127"/>
                <a:gd name="T8" fmla="*/ 90 w 111"/>
                <a:gd name="T9" fmla="*/ 15 h 127"/>
                <a:gd name="T10" fmla="*/ 90 w 111"/>
                <a:gd name="T11" fmla="*/ 33 h 127"/>
                <a:gd name="T12" fmla="*/ 104 w 111"/>
                <a:gd name="T13" fmla="*/ 48 h 127"/>
                <a:gd name="T14" fmla="*/ 104 w 111"/>
                <a:gd name="T15" fmla="*/ 105 h 127"/>
                <a:gd name="T16" fmla="*/ 99 w 111"/>
                <a:gd name="T17" fmla="*/ 108 h 127"/>
                <a:gd name="T18" fmla="*/ 92 w 111"/>
                <a:gd name="T19" fmla="*/ 105 h 127"/>
                <a:gd name="T20" fmla="*/ 92 w 111"/>
                <a:gd name="T21" fmla="*/ 62 h 127"/>
                <a:gd name="T22" fmla="*/ 80 w 111"/>
                <a:gd name="T23" fmla="*/ 51 h 127"/>
                <a:gd name="T24" fmla="*/ 80 w 111"/>
                <a:gd name="T25" fmla="*/ 15 h 127"/>
                <a:gd name="T26" fmla="*/ 69 w 111"/>
                <a:gd name="T27" fmla="*/ 3 h 127"/>
                <a:gd name="T28" fmla="*/ 12 w 111"/>
                <a:gd name="T29" fmla="*/ 3 h 127"/>
                <a:gd name="T30" fmla="*/ 0 w 111"/>
                <a:gd name="T31" fmla="*/ 15 h 127"/>
                <a:gd name="T32" fmla="*/ 0 w 111"/>
                <a:gd name="T33" fmla="*/ 115 h 127"/>
                <a:gd name="T34" fmla="*/ 12 w 111"/>
                <a:gd name="T35" fmla="*/ 127 h 127"/>
                <a:gd name="T36" fmla="*/ 69 w 111"/>
                <a:gd name="T37" fmla="*/ 127 h 127"/>
                <a:gd name="T38" fmla="*/ 80 w 111"/>
                <a:gd name="T39" fmla="*/ 115 h 127"/>
                <a:gd name="T40" fmla="*/ 80 w 111"/>
                <a:gd name="T41" fmla="*/ 60 h 127"/>
                <a:gd name="T42" fmla="*/ 85 w 111"/>
                <a:gd name="T43" fmla="*/ 65 h 127"/>
                <a:gd name="T44" fmla="*/ 85 w 111"/>
                <a:gd name="T45" fmla="*/ 108 h 127"/>
                <a:gd name="T46" fmla="*/ 86 w 111"/>
                <a:gd name="T47" fmla="*/ 109 h 127"/>
                <a:gd name="T48" fmla="*/ 98 w 111"/>
                <a:gd name="T49" fmla="*/ 115 h 127"/>
                <a:gd name="T50" fmla="*/ 99 w 111"/>
                <a:gd name="T51" fmla="*/ 115 h 127"/>
                <a:gd name="T52" fmla="*/ 110 w 111"/>
                <a:gd name="T53" fmla="*/ 109 h 127"/>
                <a:gd name="T54" fmla="*/ 111 w 111"/>
                <a:gd name="T55" fmla="*/ 108 h 127"/>
                <a:gd name="T56" fmla="*/ 111 w 111"/>
                <a:gd name="T57" fmla="*/ 56 h 127"/>
                <a:gd name="T58" fmla="*/ 111 w 111"/>
                <a:gd name="T59" fmla="*/ 38 h 127"/>
                <a:gd name="T60" fmla="*/ 111 w 111"/>
                <a:gd name="T61" fmla="*/ 28 h 127"/>
                <a:gd name="T62" fmla="*/ 106 w 111"/>
                <a:gd name="T63" fmla="*/ 22 h 127"/>
                <a:gd name="T64" fmla="*/ 73 w 111"/>
                <a:gd name="T65" fmla="*/ 46 h 127"/>
                <a:gd name="T66" fmla="*/ 61 w 111"/>
                <a:gd name="T67" fmla="*/ 57 h 127"/>
                <a:gd name="T68" fmla="*/ 20 w 111"/>
                <a:gd name="T69" fmla="*/ 57 h 127"/>
                <a:gd name="T70" fmla="*/ 9 w 111"/>
                <a:gd name="T71" fmla="*/ 46 h 127"/>
                <a:gd name="T72" fmla="*/ 9 w 111"/>
                <a:gd name="T73" fmla="*/ 26 h 127"/>
                <a:gd name="T74" fmla="*/ 20 w 111"/>
                <a:gd name="T75" fmla="*/ 15 h 127"/>
                <a:gd name="T76" fmla="*/ 61 w 111"/>
                <a:gd name="T77" fmla="*/ 15 h 127"/>
                <a:gd name="T78" fmla="*/ 73 w 111"/>
                <a:gd name="T79" fmla="*/ 26 h 127"/>
                <a:gd name="T80" fmla="*/ 73 w 111"/>
                <a:gd name="T81" fmla="*/ 46 h 127"/>
                <a:gd name="T82" fmla="*/ 104 w 111"/>
                <a:gd name="T83" fmla="*/ 38 h 127"/>
                <a:gd name="T84" fmla="*/ 104 w 111"/>
                <a:gd name="T85" fmla="*/ 38 h 127"/>
                <a:gd name="T86" fmla="*/ 97 w 111"/>
                <a:gd name="T87" fmla="*/ 30 h 127"/>
                <a:gd name="T88" fmla="*/ 97 w 111"/>
                <a:gd name="T89" fmla="*/ 23 h 127"/>
                <a:gd name="T90" fmla="*/ 104 w 111"/>
                <a:gd name="T91" fmla="*/ 31 h 127"/>
                <a:gd name="T92" fmla="*/ 104 w 111"/>
                <a:gd name="T93" fmla="*/ 3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1" h="127">
                  <a:moveTo>
                    <a:pt x="106" y="22"/>
                  </a:moveTo>
                  <a:cubicBezTo>
                    <a:pt x="106" y="22"/>
                    <a:pt x="106" y="22"/>
                    <a:pt x="106" y="2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4" y="105"/>
                    <a:pt x="104" y="105"/>
                    <a:pt x="104" y="105"/>
                  </a:cubicBezTo>
                  <a:cubicBezTo>
                    <a:pt x="103" y="106"/>
                    <a:pt x="101" y="108"/>
                    <a:pt x="99" y="108"/>
                  </a:cubicBezTo>
                  <a:cubicBezTo>
                    <a:pt x="96" y="108"/>
                    <a:pt x="94" y="107"/>
                    <a:pt x="92" y="105"/>
                  </a:cubicBezTo>
                  <a:cubicBezTo>
                    <a:pt x="92" y="62"/>
                    <a:pt x="92" y="62"/>
                    <a:pt x="92" y="62"/>
                  </a:cubicBezTo>
                  <a:cubicBezTo>
                    <a:pt x="80" y="51"/>
                    <a:pt x="80" y="51"/>
                    <a:pt x="80" y="51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0" y="9"/>
                    <a:pt x="75" y="3"/>
                    <a:pt x="69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5" y="3"/>
                    <a:pt x="0" y="9"/>
                    <a:pt x="0" y="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2"/>
                    <a:pt x="5" y="127"/>
                    <a:pt x="12" y="127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75" y="127"/>
                    <a:pt x="80" y="122"/>
                    <a:pt x="80" y="115"/>
                  </a:cubicBezTo>
                  <a:cubicBezTo>
                    <a:pt x="80" y="60"/>
                    <a:pt x="80" y="60"/>
                    <a:pt x="80" y="60"/>
                  </a:cubicBezTo>
                  <a:cubicBezTo>
                    <a:pt x="85" y="65"/>
                    <a:pt x="85" y="65"/>
                    <a:pt x="85" y="65"/>
                  </a:cubicBezTo>
                  <a:cubicBezTo>
                    <a:pt x="85" y="108"/>
                    <a:pt x="85" y="108"/>
                    <a:pt x="85" y="108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90" y="113"/>
                    <a:pt x="94" y="115"/>
                    <a:pt x="98" y="115"/>
                  </a:cubicBezTo>
                  <a:cubicBezTo>
                    <a:pt x="98" y="115"/>
                    <a:pt x="99" y="115"/>
                    <a:pt x="99" y="115"/>
                  </a:cubicBezTo>
                  <a:cubicBezTo>
                    <a:pt x="106" y="115"/>
                    <a:pt x="110" y="109"/>
                    <a:pt x="110" y="109"/>
                  </a:cubicBezTo>
                  <a:cubicBezTo>
                    <a:pt x="111" y="108"/>
                    <a:pt x="111" y="108"/>
                    <a:pt x="111" y="108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28"/>
                    <a:pt x="111" y="28"/>
                    <a:pt x="111" y="28"/>
                  </a:cubicBezTo>
                  <a:lnTo>
                    <a:pt x="106" y="22"/>
                  </a:lnTo>
                  <a:close/>
                  <a:moveTo>
                    <a:pt x="73" y="46"/>
                  </a:moveTo>
                  <a:cubicBezTo>
                    <a:pt x="73" y="52"/>
                    <a:pt x="68" y="57"/>
                    <a:pt x="61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4" y="57"/>
                    <a:pt x="9" y="52"/>
                    <a:pt x="9" y="4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0"/>
                    <a:pt x="14" y="15"/>
                    <a:pt x="20" y="15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68" y="15"/>
                    <a:pt x="73" y="20"/>
                    <a:pt x="73" y="26"/>
                  </a:cubicBezTo>
                  <a:lnTo>
                    <a:pt x="73" y="46"/>
                  </a:lnTo>
                  <a:close/>
                  <a:moveTo>
                    <a:pt x="104" y="38"/>
                  </a:moveTo>
                  <a:cubicBezTo>
                    <a:pt x="104" y="38"/>
                    <a:pt x="104" y="38"/>
                    <a:pt x="104" y="38"/>
                  </a:cubicBezTo>
                  <a:cubicBezTo>
                    <a:pt x="97" y="30"/>
                    <a:pt x="97" y="30"/>
                    <a:pt x="97" y="3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104" y="31"/>
                    <a:pt x="104" y="31"/>
                    <a:pt x="104" y="31"/>
                  </a:cubicBezTo>
                  <a:lnTo>
                    <a:pt x="104" y="3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78" name="Freeform 149"/>
          <p:cNvSpPr>
            <a:spLocks noEditPoints="1"/>
          </p:cNvSpPr>
          <p:nvPr userDrawn="1"/>
        </p:nvSpPr>
        <p:spPr bwMode="auto">
          <a:xfrm>
            <a:off x="7585075" y="4003675"/>
            <a:ext cx="296863" cy="404813"/>
          </a:xfrm>
          <a:custGeom>
            <a:avLst/>
            <a:gdLst>
              <a:gd name="T0" fmla="*/ 66 w 77"/>
              <a:gd name="T1" fmla="*/ 57 h 105"/>
              <a:gd name="T2" fmla="*/ 66 w 77"/>
              <a:gd name="T3" fmla="*/ 6 h 105"/>
              <a:gd name="T4" fmla="*/ 60 w 77"/>
              <a:gd name="T5" fmla="*/ 0 h 105"/>
              <a:gd name="T6" fmla="*/ 22 w 77"/>
              <a:gd name="T7" fmla="*/ 0 h 105"/>
              <a:gd name="T8" fmla="*/ 0 w 77"/>
              <a:gd name="T9" fmla="*/ 22 h 105"/>
              <a:gd name="T10" fmla="*/ 0 w 77"/>
              <a:gd name="T11" fmla="*/ 86 h 105"/>
              <a:gd name="T12" fmla="*/ 6 w 77"/>
              <a:gd name="T13" fmla="*/ 92 h 105"/>
              <a:gd name="T14" fmla="*/ 26 w 77"/>
              <a:gd name="T15" fmla="*/ 92 h 105"/>
              <a:gd name="T16" fmla="*/ 50 w 77"/>
              <a:gd name="T17" fmla="*/ 105 h 105"/>
              <a:gd name="T18" fmla="*/ 77 w 77"/>
              <a:gd name="T19" fmla="*/ 78 h 105"/>
              <a:gd name="T20" fmla="*/ 66 w 77"/>
              <a:gd name="T21" fmla="*/ 57 h 105"/>
              <a:gd name="T22" fmla="*/ 20 w 77"/>
              <a:gd name="T23" fmla="*/ 9 h 105"/>
              <a:gd name="T24" fmla="*/ 20 w 77"/>
              <a:gd name="T25" fmla="*/ 19 h 105"/>
              <a:gd name="T26" fmla="*/ 20 w 77"/>
              <a:gd name="T27" fmla="*/ 20 h 105"/>
              <a:gd name="T28" fmla="*/ 9 w 77"/>
              <a:gd name="T29" fmla="*/ 20 h 105"/>
              <a:gd name="T30" fmla="*/ 20 w 77"/>
              <a:gd name="T31" fmla="*/ 9 h 105"/>
              <a:gd name="T32" fmla="*/ 23 w 77"/>
              <a:gd name="T33" fmla="*/ 72 h 105"/>
              <a:gd name="T34" fmla="*/ 10 w 77"/>
              <a:gd name="T35" fmla="*/ 72 h 105"/>
              <a:gd name="T36" fmla="*/ 10 w 77"/>
              <a:gd name="T37" fmla="*/ 78 h 105"/>
              <a:gd name="T38" fmla="*/ 23 w 77"/>
              <a:gd name="T39" fmla="*/ 78 h 105"/>
              <a:gd name="T40" fmla="*/ 23 w 77"/>
              <a:gd name="T41" fmla="*/ 78 h 105"/>
              <a:gd name="T42" fmla="*/ 24 w 77"/>
              <a:gd name="T43" fmla="*/ 86 h 105"/>
              <a:gd name="T44" fmla="*/ 6 w 77"/>
              <a:gd name="T45" fmla="*/ 86 h 105"/>
              <a:gd name="T46" fmla="*/ 5 w 77"/>
              <a:gd name="T47" fmla="*/ 86 h 105"/>
              <a:gd name="T48" fmla="*/ 5 w 77"/>
              <a:gd name="T49" fmla="*/ 26 h 105"/>
              <a:gd name="T50" fmla="*/ 20 w 77"/>
              <a:gd name="T51" fmla="*/ 26 h 105"/>
              <a:gd name="T52" fmla="*/ 26 w 77"/>
              <a:gd name="T53" fmla="*/ 19 h 105"/>
              <a:gd name="T54" fmla="*/ 26 w 77"/>
              <a:gd name="T55" fmla="*/ 5 h 105"/>
              <a:gd name="T56" fmla="*/ 60 w 77"/>
              <a:gd name="T57" fmla="*/ 5 h 105"/>
              <a:gd name="T58" fmla="*/ 61 w 77"/>
              <a:gd name="T59" fmla="*/ 6 h 105"/>
              <a:gd name="T60" fmla="*/ 61 w 77"/>
              <a:gd name="T61" fmla="*/ 53 h 105"/>
              <a:gd name="T62" fmla="*/ 50 w 77"/>
              <a:gd name="T63" fmla="*/ 51 h 105"/>
              <a:gd name="T64" fmla="*/ 32 w 77"/>
              <a:gd name="T65" fmla="*/ 58 h 105"/>
              <a:gd name="T66" fmla="*/ 10 w 77"/>
              <a:gd name="T67" fmla="*/ 58 h 105"/>
              <a:gd name="T68" fmla="*/ 10 w 77"/>
              <a:gd name="T69" fmla="*/ 63 h 105"/>
              <a:gd name="T70" fmla="*/ 27 w 77"/>
              <a:gd name="T71" fmla="*/ 63 h 105"/>
              <a:gd name="T72" fmla="*/ 23 w 77"/>
              <a:gd name="T73" fmla="*/ 72 h 105"/>
              <a:gd name="T74" fmla="*/ 50 w 77"/>
              <a:gd name="T75" fmla="*/ 100 h 105"/>
              <a:gd name="T76" fmla="*/ 28 w 77"/>
              <a:gd name="T77" fmla="*/ 78 h 105"/>
              <a:gd name="T78" fmla="*/ 50 w 77"/>
              <a:gd name="T79" fmla="*/ 56 h 105"/>
              <a:gd name="T80" fmla="*/ 71 w 77"/>
              <a:gd name="T81" fmla="*/ 78 h 105"/>
              <a:gd name="T82" fmla="*/ 50 w 77"/>
              <a:gd name="T83" fmla="*/ 10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7" h="105">
                <a:moveTo>
                  <a:pt x="66" y="57"/>
                </a:moveTo>
                <a:cubicBezTo>
                  <a:pt x="66" y="6"/>
                  <a:pt x="66" y="6"/>
                  <a:pt x="66" y="6"/>
                </a:cubicBezTo>
                <a:cubicBezTo>
                  <a:pt x="66" y="2"/>
                  <a:pt x="63" y="0"/>
                  <a:pt x="6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89"/>
                  <a:pt x="3" y="92"/>
                  <a:pt x="6" y="92"/>
                </a:cubicBezTo>
                <a:cubicBezTo>
                  <a:pt x="26" y="92"/>
                  <a:pt x="26" y="92"/>
                  <a:pt x="26" y="92"/>
                </a:cubicBezTo>
                <a:cubicBezTo>
                  <a:pt x="31" y="100"/>
                  <a:pt x="40" y="105"/>
                  <a:pt x="50" y="105"/>
                </a:cubicBezTo>
                <a:cubicBezTo>
                  <a:pt x="65" y="105"/>
                  <a:pt x="77" y="93"/>
                  <a:pt x="77" y="78"/>
                </a:cubicBezTo>
                <a:cubicBezTo>
                  <a:pt x="77" y="69"/>
                  <a:pt x="73" y="62"/>
                  <a:pt x="66" y="57"/>
                </a:cubicBezTo>
                <a:close/>
                <a:moveTo>
                  <a:pt x="20" y="9"/>
                </a:moveTo>
                <a:cubicBezTo>
                  <a:pt x="20" y="19"/>
                  <a:pt x="20" y="19"/>
                  <a:pt x="20" y="19"/>
                </a:cubicBezTo>
                <a:cubicBezTo>
                  <a:pt x="20" y="20"/>
                  <a:pt x="20" y="20"/>
                  <a:pt x="20" y="20"/>
                </a:cubicBezTo>
                <a:cubicBezTo>
                  <a:pt x="9" y="20"/>
                  <a:pt x="9" y="20"/>
                  <a:pt x="9" y="20"/>
                </a:cubicBezTo>
                <a:lnTo>
                  <a:pt x="20" y="9"/>
                </a:lnTo>
                <a:close/>
                <a:moveTo>
                  <a:pt x="23" y="72"/>
                </a:moveTo>
                <a:cubicBezTo>
                  <a:pt x="10" y="72"/>
                  <a:pt x="10" y="72"/>
                  <a:pt x="10" y="72"/>
                </a:cubicBezTo>
                <a:cubicBezTo>
                  <a:pt x="10" y="78"/>
                  <a:pt x="10" y="78"/>
                  <a:pt x="10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81"/>
                  <a:pt x="23" y="84"/>
                  <a:pt x="24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5" y="86"/>
                  <a:pt x="5" y="86"/>
                </a:cubicBezTo>
                <a:cubicBezTo>
                  <a:pt x="5" y="26"/>
                  <a:pt x="5" y="26"/>
                  <a:pt x="5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23" y="26"/>
                  <a:pt x="26" y="23"/>
                  <a:pt x="26" y="19"/>
                </a:cubicBezTo>
                <a:cubicBezTo>
                  <a:pt x="26" y="5"/>
                  <a:pt x="26" y="5"/>
                  <a:pt x="26" y="5"/>
                </a:cubicBezTo>
                <a:cubicBezTo>
                  <a:pt x="60" y="5"/>
                  <a:pt x="60" y="5"/>
                  <a:pt x="60" y="5"/>
                </a:cubicBezTo>
                <a:cubicBezTo>
                  <a:pt x="60" y="5"/>
                  <a:pt x="61" y="5"/>
                  <a:pt x="61" y="6"/>
                </a:cubicBezTo>
                <a:cubicBezTo>
                  <a:pt x="61" y="53"/>
                  <a:pt x="61" y="53"/>
                  <a:pt x="61" y="53"/>
                </a:cubicBezTo>
                <a:cubicBezTo>
                  <a:pt x="57" y="52"/>
                  <a:pt x="54" y="51"/>
                  <a:pt x="50" y="51"/>
                </a:cubicBezTo>
                <a:cubicBezTo>
                  <a:pt x="43" y="51"/>
                  <a:pt x="36" y="54"/>
                  <a:pt x="32" y="58"/>
                </a:cubicBezTo>
                <a:cubicBezTo>
                  <a:pt x="10" y="58"/>
                  <a:pt x="10" y="58"/>
                  <a:pt x="10" y="58"/>
                </a:cubicBezTo>
                <a:cubicBezTo>
                  <a:pt x="10" y="63"/>
                  <a:pt x="10" y="63"/>
                  <a:pt x="10" y="63"/>
                </a:cubicBezTo>
                <a:cubicBezTo>
                  <a:pt x="27" y="63"/>
                  <a:pt x="27" y="63"/>
                  <a:pt x="27" y="63"/>
                </a:cubicBezTo>
                <a:cubicBezTo>
                  <a:pt x="25" y="66"/>
                  <a:pt x="24" y="69"/>
                  <a:pt x="23" y="72"/>
                </a:cubicBezTo>
                <a:close/>
                <a:moveTo>
                  <a:pt x="50" y="100"/>
                </a:moveTo>
                <a:cubicBezTo>
                  <a:pt x="38" y="100"/>
                  <a:pt x="28" y="90"/>
                  <a:pt x="28" y="78"/>
                </a:cubicBezTo>
                <a:cubicBezTo>
                  <a:pt x="28" y="66"/>
                  <a:pt x="38" y="56"/>
                  <a:pt x="50" y="56"/>
                </a:cubicBezTo>
                <a:cubicBezTo>
                  <a:pt x="62" y="56"/>
                  <a:pt x="71" y="66"/>
                  <a:pt x="71" y="78"/>
                </a:cubicBezTo>
                <a:cubicBezTo>
                  <a:pt x="71" y="90"/>
                  <a:pt x="62" y="100"/>
                  <a:pt x="50" y="10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9" name="Rectangle 150"/>
          <p:cNvSpPr>
            <a:spLocks noChangeArrowheads="1"/>
          </p:cNvSpPr>
          <p:nvPr userDrawn="1"/>
        </p:nvSpPr>
        <p:spPr bwMode="auto">
          <a:xfrm>
            <a:off x="7705725" y="4057650"/>
            <a:ext cx="95250" cy="23813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0" name="Rectangle 151"/>
          <p:cNvSpPr>
            <a:spLocks noChangeArrowheads="1"/>
          </p:cNvSpPr>
          <p:nvPr userDrawn="1"/>
        </p:nvSpPr>
        <p:spPr bwMode="auto">
          <a:xfrm>
            <a:off x="7623175" y="4114800"/>
            <a:ext cx="177800" cy="20638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1" name="Rectangle 152"/>
          <p:cNvSpPr>
            <a:spLocks noChangeArrowheads="1"/>
          </p:cNvSpPr>
          <p:nvPr userDrawn="1"/>
        </p:nvSpPr>
        <p:spPr bwMode="auto">
          <a:xfrm>
            <a:off x="7623175" y="4170363"/>
            <a:ext cx="177800" cy="22225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2" name="Freeform 153"/>
          <p:cNvSpPr>
            <a:spLocks/>
          </p:cNvSpPr>
          <p:nvPr userDrawn="1"/>
        </p:nvSpPr>
        <p:spPr bwMode="auto">
          <a:xfrm>
            <a:off x="7724775" y="4254500"/>
            <a:ext cx="123825" cy="65088"/>
          </a:xfrm>
          <a:custGeom>
            <a:avLst/>
            <a:gdLst>
              <a:gd name="T0" fmla="*/ 16 w 32"/>
              <a:gd name="T1" fmla="*/ 10 h 17"/>
              <a:gd name="T2" fmla="*/ 14 w 32"/>
              <a:gd name="T3" fmla="*/ 9 h 17"/>
              <a:gd name="T4" fmla="*/ 4 w 32"/>
              <a:gd name="T5" fmla="*/ 0 h 17"/>
              <a:gd name="T6" fmla="*/ 0 w 32"/>
              <a:gd name="T7" fmla="*/ 4 h 17"/>
              <a:gd name="T8" fmla="*/ 10 w 32"/>
              <a:gd name="T9" fmla="*/ 13 h 17"/>
              <a:gd name="T10" fmla="*/ 14 w 32"/>
              <a:gd name="T11" fmla="*/ 17 h 17"/>
              <a:gd name="T12" fmla="*/ 16 w 32"/>
              <a:gd name="T13" fmla="*/ 16 h 17"/>
              <a:gd name="T14" fmla="*/ 32 w 32"/>
              <a:gd name="T15" fmla="*/ 16 h 17"/>
              <a:gd name="T16" fmla="*/ 32 w 32"/>
              <a:gd name="T17" fmla="*/ 10 h 17"/>
              <a:gd name="T18" fmla="*/ 16 w 32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" h="17">
                <a:moveTo>
                  <a:pt x="16" y="10"/>
                </a:moveTo>
                <a:cubicBezTo>
                  <a:pt x="16" y="10"/>
                  <a:pt x="15" y="9"/>
                  <a:pt x="14" y="9"/>
                </a:cubicBezTo>
                <a:cubicBezTo>
                  <a:pt x="4" y="0"/>
                  <a:pt x="4" y="0"/>
                  <a:pt x="4" y="0"/>
                </a:cubicBezTo>
                <a:cubicBezTo>
                  <a:pt x="0" y="4"/>
                  <a:pt x="0" y="4"/>
                  <a:pt x="0" y="4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5"/>
                  <a:pt x="12" y="17"/>
                  <a:pt x="14" y="17"/>
                </a:cubicBezTo>
                <a:cubicBezTo>
                  <a:pt x="15" y="17"/>
                  <a:pt x="16" y="16"/>
                  <a:pt x="16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10"/>
                  <a:pt x="32" y="10"/>
                  <a:pt x="32" y="10"/>
                </a:cubicBezTo>
                <a:lnTo>
                  <a:pt x="16" y="1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3" name="Freeform 154"/>
          <p:cNvSpPr>
            <a:spLocks noEditPoints="1"/>
          </p:cNvSpPr>
          <p:nvPr userDrawn="1"/>
        </p:nvSpPr>
        <p:spPr bwMode="auto">
          <a:xfrm>
            <a:off x="8310563" y="3467100"/>
            <a:ext cx="560388" cy="296863"/>
          </a:xfrm>
          <a:custGeom>
            <a:avLst/>
            <a:gdLst>
              <a:gd name="T0" fmla="*/ 73 w 145"/>
              <a:gd name="T1" fmla="*/ 0 h 77"/>
              <a:gd name="T2" fmla="*/ 0 w 145"/>
              <a:gd name="T3" fmla="*/ 38 h 77"/>
              <a:gd name="T4" fmla="*/ 0 w 145"/>
              <a:gd name="T5" fmla="*/ 38 h 77"/>
              <a:gd name="T6" fmla="*/ 73 w 145"/>
              <a:gd name="T7" fmla="*/ 77 h 77"/>
              <a:gd name="T8" fmla="*/ 145 w 145"/>
              <a:gd name="T9" fmla="*/ 38 h 77"/>
              <a:gd name="T10" fmla="*/ 145 w 145"/>
              <a:gd name="T11" fmla="*/ 38 h 77"/>
              <a:gd name="T12" fmla="*/ 73 w 145"/>
              <a:gd name="T13" fmla="*/ 0 h 77"/>
              <a:gd name="T14" fmla="*/ 54 w 145"/>
              <a:gd name="T15" fmla="*/ 25 h 77"/>
              <a:gd name="T16" fmla="*/ 63 w 145"/>
              <a:gd name="T17" fmla="*/ 16 h 77"/>
              <a:gd name="T18" fmla="*/ 71 w 145"/>
              <a:gd name="T19" fmla="*/ 25 h 77"/>
              <a:gd name="T20" fmla="*/ 63 w 145"/>
              <a:gd name="T21" fmla="*/ 33 h 77"/>
              <a:gd name="T22" fmla="*/ 54 w 145"/>
              <a:gd name="T23" fmla="*/ 25 h 77"/>
              <a:gd name="T24" fmla="*/ 10 w 145"/>
              <a:gd name="T25" fmla="*/ 38 h 77"/>
              <a:gd name="T26" fmla="*/ 57 w 145"/>
              <a:gd name="T27" fmla="*/ 10 h 77"/>
              <a:gd name="T28" fmla="*/ 40 w 145"/>
              <a:gd name="T29" fmla="*/ 38 h 77"/>
              <a:gd name="T30" fmla="*/ 56 w 145"/>
              <a:gd name="T31" fmla="*/ 66 h 77"/>
              <a:gd name="T32" fmla="*/ 31 w 145"/>
              <a:gd name="T33" fmla="*/ 58 h 77"/>
              <a:gd name="T34" fmla="*/ 10 w 145"/>
              <a:gd name="T35" fmla="*/ 38 h 77"/>
              <a:gd name="T36" fmla="*/ 89 w 145"/>
              <a:gd name="T37" fmla="*/ 66 h 77"/>
              <a:gd name="T38" fmla="*/ 105 w 145"/>
              <a:gd name="T39" fmla="*/ 38 h 77"/>
              <a:gd name="T40" fmla="*/ 88 w 145"/>
              <a:gd name="T41" fmla="*/ 10 h 77"/>
              <a:gd name="T42" fmla="*/ 135 w 145"/>
              <a:gd name="T43" fmla="*/ 38 h 77"/>
              <a:gd name="T44" fmla="*/ 89 w 145"/>
              <a:gd name="T45" fmla="*/ 6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5" h="77">
                <a:moveTo>
                  <a:pt x="73" y="0"/>
                </a:moveTo>
                <a:cubicBezTo>
                  <a:pt x="38" y="0"/>
                  <a:pt x="9" y="16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9" y="60"/>
                  <a:pt x="38" y="77"/>
                  <a:pt x="73" y="77"/>
                </a:cubicBezTo>
                <a:cubicBezTo>
                  <a:pt x="107" y="77"/>
                  <a:pt x="137" y="60"/>
                  <a:pt x="145" y="38"/>
                </a:cubicBezTo>
                <a:cubicBezTo>
                  <a:pt x="145" y="38"/>
                  <a:pt x="145" y="38"/>
                  <a:pt x="145" y="38"/>
                </a:cubicBezTo>
                <a:cubicBezTo>
                  <a:pt x="137" y="16"/>
                  <a:pt x="107" y="0"/>
                  <a:pt x="73" y="0"/>
                </a:cubicBezTo>
                <a:close/>
                <a:moveTo>
                  <a:pt x="54" y="25"/>
                </a:moveTo>
                <a:cubicBezTo>
                  <a:pt x="54" y="20"/>
                  <a:pt x="58" y="16"/>
                  <a:pt x="63" y="16"/>
                </a:cubicBezTo>
                <a:cubicBezTo>
                  <a:pt x="67" y="16"/>
                  <a:pt x="71" y="20"/>
                  <a:pt x="71" y="25"/>
                </a:cubicBezTo>
                <a:cubicBezTo>
                  <a:pt x="71" y="29"/>
                  <a:pt x="67" y="33"/>
                  <a:pt x="63" y="33"/>
                </a:cubicBezTo>
                <a:cubicBezTo>
                  <a:pt x="58" y="33"/>
                  <a:pt x="54" y="29"/>
                  <a:pt x="54" y="25"/>
                </a:cubicBezTo>
                <a:close/>
                <a:moveTo>
                  <a:pt x="10" y="38"/>
                </a:moveTo>
                <a:cubicBezTo>
                  <a:pt x="18" y="24"/>
                  <a:pt x="36" y="14"/>
                  <a:pt x="57" y="10"/>
                </a:cubicBezTo>
                <a:cubicBezTo>
                  <a:pt x="47" y="16"/>
                  <a:pt x="40" y="26"/>
                  <a:pt x="40" y="38"/>
                </a:cubicBezTo>
                <a:cubicBezTo>
                  <a:pt x="40" y="50"/>
                  <a:pt x="47" y="61"/>
                  <a:pt x="56" y="66"/>
                </a:cubicBezTo>
                <a:cubicBezTo>
                  <a:pt x="47" y="65"/>
                  <a:pt x="39" y="62"/>
                  <a:pt x="31" y="58"/>
                </a:cubicBezTo>
                <a:cubicBezTo>
                  <a:pt x="21" y="53"/>
                  <a:pt x="14" y="46"/>
                  <a:pt x="10" y="38"/>
                </a:cubicBezTo>
                <a:close/>
                <a:moveTo>
                  <a:pt x="89" y="66"/>
                </a:moveTo>
                <a:cubicBezTo>
                  <a:pt x="99" y="61"/>
                  <a:pt x="105" y="50"/>
                  <a:pt x="105" y="38"/>
                </a:cubicBezTo>
                <a:cubicBezTo>
                  <a:pt x="105" y="26"/>
                  <a:pt x="98" y="16"/>
                  <a:pt x="88" y="10"/>
                </a:cubicBezTo>
                <a:cubicBezTo>
                  <a:pt x="110" y="14"/>
                  <a:pt x="128" y="24"/>
                  <a:pt x="135" y="38"/>
                </a:cubicBezTo>
                <a:cubicBezTo>
                  <a:pt x="128" y="52"/>
                  <a:pt x="110" y="62"/>
                  <a:pt x="89" y="6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4" name="Freeform 155"/>
          <p:cNvSpPr>
            <a:spLocks noEditPoints="1"/>
          </p:cNvSpPr>
          <p:nvPr userDrawn="1"/>
        </p:nvSpPr>
        <p:spPr bwMode="auto">
          <a:xfrm>
            <a:off x="8423275" y="2354263"/>
            <a:ext cx="544513" cy="838200"/>
          </a:xfrm>
          <a:custGeom>
            <a:avLst/>
            <a:gdLst>
              <a:gd name="T0" fmla="*/ 0 w 141"/>
              <a:gd name="T1" fmla="*/ 200 h 217"/>
              <a:gd name="T2" fmla="*/ 141 w 141"/>
              <a:gd name="T3" fmla="*/ 17 h 217"/>
              <a:gd name="T4" fmla="*/ 126 w 141"/>
              <a:gd name="T5" fmla="*/ 67 h 217"/>
              <a:gd name="T6" fmla="*/ 40 w 141"/>
              <a:gd name="T7" fmla="*/ 200 h 217"/>
              <a:gd name="T8" fmla="*/ 20 w 141"/>
              <a:gd name="T9" fmla="*/ 183 h 217"/>
              <a:gd name="T10" fmla="*/ 46 w 141"/>
              <a:gd name="T11" fmla="*/ 168 h 217"/>
              <a:gd name="T12" fmla="*/ 14 w 141"/>
              <a:gd name="T13" fmla="*/ 163 h 217"/>
              <a:gd name="T14" fmla="*/ 46 w 141"/>
              <a:gd name="T15" fmla="*/ 168 h 217"/>
              <a:gd name="T16" fmla="*/ 14 w 141"/>
              <a:gd name="T17" fmla="*/ 143 h 217"/>
              <a:gd name="T18" fmla="*/ 46 w 141"/>
              <a:gd name="T19" fmla="*/ 137 h 217"/>
              <a:gd name="T20" fmla="*/ 20 w 141"/>
              <a:gd name="T21" fmla="*/ 123 h 217"/>
              <a:gd name="T22" fmla="*/ 40 w 141"/>
              <a:gd name="T23" fmla="*/ 106 h 217"/>
              <a:gd name="T24" fmla="*/ 80 w 141"/>
              <a:gd name="T25" fmla="*/ 200 h 217"/>
              <a:gd name="T26" fmla="*/ 61 w 141"/>
              <a:gd name="T27" fmla="*/ 183 h 217"/>
              <a:gd name="T28" fmla="*/ 86 w 141"/>
              <a:gd name="T29" fmla="*/ 168 h 217"/>
              <a:gd name="T30" fmla="*/ 55 w 141"/>
              <a:gd name="T31" fmla="*/ 163 h 217"/>
              <a:gd name="T32" fmla="*/ 86 w 141"/>
              <a:gd name="T33" fmla="*/ 168 h 217"/>
              <a:gd name="T34" fmla="*/ 55 w 141"/>
              <a:gd name="T35" fmla="*/ 143 h 217"/>
              <a:gd name="T36" fmla="*/ 86 w 141"/>
              <a:gd name="T37" fmla="*/ 137 h 217"/>
              <a:gd name="T38" fmla="*/ 61 w 141"/>
              <a:gd name="T39" fmla="*/ 123 h 217"/>
              <a:gd name="T40" fmla="*/ 80 w 141"/>
              <a:gd name="T41" fmla="*/ 106 h 217"/>
              <a:gd name="T42" fmla="*/ 121 w 141"/>
              <a:gd name="T43" fmla="*/ 200 h 217"/>
              <a:gd name="T44" fmla="*/ 102 w 141"/>
              <a:gd name="T45" fmla="*/ 183 h 217"/>
              <a:gd name="T46" fmla="*/ 127 w 141"/>
              <a:gd name="T47" fmla="*/ 168 h 217"/>
              <a:gd name="T48" fmla="*/ 95 w 141"/>
              <a:gd name="T49" fmla="*/ 163 h 217"/>
              <a:gd name="T50" fmla="*/ 127 w 141"/>
              <a:gd name="T51" fmla="*/ 168 h 217"/>
              <a:gd name="T52" fmla="*/ 95 w 141"/>
              <a:gd name="T53" fmla="*/ 143 h 217"/>
              <a:gd name="T54" fmla="*/ 127 w 141"/>
              <a:gd name="T55" fmla="*/ 137 h 217"/>
              <a:gd name="T56" fmla="*/ 102 w 141"/>
              <a:gd name="T57" fmla="*/ 123 h 217"/>
              <a:gd name="T58" fmla="*/ 121 w 141"/>
              <a:gd name="T59" fmla="*/ 106 h 217"/>
              <a:gd name="T60" fmla="*/ 29 w 141"/>
              <a:gd name="T61" fmla="*/ 84 h 217"/>
              <a:gd name="T62" fmla="*/ 18 w 141"/>
              <a:gd name="T63" fmla="*/ 75 h 217"/>
              <a:gd name="T64" fmla="*/ 56 w 141"/>
              <a:gd name="T65" fmla="*/ 81 h 217"/>
              <a:gd name="T66" fmla="*/ 38 w 141"/>
              <a:gd name="T67" fmla="*/ 78 h 217"/>
              <a:gd name="T68" fmla="*/ 56 w 141"/>
              <a:gd name="T69" fmla="*/ 81 h 217"/>
              <a:gd name="T70" fmla="*/ 61 w 141"/>
              <a:gd name="T71" fmla="*/ 81 h 217"/>
              <a:gd name="T72" fmla="*/ 80 w 141"/>
              <a:gd name="T73" fmla="*/ 78 h 217"/>
              <a:gd name="T74" fmla="*/ 88 w 141"/>
              <a:gd name="T75" fmla="*/ 84 h 217"/>
              <a:gd name="T76" fmla="*/ 99 w 141"/>
              <a:gd name="T77" fmla="*/ 75 h 217"/>
              <a:gd name="T78" fmla="*/ 123 w 141"/>
              <a:gd name="T79" fmla="*/ 84 h 217"/>
              <a:gd name="T80" fmla="*/ 111 w 141"/>
              <a:gd name="T81" fmla="*/ 75 h 217"/>
              <a:gd name="T82" fmla="*/ 33 w 141"/>
              <a:gd name="T83" fmla="*/ 96 h 217"/>
              <a:gd name="T84" fmla="*/ 14 w 141"/>
              <a:gd name="T85" fmla="*/ 93 h 217"/>
              <a:gd name="T86" fmla="*/ 33 w 141"/>
              <a:gd name="T87" fmla="*/ 96 h 217"/>
              <a:gd name="T88" fmla="*/ 38 w 141"/>
              <a:gd name="T89" fmla="*/ 96 h 217"/>
              <a:gd name="T90" fmla="*/ 56 w 141"/>
              <a:gd name="T91" fmla="*/ 93 h 217"/>
              <a:gd name="T92" fmla="*/ 65 w 141"/>
              <a:gd name="T93" fmla="*/ 99 h 217"/>
              <a:gd name="T94" fmla="*/ 76 w 141"/>
              <a:gd name="T95" fmla="*/ 90 h 217"/>
              <a:gd name="T96" fmla="*/ 99 w 141"/>
              <a:gd name="T97" fmla="*/ 99 h 217"/>
              <a:gd name="T98" fmla="*/ 88 w 141"/>
              <a:gd name="T99" fmla="*/ 90 h 217"/>
              <a:gd name="T100" fmla="*/ 126 w 141"/>
              <a:gd name="T101" fmla="*/ 96 h 217"/>
              <a:gd name="T102" fmla="*/ 108 w 141"/>
              <a:gd name="T103" fmla="*/ 93 h 217"/>
              <a:gd name="T104" fmla="*/ 126 w 141"/>
              <a:gd name="T105" fmla="*/ 96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1" h="217">
                <a:moveTo>
                  <a:pt x="126" y="0"/>
                </a:moveTo>
                <a:cubicBezTo>
                  <a:pt x="15" y="0"/>
                  <a:pt x="15" y="0"/>
                  <a:pt x="15" y="0"/>
                </a:cubicBezTo>
                <a:cubicBezTo>
                  <a:pt x="6" y="0"/>
                  <a:pt x="0" y="8"/>
                  <a:pt x="0" y="17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10"/>
                  <a:pt x="6" y="217"/>
                  <a:pt x="15" y="217"/>
                </a:cubicBezTo>
                <a:cubicBezTo>
                  <a:pt x="126" y="217"/>
                  <a:pt x="126" y="217"/>
                  <a:pt x="126" y="217"/>
                </a:cubicBezTo>
                <a:cubicBezTo>
                  <a:pt x="135" y="217"/>
                  <a:pt x="141" y="210"/>
                  <a:pt x="141" y="200"/>
                </a:cubicBezTo>
                <a:cubicBezTo>
                  <a:pt x="141" y="17"/>
                  <a:pt x="141" y="17"/>
                  <a:pt x="141" y="17"/>
                </a:cubicBezTo>
                <a:cubicBezTo>
                  <a:pt x="141" y="8"/>
                  <a:pt x="135" y="0"/>
                  <a:pt x="126" y="0"/>
                </a:cubicBezTo>
                <a:close/>
                <a:moveTo>
                  <a:pt x="15" y="16"/>
                </a:moveTo>
                <a:cubicBezTo>
                  <a:pt x="126" y="16"/>
                  <a:pt x="126" y="16"/>
                  <a:pt x="126" y="16"/>
                </a:cubicBezTo>
                <a:cubicBezTo>
                  <a:pt x="126" y="67"/>
                  <a:pt x="126" y="67"/>
                  <a:pt x="126" y="67"/>
                </a:cubicBezTo>
                <a:cubicBezTo>
                  <a:pt x="15" y="67"/>
                  <a:pt x="15" y="67"/>
                  <a:pt x="15" y="67"/>
                </a:cubicBezTo>
                <a:lnTo>
                  <a:pt x="15" y="16"/>
                </a:lnTo>
                <a:close/>
                <a:moveTo>
                  <a:pt x="46" y="194"/>
                </a:moveTo>
                <a:cubicBezTo>
                  <a:pt x="46" y="197"/>
                  <a:pt x="43" y="200"/>
                  <a:pt x="40" y="200"/>
                </a:cubicBezTo>
                <a:cubicBezTo>
                  <a:pt x="20" y="200"/>
                  <a:pt x="20" y="200"/>
                  <a:pt x="20" y="200"/>
                </a:cubicBezTo>
                <a:cubicBezTo>
                  <a:pt x="17" y="200"/>
                  <a:pt x="14" y="197"/>
                  <a:pt x="14" y="194"/>
                </a:cubicBezTo>
                <a:cubicBezTo>
                  <a:pt x="14" y="189"/>
                  <a:pt x="14" y="189"/>
                  <a:pt x="14" y="189"/>
                </a:cubicBezTo>
                <a:cubicBezTo>
                  <a:pt x="14" y="186"/>
                  <a:pt x="17" y="183"/>
                  <a:pt x="20" y="183"/>
                </a:cubicBezTo>
                <a:cubicBezTo>
                  <a:pt x="40" y="183"/>
                  <a:pt x="40" y="183"/>
                  <a:pt x="40" y="183"/>
                </a:cubicBezTo>
                <a:cubicBezTo>
                  <a:pt x="43" y="183"/>
                  <a:pt x="46" y="186"/>
                  <a:pt x="46" y="189"/>
                </a:cubicBezTo>
                <a:lnTo>
                  <a:pt x="46" y="194"/>
                </a:lnTo>
                <a:close/>
                <a:moveTo>
                  <a:pt x="46" y="168"/>
                </a:moveTo>
                <a:cubicBezTo>
                  <a:pt x="46" y="171"/>
                  <a:pt x="43" y="174"/>
                  <a:pt x="40" y="174"/>
                </a:cubicBezTo>
                <a:cubicBezTo>
                  <a:pt x="20" y="174"/>
                  <a:pt x="20" y="174"/>
                  <a:pt x="20" y="174"/>
                </a:cubicBezTo>
                <a:cubicBezTo>
                  <a:pt x="17" y="174"/>
                  <a:pt x="14" y="171"/>
                  <a:pt x="14" y="168"/>
                </a:cubicBezTo>
                <a:cubicBezTo>
                  <a:pt x="14" y="163"/>
                  <a:pt x="14" y="163"/>
                  <a:pt x="14" y="163"/>
                </a:cubicBezTo>
                <a:cubicBezTo>
                  <a:pt x="14" y="160"/>
                  <a:pt x="17" y="157"/>
                  <a:pt x="20" y="157"/>
                </a:cubicBezTo>
                <a:cubicBezTo>
                  <a:pt x="40" y="157"/>
                  <a:pt x="40" y="157"/>
                  <a:pt x="40" y="157"/>
                </a:cubicBezTo>
                <a:cubicBezTo>
                  <a:pt x="43" y="157"/>
                  <a:pt x="46" y="160"/>
                  <a:pt x="46" y="163"/>
                </a:cubicBezTo>
                <a:lnTo>
                  <a:pt x="46" y="168"/>
                </a:lnTo>
                <a:close/>
                <a:moveTo>
                  <a:pt x="46" y="143"/>
                </a:moveTo>
                <a:cubicBezTo>
                  <a:pt x="46" y="146"/>
                  <a:pt x="43" y="148"/>
                  <a:pt x="40" y="148"/>
                </a:cubicBezTo>
                <a:cubicBezTo>
                  <a:pt x="20" y="148"/>
                  <a:pt x="20" y="148"/>
                  <a:pt x="20" y="148"/>
                </a:cubicBezTo>
                <a:cubicBezTo>
                  <a:pt x="17" y="148"/>
                  <a:pt x="14" y="146"/>
                  <a:pt x="14" y="143"/>
                </a:cubicBezTo>
                <a:cubicBezTo>
                  <a:pt x="14" y="137"/>
                  <a:pt x="14" y="137"/>
                  <a:pt x="14" y="137"/>
                </a:cubicBezTo>
                <a:cubicBezTo>
                  <a:pt x="14" y="134"/>
                  <a:pt x="17" y="132"/>
                  <a:pt x="20" y="132"/>
                </a:cubicBezTo>
                <a:cubicBezTo>
                  <a:pt x="40" y="132"/>
                  <a:pt x="40" y="132"/>
                  <a:pt x="40" y="132"/>
                </a:cubicBezTo>
                <a:cubicBezTo>
                  <a:pt x="43" y="132"/>
                  <a:pt x="46" y="134"/>
                  <a:pt x="46" y="137"/>
                </a:cubicBezTo>
                <a:lnTo>
                  <a:pt x="46" y="143"/>
                </a:lnTo>
                <a:close/>
                <a:moveTo>
                  <a:pt x="46" y="117"/>
                </a:moveTo>
                <a:cubicBezTo>
                  <a:pt x="46" y="120"/>
                  <a:pt x="43" y="123"/>
                  <a:pt x="40" y="123"/>
                </a:cubicBezTo>
                <a:cubicBezTo>
                  <a:pt x="20" y="123"/>
                  <a:pt x="20" y="123"/>
                  <a:pt x="20" y="123"/>
                </a:cubicBezTo>
                <a:cubicBezTo>
                  <a:pt x="17" y="123"/>
                  <a:pt x="14" y="120"/>
                  <a:pt x="14" y="117"/>
                </a:cubicBezTo>
                <a:cubicBezTo>
                  <a:pt x="14" y="111"/>
                  <a:pt x="14" y="111"/>
                  <a:pt x="14" y="111"/>
                </a:cubicBezTo>
                <a:cubicBezTo>
                  <a:pt x="14" y="108"/>
                  <a:pt x="17" y="106"/>
                  <a:pt x="20" y="106"/>
                </a:cubicBezTo>
                <a:cubicBezTo>
                  <a:pt x="40" y="106"/>
                  <a:pt x="40" y="106"/>
                  <a:pt x="40" y="106"/>
                </a:cubicBezTo>
                <a:cubicBezTo>
                  <a:pt x="43" y="106"/>
                  <a:pt x="46" y="108"/>
                  <a:pt x="46" y="111"/>
                </a:cubicBezTo>
                <a:lnTo>
                  <a:pt x="46" y="117"/>
                </a:lnTo>
                <a:close/>
                <a:moveTo>
                  <a:pt x="86" y="194"/>
                </a:moveTo>
                <a:cubicBezTo>
                  <a:pt x="86" y="197"/>
                  <a:pt x="84" y="200"/>
                  <a:pt x="80" y="200"/>
                </a:cubicBezTo>
                <a:cubicBezTo>
                  <a:pt x="61" y="200"/>
                  <a:pt x="61" y="200"/>
                  <a:pt x="61" y="200"/>
                </a:cubicBezTo>
                <a:cubicBezTo>
                  <a:pt x="58" y="200"/>
                  <a:pt x="55" y="197"/>
                  <a:pt x="55" y="194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5" y="186"/>
                  <a:pt x="58" y="183"/>
                  <a:pt x="61" y="183"/>
                </a:cubicBezTo>
                <a:cubicBezTo>
                  <a:pt x="80" y="183"/>
                  <a:pt x="80" y="183"/>
                  <a:pt x="80" y="183"/>
                </a:cubicBezTo>
                <a:cubicBezTo>
                  <a:pt x="84" y="183"/>
                  <a:pt x="86" y="186"/>
                  <a:pt x="86" y="189"/>
                </a:cubicBezTo>
                <a:lnTo>
                  <a:pt x="86" y="194"/>
                </a:lnTo>
                <a:close/>
                <a:moveTo>
                  <a:pt x="86" y="168"/>
                </a:moveTo>
                <a:cubicBezTo>
                  <a:pt x="86" y="171"/>
                  <a:pt x="84" y="174"/>
                  <a:pt x="80" y="174"/>
                </a:cubicBezTo>
                <a:cubicBezTo>
                  <a:pt x="61" y="174"/>
                  <a:pt x="61" y="174"/>
                  <a:pt x="61" y="174"/>
                </a:cubicBezTo>
                <a:cubicBezTo>
                  <a:pt x="58" y="174"/>
                  <a:pt x="55" y="171"/>
                  <a:pt x="55" y="168"/>
                </a:cubicBezTo>
                <a:cubicBezTo>
                  <a:pt x="55" y="163"/>
                  <a:pt x="55" y="163"/>
                  <a:pt x="55" y="163"/>
                </a:cubicBezTo>
                <a:cubicBezTo>
                  <a:pt x="55" y="160"/>
                  <a:pt x="58" y="157"/>
                  <a:pt x="61" y="157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84" y="157"/>
                  <a:pt x="86" y="160"/>
                  <a:pt x="86" y="163"/>
                </a:cubicBezTo>
                <a:lnTo>
                  <a:pt x="86" y="168"/>
                </a:lnTo>
                <a:close/>
                <a:moveTo>
                  <a:pt x="86" y="143"/>
                </a:moveTo>
                <a:cubicBezTo>
                  <a:pt x="86" y="146"/>
                  <a:pt x="84" y="148"/>
                  <a:pt x="80" y="148"/>
                </a:cubicBezTo>
                <a:cubicBezTo>
                  <a:pt x="61" y="148"/>
                  <a:pt x="61" y="148"/>
                  <a:pt x="61" y="148"/>
                </a:cubicBezTo>
                <a:cubicBezTo>
                  <a:pt x="58" y="148"/>
                  <a:pt x="55" y="146"/>
                  <a:pt x="55" y="143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55" y="134"/>
                  <a:pt x="58" y="132"/>
                  <a:pt x="61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4" y="132"/>
                  <a:pt x="86" y="134"/>
                  <a:pt x="86" y="137"/>
                </a:cubicBezTo>
                <a:lnTo>
                  <a:pt x="86" y="143"/>
                </a:lnTo>
                <a:close/>
                <a:moveTo>
                  <a:pt x="86" y="117"/>
                </a:moveTo>
                <a:cubicBezTo>
                  <a:pt x="86" y="120"/>
                  <a:pt x="84" y="123"/>
                  <a:pt x="80" y="123"/>
                </a:cubicBezTo>
                <a:cubicBezTo>
                  <a:pt x="61" y="123"/>
                  <a:pt x="61" y="123"/>
                  <a:pt x="61" y="123"/>
                </a:cubicBezTo>
                <a:cubicBezTo>
                  <a:pt x="58" y="123"/>
                  <a:pt x="55" y="120"/>
                  <a:pt x="55" y="117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55" y="108"/>
                  <a:pt x="58" y="106"/>
                  <a:pt x="61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4" y="106"/>
                  <a:pt x="86" y="108"/>
                  <a:pt x="86" y="111"/>
                </a:cubicBezTo>
                <a:lnTo>
                  <a:pt x="86" y="117"/>
                </a:lnTo>
                <a:close/>
                <a:moveTo>
                  <a:pt x="127" y="194"/>
                </a:moveTo>
                <a:cubicBezTo>
                  <a:pt x="127" y="197"/>
                  <a:pt x="124" y="200"/>
                  <a:pt x="121" y="200"/>
                </a:cubicBezTo>
                <a:cubicBezTo>
                  <a:pt x="102" y="200"/>
                  <a:pt x="102" y="200"/>
                  <a:pt x="102" y="200"/>
                </a:cubicBezTo>
                <a:cubicBezTo>
                  <a:pt x="98" y="200"/>
                  <a:pt x="95" y="197"/>
                  <a:pt x="95" y="194"/>
                </a:cubicBezTo>
                <a:cubicBezTo>
                  <a:pt x="95" y="189"/>
                  <a:pt x="95" y="189"/>
                  <a:pt x="95" y="189"/>
                </a:cubicBezTo>
                <a:cubicBezTo>
                  <a:pt x="95" y="186"/>
                  <a:pt x="98" y="183"/>
                  <a:pt x="102" y="183"/>
                </a:cubicBezTo>
                <a:cubicBezTo>
                  <a:pt x="121" y="183"/>
                  <a:pt x="121" y="183"/>
                  <a:pt x="121" y="183"/>
                </a:cubicBezTo>
                <a:cubicBezTo>
                  <a:pt x="124" y="183"/>
                  <a:pt x="127" y="186"/>
                  <a:pt x="127" y="189"/>
                </a:cubicBezTo>
                <a:lnTo>
                  <a:pt x="127" y="194"/>
                </a:lnTo>
                <a:close/>
                <a:moveTo>
                  <a:pt x="127" y="168"/>
                </a:moveTo>
                <a:cubicBezTo>
                  <a:pt x="127" y="171"/>
                  <a:pt x="124" y="174"/>
                  <a:pt x="121" y="174"/>
                </a:cubicBezTo>
                <a:cubicBezTo>
                  <a:pt x="102" y="174"/>
                  <a:pt x="102" y="174"/>
                  <a:pt x="102" y="174"/>
                </a:cubicBezTo>
                <a:cubicBezTo>
                  <a:pt x="98" y="174"/>
                  <a:pt x="95" y="171"/>
                  <a:pt x="95" y="168"/>
                </a:cubicBezTo>
                <a:cubicBezTo>
                  <a:pt x="95" y="163"/>
                  <a:pt x="95" y="163"/>
                  <a:pt x="95" y="163"/>
                </a:cubicBezTo>
                <a:cubicBezTo>
                  <a:pt x="95" y="160"/>
                  <a:pt x="98" y="157"/>
                  <a:pt x="102" y="157"/>
                </a:cubicBezTo>
                <a:cubicBezTo>
                  <a:pt x="121" y="157"/>
                  <a:pt x="121" y="157"/>
                  <a:pt x="121" y="157"/>
                </a:cubicBezTo>
                <a:cubicBezTo>
                  <a:pt x="124" y="157"/>
                  <a:pt x="127" y="160"/>
                  <a:pt x="127" y="163"/>
                </a:cubicBezTo>
                <a:lnTo>
                  <a:pt x="127" y="168"/>
                </a:lnTo>
                <a:close/>
                <a:moveTo>
                  <a:pt x="127" y="143"/>
                </a:moveTo>
                <a:cubicBezTo>
                  <a:pt x="127" y="146"/>
                  <a:pt x="124" y="148"/>
                  <a:pt x="121" y="148"/>
                </a:cubicBezTo>
                <a:cubicBezTo>
                  <a:pt x="102" y="148"/>
                  <a:pt x="102" y="148"/>
                  <a:pt x="102" y="148"/>
                </a:cubicBezTo>
                <a:cubicBezTo>
                  <a:pt x="98" y="148"/>
                  <a:pt x="95" y="146"/>
                  <a:pt x="95" y="143"/>
                </a:cubicBezTo>
                <a:cubicBezTo>
                  <a:pt x="95" y="137"/>
                  <a:pt x="95" y="137"/>
                  <a:pt x="95" y="137"/>
                </a:cubicBezTo>
                <a:cubicBezTo>
                  <a:pt x="95" y="134"/>
                  <a:pt x="98" y="132"/>
                  <a:pt x="102" y="132"/>
                </a:cubicBezTo>
                <a:cubicBezTo>
                  <a:pt x="121" y="132"/>
                  <a:pt x="121" y="132"/>
                  <a:pt x="121" y="132"/>
                </a:cubicBezTo>
                <a:cubicBezTo>
                  <a:pt x="124" y="132"/>
                  <a:pt x="127" y="134"/>
                  <a:pt x="127" y="137"/>
                </a:cubicBezTo>
                <a:lnTo>
                  <a:pt x="127" y="143"/>
                </a:lnTo>
                <a:close/>
                <a:moveTo>
                  <a:pt x="127" y="117"/>
                </a:moveTo>
                <a:cubicBezTo>
                  <a:pt x="127" y="120"/>
                  <a:pt x="124" y="123"/>
                  <a:pt x="121" y="123"/>
                </a:cubicBezTo>
                <a:cubicBezTo>
                  <a:pt x="102" y="123"/>
                  <a:pt x="102" y="123"/>
                  <a:pt x="102" y="123"/>
                </a:cubicBezTo>
                <a:cubicBezTo>
                  <a:pt x="98" y="123"/>
                  <a:pt x="95" y="120"/>
                  <a:pt x="95" y="117"/>
                </a:cubicBezTo>
                <a:cubicBezTo>
                  <a:pt x="95" y="111"/>
                  <a:pt x="95" y="111"/>
                  <a:pt x="95" y="111"/>
                </a:cubicBezTo>
                <a:cubicBezTo>
                  <a:pt x="95" y="108"/>
                  <a:pt x="98" y="106"/>
                  <a:pt x="102" y="106"/>
                </a:cubicBezTo>
                <a:cubicBezTo>
                  <a:pt x="121" y="106"/>
                  <a:pt x="121" y="106"/>
                  <a:pt x="121" y="106"/>
                </a:cubicBezTo>
                <a:cubicBezTo>
                  <a:pt x="124" y="106"/>
                  <a:pt x="127" y="108"/>
                  <a:pt x="127" y="111"/>
                </a:cubicBezTo>
                <a:lnTo>
                  <a:pt x="127" y="117"/>
                </a:lnTo>
                <a:close/>
                <a:moveTo>
                  <a:pt x="33" y="81"/>
                </a:moveTo>
                <a:cubicBezTo>
                  <a:pt x="33" y="83"/>
                  <a:pt x="31" y="84"/>
                  <a:pt x="29" y="84"/>
                </a:cubicBezTo>
                <a:cubicBezTo>
                  <a:pt x="18" y="84"/>
                  <a:pt x="18" y="84"/>
                  <a:pt x="18" y="84"/>
                </a:cubicBezTo>
                <a:cubicBezTo>
                  <a:pt x="16" y="84"/>
                  <a:pt x="14" y="83"/>
                  <a:pt x="14" y="81"/>
                </a:cubicBezTo>
                <a:cubicBezTo>
                  <a:pt x="14" y="78"/>
                  <a:pt x="14" y="78"/>
                  <a:pt x="14" y="78"/>
                </a:cubicBezTo>
                <a:cubicBezTo>
                  <a:pt x="14" y="76"/>
                  <a:pt x="16" y="75"/>
                  <a:pt x="18" y="75"/>
                </a:cubicBezTo>
                <a:cubicBezTo>
                  <a:pt x="29" y="75"/>
                  <a:pt x="29" y="75"/>
                  <a:pt x="29" y="75"/>
                </a:cubicBezTo>
                <a:cubicBezTo>
                  <a:pt x="31" y="75"/>
                  <a:pt x="33" y="76"/>
                  <a:pt x="33" y="78"/>
                </a:cubicBezTo>
                <a:lnTo>
                  <a:pt x="33" y="81"/>
                </a:lnTo>
                <a:close/>
                <a:moveTo>
                  <a:pt x="56" y="81"/>
                </a:moveTo>
                <a:cubicBezTo>
                  <a:pt x="56" y="83"/>
                  <a:pt x="54" y="84"/>
                  <a:pt x="52" y="84"/>
                </a:cubicBezTo>
                <a:cubicBezTo>
                  <a:pt x="41" y="84"/>
                  <a:pt x="41" y="84"/>
                  <a:pt x="41" y="84"/>
                </a:cubicBezTo>
                <a:cubicBezTo>
                  <a:pt x="39" y="84"/>
                  <a:pt x="38" y="83"/>
                  <a:pt x="38" y="81"/>
                </a:cubicBezTo>
                <a:cubicBezTo>
                  <a:pt x="38" y="78"/>
                  <a:pt x="38" y="78"/>
                  <a:pt x="38" y="78"/>
                </a:cubicBezTo>
                <a:cubicBezTo>
                  <a:pt x="38" y="76"/>
                  <a:pt x="39" y="75"/>
                  <a:pt x="41" y="75"/>
                </a:cubicBezTo>
                <a:cubicBezTo>
                  <a:pt x="52" y="75"/>
                  <a:pt x="52" y="75"/>
                  <a:pt x="52" y="75"/>
                </a:cubicBezTo>
                <a:cubicBezTo>
                  <a:pt x="54" y="75"/>
                  <a:pt x="56" y="76"/>
                  <a:pt x="56" y="78"/>
                </a:cubicBezTo>
                <a:lnTo>
                  <a:pt x="56" y="81"/>
                </a:lnTo>
                <a:close/>
                <a:moveTo>
                  <a:pt x="80" y="81"/>
                </a:moveTo>
                <a:cubicBezTo>
                  <a:pt x="80" y="83"/>
                  <a:pt x="78" y="84"/>
                  <a:pt x="76" y="84"/>
                </a:cubicBezTo>
                <a:cubicBezTo>
                  <a:pt x="65" y="84"/>
                  <a:pt x="65" y="84"/>
                  <a:pt x="65" y="84"/>
                </a:cubicBezTo>
                <a:cubicBezTo>
                  <a:pt x="63" y="84"/>
                  <a:pt x="61" y="83"/>
                  <a:pt x="61" y="81"/>
                </a:cubicBezTo>
                <a:cubicBezTo>
                  <a:pt x="61" y="78"/>
                  <a:pt x="61" y="78"/>
                  <a:pt x="61" y="78"/>
                </a:cubicBezTo>
                <a:cubicBezTo>
                  <a:pt x="61" y="76"/>
                  <a:pt x="63" y="75"/>
                  <a:pt x="65" y="75"/>
                </a:cubicBezTo>
                <a:cubicBezTo>
                  <a:pt x="76" y="75"/>
                  <a:pt x="76" y="75"/>
                  <a:pt x="76" y="75"/>
                </a:cubicBezTo>
                <a:cubicBezTo>
                  <a:pt x="78" y="75"/>
                  <a:pt x="80" y="76"/>
                  <a:pt x="80" y="78"/>
                </a:cubicBezTo>
                <a:lnTo>
                  <a:pt x="80" y="81"/>
                </a:lnTo>
                <a:close/>
                <a:moveTo>
                  <a:pt x="103" y="81"/>
                </a:moveTo>
                <a:cubicBezTo>
                  <a:pt x="103" y="83"/>
                  <a:pt x="101" y="84"/>
                  <a:pt x="99" y="84"/>
                </a:cubicBezTo>
                <a:cubicBezTo>
                  <a:pt x="88" y="84"/>
                  <a:pt x="88" y="84"/>
                  <a:pt x="88" y="84"/>
                </a:cubicBezTo>
                <a:cubicBezTo>
                  <a:pt x="86" y="84"/>
                  <a:pt x="84" y="83"/>
                  <a:pt x="84" y="81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76"/>
                  <a:pt x="86" y="75"/>
                  <a:pt x="88" y="75"/>
                </a:cubicBezTo>
                <a:cubicBezTo>
                  <a:pt x="99" y="75"/>
                  <a:pt x="99" y="75"/>
                  <a:pt x="99" y="75"/>
                </a:cubicBezTo>
                <a:cubicBezTo>
                  <a:pt x="101" y="75"/>
                  <a:pt x="103" y="76"/>
                  <a:pt x="103" y="78"/>
                </a:cubicBezTo>
                <a:lnTo>
                  <a:pt x="103" y="81"/>
                </a:lnTo>
                <a:close/>
                <a:moveTo>
                  <a:pt x="126" y="81"/>
                </a:moveTo>
                <a:cubicBezTo>
                  <a:pt x="126" y="83"/>
                  <a:pt x="125" y="84"/>
                  <a:pt x="123" y="84"/>
                </a:cubicBezTo>
                <a:cubicBezTo>
                  <a:pt x="111" y="84"/>
                  <a:pt x="111" y="84"/>
                  <a:pt x="111" y="84"/>
                </a:cubicBezTo>
                <a:cubicBezTo>
                  <a:pt x="109" y="84"/>
                  <a:pt x="108" y="83"/>
                  <a:pt x="108" y="81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08" y="76"/>
                  <a:pt x="109" y="75"/>
                  <a:pt x="111" y="75"/>
                </a:cubicBezTo>
                <a:cubicBezTo>
                  <a:pt x="123" y="75"/>
                  <a:pt x="123" y="75"/>
                  <a:pt x="123" y="75"/>
                </a:cubicBezTo>
                <a:cubicBezTo>
                  <a:pt x="125" y="75"/>
                  <a:pt x="126" y="76"/>
                  <a:pt x="126" y="78"/>
                </a:cubicBezTo>
                <a:lnTo>
                  <a:pt x="126" y="81"/>
                </a:lnTo>
                <a:close/>
                <a:moveTo>
                  <a:pt x="33" y="96"/>
                </a:moveTo>
                <a:cubicBezTo>
                  <a:pt x="33" y="98"/>
                  <a:pt x="31" y="99"/>
                  <a:pt x="29" y="99"/>
                </a:cubicBezTo>
                <a:cubicBezTo>
                  <a:pt x="18" y="99"/>
                  <a:pt x="18" y="99"/>
                  <a:pt x="18" y="99"/>
                </a:cubicBezTo>
                <a:cubicBezTo>
                  <a:pt x="16" y="99"/>
                  <a:pt x="14" y="98"/>
                  <a:pt x="14" y="96"/>
                </a:cubicBezTo>
                <a:cubicBezTo>
                  <a:pt x="14" y="93"/>
                  <a:pt x="14" y="93"/>
                  <a:pt x="14" y="93"/>
                </a:cubicBezTo>
                <a:cubicBezTo>
                  <a:pt x="14" y="91"/>
                  <a:pt x="16" y="90"/>
                  <a:pt x="18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31" y="90"/>
                  <a:pt x="33" y="91"/>
                  <a:pt x="33" y="93"/>
                </a:cubicBezTo>
                <a:lnTo>
                  <a:pt x="33" y="96"/>
                </a:lnTo>
                <a:close/>
                <a:moveTo>
                  <a:pt x="56" y="96"/>
                </a:moveTo>
                <a:cubicBezTo>
                  <a:pt x="56" y="98"/>
                  <a:pt x="54" y="99"/>
                  <a:pt x="52" y="99"/>
                </a:cubicBezTo>
                <a:cubicBezTo>
                  <a:pt x="41" y="99"/>
                  <a:pt x="41" y="99"/>
                  <a:pt x="41" y="99"/>
                </a:cubicBezTo>
                <a:cubicBezTo>
                  <a:pt x="39" y="99"/>
                  <a:pt x="38" y="98"/>
                  <a:pt x="38" y="96"/>
                </a:cubicBezTo>
                <a:cubicBezTo>
                  <a:pt x="38" y="93"/>
                  <a:pt x="38" y="93"/>
                  <a:pt x="38" y="93"/>
                </a:cubicBezTo>
                <a:cubicBezTo>
                  <a:pt x="38" y="91"/>
                  <a:pt x="39" y="90"/>
                  <a:pt x="41" y="90"/>
                </a:cubicBezTo>
                <a:cubicBezTo>
                  <a:pt x="52" y="90"/>
                  <a:pt x="52" y="90"/>
                  <a:pt x="52" y="90"/>
                </a:cubicBezTo>
                <a:cubicBezTo>
                  <a:pt x="54" y="90"/>
                  <a:pt x="56" y="91"/>
                  <a:pt x="56" y="93"/>
                </a:cubicBezTo>
                <a:lnTo>
                  <a:pt x="56" y="96"/>
                </a:lnTo>
                <a:close/>
                <a:moveTo>
                  <a:pt x="80" y="96"/>
                </a:moveTo>
                <a:cubicBezTo>
                  <a:pt x="80" y="98"/>
                  <a:pt x="78" y="99"/>
                  <a:pt x="76" y="99"/>
                </a:cubicBezTo>
                <a:cubicBezTo>
                  <a:pt x="65" y="99"/>
                  <a:pt x="65" y="99"/>
                  <a:pt x="65" y="99"/>
                </a:cubicBezTo>
                <a:cubicBezTo>
                  <a:pt x="63" y="99"/>
                  <a:pt x="61" y="98"/>
                  <a:pt x="61" y="96"/>
                </a:cubicBezTo>
                <a:cubicBezTo>
                  <a:pt x="61" y="93"/>
                  <a:pt x="61" y="93"/>
                  <a:pt x="61" y="93"/>
                </a:cubicBezTo>
                <a:cubicBezTo>
                  <a:pt x="61" y="91"/>
                  <a:pt x="63" y="90"/>
                  <a:pt x="65" y="90"/>
                </a:cubicBezTo>
                <a:cubicBezTo>
                  <a:pt x="76" y="90"/>
                  <a:pt x="76" y="90"/>
                  <a:pt x="76" y="90"/>
                </a:cubicBezTo>
                <a:cubicBezTo>
                  <a:pt x="78" y="90"/>
                  <a:pt x="80" y="91"/>
                  <a:pt x="80" y="93"/>
                </a:cubicBezTo>
                <a:lnTo>
                  <a:pt x="80" y="96"/>
                </a:lnTo>
                <a:close/>
                <a:moveTo>
                  <a:pt x="103" y="96"/>
                </a:moveTo>
                <a:cubicBezTo>
                  <a:pt x="103" y="98"/>
                  <a:pt x="101" y="99"/>
                  <a:pt x="99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86" y="99"/>
                  <a:pt x="84" y="98"/>
                  <a:pt x="84" y="96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1"/>
                  <a:pt x="86" y="90"/>
                  <a:pt x="88" y="90"/>
                </a:cubicBezTo>
                <a:cubicBezTo>
                  <a:pt x="99" y="90"/>
                  <a:pt x="99" y="90"/>
                  <a:pt x="99" y="90"/>
                </a:cubicBezTo>
                <a:cubicBezTo>
                  <a:pt x="101" y="90"/>
                  <a:pt x="103" y="91"/>
                  <a:pt x="103" y="93"/>
                </a:cubicBezTo>
                <a:lnTo>
                  <a:pt x="103" y="96"/>
                </a:lnTo>
                <a:close/>
                <a:moveTo>
                  <a:pt x="126" y="96"/>
                </a:moveTo>
                <a:cubicBezTo>
                  <a:pt x="126" y="98"/>
                  <a:pt x="125" y="99"/>
                  <a:pt x="123" y="99"/>
                </a:cubicBezTo>
                <a:cubicBezTo>
                  <a:pt x="111" y="99"/>
                  <a:pt x="111" y="99"/>
                  <a:pt x="111" y="99"/>
                </a:cubicBezTo>
                <a:cubicBezTo>
                  <a:pt x="109" y="99"/>
                  <a:pt x="108" y="98"/>
                  <a:pt x="108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8" y="91"/>
                  <a:pt x="109" y="90"/>
                  <a:pt x="111" y="90"/>
                </a:cubicBezTo>
                <a:cubicBezTo>
                  <a:pt x="123" y="90"/>
                  <a:pt x="123" y="90"/>
                  <a:pt x="123" y="90"/>
                </a:cubicBezTo>
                <a:cubicBezTo>
                  <a:pt x="125" y="90"/>
                  <a:pt x="126" y="91"/>
                  <a:pt x="126" y="93"/>
                </a:cubicBezTo>
                <a:lnTo>
                  <a:pt x="126" y="9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5" name="Freeform 156"/>
          <p:cNvSpPr>
            <a:spLocks noEditPoints="1"/>
          </p:cNvSpPr>
          <p:nvPr userDrawn="1"/>
        </p:nvSpPr>
        <p:spPr bwMode="auto">
          <a:xfrm>
            <a:off x="1870075" y="4054475"/>
            <a:ext cx="517525" cy="366713"/>
          </a:xfrm>
          <a:custGeom>
            <a:avLst/>
            <a:gdLst>
              <a:gd name="T0" fmla="*/ 132 w 134"/>
              <a:gd name="T1" fmla="*/ 10 h 95"/>
              <a:gd name="T2" fmla="*/ 129 w 134"/>
              <a:gd name="T3" fmla="*/ 10 h 95"/>
              <a:gd name="T4" fmla="*/ 129 w 134"/>
              <a:gd name="T5" fmla="*/ 6 h 95"/>
              <a:gd name="T6" fmla="*/ 127 w 134"/>
              <a:gd name="T7" fmla="*/ 4 h 95"/>
              <a:gd name="T8" fmla="*/ 95 w 134"/>
              <a:gd name="T9" fmla="*/ 0 h 95"/>
              <a:gd name="T10" fmla="*/ 67 w 134"/>
              <a:gd name="T11" fmla="*/ 7 h 95"/>
              <a:gd name="T12" fmla="*/ 40 w 134"/>
              <a:gd name="T13" fmla="*/ 0 h 95"/>
              <a:gd name="T14" fmla="*/ 8 w 134"/>
              <a:gd name="T15" fmla="*/ 4 h 95"/>
              <a:gd name="T16" fmla="*/ 6 w 134"/>
              <a:gd name="T17" fmla="*/ 6 h 95"/>
              <a:gd name="T18" fmla="*/ 6 w 134"/>
              <a:gd name="T19" fmla="*/ 10 h 95"/>
              <a:gd name="T20" fmla="*/ 3 w 134"/>
              <a:gd name="T21" fmla="*/ 10 h 95"/>
              <a:gd name="T22" fmla="*/ 0 w 134"/>
              <a:gd name="T23" fmla="*/ 12 h 95"/>
              <a:gd name="T24" fmla="*/ 0 w 134"/>
              <a:gd name="T25" fmla="*/ 88 h 95"/>
              <a:gd name="T26" fmla="*/ 3 w 134"/>
              <a:gd name="T27" fmla="*/ 90 h 95"/>
              <a:gd name="T28" fmla="*/ 57 w 134"/>
              <a:gd name="T29" fmla="*/ 90 h 95"/>
              <a:gd name="T30" fmla="*/ 67 w 134"/>
              <a:gd name="T31" fmla="*/ 95 h 95"/>
              <a:gd name="T32" fmla="*/ 78 w 134"/>
              <a:gd name="T33" fmla="*/ 90 h 95"/>
              <a:gd name="T34" fmla="*/ 132 w 134"/>
              <a:gd name="T35" fmla="*/ 90 h 95"/>
              <a:gd name="T36" fmla="*/ 134 w 134"/>
              <a:gd name="T37" fmla="*/ 88 h 95"/>
              <a:gd name="T38" fmla="*/ 134 w 134"/>
              <a:gd name="T39" fmla="*/ 12 h 95"/>
              <a:gd name="T40" fmla="*/ 132 w 134"/>
              <a:gd name="T41" fmla="*/ 10 h 95"/>
              <a:gd name="T42" fmla="*/ 124 w 134"/>
              <a:gd name="T43" fmla="*/ 8 h 95"/>
              <a:gd name="T44" fmla="*/ 124 w 134"/>
              <a:gd name="T45" fmla="*/ 79 h 95"/>
              <a:gd name="T46" fmla="*/ 95 w 134"/>
              <a:gd name="T47" fmla="*/ 76 h 95"/>
              <a:gd name="T48" fmla="*/ 70 w 134"/>
              <a:gd name="T49" fmla="*/ 81 h 95"/>
              <a:gd name="T50" fmla="*/ 70 w 134"/>
              <a:gd name="T51" fmla="*/ 11 h 95"/>
              <a:gd name="T52" fmla="*/ 95 w 134"/>
              <a:gd name="T53" fmla="*/ 5 h 95"/>
              <a:gd name="T54" fmla="*/ 124 w 134"/>
              <a:gd name="T55" fmla="*/ 8 h 95"/>
              <a:gd name="T56" fmla="*/ 11 w 134"/>
              <a:gd name="T57" fmla="*/ 8 h 95"/>
              <a:gd name="T58" fmla="*/ 40 w 134"/>
              <a:gd name="T59" fmla="*/ 5 h 95"/>
              <a:gd name="T60" fmla="*/ 65 w 134"/>
              <a:gd name="T61" fmla="*/ 11 h 95"/>
              <a:gd name="T62" fmla="*/ 65 w 134"/>
              <a:gd name="T63" fmla="*/ 81 h 95"/>
              <a:gd name="T64" fmla="*/ 40 w 134"/>
              <a:gd name="T65" fmla="*/ 76 h 95"/>
              <a:gd name="T66" fmla="*/ 11 w 134"/>
              <a:gd name="T67" fmla="*/ 79 h 95"/>
              <a:gd name="T68" fmla="*/ 11 w 134"/>
              <a:gd name="T69" fmla="*/ 8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4" h="95">
                <a:moveTo>
                  <a:pt x="132" y="10"/>
                </a:moveTo>
                <a:cubicBezTo>
                  <a:pt x="129" y="10"/>
                  <a:pt x="129" y="10"/>
                  <a:pt x="129" y="10"/>
                </a:cubicBezTo>
                <a:cubicBezTo>
                  <a:pt x="129" y="6"/>
                  <a:pt x="129" y="6"/>
                  <a:pt x="129" y="6"/>
                </a:cubicBezTo>
                <a:cubicBezTo>
                  <a:pt x="129" y="5"/>
                  <a:pt x="128" y="4"/>
                  <a:pt x="127" y="4"/>
                </a:cubicBezTo>
                <a:cubicBezTo>
                  <a:pt x="127" y="4"/>
                  <a:pt x="111" y="0"/>
                  <a:pt x="95" y="0"/>
                </a:cubicBezTo>
                <a:cubicBezTo>
                  <a:pt x="82" y="0"/>
                  <a:pt x="73" y="3"/>
                  <a:pt x="67" y="7"/>
                </a:cubicBezTo>
                <a:cubicBezTo>
                  <a:pt x="62" y="3"/>
                  <a:pt x="53" y="0"/>
                  <a:pt x="40" y="0"/>
                </a:cubicBezTo>
                <a:cubicBezTo>
                  <a:pt x="24" y="0"/>
                  <a:pt x="8" y="4"/>
                  <a:pt x="8" y="4"/>
                </a:cubicBezTo>
                <a:cubicBezTo>
                  <a:pt x="7" y="4"/>
                  <a:pt x="6" y="5"/>
                  <a:pt x="6" y="6"/>
                </a:cubicBezTo>
                <a:cubicBezTo>
                  <a:pt x="6" y="10"/>
                  <a:pt x="6" y="10"/>
                  <a:pt x="6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11"/>
                  <a:pt x="0" y="12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9"/>
                  <a:pt x="1" y="90"/>
                  <a:pt x="3" y="90"/>
                </a:cubicBezTo>
                <a:cubicBezTo>
                  <a:pt x="57" y="90"/>
                  <a:pt x="57" y="90"/>
                  <a:pt x="57" y="90"/>
                </a:cubicBezTo>
                <a:cubicBezTo>
                  <a:pt x="58" y="95"/>
                  <a:pt x="62" y="95"/>
                  <a:pt x="67" y="95"/>
                </a:cubicBezTo>
                <a:cubicBezTo>
                  <a:pt x="72" y="95"/>
                  <a:pt x="77" y="95"/>
                  <a:pt x="78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3" y="90"/>
                  <a:pt x="134" y="89"/>
                  <a:pt x="134" y="88"/>
                </a:cubicBezTo>
                <a:cubicBezTo>
                  <a:pt x="134" y="12"/>
                  <a:pt x="134" y="12"/>
                  <a:pt x="134" y="12"/>
                </a:cubicBezTo>
                <a:cubicBezTo>
                  <a:pt x="134" y="11"/>
                  <a:pt x="133" y="10"/>
                  <a:pt x="132" y="10"/>
                </a:cubicBezTo>
                <a:close/>
                <a:moveTo>
                  <a:pt x="124" y="8"/>
                </a:moveTo>
                <a:cubicBezTo>
                  <a:pt x="124" y="79"/>
                  <a:pt x="124" y="79"/>
                  <a:pt x="124" y="79"/>
                </a:cubicBezTo>
                <a:cubicBezTo>
                  <a:pt x="119" y="78"/>
                  <a:pt x="107" y="76"/>
                  <a:pt x="95" y="76"/>
                </a:cubicBezTo>
                <a:cubicBezTo>
                  <a:pt x="84" y="76"/>
                  <a:pt x="75" y="78"/>
                  <a:pt x="70" y="81"/>
                </a:cubicBezTo>
                <a:cubicBezTo>
                  <a:pt x="70" y="11"/>
                  <a:pt x="70" y="11"/>
                  <a:pt x="70" y="11"/>
                </a:cubicBezTo>
                <a:cubicBezTo>
                  <a:pt x="74" y="7"/>
                  <a:pt x="83" y="5"/>
                  <a:pt x="95" y="5"/>
                </a:cubicBezTo>
                <a:cubicBezTo>
                  <a:pt x="107" y="5"/>
                  <a:pt x="120" y="7"/>
                  <a:pt x="124" y="8"/>
                </a:cubicBezTo>
                <a:close/>
                <a:moveTo>
                  <a:pt x="11" y="8"/>
                </a:moveTo>
                <a:cubicBezTo>
                  <a:pt x="15" y="7"/>
                  <a:pt x="28" y="5"/>
                  <a:pt x="40" y="5"/>
                </a:cubicBezTo>
                <a:cubicBezTo>
                  <a:pt x="52" y="5"/>
                  <a:pt x="60" y="7"/>
                  <a:pt x="65" y="11"/>
                </a:cubicBezTo>
                <a:cubicBezTo>
                  <a:pt x="65" y="81"/>
                  <a:pt x="65" y="81"/>
                  <a:pt x="65" y="81"/>
                </a:cubicBezTo>
                <a:cubicBezTo>
                  <a:pt x="59" y="78"/>
                  <a:pt x="51" y="76"/>
                  <a:pt x="40" y="76"/>
                </a:cubicBezTo>
                <a:cubicBezTo>
                  <a:pt x="28" y="76"/>
                  <a:pt x="16" y="78"/>
                  <a:pt x="11" y="79"/>
                </a:cubicBezTo>
                <a:lnTo>
                  <a:pt x="11" y="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6" name="Freeform 157"/>
          <p:cNvSpPr>
            <a:spLocks noEditPoints="1"/>
          </p:cNvSpPr>
          <p:nvPr userDrawn="1"/>
        </p:nvSpPr>
        <p:spPr bwMode="auto">
          <a:xfrm>
            <a:off x="4554538" y="3852863"/>
            <a:ext cx="493713" cy="223838"/>
          </a:xfrm>
          <a:custGeom>
            <a:avLst/>
            <a:gdLst>
              <a:gd name="T0" fmla="*/ 125 w 128"/>
              <a:gd name="T1" fmla="*/ 0 h 58"/>
              <a:gd name="T2" fmla="*/ 3 w 128"/>
              <a:gd name="T3" fmla="*/ 0 h 58"/>
              <a:gd name="T4" fmla="*/ 0 w 128"/>
              <a:gd name="T5" fmla="*/ 4 h 58"/>
              <a:gd name="T6" fmla="*/ 0 w 128"/>
              <a:gd name="T7" fmla="*/ 54 h 58"/>
              <a:gd name="T8" fmla="*/ 3 w 128"/>
              <a:gd name="T9" fmla="*/ 58 h 58"/>
              <a:gd name="T10" fmla="*/ 125 w 128"/>
              <a:gd name="T11" fmla="*/ 58 h 58"/>
              <a:gd name="T12" fmla="*/ 128 w 128"/>
              <a:gd name="T13" fmla="*/ 54 h 58"/>
              <a:gd name="T14" fmla="*/ 128 w 128"/>
              <a:gd name="T15" fmla="*/ 4 h 58"/>
              <a:gd name="T16" fmla="*/ 125 w 128"/>
              <a:gd name="T17" fmla="*/ 0 h 58"/>
              <a:gd name="T18" fmla="*/ 122 w 128"/>
              <a:gd name="T19" fmla="*/ 51 h 58"/>
              <a:gd name="T20" fmla="*/ 112 w 128"/>
              <a:gd name="T21" fmla="*/ 51 h 58"/>
              <a:gd name="T22" fmla="*/ 112 w 128"/>
              <a:gd name="T23" fmla="*/ 39 h 58"/>
              <a:gd name="T24" fmla="*/ 109 w 128"/>
              <a:gd name="T25" fmla="*/ 35 h 58"/>
              <a:gd name="T26" fmla="*/ 106 w 128"/>
              <a:gd name="T27" fmla="*/ 39 h 58"/>
              <a:gd name="T28" fmla="*/ 106 w 128"/>
              <a:gd name="T29" fmla="*/ 51 h 58"/>
              <a:gd name="T30" fmla="*/ 97 w 128"/>
              <a:gd name="T31" fmla="*/ 51 h 58"/>
              <a:gd name="T32" fmla="*/ 97 w 128"/>
              <a:gd name="T33" fmla="*/ 25 h 58"/>
              <a:gd name="T34" fmla="*/ 94 w 128"/>
              <a:gd name="T35" fmla="*/ 22 h 58"/>
              <a:gd name="T36" fmla="*/ 91 w 128"/>
              <a:gd name="T37" fmla="*/ 25 h 58"/>
              <a:gd name="T38" fmla="*/ 91 w 128"/>
              <a:gd name="T39" fmla="*/ 51 h 58"/>
              <a:gd name="T40" fmla="*/ 82 w 128"/>
              <a:gd name="T41" fmla="*/ 51 h 58"/>
              <a:gd name="T42" fmla="*/ 82 w 128"/>
              <a:gd name="T43" fmla="*/ 39 h 58"/>
              <a:gd name="T44" fmla="*/ 79 w 128"/>
              <a:gd name="T45" fmla="*/ 35 h 58"/>
              <a:gd name="T46" fmla="*/ 76 w 128"/>
              <a:gd name="T47" fmla="*/ 39 h 58"/>
              <a:gd name="T48" fmla="*/ 76 w 128"/>
              <a:gd name="T49" fmla="*/ 51 h 58"/>
              <a:gd name="T50" fmla="*/ 66 w 128"/>
              <a:gd name="T51" fmla="*/ 51 h 58"/>
              <a:gd name="T52" fmla="*/ 66 w 128"/>
              <a:gd name="T53" fmla="*/ 25 h 58"/>
              <a:gd name="T54" fmla="*/ 64 w 128"/>
              <a:gd name="T55" fmla="*/ 22 h 58"/>
              <a:gd name="T56" fmla="*/ 61 w 128"/>
              <a:gd name="T57" fmla="*/ 25 h 58"/>
              <a:gd name="T58" fmla="*/ 61 w 128"/>
              <a:gd name="T59" fmla="*/ 51 h 58"/>
              <a:gd name="T60" fmla="*/ 52 w 128"/>
              <a:gd name="T61" fmla="*/ 51 h 58"/>
              <a:gd name="T62" fmla="*/ 52 w 128"/>
              <a:gd name="T63" fmla="*/ 39 h 58"/>
              <a:gd name="T64" fmla="*/ 49 w 128"/>
              <a:gd name="T65" fmla="*/ 35 h 58"/>
              <a:gd name="T66" fmla="*/ 46 w 128"/>
              <a:gd name="T67" fmla="*/ 39 h 58"/>
              <a:gd name="T68" fmla="*/ 46 w 128"/>
              <a:gd name="T69" fmla="*/ 51 h 58"/>
              <a:gd name="T70" fmla="*/ 36 w 128"/>
              <a:gd name="T71" fmla="*/ 51 h 58"/>
              <a:gd name="T72" fmla="*/ 36 w 128"/>
              <a:gd name="T73" fmla="*/ 25 h 58"/>
              <a:gd name="T74" fmla="*/ 33 w 128"/>
              <a:gd name="T75" fmla="*/ 22 h 58"/>
              <a:gd name="T76" fmla="*/ 30 w 128"/>
              <a:gd name="T77" fmla="*/ 25 h 58"/>
              <a:gd name="T78" fmla="*/ 30 w 128"/>
              <a:gd name="T79" fmla="*/ 51 h 58"/>
              <a:gd name="T80" fmla="*/ 22 w 128"/>
              <a:gd name="T81" fmla="*/ 51 h 58"/>
              <a:gd name="T82" fmla="*/ 22 w 128"/>
              <a:gd name="T83" fmla="*/ 39 h 58"/>
              <a:gd name="T84" fmla="*/ 19 w 128"/>
              <a:gd name="T85" fmla="*/ 35 h 58"/>
              <a:gd name="T86" fmla="*/ 16 w 128"/>
              <a:gd name="T87" fmla="*/ 39 h 58"/>
              <a:gd name="T88" fmla="*/ 16 w 128"/>
              <a:gd name="T89" fmla="*/ 51 h 58"/>
              <a:gd name="T90" fmla="*/ 6 w 128"/>
              <a:gd name="T91" fmla="*/ 51 h 58"/>
              <a:gd name="T92" fmla="*/ 6 w 128"/>
              <a:gd name="T93" fmla="*/ 7 h 58"/>
              <a:gd name="T94" fmla="*/ 122 w 128"/>
              <a:gd name="T95" fmla="*/ 7 h 58"/>
              <a:gd name="T96" fmla="*/ 122 w 128"/>
              <a:gd name="T97" fmla="*/ 5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8" h="58">
                <a:moveTo>
                  <a:pt x="125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6"/>
                  <a:pt x="2" y="58"/>
                  <a:pt x="3" y="58"/>
                </a:cubicBezTo>
                <a:cubicBezTo>
                  <a:pt x="125" y="58"/>
                  <a:pt x="125" y="58"/>
                  <a:pt x="125" y="58"/>
                </a:cubicBezTo>
                <a:cubicBezTo>
                  <a:pt x="127" y="58"/>
                  <a:pt x="128" y="56"/>
                  <a:pt x="128" y="54"/>
                </a:cubicBezTo>
                <a:cubicBezTo>
                  <a:pt x="128" y="4"/>
                  <a:pt x="128" y="4"/>
                  <a:pt x="128" y="4"/>
                </a:cubicBezTo>
                <a:cubicBezTo>
                  <a:pt x="128" y="2"/>
                  <a:pt x="127" y="0"/>
                  <a:pt x="125" y="0"/>
                </a:cubicBezTo>
                <a:close/>
                <a:moveTo>
                  <a:pt x="122" y="51"/>
                </a:moveTo>
                <a:cubicBezTo>
                  <a:pt x="112" y="51"/>
                  <a:pt x="112" y="51"/>
                  <a:pt x="112" y="51"/>
                </a:cubicBezTo>
                <a:cubicBezTo>
                  <a:pt x="112" y="39"/>
                  <a:pt x="112" y="39"/>
                  <a:pt x="112" y="39"/>
                </a:cubicBezTo>
                <a:cubicBezTo>
                  <a:pt x="112" y="37"/>
                  <a:pt x="111" y="35"/>
                  <a:pt x="109" y="35"/>
                </a:cubicBezTo>
                <a:cubicBezTo>
                  <a:pt x="108" y="35"/>
                  <a:pt x="106" y="37"/>
                  <a:pt x="106" y="39"/>
                </a:cubicBezTo>
                <a:cubicBezTo>
                  <a:pt x="106" y="51"/>
                  <a:pt x="106" y="51"/>
                  <a:pt x="106" y="51"/>
                </a:cubicBezTo>
                <a:cubicBezTo>
                  <a:pt x="97" y="51"/>
                  <a:pt x="97" y="51"/>
                  <a:pt x="97" y="51"/>
                </a:cubicBezTo>
                <a:cubicBezTo>
                  <a:pt x="97" y="25"/>
                  <a:pt x="97" y="25"/>
                  <a:pt x="97" y="25"/>
                </a:cubicBezTo>
                <a:cubicBezTo>
                  <a:pt x="97" y="23"/>
                  <a:pt x="95" y="22"/>
                  <a:pt x="94" y="22"/>
                </a:cubicBezTo>
                <a:cubicBezTo>
                  <a:pt x="92" y="22"/>
                  <a:pt x="91" y="23"/>
                  <a:pt x="91" y="25"/>
                </a:cubicBezTo>
                <a:cubicBezTo>
                  <a:pt x="91" y="51"/>
                  <a:pt x="91" y="51"/>
                  <a:pt x="91" y="51"/>
                </a:cubicBezTo>
                <a:cubicBezTo>
                  <a:pt x="82" y="51"/>
                  <a:pt x="82" y="51"/>
                  <a:pt x="82" y="51"/>
                </a:cubicBezTo>
                <a:cubicBezTo>
                  <a:pt x="82" y="39"/>
                  <a:pt x="82" y="39"/>
                  <a:pt x="82" y="39"/>
                </a:cubicBezTo>
                <a:cubicBezTo>
                  <a:pt x="82" y="37"/>
                  <a:pt x="81" y="35"/>
                  <a:pt x="79" y="35"/>
                </a:cubicBezTo>
                <a:cubicBezTo>
                  <a:pt x="77" y="35"/>
                  <a:pt x="76" y="37"/>
                  <a:pt x="76" y="39"/>
                </a:cubicBezTo>
                <a:cubicBezTo>
                  <a:pt x="76" y="51"/>
                  <a:pt x="76" y="51"/>
                  <a:pt x="7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6" y="25"/>
                  <a:pt x="66" y="25"/>
                  <a:pt x="66" y="25"/>
                </a:cubicBezTo>
                <a:cubicBezTo>
                  <a:pt x="66" y="23"/>
                  <a:pt x="65" y="22"/>
                  <a:pt x="64" y="22"/>
                </a:cubicBezTo>
                <a:cubicBezTo>
                  <a:pt x="62" y="22"/>
                  <a:pt x="61" y="23"/>
                  <a:pt x="61" y="25"/>
                </a:cubicBezTo>
                <a:cubicBezTo>
                  <a:pt x="61" y="51"/>
                  <a:pt x="61" y="51"/>
                  <a:pt x="61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7"/>
                  <a:pt x="51" y="35"/>
                  <a:pt x="49" y="35"/>
                </a:cubicBezTo>
                <a:cubicBezTo>
                  <a:pt x="47" y="35"/>
                  <a:pt x="46" y="37"/>
                  <a:pt x="46" y="39"/>
                </a:cubicBezTo>
                <a:cubicBezTo>
                  <a:pt x="46" y="51"/>
                  <a:pt x="46" y="51"/>
                  <a:pt x="4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3"/>
                  <a:pt x="35" y="22"/>
                  <a:pt x="33" y="22"/>
                </a:cubicBezTo>
                <a:cubicBezTo>
                  <a:pt x="32" y="22"/>
                  <a:pt x="30" y="23"/>
                  <a:pt x="30" y="25"/>
                </a:cubicBezTo>
                <a:cubicBezTo>
                  <a:pt x="30" y="51"/>
                  <a:pt x="30" y="51"/>
                  <a:pt x="30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39"/>
                  <a:pt x="22" y="39"/>
                  <a:pt x="22" y="39"/>
                </a:cubicBezTo>
                <a:cubicBezTo>
                  <a:pt x="22" y="37"/>
                  <a:pt x="21" y="35"/>
                  <a:pt x="19" y="35"/>
                </a:cubicBezTo>
                <a:cubicBezTo>
                  <a:pt x="17" y="35"/>
                  <a:pt x="16" y="37"/>
                  <a:pt x="16" y="39"/>
                </a:cubicBezTo>
                <a:cubicBezTo>
                  <a:pt x="16" y="51"/>
                  <a:pt x="16" y="51"/>
                  <a:pt x="16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6" y="7"/>
                  <a:pt x="6" y="7"/>
                  <a:pt x="6" y="7"/>
                </a:cubicBezTo>
                <a:cubicBezTo>
                  <a:pt x="122" y="7"/>
                  <a:pt x="122" y="7"/>
                  <a:pt x="122" y="7"/>
                </a:cubicBezTo>
                <a:lnTo>
                  <a:pt x="122" y="5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7" name="Freeform 160"/>
          <p:cNvSpPr>
            <a:spLocks noEditPoints="1"/>
          </p:cNvSpPr>
          <p:nvPr userDrawn="1"/>
        </p:nvSpPr>
        <p:spPr bwMode="auto">
          <a:xfrm>
            <a:off x="3840163" y="3917950"/>
            <a:ext cx="547688" cy="549275"/>
          </a:xfrm>
          <a:custGeom>
            <a:avLst/>
            <a:gdLst>
              <a:gd name="T0" fmla="*/ 131 w 142"/>
              <a:gd name="T1" fmla="*/ 74 h 142"/>
              <a:gd name="T2" fmla="*/ 142 w 142"/>
              <a:gd name="T3" fmla="*/ 71 h 142"/>
              <a:gd name="T4" fmla="*/ 131 w 142"/>
              <a:gd name="T5" fmla="*/ 68 h 142"/>
              <a:gd name="T6" fmla="*/ 113 w 142"/>
              <a:gd name="T7" fmla="*/ 29 h 142"/>
              <a:gd name="T8" fmla="*/ 75 w 142"/>
              <a:gd name="T9" fmla="*/ 11 h 142"/>
              <a:gd name="T10" fmla="*/ 71 w 142"/>
              <a:gd name="T11" fmla="*/ 0 h 142"/>
              <a:gd name="T12" fmla="*/ 68 w 142"/>
              <a:gd name="T13" fmla="*/ 11 h 142"/>
              <a:gd name="T14" fmla="*/ 12 w 142"/>
              <a:gd name="T15" fmla="*/ 67 h 142"/>
              <a:gd name="T16" fmla="*/ 0 w 142"/>
              <a:gd name="T17" fmla="*/ 71 h 142"/>
              <a:gd name="T18" fmla="*/ 12 w 142"/>
              <a:gd name="T19" fmla="*/ 74 h 142"/>
              <a:gd name="T20" fmla="*/ 29 w 142"/>
              <a:gd name="T21" fmla="*/ 113 h 142"/>
              <a:gd name="T22" fmla="*/ 68 w 142"/>
              <a:gd name="T23" fmla="*/ 131 h 142"/>
              <a:gd name="T24" fmla="*/ 71 w 142"/>
              <a:gd name="T25" fmla="*/ 142 h 142"/>
              <a:gd name="T26" fmla="*/ 74 w 142"/>
              <a:gd name="T27" fmla="*/ 131 h 142"/>
              <a:gd name="T28" fmla="*/ 131 w 142"/>
              <a:gd name="T29" fmla="*/ 74 h 142"/>
              <a:gd name="T30" fmla="*/ 111 w 142"/>
              <a:gd name="T31" fmla="*/ 109 h 142"/>
              <a:gd name="T32" fmla="*/ 98 w 142"/>
              <a:gd name="T33" fmla="*/ 88 h 142"/>
              <a:gd name="T34" fmla="*/ 101 w 142"/>
              <a:gd name="T35" fmla="*/ 82 h 142"/>
              <a:gd name="T36" fmla="*/ 127 w 142"/>
              <a:gd name="T37" fmla="*/ 75 h 142"/>
              <a:gd name="T38" fmla="*/ 111 w 142"/>
              <a:gd name="T39" fmla="*/ 109 h 142"/>
              <a:gd name="T40" fmla="*/ 127 w 142"/>
              <a:gd name="T41" fmla="*/ 66 h 142"/>
              <a:gd name="T42" fmla="*/ 102 w 142"/>
              <a:gd name="T43" fmla="*/ 60 h 142"/>
              <a:gd name="T44" fmla="*/ 98 w 142"/>
              <a:gd name="T45" fmla="*/ 53 h 142"/>
              <a:gd name="T46" fmla="*/ 111 w 142"/>
              <a:gd name="T47" fmla="*/ 32 h 142"/>
              <a:gd name="T48" fmla="*/ 127 w 142"/>
              <a:gd name="T49" fmla="*/ 66 h 142"/>
              <a:gd name="T50" fmla="*/ 110 w 142"/>
              <a:gd name="T51" fmla="*/ 31 h 142"/>
              <a:gd name="T52" fmla="*/ 90 w 142"/>
              <a:gd name="T53" fmla="*/ 44 h 142"/>
              <a:gd name="T54" fmla="*/ 83 w 142"/>
              <a:gd name="T55" fmla="*/ 41 h 142"/>
              <a:gd name="T56" fmla="*/ 76 w 142"/>
              <a:gd name="T57" fmla="*/ 15 h 142"/>
              <a:gd name="T58" fmla="*/ 110 w 142"/>
              <a:gd name="T59" fmla="*/ 31 h 142"/>
              <a:gd name="T60" fmla="*/ 46 w 142"/>
              <a:gd name="T61" fmla="*/ 71 h 142"/>
              <a:gd name="T62" fmla="*/ 71 w 142"/>
              <a:gd name="T63" fmla="*/ 46 h 142"/>
              <a:gd name="T64" fmla="*/ 96 w 142"/>
              <a:gd name="T65" fmla="*/ 71 h 142"/>
              <a:gd name="T66" fmla="*/ 71 w 142"/>
              <a:gd name="T67" fmla="*/ 96 h 142"/>
              <a:gd name="T68" fmla="*/ 46 w 142"/>
              <a:gd name="T69" fmla="*/ 71 h 142"/>
              <a:gd name="T70" fmla="*/ 60 w 142"/>
              <a:gd name="T71" fmla="*/ 40 h 142"/>
              <a:gd name="T72" fmla="*/ 53 w 142"/>
              <a:gd name="T73" fmla="*/ 44 h 142"/>
              <a:gd name="T74" fmla="*/ 32 w 142"/>
              <a:gd name="T75" fmla="*/ 31 h 142"/>
              <a:gd name="T76" fmla="*/ 67 w 142"/>
              <a:gd name="T77" fmla="*/ 15 h 142"/>
              <a:gd name="T78" fmla="*/ 60 w 142"/>
              <a:gd name="T79" fmla="*/ 40 h 142"/>
              <a:gd name="T80" fmla="*/ 31 w 142"/>
              <a:gd name="T81" fmla="*/ 32 h 142"/>
              <a:gd name="T82" fmla="*/ 44 w 142"/>
              <a:gd name="T83" fmla="*/ 53 h 142"/>
              <a:gd name="T84" fmla="*/ 41 w 142"/>
              <a:gd name="T85" fmla="*/ 59 h 142"/>
              <a:gd name="T86" fmla="*/ 16 w 142"/>
              <a:gd name="T87" fmla="*/ 66 h 142"/>
              <a:gd name="T88" fmla="*/ 31 w 142"/>
              <a:gd name="T89" fmla="*/ 32 h 142"/>
              <a:gd name="T90" fmla="*/ 16 w 142"/>
              <a:gd name="T91" fmla="*/ 75 h 142"/>
              <a:gd name="T92" fmla="*/ 41 w 142"/>
              <a:gd name="T93" fmla="*/ 82 h 142"/>
              <a:gd name="T94" fmla="*/ 44 w 142"/>
              <a:gd name="T95" fmla="*/ 89 h 142"/>
              <a:gd name="T96" fmla="*/ 31 w 142"/>
              <a:gd name="T97" fmla="*/ 110 h 142"/>
              <a:gd name="T98" fmla="*/ 16 w 142"/>
              <a:gd name="T99" fmla="*/ 75 h 142"/>
              <a:gd name="T100" fmla="*/ 32 w 142"/>
              <a:gd name="T101" fmla="*/ 110 h 142"/>
              <a:gd name="T102" fmla="*/ 53 w 142"/>
              <a:gd name="T103" fmla="*/ 97 h 142"/>
              <a:gd name="T104" fmla="*/ 60 w 142"/>
              <a:gd name="T105" fmla="*/ 101 h 142"/>
              <a:gd name="T106" fmla="*/ 67 w 142"/>
              <a:gd name="T107" fmla="*/ 126 h 142"/>
              <a:gd name="T108" fmla="*/ 32 w 142"/>
              <a:gd name="T109" fmla="*/ 110 h 142"/>
              <a:gd name="T110" fmla="*/ 82 w 142"/>
              <a:gd name="T111" fmla="*/ 101 h 142"/>
              <a:gd name="T112" fmla="*/ 90 w 142"/>
              <a:gd name="T113" fmla="*/ 97 h 142"/>
              <a:gd name="T114" fmla="*/ 110 w 142"/>
              <a:gd name="T115" fmla="*/ 110 h 142"/>
              <a:gd name="T116" fmla="*/ 75 w 142"/>
              <a:gd name="T117" fmla="*/ 126 h 142"/>
              <a:gd name="T118" fmla="*/ 82 w 142"/>
              <a:gd name="T119" fmla="*/ 10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2" h="142">
                <a:moveTo>
                  <a:pt x="131" y="74"/>
                </a:moveTo>
                <a:cubicBezTo>
                  <a:pt x="142" y="71"/>
                  <a:pt x="142" y="71"/>
                  <a:pt x="142" y="71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30" y="53"/>
                  <a:pt x="124" y="39"/>
                  <a:pt x="113" y="29"/>
                </a:cubicBezTo>
                <a:cubicBezTo>
                  <a:pt x="103" y="18"/>
                  <a:pt x="89" y="12"/>
                  <a:pt x="75" y="11"/>
                </a:cubicBezTo>
                <a:cubicBezTo>
                  <a:pt x="71" y="0"/>
                  <a:pt x="71" y="0"/>
                  <a:pt x="71" y="0"/>
                </a:cubicBezTo>
                <a:cubicBezTo>
                  <a:pt x="68" y="11"/>
                  <a:pt x="68" y="11"/>
                  <a:pt x="68" y="11"/>
                </a:cubicBezTo>
                <a:cubicBezTo>
                  <a:pt x="38" y="13"/>
                  <a:pt x="13" y="37"/>
                  <a:pt x="12" y="67"/>
                </a:cubicBezTo>
                <a:cubicBezTo>
                  <a:pt x="0" y="71"/>
                  <a:pt x="0" y="71"/>
                  <a:pt x="0" y="71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89"/>
                  <a:pt x="18" y="102"/>
                  <a:pt x="29" y="113"/>
                </a:cubicBezTo>
                <a:cubicBezTo>
                  <a:pt x="39" y="124"/>
                  <a:pt x="53" y="130"/>
                  <a:pt x="68" y="131"/>
                </a:cubicBezTo>
                <a:cubicBezTo>
                  <a:pt x="71" y="142"/>
                  <a:pt x="71" y="142"/>
                  <a:pt x="71" y="142"/>
                </a:cubicBezTo>
                <a:cubicBezTo>
                  <a:pt x="74" y="131"/>
                  <a:pt x="74" y="131"/>
                  <a:pt x="74" y="131"/>
                </a:cubicBezTo>
                <a:cubicBezTo>
                  <a:pt x="105" y="129"/>
                  <a:pt x="129" y="104"/>
                  <a:pt x="131" y="74"/>
                </a:cubicBezTo>
                <a:close/>
                <a:moveTo>
                  <a:pt x="111" y="109"/>
                </a:moveTo>
                <a:cubicBezTo>
                  <a:pt x="98" y="88"/>
                  <a:pt x="98" y="88"/>
                  <a:pt x="98" y="88"/>
                </a:cubicBezTo>
                <a:cubicBezTo>
                  <a:pt x="100" y="86"/>
                  <a:pt x="101" y="84"/>
                  <a:pt x="101" y="82"/>
                </a:cubicBezTo>
                <a:cubicBezTo>
                  <a:pt x="127" y="75"/>
                  <a:pt x="127" y="75"/>
                  <a:pt x="127" y="75"/>
                </a:cubicBezTo>
                <a:cubicBezTo>
                  <a:pt x="126" y="88"/>
                  <a:pt x="120" y="100"/>
                  <a:pt x="111" y="109"/>
                </a:cubicBezTo>
                <a:close/>
                <a:moveTo>
                  <a:pt x="127" y="66"/>
                </a:moveTo>
                <a:cubicBezTo>
                  <a:pt x="102" y="60"/>
                  <a:pt x="102" y="60"/>
                  <a:pt x="102" y="60"/>
                </a:cubicBezTo>
                <a:cubicBezTo>
                  <a:pt x="101" y="57"/>
                  <a:pt x="100" y="55"/>
                  <a:pt x="98" y="53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20" y="42"/>
                  <a:pt x="126" y="54"/>
                  <a:pt x="127" y="66"/>
                </a:cubicBezTo>
                <a:close/>
                <a:moveTo>
                  <a:pt x="110" y="31"/>
                </a:moveTo>
                <a:cubicBezTo>
                  <a:pt x="90" y="44"/>
                  <a:pt x="90" y="44"/>
                  <a:pt x="90" y="44"/>
                </a:cubicBezTo>
                <a:cubicBezTo>
                  <a:pt x="88" y="43"/>
                  <a:pt x="85" y="42"/>
                  <a:pt x="83" y="41"/>
                </a:cubicBezTo>
                <a:cubicBezTo>
                  <a:pt x="76" y="15"/>
                  <a:pt x="76" y="15"/>
                  <a:pt x="76" y="15"/>
                </a:cubicBezTo>
                <a:cubicBezTo>
                  <a:pt x="89" y="16"/>
                  <a:pt x="101" y="22"/>
                  <a:pt x="110" y="31"/>
                </a:cubicBezTo>
                <a:close/>
                <a:moveTo>
                  <a:pt x="46" y="71"/>
                </a:moveTo>
                <a:cubicBezTo>
                  <a:pt x="46" y="57"/>
                  <a:pt x="57" y="46"/>
                  <a:pt x="71" y="46"/>
                </a:cubicBezTo>
                <a:cubicBezTo>
                  <a:pt x="85" y="46"/>
                  <a:pt x="96" y="57"/>
                  <a:pt x="96" y="71"/>
                </a:cubicBezTo>
                <a:cubicBezTo>
                  <a:pt x="96" y="85"/>
                  <a:pt x="85" y="96"/>
                  <a:pt x="71" y="96"/>
                </a:cubicBezTo>
                <a:cubicBezTo>
                  <a:pt x="57" y="96"/>
                  <a:pt x="46" y="85"/>
                  <a:pt x="46" y="71"/>
                </a:cubicBezTo>
                <a:close/>
                <a:moveTo>
                  <a:pt x="60" y="40"/>
                </a:moveTo>
                <a:cubicBezTo>
                  <a:pt x="58" y="41"/>
                  <a:pt x="55" y="43"/>
                  <a:pt x="53" y="44"/>
                </a:cubicBezTo>
                <a:cubicBezTo>
                  <a:pt x="32" y="31"/>
                  <a:pt x="32" y="31"/>
                  <a:pt x="32" y="31"/>
                </a:cubicBezTo>
                <a:cubicBezTo>
                  <a:pt x="41" y="22"/>
                  <a:pt x="54" y="16"/>
                  <a:pt x="67" y="15"/>
                </a:cubicBezTo>
                <a:lnTo>
                  <a:pt x="60" y="40"/>
                </a:lnTo>
                <a:close/>
                <a:moveTo>
                  <a:pt x="31" y="32"/>
                </a:moveTo>
                <a:cubicBezTo>
                  <a:pt x="44" y="53"/>
                  <a:pt x="44" y="53"/>
                  <a:pt x="44" y="53"/>
                </a:cubicBezTo>
                <a:cubicBezTo>
                  <a:pt x="43" y="55"/>
                  <a:pt x="42" y="57"/>
                  <a:pt x="41" y="59"/>
                </a:cubicBezTo>
                <a:cubicBezTo>
                  <a:pt x="16" y="66"/>
                  <a:pt x="16" y="66"/>
                  <a:pt x="16" y="66"/>
                </a:cubicBezTo>
                <a:cubicBezTo>
                  <a:pt x="17" y="53"/>
                  <a:pt x="22" y="41"/>
                  <a:pt x="31" y="32"/>
                </a:cubicBezTo>
                <a:close/>
                <a:moveTo>
                  <a:pt x="16" y="75"/>
                </a:moveTo>
                <a:cubicBezTo>
                  <a:pt x="41" y="82"/>
                  <a:pt x="41" y="82"/>
                  <a:pt x="41" y="82"/>
                </a:cubicBezTo>
                <a:cubicBezTo>
                  <a:pt x="42" y="84"/>
                  <a:pt x="43" y="86"/>
                  <a:pt x="44" y="89"/>
                </a:cubicBezTo>
                <a:cubicBezTo>
                  <a:pt x="31" y="110"/>
                  <a:pt x="31" y="110"/>
                  <a:pt x="31" y="110"/>
                </a:cubicBezTo>
                <a:cubicBezTo>
                  <a:pt x="22" y="100"/>
                  <a:pt x="17" y="88"/>
                  <a:pt x="16" y="75"/>
                </a:cubicBezTo>
                <a:close/>
                <a:moveTo>
                  <a:pt x="32" y="110"/>
                </a:moveTo>
                <a:cubicBezTo>
                  <a:pt x="53" y="97"/>
                  <a:pt x="53" y="97"/>
                  <a:pt x="53" y="97"/>
                </a:cubicBezTo>
                <a:cubicBezTo>
                  <a:pt x="55" y="99"/>
                  <a:pt x="57" y="100"/>
                  <a:pt x="60" y="101"/>
                </a:cubicBezTo>
                <a:cubicBezTo>
                  <a:pt x="67" y="126"/>
                  <a:pt x="67" y="126"/>
                  <a:pt x="67" y="126"/>
                </a:cubicBezTo>
                <a:cubicBezTo>
                  <a:pt x="54" y="125"/>
                  <a:pt x="41" y="120"/>
                  <a:pt x="32" y="110"/>
                </a:cubicBezTo>
                <a:close/>
                <a:moveTo>
                  <a:pt x="82" y="101"/>
                </a:moveTo>
                <a:cubicBezTo>
                  <a:pt x="85" y="100"/>
                  <a:pt x="87" y="99"/>
                  <a:pt x="90" y="97"/>
                </a:cubicBezTo>
                <a:cubicBezTo>
                  <a:pt x="110" y="110"/>
                  <a:pt x="110" y="110"/>
                  <a:pt x="110" y="110"/>
                </a:cubicBezTo>
                <a:cubicBezTo>
                  <a:pt x="101" y="119"/>
                  <a:pt x="89" y="125"/>
                  <a:pt x="75" y="126"/>
                </a:cubicBezTo>
                <a:lnTo>
                  <a:pt x="82" y="10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88" name="Group 187"/>
          <p:cNvGrpSpPr/>
          <p:nvPr userDrawn="1"/>
        </p:nvGrpSpPr>
        <p:grpSpPr>
          <a:xfrm>
            <a:off x="7867650" y="673100"/>
            <a:ext cx="668338" cy="781051"/>
            <a:chOff x="7867650" y="673100"/>
            <a:chExt cx="668338" cy="781051"/>
          </a:xfrm>
        </p:grpSpPr>
        <p:sp>
          <p:nvSpPr>
            <p:cNvPr id="189" name="Freeform 161"/>
            <p:cNvSpPr>
              <a:spLocks/>
            </p:cNvSpPr>
            <p:nvPr userDrawn="1"/>
          </p:nvSpPr>
          <p:spPr bwMode="auto">
            <a:xfrm>
              <a:off x="8172450" y="673100"/>
              <a:ext cx="57150" cy="80963"/>
            </a:xfrm>
            <a:custGeom>
              <a:avLst/>
              <a:gdLst>
                <a:gd name="T0" fmla="*/ 14 w 15"/>
                <a:gd name="T1" fmla="*/ 8 h 21"/>
                <a:gd name="T2" fmla="*/ 15 w 15"/>
                <a:gd name="T3" fmla="*/ 8 h 21"/>
                <a:gd name="T4" fmla="*/ 10 w 15"/>
                <a:gd name="T5" fmla="*/ 5 h 21"/>
                <a:gd name="T6" fmla="*/ 11 w 15"/>
                <a:gd name="T7" fmla="*/ 3 h 21"/>
                <a:gd name="T8" fmla="*/ 8 w 15"/>
                <a:gd name="T9" fmla="*/ 0 h 21"/>
                <a:gd name="T10" fmla="*/ 4 w 15"/>
                <a:gd name="T11" fmla="*/ 3 h 21"/>
                <a:gd name="T12" fmla="*/ 5 w 15"/>
                <a:gd name="T13" fmla="*/ 5 h 21"/>
                <a:gd name="T14" fmla="*/ 0 w 15"/>
                <a:gd name="T15" fmla="*/ 8 h 21"/>
                <a:gd name="T16" fmla="*/ 1 w 15"/>
                <a:gd name="T17" fmla="*/ 8 h 21"/>
                <a:gd name="T18" fmla="*/ 1 w 15"/>
                <a:gd name="T19" fmla="*/ 19 h 21"/>
                <a:gd name="T20" fmla="*/ 2 w 15"/>
                <a:gd name="T21" fmla="*/ 19 h 21"/>
                <a:gd name="T22" fmla="*/ 2 w 15"/>
                <a:gd name="T23" fmla="*/ 21 h 21"/>
                <a:gd name="T24" fmla="*/ 13 w 15"/>
                <a:gd name="T25" fmla="*/ 21 h 21"/>
                <a:gd name="T26" fmla="*/ 13 w 15"/>
                <a:gd name="T27" fmla="*/ 19 h 21"/>
                <a:gd name="T28" fmla="*/ 14 w 15"/>
                <a:gd name="T29" fmla="*/ 19 h 21"/>
                <a:gd name="T30" fmla="*/ 14 w 15"/>
                <a:gd name="T31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" h="21">
                  <a:moveTo>
                    <a:pt x="14" y="8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5"/>
                    <a:pt x="10" y="5"/>
                  </a:cubicBezTo>
                  <a:cubicBezTo>
                    <a:pt x="11" y="4"/>
                    <a:pt x="11" y="4"/>
                    <a:pt x="11" y="3"/>
                  </a:cubicBezTo>
                  <a:cubicBezTo>
                    <a:pt x="11" y="1"/>
                    <a:pt x="9" y="0"/>
                    <a:pt x="8" y="0"/>
                  </a:cubicBezTo>
                  <a:cubicBezTo>
                    <a:pt x="6" y="0"/>
                    <a:pt x="4" y="1"/>
                    <a:pt x="4" y="3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0" y="5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4" y="19"/>
                    <a:pt x="14" y="19"/>
                    <a:pt x="14" y="19"/>
                  </a:cubicBezTo>
                  <a:lnTo>
                    <a:pt x="14" y="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0" name="Freeform 162"/>
            <p:cNvSpPr>
              <a:spLocks/>
            </p:cNvSpPr>
            <p:nvPr userDrawn="1"/>
          </p:nvSpPr>
          <p:spPr bwMode="auto">
            <a:xfrm>
              <a:off x="8080375" y="1427163"/>
              <a:ext cx="242888" cy="26988"/>
            </a:xfrm>
            <a:custGeom>
              <a:avLst/>
              <a:gdLst>
                <a:gd name="T0" fmla="*/ 0 w 153"/>
                <a:gd name="T1" fmla="*/ 0 h 17"/>
                <a:gd name="T2" fmla="*/ 0 w 153"/>
                <a:gd name="T3" fmla="*/ 5 h 17"/>
                <a:gd name="T4" fmla="*/ 0 w 153"/>
                <a:gd name="T5" fmla="*/ 7 h 17"/>
                <a:gd name="T6" fmla="*/ 0 w 153"/>
                <a:gd name="T7" fmla="*/ 17 h 17"/>
                <a:gd name="T8" fmla="*/ 153 w 153"/>
                <a:gd name="T9" fmla="*/ 17 h 17"/>
                <a:gd name="T10" fmla="*/ 153 w 153"/>
                <a:gd name="T11" fmla="*/ 7 h 17"/>
                <a:gd name="T12" fmla="*/ 153 w 153"/>
                <a:gd name="T13" fmla="*/ 5 h 17"/>
                <a:gd name="T14" fmla="*/ 153 w 153"/>
                <a:gd name="T15" fmla="*/ 0 h 17"/>
                <a:gd name="T16" fmla="*/ 0 w 153"/>
                <a:gd name="T1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7">
                  <a:moveTo>
                    <a:pt x="0" y="0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17"/>
                  </a:lnTo>
                  <a:lnTo>
                    <a:pt x="153" y="17"/>
                  </a:lnTo>
                  <a:lnTo>
                    <a:pt x="153" y="7"/>
                  </a:lnTo>
                  <a:lnTo>
                    <a:pt x="153" y="5"/>
                  </a:lnTo>
                  <a:lnTo>
                    <a:pt x="1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1" name="Freeform 163"/>
            <p:cNvSpPr>
              <a:spLocks noEditPoints="1"/>
            </p:cNvSpPr>
            <p:nvPr userDrawn="1"/>
          </p:nvSpPr>
          <p:spPr bwMode="auto">
            <a:xfrm>
              <a:off x="7867650" y="739775"/>
              <a:ext cx="668338" cy="674688"/>
            </a:xfrm>
            <a:custGeom>
              <a:avLst/>
              <a:gdLst>
                <a:gd name="T0" fmla="*/ 146 w 173"/>
                <a:gd name="T1" fmla="*/ 1 h 175"/>
                <a:gd name="T2" fmla="*/ 132 w 173"/>
                <a:gd name="T3" fmla="*/ 26 h 175"/>
                <a:gd name="T4" fmla="*/ 130 w 173"/>
                <a:gd name="T5" fmla="*/ 24 h 175"/>
                <a:gd name="T6" fmla="*/ 118 w 173"/>
                <a:gd name="T7" fmla="*/ 20 h 175"/>
                <a:gd name="T8" fmla="*/ 55 w 173"/>
                <a:gd name="T9" fmla="*/ 18 h 175"/>
                <a:gd name="T10" fmla="*/ 55 w 173"/>
                <a:gd name="T11" fmla="*/ 24 h 175"/>
                <a:gd name="T12" fmla="*/ 43 w 173"/>
                <a:gd name="T13" fmla="*/ 26 h 175"/>
                <a:gd name="T14" fmla="*/ 42 w 173"/>
                <a:gd name="T15" fmla="*/ 13 h 175"/>
                <a:gd name="T16" fmla="*/ 7 w 173"/>
                <a:gd name="T17" fmla="*/ 7 h 175"/>
                <a:gd name="T18" fmla="*/ 40 w 173"/>
                <a:gd name="T19" fmla="*/ 87 h 175"/>
                <a:gd name="T20" fmla="*/ 79 w 173"/>
                <a:gd name="T21" fmla="*/ 133 h 175"/>
                <a:gd name="T22" fmla="*/ 83 w 173"/>
                <a:gd name="T23" fmla="*/ 144 h 175"/>
                <a:gd name="T24" fmla="*/ 80 w 173"/>
                <a:gd name="T25" fmla="*/ 147 h 175"/>
                <a:gd name="T26" fmla="*/ 77 w 173"/>
                <a:gd name="T27" fmla="*/ 150 h 175"/>
                <a:gd name="T28" fmla="*/ 76 w 173"/>
                <a:gd name="T29" fmla="*/ 163 h 175"/>
                <a:gd name="T30" fmla="*/ 57 w 173"/>
                <a:gd name="T31" fmla="*/ 175 h 175"/>
                <a:gd name="T32" fmla="*/ 116 w 173"/>
                <a:gd name="T33" fmla="*/ 175 h 175"/>
                <a:gd name="T34" fmla="*/ 97 w 173"/>
                <a:gd name="T35" fmla="*/ 163 h 175"/>
                <a:gd name="T36" fmla="*/ 96 w 173"/>
                <a:gd name="T37" fmla="*/ 150 h 175"/>
                <a:gd name="T38" fmla="*/ 93 w 173"/>
                <a:gd name="T39" fmla="*/ 147 h 175"/>
                <a:gd name="T40" fmla="*/ 91 w 173"/>
                <a:gd name="T41" fmla="*/ 144 h 175"/>
                <a:gd name="T42" fmla="*/ 94 w 173"/>
                <a:gd name="T43" fmla="*/ 133 h 175"/>
                <a:gd name="T44" fmla="*/ 133 w 173"/>
                <a:gd name="T45" fmla="*/ 87 h 175"/>
                <a:gd name="T46" fmla="*/ 166 w 173"/>
                <a:gd name="T47" fmla="*/ 7 h 175"/>
                <a:gd name="T48" fmla="*/ 14 w 173"/>
                <a:gd name="T49" fmla="*/ 14 h 175"/>
                <a:gd name="T50" fmla="*/ 34 w 173"/>
                <a:gd name="T51" fmla="*/ 16 h 175"/>
                <a:gd name="T52" fmla="*/ 30 w 173"/>
                <a:gd name="T53" fmla="*/ 33 h 175"/>
                <a:gd name="T54" fmla="*/ 46 w 173"/>
                <a:gd name="T55" fmla="*/ 35 h 175"/>
                <a:gd name="T56" fmla="*/ 46 w 173"/>
                <a:gd name="T57" fmla="*/ 81 h 175"/>
                <a:gd name="T58" fmla="*/ 127 w 173"/>
                <a:gd name="T59" fmla="*/ 81 h 175"/>
                <a:gd name="T60" fmla="*/ 128 w 173"/>
                <a:gd name="T61" fmla="*/ 35 h 175"/>
                <a:gd name="T62" fmla="*/ 143 w 173"/>
                <a:gd name="T63" fmla="*/ 33 h 175"/>
                <a:gd name="T64" fmla="*/ 139 w 173"/>
                <a:gd name="T65" fmla="*/ 16 h 175"/>
                <a:gd name="T66" fmla="*/ 159 w 173"/>
                <a:gd name="T67" fmla="*/ 14 h 175"/>
                <a:gd name="T68" fmla="*/ 127 w 173"/>
                <a:gd name="T69" fmla="*/ 8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175">
                  <a:moveTo>
                    <a:pt x="166" y="7"/>
                  </a:moveTo>
                  <a:cubicBezTo>
                    <a:pt x="160" y="2"/>
                    <a:pt x="153" y="0"/>
                    <a:pt x="146" y="1"/>
                  </a:cubicBezTo>
                  <a:cubicBezTo>
                    <a:pt x="138" y="3"/>
                    <a:pt x="133" y="9"/>
                    <a:pt x="131" y="13"/>
                  </a:cubicBezTo>
                  <a:cubicBezTo>
                    <a:pt x="129" y="17"/>
                    <a:pt x="130" y="22"/>
                    <a:pt x="132" y="26"/>
                  </a:cubicBezTo>
                  <a:cubicBezTo>
                    <a:pt x="130" y="26"/>
                    <a:pt x="130" y="26"/>
                    <a:pt x="130" y="26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18" y="24"/>
                    <a:pt x="118" y="24"/>
                    <a:pt x="118" y="24"/>
                  </a:cubicBezTo>
                  <a:cubicBezTo>
                    <a:pt x="118" y="20"/>
                    <a:pt x="118" y="20"/>
                    <a:pt x="118" y="20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4" y="2"/>
                    <a:pt x="69" y="2"/>
                    <a:pt x="55" y="18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3" y="22"/>
                    <a:pt x="44" y="17"/>
                    <a:pt x="42" y="13"/>
                  </a:cubicBezTo>
                  <a:cubicBezTo>
                    <a:pt x="41" y="9"/>
                    <a:pt x="35" y="3"/>
                    <a:pt x="27" y="1"/>
                  </a:cubicBezTo>
                  <a:cubicBezTo>
                    <a:pt x="20" y="0"/>
                    <a:pt x="13" y="2"/>
                    <a:pt x="7" y="7"/>
                  </a:cubicBezTo>
                  <a:cubicBezTo>
                    <a:pt x="3" y="12"/>
                    <a:pt x="0" y="18"/>
                    <a:pt x="1" y="26"/>
                  </a:cubicBezTo>
                  <a:cubicBezTo>
                    <a:pt x="1" y="43"/>
                    <a:pt x="15" y="65"/>
                    <a:pt x="40" y="87"/>
                  </a:cubicBezTo>
                  <a:cubicBezTo>
                    <a:pt x="45" y="92"/>
                    <a:pt x="50" y="96"/>
                    <a:pt x="53" y="99"/>
                  </a:cubicBezTo>
                  <a:cubicBezTo>
                    <a:pt x="79" y="133"/>
                    <a:pt x="79" y="133"/>
                    <a:pt x="79" y="133"/>
                  </a:cubicBezTo>
                  <a:cubicBezTo>
                    <a:pt x="78" y="134"/>
                    <a:pt x="78" y="135"/>
                    <a:pt x="78" y="137"/>
                  </a:cubicBezTo>
                  <a:cubicBezTo>
                    <a:pt x="78" y="140"/>
                    <a:pt x="80" y="143"/>
                    <a:pt x="83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7"/>
                    <a:pt x="80" y="147"/>
                    <a:pt x="80" y="147"/>
                  </a:cubicBezTo>
                  <a:cubicBezTo>
                    <a:pt x="81" y="147"/>
                    <a:pt x="81" y="147"/>
                    <a:pt x="81" y="147"/>
                  </a:cubicBezTo>
                  <a:cubicBezTo>
                    <a:pt x="79" y="148"/>
                    <a:pt x="77" y="150"/>
                    <a:pt x="77" y="150"/>
                  </a:cubicBezTo>
                  <a:cubicBezTo>
                    <a:pt x="77" y="163"/>
                    <a:pt x="77" y="163"/>
                    <a:pt x="77" y="163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68" y="166"/>
                    <a:pt x="61" y="170"/>
                    <a:pt x="57" y="175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116" y="175"/>
                    <a:pt x="116" y="175"/>
                    <a:pt x="116" y="175"/>
                  </a:cubicBezTo>
                  <a:cubicBezTo>
                    <a:pt x="112" y="170"/>
                    <a:pt x="105" y="166"/>
                    <a:pt x="97" y="165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96" y="163"/>
                    <a:pt x="96" y="163"/>
                    <a:pt x="96" y="163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6" y="150"/>
                    <a:pt x="94" y="148"/>
                    <a:pt x="92" y="147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1" y="144"/>
                    <a:pt x="91" y="144"/>
                    <a:pt x="91" y="144"/>
                  </a:cubicBezTo>
                  <a:cubicBezTo>
                    <a:pt x="93" y="143"/>
                    <a:pt x="95" y="140"/>
                    <a:pt x="95" y="137"/>
                  </a:cubicBezTo>
                  <a:cubicBezTo>
                    <a:pt x="95" y="135"/>
                    <a:pt x="95" y="134"/>
                    <a:pt x="94" y="133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3" y="96"/>
                    <a:pt x="128" y="92"/>
                    <a:pt x="133" y="87"/>
                  </a:cubicBezTo>
                  <a:cubicBezTo>
                    <a:pt x="158" y="65"/>
                    <a:pt x="172" y="43"/>
                    <a:pt x="173" y="26"/>
                  </a:cubicBezTo>
                  <a:cubicBezTo>
                    <a:pt x="173" y="18"/>
                    <a:pt x="170" y="12"/>
                    <a:pt x="166" y="7"/>
                  </a:cubicBezTo>
                  <a:close/>
                  <a:moveTo>
                    <a:pt x="9" y="25"/>
                  </a:moveTo>
                  <a:cubicBezTo>
                    <a:pt x="9" y="20"/>
                    <a:pt x="11" y="16"/>
                    <a:pt x="14" y="14"/>
                  </a:cubicBezTo>
                  <a:cubicBezTo>
                    <a:pt x="17" y="10"/>
                    <a:pt x="21" y="9"/>
                    <a:pt x="25" y="10"/>
                  </a:cubicBezTo>
                  <a:cubicBezTo>
                    <a:pt x="30" y="11"/>
                    <a:pt x="33" y="14"/>
                    <a:pt x="34" y="16"/>
                  </a:cubicBezTo>
                  <a:cubicBezTo>
                    <a:pt x="35" y="19"/>
                    <a:pt x="32" y="25"/>
                    <a:pt x="30" y="28"/>
                  </a:cubicBezTo>
                  <a:cubicBezTo>
                    <a:pt x="29" y="30"/>
                    <a:pt x="29" y="31"/>
                    <a:pt x="30" y="33"/>
                  </a:cubicBezTo>
                  <a:cubicBezTo>
                    <a:pt x="31" y="34"/>
                    <a:pt x="32" y="35"/>
                    <a:pt x="34" y="35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6" y="46"/>
                    <a:pt x="49" y="76"/>
                    <a:pt x="50" y="84"/>
                  </a:cubicBezTo>
                  <a:cubicBezTo>
                    <a:pt x="49" y="83"/>
                    <a:pt x="48" y="82"/>
                    <a:pt x="46" y="81"/>
                  </a:cubicBezTo>
                  <a:cubicBezTo>
                    <a:pt x="23" y="60"/>
                    <a:pt x="10" y="40"/>
                    <a:pt x="9" y="25"/>
                  </a:cubicBezTo>
                  <a:close/>
                  <a:moveTo>
                    <a:pt x="127" y="81"/>
                  </a:moveTo>
                  <a:cubicBezTo>
                    <a:pt x="125" y="82"/>
                    <a:pt x="124" y="83"/>
                    <a:pt x="123" y="84"/>
                  </a:cubicBezTo>
                  <a:cubicBezTo>
                    <a:pt x="124" y="77"/>
                    <a:pt x="127" y="46"/>
                    <a:pt x="128" y="35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41" y="35"/>
                    <a:pt x="142" y="34"/>
                    <a:pt x="143" y="33"/>
                  </a:cubicBezTo>
                  <a:cubicBezTo>
                    <a:pt x="144" y="31"/>
                    <a:pt x="144" y="30"/>
                    <a:pt x="143" y="28"/>
                  </a:cubicBezTo>
                  <a:cubicBezTo>
                    <a:pt x="141" y="25"/>
                    <a:pt x="138" y="19"/>
                    <a:pt x="139" y="16"/>
                  </a:cubicBezTo>
                  <a:cubicBezTo>
                    <a:pt x="140" y="14"/>
                    <a:pt x="143" y="11"/>
                    <a:pt x="148" y="10"/>
                  </a:cubicBezTo>
                  <a:cubicBezTo>
                    <a:pt x="152" y="9"/>
                    <a:pt x="156" y="10"/>
                    <a:pt x="159" y="14"/>
                  </a:cubicBezTo>
                  <a:cubicBezTo>
                    <a:pt x="162" y="16"/>
                    <a:pt x="164" y="20"/>
                    <a:pt x="164" y="25"/>
                  </a:cubicBezTo>
                  <a:cubicBezTo>
                    <a:pt x="163" y="40"/>
                    <a:pt x="150" y="60"/>
                    <a:pt x="127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92" name="Freeform 164"/>
          <p:cNvSpPr>
            <a:spLocks noEditPoints="1"/>
          </p:cNvSpPr>
          <p:nvPr userDrawn="1"/>
        </p:nvSpPr>
        <p:spPr bwMode="auto">
          <a:xfrm>
            <a:off x="6480175" y="3473450"/>
            <a:ext cx="341313" cy="336550"/>
          </a:xfrm>
          <a:custGeom>
            <a:avLst/>
            <a:gdLst>
              <a:gd name="T0" fmla="*/ 75 w 88"/>
              <a:gd name="T1" fmla="*/ 13 h 87"/>
              <a:gd name="T2" fmla="*/ 88 w 88"/>
              <a:gd name="T3" fmla="*/ 44 h 87"/>
              <a:gd name="T4" fmla="*/ 75 w 88"/>
              <a:gd name="T5" fmla="*/ 75 h 87"/>
              <a:gd name="T6" fmla="*/ 44 w 88"/>
              <a:gd name="T7" fmla="*/ 87 h 87"/>
              <a:gd name="T8" fmla="*/ 13 w 88"/>
              <a:gd name="T9" fmla="*/ 75 h 87"/>
              <a:gd name="T10" fmla="*/ 0 w 88"/>
              <a:gd name="T11" fmla="*/ 44 h 87"/>
              <a:gd name="T12" fmla="*/ 13 w 88"/>
              <a:gd name="T13" fmla="*/ 13 h 87"/>
              <a:gd name="T14" fmla="*/ 44 w 88"/>
              <a:gd name="T15" fmla="*/ 0 h 87"/>
              <a:gd name="T16" fmla="*/ 75 w 88"/>
              <a:gd name="T17" fmla="*/ 13 h 87"/>
              <a:gd name="T18" fmla="*/ 61 w 88"/>
              <a:gd name="T19" fmla="*/ 43 h 87"/>
              <a:gd name="T20" fmla="*/ 31 w 88"/>
              <a:gd name="T21" fmla="*/ 25 h 87"/>
              <a:gd name="T22" fmla="*/ 31 w 88"/>
              <a:gd name="T23" fmla="*/ 60 h 87"/>
              <a:gd name="T24" fmla="*/ 61 w 88"/>
              <a:gd name="T25" fmla="*/ 4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8" h="87">
                <a:moveTo>
                  <a:pt x="75" y="13"/>
                </a:moveTo>
                <a:cubicBezTo>
                  <a:pt x="83" y="21"/>
                  <a:pt x="88" y="32"/>
                  <a:pt x="88" y="44"/>
                </a:cubicBezTo>
                <a:cubicBezTo>
                  <a:pt x="88" y="56"/>
                  <a:pt x="83" y="66"/>
                  <a:pt x="75" y="75"/>
                </a:cubicBezTo>
                <a:cubicBezTo>
                  <a:pt x="66" y="83"/>
                  <a:pt x="56" y="87"/>
                  <a:pt x="44" y="87"/>
                </a:cubicBezTo>
                <a:cubicBezTo>
                  <a:pt x="32" y="87"/>
                  <a:pt x="21" y="83"/>
                  <a:pt x="13" y="75"/>
                </a:cubicBezTo>
                <a:cubicBezTo>
                  <a:pt x="4" y="66"/>
                  <a:pt x="0" y="56"/>
                  <a:pt x="0" y="44"/>
                </a:cubicBezTo>
                <a:cubicBezTo>
                  <a:pt x="0" y="32"/>
                  <a:pt x="4" y="21"/>
                  <a:pt x="13" y="13"/>
                </a:cubicBezTo>
                <a:cubicBezTo>
                  <a:pt x="21" y="4"/>
                  <a:pt x="32" y="0"/>
                  <a:pt x="44" y="0"/>
                </a:cubicBezTo>
                <a:cubicBezTo>
                  <a:pt x="56" y="0"/>
                  <a:pt x="66" y="4"/>
                  <a:pt x="75" y="13"/>
                </a:cubicBezTo>
                <a:close/>
                <a:moveTo>
                  <a:pt x="61" y="43"/>
                </a:moveTo>
                <a:cubicBezTo>
                  <a:pt x="31" y="25"/>
                  <a:pt x="31" y="25"/>
                  <a:pt x="31" y="25"/>
                </a:cubicBezTo>
                <a:cubicBezTo>
                  <a:pt x="31" y="60"/>
                  <a:pt x="31" y="60"/>
                  <a:pt x="31" y="60"/>
                </a:cubicBezTo>
                <a:lnTo>
                  <a:pt x="61" y="4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93" name="Group 192"/>
          <p:cNvGrpSpPr/>
          <p:nvPr userDrawn="1"/>
        </p:nvGrpSpPr>
        <p:grpSpPr>
          <a:xfrm>
            <a:off x="8531225" y="4313238"/>
            <a:ext cx="412750" cy="215900"/>
            <a:chOff x="8531225" y="4313238"/>
            <a:chExt cx="412750" cy="215900"/>
          </a:xfrm>
        </p:grpSpPr>
        <p:sp>
          <p:nvSpPr>
            <p:cNvPr id="194" name="Freeform 165"/>
            <p:cNvSpPr>
              <a:spLocks/>
            </p:cNvSpPr>
            <p:nvPr userDrawn="1"/>
          </p:nvSpPr>
          <p:spPr bwMode="auto">
            <a:xfrm>
              <a:off x="8531225" y="4359275"/>
              <a:ext cx="147638" cy="158750"/>
            </a:xfrm>
            <a:custGeom>
              <a:avLst/>
              <a:gdLst>
                <a:gd name="T0" fmla="*/ 0 w 93"/>
                <a:gd name="T1" fmla="*/ 41 h 100"/>
                <a:gd name="T2" fmla="*/ 93 w 93"/>
                <a:gd name="T3" fmla="*/ 0 h 100"/>
                <a:gd name="T4" fmla="*/ 93 w 93"/>
                <a:gd name="T5" fmla="*/ 19 h 100"/>
                <a:gd name="T6" fmla="*/ 24 w 93"/>
                <a:gd name="T7" fmla="*/ 51 h 100"/>
                <a:gd name="T8" fmla="*/ 24 w 93"/>
                <a:gd name="T9" fmla="*/ 51 h 100"/>
                <a:gd name="T10" fmla="*/ 93 w 93"/>
                <a:gd name="T11" fmla="*/ 80 h 100"/>
                <a:gd name="T12" fmla="*/ 93 w 93"/>
                <a:gd name="T13" fmla="*/ 100 h 100"/>
                <a:gd name="T14" fmla="*/ 0 w 93"/>
                <a:gd name="T15" fmla="*/ 58 h 100"/>
                <a:gd name="T16" fmla="*/ 0 w 93"/>
                <a:gd name="T17" fmla="*/ 4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00">
                  <a:moveTo>
                    <a:pt x="0" y="41"/>
                  </a:moveTo>
                  <a:lnTo>
                    <a:pt x="93" y="0"/>
                  </a:lnTo>
                  <a:lnTo>
                    <a:pt x="93" y="19"/>
                  </a:lnTo>
                  <a:lnTo>
                    <a:pt x="24" y="51"/>
                  </a:lnTo>
                  <a:lnTo>
                    <a:pt x="24" y="51"/>
                  </a:lnTo>
                  <a:lnTo>
                    <a:pt x="93" y="80"/>
                  </a:lnTo>
                  <a:lnTo>
                    <a:pt x="93" y="100"/>
                  </a:lnTo>
                  <a:lnTo>
                    <a:pt x="0" y="58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5" name="Freeform 166"/>
            <p:cNvSpPr>
              <a:spLocks/>
            </p:cNvSpPr>
            <p:nvPr userDrawn="1"/>
          </p:nvSpPr>
          <p:spPr bwMode="auto">
            <a:xfrm>
              <a:off x="8697913" y="4313238"/>
              <a:ext cx="92075" cy="215900"/>
            </a:xfrm>
            <a:custGeom>
              <a:avLst/>
              <a:gdLst>
                <a:gd name="T0" fmla="*/ 0 w 58"/>
                <a:gd name="T1" fmla="*/ 136 h 136"/>
                <a:gd name="T2" fmla="*/ 39 w 58"/>
                <a:gd name="T3" fmla="*/ 0 h 136"/>
                <a:gd name="T4" fmla="*/ 58 w 58"/>
                <a:gd name="T5" fmla="*/ 0 h 136"/>
                <a:gd name="T6" fmla="*/ 17 w 58"/>
                <a:gd name="T7" fmla="*/ 136 h 136"/>
                <a:gd name="T8" fmla="*/ 0 w 58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36">
                  <a:moveTo>
                    <a:pt x="0" y="136"/>
                  </a:moveTo>
                  <a:lnTo>
                    <a:pt x="39" y="0"/>
                  </a:lnTo>
                  <a:lnTo>
                    <a:pt x="58" y="0"/>
                  </a:lnTo>
                  <a:lnTo>
                    <a:pt x="17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6" name="Freeform 167"/>
            <p:cNvSpPr>
              <a:spLocks/>
            </p:cNvSpPr>
            <p:nvPr userDrawn="1"/>
          </p:nvSpPr>
          <p:spPr bwMode="auto">
            <a:xfrm>
              <a:off x="8801100" y="4359275"/>
              <a:ext cx="142875" cy="158750"/>
            </a:xfrm>
            <a:custGeom>
              <a:avLst/>
              <a:gdLst>
                <a:gd name="T0" fmla="*/ 90 w 90"/>
                <a:gd name="T1" fmla="*/ 58 h 100"/>
                <a:gd name="T2" fmla="*/ 0 w 90"/>
                <a:gd name="T3" fmla="*/ 100 h 100"/>
                <a:gd name="T4" fmla="*/ 0 w 90"/>
                <a:gd name="T5" fmla="*/ 80 h 100"/>
                <a:gd name="T6" fmla="*/ 71 w 90"/>
                <a:gd name="T7" fmla="*/ 51 h 100"/>
                <a:gd name="T8" fmla="*/ 71 w 90"/>
                <a:gd name="T9" fmla="*/ 51 h 100"/>
                <a:gd name="T10" fmla="*/ 0 w 90"/>
                <a:gd name="T11" fmla="*/ 19 h 100"/>
                <a:gd name="T12" fmla="*/ 0 w 90"/>
                <a:gd name="T13" fmla="*/ 0 h 100"/>
                <a:gd name="T14" fmla="*/ 90 w 90"/>
                <a:gd name="T15" fmla="*/ 41 h 100"/>
                <a:gd name="T16" fmla="*/ 90 w 90"/>
                <a:gd name="T17" fmla="*/ 5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00">
                  <a:moveTo>
                    <a:pt x="90" y="58"/>
                  </a:moveTo>
                  <a:lnTo>
                    <a:pt x="0" y="100"/>
                  </a:lnTo>
                  <a:lnTo>
                    <a:pt x="0" y="80"/>
                  </a:lnTo>
                  <a:lnTo>
                    <a:pt x="71" y="51"/>
                  </a:lnTo>
                  <a:lnTo>
                    <a:pt x="71" y="5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90" y="41"/>
                  </a:lnTo>
                  <a:lnTo>
                    <a:pt x="90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97" name="Group 196"/>
          <p:cNvGrpSpPr/>
          <p:nvPr userDrawn="1"/>
        </p:nvGrpSpPr>
        <p:grpSpPr>
          <a:xfrm>
            <a:off x="6207125" y="3949700"/>
            <a:ext cx="528638" cy="536576"/>
            <a:chOff x="6207125" y="3949700"/>
            <a:chExt cx="528638" cy="536576"/>
          </a:xfrm>
        </p:grpSpPr>
        <p:sp>
          <p:nvSpPr>
            <p:cNvPr id="198" name="Freeform 168"/>
            <p:cNvSpPr>
              <a:spLocks/>
            </p:cNvSpPr>
            <p:nvPr userDrawn="1"/>
          </p:nvSpPr>
          <p:spPr bwMode="auto">
            <a:xfrm>
              <a:off x="6507163" y="3949700"/>
              <a:ext cx="228600" cy="227013"/>
            </a:xfrm>
            <a:custGeom>
              <a:avLst/>
              <a:gdLst>
                <a:gd name="T0" fmla="*/ 53 w 59"/>
                <a:gd name="T1" fmla="*/ 13 h 59"/>
                <a:gd name="T2" fmla="*/ 58 w 59"/>
                <a:gd name="T3" fmla="*/ 8 h 59"/>
                <a:gd name="T4" fmla="*/ 58 w 59"/>
                <a:gd name="T5" fmla="*/ 5 h 59"/>
                <a:gd name="T6" fmla="*/ 56 w 59"/>
                <a:gd name="T7" fmla="*/ 4 h 59"/>
                <a:gd name="T8" fmla="*/ 53 w 59"/>
                <a:gd name="T9" fmla="*/ 4 h 59"/>
                <a:gd name="T10" fmla="*/ 48 w 59"/>
                <a:gd name="T11" fmla="*/ 9 h 59"/>
                <a:gd name="T12" fmla="*/ 42 w 59"/>
                <a:gd name="T13" fmla="*/ 2 h 59"/>
                <a:gd name="T14" fmla="*/ 39 w 59"/>
                <a:gd name="T15" fmla="*/ 5 h 59"/>
                <a:gd name="T16" fmla="*/ 34 w 59"/>
                <a:gd name="T17" fmla="*/ 1 h 59"/>
                <a:gd name="T18" fmla="*/ 33 w 59"/>
                <a:gd name="T19" fmla="*/ 1 h 59"/>
                <a:gd name="T20" fmla="*/ 1 w 59"/>
                <a:gd name="T21" fmla="*/ 32 h 59"/>
                <a:gd name="T22" fmla="*/ 0 w 59"/>
                <a:gd name="T23" fmla="*/ 34 h 59"/>
                <a:gd name="T24" fmla="*/ 2 w 59"/>
                <a:gd name="T25" fmla="*/ 34 h 59"/>
                <a:gd name="T26" fmla="*/ 33 w 59"/>
                <a:gd name="T27" fmla="*/ 3 h 59"/>
                <a:gd name="T28" fmla="*/ 37 w 59"/>
                <a:gd name="T29" fmla="*/ 7 h 59"/>
                <a:gd name="T30" fmla="*/ 2 w 59"/>
                <a:gd name="T31" fmla="*/ 41 h 59"/>
                <a:gd name="T32" fmla="*/ 20 w 59"/>
                <a:gd name="T33" fmla="*/ 59 h 59"/>
                <a:gd name="T34" fmla="*/ 59 w 59"/>
                <a:gd name="T35" fmla="*/ 20 h 59"/>
                <a:gd name="T36" fmla="*/ 53 w 59"/>
                <a:gd name="T37" fmla="*/ 1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" h="59">
                  <a:moveTo>
                    <a:pt x="53" y="13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59" y="7"/>
                    <a:pt x="59" y="6"/>
                    <a:pt x="58" y="5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5" y="3"/>
                    <a:pt x="54" y="3"/>
                    <a:pt x="53" y="4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0"/>
                    <a:pt x="33" y="0"/>
                    <a:pt x="33" y="1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1" y="35"/>
                    <a:pt x="2" y="35"/>
                    <a:pt x="2" y="34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59" y="20"/>
                    <a:pt x="59" y="20"/>
                    <a:pt x="59" y="20"/>
                  </a:cubicBezTo>
                  <a:lnTo>
                    <a:pt x="53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9" name="Freeform 169"/>
            <p:cNvSpPr>
              <a:spLocks/>
            </p:cNvSpPr>
            <p:nvPr userDrawn="1"/>
          </p:nvSpPr>
          <p:spPr bwMode="auto">
            <a:xfrm>
              <a:off x="6207125" y="4122738"/>
              <a:ext cx="358775" cy="363538"/>
            </a:xfrm>
            <a:custGeom>
              <a:avLst/>
              <a:gdLst>
                <a:gd name="T0" fmla="*/ 55 w 93"/>
                <a:gd name="T1" fmla="*/ 22 h 94"/>
                <a:gd name="T2" fmla="*/ 1 w 93"/>
                <a:gd name="T3" fmla="*/ 74 h 94"/>
                <a:gd name="T4" fmla="*/ 0 w 93"/>
                <a:gd name="T5" fmla="*/ 92 h 94"/>
                <a:gd name="T6" fmla="*/ 1 w 93"/>
                <a:gd name="T7" fmla="*/ 94 h 94"/>
                <a:gd name="T8" fmla="*/ 19 w 93"/>
                <a:gd name="T9" fmla="*/ 92 h 94"/>
                <a:gd name="T10" fmla="*/ 35 w 93"/>
                <a:gd name="T11" fmla="*/ 76 h 94"/>
                <a:gd name="T12" fmla="*/ 55 w 93"/>
                <a:gd name="T13" fmla="*/ 57 h 94"/>
                <a:gd name="T14" fmla="*/ 93 w 93"/>
                <a:gd name="T15" fmla="*/ 18 h 94"/>
                <a:gd name="T16" fmla="*/ 76 w 93"/>
                <a:gd name="T17" fmla="*/ 0 h 94"/>
                <a:gd name="T18" fmla="*/ 55 w 93"/>
                <a:gd name="T19" fmla="*/ 2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94">
                  <a:moveTo>
                    <a:pt x="55" y="22"/>
                  </a:moveTo>
                  <a:cubicBezTo>
                    <a:pt x="1" y="74"/>
                    <a:pt x="1" y="74"/>
                    <a:pt x="1" y="7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4"/>
                    <a:pt x="1" y="9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76" y="0"/>
                    <a:pt x="76" y="0"/>
                    <a:pt x="76" y="0"/>
                  </a:cubicBezTo>
                  <a:lnTo>
                    <a:pt x="55" y="2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00" name="Freeform 170"/>
          <p:cNvSpPr>
            <a:spLocks noEditPoints="1"/>
          </p:cNvSpPr>
          <p:nvPr userDrawn="1"/>
        </p:nvSpPr>
        <p:spPr bwMode="auto">
          <a:xfrm>
            <a:off x="4411663" y="4157663"/>
            <a:ext cx="458788" cy="382588"/>
          </a:xfrm>
          <a:custGeom>
            <a:avLst/>
            <a:gdLst>
              <a:gd name="T0" fmla="*/ 253 w 289"/>
              <a:gd name="T1" fmla="*/ 78 h 241"/>
              <a:gd name="T2" fmla="*/ 253 w 289"/>
              <a:gd name="T3" fmla="*/ 212 h 241"/>
              <a:gd name="T4" fmla="*/ 253 w 289"/>
              <a:gd name="T5" fmla="*/ 236 h 241"/>
              <a:gd name="T6" fmla="*/ 253 w 289"/>
              <a:gd name="T7" fmla="*/ 241 h 241"/>
              <a:gd name="T8" fmla="*/ 39 w 289"/>
              <a:gd name="T9" fmla="*/ 241 h 241"/>
              <a:gd name="T10" fmla="*/ 39 w 289"/>
              <a:gd name="T11" fmla="*/ 236 h 241"/>
              <a:gd name="T12" fmla="*/ 39 w 289"/>
              <a:gd name="T13" fmla="*/ 212 h 241"/>
              <a:gd name="T14" fmla="*/ 39 w 289"/>
              <a:gd name="T15" fmla="*/ 78 h 241"/>
              <a:gd name="T16" fmla="*/ 68 w 289"/>
              <a:gd name="T17" fmla="*/ 78 h 241"/>
              <a:gd name="T18" fmla="*/ 68 w 289"/>
              <a:gd name="T19" fmla="*/ 212 h 241"/>
              <a:gd name="T20" fmla="*/ 99 w 289"/>
              <a:gd name="T21" fmla="*/ 212 h 241"/>
              <a:gd name="T22" fmla="*/ 99 w 289"/>
              <a:gd name="T23" fmla="*/ 78 h 241"/>
              <a:gd name="T24" fmla="*/ 129 w 289"/>
              <a:gd name="T25" fmla="*/ 78 h 241"/>
              <a:gd name="T26" fmla="*/ 129 w 289"/>
              <a:gd name="T27" fmla="*/ 212 h 241"/>
              <a:gd name="T28" fmla="*/ 160 w 289"/>
              <a:gd name="T29" fmla="*/ 212 h 241"/>
              <a:gd name="T30" fmla="*/ 160 w 289"/>
              <a:gd name="T31" fmla="*/ 78 h 241"/>
              <a:gd name="T32" fmla="*/ 197 w 289"/>
              <a:gd name="T33" fmla="*/ 78 h 241"/>
              <a:gd name="T34" fmla="*/ 197 w 289"/>
              <a:gd name="T35" fmla="*/ 212 h 241"/>
              <a:gd name="T36" fmla="*/ 221 w 289"/>
              <a:gd name="T37" fmla="*/ 212 h 241"/>
              <a:gd name="T38" fmla="*/ 221 w 289"/>
              <a:gd name="T39" fmla="*/ 78 h 241"/>
              <a:gd name="T40" fmla="*/ 253 w 289"/>
              <a:gd name="T41" fmla="*/ 78 h 241"/>
              <a:gd name="T42" fmla="*/ 289 w 289"/>
              <a:gd name="T43" fmla="*/ 68 h 241"/>
              <a:gd name="T44" fmla="*/ 143 w 289"/>
              <a:gd name="T45" fmla="*/ 0 h 241"/>
              <a:gd name="T46" fmla="*/ 0 w 289"/>
              <a:gd name="T47" fmla="*/ 68 h 241"/>
              <a:gd name="T48" fmla="*/ 289 w 289"/>
              <a:gd name="T49" fmla="*/ 6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9" h="241">
                <a:moveTo>
                  <a:pt x="253" y="78"/>
                </a:moveTo>
                <a:lnTo>
                  <a:pt x="253" y="212"/>
                </a:lnTo>
                <a:lnTo>
                  <a:pt x="253" y="236"/>
                </a:lnTo>
                <a:lnTo>
                  <a:pt x="253" y="241"/>
                </a:lnTo>
                <a:lnTo>
                  <a:pt x="39" y="241"/>
                </a:lnTo>
                <a:lnTo>
                  <a:pt x="39" y="236"/>
                </a:lnTo>
                <a:lnTo>
                  <a:pt x="39" y="212"/>
                </a:lnTo>
                <a:lnTo>
                  <a:pt x="39" y="78"/>
                </a:lnTo>
                <a:lnTo>
                  <a:pt x="68" y="78"/>
                </a:lnTo>
                <a:lnTo>
                  <a:pt x="68" y="212"/>
                </a:lnTo>
                <a:lnTo>
                  <a:pt x="99" y="212"/>
                </a:lnTo>
                <a:lnTo>
                  <a:pt x="99" y="78"/>
                </a:lnTo>
                <a:lnTo>
                  <a:pt x="129" y="78"/>
                </a:lnTo>
                <a:lnTo>
                  <a:pt x="129" y="212"/>
                </a:lnTo>
                <a:lnTo>
                  <a:pt x="160" y="212"/>
                </a:lnTo>
                <a:lnTo>
                  <a:pt x="160" y="78"/>
                </a:lnTo>
                <a:lnTo>
                  <a:pt x="197" y="78"/>
                </a:lnTo>
                <a:lnTo>
                  <a:pt x="197" y="212"/>
                </a:lnTo>
                <a:lnTo>
                  <a:pt x="221" y="212"/>
                </a:lnTo>
                <a:lnTo>
                  <a:pt x="221" y="78"/>
                </a:lnTo>
                <a:lnTo>
                  <a:pt x="253" y="78"/>
                </a:lnTo>
                <a:close/>
                <a:moveTo>
                  <a:pt x="289" y="68"/>
                </a:moveTo>
                <a:lnTo>
                  <a:pt x="143" y="0"/>
                </a:lnTo>
                <a:lnTo>
                  <a:pt x="0" y="68"/>
                </a:lnTo>
                <a:lnTo>
                  <a:pt x="289" y="6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01" name="Group 200"/>
          <p:cNvGrpSpPr/>
          <p:nvPr userDrawn="1"/>
        </p:nvGrpSpPr>
        <p:grpSpPr>
          <a:xfrm>
            <a:off x="8210550" y="3883025"/>
            <a:ext cx="325438" cy="239713"/>
            <a:chOff x="8210550" y="3883025"/>
            <a:chExt cx="325438" cy="239713"/>
          </a:xfrm>
        </p:grpSpPr>
        <p:sp>
          <p:nvSpPr>
            <p:cNvPr id="202" name="Freeform 171"/>
            <p:cNvSpPr>
              <a:spLocks/>
            </p:cNvSpPr>
            <p:nvPr userDrawn="1"/>
          </p:nvSpPr>
          <p:spPr bwMode="auto">
            <a:xfrm>
              <a:off x="8434388" y="3883025"/>
              <a:ext cx="101600" cy="239713"/>
            </a:xfrm>
            <a:custGeom>
              <a:avLst/>
              <a:gdLst>
                <a:gd name="T0" fmla="*/ 64 w 64"/>
                <a:gd name="T1" fmla="*/ 151 h 151"/>
                <a:gd name="T2" fmla="*/ 64 w 64"/>
                <a:gd name="T3" fmla="*/ 25 h 151"/>
                <a:gd name="T4" fmla="*/ 0 w 64"/>
                <a:gd name="T5" fmla="*/ 0 h 151"/>
                <a:gd name="T6" fmla="*/ 0 w 64"/>
                <a:gd name="T7" fmla="*/ 0 h 151"/>
                <a:gd name="T8" fmla="*/ 0 w 64"/>
                <a:gd name="T9" fmla="*/ 125 h 151"/>
                <a:gd name="T10" fmla="*/ 64 w 64"/>
                <a:gd name="T11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51">
                  <a:moveTo>
                    <a:pt x="64" y="151"/>
                  </a:moveTo>
                  <a:lnTo>
                    <a:pt x="64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4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3" name="Freeform 172"/>
            <p:cNvSpPr>
              <a:spLocks/>
            </p:cNvSpPr>
            <p:nvPr userDrawn="1"/>
          </p:nvSpPr>
          <p:spPr bwMode="auto">
            <a:xfrm>
              <a:off x="8210550" y="3883025"/>
              <a:ext cx="104775" cy="239713"/>
            </a:xfrm>
            <a:custGeom>
              <a:avLst/>
              <a:gdLst>
                <a:gd name="T0" fmla="*/ 66 w 66"/>
                <a:gd name="T1" fmla="*/ 151 h 151"/>
                <a:gd name="T2" fmla="*/ 66 w 66"/>
                <a:gd name="T3" fmla="*/ 25 h 151"/>
                <a:gd name="T4" fmla="*/ 0 w 66"/>
                <a:gd name="T5" fmla="*/ 0 h 151"/>
                <a:gd name="T6" fmla="*/ 0 w 66"/>
                <a:gd name="T7" fmla="*/ 125 h 151"/>
                <a:gd name="T8" fmla="*/ 66 w 66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51">
                  <a:moveTo>
                    <a:pt x="66" y="151"/>
                  </a:moveTo>
                  <a:lnTo>
                    <a:pt x="66" y="25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4" name="Freeform 173"/>
            <p:cNvSpPr>
              <a:spLocks/>
            </p:cNvSpPr>
            <p:nvPr userDrawn="1"/>
          </p:nvSpPr>
          <p:spPr bwMode="auto">
            <a:xfrm>
              <a:off x="8323263" y="3883025"/>
              <a:ext cx="100013" cy="239713"/>
            </a:xfrm>
            <a:custGeom>
              <a:avLst/>
              <a:gdLst>
                <a:gd name="T0" fmla="*/ 63 w 63"/>
                <a:gd name="T1" fmla="*/ 125 h 151"/>
                <a:gd name="T2" fmla="*/ 63 w 63"/>
                <a:gd name="T3" fmla="*/ 108 h 151"/>
                <a:gd name="T4" fmla="*/ 63 w 63"/>
                <a:gd name="T5" fmla="*/ 0 h 151"/>
                <a:gd name="T6" fmla="*/ 0 w 63"/>
                <a:gd name="T7" fmla="*/ 25 h 151"/>
                <a:gd name="T8" fmla="*/ 0 w 63"/>
                <a:gd name="T9" fmla="*/ 151 h 151"/>
                <a:gd name="T10" fmla="*/ 63 w 63"/>
                <a:gd name="T11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151">
                  <a:moveTo>
                    <a:pt x="63" y="125"/>
                  </a:moveTo>
                  <a:lnTo>
                    <a:pt x="63" y="108"/>
                  </a:lnTo>
                  <a:lnTo>
                    <a:pt x="63" y="0"/>
                  </a:lnTo>
                  <a:lnTo>
                    <a:pt x="0" y="25"/>
                  </a:lnTo>
                  <a:lnTo>
                    <a:pt x="0" y="151"/>
                  </a:lnTo>
                  <a:lnTo>
                    <a:pt x="63" y="12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05" name="Group 204"/>
          <p:cNvGrpSpPr/>
          <p:nvPr userDrawn="1"/>
        </p:nvGrpSpPr>
        <p:grpSpPr>
          <a:xfrm>
            <a:off x="7554913" y="1314450"/>
            <a:ext cx="420687" cy="277813"/>
            <a:chOff x="7554913" y="1314450"/>
            <a:chExt cx="420687" cy="277813"/>
          </a:xfrm>
        </p:grpSpPr>
        <p:sp>
          <p:nvSpPr>
            <p:cNvPr id="206" name="Freeform 174"/>
            <p:cNvSpPr>
              <a:spLocks/>
            </p:cNvSpPr>
            <p:nvPr userDrawn="1"/>
          </p:nvSpPr>
          <p:spPr bwMode="auto">
            <a:xfrm>
              <a:off x="7832725" y="1314450"/>
              <a:ext cx="142875" cy="263525"/>
            </a:xfrm>
            <a:custGeom>
              <a:avLst/>
              <a:gdLst>
                <a:gd name="T0" fmla="*/ 37 w 37"/>
                <a:gd name="T1" fmla="*/ 68 h 68"/>
                <a:gd name="T2" fmla="*/ 37 w 37"/>
                <a:gd name="T3" fmla="*/ 65 h 68"/>
                <a:gd name="T4" fmla="*/ 37 w 37"/>
                <a:gd name="T5" fmla="*/ 7 h 68"/>
                <a:gd name="T6" fmla="*/ 32 w 37"/>
                <a:gd name="T7" fmla="*/ 0 h 68"/>
                <a:gd name="T8" fmla="*/ 0 w 37"/>
                <a:gd name="T9" fmla="*/ 32 h 68"/>
                <a:gd name="T10" fmla="*/ 37 w 37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8">
                  <a:moveTo>
                    <a:pt x="37" y="68"/>
                  </a:moveTo>
                  <a:cubicBezTo>
                    <a:pt x="37" y="68"/>
                    <a:pt x="37" y="66"/>
                    <a:pt x="37" y="65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5" y="1"/>
                    <a:pt x="32" y="0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37" y="6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7" name="Freeform 175"/>
            <p:cNvSpPr>
              <a:spLocks/>
            </p:cNvSpPr>
            <p:nvPr userDrawn="1"/>
          </p:nvSpPr>
          <p:spPr bwMode="auto">
            <a:xfrm>
              <a:off x="7554913" y="1314450"/>
              <a:ext cx="142875" cy="266700"/>
            </a:xfrm>
            <a:custGeom>
              <a:avLst/>
              <a:gdLst>
                <a:gd name="T0" fmla="*/ 5 w 37"/>
                <a:gd name="T1" fmla="*/ 0 h 69"/>
                <a:gd name="T2" fmla="*/ 0 w 37"/>
                <a:gd name="T3" fmla="*/ 7 h 69"/>
                <a:gd name="T4" fmla="*/ 0 w 37"/>
                <a:gd name="T5" fmla="*/ 65 h 69"/>
                <a:gd name="T6" fmla="*/ 1 w 37"/>
                <a:gd name="T7" fmla="*/ 69 h 69"/>
                <a:gd name="T8" fmla="*/ 37 w 37"/>
                <a:gd name="T9" fmla="*/ 32 h 69"/>
                <a:gd name="T10" fmla="*/ 5 w 37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9">
                  <a:moveTo>
                    <a:pt x="5" y="0"/>
                  </a:moveTo>
                  <a:cubicBezTo>
                    <a:pt x="2" y="1"/>
                    <a:pt x="0" y="4"/>
                    <a:pt x="0" y="7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6"/>
                    <a:pt x="0" y="68"/>
                    <a:pt x="1" y="69"/>
                  </a:cubicBezTo>
                  <a:cubicBezTo>
                    <a:pt x="37" y="32"/>
                    <a:pt x="37" y="32"/>
                    <a:pt x="37" y="32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8" name="Freeform 176"/>
            <p:cNvSpPr>
              <a:spLocks/>
            </p:cNvSpPr>
            <p:nvPr userDrawn="1"/>
          </p:nvSpPr>
          <p:spPr bwMode="auto">
            <a:xfrm>
              <a:off x="7573963" y="1454150"/>
              <a:ext cx="382588" cy="138113"/>
            </a:xfrm>
            <a:custGeom>
              <a:avLst/>
              <a:gdLst>
                <a:gd name="T0" fmla="*/ 57 w 99"/>
                <a:gd name="T1" fmla="*/ 6 h 36"/>
                <a:gd name="T2" fmla="*/ 50 w 99"/>
                <a:gd name="T3" fmla="*/ 9 h 36"/>
                <a:gd name="T4" fmla="*/ 43 w 99"/>
                <a:gd name="T5" fmla="*/ 6 h 36"/>
                <a:gd name="T6" fmla="*/ 36 w 99"/>
                <a:gd name="T7" fmla="*/ 0 h 36"/>
                <a:gd name="T8" fmla="*/ 0 w 99"/>
                <a:gd name="T9" fmla="*/ 36 h 36"/>
                <a:gd name="T10" fmla="*/ 2 w 99"/>
                <a:gd name="T11" fmla="*/ 36 h 36"/>
                <a:gd name="T12" fmla="*/ 97 w 99"/>
                <a:gd name="T13" fmla="*/ 36 h 36"/>
                <a:gd name="T14" fmla="*/ 99 w 99"/>
                <a:gd name="T15" fmla="*/ 36 h 36"/>
                <a:gd name="T16" fmla="*/ 63 w 99"/>
                <a:gd name="T17" fmla="*/ 0 h 36"/>
                <a:gd name="T18" fmla="*/ 57 w 99"/>
                <a:gd name="T1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36">
                  <a:moveTo>
                    <a:pt x="57" y="6"/>
                  </a:moveTo>
                  <a:cubicBezTo>
                    <a:pt x="55" y="8"/>
                    <a:pt x="52" y="9"/>
                    <a:pt x="50" y="9"/>
                  </a:cubicBezTo>
                  <a:cubicBezTo>
                    <a:pt x="47" y="9"/>
                    <a:pt x="45" y="8"/>
                    <a:pt x="43" y="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6"/>
                    <a:pt x="1" y="36"/>
                    <a:pt x="2" y="36"/>
                  </a:cubicBezTo>
                  <a:cubicBezTo>
                    <a:pt x="97" y="36"/>
                    <a:pt x="97" y="36"/>
                    <a:pt x="97" y="36"/>
                  </a:cubicBezTo>
                  <a:cubicBezTo>
                    <a:pt x="98" y="36"/>
                    <a:pt x="98" y="36"/>
                    <a:pt x="99" y="36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57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9" name="Freeform 177"/>
            <p:cNvSpPr>
              <a:spLocks/>
            </p:cNvSpPr>
            <p:nvPr userDrawn="1"/>
          </p:nvSpPr>
          <p:spPr bwMode="auto">
            <a:xfrm>
              <a:off x="7604125" y="1314450"/>
              <a:ext cx="320675" cy="155575"/>
            </a:xfrm>
            <a:custGeom>
              <a:avLst/>
              <a:gdLst>
                <a:gd name="T0" fmla="*/ 0 w 83"/>
                <a:gd name="T1" fmla="*/ 0 h 40"/>
                <a:gd name="T2" fmla="*/ 28 w 83"/>
                <a:gd name="T3" fmla="*/ 28 h 40"/>
                <a:gd name="T4" fmla="*/ 32 w 83"/>
                <a:gd name="T5" fmla="*/ 32 h 40"/>
                <a:gd name="T6" fmla="*/ 39 w 83"/>
                <a:gd name="T7" fmla="*/ 38 h 40"/>
                <a:gd name="T8" fmla="*/ 45 w 83"/>
                <a:gd name="T9" fmla="*/ 38 h 40"/>
                <a:gd name="T10" fmla="*/ 51 w 83"/>
                <a:gd name="T11" fmla="*/ 32 h 40"/>
                <a:gd name="T12" fmla="*/ 55 w 83"/>
                <a:gd name="T13" fmla="*/ 28 h 40"/>
                <a:gd name="T14" fmla="*/ 83 w 83"/>
                <a:gd name="T15" fmla="*/ 0 h 40"/>
                <a:gd name="T16" fmla="*/ 0 w 83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40">
                  <a:moveTo>
                    <a:pt x="0" y="0"/>
                  </a:moveTo>
                  <a:cubicBezTo>
                    <a:pt x="28" y="28"/>
                    <a:pt x="28" y="28"/>
                    <a:pt x="28" y="2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0" y="40"/>
                    <a:pt x="43" y="40"/>
                    <a:pt x="45" y="38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83" y="0"/>
                    <a:pt x="83" y="0"/>
                    <a:pt x="8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10" name="Freeform 178"/>
          <p:cNvSpPr>
            <a:spLocks noEditPoints="1"/>
          </p:cNvSpPr>
          <p:nvPr userDrawn="1"/>
        </p:nvSpPr>
        <p:spPr bwMode="auto">
          <a:xfrm>
            <a:off x="5719763" y="4003675"/>
            <a:ext cx="452438" cy="428625"/>
          </a:xfrm>
          <a:custGeom>
            <a:avLst/>
            <a:gdLst>
              <a:gd name="T0" fmla="*/ 103 w 117"/>
              <a:gd name="T1" fmla="*/ 55 h 111"/>
              <a:gd name="T2" fmla="*/ 89 w 117"/>
              <a:gd name="T3" fmla="*/ 69 h 111"/>
              <a:gd name="T4" fmla="*/ 95 w 117"/>
              <a:gd name="T5" fmla="*/ 80 h 111"/>
              <a:gd name="T6" fmla="*/ 66 w 117"/>
              <a:gd name="T7" fmla="*/ 102 h 111"/>
              <a:gd name="T8" fmla="*/ 50 w 117"/>
              <a:gd name="T9" fmla="*/ 92 h 111"/>
              <a:gd name="T10" fmla="*/ 49 w 117"/>
              <a:gd name="T11" fmla="*/ 81 h 111"/>
              <a:gd name="T12" fmla="*/ 88 w 117"/>
              <a:gd name="T13" fmla="*/ 25 h 111"/>
              <a:gd name="T14" fmla="*/ 81 w 117"/>
              <a:gd name="T15" fmla="*/ 10 h 111"/>
              <a:gd name="T16" fmla="*/ 81 w 117"/>
              <a:gd name="T17" fmla="*/ 9 h 111"/>
              <a:gd name="T18" fmla="*/ 73 w 117"/>
              <a:gd name="T19" fmla="*/ 0 h 111"/>
              <a:gd name="T20" fmla="*/ 65 w 117"/>
              <a:gd name="T21" fmla="*/ 9 h 111"/>
              <a:gd name="T22" fmla="*/ 73 w 117"/>
              <a:gd name="T23" fmla="*/ 17 h 111"/>
              <a:gd name="T24" fmla="*/ 76 w 117"/>
              <a:gd name="T25" fmla="*/ 16 h 111"/>
              <a:gd name="T26" fmla="*/ 80 w 117"/>
              <a:gd name="T27" fmla="*/ 24 h 111"/>
              <a:gd name="T28" fmla="*/ 44 w 117"/>
              <a:gd name="T29" fmla="*/ 73 h 111"/>
              <a:gd name="T30" fmla="*/ 20 w 117"/>
              <a:gd name="T31" fmla="*/ 51 h 111"/>
              <a:gd name="T32" fmla="*/ 9 w 117"/>
              <a:gd name="T33" fmla="*/ 24 h 111"/>
              <a:gd name="T34" fmla="*/ 13 w 117"/>
              <a:gd name="T35" fmla="*/ 16 h 111"/>
              <a:gd name="T36" fmla="*/ 15 w 117"/>
              <a:gd name="T37" fmla="*/ 17 h 111"/>
              <a:gd name="T38" fmla="*/ 24 w 117"/>
              <a:gd name="T39" fmla="*/ 9 h 111"/>
              <a:gd name="T40" fmla="*/ 15 w 117"/>
              <a:gd name="T41" fmla="*/ 0 h 111"/>
              <a:gd name="T42" fmla="*/ 7 w 117"/>
              <a:gd name="T43" fmla="*/ 9 h 111"/>
              <a:gd name="T44" fmla="*/ 7 w 117"/>
              <a:gd name="T45" fmla="*/ 10 h 111"/>
              <a:gd name="T46" fmla="*/ 0 w 117"/>
              <a:gd name="T47" fmla="*/ 25 h 111"/>
              <a:gd name="T48" fmla="*/ 40 w 117"/>
              <a:gd name="T49" fmla="*/ 81 h 111"/>
              <a:gd name="T50" fmla="*/ 42 w 117"/>
              <a:gd name="T51" fmla="*/ 94 h 111"/>
              <a:gd name="T52" fmla="*/ 66 w 117"/>
              <a:gd name="T53" fmla="*/ 110 h 111"/>
              <a:gd name="T54" fmla="*/ 67 w 117"/>
              <a:gd name="T55" fmla="*/ 111 h 111"/>
              <a:gd name="T56" fmla="*/ 103 w 117"/>
              <a:gd name="T57" fmla="*/ 83 h 111"/>
              <a:gd name="T58" fmla="*/ 103 w 117"/>
              <a:gd name="T59" fmla="*/ 83 h 111"/>
              <a:gd name="T60" fmla="*/ 117 w 117"/>
              <a:gd name="T61" fmla="*/ 69 h 111"/>
              <a:gd name="T62" fmla="*/ 103 w 117"/>
              <a:gd name="T63" fmla="*/ 55 h 111"/>
              <a:gd name="T64" fmla="*/ 103 w 117"/>
              <a:gd name="T65" fmla="*/ 77 h 111"/>
              <a:gd name="T66" fmla="*/ 95 w 117"/>
              <a:gd name="T67" fmla="*/ 69 h 111"/>
              <a:gd name="T68" fmla="*/ 103 w 117"/>
              <a:gd name="T69" fmla="*/ 62 h 111"/>
              <a:gd name="T70" fmla="*/ 110 w 117"/>
              <a:gd name="T71" fmla="*/ 69 h 111"/>
              <a:gd name="T72" fmla="*/ 103 w 117"/>
              <a:gd name="T73" fmla="*/ 77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7" h="111">
                <a:moveTo>
                  <a:pt x="103" y="55"/>
                </a:moveTo>
                <a:cubicBezTo>
                  <a:pt x="95" y="55"/>
                  <a:pt x="89" y="61"/>
                  <a:pt x="89" y="69"/>
                </a:cubicBezTo>
                <a:cubicBezTo>
                  <a:pt x="89" y="74"/>
                  <a:pt x="91" y="78"/>
                  <a:pt x="95" y="80"/>
                </a:cubicBezTo>
                <a:cubicBezTo>
                  <a:pt x="87" y="95"/>
                  <a:pt x="77" y="102"/>
                  <a:pt x="66" y="102"/>
                </a:cubicBezTo>
                <a:cubicBezTo>
                  <a:pt x="58" y="102"/>
                  <a:pt x="51" y="96"/>
                  <a:pt x="50" y="92"/>
                </a:cubicBezTo>
                <a:cubicBezTo>
                  <a:pt x="49" y="90"/>
                  <a:pt x="49" y="85"/>
                  <a:pt x="49" y="81"/>
                </a:cubicBezTo>
                <a:cubicBezTo>
                  <a:pt x="72" y="76"/>
                  <a:pt x="88" y="32"/>
                  <a:pt x="88" y="25"/>
                </a:cubicBezTo>
                <a:cubicBezTo>
                  <a:pt x="89" y="20"/>
                  <a:pt x="85" y="14"/>
                  <a:pt x="81" y="10"/>
                </a:cubicBezTo>
                <a:cubicBezTo>
                  <a:pt x="81" y="9"/>
                  <a:pt x="81" y="9"/>
                  <a:pt x="81" y="9"/>
                </a:cubicBezTo>
                <a:cubicBezTo>
                  <a:pt x="81" y="4"/>
                  <a:pt x="78" y="0"/>
                  <a:pt x="73" y="0"/>
                </a:cubicBezTo>
                <a:cubicBezTo>
                  <a:pt x="69" y="0"/>
                  <a:pt x="65" y="4"/>
                  <a:pt x="65" y="9"/>
                </a:cubicBezTo>
                <a:cubicBezTo>
                  <a:pt x="65" y="13"/>
                  <a:pt x="69" y="17"/>
                  <a:pt x="73" y="17"/>
                </a:cubicBezTo>
                <a:cubicBezTo>
                  <a:pt x="74" y="17"/>
                  <a:pt x="75" y="17"/>
                  <a:pt x="76" y="16"/>
                </a:cubicBezTo>
                <a:cubicBezTo>
                  <a:pt x="78" y="19"/>
                  <a:pt x="80" y="22"/>
                  <a:pt x="80" y="24"/>
                </a:cubicBezTo>
                <a:cubicBezTo>
                  <a:pt x="79" y="30"/>
                  <a:pt x="62" y="73"/>
                  <a:pt x="44" y="73"/>
                </a:cubicBezTo>
                <a:cubicBezTo>
                  <a:pt x="37" y="73"/>
                  <a:pt x="29" y="65"/>
                  <a:pt x="20" y="51"/>
                </a:cubicBezTo>
                <a:cubicBezTo>
                  <a:pt x="14" y="40"/>
                  <a:pt x="9" y="27"/>
                  <a:pt x="9" y="24"/>
                </a:cubicBezTo>
                <a:cubicBezTo>
                  <a:pt x="9" y="22"/>
                  <a:pt x="10" y="19"/>
                  <a:pt x="13" y="16"/>
                </a:cubicBezTo>
                <a:cubicBezTo>
                  <a:pt x="14" y="17"/>
                  <a:pt x="15" y="17"/>
                  <a:pt x="15" y="17"/>
                </a:cubicBezTo>
                <a:cubicBezTo>
                  <a:pt x="20" y="17"/>
                  <a:pt x="24" y="13"/>
                  <a:pt x="24" y="9"/>
                </a:cubicBezTo>
                <a:cubicBezTo>
                  <a:pt x="24" y="4"/>
                  <a:pt x="20" y="0"/>
                  <a:pt x="15" y="0"/>
                </a:cubicBezTo>
                <a:cubicBezTo>
                  <a:pt x="11" y="0"/>
                  <a:pt x="7" y="4"/>
                  <a:pt x="7" y="9"/>
                </a:cubicBezTo>
                <a:cubicBezTo>
                  <a:pt x="7" y="9"/>
                  <a:pt x="7" y="9"/>
                  <a:pt x="7" y="10"/>
                </a:cubicBezTo>
                <a:cubicBezTo>
                  <a:pt x="4" y="14"/>
                  <a:pt x="0" y="20"/>
                  <a:pt x="0" y="25"/>
                </a:cubicBezTo>
                <a:cubicBezTo>
                  <a:pt x="1" y="32"/>
                  <a:pt x="17" y="76"/>
                  <a:pt x="40" y="81"/>
                </a:cubicBezTo>
                <a:cubicBezTo>
                  <a:pt x="40" y="85"/>
                  <a:pt x="41" y="91"/>
                  <a:pt x="42" y="94"/>
                </a:cubicBezTo>
                <a:cubicBezTo>
                  <a:pt x="44" y="102"/>
                  <a:pt x="54" y="110"/>
                  <a:pt x="66" y="110"/>
                </a:cubicBezTo>
                <a:cubicBezTo>
                  <a:pt x="66" y="111"/>
                  <a:pt x="67" y="111"/>
                  <a:pt x="67" y="111"/>
                </a:cubicBezTo>
                <a:cubicBezTo>
                  <a:pt x="76" y="111"/>
                  <a:pt x="91" y="107"/>
                  <a:pt x="103" y="83"/>
                </a:cubicBezTo>
                <a:cubicBezTo>
                  <a:pt x="103" y="83"/>
                  <a:pt x="103" y="83"/>
                  <a:pt x="103" y="83"/>
                </a:cubicBezTo>
                <a:cubicBezTo>
                  <a:pt x="110" y="83"/>
                  <a:pt x="117" y="77"/>
                  <a:pt x="117" y="69"/>
                </a:cubicBezTo>
                <a:cubicBezTo>
                  <a:pt x="117" y="61"/>
                  <a:pt x="110" y="55"/>
                  <a:pt x="103" y="55"/>
                </a:cubicBezTo>
                <a:close/>
                <a:moveTo>
                  <a:pt x="103" y="77"/>
                </a:moveTo>
                <a:cubicBezTo>
                  <a:pt x="99" y="77"/>
                  <a:pt x="95" y="73"/>
                  <a:pt x="95" y="69"/>
                </a:cubicBezTo>
                <a:cubicBezTo>
                  <a:pt x="95" y="65"/>
                  <a:pt x="99" y="62"/>
                  <a:pt x="103" y="62"/>
                </a:cubicBezTo>
                <a:cubicBezTo>
                  <a:pt x="107" y="62"/>
                  <a:pt x="110" y="65"/>
                  <a:pt x="110" y="69"/>
                </a:cubicBezTo>
                <a:cubicBezTo>
                  <a:pt x="110" y="73"/>
                  <a:pt x="107" y="77"/>
                  <a:pt x="10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1" name="Oval 179"/>
          <p:cNvSpPr>
            <a:spLocks noChangeArrowheads="1"/>
          </p:cNvSpPr>
          <p:nvPr userDrawn="1"/>
        </p:nvSpPr>
        <p:spPr bwMode="auto">
          <a:xfrm>
            <a:off x="6102350" y="4254500"/>
            <a:ext cx="31750" cy="31750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2" name="Freeform 180"/>
          <p:cNvSpPr>
            <a:spLocks noEditPoints="1"/>
          </p:cNvSpPr>
          <p:nvPr userDrawn="1"/>
        </p:nvSpPr>
        <p:spPr bwMode="auto">
          <a:xfrm>
            <a:off x="7612063" y="2349500"/>
            <a:ext cx="374650" cy="363538"/>
          </a:xfrm>
          <a:custGeom>
            <a:avLst/>
            <a:gdLst>
              <a:gd name="T0" fmla="*/ 29 w 97"/>
              <a:gd name="T1" fmla="*/ 6 h 94"/>
              <a:gd name="T2" fmla="*/ 68 w 97"/>
              <a:gd name="T3" fmla="*/ 6 h 94"/>
              <a:gd name="T4" fmla="*/ 68 w 97"/>
              <a:gd name="T5" fmla="*/ 17 h 94"/>
              <a:gd name="T6" fmla="*/ 74 w 97"/>
              <a:gd name="T7" fmla="*/ 17 h 94"/>
              <a:gd name="T8" fmla="*/ 74 w 97"/>
              <a:gd name="T9" fmla="*/ 6 h 94"/>
              <a:gd name="T10" fmla="*/ 68 w 97"/>
              <a:gd name="T11" fmla="*/ 0 h 94"/>
              <a:gd name="T12" fmla="*/ 29 w 97"/>
              <a:gd name="T13" fmla="*/ 0 h 94"/>
              <a:gd name="T14" fmla="*/ 23 w 97"/>
              <a:gd name="T15" fmla="*/ 6 h 94"/>
              <a:gd name="T16" fmla="*/ 23 w 97"/>
              <a:gd name="T17" fmla="*/ 17 h 94"/>
              <a:gd name="T18" fmla="*/ 29 w 97"/>
              <a:gd name="T19" fmla="*/ 17 h 94"/>
              <a:gd name="T20" fmla="*/ 29 w 97"/>
              <a:gd name="T21" fmla="*/ 6 h 94"/>
              <a:gd name="T22" fmla="*/ 57 w 97"/>
              <a:gd name="T23" fmla="*/ 59 h 94"/>
              <a:gd name="T24" fmla="*/ 51 w 97"/>
              <a:gd name="T25" fmla="*/ 65 h 94"/>
              <a:gd name="T26" fmla="*/ 45 w 97"/>
              <a:gd name="T27" fmla="*/ 65 h 94"/>
              <a:gd name="T28" fmla="*/ 39 w 97"/>
              <a:gd name="T29" fmla="*/ 59 h 94"/>
              <a:gd name="T30" fmla="*/ 39 w 97"/>
              <a:gd name="T31" fmla="*/ 57 h 94"/>
              <a:gd name="T32" fmla="*/ 0 w 97"/>
              <a:gd name="T33" fmla="*/ 44 h 94"/>
              <a:gd name="T34" fmla="*/ 0 w 97"/>
              <a:gd name="T35" fmla="*/ 91 h 94"/>
              <a:gd name="T36" fmla="*/ 3 w 97"/>
              <a:gd name="T37" fmla="*/ 94 h 94"/>
              <a:gd name="T38" fmla="*/ 94 w 97"/>
              <a:gd name="T39" fmla="*/ 94 h 94"/>
              <a:gd name="T40" fmla="*/ 97 w 97"/>
              <a:gd name="T41" fmla="*/ 91 h 94"/>
              <a:gd name="T42" fmla="*/ 97 w 97"/>
              <a:gd name="T43" fmla="*/ 44 h 94"/>
              <a:gd name="T44" fmla="*/ 57 w 97"/>
              <a:gd name="T45" fmla="*/ 57 h 94"/>
              <a:gd name="T46" fmla="*/ 57 w 97"/>
              <a:gd name="T47" fmla="*/ 59 h 94"/>
              <a:gd name="T48" fmla="*/ 94 w 97"/>
              <a:gd name="T49" fmla="*/ 19 h 94"/>
              <a:gd name="T50" fmla="*/ 3 w 97"/>
              <a:gd name="T51" fmla="*/ 19 h 94"/>
              <a:gd name="T52" fmla="*/ 0 w 97"/>
              <a:gd name="T53" fmla="*/ 22 h 94"/>
              <a:gd name="T54" fmla="*/ 0 w 97"/>
              <a:gd name="T55" fmla="*/ 39 h 94"/>
              <a:gd name="T56" fmla="*/ 39 w 97"/>
              <a:gd name="T57" fmla="*/ 53 h 94"/>
              <a:gd name="T58" fmla="*/ 39 w 97"/>
              <a:gd name="T59" fmla="*/ 48 h 94"/>
              <a:gd name="T60" fmla="*/ 45 w 97"/>
              <a:gd name="T61" fmla="*/ 42 h 94"/>
              <a:gd name="T62" fmla="*/ 51 w 97"/>
              <a:gd name="T63" fmla="*/ 42 h 94"/>
              <a:gd name="T64" fmla="*/ 57 w 97"/>
              <a:gd name="T65" fmla="*/ 48 h 94"/>
              <a:gd name="T66" fmla="*/ 57 w 97"/>
              <a:gd name="T67" fmla="*/ 53 h 94"/>
              <a:gd name="T68" fmla="*/ 97 w 97"/>
              <a:gd name="T69" fmla="*/ 39 h 94"/>
              <a:gd name="T70" fmla="*/ 97 w 97"/>
              <a:gd name="T71" fmla="*/ 22 h 94"/>
              <a:gd name="T72" fmla="*/ 94 w 97"/>
              <a:gd name="T73" fmla="*/ 19 h 94"/>
              <a:gd name="T74" fmla="*/ 51 w 97"/>
              <a:gd name="T75" fmla="*/ 61 h 94"/>
              <a:gd name="T76" fmla="*/ 53 w 97"/>
              <a:gd name="T77" fmla="*/ 59 h 94"/>
              <a:gd name="T78" fmla="*/ 53 w 97"/>
              <a:gd name="T79" fmla="*/ 48 h 94"/>
              <a:gd name="T80" fmla="*/ 51 w 97"/>
              <a:gd name="T81" fmla="*/ 46 h 94"/>
              <a:gd name="T82" fmla="*/ 45 w 97"/>
              <a:gd name="T83" fmla="*/ 46 h 94"/>
              <a:gd name="T84" fmla="*/ 43 w 97"/>
              <a:gd name="T85" fmla="*/ 48 h 94"/>
              <a:gd name="T86" fmla="*/ 43 w 97"/>
              <a:gd name="T87" fmla="*/ 59 h 94"/>
              <a:gd name="T88" fmla="*/ 45 w 97"/>
              <a:gd name="T89" fmla="*/ 61 h 94"/>
              <a:gd name="T90" fmla="*/ 51 w 97"/>
              <a:gd name="T91" fmla="*/ 6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4">
                <a:moveTo>
                  <a:pt x="29" y="6"/>
                </a:moveTo>
                <a:cubicBezTo>
                  <a:pt x="68" y="6"/>
                  <a:pt x="68" y="6"/>
                  <a:pt x="68" y="6"/>
                </a:cubicBezTo>
                <a:cubicBezTo>
                  <a:pt x="68" y="17"/>
                  <a:pt x="68" y="17"/>
                  <a:pt x="68" y="17"/>
                </a:cubicBezTo>
                <a:cubicBezTo>
                  <a:pt x="74" y="17"/>
                  <a:pt x="74" y="17"/>
                  <a:pt x="74" y="17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3"/>
                  <a:pt x="71" y="0"/>
                  <a:pt x="6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5" y="0"/>
                  <a:pt x="23" y="3"/>
                  <a:pt x="23" y="6"/>
                </a:cubicBezTo>
                <a:cubicBezTo>
                  <a:pt x="23" y="17"/>
                  <a:pt x="23" y="17"/>
                  <a:pt x="23" y="17"/>
                </a:cubicBezTo>
                <a:cubicBezTo>
                  <a:pt x="29" y="17"/>
                  <a:pt x="29" y="17"/>
                  <a:pt x="29" y="17"/>
                </a:cubicBezTo>
                <a:lnTo>
                  <a:pt x="29" y="6"/>
                </a:lnTo>
                <a:close/>
                <a:moveTo>
                  <a:pt x="57" y="59"/>
                </a:moveTo>
                <a:cubicBezTo>
                  <a:pt x="57" y="62"/>
                  <a:pt x="55" y="65"/>
                  <a:pt x="51" y="65"/>
                </a:cubicBezTo>
                <a:cubicBezTo>
                  <a:pt x="45" y="65"/>
                  <a:pt x="45" y="65"/>
                  <a:pt x="45" y="65"/>
                </a:cubicBezTo>
                <a:cubicBezTo>
                  <a:pt x="42" y="65"/>
                  <a:pt x="39" y="62"/>
                  <a:pt x="39" y="59"/>
                </a:cubicBezTo>
                <a:cubicBezTo>
                  <a:pt x="39" y="57"/>
                  <a:pt x="39" y="57"/>
                  <a:pt x="39" y="57"/>
                </a:cubicBezTo>
                <a:cubicBezTo>
                  <a:pt x="23" y="56"/>
                  <a:pt x="9" y="50"/>
                  <a:pt x="0" y="44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3"/>
                  <a:pt x="1" y="94"/>
                  <a:pt x="3" y="94"/>
                </a:cubicBezTo>
                <a:cubicBezTo>
                  <a:pt x="94" y="94"/>
                  <a:pt x="94" y="94"/>
                  <a:pt x="94" y="94"/>
                </a:cubicBezTo>
                <a:cubicBezTo>
                  <a:pt x="95" y="94"/>
                  <a:pt x="97" y="93"/>
                  <a:pt x="97" y="91"/>
                </a:cubicBezTo>
                <a:cubicBezTo>
                  <a:pt x="97" y="44"/>
                  <a:pt x="97" y="44"/>
                  <a:pt x="97" y="44"/>
                </a:cubicBezTo>
                <a:cubicBezTo>
                  <a:pt x="87" y="50"/>
                  <a:pt x="74" y="56"/>
                  <a:pt x="57" y="57"/>
                </a:cubicBezTo>
                <a:lnTo>
                  <a:pt x="57" y="59"/>
                </a:lnTo>
                <a:close/>
                <a:moveTo>
                  <a:pt x="94" y="19"/>
                </a:moveTo>
                <a:cubicBezTo>
                  <a:pt x="3" y="19"/>
                  <a:pt x="3" y="19"/>
                  <a:pt x="3" y="19"/>
                </a:cubicBezTo>
                <a:cubicBezTo>
                  <a:pt x="1" y="19"/>
                  <a:pt x="0" y="20"/>
                  <a:pt x="0" y="22"/>
                </a:cubicBezTo>
                <a:cubicBezTo>
                  <a:pt x="0" y="39"/>
                  <a:pt x="0" y="39"/>
                  <a:pt x="0" y="39"/>
                </a:cubicBezTo>
                <a:cubicBezTo>
                  <a:pt x="8" y="45"/>
                  <a:pt x="22" y="52"/>
                  <a:pt x="39" y="53"/>
                </a:cubicBezTo>
                <a:cubicBezTo>
                  <a:pt x="39" y="48"/>
                  <a:pt x="39" y="48"/>
                  <a:pt x="39" y="48"/>
                </a:cubicBezTo>
                <a:cubicBezTo>
                  <a:pt x="39" y="45"/>
                  <a:pt x="42" y="42"/>
                  <a:pt x="45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5" y="42"/>
                  <a:pt x="57" y="45"/>
                  <a:pt x="57" y="48"/>
                </a:cubicBezTo>
                <a:cubicBezTo>
                  <a:pt x="57" y="53"/>
                  <a:pt x="57" y="53"/>
                  <a:pt x="57" y="53"/>
                </a:cubicBezTo>
                <a:cubicBezTo>
                  <a:pt x="74" y="52"/>
                  <a:pt x="88" y="45"/>
                  <a:pt x="97" y="39"/>
                </a:cubicBezTo>
                <a:cubicBezTo>
                  <a:pt x="97" y="22"/>
                  <a:pt x="97" y="22"/>
                  <a:pt x="97" y="22"/>
                </a:cubicBezTo>
                <a:cubicBezTo>
                  <a:pt x="97" y="20"/>
                  <a:pt x="95" y="19"/>
                  <a:pt x="94" y="19"/>
                </a:cubicBezTo>
                <a:close/>
                <a:moveTo>
                  <a:pt x="51" y="61"/>
                </a:moveTo>
                <a:cubicBezTo>
                  <a:pt x="52" y="61"/>
                  <a:pt x="53" y="60"/>
                  <a:pt x="53" y="59"/>
                </a:cubicBezTo>
                <a:cubicBezTo>
                  <a:pt x="53" y="48"/>
                  <a:pt x="53" y="48"/>
                  <a:pt x="53" y="48"/>
                </a:cubicBezTo>
                <a:cubicBezTo>
                  <a:pt x="53" y="47"/>
                  <a:pt x="52" y="46"/>
                  <a:pt x="51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4" y="46"/>
                  <a:pt x="43" y="47"/>
                  <a:pt x="43" y="48"/>
                </a:cubicBezTo>
                <a:cubicBezTo>
                  <a:pt x="43" y="59"/>
                  <a:pt x="43" y="59"/>
                  <a:pt x="43" y="59"/>
                </a:cubicBezTo>
                <a:cubicBezTo>
                  <a:pt x="43" y="60"/>
                  <a:pt x="44" y="61"/>
                  <a:pt x="45" y="61"/>
                </a:cubicBezTo>
                <a:lnTo>
                  <a:pt x="51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13" name="Group 212"/>
          <p:cNvGrpSpPr/>
          <p:nvPr userDrawn="1"/>
        </p:nvGrpSpPr>
        <p:grpSpPr>
          <a:xfrm>
            <a:off x="8482013" y="1017588"/>
            <a:ext cx="520700" cy="498475"/>
            <a:chOff x="8482013" y="1017588"/>
            <a:chExt cx="520700" cy="498475"/>
          </a:xfrm>
        </p:grpSpPr>
        <p:sp>
          <p:nvSpPr>
            <p:cNvPr id="214" name="Oval 181"/>
            <p:cNvSpPr>
              <a:spLocks noChangeArrowheads="1"/>
            </p:cNvSpPr>
            <p:nvPr userDrawn="1"/>
          </p:nvSpPr>
          <p:spPr bwMode="auto">
            <a:xfrm>
              <a:off x="8870950" y="1106488"/>
              <a:ext cx="66675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5" name="Freeform 182"/>
            <p:cNvSpPr>
              <a:spLocks/>
            </p:cNvSpPr>
            <p:nvPr userDrawn="1"/>
          </p:nvSpPr>
          <p:spPr bwMode="auto">
            <a:xfrm>
              <a:off x="8482013" y="1071563"/>
              <a:ext cx="520700" cy="444500"/>
            </a:xfrm>
            <a:custGeom>
              <a:avLst/>
              <a:gdLst>
                <a:gd name="T0" fmla="*/ 126 w 135"/>
                <a:gd name="T1" fmla="*/ 36 h 115"/>
                <a:gd name="T2" fmla="*/ 109 w 135"/>
                <a:gd name="T3" fmla="*/ 28 h 115"/>
                <a:gd name="T4" fmla="*/ 100 w 135"/>
                <a:gd name="T5" fmla="*/ 29 h 115"/>
                <a:gd name="T6" fmla="*/ 93 w 135"/>
                <a:gd name="T7" fmla="*/ 6 h 115"/>
                <a:gd name="T8" fmla="*/ 86 w 135"/>
                <a:gd name="T9" fmla="*/ 5 h 115"/>
                <a:gd name="T10" fmla="*/ 79 w 135"/>
                <a:gd name="T11" fmla="*/ 29 h 115"/>
                <a:gd name="T12" fmla="*/ 78 w 135"/>
                <a:gd name="T13" fmla="*/ 29 h 115"/>
                <a:gd name="T14" fmla="*/ 58 w 135"/>
                <a:gd name="T15" fmla="*/ 29 h 115"/>
                <a:gd name="T16" fmla="*/ 56 w 135"/>
                <a:gd name="T17" fmla="*/ 29 h 115"/>
                <a:gd name="T18" fmla="*/ 54 w 135"/>
                <a:gd name="T19" fmla="*/ 5 h 115"/>
                <a:gd name="T20" fmla="*/ 41 w 135"/>
                <a:gd name="T21" fmla="*/ 5 h 115"/>
                <a:gd name="T22" fmla="*/ 37 w 135"/>
                <a:gd name="T23" fmla="*/ 29 h 115"/>
                <a:gd name="T24" fmla="*/ 35 w 135"/>
                <a:gd name="T25" fmla="*/ 29 h 115"/>
                <a:gd name="T26" fmla="*/ 6 w 135"/>
                <a:gd name="T27" fmla="*/ 40 h 115"/>
                <a:gd name="T28" fmla="*/ 8 w 135"/>
                <a:gd name="T29" fmla="*/ 66 h 115"/>
                <a:gd name="T30" fmla="*/ 15 w 135"/>
                <a:gd name="T31" fmla="*/ 42 h 115"/>
                <a:gd name="T32" fmla="*/ 25 w 135"/>
                <a:gd name="T33" fmla="*/ 108 h 115"/>
                <a:gd name="T34" fmla="*/ 27 w 135"/>
                <a:gd name="T35" fmla="*/ 69 h 115"/>
                <a:gd name="T36" fmla="*/ 36 w 135"/>
                <a:gd name="T37" fmla="*/ 108 h 115"/>
                <a:gd name="T38" fmla="*/ 37 w 135"/>
                <a:gd name="T39" fmla="*/ 42 h 115"/>
                <a:gd name="T40" fmla="*/ 45 w 135"/>
                <a:gd name="T41" fmla="*/ 31 h 115"/>
                <a:gd name="T42" fmla="*/ 47 w 135"/>
                <a:gd name="T43" fmla="*/ 31 h 115"/>
                <a:gd name="T44" fmla="*/ 56 w 135"/>
                <a:gd name="T45" fmla="*/ 42 h 115"/>
                <a:gd name="T46" fmla="*/ 56 w 135"/>
                <a:gd name="T47" fmla="*/ 108 h 115"/>
                <a:gd name="T48" fmla="*/ 66 w 135"/>
                <a:gd name="T49" fmla="*/ 69 h 115"/>
                <a:gd name="T50" fmla="*/ 68 w 135"/>
                <a:gd name="T51" fmla="*/ 108 h 115"/>
                <a:gd name="T52" fmla="*/ 77 w 135"/>
                <a:gd name="T53" fmla="*/ 42 h 115"/>
                <a:gd name="T54" fmla="*/ 86 w 135"/>
                <a:gd name="T55" fmla="*/ 31 h 115"/>
                <a:gd name="T56" fmla="*/ 93 w 135"/>
                <a:gd name="T57" fmla="*/ 33 h 115"/>
                <a:gd name="T58" fmla="*/ 100 w 135"/>
                <a:gd name="T59" fmla="*/ 40 h 115"/>
                <a:gd name="T60" fmla="*/ 90 w 135"/>
                <a:gd name="T61" fmla="*/ 79 h 115"/>
                <a:gd name="T62" fmla="*/ 100 w 135"/>
                <a:gd name="T63" fmla="*/ 109 h 115"/>
                <a:gd name="T64" fmla="*/ 108 w 135"/>
                <a:gd name="T65" fmla="*/ 79 h 115"/>
                <a:gd name="T66" fmla="*/ 111 w 135"/>
                <a:gd name="T67" fmla="*/ 109 h 115"/>
                <a:gd name="T68" fmla="*/ 119 w 135"/>
                <a:gd name="T69" fmla="*/ 79 h 115"/>
                <a:gd name="T70" fmla="*/ 118 w 135"/>
                <a:gd name="T71" fmla="*/ 40 h 115"/>
                <a:gd name="T72" fmla="*/ 126 w 135"/>
                <a:gd name="T73" fmla="*/ 6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" h="115">
                  <a:moveTo>
                    <a:pt x="133" y="60"/>
                  </a:moveTo>
                  <a:cubicBezTo>
                    <a:pt x="126" y="36"/>
                    <a:pt x="126" y="36"/>
                    <a:pt x="126" y="36"/>
                  </a:cubicBezTo>
                  <a:cubicBezTo>
                    <a:pt x="125" y="33"/>
                    <a:pt x="121" y="28"/>
                    <a:pt x="115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2" y="28"/>
                    <a:pt x="101" y="28"/>
                    <a:pt x="100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1" y="3"/>
                    <a:pt x="88" y="3"/>
                    <a:pt x="86" y="5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0"/>
                    <a:pt x="79" y="0"/>
                    <a:pt x="79" y="5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7" y="29"/>
                    <a:pt x="76" y="29"/>
                    <a:pt x="76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7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1"/>
                    <a:pt x="49" y="0"/>
                    <a:pt x="47" y="3"/>
                  </a:cubicBezTo>
                  <a:cubicBezTo>
                    <a:pt x="46" y="0"/>
                    <a:pt x="41" y="1"/>
                    <a:pt x="41" y="5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6" y="29"/>
                    <a:pt x="36" y="29"/>
                    <a:pt x="35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3" y="29"/>
                    <a:pt x="7" y="33"/>
                    <a:pt x="6" y="40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8" y="71"/>
                    <a:pt x="8" y="66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5"/>
                    <a:pt x="25" y="115"/>
                    <a:pt x="25" y="108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27" y="115"/>
                    <a:pt x="36" y="115"/>
                    <a:pt x="36" y="108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2" y="41"/>
                    <a:pt x="45" y="36"/>
                    <a:pt x="45" y="31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6"/>
                    <a:pt x="50" y="41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15"/>
                    <a:pt x="66" y="115"/>
                    <a:pt x="66" y="108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8" y="115"/>
                    <a:pt x="77" y="115"/>
                    <a:pt x="77" y="108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83" y="41"/>
                    <a:pt x="86" y="36"/>
                    <a:pt x="86" y="31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4" y="35"/>
                    <a:pt x="96" y="39"/>
                    <a:pt x="100" y="40"/>
                  </a:cubicBezTo>
                  <a:cubicBezTo>
                    <a:pt x="100" y="40"/>
                    <a:pt x="100" y="40"/>
                    <a:pt x="100" y="40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100" y="79"/>
                    <a:pt x="100" y="79"/>
                    <a:pt x="100" y="79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100" y="114"/>
                    <a:pt x="108" y="114"/>
                    <a:pt x="108" y="109"/>
                  </a:cubicBezTo>
                  <a:cubicBezTo>
                    <a:pt x="108" y="79"/>
                    <a:pt x="108" y="79"/>
                    <a:pt x="108" y="79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11" y="109"/>
                    <a:pt x="111" y="109"/>
                    <a:pt x="111" y="109"/>
                  </a:cubicBezTo>
                  <a:cubicBezTo>
                    <a:pt x="111" y="114"/>
                    <a:pt x="119" y="114"/>
                    <a:pt x="119" y="10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20" y="40"/>
                    <a:pt x="120" y="40"/>
                    <a:pt x="120" y="40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8" y="68"/>
                    <a:pt x="135" y="65"/>
                    <a:pt x="133" y="6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6" name="Oval 183"/>
            <p:cNvSpPr>
              <a:spLocks noChangeArrowheads="1"/>
            </p:cNvSpPr>
            <p:nvPr userDrawn="1"/>
          </p:nvSpPr>
          <p:spPr bwMode="auto">
            <a:xfrm>
              <a:off x="8705850" y="1109663"/>
              <a:ext cx="65088" cy="619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7" name="Oval 184"/>
            <p:cNvSpPr>
              <a:spLocks noChangeArrowheads="1"/>
            </p:cNvSpPr>
            <p:nvPr userDrawn="1"/>
          </p:nvSpPr>
          <p:spPr bwMode="auto">
            <a:xfrm>
              <a:off x="8547100" y="1106488"/>
              <a:ext cx="65088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8" name="Rectangle 185"/>
            <p:cNvSpPr>
              <a:spLocks noChangeArrowheads="1"/>
            </p:cNvSpPr>
            <p:nvPr userDrawn="1"/>
          </p:nvSpPr>
          <p:spPr bwMode="auto">
            <a:xfrm>
              <a:off x="8662988" y="1017588"/>
              <a:ext cx="7938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9" name="Rectangle 186"/>
            <p:cNvSpPr>
              <a:spLocks noChangeArrowheads="1"/>
            </p:cNvSpPr>
            <p:nvPr userDrawn="1"/>
          </p:nvSpPr>
          <p:spPr bwMode="auto">
            <a:xfrm>
              <a:off x="8674100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0" name="Rectangle 187"/>
            <p:cNvSpPr>
              <a:spLocks noChangeArrowheads="1"/>
            </p:cNvSpPr>
            <p:nvPr userDrawn="1"/>
          </p:nvSpPr>
          <p:spPr bwMode="auto">
            <a:xfrm>
              <a:off x="862806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1" name="Rectangle 188"/>
            <p:cNvSpPr>
              <a:spLocks noChangeArrowheads="1"/>
            </p:cNvSpPr>
            <p:nvPr userDrawn="1"/>
          </p:nvSpPr>
          <p:spPr bwMode="auto">
            <a:xfrm>
              <a:off x="8809038" y="1017588"/>
              <a:ext cx="12700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2" name="Rectangle 189"/>
            <p:cNvSpPr>
              <a:spLocks noChangeArrowheads="1"/>
            </p:cNvSpPr>
            <p:nvPr userDrawn="1"/>
          </p:nvSpPr>
          <p:spPr bwMode="auto">
            <a:xfrm>
              <a:off x="882491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3" name="Rectangle 190"/>
            <p:cNvSpPr>
              <a:spLocks noChangeArrowheads="1"/>
            </p:cNvSpPr>
            <p:nvPr userDrawn="1"/>
          </p:nvSpPr>
          <p:spPr bwMode="auto">
            <a:xfrm>
              <a:off x="8778875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24" name="Freeform 191"/>
          <p:cNvSpPr>
            <a:spLocks/>
          </p:cNvSpPr>
          <p:nvPr userDrawn="1"/>
        </p:nvSpPr>
        <p:spPr bwMode="auto">
          <a:xfrm>
            <a:off x="3514725" y="3575050"/>
            <a:ext cx="417513" cy="334963"/>
          </a:xfrm>
          <a:custGeom>
            <a:avLst/>
            <a:gdLst>
              <a:gd name="T0" fmla="*/ 33 w 108"/>
              <a:gd name="T1" fmla="*/ 87 h 87"/>
              <a:gd name="T2" fmla="*/ 52 w 108"/>
              <a:gd name="T3" fmla="*/ 86 h 87"/>
              <a:gd name="T4" fmla="*/ 74 w 108"/>
              <a:gd name="T5" fmla="*/ 68 h 87"/>
              <a:gd name="T6" fmla="*/ 83 w 108"/>
              <a:gd name="T7" fmla="*/ 46 h 87"/>
              <a:gd name="T8" fmla="*/ 91 w 108"/>
              <a:gd name="T9" fmla="*/ 39 h 87"/>
              <a:gd name="T10" fmla="*/ 95 w 108"/>
              <a:gd name="T11" fmla="*/ 49 h 87"/>
              <a:gd name="T12" fmla="*/ 96 w 108"/>
              <a:gd name="T13" fmla="*/ 84 h 87"/>
              <a:gd name="T14" fmla="*/ 99 w 108"/>
              <a:gd name="T15" fmla="*/ 86 h 87"/>
              <a:gd name="T16" fmla="*/ 102 w 108"/>
              <a:gd name="T17" fmla="*/ 83 h 87"/>
              <a:gd name="T18" fmla="*/ 108 w 108"/>
              <a:gd name="T19" fmla="*/ 25 h 87"/>
              <a:gd name="T20" fmla="*/ 106 w 108"/>
              <a:gd name="T21" fmla="*/ 12 h 87"/>
              <a:gd name="T22" fmla="*/ 91 w 108"/>
              <a:gd name="T23" fmla="*/ 1 h 87"/>
              <a:gd name="T24" fmla="*/ 79 w 108"/>
              <a:gd name="T25" fmla="*/ 8 h 87"/>
              <a:gd name="T26" fmla="*/ 60 w 108"/>
              <a:gd name="T27" fmla="*/ 46 h 87"/>
              <a:gd name="T28" fmla="*/ 32 w 108"/>
              <a:gd name="T29" fmla="*/ 66 h 87"/>
              <a:gd name="T30" fmla="*/ 2 w 108"/>
              <a:gd name="T31" fmla="*/ 78 h 87"/>
              <a:gd name="T32" fmla="*/ 0 w 108"/>
              <a:gd name="T33" fmla="*/ 82 h 87"/>
              <a:gd name="T34" fmla="*/ 4 w 108"/>
              <a:gd name="T35" fmla="*/ 86 h 87"/>
              <a:gd name="T36" fmla="*/ 33 w 108"/>
              <a:gd name="T37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8" h="87">
                <a:moveTo>
                  <a:pt x="33" y="87"/>
                </a:moveTo>
                <a:cubicBezTo>
                  <a:pt x="39" y="87"/>
                  <a:pt x="46" y="87"/>
                  <a:pt x="52" y="86"/>
                </a:cubicBezTo>
                <a:cubicBezTo>
                  <a:pt x="64" y="86"/>
                  <a:pt x="71" y="79"/>
                  <a:pt x="74" y="68"/>
                </a:cubicBezTo>
                <a:cubicBezTo>
                  <a:pt x="77" y="61"/>
                  <a:pt x="79" y="53"/>
                  <a:pt x="83" y="46"/>
                </a:cubicBezTo>
                <a:cubicBezTo>
                  <a:pt x="84" y="43"/>
                  <a:pt x="86" y="38"/>
                  <a:pt x="91" y="39"/>
                </a:cubicBezTo>
                <a:cubicBezTo>
                  <a:pt x="95" y="40"/>
                  <a:pt x="95" y="45"/>
                  <a:pt x="95" y="49"/>
                </a:cubicBezTo>
                <a:cubicBezTo>
                  <a:pt x="96" y="59"/>
                  <a:pt x="95" y="74"/>
                  <a:pt x="96" y="84"/>
                </a:cubicBezTo>
                <a:cubicBezTo>
                  <a:pt x="96" y="86"/>
                  <a:pt x="99" y="86"/>
                  <a:pt x="99" y="86"/>
                </a:cubicBezTo>
                <a:cubicBezTo>
                  <a:pt x="99" y="86"/>
                  <a:pt x="102" y="86"/>
                  <a:pt x="102" y="83"/>
                </a:cubicBezTo>
                <a:cubicBezTo>
                  <a:pt x="104" y="66"/>
                  <a:pt x="106" y="43"/>
                  <a:pt x="108" y="25"/>
                </a:cubicBezTo>
                <a:cubicBezTo>
                  <a:pt x="108" y="21"/>
                  <a:pt x="108" y="16"/>
                  <a:pt x="106" y="12"/>
                </a:cubicBezTo>
                <a:cubicBezTo>
                  <a:pt x="105" y="8"/>
                  <a:pt x="100" y="1"/>
                  <a:pt x="91" y="1"/>
                </a:cubicBezTo>
                <a:cubicBezTo>
                  <a:pt x="83" y="0"/>
                  <a:pt x="82" y="3"/>
                  <a:pt x="79" y="8"/>
                </a:cubicBezTo>
                <a:cubicBezTo>
                  <a:pt x="72" y="20"/>
                  <a:pt x="65" y="33"/>
                  <a:pt x="60" y="46"/>
                </a:cubicBezTo>
                <a:cubicBezTo>
                  <a:pt x="54" y="58"/>
                  <a:pt x="47" y="65"/>
                  <a:pt x="32" y="66"/>
                </a:cubicBezTo>
                <a:cubicBezTo>
                  <a:pt x="22" y="66"/>
                  <a:pt x="12" y="73"/>
                  <a:pt x="2" y="78"/>
                </a:cubicBezTo>
                <a:cubicBezTo>
                  <a:pt x="0" y="79"/>
                  <a:pt x="0" y="82"/>
                  <a:pt x="0" y="82"/>
                </a:cubicBezTo>
                <a:cubicBezTo>
                  <a:pt x="1" y="84"/>
                  <a:pt x="2" y="85"/>
                  <a:pt x="4" y="86"/>
                </a:cubicBezTo>
                <a:cubicBezTo>
                  <a:pt x="14" y="87"/>
                  <a:pt x="22" y="86"/>
                  <a:pt x="33" y="8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5" name="Freeform 192"/>
          <p:cNvSpPr>
            <a:spLocks/>
          </p:cNvSpPr>
          <p:nvPr userDrawn="1"/>
        </p:nvSpPr>
        <p:spPr bwMode="auto">
          <a:xfrm>
            <a:off x="3994150" y="3257550"/>
            <a:ext cx="173038" cy="509588"/>
          </a:xfrm>
          <a:custGeom>
            <a:avLst/>
            <a:gdLst>
              <a:gd name="T0" fmla="*/ 61 w 109"/>
              <a:gd name="T1" fmla="*/ 37 h 321"/>
              <a:gd name="T2" fmla="*/ 70 w 109"/>
              <a:gd name="T3" fmla="*/ 37 h 321"/>
              <a:gd name="T4" fmla="*/ 80 w 109"/>
              <a:gd name="T5" fmla="*/ 0 h 321"/>
              <a:gd name="T6" fmla="*/ 29 w 109"/>
              <a:gd name="T7" fmla="*/ 0 h 321"/>
              <a:gd name="T8" fmla="*/ 36 w 109"/>
              <a:gd name="T9" fmla="*/ 37 h 321"/>
              <a:gd name="T10" fmla="*/ 49 w 109"/>
              <a:gd name="T11" fmla="*/ 37 h 321"/>
              <a:gd name="T12" fmla="*/ 0 w 109"/>
              <a:gd name="T13" fmla="*/ 261 h 321"/>
              <a:gd name="T14" fmla="*/ 53 w 109"/>
              <a:gd name="T15" fmla="*/ 321 h 321"/>
              <a:gd name="T16" fmla="*/ 109 w 109"/>
              <a:gd name="T17" fmla="*/ 261 h 321"/>
              <a:gd name="T18" fmla="*/ 61 w 109"/>
              <a:gd name="T19" fmla="*/ 3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321">
                <a:moveTo>
                  <a:pt x="61" y="37"/>
                </a:moveTo>
                <a:lnTo>
                  <a:pt x="70" y="37"/>
                </a:lnTo>
                <a:lnTo>
                  <a:pt x="80" y="0"/>
                </a:lnTo>
                <a:lnTo>
                  <a:pt x="29" y="0"/>
                </a:lnTo>
                <a:lnTo>
                  <a:pt x="36" y="37"/>
                </a:lnTo>
                <a:lnTo>
                  <a:pt x="49" y="37"/>
                </a:lnTo>
                <a:lnTo>
                  <a:pt x="0" y="261"/>
                </a:lnTo>
                <a:lnTo>
                  <a:pt x="53" y="321"/>
                </a:lnTo>
                <a:lnTo>
                  <a:pt x="109" y="261"/>
                </a:lnTo>
                <a:lnTo>
                  <a:pt x="61" y="37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26" name="Group 225"/>
          <p:cNvGrpSpPr/>
          <p:nvPr userDrawn="1"/>
        </p:nvGrpSpPr>
        <p:grpSpPr>
          <a:xfrm>
            <a:off x="7732713" y="3551238"/>
            <a:ext cx="342900" cy="301625"/>
            <a:chOff x="7732713" y="3551238"/>
            <a:chExt cx="342900" cy="301625"/>
          </a:xfrm>
        </p:grpSpPr>
        <p:sp>
          <p:nvSpPr>
            <p:cNvPr id="227" name="Freeform 193"/>
            <p:cNvSpPr>
              <a:spLocks/>
            </p:cNvSpPr>
            <p:nvPr userDrawn="1"/>
          </p:nvSpPr>
          <p:spPr bwMode="auto">
            <a:xfrm>
              <a:off x="7732713" y="3705225"/>
              <a:ext cx="342900" cy="147638"/>
            </a:xfrm>
            <a:custGeom>
              <a:avLst/>
              <a:gdLst>
                <a:gd name="T0" fmla="*/ 0 w 89"/>
                <a:gd name="T1" fmla="*/ 0 h 38"/>
                <a:gd name="T2" fmla="*/ 45 w 89"/>
                <a:gd name="T3" fmla="*/ 38 h 38"/>
                <a:gd name="T4" fmla="*/ 89 w 89"/>
                <a:gd name="T5" fmla="*/ 0 h 38"/>
                <a:gd name="T6" fmla="*/ 0 w 89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38">
                  <a:moveTo>
                    <a:pt x="0" y="0"/>
                  </a:moveTo>
                  <a:cubicBezTo>
                    <a:pt x="4" y="21"/>
                    <a:pt x="22" y="38"/>
                    <a:pt x="45" y="38"/>
                  </a:cubicBezTo>
                  <a:cubicBezTo>
                    <a:pt x="67" y="38"/>
                    <a:pt x="86" y="21"/>
                    <a:pt x="8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8" name="Oval 194"/>
            <p:cNvSpPr>
              <a:spLocks noChangeArrowheads="1"/>
            </p:cNvSpPr>
            <p:nvPr userDrawn="1"/>
          </p:nvSpPr>
          <p:spPr bwMode="auto">
            <a:xfrm>
              <a:off x="7762875" y="3551238"/>
              <a:ext cx="92075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9" name="Oval 195"/>
            <p:cNvSpPr>
              <a:spLocks noChangeArrowheads="1"/>
            </p:cNvSpPr>
            <p:nvPr userDrawn="1"/>
          </p:nvSpPr>
          <p:spPr bwMode="auto">
            <a:xfrm>
              <a:off x="7951788" y="3551238"/>
              <a:ext cx="93663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30" name="Freeform 196"/>
          <p:cNvSpPr>
            <a:spLocks noEditPoints="1"/>
          </p:cNvSpPr>
          <p:nvPr userDrawn="1"/>
        </p:nvSpPr>
        <p:spPr bwMode="auto">
          <a:xfrm>
            <a:off x="8450263" y="1758950"/>
            <a:ext cx="517525" cy="433388"/>
          </a:xfrm>
          <a:custGeom>
            <a:avLst/>
            <a:gdLst>
              <a:gd name="T0" fmla="*/ 10 w 134"/>
              <a:gd name="T1" fmla="*/ 0 h 112"/>
              <a:gd name="T2" fmla="*/ 59 w 134"/>
              <a:gd name="T3" fmla="*/ 0 h 112"/>
              <a:gd name="T4" fmla="*/ 69 w 134"/>
              <a:gd name="T5" fmla="*/ 11 h 112"/>
              <a:gd name="T6" fmla="*/ 100 w 134"/>
              <a:gd name="T7" fmla="*/ 11 h 112"/>
              <a:gd name="T8" fmla="*/ 110 w 134"/>
              <a:gd name="T9" fmla="*/ 19 h 112"/>
              <a:gd name="T10" fmla="*/ 24 w 134"/>
              <a:gd name="T11" fmla="*/ 19 h 112"/>
              <a:gd name="T12" fmla="*/ 8 w 134"/>
              <a:gd name="T13" fmla="*/ 33 h 112"/>
              <a:gd name="T14" fmla="*/ 0 w 134"/>
              <a:gd name="T15" fmla="*/ 83 h 112"/>
              <a:gd name="T16" fmla="*/ 0 w 134"/>
              <a:gd name="T17" fmla="*/ 11 h 112"/>
              <a:gd name="T18" fmla="*/ 10 w 134"/>
              <a:gd name="T19" fmla="*/ 0 h 112"/>
              <a:gd name="T20" fmla="*/ 33 w 134"/>
              <a:gd name="T21" fmla="*/ 31 h 112"/>
              <a:gd name="T22" fmla="*/ 16 w 134"/>
              <a:gd name="T23" fmla="*/ 45 h 112"/>
              <a:gd name="T24" fmla="*/ 6 w 134"/>
              <a:gd name="T25" fmla="*/ 112 h 112"/>
              <a:gd name="T26" fmla="*/ 122 w 134"/>
              <a:gd name="T27" fmla="*/ 112 h 112"/>
              <a:gd name="T28" fmla="*/ 133 w 134"/>
              <a:gd name="T29" fmla="*/ 45 h 112"/>
              <a:gd name="T30" fmla="*/ 121 w 134"/>
              <a:gd name="T31" fmla="*/ 31 h 112"/>
              <a:gd name="T32" fmla="*/ 33 w 134"/>
              <a:gd name="T33" fmla="*/ 31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4" h="112">
                <a:moveTo>
                  <a:pt x="10" y="0"/>
                </a:moveTo>
                <a:cubicBezTo>
                  <a:pt x="59" y="0"/>
                  <a:pt x="59" y="0"/>
                  <a:pt x="59" y="0"/>
                </a:cubicBezTo>
                <a:cubicBezTo>
                  <a:pt x="67" y="0"/>
                  <a:pt x="69" y="5"/>
                  <a:pt x="69" y="11"/>
                </a:cubicBezTo>
                <a:cubicBezTo>
                  <a:pt x="100" y="11"/>
                  <a:pt x="100" y="11"/>
                  <a:pt x="100" y="11"/>
                </a:cubicBezTo>
                <a:cubicBezTo>
                  <a:pt x="105" y="11"/>
                  <a:pt x="109" y="14"/>
                  <a:pt x="110" y="19"/>
                </a:cubicBezTo>
                <a:cubicBezTo>
                  <a:pt x="24" y="19"/>
                  <a:pt x="24" y="19"/>
                  <a:pt x="24" y="19"/>
                </a:cubicBezTo>
                <a:cubicBezTo>
                  <a:pt x="16" y="19"/>
                  <a:pt x="9" y="25"/>
                  <a:pt x="8" y="33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0"/>
                  <a:pt x="10" y="0"/>
                </a:cubicBezTo>
                <a:close/>
                <a:moveTo>
                  <a:pt x="33" y="31"/>
                </a:moveTo>
                <a:cubicBezTo>
                  <a:pt x="25" y="31"/>
                  <a:pt x="18" y="37"/>
                  <a:pt x="16" y="45"/>
                </a:cubicBezTo>
                <a:cubicBezTo>
                  <a:pt x="6" y="112"/>
                  <a:pt x="6" y="112"/>
                  <a:pt x="6" y="112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33" y="45"/>
                  <a:pt x="133" y="45"/>
                  <a:pt x="133" y="45"/>
                </a:cubicBezTo>
                <a:cubicBezTo>
                  <a:pt x="134" y="37"/>
                  <a:pt x="129" y="31"/>
                  <a:pt x="121" y="31"/>
                </a:cubicBezTo>
                <a:lnTo>
                  <a:pt x="33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1" name="Freeform 197"/>
          <p:cNvSpPr>
            <a:spLocks/>
          </p:cNvSpPr>
          <p:nvPr userDrawn="1"/>
        </p:nvSpPr>
        <p:spPr bwMode="auto">
          <a:xfrm>
            <a:off x="2778125" y="3644900"/>
            <a:ext cx="639763" cy="350838"/>
          </a:xfrm>
          <a:custGeom>
            <a:avLst/>
            <a:gdLst>
              <a:gd name="T0" fmla="*/ 20 w 166"/>
              <a:gd name="T1" fmla="*/ 91 h 91"/>
              <a:gd name="T2" fmla="*/ 0 w 166"/>
              <a:gd name="T3" fmla="*/ 58 h 91"/>
              <a:gd name="T4" fmla="*/ 38 w 166"/>
              <a:gd name="T5" fmla="*/ 22 h 91"/>
              <a:gd name="T6" fmla="*/ 72 w 166"/>
              <a:gd name="T7" fmla="*/ 0 h 91"/>
              <a:gd name="T8" fmla="*/ 105 w 166"/>
              <a:gd name="T9" fmla="*/ 22 h 91"/>
              <a:gd name="T10" fmla="*/ 130 w 166"/>
              <a:gd name="T11" fmla="*/ 22 h 91"/>
              <a:gd name="T12" fmla="*/ 166 w 166"/>
              <a:gd name="T13" fmla="*/ 58 h 91"/>
              <a:gd name="T14" fmla="*/ 145 w 166"/>
              <a:gd name="T15" fmla="*/ 91 h 91"/>
              <a:gd name="T16" fmla="*/ 106 w 166"/>
              <a:gd name="T17" fmla="*/ 91 h 91"/>
              <a:gd name="T18" fmla="*/ 106 w 166"/>
              <a:gd name="T19" fmla="*/ 49 h 91"/>
              <a:gd name="T20" fmla="*/ 57 w 166"/>
              <a:gd name="T21" fmla="*/ 49 h 91"/>
              <a:gd name="T22" fmla="*/ 57 w 166"/>
              <a:gd name="T23" fmla="*/ 91 h 91"/>
              <a:gd name="T24" fmla="*/ 33 w 166"/>
              <a:gd name="T25" fmla="*/ 91 h 91"/>
              <a:gd name="T26" fmla="*/ 20 w 166"/>
              <a:gd name="T27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6" h="91">
                <a:moveTo>
                  <a:pt x="20" y="91"/>
                </a:moveTo>
                <a:cubicBezTo>
                  <a:pt x="8" y="85"/>
                  <a:pt x="0" y="72"/>
                  <a:pt x="0" y="58"/>
                </a:cubicBezTo>
                <a:cubicBezTo>
                  <a:pt x="0" y="39"/>
                  <a:pt x="20" y="24"/>
                  <a:pt x="38" y="22"/>
                </a:cubicBezTo>
                <a:cubicBezTo>
                  <a:pt x="44" y="9"/>
                  <a:pt x="57" y="0"/>
                  <a:pt x="72" y="0"/>
                </a:cubicBezTo>
                <a:cubicBezTo>
                  <a:pt x="87" y="0"/>
                  <a:pt x="100" y="9"/>
                  <a:pt x="105" y="22"/>
                </a:cubicBezTo>
                <a:cubicBezTo>
                  <a:pt x="106" y="22"/>
                  <a:pt x="129" y="22"/>
                  <a:pt x="130" y="22"/>
                </a:cubicBezTo>
                <a:cubicBezTo>
                  <a:pt x="150" y="22"/>
                  <a:pt x="166" y="38"/>
                  <a:pt x="166" y="58"/>
                </a:cubicBezTo>
                <a:cubicBezTo>
                  <a:pt x="166" y="72"/>
                  <a:pt x="158" y="85"/>
                  <a:pt x="145" y="91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6" y="49"/>
                  <a:pt x="106" y="49"/>
                  <a:pt x="106" y="49"/>
                </a:cubicBezTo>
                <a:cubicBezTo>
                  <a:pt x="57" y="49"/>
                  <a:pt x="57" y="49"/>
                  <a:pt x="57" y="49"/>
                </a:cubicBezTo>
                <a:cubicBezTo>
                  <a:pt x="57" y="91"/>
                  <a:pt x="57" y="91"/>
                  <a:pt x="57" y="91"/>
                </a:cubicBezTo>
                <a:cubicBezTo>
                  <a:pt x="33" y="91"/>
                  <a:pt x="33" y="91"/>
                  <a:pt x="33" y="91"/>
                </a:cubicBezTo>
                <a:lnTo>
                  <a:pt x="20" y="9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2" name="Freeform 198"/>
          <p:cNvSpPr>
            <a:spLocks/>
          </p:cNvSpPr>
          <p:nvPr userDrawn="1"/>
        </p:nvSpPr>
        <p:spPr bwMode="auto">
          <a:xfrm>
            <a:off x="2970213" y="3860800"/>
            <a:ext cx="239713" cy="323850"/>
          </a:xfrm>
          <a:custGeom>
            <a:avLst/>
            <a:gdLst>
              <a:gd name="T0" fmla="*/ 39 w 151"/>
              <a:gd name="T1" fmla="*/ 0 h 204"/>
              <a:gd name="T2" fmla="*/ 39 w 151"/>
              <a:gd name="T3" fmla="*/ 107 h 204"/>
              <a:gd name="T4" fmla="*/ 0 w 151"/>
              <a:gd name="T5" fmla="*/ 107 h 204"/>
              <a:gd name="T6" fmla="*/ 76 w 151"/>
              <a:gd name="T7" fmla="*/ 204 h 204"/>
              <a:gd name="T8" fmla="*/ 151 w 151"/>
              <a:gd name="T9" fmla="*/ 107 h 204"/>
              <a:gd name="T10" fmla="*/ 115 w 151"/>
              <a:gd name="T11" fmla="*/ 107 h 204"/>
              <a:gd name="T12" fmla="*/ 115 w 151"/>
              <a:gd name="T13" fmla="*/ 0 h 204"/>
              <a:gd name="T14" fmla="*/ 39 w 151"/>
              <a:gd name="T1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" h="204">
                <a:moveTo>
                  <a:pt x="39" y="0"/>
                </a:moveTo>
                <a:lnTo>
                  <a:pt x="39" y="107"/>
                </a:lnTo>
                <a:lnTo>
                  <a:pt x="0" y="107"/>
                </a:lnTo>
                <a:lnTo>
                  <a:pt x="76" y="204"/>
                </a:lnTo>
                <a:lnTo>
                  <a:pt x="151" y="107"/>
                </a:lnTo>
                <a:lnTo>
                  <a:pt x="115" y="107"/>
                </a:lnTo>
                <a:lnTo>
                  <a:pt x="115" y="0"/>
                </a:lnTo>
                <a:lnTo>
                  <a:pt x="3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33" name="Group 232"/>
          <p:cNvGrpSpPr/>
          <p:nvPr userDrawn="1"/>
        </p:nvGrpSpPr>
        <p:grpSpPr>
          <a:xfrm>
            <a:off x="4337050" y="3381375"/>
            <a:ext cx="487363" cy="339725"/>
            <a:chOff x="4337050" y="3381375"/>
            <a:chExt cx="487363" cy="339725"/>
          </a:xfrm>
        </p:grpSpPr>
        <p:sp>
          <p:nvSpPr>
            <p:cNvPr id="234" name="Freeform 199"/>
            <p:cNvSpPr>
              <a:spLocks/>
            </p:cNvSpPr>
            <p:nvPr userDrawn="1"/>
          </p:nvSpPr>
          <p:spPr bwMode="auto">
            <a:xfrm>
              <a:off x="4527550" y="3459163"/>
              <a:ext cx="219075" cy="219075"/>
            </a:xfrm>
            <a:custGeom>
              <a:avLst/>
              <a:gdLst>
                <a:gd name="T0" fmla="*/ 29 w 57"/>
                <a:gd name="T1" fmla="*/ 0 h 57"/>
                <a:gd name="T2" fmla="*/ 15 w 57"/>
                <a:gd name="T3" fmla="*/ 3 h 57"/>
                <a:gd name="T4" fmla="*/ 22 w 57"/>
                <a:gd name="T5" fmla="*/ 10 h 57"/>
                <a:gd name="T6" fmla="*/ 15 w 57"/>
                <a:gd name="T7" fmla="*/ 17 h 57"/>
                <a:gd name="T8" fmla="*/ 8 w 57"/>
                <a:gd name="T9" fmla="*/ 10 h 57"/>
                <a:gd name="T10" fmla="*/ 8 w 57"/>
                <a:gd name="T11" fmla="*/ 8 h 57"/>
                <a:gd name="T12" fmla="*/ 0 w 57"/>
                <a:gd name="T13" fmla="*/ 28 h 57"/>
                <a:gd name="T14" fmla="*/ 29 w 57"/>
                <a:gd name="T15" fmla="*/ 57 h 57"/>
                <a:gd name="T16" fmla="*/ 57 w 57"/>
                <a:gd name="T17" fmla="*/ 28 h 57"/>
                <a:gd name="T18" fmla="*/ 29 w 57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cubicBezTo>
                    <a:pt x="24" y="0"/>
                    <a:pt x="19" y="1"/>
                    <a:pt x="15" y="3"/>
                  </a:cubicBezTo>
                  <a:cubicBezTo>
                    <a:pt x="19" y="3"/>
                    <a:pt x="22" y="6"/>
                    <a:pt x="22" y="10"/>
                  </a:cubicBezTo>
                  <a:cubicBezTo>
                    <a:pt x="22" y="14"/>
                    <a:pt x="19" y="17"/>
                    <a:pt x="15" y="17"/>
                  </a:cubicBezTo>
                  <a:cubicBezTo>
                    <a:pt x="11" y="17"/>
                    <a:pt x="8" y="14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3" y="13"/>
                    <a:pt x="0" y="20"/>
                    <a:pt x="0" y="28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4" y="57"/>
                    <a:pt x="57" y="44"/>
                    <a:pt x="57" y="28"/>
                  </a:cubicBezTo>
                  <a:cubicBezTo>
                    <a:pt x="57" y="13"/>
                    <a:pt x="44" y="0"/>
                    <a:pt x="29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5" name="Freeform 200"/>
            <p:cNvSpPr>
              <a:spLocks noEditPoints="1"/>
            </p:cNvSpPr>
            <p:nvPr userDrawn="1"/>
          </p:nvSpPr>
          <p:spPr bwMode="auto">
            <a:xfrm>
              <a:off x="4337050" y="3381375"/>
              <a:ext cx="487363" cy="339725"/>
            </a:xfrm>
            <a:custGeom>
              <a:avLst/>
              <a:gdLst>
                <a:gd name="T0" fmla="*/ 121 w 126"/>
                <a:gd name="T1" fmla="*/ 12 h 88"/>
                <a:gd name="T2" fmla="*/ 101 w 126"/>
                <a:gd name="T3" fmla="*/ 12 h 88"/>
                <a:gd name="T4" fmla="*/ 99 w 126"/>
                <a:gd name="T5" fmla="*/ 6 h 88"/>
                <a:gd name="T6" fmla="*/ 92 w 126"/>
                <a:gd name="T7" fmla="*/ 0 h 88"/>
                <a:gd name="T8" fmla="*/ 63 w 126"/>
                <a:gd name="T9" fmla="*/ 0 h 88"/>
                <a:gd name="T10" fmla="*/ 56 w 126"/>
                <a:gd name="T11" fmla="*/ 6 h 88"/>
                <a:gd name="T12" fmla="*/ 54 w 126"/>
                <a:gd name="T13" fmla="*/ 12 h 88"/>
                <a:gd name="T14" fmla="*/ 30 w 126"/>
                <a:gd name="T15" fmla="*/ 12 h 88"/>
                <a:gd name="T16" fmla="*/ 30 w 126"/>
                <a:gd name="T17" fmla="*/ 11 h 88"/>
                <a:gd name="T18" fmla="*/ 26 w 126"/>
                <a:gd name="T19" fmla="*/ 6 h 88"/>
                <a:gd name="T20" fmla="*/ 15 w 126"/>
                <a:gd name="T21" fmla="*/ 6 h 88"/>
                <a:gd name="T22" fmla="*/ 11 w 126"/>
                <a:gd name="T23" fmla="*/ 11 h 88"/>
                <a:gd name="T24" fmla="*/ 11 w 126"/>
                <a:gd name="T25" fmla="*/ 12 h 88"/>
                <a:gd name="T26" fmla="*/ 5 w 126"/>
                <a:gd name="T27" fmla="*/ 12 h 88"/>
                <a:gd name="T28" fmla="*/ 0 w 126"/>
                <a:gd name="T29" fmla="*/ 17 h 88"/>
                <a:gd name="T30" fmla="*/ 0 w 126"/>
                <a:gd name="T31" fmla="*/ 82 h 88"/>
                <a:gd name="T32" fmla="*/ 5 w 126"/>
                <a:gd name="T33" fmla="*/ 88 h 88"/>
                <a:gd name="T34" fmla="*/ 121 w 126"/>
                <a:gd name="T35" fmla="*/ 88 h 88"/>
                <a:gd name="T36" fmla="*/ 126 w 126"/>
                <a:gd name="T37" fmla="*/ 82 h 88"/>
                <a:gd name="T38" fmla="*/ 126 w 126"/>
                <a:gd name="T39" fmla="*/ 17 h 88"/>
                <a:gd name="T40" fmla="*/ 121 w 126"/>
                <a:gd name="T41" fmla="*/ 12 h 88"/>
                <a:gd name="T42" fmla="*/ 31 w 126"/>
                <a:gd name="T43" fmla="*/ 28 h 88"/>
                <a:gd name="T44" fmla="*/ 14 w 126"/>
                <a:gd name="T45" fmla="*/ 28 h 88"/>
                <a:gd name="T46" fmla="*/ 10 w 126"/>
                <a:gd name="T47" fmla="*/ 24 h 88"/>
                <a:gd name="T48" fmla="*/ 14 w 126"/>
                <a:gd name="T49" fmla="*/ 20 h 88"/>
                <a:gd name="T50" fmla="*/ 31 w 126"/>
                <a:gd name="T51" fmla="*/ 20 h 88"/>
                <a:gd name="T52" fmla="*/ 35 w 126"/>
                <a:gd name="T53" fmla="*/ 24 h 88"/>
                <a:gd name="T54" fmla="*/ 31 w 126"/>
                <a:gd name="T55" fmla="*/ 28 h 88"/>
                <a:gd name="T56" fmla="*/ 78 w 126"/>
                <a:gd name="T57" fmla="*/ 81 h 88"/>
                <a:gd name="T58" fmla="*/ 45 w 126"/>
                <a:gd name="T59" fmla="*/ 48 h 88"/>
                <a:gd name="T60" fmla="*/ 78 w 126"/>
                <a:gd name="T61" fmla="*/ 15 h 88"/>
                <a:gd name="T62" fmla="*/ 110 w 126"/>
                <a:gd name="T63" fmla="*/ 48 h 88"/>
                <a:gd name="T64" fmla="*/ 78 w 126"/>
                <a:gd name="T65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88">
                  <a:moveTo>
                    <a:pt x="121" y="12"/>
                  </a:moveTo>
                  <a:cubicBezTo>
                    <a:pt x="101" y="12"/>
                    <a:pt x="101" y="12"/>
                    <a:pt x="101" y="12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8" y="3"/>
                    <a:pt x="96" y="0"/>
                    <a:pt x="9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0" y="0"/>
                    <a:pt x="57" y="3"/>
                    <a:pt x="56" y="6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0" y="8"/>
                    <a:pt x="28" y="6"/>
                    <a:pt x="26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8"/>
                    <a:pt x="11" y="1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5"/>
                    <a:pt x="2" y="88"/>
                    <a:pt x="5" y="88"/>
                  </a:cubicBezTo>
                  <a:cubicBezTo>
                    <a:pt x="121" y="88"/>
                    <a:pt x="121" y="88"/>
                    <a:pt x="121" y="88"/>
                  </a:cubicBezTo>
                  <a:cubicBezTo>
                    <a:pt x="124" y="88"/>
                    <a:pt x="126" y="85"/>
                    <a:pt x="126" y="82"/>
                  </a:cubicBezTo>
                  <a:cubicBezTo>
                    <a:pt x="126" y="17"/>
                    <a:pt x="126" y="17"/>
                    <a:pt x="126" y="17"/>
                  </a:cubicBezTo>
                  <a:cubicBezTo>
                    <a:pt x="126" y="14"/>
                    <a:pt x="124" y="12"/>
                    <a:pt x="121" y="12"/>
                  </a:cubicBezTo>
                  <a:close/>
                  <a:moveTo>
                    <a:pt x="31" y="28"/>
                  </a:moveTo>
                  <a:cubicBezTo>
                    <a:pt x="14" y="28"/>
                    <a:pt x="14" y="28"/>
                    <a:pt x="14" y="28"/>
                  </a:cubicBezTo>
                  <a:cubicBezTo>
                    <a:pt x="12" y="28"/>
                    <a:pt x="10" y="26"/>
                    <a:pt x="10" y="24"/>
                  </a:cubicBezTo>
                  <a:cubicBezTo>
                    <a:pt x="10" y="22"/>
                    <a:pt x="12" y="20"/>
                    <a:pt x="14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3" y="20"/>
                    <a:pt x="35" y="22"/>
                    <a:pt x="35" y="24"/>
                  </a:cubicBezTo>
                  <a:cubicBezTo>
                    <a:pt x="35" y="26"/>
                    <a:pt x="33" y="28"/>
                    <a:pt x="31" y="28"/>
                  </a:cubicBezTo>
                  <a:close/>
                  <a:moveTo>
                    <a:pt x="78" y="81"/>
                  </a:moveTo>
                  <a:cubicBezTo>
                    <a:pt x="59" y="81"/>
                    <a:pt x="45" y="66"/>
                    <a:pt x="45" y="48"/>
                  </a:cubicBezTo>
                  <a:cubicBezTo>
                    <a:pt x="45" y="30"/>
                    <a:pt x="59" y="15"/>
                    <a:pt x="78" y="15"/>
                  </a:cubicBezTo>
                  <a:cubicBezTo>
                    <a:pt x="96" y="15"/>
                    <a:pt x="110" y="30"/>
                    <a:pt x="110" y="48"/>
                  </a:cubicBezTo>
                  <a:cubicBezTo>
                    <a:pt x="110" y="66"/>
                    <a:pt x="96" y="81"/>
                    <a:pt x="78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36" name="Group 235"/>
          <p:cNvGrpSpPr/>
          <p:nvPr userDrawn="1"/>
        </p:nvGrpSpPr>
        <p:grpSpPr>
          <a:xfrm>
            <a:off x="7673975" y="2925763"/>
            <a:ext cx="606425" cy="506413"/>
            <a:chOff x="7673975" y="2925763"/>
            <a:chExt cx="606425" cy="506413"/>
          </a:xfrm>
        </p:grpSpPr>
        <p:sp>
          <p:nvSpPr>
            <p:cNvPr id="237" name="Rectangle 201"/>
            <p:cNvSpPr>
              <a:spLocks noChangeArrowheads="1"/>
            </p:cNvSpPr>
            <p:nvPr userDrawn="1"/>
          </p:nvSpPr>
          <p:spPr bwMode="auto">
            <a:xfrm>
              <a:off x="7894638" y="3006725"/>
              <a:ext cx="73025" cy="4286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8" name="Rectangle 202"/>
            <p:cNvSpPr>
              <a:spLocks noChangeArrowheads="1"/>
            </p:cNvSpPr>
            <p:nvPr userDrawn="1"/>
          </p:nvSpPr>
          <p:spPr bwMode="auto">
            <a:xfrm>
              <a:off x="7805738" y="3238500"/>
              <a:ext cx="42863" cy="6985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9" name="Rectangle 203"/>
            <p:cNvSpPr>
              <a:spLocks noChangeArrowheads="1"/>
            </p:cNvSpPr>
            <p:nvPr userDrawn="1"/>
          </p:nvSpPr>
          <p:spPr bwMode="auto">
            <a:xfrm>
              <a:off x="8167688" y="3103563"/>
              <a:ext cx="42863" cy="7302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0" name="Freeform 204"/>
            <p:cNvSpPr>
              <a:spLocks noEditPoints="1"/>
            </p:cNvSpPr>
            <p:nvPr userDrawn="1"/>
          </p:nvSpPr>
          <p:spPr bwMode="auto">
            <a:xfrm>
              <a:off x="7673975" y="2925763"/>
              <a:ext cx="606425" cy="506413"/>
            </a:xfrm>
            <a:custGeom>
              <a:avLst/>
              <a:gdLst>
                <a:gd name="T0" fmla="*/ 38 w 157"/>
                <a:gd name="T1" fmla="*/ 0 h 131"/>
                <a:gd name="T2" fmla="*/ 38 w 157"/>
                <a:gd name="T3" fmla="*/ 35 h 131"/>
                <a:gd name="T4" fmla="*/ 35 w 157"/>
                <a:gd name="T5" fmla="*/ 38 h 131"/>
                <a:gd name="T6" fmla="*/ 0 w 157"/>
                <a:gd name="T7" fmla="*/ 38 h 131"/>
                <a:gd name="T8" fmla="*/ 0 w 157"/>
                <a:gd name="T9" fmla="*/ 131 h 131"/>
                <a:gd name="T10" fmla="*/ 157 w 157"/>
                <a:gd name="T11" fmla="*/ 131 h 131"/>
                <a:gd name="T12" fmla="*/ 157 w 157"/>
                <a:gd name="T13" fmla="*/ 0 h 131"/>
                <a:gd name="T14" fmla="*/ 38 w 157"/>
                <a:gd name="T15" fmla="*/ 0 h 131"/>
                <a:gd name="T16" fmla="*/ 146 w 157"/>
                <a:gd name="T17" fmla="*/ 72 h 131"/>
                <a:gd name="T18" fmla="*/ 128 w 157"/>
                <a:gd name="T19" fmla="*/ 72 h 131"/>
                <a:gd name="T20" fmla="*/ 128 w 157"/>
                <a:gd name="T21" fmla="*/ 86 h 131"/>
                <a:gd name="T22" fmla="*/ 121 w 157"/>
                <a:gd name="T23" fmla="*/ 86 h 131"/>
                <a:gd name="T24" fmla="*/ 121 w 157"/>
                <a:gd name="T25" fmla="*/ 38 h 131"/>
                <a:gd name="T26" fmla="*/ 98 w 157"/>
                <a:gd name="T27" fmla="*/ 38 h 131"/>
                <a:gd name="T28" fmla="*/ 98 w 157"/>
                <a:gd name="T29" fmla="*/ 46 h 131"/>
                <a:gd name="T30" fmla="*/ 91 w 157"/>
                <a:gd name="T31" fmla="*/ 46 h 131"/>
                <a:gd name="T32" fmla="*/ 91 w 157"/>
                <a:gd name="T33" fmla="*/ 38 h 131"/>
                <a:gd name="T34" fmla="*/ 83 w 157"/>
                <a:gd name="T35" fmla="*/ 38 h 131"/>
                <a:gd name="T36" fmla="*/ 52 w 157"/>
                <a:gd name="T37" fmla="*/ 38 h 131"/>
                <a:gd name="T38" fmla="*/ 52 w 157"/>
                <a:gd name="T39" fmla="*/ 70 h 131"/>
                <a:gd name="T40" fmla="*/ 87 w 157"/>
                <a:gd name="T41" fmla="*/ 70 h 131"/>
                <a:gd name="T42" fmla="*/ 88 w 157"/>
                <a:gd name="T43" fmla="*/ 70 h 131"/>
                <a:gd name="T44" fmla="*/ 91 w 157"/>
                <a:gd name="T45" fmla="*/ 70 h 131"/>
                <a:gd name="T46" fmla="*/ 91 w 157"/>
                <a:gd name="T47" fmla="*/ 54 h 131"/>
                <a:gd name="T48" fmla="*/ 98 w 157"/>
                <a:gd name="T49" fmla="*/ 54 h 131"/>
                <a:gd name="T50" fmla="*/ 98 w 157"/>
                <a:gd name="T51" fmla="*/ 70 h 131"/>
                <a:gd name="T52" fmla="*/ 108 w 157"/>
                <a:gd name="T53" fmla="*/ 70 h 131"/>
                <a:gd name="T54" fmla="*/ 108 w 157"/>
                <a:gd name="T55" fmla="*/ 76 h 131"/>
                <a:gd name="T56" fmla="*/ 88 w 157"/>
                <a:gd name="T57" fmla="*/ 76 h 131"/>
                <a:gd name="T58" fmla="*/ 87 w 157"/>
                <a:gd name="T59" fmla="*/ 76 h 131"/>
                <a:gd name="T60" fmla="*/ 52 w 157"/>
                <a:gd name="T61" fmla="*/ 76 h 131"/>
                <a:gd name="T62" fmla="*/ 52 w 157"/>
                <a:gd name="T63" fmla="*/ 106 h 131"/>
                <a:gd name="T64" fmla="*/ 52 w 157"/>
                <a:gd name="T65" fmla="*/ 106 h 131"/>
                <a:gd name="T66" fmla="*/ 52 w 157"/>
                <a:gd name="T67" fmla="*/ 107 h 131"/>
                <a:gd name="T68" fmla="*/ 76 w 157"/>
                <a:gd name="T69" fmla="*/ 107 h 131"/>
                <a:gd name="T70" fmla="*/ 76 w 157"/>
                <a:gd name="T71" fmla="*/ 95 h 131"/>
                <a:gd name="T72" fmla="*/ 83 w 157"/>
                <a:gd name="T73" fmla="*/ 95 h 131"/>
                <a:gd name="T74" fmla="*/ 83 w 157"/>
                <a:gd name="T75" fmla="*/ 107 h 131"/>
                <a:gd name="T76" fmla="*/ 121 w 157"/>
                <a:gd name="T77" fmla="*/ 107 h 131"/>
                <a:gd name="T78" fmla="*/ 121 w 157"/>
                <a:gd name="T79" fmla="*/ 97 h 131"/>
                <a:gd name="T80" fmla="*/ 128 w 157"/>
                <a:gd name="T81" fmla="*/ 97 h 131"/>
                <a:gd name="T82" fmla="*/ 128 w 157"/>
                <a:gd name="T83" fmla="*/ 114 h 131"/>
                <a:gd name="T84" fmla="*/ 45 w 157"/>
                <a:gd name="T85" fmla="*/ 114 h 131"/>
                <a:gd name="T86" fmla="*/ 45 w 157"/>
                <a:gd name="T87" fmla="*/ 106 h 131"/>
                <a:gd name="T88" fmla="*/ 28 w 157"/>
                <a:gd name="T89" fmla="*/ 106 h 131"/>
                <a:gd name="T90" fmla="*/ 28 w 157"/>
                <a:gd name="T91" fmla="*/ 74 h 131"/>
                <a:gd name="T92" fmla="*/ 45 w 157"/>
                <a:gd name="T93" fmla="*/ 74 h 131"/>
                <a:gd name="T94" fmla="*/ 45 w 157"/>
                <a:gd name="T95" fmla="*/ 32 h 131"/>
                <a:gd name="T96" fmla="*/ 51 w 157"/>
                <a:gd name="T97" fmla="*/ 32 h 131"/>
                <a:gd name="T98" fmla="*/ 51 w 157"/>
                <a:gd name="T99" fmla="*/ 14 h 131"/>
                <a:gd name="T100" fmla="*/ 83 w 157"/>
                <a:gd name="T101" fmla="*/ 14 h 131"/>
                <a:gd name="T102" fmla="*/ 83 w 157"/>
                <a:gd name="T103" fmla="*/ 32 h 131"/>
                <a:gd name="T104" fmla="*/ 128 w 157"/>
                <a:gd name="T105" fmla="*/ 32 h 131"/>
                <a:gd name="T106" fmla="*/ 128 w 157"/>
                <a:gd name="T107" fmla="*/ 39 h 131"/>
                <a:gd name="T108" fmla="*/ 146 w 157"/>
                <a:gd name="T109" fmla="*/ 39 h 131"/>
                <a:gd name="T110" fmla="*/ 146 w 157"/>
                <a:gd name="T111" fmla="*/ 7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" h="131">
                  <a:moveTo>
                    <a:pt x="38" y="0"/>
                  </a:moveTo>
                  <a:cubicBezTo>
                    <a:pt x="38" y="35"/>
                    <a:pt x="38" y="35"/>
                    <a:pt x="38" y="35"/>
                  </a:cubicBezTo>
                  <a:cubicBezTo>
                    <a:pt x="38" y="37"/>
                    <a:pt x="37" y="38"/>
                    <a:pt x="3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157" y="131"/>
                    <a:pt x="157" y="131"/>
                    <a:pt x="157" y="131"/>
                  </a:cubicBezTo>
                  <a:cubicBezTo>
                    <a:pt x="157" y="0"/>
                    <a:pt x="157" y="0"/>
                    <a:pt x="157" y="0"/>
                  </a:cubicBezTo>
                  <a:lnTo>
                    <a:pt x="38" y="0"/>
                  </a:lnTo>
                  <a:close/>
                  <a:moveTo>
                    <a:pt x="146" y="72"/>
                  </a:moveTo>
                  <a:cubicBezTo>
                    <a:pt x="128" y="72"/>
                    <a:pt x="128" y="72"/>
                    <a:pt x="128" y="72"/>
                  </a:cubicBezTo>
                  <a:cubicBezTo>
                    <a:pt x="128" y="86"/>
                    <a:pt x="128" y="86"/>
                    <a:pt x="128" y="86"/>
                  </a:cubicBezTo>
                  <a:cubicBezTo>
                    <a:pt x="121" y="86"/>
                    <a:pt x="121" y="86"/>
                    <a:pt x="121" y="86"/>
                  </a:cubicBezTo>
                  <a:cubicBezTo>
                    <a:pt x="121" y="38"/>
                    <a:pt x="121" y="38"/>
                    <a:pt x="121" y="38"/>
                  </a:cubicBezTo>
                  <a:cubicBezTo>
                    <a:pt x="98" y="38"/>
                    <a:pt x="98" y="38"/>
                    <a:pt x="98" y="38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70"/>
                    <a:pt x="98" y="70"/>
                    <a:pt x="98" y="70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08" y="76"/>
                    <a:pt x="108" y="76"/>
                    <a:pt x="108" y="76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95"/>
                    <a:pt x="76" y="95"/>
                    <a:pt x="76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121" y="107"/>
                    <a:pt x="121" y="107"/>
                    <a:pt x="121" y="107"/>
                  </a:cubicBezTo>
                  <a:cubicBezTo>
                    <a:pt x="121" y="97"/>
                    <a:pt x="121" y="97"/>
                    <a:pt x="121" y="97"/>
                  </a:cubicBezTo>
                  <a:cubicBezTo>
                    <a:pt x="128" y="97"/>
                    <a:pt x="128" y="97"/>
                    <a:pt x="128" y="97"/>
                  </a:cubicBezTo>
                  <a:cubicBezTo>
                    <a:pt x="128" y="114"/>
                    <a:pt x="128" y="114"/>
                    <a:pt x="128" y="114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5" y="106"/>
                    <a:pt x="45" y="106"/>
                    <a:pt x="45" y="106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46" y="39"/>
                    <a:pt x="146" y="39"/>
                    <a:pt x="146" y="39"/>
                  </a:cubicBezTo>
                  <a:lnTo>
                    <a:pt x="146" y="7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1" name="Freeform 206"/>
            <p:cNvSpPr>
              <a:spLocks/>
            </p:cNvSpPr>
            <p:nvPr userDrawn="1"/>
          </p:nvSpPr>
          <p:spPr bwMode="auto">
            <a:xfrm>
              <a:off x="7678738" y="2941638"/>
              <a:ext cx="107950" cy="107950"/>
            </a:xfrm>
            <a:custGeom>
              <a:avLst/>
              <a:gdLst>
                <a:gd name="T0" fmla="*/ 68 w 68"/>
                <a:gd name="T1" fmla="*/ 0 h 68"/>
                <a:gd name="T2" fmla="*/ 0 w 68"/>
                <a:gd name="T3" fmla="*/ 68 h 68"/>
                <a:gd name="T4" fmla="*/ 68 w 68"/>
                <a:gd name="T5" fmla="*/ 68 h 68"/>
                <a:gd name="T6" fmla="*/ 68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68" y="0"/>
                  </a:moveTo>
                  <a:lnTo>
                    <a:pt x="0" y="68"/>
                  </a:lnTo>
                  <a:lnTo>
                    <a:pt x="68" y="68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2" name="Group 241"/>
          <p:cNvGrpSpPr/>
          <p:nvPr userDrawn="1"/>
        </p:nvGrpSpPr>
        <p:grpSpPr>
          <a:xfrm>
            <a:off x="7835900" y="1778000"/>
            <a:ext cx="474663" cy="490538"/>
            <a:chOff x="7835900" y="1778000"/>
            <a:chExt cx="474663" cy="490538"/>
          </a:xfrm>
        </p:grpSpPr>
        <p:sp>
          <p:nvSpPr>
            <p:cNvPr id="243" name="Freeform 207"/>
            <p:cNvSpPr>
              <a:spLocks/>
            </p:cNvSpPr>
            <p:nvPr userDrawn="1"/>
          </p:nvSpPr>
          <p:spPr bwMode="auto">
            <a:xfrm>
              <a:off x="7835900" y="1974850"/>
              <a:ext cx="309563" cy="293688"/>
            </a:xfrm>
            <a:custGeom>
              <a:avLst/>
              <a:gdLst>
                <a:gd name="T0" fmla="*/ 22 w 80"/>
                <a:gd name="T1" fmla="*/ 0 h 76"/>
                <a:gd name="T2" fmla="*/ 10 w 80"/>
                <a:gd name="T3" fmla="*/ 19 h 76"/>
                <a:gd name="T4" fmla="*/ 21 w 80"/>
                <a:gd name="T5" fmla="*/ 66 h 76"/>
                <a:gd name="T6" fmla="*/ 68 w 80"/>
                <a:gd name="T7" fmla="*/ 55 h 76"/>
                <a:gd name="T8" fmla="*/ 80 w 80"/>
                <a:gd name="T9" fmla="*/ 36 h 76"/>
                <a:gd name="T10" fmla="*/ 22 w 80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6">
                  <a:moveTo>
                    <a:pt x="22" y="0"/>
                  </a:moveTo>
                  <a:cubicBezTo>
                    <a:pt x="10" y="19"/>
                    <a:pt x="10" y="19"/>
                    <a:pt x="10" y="19"/>
                  </a:cubicBezTo>
                  <a:cubicBezTo>
                    <a:pt x="0" y="35"/>
                    <a:pt x="5" y="56"/>
                    <a:pt x="21" y="66"/>
                  </a:cubicBezTo>
                  <a:cubicBezTo>
                    <a:pt x="37" y="76"/>
                    <a:pt x="58" y="71"/>
                    <a:pt x="68" y="55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0" y="36"/>
                    <a:pt x="45" y="30"/>
                    <a:pt x="2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4" name="Freeform 208"/>
            <p:cNvSpPr>
              <a:spLocks noEditPoints="1"/>
            </p:cNvSpPr>
            <p:nvPr userDrawn="1"/>
          </p:nvSpPr>
          <p:spPr bwMode="auto">
            <a:xfrm>
              <a:off x="7929563" y="1778000"/>
              <a:ext cx="381000" cy="320675"/>
            </a:xfrm>
            <a:custGeom>
              <a:avLst/>
              <a:gdLst>
                <a:gd name="T0" fmla="*/ 94 w 99"/>
                <a:gd name="T1" fmla="*/ 0 h 83"/>
                <a:gd name="T2" fmla="*/ 88 w 99"/>
                <a:gd name="T3" fmla="*/ 19 h 83"/>
                <a:gd name="T4" fmla="*/ 67 w 99"/>
                <a:gd name="T5" fmla="*/ 24 h 83"/>
                <a:gd name="T6" fmla="*/ 48 w 99"/>
                <a:gd name="T7" fmla="*/ 26 h 83"/>
                <a:gd name="T8" fmla="*/ 5 w 99"/>
                <a:gd name="T9" fmla="*/ 39 h 83"/>
                <a:gd name="T10" fmla="*/ 0 w 99"/>
                <a:gd name="T11" fmla="*/ 47 h 83"/>
                <a:gd name="T12" fmla="*/ 59 w 99"/>
                <a:gd name="T13" fmla="*/ 83 h 83"/>
                <a:gd name="T14" fmla="*/ 64 w 99"/>
                <a:gd name="T15" fmla="*/ 75 h 83"/>
                <a:gd name="T16" fmla="*/ 56 w 99"/>
                <a:gd name="T17" fmla="*/ 31 h 83"/>
                <a:gd name="T18" fmla="*/ 66 w 99"/>
                <a:gd name="T19" fmla="*/ 29 h 83"/>
                <a:gd name="T20" fmla="*/ 94 w 99"/>
                <a:gd name="T21" fmla="*/ 21 h 83"/>
                <a:gd name="T22" fmla="*/ 98 w 99"/>
                <a:gd name="T23" fmla="*/ 3 h 83"/>
                <a:gd name="T24" fmla="*/ 40 w 99"/>
                <a:gd name="T25" fmla="*/ 59 h 83"/>
                <a:gd name="T26" fmla="*/ 32 w 99"/>
                <a:gd name="T27" fmla="*/ 61 h 83"/>
                <a:gd name="T28" fmla="*/ 30 w 99"/>
                <a:gd name="T29" fmla="*/ 53 h 83"/>
                <a:gd name="T30" fmla="*/ 38 w 99"/>
                <a:gd name="T31" fmla="*/ 39 h 83"/>
                <a:gd name="T32" fmla="*/ 47 w 99"/>
                <a:gd name="T33" fmla="*/ 37 h 83"/>
                <a:gd name="T34" fmla="*/ 49 w 99"/>
                <a:gd name="T35" fmla="*/ 45 h 83"/>
                <a:gd name="T36" fmla="*/ 40 w 99"/>
                <a:gd name="T37" fmla="*/ 5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3">
                  <a:moveTo>
                    <a:pt x="94" y="0"/>
                  </a:moveTo>
                  <a:cubicBezTo>
                    <a:pt x="93" y="8"/>
                    <a:pt x="88" y="19"/>
                    <a:pt x="88" y="19"/>
                  </a:cubicBezTo>
                  <a:cubicBezTo>
                    <a:pt x="79" y="33"/>
                    <a:pt x="67" y="24"/>
                    <a:pt x="67" y="24"/>
                  </a:cubicBezTo>
                  <a:cubicBezTo>
                    <a:pt x="56" y="17"/>
                    <a:pt x="50" y="22"/>
                    <a:pt x="48" y="26"/>
                  </a:cubicBezTo>
                  <a:cubicBezTo>
                    <a:pt x="32" y="19"/>
                    <a:pt x="14" y="25"/>
                    <a:pt x="5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57"/>
                    <a:pt x="28" y="81"/>
                    <a:pt x="59" y="83"/>
                  </a:cubicBezTo>
                  <a:cubicBezTo>
                    <a:pt x="64" y="75"/>
                    <a:pt x="64" y="75"/>
                    <a:pt x="64" y="75"/>
                  </a:cubicBezTo>
                  <a:cubicBezTo>
                    <a:pt x="73" y="60"/>
                    <a:pt x="69" y="41"/>
                    <a:pt x="56" y="31"/>
                  </a:cubicBezTo>
                  <a:cubicBezTo>
                    <a:pt x="59" y="26"/>
                    <a:pt x="66" y="29"/>
                    <a:pt x="66" y="29"/>
                  </a:cubicBezTo>
                  <a:cubicBezTo>
                    <a:pt x="86" y="42"/>
                    <a:pt x="94" y="21"/>
                    <a:pt x="94" y="21"/>
                  </a:cubicBezTo>
                  <a:cubicBezTo>
                    <a:pt x="94" y="21"/>
                    <a:pt x="99" y="12"/>
                    <a:pt x="98" y="3"/>
                  </a:cubicBezTo>
                  <a:moveTo>
                    <a:pt x="40" y="59"/>
                  </a:moveTo>
                  <a:cubicBezTo>
                    <a:pt x="38" y="62"/>
                    <a:pt x="35" y="63"/>
                    <a:pt x="32" y="61"/>
                  </a:cubicBezTo>
                  <a:cubicBezTo>
                    <a:pt x="29" y="59"/>
                    <a:pt x="28" y="56"/>
                    <a:pt x="30" y="53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40" y="36"/>
                    <a:pt x="44" y="35"/>
                    <a:pt x="47" y="37"/>
                  </a:cubicBezTo>
                  <a:cubicBezTo>
                    <a:pt x="49" y="39"/>
                    <a:pt x="50" y="43"/>
                    <a:pt x="49" y="45"/>
                  </a:cubicBezTo>
                  <a:lnTo>
                    <a:pt x="40" y="5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5" name="Group 244"/>
          <p:cNvGrpSpPr/>
          <p:nvPr userDrawn="1"/>
        </p:nvGrpSpPr>
        <p:grpSpPr>
          <a:xfrm>
            <a:off x="6727825" y="1284288"/>
            <a:ext cx="587375" cy="382587"/>
            <a:chOff x="6727825" y="1284288"/>
            <a:chExt cx="587375" cy="382587"/>
          </a:xfrm>
        </p:grpSpPr>
        <p:sp>
          <p:nvSpPr>
            <p:cNvPr id="246" name="Oval 209"/>
            <p:cNvSpPr>
              <a:spLocks noChangeArrowheads="1"/>
            </p:cNvSpPr>
            <p:nvPr userDrawn="1"/>
          </p:nvSpPr>
          <p:spPr bwMode="auto">
            <a:xfrm>
              <a:off x="68087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7" name="Oval 210"/>
            <p:cNvSpPr>
              <a:spLocks noChangeArrowheads="1"/>
            </p:cNvSpPr>
            <p:nvPr userDrawn="1"/>
          </p:nvSpPr>
          <p:spPr bwMode="auto">
            <a:xfrm>
              <a:off x="71135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8" name="Oval 211"/>
            <p:cNvSpPr>
              <a:spLocks noChangeArrowheads="1"/>
            </p:cNvSpPr>
            <p:nvPr userDrawn="1"/>
          </p:nvSpPr>
          <p:spPr bwMode="auto">
            <a:xfrm>
              <a:off x="6959600" y="1284288"/>
              <a:ext cx="123825" cy="12382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9" name="Freeform 212"/>
            <p:cNvSpPr>
              <a:spLocks/>
            </p:cNvSpPr>
            <p:nvPr userDrawn="1"/>
          </p:nvSpPr>
          <p:spPr bwMode="auto">
            <a:xfrm>
              <a:off x="6727825" y="1419225"/>
              <a:ext cx="587375" cy="247650"/>
            </a:xfrm>
            <a:custGeom>
              <a:avLst/>
              <a:gdLst>
                <a:gd name="T0" fmla="*/ 149 w 152"/>
                <a:gd name="T1" fmla="*/ 57 h 64"/>
                <a:gd name="T2" fmla="*/ 131 w 152"/>
                <a:gd name="T3" fmla="*/ 57 h 64"/>
                <a:gd name="T4" fmla="*/ 131 w 152"/>
                <a:gd name="T5" fmla="*/ 50 h 64"/>
                <a:gd name="T6" fmla="*/ 138 w 152"/>
                <a:gd name="T7" fmla="*/ 38 h 64"/>
                <a:gd name="T8" fmla="*/ 138 w 152"/>
                <a:gd name="T9" fmla="*/ 16 h 64"/>
                <a:gd name="T10" fmla="*/ 124 w 152"/>
                <a:gd name="T11" fmla="*/ 2 h 64"/>
                <a:gd name="T12" fmla="*/ 107 w 152"/>
                <a:gd name="T13" fmla="*/ 2 h 64"/>
                <a:gd name="T14" fmla="*/ 104 w 152"/>
                <a:gd name="T15" fmla="*/ 3 h 64"/>
                <a:gd name="T16" fmla="*/ 107 w 152"/>
                <a:gd name="T17" fmla="*/ 15 h 64"/>
                <a:gd name="T18" fmla="*/ 107 w 152"/>
                <a:gd name="T19" fmla="*/ 39 h 64"/>
                <a:gd name="T20" fmla="*/ 101 w 152"/>
                <a:gd name="T21" fmla="*/ 55 h 64"/>
                <a:gd name="T22" fmla="*/ 101 w 152"/>
                <a:gd name="T23" fmla="*/ 57 h 64"/>
                <a:gd name="T24" fmla="*/ 92 w 152"/>
                <a:gd name="T25" fmla="*/ 57 h 64"/>
                <a:gd name="T26" fmla="*/ 92 w 152"/>
                <a:gd name="T27" fmla="*/ 52 h 64"/>
                <a:gd name="T28" fmla="*/ 100 w 152"/>
                <a:gd name="T29" fmla="*/ 39 h 64"/>
                <a:gd name="T30" fmla="*/ 100 w 152"/>
                <a:gd name="T31" fmla="*/ 15 h 64"/>
                <a:gd name="T32" fmla="*/ 85 w 152"/>
                <a:gd name="T33" fmla="*/ 0 h 64"/>
                <a:gd name="T34" fmla="*/ 66 w 152"/>
                <a:gd name="T35" fmla="*/ 0 h 64"/>
                <a:gd name="T36" fmla="*/ 51 w 152"/>
                <a:gd name="T37" fmla="*/ 15 h 64"/>
                <a:gd name="T38" fmla="*/ 51 w 152"/>
                <a:gd name="T39" fmla="*/ 39 h 64"/>
                <a:gd name="T40" fmla="*/ 59 w 152"/>
                <a:gd name="T41" fmla="*/ 52 h 64"/>
                <a:gd name="T42" fmla="*/ 59 w 152"/>
                <a:gd name="T43" fmla="*/ 57 h 64"/>
                <a:gd name="T44" fmla="*/ 51 w 152"/>
                <a:gd name="T45" fmla="*/ 57 h 64"/>
                <a:gd name="T46" fmla="*/ 51 w 152"/>
                <a:gd name="T47" fmla="*/ 55 h 64"/>
                <a:gd name="T48" fmla="*/ 44 w 152"/>
                <a:gd name="T49" fmla="*/ 39 h 64"/>
                <a:gd name="T50" fmla="*/ 44 w 152"/>
                <a:gd name="T51" fmla="*/ 15 h 64"/>
                <a:gd name="T52" fmla="*/ 47 w 152"/>
                <a:gd name="T53" fmla="*/ 3 h 64"/>
                <a:gd name="T54" fmla="*/ 44 w 152"/>
                <a:gd name="T55" fmla="*/ 2 h 64"/>
                <a:gd name="T56" fmla="*/ 27 w 152"/>
                <a:gd name="T57" fmla="*/ 2 h 64"/>
                <a:gd name="T58" fmla="*/ 13 w 152"/>
                <a:gd name="T59" fmla="*/ 16 h 64"/>
                <a:gd name="T60" fmla="*/ 13 w 152"/>
                <a:gd name="T61" fmla="*/ 38 h 64"/>
                <a:gd name="T62" fmla="*/ 21 w 152"/>
                <a:gd name="T63" fmla="*/ 50 h 64"/>
                <a:gd name="T64" fmla="*/ 21 w 152"/>
                <a:gd name="T65" fmla="*/ 57 h 64"/>
                <a:gd name="T66" fmla="*/ 3 w 152"/>
                <a:gd name="T67" fmla="*/ 57 h 64"/>
                <a:gd name="T68" fmla="*/ 0 w 152"/>
                <a:gd name="T69" fmla="*/ 60 h 64"/>
                <a:gd name="T70" fmla="*/ 3 w 152"/>
                <a:gd name="T71" fmla="*/ 64 h 64"/>
                <a:gd name="T72" fmla="*/ 149 w 152"/>
                <a:gd name="T73" fmla="*/ 64 h 64"/>
                <a:gd name="T74" fmla="*/ 152 w 152"/>
                <a:gd name="T75" fmla="*/ 60 h 64"/>
                <a:gd name="T76" fmla="*/ 149 w 152"/>
                <a:gd name="T77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64">
                  <a:moveTo>
                    <a:pt x="149" y="57"/>
                  </a:moveTo>
                  <a:cubicBezTo>
                    <a:pt x="131" y="57"/>
                    <a:pt x="131" y="57"/>
                    <a:pt x="131" y="57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35" y="48"/>
                    <a:pt x="138" y="43"/>
                    <a:pt x="138" y="38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9"/>
                    <a:pt x="132" y="2"/>
                    <a:pt x="124" y="2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2"/>
                    <a:pt x="105" y="2"/>
                    <a:pt x="104" y="3"/>
                  </a:cubicBezTo>
                  <a:cubicBezTo>
                    <a:pt x="106" y="6"/>
                    <a:pt x="107" y="10"/>
                    <a:pt x="107" y="15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107" y="45"/>
                    <a:pt x="105" y="51"/>
                    <a:pt x="101" y="55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7" y="50"/>
                    <a:pt x="100" y="45"/>
                    <a:pt x="100" y="39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7"/>
                    <a:pt x="93" y="0"/>
                    <a:pt x="8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8" y="0"/>
                    <a:pt x="51" y="7"/>
                    <a:pt x="51" y="1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45"/>
                    <a:pt x="54" y="50"/>
                    <a:pt x="59" y="52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46" y="51"/>
                    <a:pt x="44" y="45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0"/>
                    <a:pt x="45" y="6"/>
                    <a:pt x="47" y="3"/>
                  </a:cubicBezTo>
                  <a:cubicBezTo>
                    <a:pt x="46" y="2"/>
                    <a:pt x="45" y="2"/>
                    <a:pt x="44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9" y="2"/>
                    <a:pt x="13" y="9"/>
                    <a:pt x="13" y="1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3"/>
                    <a:pt x="16" y="48"/>
                    <a:pt x="21" y="50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1" y="57"/>
                    <a:pt x="0" y="59"/>
                    <a:pt x="0" y="60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1" y="64"/>
                    <a:pt x="152" y="62"/>
                    <a:pt x="152" y="60"/>
                  </a:cubicBezTo>
                  <a:cubicBezTo>
                    <a:pt x="152" y="59"/>
                    <a:pt x="151" y="57"/>
                    <a:pt x="149" y="5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0" name="Group 249"/>
          <p:cNvGrpSpPr/>
          <p:nvPr userDrawn="1"/>
        </p:nvGrpSpPr>
        <p:grpSpPr>
          <a:xfrm>
            <a:off x="5248275" y="3883025"/>
            <a:ext cx="309563" cy="309563"/>
            <a:chOff x="5248275" y="3883025"/>
            <a:chExt cx="309563" cy="309563"/>
          </a:xfrm>
        </p:grpSpPr>
        <p:sp>
          <p:nvSpPr>
            <p:cNvPr id="251" name="Freeform 213"/>
            <p:cNvSpPr>
              <a:spLocks/>
            </p:cNvSpPr>
            <p:nvPr userDrawn="1"/>
          </p:nvSpPr>
          <p:spPr bwMode="auto">
            <a:xfrm>
              <a:off x="5264150" y="3887788"/>
              <a:ext cx="153988" cy="166688"/>
            </a:xfrm>
            <a:custGeom>
              <a:avLst/>
              <a:gdLst>
                <a:gd name="T0" fmla="*/ 19 w 40"/>
                <a:gd name="T1" fmla="*/ 43 h 43"/>
                <a:gd name="T2" fmla="*/ 35 w 40"/>
                <a:gd name="T3" fmla="*/ 38 h 43"/>
                <a:gd name="T4" fmla="*/ 35 w 40"/>
                <a:gd name="T5" fmla="*/ 36 h 43"/>
                <a:gd name="T6" fmla="*/ 40 w 40"/>
                <a:gd name="T7" fmla="*/ 29 h 43"/>
                <a:gd name="T8" fmla="*/ 27 w 40"/>
                <a:gd name="T9" fmla="*/ 0 h 43"/>
                <a:gd name="T10" fmla="*/ 0 w 40"/>
                <a:gd name="T11" fmla="*/ 21 h 43"/>
                <a:gd name="T12" fmla="*/ 8 w 40"/>
                <a:gd name="T13" fmla="*/ 38 h 43"/>
                <a:gd name="T14" fmla="*/ 11 w 40"/>
                <a:gd name="T15" fmla="*/ 37 h 43"/>
                <a:gd name="T16" fmla="*/ 19 w 40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3">
                  <a:moveTo>
                    <a:pt x="19" y="43"/>
                  </a:moveTo>
                  <a:cubicBezTo>
                    <a:pt x="25" y="42"/>
                    <a:pt x="30" y="40"/>
                    <a:pt x="35" y="38"/>
                  </a:cubicBezTo>
                  <a:cubicBezTo>
                    <a:pt x="35" y="37"/>
                    <a:pt x="35" y="37"/>
                    <a:pt x="35" y="36"/>
                  </a:cubicBezTo>
                  <a:cubicBezTo>
                    <a:pt x="35" y="33"/>
                    <a:pt x="37" y="30"/>
                    <a:pt x="40" y="29"/>
                  </a:cubicBezTo>
                  <a:cubicBezTo>
                    <a:pt x="39" y="18"/>
                    <a:pt x="34" y="8"/>
                    <a:pt x="27" y="0"/>
                  </a:cubicBezTo>
                  <a:cubicBezTo>
                    <a:pt x="15" y="3"/>
                    <a:pt x="5" y="11"/>
                    <a:pt x="0" y="21"/>
                  </a:cubicBezTo>
                  <a:cubicBezTo>
                    <a:pt x="2" y="27"/>
                    <a:pt x="5" y="33"/>
                    <a:pt x="8" y="38"/>
                  </a:cubicBezTo>
                  <a:cubicBezTo>
                    <a:pt x="9" y="37"/>
                    <a:pt x="10" y="37"/>
                    <a:pt x="11" y="37"/>
                  </a:cubicBezTo>
                  <a:cubicBezTo>
                    <a:pt x="15" y="37"/>
                    <a:pt x="18" y="39"/>
                    <a:pt x="19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2" name="Freeform 214"/>
            <p:cNvSpPr>
              <a:spLocks/>
            </p:cNvSpPr>
            <p:nvPr userDrawn="1"/>
          </p:nvSpPr>
          <p:spPr bwMode="auto">
            <a:xfrm>
              <a:off x="5253038" y="4060825"/>
              <a:ext cx="134938" cy="120650"/>
            </a:xfrm>
            <a:custGeom>
              <a:avLst/>
              <a:gdLst>
                <a:gd name="T0" fmla="*/ 18 w 35"/>
                <a:gd name="T1" fmla="*/ 8 h 31"/>
                <a:gd name="T2" fmla="*/ 14 w 35"/>
                <a:gd name="T3" fmla="*/ 9 h 31"/>
                <a:gd name="T4" fmla="*/ 6 w 35"/>
                <a:gd name="T5" fmla="*/ 2 h 31"/>
                <a:gd name="T6" fmla="*/ 0 w 35"/>
                <a:gd name="T7" fmla="*/ 0 h 31"/>
                <a:gd name="T8" fmla="*/ 25 w 35"/>
                <a:gd name="T9" fmla="*/ 31 h 31"/>
                <a:gd name="T10" fmla="*/ 35 w 35"/>
                <a:gd name="T11" fmla="*/ 21 h 31"/>
                <a:gd name="T12" fmla="*/ 33 w 35"/>
                <a:gd name="T13" fmla="*/ 17 h 31"/>
                <a:gd name="T14" fmla="*/ 18 w 35"/>
                <a:gd name="T15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1">
                  <a:moveTo>
                    <a:pt x="18" y="8"/>
                  </a:moveTo>
                  <a:cubicBezTo>
                    <a:pt x="17" y="8"/>
                    <a:pt x="16" y="9"/>
                    <a:pt x="14" y="9"/>
                  </a:cubicBezTo>
                  <a:cubicBezTo>
                    <a:pt x="10" y="9"/>
                    <a:pt x="7" y="6"/>
                    <a:pt x="6" y="2"/>
                  </a:cubicBezTo>
                  <a:cubicBezTo>
                    <a:pt x="4" y="1"/>
                    <a:pt x="2" y="1"/>
                    <a:pt x="0" y="0"/>
                  </a:cubicBezTo>
                  <a:cubicBezTo>
                    <a:pt x="2" y="15"/>
                    <a:pt x="12" y="26"/>
                    <a:pt x="25" y="31"/>
                  </a:cubicBezTo>
                  <a:cubicBezTo>
                    <a:pt x="29" y="28"/>
                    <a:pt x="32" y="25"/>
                    <a:pt x="35" y="21"/>
                  </a:cubicBezTo>
                  <a:cubicBezTo>
                    <a:pt x="34" y="20"/>
                    <a:pt x="33" y="18"/>
                    <a:pt x="33" y="17"/>
                  </a:cubicBezTo>
                  <a:cubicBezTo>
                    <a:pt x="27" y="14"/>
                    <a:pt x="22" y="11"/>
                    <a:pt x="18" y="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3" name="Freeform 215"/>
            <p:cNvSpPr>
              <a:spLocks/>
            </p:cNvSpPr>
            <p:nvPr userDrawn="1"/>
          </p:nvSpPr>
          <p:spPr bwMode="auto">
            <a:xfrm>
              <a:off x="5334000" y="4049713"/>
              <a:ext cx="84138" cy="58738"/>
            </a:xfrm>
            <a:custGeom>
              <a:avLst/>
              <a:gdLst>
                <a:gd name="T0" fmla="*/ 1 w 22"/>
                <a:gd name="T1" fmla="*/ 5 h 15"/>
                <a:gd name="T2" fmla="*/ 0 w 22"/>
                <a:gd name="T3" fmla="*/ 7 h 15"/>
                <a:gd name="T4" fmla="*/ 13 w 22"/>
                <a:gd name="T5" fmla="*/ 15 h 15"/>
                <a:gd name="T6" fmla="*/ 20 w 22"/>
                <a:gd name="T7" fmla="*/ 11 h 15"/>
                <a:gd name="T8" fmla="*/ 22 w 22"/>
                <a:gd name="T9" fmla="*/ 2 h 15"/>
                <a:gd name="T10" fmla="*/ 20 w 22"/>
                <a:gd name="T11" fmla="*/ 0 h 15"/>
                <a:gd name="T12" fmla="*/ 1 w 22"/>
                <a:gd name="T1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">
                  <a:moveTo>
                    <a:pt x="1" y="5"/>
                  </a:moveTo>
                  <a:cubicBezTo>
                    <a:pt x="1" y="6"/>
                    <a:pt x="1" y="7"/>
                    <a:pt x="0" y="7"/>
                  </a:cubicBezTo>
                  <a:cubicBezTo>
                    <a:pt x="4" y="10"/>
                    <a:pt x="9" y="13"/>
                    <a:pt x="13" y="15"/>
                  </a:cubicBezTo>
                  <a:cubicBezTo>
                    <a:pt x="15" y="13"/>
                    <a:pt x="17" y="11"/>
                    <a:pt x="20" y="11"/>
                  </a:cubicBezTo>
                  <a:cubicBezTo>
                    <a:pt x="21" y="8"/>
                    <a:pt x="22" y="5"/>
                    <a:pt x="22" y="2"/>
                  </a:cubicBezTo>
                  <a:cubicBezTo>
                    <a:pt x="21" y="1"/>
                    <a:pt x="21" y="1"/>
                    <a:pt x="20" y="0"/>
                  </a:cubicBezTo>
                  <a:cubicBezTo>
                    <a:pt x="14" y="3"/>
                    <a:pt x="8" y="5"/>
                    <a:pt x="1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4" name="Freeform 216"/>
            <p:cNvSpPr>
              <a:spLocks/>
            </p:cNvSpPr>
            <p:nvPr userDrawn="1"/>
          </p:nvSpPr>
          <p:spPr bwMode="auto">
            <a:xfrm>
              <a:off x="5430838" y="3938588"/>
              <a:ext cx="127000" cy="184150"/>
            </a:xfrm>
            <a:custGeom>
              <a:avLst/>
              <a:gdLst>
                <a:gd name="T0" fmla="*/ 29 w 33"/>
                <a:gd name="T1" fmla="*/ 44 h 48"/>
                <a:gd name="T2" fmla="*/ 33 w 33"/>
                <a:gd name="T3" fmla="*/ 26 h 48"/>
                <a:gd name="T4" fmla="*/ 23 w 33"/>
                <a:gd name="T5" fmla="*/ 0 h 48"/>
                <a:gd name="T6" fmla="*/ 8 w 33"/>
                <a:gd name="T7" fmla="*/ 21 h 48"/>
                <a:gd name="T8" fmla="*/ 8 w 33"/>
                <a:gd name="T9" fmla="*/ 23 h 48"/>
                <a:gd name="T10" fmla="*/ 2 w 33"/>
                <a:gd name="T11" fmla="*/ 31 h 48"/>
                <a:gd name="T12" fmla="*/ 0 w 33"/>
                <a:gd name="T13" fmla="*/ 42 h 48"/>
                <a:gd name="T14" fmla="*/ 3 w 33"/>
                <a:gd name="T15" fmla="*/ 48 h 48"/>
                <a:gd name="T16" fmla="*/ 8 w 33"/>
                <a:gd name="T17" fmla="*/ 48 h 48"/>
                <a:gd name="T18" fmla="*/ 29 w 33"/>
                <a:gd name="T1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48">
                  <a:moveTo>
                    <a:pt x="29" y="44"/>
                  </a:moveTo>
                  <a:cubicBezTo>
                    <a:pt x="31" y="38"/>
                    <a:pt x="33" y="32"/>
                    <a:pt x="33" y="26"/>
                  </a:cubicBezTo>
                  <a:cubicBezTo>
                    <a:pt x="33" y="16"/>
                    <a:pt x="29" y="7"/>
                    <a:pt x="23" y="0"/>
                  </a:cubicBezTo>
                  <a:cubicBezTo>
                    <a:pt x="20" y="8"/>
                    <a:pt x="15" y="15"/>
                    <a:pt x="8" y="21"/>
                  </a:cubicBezTo>
                  <a:cubicBezTo>
                    <a:pt x="8" y="22"/>
                    <a:pt x="8" y="22"/>
                    <a:pt x="8" y="23"/>
                  </a:cubicBezTo>
                  <a:cubicBezTo>
                    <a:pt x="8" y="27"/>
                    <a:pt x="6" y="30"/>
                    <a:pt x="2" y="31"/>
                  </a:cubicBezTo>
                  <a:cubicBezTo>
                    <a:pt x="2" y="35"/>
                    <a:pt x="1" y="38"/>
                    <a:pt x="0" y="42"/>
                  </a:cubicBezTo>
                  <a:cubicBezTo>
                    <a:pt x="2" y="43"/>
                    <a:pt x="3" y="45"/>
                    <a:pt x="3" y="48"/>
                  </a:cubicBezTo>
                  <a:cubicBezTo>
                    <a:pt x="5" y="48"/>
                    <a:pt x="7" y="48"/>
                    <a:pt x="8" y="48"/>
                  </a:cubicBezTo>
                  <a:cubicBezTo>
                    <a:pt x="16" y="48"/>
                    <a:pt x="22" y="46"/>
                    <a:pt x="29" y="4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5" name="Freeform 217"/>
            <p:cNvSpPr>
              <a:spLocks/>
            </p:cNvSpPr>
            <p:nvPr userDrawn="1"/>
          </p:nvSpPr>
          <p:spPr bwMode="auto">
            <a:xfrm>
              <a:off x="5248275" y="3998913"/>
              <a:ext cx="31750" cy="50800"/>
            </a:xfrm>
            <a:custGeom>
              <a:avLst/>
              <a:gdLst>
                <a:gd name="T0" fmla="*/ 2 w 8"/>
                <a:gd name="T1" fmla="*/ 0 h 13"/>
                <a:gd name="T2" fmla="*/ 0 w 8"/>
                <a:gd name="T3" fmla="*/ 10 h 13"/>
                <a:gd name="T4" fmla="*/ 0 w 8"/>
                <a:gd name="T5" fmla="*/ 11 h 13"/>
                <a:gd name="T6" fmla="*/ 8 w 8"/>
                <a:gd name="T7" fmla="*/ 13 h 13"/>
                <a:gd name="T8" fmla="*/ 8 w 8"/>
                <a:gd name="T9" fmla="*/ 12 h 13"/>
                <a:gd name="T10" fmla="*/ 2 w 8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3">
                  <a:moveTo>
                    <a:pt x="2" y="0"/>
                  </a:moveTo>
                  <a:cubicBezTo>
                    <a:pt x="1" y="3"/>
                    <a:pt x="0" y="6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6" y="8"/>
                    <a:pt x="3" y="4"/>
                    <a:pt x="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6" name="Freeform 218"/>
            <p:cNvSpPr>
              <a:spLocks/>
            </p:cNvSpPr>
            <p:nvPr userDrawn="1"/>
          </p:nvSpPr>
          <p:spPr bwMode="auto">
            <a:xfrm>
              <a:off x="5372100" y="4130675"/>
              <a:ext cx="150813" cy="61913"/>
            </a:xfrm>
            <a:custGeom>
              <a:avLst/>
              <a:gdLst>
                <a:gd name="T0" fmla="*/ 10 w 39"/>
                <a:gd name="T1" fmla="*/ 7 h 16"/>
                <a:gd name="T2" fmla="*/ 7 w 39"/>
                <a:gd name="T3" fmla="*/ 6 h 16"/>
                <a:gd name="T4" fmla="*/ 0 w 39"/>
                <a:gd name="T5" fmla="*/ 15 h 16"/>
                <a:gd name="T6" fmla="*/ 8 w 39"/>
                <a:gd name="T7" fmla="*/ 16 h 16"/>
                <a:gd name="T8" fmla="*/ 39 w 39"/>
                <a:gd name="T9" fmla="*/ 0 h 16"/>
                <a:gd name="T10" fmla="*/ 23 w 39"/>
                <a:gd name="T11" fmla="*/ 3 h 16"/>
                <a:gd name="T12" fmla="*/ 17 w 39"/>
                <a:gd name="T13" fmla="*/ 2 h 16"/>
                <a:gd name="T14" fmla="*/ 10 w 39"/>
                <a:gd name="T15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6">
                  <a:moveTo>
                    <a:pt x="10" y="7"/>
                  </a:moveTo>
                  <a:cubicBezTo>
                    <a:pt x="9" y="7"/>
                    <a:pt x="8" y="6"/>
                    <a:pt x="7" y="6"/>
                  </a:cubicBezTo>
                  <a:cubicBezTo>
                    <a:pt x="5" y="9"/>
                    <a:pt x="3" y="12"/>
                    <a:pt x="0" y="15"/>
                  </a:cubicBezTo>
                  <a:cubicBezTo>
                    <a:pt x="3" y="15"/>
                    <a:pt x="5" y="16"/>
                    <a:pt x="8" y="16"/>
                  </a:cubicBezTo>
                  <a:cubicBezTo>
                    <a:pt x="21" y="16"/>
                    <a:pt x="32" y="10"/>
                    <a:pt x="39" y="0"/>
                  </a:cubicBezTo>
                  <a:cubicBezTo>
                    <a:pt x="34" y="2"/>
                    <a:pt x="29" y="3"/>
                    <a:pt x="23" y="3"/>
                  </a:cubicBezTo>
                  <a:cubicBezTo>
                    <a:pt x="21" y="3"/>
                    <a:pt x="19" y="3"/>
                    <a:pt x="17" y="2"/>
                  </a:cubicBezTo>
                  <a:cubicBezTo>
                    <a:pt x="16" y="5"/>
                    <a:pt x="13" y="7"/>
                    <a:pt x="10" y="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7" name="Freeform 219"/>
            <p:cNvSpPr>
              <a:spLocks/>
            </p:cNvSpPr>
            <p:nvPr userDrawn="1"/>
          </p:nvSpPr>
          <p:spPr bwMode="auto">
            <a:xfrm>
              <a:off x="5387975" y="3883025"/>
              <a:ext cx="119063" cy="120650"/>
            </a:xfrm>
            <a:custGeom>
              <a:avLst/>
              <a:gdLst>
                <a:gd name="T0" fmla="*/ 31 w 31"/>
                <a:gd name="T1" fmla="*/ 10 h 31"/>
                <a:gd name="T2" fmla="*/ 4 w 31"/>
                <a:gd name="T3" fmla="*/ 0 h 31"/>
                <a:gd name="T4" fmla="*/ 0 w 31"/>
                <a:gd name="T5" fmla="*/ 0 h 31"/>
                <a:gd name="T6" fmla="*/ 13 w 31"/>
                <a:gd name="T7" fmla="*/ 29 h 31"/>
                <a:gd name="T8" fmla="*/ 16 w 31"/>
                <a:gd name="T9" fmla="*/ 31 h 31"/>
                <a:gd name="T10" fmla="*/ 31 w 31"/>
                <a:gd name="T11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31">
                  <a:moveTo>
                    <a:pt x="31" y="10"/>
                  </a:moveTo>
                  <a:cubicBezTo>
                    <a:pt x="24" y="4"/>
                    <a:pt x="14" y="0"/>
                    <a:pt x="4" y="0"/>
                  </a:cubicBezTo>
                  <a:cubicBezTo>
                    <a:pt x="3" y="0"/>
                    <a:pt x="2" y="0"/>
                    <a:pt x="0" y="0"/>
                  </a:cubicBezTo>
                  <a:cubicBezTo>
                    <a:pt x="7" y="8"/>
                    <a:pt x="12" y="18"/>
                    <a:pt x="13" y="29"/>
                  </a:cubicBezTo>
                  <a:cubicBezTo>
                    <a:pt x="14" y="30"/>
                    <a:pt x="15" y="30"/>
                    <a:pt x="16" y="31"/>
                  </a:cubicBezTo>
                  <a:cubicBezTo>
                    <a:pt x="23" y="25"/>
                    <a:pt x="27" y="18"/>
                    <a:pt x="31" y="1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8" name="Group 257"/>
          <p:cNvGrpSpPr/>
          <p:nvPr userDrawn="1"/>
        </p:nvGrpSpPr>
        <p:grpSpPr>
          <a:xfrm>
            <a:off x="5040313" y="4292600"/>
            <a:ext cx="220663" cy="258763"/>
            <a:chOff x="5040313" y="4292600"/>
            <a:chExt cx="220663" cy="258763"/>
          </a:xfrm>
        </p:grpSpPr>
        <p:sp>
          <p:nvSpPr>
            <p:cNvPr id="259" name="Freeform 220"/>
            <p:cNvSpPr>
              <a:spLocks noEditPoints="1"/>
            </p:cNvSpPr>
            <p:nvPr userDrawn="1"/>
          </p:nvSpPr>
          <p:spPr bwMode="auto">
            <a:xfrm>
              <a:off x="5040313" y="4292600"/>
              <a:ext cx="220663" cy="258763"/>
            </a:xfrm>
            <a:custGeom>
              <a:avLst/>
              <a:gdLst>
                <a:gd name="T0" fmla="*/ 25 w 57"/>
                <a:gd name="T1" fmla="*/ 13 h 67"/>
                <a:gd name="T2" fmla="*/ 9 w 57"/>
                <a:gd name="T3" fmla="*/ 13 h 67"/>
                <a:gd name="T4" fmla="*/ 7 w 57"/>
                <a:gd name="T5" fmla="*/ 13 h 67"/>
                <a:gd name="T6" fmla="*/ 5 w 57"/>
                <a:gd name="T7" fmla="*/ 11 h 67"/>
                <a:gd name="T8" fmla="*/ 4 w 57"/>
                <a:gd name="T9" fmla="*/ 9 h 67"/>
                <a:gd name="T10" fmla="*/ 5 w 57"/>
                <a:gd name="T11" fmla="*/ 7 h 67"/>
                <a:gd name="T12" fmla="*/ 7 w 57"/>
                <a:gd name="T13" fmla="*/ 5 h 67"/>
                <a:gd name="T14" fmla="*/ 57 w 57"/>
                <a:gd name="T15" fmla="*/ 5 h 67"/>
                <a:gd name="T16" fmla="*/ 57 w 57"/>
                <a:gd name="T17" fmla="*/ 0 h 67"/>
                <a:gd name="T18" fmla="*/ 6 w 57"/>
                <a:gd name="T19" fmla="*/ 0 h 67"/>
                <a:gd name="T20" fmla="*/ 6 w 57"/>
                <a:gd name="T21" fmla="*/ 0 h 67"/>
                <a:gd name="T22" fmla="*/ 5 w 57"/>
                <a:gd name="T23" fmla="*/ 0 h 67"/>
                <a:gd name="T24" fmla="*/ 1 w 57"/>
                <a:gd name="T25" fmla="*/ 4 h 67"/>
                <a:gd name="T26" fmla="*/ 0 w 57"/>
                <a:gd name="T27" fmla="*/ 9 h 67"/>
                <a:gd name="T28" fmla="*/ 0 w 57"/>
                <a:gd name="T29" fmla="*/ 10 h 67"/>
                <a:gd name="T30" fmla="*/ 0 w 57"/>
                <a:gd name="T31" fmla="*/ 62 h 67"/>
                <a:gd name="T32" fmla="*/ 9 w 57"/>
                <a:gd name="T33" fmla="*/ 67 h 67"/>
                <a:gd name="T34" fmla="*/ 57 w 57"/>
                <a:gd name="T35" fmla="*/ 67 h 67"/>
                <a:gd name="T36" fmla="*/ 57 w 57"/>
                <a:gd name="T37" fmla="*/ 18 h 67"/>
                <a:gd name="T38" fmla="*/ 57 w 57"/>
                <a:gd name="T39" fmla="*/ 16 h 67"/>
                <a:gd name="T40" fmla="*/ 57 w 57"/>
                <a:gd name="T41" fmla="*/ 13 h 67"/>
                <a:gd name="T42" fmla="*/ 25 w 57"/>
                <a:gd name="T43" fmla="*/ 13 h 67"/>
                <a:gd name="T44" fmla="*/ 43 w 57"/>
                <a:gd name="T45" fmla="*/ 38 h 67"/>
                <a:gd name="T46" fmla="*/ 17 w 57"/>
                <a:gd name="T47" fmla="*/ 38 h 67"/>
                <a:gd name="T48" fmla="*/ 14 w 57"/>
                <a:gd name="T49" fmla="*/ 36 h 67"/>
                <a:gd name="T50" fmla="*/ 17 w 57"/>
                <a:gd name="T51" fmla="*/ 33 h 67"/>
                <a:gd name="T52" fmla="*/ 43 w 57"/>
                <a:gd name="T53" fmla="*/ 33 h 67"/>
                <a:gd name="T54" fmla="*/ 46 w 57"/>
                <a:gd name="T55" fmla="*/ 36 h 67"/>
                <a:gd name="T56" fmla="*/ 43 w 57"/>
                <a:gd name="T57" fmla="*/ 38 h 67"/>
                <a:gd name="T58" fmla="*/ 43 w 57"/>
                <a:gd name="T59" fmla="*/ 29 h 67"/>
                <a:gd name="T60" fmla="*/ 17 w 57"/>
                <a:gd name="T61" fmla="*/ 29 h 67"/>
                <a:gd name="T62" fmla="*/ 14 w 57"/>
                <a:gd name="T63" fmla="*/ 26 h 67"/>
                <a:gd name="T64" fmla="*/ 17 w 57"/>
                <a:gd name="T65" fmla="*/ 24 h 67"/>
                <a:gd name="T66" fmla="*/ 43 w 57"/>
                <a:gd name="T67" fmla="*/ 24 h 67"/>
                <a:gd name="T68" fmla="*/ 46 w 57"/>
                <a:gd name="T69" fmla="*/ 26 h 67"/>
                <a:gd name="T70" fmla="*/ 43 w 57"/>
                <a:gd name="T71" fmla="*/ 2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" h="67">
                  <a:moveTo>
                    <a:pt x="25" y="13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3"/>
                    <a:pt x="5" y="12"/>
                    <a:pt x="5" y="11"/>
                  </a:cubicBezTo>
                  <a:cubicBezTo>
                    <a:pt x="5" y="10"/>
                    <a:pt x="4" y="10"/>
                    <a:pt x="4" y="9"/>
                  </a:cubicBezTo>
                  <a:cubicBezTo>
                    <a:pt x="4" y="8"/>
                    <a:pt x="5" y="7"/>
                    <a:pt x="5" y="7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1"/>
                    <a:pt x="2" y="3"/>
                    <a:pt x="1" y="4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" y="65"/>
                    <a:pt x="4" y="66"/>
                    <a:pt x="9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7" y="13"/>
                    <a:pt x="57" y="13"/>
                    <a:pt x="57" y="13"/>
                  </a:cubicBezTo>
                  <a:lnTo>
                    <a:pt x="25" y="13"/>
                  </a:lnTo>
                  <a:close/>
                  <a:moveTo>
                    <a:pt x="43" y="38"/>
                  </a:moveTo>
                  <a:cubicBezTo>
                    <a:pt x="17" y="38"/>
                    <a:pt x="17" y="38"/>
                    <a:pt x="17" y="38"/>
                  </a:cubicBezTo>
                  <a:cubicBezTo>
                    <a:pt x="15" y="38"/>
                    <a:pt x="14" y="37"/>
                    <a:pt x="14" y="36"/>
                  </a:cubicBezTo>
                  <a:cubicBezTo>
                    <a:pt x="14" y="34"/>
                    <a:pt x="15" y="33"/>
                    <a:pt x="17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3"/>
                    <a:pt x="46" y="34"/>
                    <a:pt x="46" y="36"/>
                  </a:cubicBezTo>
                  <a:cubicBezTo>
                    <a:pt x="46" y="37"/>
                    <a:pt x="45" y="38"/>
                    <a:pt x="43" y="38"/>
                  </a:cubicBezTo>
                  <a:close/>
                  <a:moveTo>
                    <a:pt x="43" y="29"/>
                  </a:moveTo>
                  <a:cubicBezTo>
                    <a:pt x="17" y="29"/>
                    <a:pt x="17" y="29"/>
                    <a:pt x="17" y="29"/>
                  </a:cubicBezTo>
                  <a:cubicBezTo>
                    <a:pt x="15" y="29"/>
                    <a:pt x="14" y="28"/>
                    <a:pt x="14" y="26"/>
                  </a:cubicBezTo>
                  <a:cubicBezTo>
                    <a:pt x="14" y="25"/>
                    <a:pt x="15" y="24"/>
                    <a:pt x="17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5" y="24"/>
                    <a:pt x="46" y="25"/>
                    <a:pt x="46" y="26"/>
                  </a:cubicBezTo>
                  <a:cubicBezTo>
                    <a:pt x="46" y="28"/>
                    <a:pt x="45" y="29"/>
                    <a:pt x="43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0" name="Freeform 221"/>
            <p:cNvSpPr>
              <a:spLocks/>
            </p:cNvSpPr>
            <p:nvPr userDrawn="1"/>
          </p:nvSpPr>
          <p:spPr bwMode="auto">
            <a:xfrm>
              <a:off x="5072063" y="4319588"/>
              <a:ext cx="184150" cy="15875"/>
            </a:xfrm>
            <a:custGeom>
              <a:avLst/>
              <a:gdLst>
                <a:gd name="T0" fmla="*/ 2 w 48"/>
                <a:gd name="T1" fmla="*/ 0 h 4"/>
                <a:gd name="T2" fmla="*/ 0 w 48"/>
                <a:gd name="T3" fmla="*/ 2 h 4"/>
                <a:gd name="T4" fmla="*/ 2 w 48"/>
                <a:gd name="T5" fmla="*/ 4 h 4"/>
                <a:gd name="T6" fmla="*/ 46 w 48"/>
                <a:gd name="T7" fmla="*/ 4 h 4"/>
                <a:gd name="T8" fmla="*/ 48 w 48"/>
                <a:gd name="T9" fmla="*/ 2 h 4"/>
                <a:gd name="T10" fmla="*/ 46 w 48"/>
                <a:gd name="T11" fmla="*/ 0 h 4"/>
                <a:gd name="T12" fmla="*/ 2 w 4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8" y="4"/>
                    <a:pt x="48" y="3"/>
                    <a:pt x="48" y="2"/>
                  </a:cubicBezTo>
                  <a:cubicBezTo>
                    <a:pt x="48" y="1"/>
                    <a:pt x="48" y="0"/>
                    <a:pt x="46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61" name="Group 260"/>
          <p:cNvGrpSpPr/>
          <p:nvPr userDrawn="1"/>
        </p:nvGrpSpPr>
        <p:grpSpPr>
          <a:xfrm>
            <a:off x="6762750" y="1933575"/>
            <a:ext cx="409576" cy="593725"/>
            <a:chOff x="6762750" y="1933575"/>
            <a:chExt cx="409576" cy="593725"/>
          </a:xfrm>
        </p:grpSpPr>
        <p:sp>
          <p:nvSpPr>
            <p:cNvPr id="262" name="Rectangle 222"/>
            <p:cNvSpPr>
              <a:spLocks noChangeArrowheads="1"/>
            </p:cNvSpPr>
            <p:nvPr userDrawn="1"/>
          </p:nvSpPr>
          <p:spPr bwMode="auto">
            <a:xfrm>
              <a:off x="6964363" y="2144713"/>
              <a:ext cx="119063" cy="79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3" name="Freeform 223"/>
            <p:cNvSpPr>
              <a:spLocks/>
            </p:cNvSpPr>
            <p:nvPr userDrawn="1"/>
          </p:nvSpPr>
          <p:spPr bwMode="auto">
            <a:xfrm>
              <a:off x="6875463" y="2144713"/>
              <a:ext cx="100013" cy="150813"/>
            </a:xfrm>
            <a:custGeom>
              <a:avLst/>
              <a:gdLst>
                <a:gd name="T0" fmla="*/ 0 w 26"/>
                <a:gd name="T1" fmla="*/ 1 h 39"/>
                <a:gd name="T2" fmla="*/ 1 w 26"/>
                <a:gd name="T3" fmla="*/ 39 h 39"/>
                <a:gd name="T4" fmla="*/ 26 w 26"/>
                <a:gd name="T5" fmla="*/ 20 h 39"/>
                <a:gd name="T6" fmla="*/ 0 w 26"/>
                <a:gd name="T7" fmla="*/ 0 h 39"/>
                <a:gd name="T8" fmla="*/ 0 w 26"/>
                <a:gd name="T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9">
                  <a:moveTo>
                    <a:pt x="0" y="1"/>
                  </a:moveTo>
                  <a:cubicBezTo>
                    <a:pt x="1" y="39"/>
                    <a:pt x="1" y="39"/>
                    <a:pt x="1" y="3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4" name="Freeform 224"/>
            <p:cNvSpPr>
              <a:spLocks/>
            </p:cNvSpPr>
            <p:nvPr userDrawn="1"/>
          </p:nvSpPr>
          <p:spPr bwMode="auto">
            <a:xfrm>
              <a:off x="6889750" y="2028825"/>
              <a:ext cx="266700" cy="142875"/>
            </a:xfrm>
            <a:custGeom>
              <a:avLst/>
              <a:gdLst>
                <a:gd name="T0" fmla="*/ 168 w 168"/>
                <a:gd name="T1" fmla="*/ 64 h 90"/>
                <a:gd name="T2" fmla="*/ 83 w 168"/>
                <a:gd name="T3" fmla="*/ 0 h 90"/>
                <a:gd name="T4" fmla="*/ 0 w 168"/>
                <a:gd name="T5" fmla="*/ 64 h 90"/>
                <a:gd name="T6" fmla="*/ 34 w 168"/>
                <a:gd name="T7" fmla="*/ 90 h 90"/>
                <a:gd name="T8" fmla="*/ 34 w 168"/>
                <a:gd name="T9" fmla="*/ 56 h 90"/>
                <a:gd name="T10" fmla="*/ 134 w 168"/>
                <a:gd name="T11" fmla="*/ 56 h 90"/>
                <a:gd name="T12" fmla="*/ 134 w 168"/>
                <a:gd name="T13" fmla="*/ 90 h 90"/>
                <a:gd name="T14" fmla="*/ 168 w 168"/>
                <a:gd name="T15" fmla="*/ 6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90">
                  <a:moveTo>
                    <a:pt x="168" y="64"/>
                  </a:moveTo>
                  <a:lnTo>
                    <a:pt x="83" y="0"/>
                  </a:lnTo>
                  <a:lnTo>
                    <a:pt x="0" y="64"/>
                  </a:lnTo>
                  <a:lnTo>
                    <a:pt x="34" y="90"/>
                  </a:lnTo>
                  <a:lnTo>
                    <a:pt x="34" y="56"/>
                  </a:lnTo>
                  <a:lnTo>
                    <a:pt x="134" y="56"/>
                  </a:lnTo>
                  <a:lnTo>
                    <a:pt x="134" y="90"/>
                  </a:lnTo>
                  <a:lnTo>
                    <a:pt x="168" y="6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5" name="Rectangle 225"/>
            <p:cNvSpPr>
              <a:spLocks noChangeArrowheads="1"/>
            </p:cNvSpPr>
            <p:nvPr userDrawn="1"/>
          </p:nvSpPr>
          <p:spPr bwMode="auto">
            <a:xfrm>
              <a:off x="6964363" y="2168525"/>
              <a:ext cx="11906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6" name="Freeform 226"/>
            <p:cNvSpPr>
              <a:spLocks/>
            </p:cNvSpPr>
            <p:nvPr userDrawn="1"/>
          </p:nvSpPr>
          <p:spPr bwMode="auto">
            <a:xfrm>
              <a:off x="7072313" y="2144713"/>
              <a:ext cx="100013" cy="147638"/>
            </a:xfrm>
            <a:custGeom>
              <a:avLst/>
              <a:gdLst>
                <a:gd name="T0" fmla="*/ 26 w 26"/>
                <a:gd name="T1" fmla="*/ 0 h 38"/>
                <a:gd name="T2" fmla="*/ 0 w 26"/>
                <a:gd name="T3" fmla="*/ 19 h 38"/>
                <a:gd name="T4" fmla="*/ 25 w 26"/>
                <a:gd name="T5" fmla="*/ 38 h 38"/>
                <a:gd name="T6" fmla="*/ 26 w 26"/>
                <a:gd name="T7" fmla="*/ 36 h 38"/>
                <a:gd name="T8" fmla="*/ 26 w 26"/>
                <a:gd name="T9" fmla="*/ 1 h 38"/>
                <a:gd name="T10" fmla="*/ 26 w 26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8">
                  <a:moveTo>
                    <a:pt x="26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38"/>
                    <a:pt x="26" y="37"/>
                    <a:pt x="26" y="3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7" name="Freeform 227"/>
            <p:cNvSpPr>
              <a:spLocks/>
            </p:cNvSpPr>
            <p:nvPr userDrawn="1"/>
          </p:nvSpPr>
          <p:spPr bwMode="auto">
            <a:xfrm>
              <a:off x="6894513" y="2233613"/>
              <a:ext cx="258763" cy="77788"/>
            </a:xfrm>
            <a:custGeom>
              <a:avLst/>
              <a:gdLst>
                <a:gd name="T0" fmla="*/ 35 w 67"/>
                <a:gd name="T1" fmla="*/ 4 h 20"/>
                <a:gd name="T2" fmla="*/ 33 w 67"/>
                <a:gd name="T3" fmla="*/ 6 h 20"/>
                <a:gd name="T4" fmla="*/ 32 w 67"/>
                <a:gd name="T5" fmla="*/ 4 h 20"/>
                <a:gd name="T6" fmla="*/ 26 w 67"/>
                <a:gd name="T7" fmla="*/ 1 h 20"/>
                <a:gd name="T8" fmla="*/ 0 w 67"/>
                <a:gd name="T9" fmla="*/ 20 h 20"/>
                <a:gd name="T10" fmla="*/ 2 w 67"/>
                <a:gd name="T11" fmla="*/ 20 h 20"/>
                <a:gd name="T12" fmla="*/ 65 w 67"/>
                <a:gd name="T13" fmla="*/ 20 h 20"/>
                <a:gd name="T14" fmla="*/ 67 w 67"/>
                <a:gd name="T15" fmla="*/ 20 h 20"/>
                <a:gd name="T16" fmla="*/ 41 w 67"/>
                <a:gd name="T17" fmla="*/ 0 h 20"/>
                <a:gd name="T18" fmla="*/ 35 w 67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0">
                  <a:moveTo>
                    <a:pt x="35" y="4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" y="20"/>
                    <a:pt x="1" y="20"/>
                    <a:pt x="2" y="20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6" y="20"/>
                    <a:pt x="66" y="20"/>
                    <a:pt x="67" y="20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35" y="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8" name="Freeform 228"/>
            <p:cNvSpPr>
              <a:spLocks noEditPoints="1"/>
            </p:cNvSpPr>
            <p:nvPr userDrawn="1"/>
          </p:nvSpPr>
          <p:spPr bwMode="auto">
            <a:xfrm>
              <a:off x="6762750" y="1933575"/>
              <a:ext cx="350838" cy="593725"/>
            </a:xfrm>
            <a:custGeom>
              <a:avLst/>
              <a:gdLst>
                <a:gd name="T0" fmla="*/ 80 w 91"/>
                <a:gd name="T1" fmla="*/ 133 h 154"/>
                <a:gd name="T2" fmla="*/ 13 w 91"/>
                <a:gd name="T3" fmla="*/ 133 h 154"/>
                <a:gd name="T4" fmla="*/ 13 w 91"/>
                <a:gd name="T5" fmla="*/ 11 h 154"/>
                <a:gd name="T6" fmla="*/ 80 w 91"/>
                <a:gd name="T7" fmla="*/ 11 h 154"/>
                <a:gd name="T8" fmla="*/ 80 w 91"/>
                <a:gd name="T9" fmla="*/ 25 h 154"/>
                <a:gd name="T10" fmla="*/ 91 w 91"/>
                <a:gd name="T11" fmla="*/ 34 h 154"/>
                <a:gd name="T12" fmla="*/ 91 w 91"/>
                <a:gd name="T13" fmla="*/ 5 h 154"/>
                <a:gd name="T14" fmla="*/ 86 w 91"/>
                <a:gd name="T15" fmla="*/ 0 h 154"/>
                <a:gd name="T16" fmla="*/ 6 w 91"/>
                <a:gd name="T17" fmla="*/ 0 h 154"/>
                <a:gd name="T18" fmla="*/ 0 w 91"/>
                <a:gd name="T19" fmla="*/ 5 h 154"/>
                <a:gd name="T20" fmla="*/ 0 w 91"/>
                <a:gd name="T21" fmla="*/ 149 h 154"/>
                <a:gd name="T22" fmla="*/ 6 w 91"/>
                <a:gd name="T23" fmla="*/ 154 h 154"/>
                <a:gd name="T24" fmla="*/ 86 w 91"/>
                <a:gd name="T25" fmla="*/ 154 h 154"/>
                <a:gd name="T26" fmla="*/ 91 w 91"/>
                <a:gd name="T27" fmla="*/ 149 h 154"/>
                <a:gd name="T28" fmla="*/ 91 w 91"/>
                <a:gd name="T29" fmla="*/ 106 h 154"/>
                <a:gd name="T30" fmla="*/ 80 w 91"/>
                <a:gd name="T31" fmla="*/ 106 h 154"/>
                <a:gd name="T32" fmla="*/ 80 w 91"/>
                <a:gd name="T33" fmla="*/ 133 h 154"/>
                <a:gd name="T34" fmla="*/ 47 w 91"/>
                <a:gd name="T35" fmla="*/ 151 h 154"/>
                <a:gd name="T36" fmla="*/ 40 w 91"/>
                <a:gd name="T37" fmla="*/ 144 h 154"/>
                <a:gd name="T38" fmla="*/ 47 w 91"/>
                <a:gd name="T39" fmla="*/ 137 h 154"/>
                <a:gd name="T40" fmla="*/ 53 w 91"/>
                <a:gd name="T41" fmla="*/ 144 h 154"/>
                <a:gd name="T42" fmla="*/ 47 w 91"/>
                <a:gd name="T43" fmla="*/ 15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1" h="154">
                  <a:moveTo>
                    <a:pt x="80" y="133"/>
                  </a:moveTo>
                  <a:cubicBezTo>
                    <a:pt x="13" y="133"/>
                    <a:pt x="13" y="133"/>
                    <a:pt x="13" y="133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1" y="2"/>
                    <a:pt x="89" y="0"/>
                    <a:pt x="8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52"/>
                    <a:pt x="3" y="154"/>
                    <a:pt x="6" y="154"/>
                  </a:cubicBezTo>
                  <a:cubicBezTo>
                    <a:pt x="86" y="154"/>
                    <a:pt x="86" y="154"/>
                    <a:pt x="86" y="154"/>
                  </a:cubicBezTo>
                  <a:cubicBezTo>
                    <a:pt x="89" y="154"/>
                    <a:pt x="91" y="152"/>
                    <a:pt x="91" y="149"/>
                  </a:cubicBezTo>
                  <a:cubicBezTo>
                    <a:pt x="91" y="106"/>
                    <a:pt x="91" y="106"/>
                    <a:pt x="91" y="106"/>
                  </a:cubicBezTo>
                  <a:cubicBezTo>
                    <a:pt x="80" y="106"/>
                    <a:pt x="80" y="106"/>
                    <a:pt x="80" y="106"/>
                  </a:cubicBezTo>
                  <a:lnTo>
                    <a:pt x="80" y="133"/>
                  </a:lnTo>
                  <a:close/>
                  <a:moveTo>
                    <a:pt x="47" y="151"/>
                  </a:moveTo>
                  <a:cubicBezTo>
                    <a:pt x="43" y="151"/>
                    <a:pt x="40" y="148"/>
                    <a:pt x="40" y="144"/>
                  </a:cubicBezTo>
                  <a:cubicBezTo>
                    <a:pt x="40" y="140"/>
                    <a:pt x="43" y="137"/>
                    <a:pt x="47" y="137"/>
                  </a:cubicBezTo>
                  <a:cubicBezTo>
                    <a:pt x="51" y="137"/>
                    <a:pt x="53" y="140"/>
                    <a:pt x="53" y="144"/>
                  </a:cubicBezTo>
                  <a:cubicBezTo>
                    <a:pt x="53" y="148"/>
                    <a:pt x="51" y="151"/>
                    <a:pt x="47" y="15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69" name="Freeform 229"/>
          <p:cNvSpPr>
            <a:spLocks noEditPoints="1"/>
          </p:cNvSpPr>
          <p:nvPr userDrawn="1"/>
        </p:nvSpPr>
        <p:spPr bwMode="auto">
          <a:xfrm>
            <a:off x="6905625" y="3378200"/>
            <a:ext cx="452438" cy="512763"/>
          </a:xfrm>
          <a:custGeom>
            <a:avLst/>
            <a:gdLst>
              <a:gd name="T0" fmla="*/ 61 w 117"/>
              <a:gd name="T1" fmla="*/ 118 h 133"/>
              <a:gd name="T2" fmla="*/ 96 w 117"/>
              <a:gd name="T3" fmla="*/ 96 h 133"/>
              <a:gd name="T4" fmla="*/ 97 w 117"/>
              <a:gd name="T5" fmla="*/ 95 h 133"/>
              <a:gd name="T6" fmla="*/ 96 w 117"/>
              <a:gd name="T7" fmla="*/ 20 h 133"/>
              <a:gd name="T8" fmla="*/ 95 w 117"/>
              <a:gd name="T9" fmla="*/ 19 h 133"/>
              <a:gd name="T10" fmla="*/ 23 w 117"/>
              <a:gd name="T11" fmla="*/ 18 h 133"/>
              <a:gd name="T12" fmla="*/ 21 w 117"/>
              <a:gd name="T13" fmla="*/ 20 h 133"/>
              <a:gd name="T14" fmla="*/ 19 w 117"/>
              <a:gd name="T15" fmla="*/ 94 h 133"/>
              <a:gd name="T16" fmla="*/ 20 w 117"/>
              <a:gd name="T17" fmla="*/ 95 h 133"/>
              <a:gd name="T18" fmla="*/ 55 w 117"/>
              <a:gd name="T19" fmla="*/ 111 h 133"/>
              <a:gd name="T20" fmla="*/ 41 w 117"/>
              <a:gd name="T21" fmla="*/ 118 h 133"/>
              <a:gd name="T22" fmla="*/ 5 w 117"/>
              <a:gd name="T23" fmla="*/ 121 h 133"/>
              <a:gd name="T24" fmla="*/ 41 w 117"/>
              <a:gd name="T25" fmla="*/ 130 h 133"/>
              <a:gd name="T26" fmla="*/ 75 w 117"/>
              <a:gd name="T27" fmla="*/ 133 h 133"/>
              <a:gd name="T28" fmla="*/ 111 w 117"/>
              <a:gd name="T29" fmla="*/ 130 h 133"/>
              <a:gd name="T30" fmla="*/ 75 w 117"/>
              <a:gd name="T31" fmla="*/ 121 h 133"/>
              <a:gd name="T32" fmla="*/ 101 w 117"/>
              <a:gd name="T33" fmla="*/ 42 h 133"/>
              <a:gd name="T34" fmla="*/ 99 w 117"/>
              <a:gd name="T35" fmla="*/ 50 h 133"/>
              <a:gd name="T36" fmla="*/ 15 w 117"/>
              <a:gd name="T37" fmla="*/ 70 h 133"/>
              <a:gd name="T38" fmla="*/ 18 w 117"/>
              <a:gd name="T39" fmla="*/ 61 h 133"/>
              <a:gd name="T40" fmla="*/ 63 w 117"/>
              <a:gd name="T41" fmla="*/ 92 h 133"/>
              <a:gd name="T42" fmla="*/ 87 w 117"/>
              <a:gd name="T43" fmla="*/ 92 h 133"/>
              <a:gd name="T44" fmla="*/ 58 w 117"/>
              <a:gd name="T45" fmla="*/ 52 h 133"/>
              <a:gd name="T46" fmla="*/ 64 w 117"/>
              <a:gd name="T47" fmla="*/ 25 h 133"/>
              <a:gd name="T48" fmla="*/ 58 w 117"/>
              <a:gd name="T49" fmla="*/ 52 h 133"/>
              <a:gd name="T50" fmla="*/ 90 w 117"/>
              <a:gd name="T51" fmla="*/ 51 h 133"/>
              <a:gd name="T52" fmla="*/ 64 w 117"/>
              <a:gd name="T53" fmla="*/ 58 h 133"/>
              <a:gd name="T54" fmla="*/ 52 w 117"/>
              <a:gd name="T55" fmla="*/ 58 h 133"/>
              <a:gd name="T56" fmla="*/ 27 w 117"/>
              <a:gd name="T57" fmla="*/ 61 h 133"/>
              <a:gd name="T58" fmla="*/ 52 w 117"/>
              <a:gd name="T59" fmla="*/ 58 h 133"/>
              <a:gd name="T60" fmla="*/ 71 w 117"/>
              <a:gd name="T61" fmla="*/ 76 h 133"/>
              <a:gd name="T62" fmla="*/ 42 w 117"/>
              <a:gd name="T63" fmla="*/ 80 h 133"/>
              <a:gd name="T64" fmla="*/ 93 w 117"/>
              <a:gd name="T65" fmla="*/ 87 h 133"/>
              <a:gd name="T66" fmla="*/ 94 w 117"/>
              <a:gd name="T67" fmla="*/ 60 h 133"/>
              <a:gd name="T68" fmla="*/ 92 w 117"/>
              <a:gd name="T69" fmla="*/ 29 h 133"/>
              <a:gd name="T70" fmla="*/ 88 w 117"/>
              <a:gd name="T71" fmla="*/ 34 h 133"/>
              <a:gd name="T72" fmla="*/ 87 w 117"/>
              <a:gd name="T73" fmla="*/ 23 h 133"/>
              <a:gd name="T74" fmla="*/ 74 w 117"/>
              <a:gd name="T75" fmla="*/ 22 h 133"/>
              <a:gd name="T76" fmla="*/ 71 w 117"/>
              <a:gd name="T77" fmla="*/ 14 h 133"/>
              <a:gd name="T78" fmla="*/ 53 w 117"/>
              <a:gd name="T79" fmla="*/ 13 h 133"/>
              <a:gd name="T80" fmla="*/ 54 w 117"/>
              <a:gd name="T81" fmla="*/ 21 h 133"/>
              <a:gd name="T82" fmla="*/ 29 w 117"/>
              <a:gd name="T83" fmla="*/ 23 h 133"/>
              <a:gd name="T84" fmla="*/ 24 w 117"/>
              <a:gd name="T85" fmla="*/ 29 h 133"/>
              <a:gd name="T86" fmla="*/ 23 w 117"/>
              <a:gd name="T87" fmla="*/ 51 h 133"/>
              <a:gd name="T88" fmla="*/ 23 w 117"/>
              <a:gd name="T89" fmla="*/ 70 h 133"/>
              <a:gd name="T90" fmla="*/ 24 w 117"/>
              <a:gd name="T91" fmla="*/ 87 h 133"/>
              <a:gd name="T92" fmla="*/ 30 w 117"/>
              <a:gd name="T93" fmla="*/ 92 h 133"/>
              <a:gd name="T94" fmla="*/ 44 w 117"/>
              <a:gd name="T95" fmla="*/ 92 h 133"/>
              <a:gd name="T96" fmla="*/ 53 w 117"/>
              <a:gd name="T97" fmla="*/ 97 h 133"/>
              <a:gd name="T98" fmla="*/ 43 w 117"/>
              <a:gd name="T99" fmla="*/ 10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33">
                <a:moveTo>
                  <a:pt x="75" y="118"/>
                </a:moveTo>
                <a:cubicBezTo>
                  <a:pt x="61" y="118"/>
                  <a:pt x="61" y="118"/>
                  <a:pt x="61" y="118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74" y="110"/>
                  <a:pt x="86" y="105"/>
                  <a:pt x="96" y="96"/>
                </a:cubicBezTo>
                <a:cubicBezTo>
                  <a:pt x="96" y="95"/>
                  <a:pt x="96" y="95"/>
                  <a:pt x="96" y="95"/>
                </a:cubicBezTo>
                <a:cubicBezTo>
                  <a:pt x="97" y="95"/>
                  <a:pt x="97" y="95"/>
                  <a:pt x="97" y="95"/>
                </a:cubicBezTo>
                <a:cubicBezTo>
                  <a:pt x="97" y="94"/>
                  <a:pt x="98" y="94"/>
                  <a:pt x="98" y="93"/>
                </a:cubicBezTo>
                <a:cubicBezTo>
                  <a:pt x="117" y="72"/>
                  <a:pt x="116" y="40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5" y="20"/>
                  <a:pt x="95" y="19"/>
                  <a:pt x="95" y="19"/>
                </a:cubicBezTo>
                <a:cubicBezTo>
                  <a:pt x="95" y="19"/>
                  <a:pt x="95" y="19"/>
                  <a:pt x="94" y="19"/>
                </a:cubicBezTo>
                <a:cubicBezTo>
                  <a:pt x="74" y="0"/>
                  <a:pt x="43" y="0"/>
                  <a:pt x="23" y="18"/>
                </a:cubicBezTo>
                <a:cubicBezTo>
                  <a:pt x="22" y="18"/>
                  <a:pt x="22" y="19"/>
                  <a:pt x="21" y="19"/>
                </a:cubicBezTo>
                <a:cubicBezTo>
                  <a:pt x="21" y="19"/>
                  <a:pt x="21" y="19"/>
                  <a:pt x="21" y="20"/>
                </a:cubicBezTo>
                <a:cubicBezTo>
                  <a:pt x="21" y="20"/>
                  <a:pt x="21" y="20"/>
                  <a:pt x="20" y="20"/>
                </a:cubicBezTo>
                <a:cubicBezTo>
                  <a:pt x="0" y="40"/>
                  <a:pt x="0" y="73"/>
                  <a:pt x="19" y="94"/>
                </a:cubicBezTo>
                <a:cubicBezTo>
                  <a:pt x="19" y="94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6"/>
                </a:cubicBezTo>
                <a:cubicBezTo>
                  <a:pt x="30" y="105"/>
                  <a:pt x="42" y="110"/>
                  <a:pt x="55" y="111"/>
                </a:cubicBezTo>
                <a:cubicBezTo>
                  <a:pt x="55" y="118"/>
                  <a:pt x="55" y="118"/>
                  <a:pt x="55" y="118"/>
                </a:cubicBezTo>
                <a:cubicBezTo>
                  <a:pt x="41" y="118"/>
                  <a:pt x="41" y="118"/>
                  <a:pt x="41" y="118"/>
                </a:cubicBezTo>
                <a:cubicBezTo>
                  <a:pt x="41" y="121"/>
                  <a:pt x="41" y="121"/>
                  <a:pt x="41" y="121"/>
                </a:cubicBezTo>
                <a:cubicBezTo>
                  <a:pt x="5" y="121"/>
                  <a:pt x="5" y="121"/>
                  <a:pt x="5" y="121"/>
                </a:cubicBezTo>
                <a:cubicBezTo>
                  <a:pt x="5" y="130"/>
                  <a:pt x="5" y="130"/>
                  <a:pt x="5" y="130"/>
                </a:cubicBezTo>
                <a:cubicBezTo>
                  <a:pt x="41" y="130"/>
                  <a:pt x="41" y="130"/>
                  <a:pt x="41" y="130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75" y="133"/>
                  <a:pt x="75" y="133"/>
                  <a:pt x="75" y="133"/>
                </a:cubicBezTo>
                <a:cubicBezTo>
                  <a:pt x="75" y="130"/>
                  <a:pt x="75" y="130"/>
                  <a:pt x="75" y="130"/>
                </a:cubicBezTo>
                <a:cubicBezTo>
                  <a:pt x="111" y="130"/>
                  <a:pt x="111" y="130"/>
                  <a:pt x="111" y="130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75" y="121"/>
                  <a:pt x="75" y="121"/>
                  <a:pt x="75" y="121"/>
                </a:cubicBezTo>
                <a:lnTo>
                  <a:pt x="75" y="118"/>
                </a:lnTo>
                <a:close/>
                <a:moveTo>
                  <a:pt x="101" y="42"/>
                </a:moveTo>
                <a:cubicBezTo>
                  <a:pt x="103" y="49"/>
                  <a:pt x="104" y="56"/>
                  <a:pt x="103" y="62"/>
                </a:cubicBezTo>
                <a:cubicBezTo>
                  <a:pt x="102" y="58"/>
                  <a:pt x="101" y="54"/>
                  <a:pt x="99" y="50"/>
                </a:cubicBezTo>
                <a:cubicBezTo>
                  <a:pt x="100" y="48"/>
                  <a:pt x="100" y="45"/>
                  <a:pt x="101" y="42"/>
                </a:cubicBezTo>
                <a:close/>
                <a:moveTo>
                  <a:pt x="15" y="70"/>
                </a:moveTo>
                <a:cubicBezTo>
                  <a:pt x="13" y="63"/>
                  <a:pt x="12" y="55"/>
                  <a:pt x="14" y="48"/>
                </a:cubicBezTo>
                <a:cubicBezTo>
                  <a:pt x="15" y="52"/>
                  <a:pt x="16" y="56"/>
                  <a:pt x="18" y="61"/>
                </a:cubicBezTo>
                <a:cubicBezTo>
                  <a:pt x="17" y="64"/>
                  <a:pt x="15" y="67"/>
                  <a:pt x="15" y="70"/>
                </a:cubicBezTo>
                <a:close/>
                <a:moveTo>
                  <a:pt x="63" y="92"/>
                </a:moveTo>
                <a:cubicBezTo>
                  <a:pt x="67" y="89"/>
                  <a:pt x="72" y="86"/>
                  <a:pt x="77" y="82"/>
                </a:cubicBezTo>
                <a:cubicBezTo>
                  <a:pt x="87" y="92"/>
                  <a:pt x="87" y="92"/>
                  <a:pt x="87" y="92"/>
                </a:cubicBezTo>
                <a:cubicBezTo>
                  <a:pt x="80" y="96"/>
                  <a:pt x="72" y="95"/>
                  <a:pt x="63" y="92"/>
                </a:cubicBezTo>
                <a:close/>
                <a:moveTo>
                  <a:pt x="58" y="52"/>
                </a:moveTo>
                <a:cubicBezTo>
                  <a:pt x="44" y="38"/>
                  <a:pt x="44" y="38"/>
                  <a:pt x="44" y="38"/>
                </a:cubicBezTo>
                <a:cubicBezTo>
                  <a:pt x="51" y="33"/>
                  <a:pt x="57" y="28"/>
                  <a:pt x="64" y="25"/>
                </a:cubicBezTo>
                <a:cubicBezTo>
                  <a:pt x="68" y="28"/>
                  <a:pt x="72" y="31"/>
                  <a:pt x="76" y="34"/>
                </a:cubicBezTo>
                <a:lnTo>
                  <a:pt x="58" y="52"/>
                </a:lnTo>
                <a:close/>
                <a:moveTo>
                  <a:pt x="82" y="40"/>
                </a:moveTo>
                <a:cubicBezTo>
                  <a:pt x="85" y="43"/>
                  <a:pt x="87" y="47"/>
                  <a:pt x="90" y="51"/>
                </a:cubicBezTo>
                <a:cubicBezTo>
                  <a:pt x="87" y="57"/>
                  <a:pt x="82" y="64"/>
                  <a:pt x="76" y="70"/>
                </a:cubicBezTo>
                <a:cubicBezTo>
                  <a:pt x="64" y="58"/>
                  <a:pt x="64" y="58"/>
                  <a:pt x="64" y="58"/>
                </a:cubicBezTo>
                <a:lnTo>
                  <a:pt x="82" y="40"/>
                </a:lnTo>
                <a:close/>
                <a:moveTo>
                  <a:pt x="52" y="58"/>
                </a:moveTo>
                <a:cubicBezTo>
                  <a:pt x="36" y="74"/>
                  <a:pt x="36" y="74"/>
                  <a:pt x="36" y="74"/>
                </a:cubicBezTo>
                <a:cubicBezTo>
                  <a:pt x="32" y="70"/>
                  <a:pt x="29" y="65"/>
                  <a:pt x="27" y="61"/>
                </a:cubicBezTo>
                <a:cubicBezTo>
                  <a:pt x="30" y="55"/>
                  <a:pt x="34" y="49"/>
                  <a:pt x="39" y="44"/>
                </a:cubicBezTo>
                <a:lnTo>
                  <a:pt x="52" y="58"/>
                </a:lnTo>
                <a:close/>
                <a:moveTo>
                  <a:pt x="58" y="64"/>
                </a:moveTo>
                <a:cubicBezTo>
                  <a:pt x="71" y="76"/>
                  <a:pt x="71" y="76"/>
                  <a:pt x="71" y="76"/>
                </a:cubicBezTo>
                <a:cubicBezTo>
                  <a:pt x="65" y="81"/>
                  <a:pt x="59" y="85"/>
                  <a:pt x="53" y="88"/>
                </a:cubicBezTo>
                <a:cubicBezTo>
                  <a:pt x="50" y="86"/>
                  <a:pt x="46" y="83"/>
                  <a:pt x="42" y="80"/>
                </a:cubicBezTo>
                <a:lnTo>
                  <a:pt x="58" y="64"/>
                </a:lnTo>
                <a:close/>
                <a:moveTo>
                  <a:pt x="93" y="87"/>
                </a:moveTo>
                <a:cubicBezTo>
                  <a:pt x="82" y="76"/>
                  <a:pt x="82" y="76"/>
                  <a:pt x="82" y="76"/>
                </a:cubicBezTo>
                <a:cubicBezTo>
                  <a:pt x="87" y="71"/>
                  <a:pt x="91" y="65"/>
                  <a:pt x="94" y="60"/>
                </a:cubicBezTo>
                <a:cubicBezTo>
                  <a:pt x="98" y="70"/>
                  <a:pt x="98" y="80"/>
                  <a:pt x="93" y="87"/>
                </a:cubicBezTo>
                <a:close/>
                <a:moveTo>
                  <a:pt x="92" y="29"/>
                </a:moveTo>
                <a:cubicBezTo>
                  <a:pt x="93" y="33"/>
                  <a:pt x="94" y="36"/>
                  <a:pt x="93" y="41"/>
                </a:cubicBezTo>
                <a:cubicBezTo>
                  <a:pt x="91" y="39"/>
                  <a:pt x="89" y="36"/>
                  <a:pt x="88" y="34"/>
                </a:cubicBezTo>
                <a:lnTo>
                  <a:pt x="92" y="29"/>
                </a:lnTo>
                <a:close/>
                <a:moveTo>
                  <a:pt x="87" y="23"/>
                </a:moveTo>
                <a:cubicBezTo>
                  <a:pt x="82" y="28"/>
                  <a:pt x="82" y="28"/>
                  <a:pt x="82" y="28"/>
                </a:cubicBezTo>
                <a:cubicBezTo>
                  <a:pt x="79" y="26"/>
                  <a:pt x="76" y="24"/>
                  <a:pt x="74" y="22"/>
                </a:cubicBezTo>
                <a:cubicBezTo>
                  <a:pt x="79" y="21"/>
                  <a:pt x="84" y="21"/>
                  <a:pt x="87" y="23"/>
                </a:cubicBezTo>
                <a:close/>
                <a:moveTo>
                  <a:pt x="71" y="14"/>
                </a:moveTo>
                <a:cubicBezTo>
                  <a:pt x="69" y="15"/>
                  <a:pt x="66" y="16"/>
                  <a:pt x="64" y="16"/>
                </a:cubicBezTo>
                <a:cubicBezTo>
                  <a:pt x="60" y="15"/>
                  <a:pt x="57" y="14"/>
                  <a:pt x="53" y="13"/>
                </a:cubicBezTo>
                <a:cubicBezTo>
                  <a:pt x="59" y="12"/>
                  <a:pt x="65" y="13"/>
                  <a:pt x="71" y="14"/>
                </a:cubicBezTo>
                <a:close/>
                <a:moveTo>
                  <a:pt x="54" y="21"/>
                </a:moveTo>
                <a:cubicBezTo>
                  <a:pt x="49" y="24"/>
                  <a:pt x="44" y="28"/>
                  <a:pt x="39" y="32"/>
                </a:cubicBezTo>
                <a:cubicBezTo>
                  <a:pt x="29" y="23"/>
                  <a:pt x="29" y="23"/>
                  <a:pt x="29" y="23"/>
                </a:cubicBezTo>
                <a:cubicBezTo>
                  <a:pt x="35" y="19"/>
                  <a:pt x="44" y="18"/>
                  <a:pt x="54" y="21"/>
                </a:cubicBezTo>
                <a:close/>
                <a:moveTo>
                  <a:pt x="24" y="29"/>
                </a:moveTo>
                <a:cubicBezTo>
                  <a:pt x="33" y="38"/>
                  <a:pt x="33" y="38"/>
                  <a:pt x="33" y="38"/>
                </a:cubicBezTo>
                <a:cubicBezTo>
                  <a:pt x="29" y="42"/>
                  <a:pt x="26" y="47"/>
                  <a:pt x="23" y="51"/>
                </a:cubicBezTo>
                <a:cubicBezTo>
                  <a:pt x="21" y="43"/>
                  <a:pt x="21" y="35"/>
                  <a:pt x="24" y="29"/>
                </a:cubicBezTo>
                <a:close/>
                <a:moveTo>
                  <a:pt x="23" y="70"/>
                </a:moveTo>
                <a:cubicBezTo>
                  <a:pt x="25" y="73"/>
                  <a:pt x="28" y="77"/>
                  <a:pt x="31" y="80"/>
                </a:cubicBezTo>
                <a:cubicBezTo>
                  <a:pt x="24" y="87"/>
                  <a:pt x="24" y="87"/>
                  <a:pt x="24" y="87"/>
                </a:cubicBezTo>
                <a:cubicBezTo>
                  <a:pt x="21" y="82"/>
                  <a:pt x="21" y="77"/>
                  <a:pt x="23" y="70"/>
                </a:cubicBezTo>
                <a:close/>
                <a:moveTo>
                  <a:pt x="30" y="92"/>
                </a:moveTo>
                <a:cubicBezTo>
                  <a:pt x="36" y="85"/>
                  <a:pt x="36" y="85"/>
                  <a:pt x="36" y="85"/>
                </a:cubicBezTo>
                <a:cubicBezTo>
                  <a:pt x="39" y="88"/>
                  <a:pt x="41" y="90"/>
                  <a:pt x="44" y="92"/>
                </a:cubicBezTo>
                <a:cubicBezTo>
                  <a:pt x="39" y="93"/>
                  <a:pt x="34" y="93"/>
                  <a:pt x="30" y="92"/>
                </a:cubicBezTo>
                <a:close/>
                <a:moveTo>
                  <a:pt x="53" y="97"/>
                </a:moveTo>
                <a:cubicBezTo>
                  <a:pt x="58" y="99"/>
                  <a:pt x="63" y="101"/>
                  <a:pt x="68" y="102"/>
                </a:cubicBezTo>
                <a:cubicBezTo>
                  <a:pt x="60" y="104"/>
                  <a:pt x="51" y="103"/>
                  <a:pt x="43" y="100"/>
                </a:cubicBezTo>
                <a:cubicBezTo>
                  <a:pt x="46" y="100"/>
                  <a:pt x="50" y="99"/>
                  <a:pt x="53" y="9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70" name="Group 269"/>
          <p:cNvGrpSpPr/>
          <p:nvPr userDrawn="1"/>
        </p:nvGrpSpPr>
        <p:grpSpPr>
          <a:xfrm>
            <a:off x="6716713" y="2667000"/>
            <a:ext cx="417512" cy="587375"/>
            <a:chOff x="6716713" y="2667000"/>
            <a:chExt cx="417512" cy="587375"/>
          </a:xfrm>
        </p:grpSpPr>
        <p:sp>
          <p:nvSpPr>
            <p:cNvPr id="271" name="Freeform 158"/>
            <p:cNvSpPr>
              <a:spLocks noEditPoints="1"/>
            </p:cNvSpPr>
            <p:nvPr userDrawn="1"/>
          </p:nvSpPr>
          <p:spPr bwMode="auto">
            <a:xfrm>
              <a:off x="6716713" y="2667000"/>
              <a:ext cx="315913" cy="587375"/>
            </a:xfrm>
            <a:custGeom>
              <a:avLst/>
              <a:gdLst>
                <a:gd name="T0" fmla="*/ 72 w 82"/>
                <a:gd name="T1" fmla="*/ 0 h 152"/>
                <a:gd name="T2" fmla="*/ 10 w 82"/>
                <a:gd name="T3" fmla="*/ 0 h 152"/>
                <a:gd name="T4" fmla="*/ 0 w 82"/>
                <a:gd name="T5" fmla="*/ 10 h 152"/>
                <a:gd name="T6" fmla="*/ 0 w 82"/>
                <a:gd name="T7" fmla="*/ 141 h 152"/>
                <a:gd name="T8" fmla="*/ 10 w 82"/>
                <a:gd name="T9" fmla="*/ 152 h 152"/>
                <a:gd name="T10" fmla="*/ 72 w 82"/>
                <a:gd name="T11" fmla="*/ 152 h 152"/>
                <a:gd name="T12" fmla="*/ 82 w 82"/>
                <a:gd name="T13" fmla="*/ 141 h 152"/>
                <a:gd name="T14" fmla="*/ 82 w 82"/>
                <a:gd name="T15" fmla="*/ 10 h 152"/>
                <a:gd name="T16" fmla="*/ 72 w 82"/>
                <a:gd name="T17" fmla="*/ 0 h 152"/>
                <a:gd name="T18" fmla="*/ 41 w 82"/>
                <a:gd name="T19" fmla="*/ 145 h 152"/>
                <a:gd name="T20" fmla="*/ 36 w 82"/>
                <a:gd name="T21" fmla="*/ 140 h 152"/>
                <a:gd name="T22" fmla="*/ 41 w 82"/>
                <a:gd name="T23" fmla="*/ 134 h 152"/>
                <a:gd name="T24" fmla="*/ 47 w 82"/>
                <a:gd name="T25" fmla="*/ 140 h 152"/>
                <a:gd name="T26" fmla="*/ 41 w 82"/>
                <a:gd name="T27" fmla="*/ 145 h 152"/>
                <a:gd name="T28" fmla="*/ 77 w 82"/>
                <a:gd name="T29" fmla="*/ 130 h 152"/>
                <a:gd name="T30" fmla="*/ 6 w 82"/>
                <a:gd name="T31" fmla="*/ 130 h 152"/>
                <a:gd name="T32" fmla="*/ 6 w 82"/>
                <a:gd name="T33" fmla="*/ 9 h 152"/>
                <a:gd name="T34" fmla="*/ 77 w 82"/>
                <a:gd name="T35" fmla="*/ 9 h 152"/>
                <a:gd name="T36" fmla="*/ 77 w 82"/>
                <a:gd name="T37" fmla="*/ 13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152">
                  <a:moveTo>
                    <a:pt x="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7"/>
                    <a:pt x="5" y="152"/>
                    <a:pt x="10" y="152"/>
                  </a:cubicBezTo>
                  <a:cubicBezTo>
                    <a:pt x="72" y="152"/>
                    <a:pt x="72" y="152"/>
                    <a:pt x="72" y="152"/>
                  </a:cubicBezTo>
                  <a:cubicBezTo>
                    <a:pt x="78" y="152"/>
                    <a:pt x="82" y="147"/>
                    <a:pt x="82" y="141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2" y="4"/>
                    <a:pt x="78" y="0"/>
                    <a:pt x="72" y="0"/>
                  </a:cubicBezTo>
                  <a:close/>
                  <a:moveTo>
                    <a:pt x="41" y="145"/>
                  </a:moveTo>
                  <a:cubicBezTo>
                    <a:pt x="38" y="145"/>
                    <a:pt x="36" y="143"/>
                    <a:pt x="36" y="140"/>
                  </a:cubicBezTo>
                  <a:cubicBezTo>
                    <a:pt x="36" y="137"/>
                    <a:pt x="38" y="134"/>
                    <a:pt x="41" y="134"/>
                  </a:cubicBezTo>
                  <a:cubicBezTo>
                    <a:pt x="44" y="134"/>
                    <a:pt x="47" y="137"/>
                    <a:pt x="47" y="140"/>
                  </a:cubicBezTo>
                  <a:cubicBezTo>
                    <a:pt x="47" y="143"/>
                    <a:pt x="44" y="145"/>
                    <a:pt x="41" y="145"/>
                  </a:cubicBezTo>
                  <a:close/>
                  <a:moveTo>
                    <a:pt x="77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7" y="9"/>
                    <a:pt x="77" y="9"/>
                    <a:pt x="77" y="9"/>
                  </a:cubicBezTo>
                  <a:lnTo>
                    <a:pt x="77" y="13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2" name="Oval 159"/>
            <p:cNvSpPr>
              <a:spLocks noChangeArrowheads="1"/>
            </p:cNvSpPr>
            <p:nvPr userDrawn="1"/>
          </p:nvSpPr>
          <p:spPr bwMode="auto">
            <a:xfrm>
              <a:off x="6854825" y="3184525"/>
              <a:ext cx="42863" cy="428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3" name="Freeform 230"/>
            <p:cNvSpPr>
              <a:spLocks noEditPoints="1"/>
            </p:cNvSpPr>
            <p:nvPr userDrawn="1"/>
          </p:nvSpPr>
          <p:spPr bwMode="auto">
            <a:xfrm>
              <a:off x="6832600" y="2782888"/>
              <a:ext cx="301625" cy="242888"/>
            </a:xfrm>
            <a:custGeom>
              <a:avLst/>
              <a:gdLst>
                <a:gd name="T0" fmla="*/ 65 w 78"/>
                <a:gd name="T1" fmla="*/ 0 h 63"/>
                <a:gd name="T2" fmla="*/ 13 w 78"/>
                <a:gd name="T3" fmla="*/ 0 h 63"/>
                <a:gd name="T4" fmla="*/ 0 w 78"/>
                <a:gd name="T5" fmla="*/ 14 h 63"/>
                <a:gd name="T6" fmla="*/ 0 w 78"/>
                <a:gd name="T7" fmla="*/ 39 h 63"/>
                <a:gd name="T8" fmla="*/ 13 w 78"/>
                <a:gd name="T9" fmla="*/ 52 h 63"/>
                <a:gd name="T10" fmla="*/ 15 w 78"/>
                <a:gd name="T11" fmla="*/ 52 h 63"/>
                <a:gd name="T12" fmla="*/ 15 w 78"/>
                <a:gd name="T13" fmla="*/ 63 h 63"/>
                <a:gd name="T14" fmla="*/ 26 w 78"/>
                <a:gd name="T15" fmla="*/ 52 h 63"/>
                <a:gd name="T16" fmla="*/ 65 w 78"/>
                <a:gd name="T17" fmla="*/ 52 h 63"/>
                <a:gd name="T18" fmla="*/ 78 w 78"/>
                <a:gd name="T19" fmla="*/ 39 h 63"/>
                <a:gd name="T20" fmla="*/ 78 w 78"/>
                <a:gd name="T21" fmla="*/ 14 h 63"/>
                <a:gd name="T22" fmla="*/ 65 w 78"/>
                <a:gd name="T23" fmla="*/ 0 h 63"/>
                <a:gd name="T24" fmla="*/ 20 w 78"/>
                <a:gd name="T25" fmla="*/ 30 h 63"/>
                <a:gd name="T26" fmla="*/ 15 w 78"/>
                <a:gd name="T27" fmla="*/ 25 h 63"/>
                <a:gd name="T28" fmla="*/ 20 w 78"/>
                <a:gd name="T29" fmla="*/ 20 h 63"/>
                <a:gd name="T30" fmla="*/ 25 w 78"/>
                <a:gd name="T31" fmla="*/ 25 h 63"/>
                <a:gd name="T32" fmla="*/ 20 w 78"/>
                <a:gd name="T33" fmla="*/ 30 h 63"/>
                <a:gd name="T34" fmla="*/ 40 w 78"/>
                <a:gd name="T35" fmla="*/ 30 h 63"/>
                <a:gd name="T36" fmla="*/ 35 w 78"/>
                <a:gd name="T37" fmla="*/ 25 h 63"/>
                <a:gd name="T38" fmla="*/ 40 w 78"/>
                <a:gd name="T39" fmla="*/ 20 h 63"/>
                <a:gd name="T40" fmla="*/ 45 w 78"/>
                <a:gd name="T41" fmla="*/ 25 h 63"/>
                <a:gd name="T42" fmla="*/ 40 w 78"/>
                <a:gd name="T43" fmla="*/ 30 h 63"/>
                <a:gd name="T44" fmla="*/ 61 w 78"/>
                <a:gd name="T45" fmla="*/ 30 h 63"/>
                <a:gd name="T46" fmla="*/ 56 w 78"/>
                <a:gd name="T47" fmla="*/ 25 h 63"/>
                <a:gd name="T48" fmla="*/ 61 w 78"/>
                <a:gd name="T49" fmla="*/ 20 h 63"/>
                <a:gd name="T50" fmla="*/ 65 w 78"/>
                <a:gd name="T51" fmla="*/ 25 h 63"/>
                <a:gd name="T52" fmla="*/ 61 w 78"/>
                <a:gd name="T53" fmla="*/ 3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" h="63">
                  <a:moveTo>
                    <a:pt x="65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6"/>
                    <a:pt x="6" y="52"/>
                    <a:pt x="13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72" y="52"/>
                    <a:pt x="78" y="46"/>
                    <a:pt x="78" y="39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6"/>
                    <a:pt x="72" y="0"/>
                    <a:pt x="65" y="0"/>
                  </a:cubicBezTo>
                  <a:close/>
                  <a:moveTo>
                    <a:pt x="20" y="30"/>
                  </a:moveTo>
                  <a:cubicBezTo>
                    <a:pt x="17" y="30"/>
                    <a:pt x="15" y="27"/>
                    <a:pt x="15" y="25"/>
                  </a:cubicBezTo>
                  <a:cubicBezTo>
                    <a:pt x="15" y="22"/>
                    <a:pt x="17" y="20"/>
                    <a:pt x="20" y="20"/>
                  </a:cubicBezTo>
                  <a:cubicBezTo>
                    <a:pt x="23" y="20"/>
                    <a:pt x="25" y="22"/>
                    <a:pt x="25" y="25"/>
                  </a:cubicBezTo>
                  <a:cubicBezTo>
                    <a:pt x="25" y="27"/>
                    <a:pt x="23" y="30"/>
                    <a:pt x="20" y="30"/>
                  </a:cubicBezTo>
                  <a:close/>
                  <a:moveTo>
                    <a:pt x="40" y="30"/>
                  </a:moveTo>
                  <a:cubicBezTo>
                    <a:pt x="37" y="30"/>
                    <a:pt x="35" y="27"/>
                    <a:pt x="35" y="25"/>
                  </a:cubicBezTo>
                  <a:cubicBezTo>
                    <a:pt x="35" y="22"/>
                    <a:pt x="37" y="20"/>
                    <a:pt x="40" y="20"/>
                  </a:cubicBezTo>
                  <a:cubicBezTo>
                    <a:pt x="43" y="20"/>
                    <a:pt x="45" y="22"/>
                    <a:pt x="45" y="25"/>
                  </a:cubicBezTo>
                  <a:cubicBezTo>
                    <a:pt x="45" y="27"/>
                    <a:pt x="43" y="30"/>
                    <a:pt x="40" y="30"/>
                  </a:cubicBezTo>
                  <a:close/>
                  <a:moveTo>
                    <a:pt x="61" y="30"/>
                  </a:moveTo>
                  <a:cubicBezTo>
                    <a:pt x="58" y="30"/>
                    <a:pt x="56" y="27"/>
                    <a:pt x="56" y="25"/>
                  </a:cubicBezTo>
                  <a:cubicBezTo>
                    <a:pt x="56" y="22"/>
                    <a:pt x="58" y="20"/>
                    <a:pt x="61" y="20"/>
                  </a:cubicBezTo>
                  <a:cubicBezTo>
                    <a:pt x="63" y="20"/>
                    <a:pt x="65" y="22"/>
                    <a:pt x="65" y="25"/>
                  </a:cubicBezTo>
                  <a:cubicBezTo>
                    <a:pt x="65" y="27"/>
                    <a:pt x="63" y="30"/>
                    <a:pt x="61" y="3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74" name="Group 273"/>
          <p:cNvGrpSpPr/>
          <p:nvPr userDrawn="1"/>
        </p:nvGrpSpPr>
        <p:grpSpPr>
          <a:xfrm>
            <a:off x="6705600" y="781050"/>
            <a:ext cx="469901" cy="339726"/>
            <a:chOff x="6705600" y="781050"/>
            <a:chExt cx="469901" cy="339726"/>
          </a:xfrm>
        </p:grpSpPr>
        <p:sp>
          <p:nvSpPr>
            <p:cNvPr id="275" name="Freeform 231"/>
            <p:cNvSpPr>
              <a:spLocks/>
            </p:cNvSpPr>
            <p:nvPr userDrawn="1"/>
          </p:nvSpPr>
          <p:spPr bwMode="auto">
            <a:xfrm>
              <a:off x="6816725" y="850900"/>
              <a:ext cx="317500" cy="61913"/>
            </a:xfrm>
            <a:custGeom>
              <a:avLst/>
              <a:gdLst>
                <a:gd name="T0" fmla="*/ 63 w 82"/>
                <a:gd name="T1" fmla="*/ 3 h 16"/>
                <a:gd name="T2" fmla="*/ 82 w 82"/>
                <a:gd name="T3" fmla="*/ 9 h 16"/>
                <a:gd name="T4" fmla="*/ 82 w 82"/>
                <a:gd name="T5" fmla="*/ 8 h 16"/>
                <a:gd name="T6" fmla="*/ 74 w 82"/>
                <a:gd name="T7" fmla="*/ 0 h 16"/>
                <a:gd name="T8" fmla="*/ 9 w 82"/>
                <a:gd name="T9" fmla="*/ 0 h 16"/>
                <a:gd name="T10" fmla="*/ 0 w 82"/>
                <a:gd name="T11" fmla="*/ 8 h 16"/>
                <a:gd name="T12" fmla="*/ 9 w 82"/>
                <a:gd name="T13" fmla="*/ 16 h 16"/>
                <a:gd name="T14" fmla="*/ 36 w 82"/>
                <a:gd name="T15" fmla="*/ 16 h 16"/>
                <a:gd name="T16" fmla="*/ 63 w 82"/>
                <a:gd name="T1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6">
                  <a:moveTo>
                    <a:pt x="63" y="3"/>
                  </a:moveTo>
                  <a:cubicBezTo>
                    <a:pt x="70" y="3"/>
                    <a:pt x="77" y="5"/>
                    <a:pt x="82" y="9"/>
                  </a:cubicBezTo>
                  <a:cubicBezTo>
                    <a:pt x="82" y="9"/>
                    <a:pt x="82" y="8"/>
                    <a:pt x="82" y="8"/>
                  </a:cubicBezTo>
                  <a:cubicBezTo>
                    <a:pt x="82" y="4"/>
                    <a:pt x="79" y="0"/>
                    <a:pt x="7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9" y="16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43" y="8"/>
                    <a:pt x="53" y="3"/>
                    <a:pt x="63" y="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6" name="Freeform 232"/>
            <p:cNvSpPr>
              <a:spLocks/>
            </p:cNvSpPr>
            <p:nvPr userDrawn="1"/>
          </p:nvSpPr>
          <p:spPr bwMode="auto">
            <a:xfrm>
              <a:off x="6762750" y="781050"/>
              <a:ext cx="312738" cy="61913"/>
            </a:xfrm>
            <a:custGeom>
              <a:avLst/>
              <a:gdLst>
                <a:gd name="T0" fmla="*/ 8 w 81"/>
                <a:gd name="T1" fmla="*/ 16 h 16"/>
                <a:gd name="T2" fmla="*/ 73 w 81"/>
                <a:gd name="T3" fmla="*/ 16 h 16"/>
                <a:gd name="T4" fmla="*/ 81 w 81"/>
                <a:gd name="T5" fmla="*/ 8 h 16"/>
                <a:gd name="T6" fmla="*/ 73 w 81"/>
                <a:gd name="T7" fmla="*/ 0 h 16"/>
                <a:gd name="T8" fmla="*/ 8 w 81"/>
                <a:gd name="T9" fmla="*/ 0 h 16"/>
                <a:gd name="T10" fmla="*/ 0 w 81"/>
                <a:gd name="T11" fmla="*/ 8 h 16"/>
                <a:gd name="T12" fmla="*/ 8 w 81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6">
                  <a:moveTo>
                    <a:pt x="8" y="16"/>
                  </a:moveTo>
                  <a:cubicBezTo>
                    <a:pt x="73" y="16"/>
                    <a:pt x="73" y="16"/>
                    <a:pt x="73" y="16"/>
                  </a:cubicBezTo>
                  <a:cubicBezTo>
                    <a:pt x="78" y="16"/>
                    <a:pt x="81" y="13"/>
                    <a:pt x="81" y="8"/>
                  </a:cubicBezTo>
                  <a:cubicBezTo>
                    <a:pt x="81" y="4"/>
                    <a:pt x="78" y="0"/>
                    <a:pt x="7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7" name="Freeform 233"/>
            <p:cNvSpPr>
              <a:spLocks/>
            </p:cNvSpPr>
            <p:nvPr userDrawn="1"/>
          </p:nvSpPr>
          <p:spPr bwMode="auto">
            <a:xfrm>
              <a:off x="6705600" y="920750"/>
              <a:ext cx="246063" cy="61913"/>
            </a:xfrm>
            <a:custGeom>
              <a:avLst/>
              <a:gdLst>
                <a:gd name="T0" fmla="*/ 8 w 64"/>
                <a:gd name="T1" fmla="*/ 0 h 16"/>
                <a:gd name="T2" fmla="*/ 0 w 64"/>
                <a:gd name="T3" fmla="*/ 8 h 16"/>
                <a:gd name="T4" fmla="*/ 8 w 64"/>
                <a:gd name="T5" fmla="*/ 16 h 16"/>
                <a:gd name="T6" fmla="*/ 58 w 64"/>
                <a:gd name="T7" fmla="*/ 16 h 16"/>
                <a:gd name="T8" fmla="*/ 64 w 64"/>
                <a:gd name="T9" fmla="*/ 0 h 16"/>
                <a:gd name="T10" fmla="*/ 8 w 64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9" y="10"/>
                    <a:pt x="61" y="5"/>
                    <a:pt x="64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8" name="Freeform 234"/>
            <p:cNvSpPr>
              <a:spLocks/>
            </p:cNvSpPr>
            <p:nvPr userDrawn="1"/>
          </p:nvSpPr>
          <p:spPr bwMode="auto">
            <a:xfrm>
              <a:off x="6781800" y="990600"/>
              <a:ext cx="158750" cy="61913"/>
            </a:xfrm>
            <a:custGeom>
              <a:avLst/>
              <a:gdLst>
                <a:gd name="T0" fmla="*/ 38 w 41"/>
                <a:gd name="T1" fmla="*/ 0 h 16"/>
                <a:gd name="T2" fmla="*/ 8 w 41"/>
                <a:gd name="T3" fmla="*/ 0 h 16"/>
                <a:gd name="T4" fmla="*/ 0 w 41"/>
                <a:gd name="T5" fmla="*/ 8 h 16"/>
                <a:gd name="T6" fmla="*/ 8 w 41"/>
                <a:gd name="T7" fmla="*/ 16 h 16"/>
                <a:gd name="T8" fmla="*/ 41 w 41"/>
                <a:gd name="T9" fmla="*/ 16 h 16"/>
                <a:gd name="T10" fmla="*/ 38 w 41"/>
                <a:gd name="T11" fmla="*/ 2 h 16"/>
                <a:gd name="T12" fmla="*/ 38 w 4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6">
                  <a:moveTo>
                    <a:pt x="3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9" y="12"/>
                    <a:pt x="38" y="7"/>
                    <a:pt x="38" y="2"/>
                  </a:cubicBezTo>
                  <a:cubicBezTo>
                    <a:pt x="38" y="1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9" name="Freeform 235"/>
            <p:cNvSpPr>
              <a:spLocks/>
            </p:cNvSpPr>
            <p:nvPr userDrawn="1"/>
          </p:nvSpPr>
          <p:spPr bwMode="auto">
            <a:xfrm>
              <a:off x="6770688" y="1055688"/>
              <a:ext cx="239713" cy="65088"/>
            </a:xfrm>
            <a:custGeom>
              <a:avLst/>
              <a:gdLst>
                <a:gd name="T0" fmla="*/ 45 w 62"/>
                <a:gd name="T1" fmla="*/ 0 h 17"/>
                <a:gd name="T2" fmla="*/ 8 w 62"/>
                <a:gd name="T3" fmla="*/ 0 h 17"/>
                <a:gd name="T4" fmla="*/ 0 w 62"/>
                <a:gd name="T5" fmla="*/ 8 h 17"/>
                <a:gd name="T6" fmla="*/ 8 w 62"/>
                <a:gd name="T7" fmla="*/ 17 h 17"/>
                <a:gd name="T8" fmla="*/ 62 w 62"/>
                <a:gd name="T9" fmla="*/ 17 h 17"/>
                <a:gd name="T10" fmla="*/ 45 w 62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17">
                  <a:moveTo>
                    <a:pt x="4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54" y="13"/>
                    <a:pt x="48" y="8"/>
                    <a:pt x="4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0" name="Freeform 236"/>
            <p:cNvSpPr>
              <a:spLocks noEditPoints="1"/>
            </p:cNvSpPr>
            <p:nvPr userDrawn="1"/>
          </p:nvSpPr>
          <p:spPr bwMode="auto">
            <a:xfrm>
              <a:off x="6948488" y="882650"/>
              <a:ext cx="227013" cy="227013"/>
            </a:xfrm>
            <a:custGeom>
              <a:avLst/>
              <a:gdLst>
                <a:gd name="T0" fmla="*/ 52 w 59"/>
                <a:gd name="T1" fmla="*/ 11 h 59"/>
                <a:gd name="T2" fmla="*/ 9 w 59"/>
                <a:gd name="T3" fmla="*/ 8 h 59"/>
                <a:gd name="T4" fmla="*/ 1 w 59"/>
                <a:gd name="T5" fmla="*/ 24 h 59"/>
                <a:gd name="T6" fmla="*/ 0 w 59"/>
                <a:gd name="T7" fmla="*/ 34 h 59"/>
                <a:gd name="T8" fmla="*/ 10 w 59"/>
                <a:gd name="T9" fmla="*/ 52 h 59"/>
                <a:gd name="T10" fmla="*/ 22 w 59"/>
                <a:gd name="T11" fmla="*/ 58 h 59"/>
                <a:gd name="T12" fmla="*/ 50 w 59"/>
                <a:gd name="T13" fmla="*/ 51 h 59"/>
                <a:gd name="T14" fmla="*/ 55 w 59"/>
                <a:gd name="T15" fmla="*/ 24 h 59"/>
                <a:gd name="T16" fmla="*/ 52 w 59"/>
                <a:gd name="T17" fmla="*/ 23 h 59"/>
                <a:gd name="T18" fmla="*/ 52 w 59"/>
                <a:gd name="T19" fmla="*/ 15 h 59"/>
                <a:gd name="T20" fmla="*/ 50 w 59"/>
                <a:gd name="T21" fmla="*/ 18 h 59"/>
                <a:gd name="T22" fmla="*/ 35 w 59"/>
                <a:gd name="T23" fmla="*/ 4 h 59"/>
                <a:gd name="T24" fmla="*/ 33 w 59"/>
                <a:gd name="T25" fmla="*/ 6 h 59"/>
                <a:gd name="T26" fmla="*/ 27 w 59"/>
                <a:gd name="T27" fmla="*/ 3 h 59"/>
                <a:gd name="T28" fmla="*/ 26 w 59"/>
                <a:gd name="T29" fmla="*/ 6 h 59"/>
                <a:gd name="T30" fmla="*/ 4 w 59"/>
                <a:gd name="T31" fmla="*/ 21 h 59"/>
                <a:gd name="T32" fmla="*/ 5 w 59"/>
                <a:gd name="T33" fmla="*/ 24 h 59"/>
                <a:gd name="T34" fmla="*/ 3 w 59"/>
                <a:gd name="T35" fmla="*/ 30 h 59"/>
                <a:gd name="T36" fmla="*/ 6 w 59"/>
                <a:gd name="T37" fmla="*/ 30 h 59"/>
                <a:gd name="T38" fmla="*/ 4 w 59"/>
                <a:gd name="T39" fmla="*/ 37 h 59"/>
                <a:gd name="T40" fmla="*/ 7 w 59"/>
                <a:gd name="T41" fmla="*/ 37 h 59"/>
                <a:gd name="T42" fmla="*/ 8 w 59"/>
                <a:gd name="T43" fmla="*/ 45 h 59"/>
                <a:gd name="T44" fmla="*/ 8 w 59"/>
                <a:gd name="T45" fmla="*/ 41 h 59"/>
                <a:gd name="T46" fmla="*/ 8 w 59"/>
                <a:gd name="T47" fmla="*/ 18 h 59"/>
                <a:gd name="T48" fmla="*/ 10 w 59"/>
                <a:gd name="T49" fmla="*/ 14 h 59"/>
                <a:gd name="T50" fmla="*/ 13 w 59"/>
                <a:gd name="T51" fmla="*/ 50 h 59"/>
                <a:gd name="T52" fmla="*/ 13 w 59"/>
                <a:gd name="T53" fmla="*/ 47 h 59"/>
                <a:gd name="T54" fmla="*/ 14 w 59"/>
                <a:gd name="T55" fmla="*/ 12 h 59"/>
                <a:gd name="T56" fmla="*/ 13 w 59"/>
                <a:gd name="T57" fmla="*/ 9 h 59"/>
                <a:gd name="T58" fmla="*/ 19 w 59"/>
                <a:gd name="T59" fmla="*/ 54 h 59"/>
                <a:gd name="T60" fmla="*/ 18 w 59"/>
                <a:gd name="T61" fmla="*/ 51 h 59"/>
                <a:gd name="T62" fmla="*/ 19 w 59"/>
                <a:gd name="T63" fmla="*/ 8 h 59"/>
                <a:gd name="T64" fmla="*/ 22 w 59"/>
                <a:gd name="T65" fmla="*/ 6 h 59"/>
                <a:gd name="T66" fmla="*/ 26 w 59"/>
                <a:gd name="T67" fmla="*/ 56 h 59"/>
                <a:gd name="T68" fmla="*/ 26 w 59"/>
                <a:gd name="T69" fmla="*/ 54 h 59"/>
                <a:gd name="T70" fmla="*/ 31 w 59"/>
                <a:gd name="T71" fmla="*/ 56 h 59"/>
                <a:gd name="T72" fmla="*/ 33 w 59"/>
                <a:gd name="T73" fmla="*/ 54 h 59"/>
                <a:gd name="T74" fmla="*/ 32 w 59"/>
                <a:gd name="T75" fmla="*/ 45 h 59"/>
                <a:gd name="T76" fmla="*/ 21 w 59"/>
                <a:gd name="T77" fmla="*/ 39 h 59"/>
                <a:gd name="T78" fmla="*/ 27 w 59"/>
                <a:gd name="T79" fmla="*/ 32 h 59"/>
                <a:gd name="T80" fmla="*/ 32 w 59"/>
                <a:gd name="T81" fmla="*/ 15 h 59"/>
                <a:gd name="T82" fmla="*/ 31 w 59"/>
                <a:gd name="T83" fmla="*/ 23 h 59"/>
                <a:gd name="T84" fmla="*/ 32 w 59"/>
                <a:gd name="T85" fmla="*/ 41 h 59"/>
                <a:gd name="T86" fmla="*/ 37 w 59"/>
                <a:gd name="T87" fmla="*/ 54 h 59"/>
                <a:gd name="T88" fmla="*/ 41 w 59"/>
                <a:gd name="T89" fmla="*/ 54 h 59"/>
                <a:gd name="T90" fmla="*/ 39 w 59"/>
                <a:gd name="T91" fmla="*/ 8 h 59"/>
                <a:gd name="T92" fmla="*/ 43 w 59"/>
                <a:gd name="T93" fmla="*/ 8 h 59"/>
                <a:gd name="T94" fmla="*/ 44 w 59"/>
                <a:gd name="T95" fmla="*/ 51 h 59"/>
                <a:gd name="T96" fmla="*/ 47 w 59"/>
                <a:gd name="T97" fmla="*/ 50 h 59"/>
                <a:gd name="T98" fmla="*/ 45 w 59"/>
                <a:gd name="T99" fmla="*/ 10 h 59"/>
                <a:gd name="T100" fmla="*/ 47 w 59"/>
                <a:gd name="T101" fmla="*/ 13 h 59"/>
                <a:gd name="T102" fmla="*/ 49 w 59"/>
                <a:gd name="T103" fmla="*/ 46 h 59"/>
                <a:gd name="T104" fmla="*/ 52 w 59"/>
                <a:gd name="T105" fmla="*/ 44 h 59"/>
                <a:gd name="T106" fmla="*/ 53 w 59"/>
                <a:gd name="T107" fmla="*/ 40 h 59"/>
                <a:gd name="T108" fmla="*/ 55 w 59"/>
                <a:gd name="T109" fmla="*/ 37 h 59"/>
                <a:gd name="T110" fmla="*/ 53 w 59"/>
                <a:gd name="T111" fmla="*/ 32 h 59"/>
                <a:gd name="T112" fmla="*/ 56 w 59"/>
                <a:gd name="T113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" h="59">
                  <a:moveTo>
                    <a:pt x="57" y="18"/>
                  </a:moveTo>
                  <a:cubicBezTo>
                    <a:pt x="56" y="18"/>
                    <a:pt x="56" y="17"/>
                    <a:pt x="56" y="16"/>
                  </a:cubicBezTo>
                  <a:cubicBezTo>
                    <a:pt x="55" y="15"/>
                    <a:pt x="54" y="14"/>
                    <a:pt x="54" y="13"/>
                  </a:cubicBezTo>
                  <a:cubicBezTo>
                    <a:pt x="53" y="12"/>
                    <a:pt x="53" y="12"/>
                    <a:pt x="52" y="11"/>
                  </a:cubicBezTo>
                  <a:cubicBezTo>
                    <a:pt x="51" y="9"/>
                    <a:pt x="48" y="7"/>
                    <a:pt x="46" y="6"/>
                  </a:cubicBezTo>
                  <a:cubicBezTo>
                    <a:pt x="41" y="2"/>
                    <a:pt x="36" y="0"/>
                    <a:pt x="29" y="0"/>
                  </a:cubicBezTo>
                  <a:cubicBezTo>
                    <a:pt x="24" y="0"/>
                    <a:pt x="18" y="2"/>
                    <a:pt x="14" y="5"/>
                  </a:cubicBezTo>
                  <a:cubicBezTo>
                    <a:pt x="12" y="6"/>
                    <a:pt x="11" y="7"/>
                    <a:pt x="9" y="8"/>
                  </a:cubicBezTo>
                  <a:cubicBezTo>
                    <a:pt x="9" y="9"/>
                    <a:pt x="8" y="9"/>
                    <a:pt x="8" y="10"/>
                  </a:cubicBezTo>
                  <a:cubicBezTo>
                    <a:pt x="6" y="12"/>
                    <a:pt x="4" y="15"/>
                    <a:pt x="2" y="18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1" y="21"/>
                    <a:pt x="1" y="23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28"/>
                    <a:pt x="0" y="29"/>
                    <a:pt x="0" y="30"/>
                  </a:cubicBezTo>
                  <a:cubicBezTo>
                    <a:pt x="0" y="31"/>
                    <a:pt x="0" y="32"/>
                    <a:pt x="0" y="34"/>
                  </a:cubicBezTo>
                  <a:cubicBezTo>
                    <a:pt x="1" y="36"/>
                    <a:pt x="1" y="38"/>
                    <a:pt x="2" y="41"/>
                  </a:cubicBezTo>
                  <a:cubicBezTo>
                    <a:pt x="2" y="42"/>
                    <a:pt x="3" y="43"/>
                    <a:pt x="4" y="44"/>
                  </a:cubicBezTo>
                  <a:cubicBezTo>
                    <a:pt x="4" y="44"/>
                    <a:pt x="4" y="45"/>
                    <a:pt x="4" y="45"/>
                  </a:cubicBezTo>
                  <a:cubicBezTo>
                    <a:pt x="6" y="48"/>
                    <a:pt x="8" y="50"/>
                    <a:pt x="10" y="52"/>
                  </a:cubicBezTo>
                  <a:cubicBezTo>
                    <a:pt x="11" y="53"/>
                    <a:pt x="12" y="54"/>
                    <a:pt x="13" y="55"/>
                  </a:cubicBezTo>
                  <a:cubicBezTo>
                    <a:pt x="14" y="55"/>
                    <a:pt x="15" y="56"/>
                    <a:pt x="17" y="56"/>
                  </a:cubicBezTo>
                  <a:cubicBezTo>
                    <a:pt x="18" y="57"/>
                    <a:pt x="19" y="57"/>
                    <a:pt x="20" y="58"/>
                  </a:cubicBezTo>
                  <a:cubicBezTo>
                    <a:pt x="21" y="58"/>
                    <a:pt x="21" y="58"/>
                    <a:pt x="22" y="58"/>
                  </a:cubicBezTo>
                  <a:cubicBezTo>
                    <a:pt x="24" y="59"/>
                    <a:pt x="27" y="59"/>
                    <a:pt x="29" y="59"/>
                  </a:cubicBezTo>
                  <a:cubicBezTo>
                    <a:pt x="31" y="59"/>
                    <a:pt x="32" y="59"/>
                    <a:pt x="33" y="59"/>
                  </a:cubicBezTo>
                  <a:cubicBezTo>
                    <a:pt x="39" y="58"/>
                    <a:pt x="45" y="55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5" y="46"/>
                    <a:pt x="59" y="38"/>
                    <a:pt x="59" y="30"/>
                  </a:cubicBezTo>
                  <a:cubicBezTo>
                    <a:pt x="59" y="26"/>
                    <a:pt x="58" y="22"/>
                    <a:pt x="57" y="18"/>
                  </a:cubicBezTo>
                  <a:close/>
                  <a:moveTo>
                    <a:pt x="55" y="22"/>
                  </a:moveTo>
                  <a:cubicBezTo>
                    <a:pt x="55" y="23"/>
                    <a:pt x="55" y="23"/>
                    <a:pt x="55" y="24"/>
                  </a:cubicBezTo>
                  <a:cubicBezTo>
                    <a:pt x="56" y="25"/>
                    <a:pt x="55" y="26"/>
                    <a:pt x="54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6"/>
                    <a:pt x="53" y="25"/>
                    <a:pt x="53" y="25"/>
                  </a:cubicBezTo>
                  <a:cubicBezTo>
                    <a:pt x="53" y="24"/>
                    <a:pt x="53" y="24"/>
                    <a:pt x="52" y="23"/>
                  </a:cubicBezTo>
                  <a:cubicBezTo>
                    <a:pt x="52" y="22"/>
                    <a:pt x="53" y="22"/>
                    <a:pt x="53" y="21"/>
                  </a:cubicBezTo>
                  <a:cubicBezTo>
                    <a:pt x="54" y="21"/>
                    <a:pt x="55" y="22"/>
                    <a:pt x="55" y="22"/>
                  </a:cubicBezTo>
                  <a:close/>
                  <a:moveTo>
                    <a:pt x="50" y="15"/>
                  </a:moveTo>
                  <a:cubicBezTo>
                    <a:pt x="51" y="15"/>
                    <a:pt x="51" y="15"/>
                    <a:pt x="52" y="15"/>
                  </a:cubicBezTo>
                  <a:cubicBezTo>
                    <a:pt x="52" y="16"/>
                    <a:pt x="53" y="16"/>
                    <a:pt x="53" y="17"/>
                  </a:cubicBezTo>
                  <a:cubicBezTo>
                    <a:pt x="53" y="18"/>
                    <a:pt x="53" y="18"/>
                    <a:pt x="52" y="19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51" y="19"/>
                    <a:pt x="51" y="19"/>
                    <a:pt x="50" y="18"/>
                  </a:cubicBezTo>
                  <a:cubicBezTo>
                    <a:pt x="50" y="18"/>
                    <a:pt x="50" y="17"/>
                    <a:pt x="50" y="17"/>
                  </a:cubicBezTo>
                  <a:cubicBezTo>
                    <a:pt x="49" y="16"/>
                    <a:pt x="49" y="15"/>
                    <a:pt x="50" y="15"/>
                  </a:cubicBezTo>
                  <a:close/>
                  <a:moveTo>
                    <a:pt x="33" y="3"/>
                  </a:moveTo>
                  <a:cubicBezTo>
                    <a:pt x="34" y="4"/>
                    <a:pt x="34" y="4"/>
                    <a:pt x="35" y="4"/>
                  </a:cubicBezTo>
                  <a:cubicBezTo>
                    <a:pt x="36" y="4"/>
                    <a:pt x="36" y="5"/>
                    <a:pt x="36" y="5"/>
                  </a:cubicBezTo>
                  <a:cubicBezTo>
                    <a:pt x="36" y="6"/>
                    <a:pt x="35" y="6"/>
                    <a:pt x="35" y="6"/>
                  </a:cubicBezTo>
                  <a:cubicBezTo>
                    <a:pt x="35" y="6"/>
                    <a:pt x="35" y="6"/>
                    <a:pt x="34" y="6"/>
                  </a:cubicBezTo>
                  <a:cubicBezTo>
                    <a:pt x="34" y="6"/>
                    <a:pt x="33" y="6"/>
                    <a:pt x="33" y="6"/>
                  </a:cubicBezTo>
                  <a:cubicBezTo>
                    <a:pt x="32" y="6"/>
                    <a:pt x="32" y="5"/>
                    <a:pt x="32" y="5"/>
                  </a:cubicBezTo>
                  <a:cubicBezTo>
                    <a:pt x="32" y="4"/>
                    <a:pt x="32" y="3"/>
                    <a:pt x="33" y="3"/>
                  </a:cubicBezTo>
                  <a:close/>
                  <a:moveTo>
                    <a:pt x="26" y="3"/>
                  </a:moveTo>
                  <a:cubicBezTo>
                    <a:pt x="26" y="3"/>
                    <a:pt x="27" y="3"/>
                    <a:pt x="27" y="3"/>
                  </a:cubicBezTo>
                  <a:cubicBezTo>
                    <a:pt x="28" y="3"/>
                    <a:pt x="29" y="4"/>
                    <a:pt x="29" y="5"/>
                  </a:cubicBezTo>
                  <a:cubicBezTo>
                    <a:pt x="29" y="5"/>
                    <a:pt x="28" y="6"/>
                    <a:pt x="28" y="6"/>
                  </a:cubicBezTo>
                  <a:cubicBezTo>
                    <a:pt x="27" y="6"/>
                    <a:pt x="2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4" y="4"/>
                    <a:pt x="25" y="4"/>
                    <a:pt x="26" y="3"/>
                  </a:cubicBezTo>
                  <a:close/>
                  <a:moveTo>
                    <a:pt x="4" y="22"/>
                  </a:moveTo>
                  <a:cubicBezTo>
                    <a:pt x="4" y="22"/>
                    <a:pt x="4" y="21"/>
                    <a:pt x="4" y="21"/>
                  </a:cubicBezTo>
                  <a:cubicBezTo>
                    <a:pt x="5" y="20"/>
                    <a:pt x="6" y="20"/>
                    <a:pt x="6" y="20"/>
                  </a:cubicBezTo>
                  <a:cubicBezTo>
                    <a:pt x="7" y="20"/>
                    <a:pt x="7" y="21"/>
                    <a:pt x="7" y="22"/>
                  </a:cubicBezTo>
                  <a:cubicBezTo>
                    <a:pt x="7" y="22"/>
                    <a:pt x="7" y="23"/>
                    <a:pt x="6" y="23"/>
                  </a:cubicBezTo>
                  <a:cubicBezTo>
                    <a:pt x="6" y="24"/>
                    <a:pt x="6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4" y="24"/>
                    <a:pt x="4" y="23"/>
                    <a:pt x="4" y="22"/>
                  </a:cubicBezTo>
                  <a:close/>
                  <a:moveTo>
                    <a:pt x="3" y="30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8"/>
                  </a:cubicBezTo>
                  <a:cubicBezTo>
                    <a:pt x="3" y="27"/>
                    <a:pt x="4" y="27"/>
                    <a:pt x="4" y="27"/>
                  </a:cubicBezTo>
                  <a:cubicBezTo>
                    <a:pt x="5" y="27"/>
                    <a:pt x="6" y="27"/>
                    <a:pt x="6" y="28"/>
                  </a:cubicBezTo>
                  <a:cubicBezTo>
                    <a:pt x="6" y="29"/>
                    <a:pt x="6" y="29"/>
                    <a:pt x="6" y="30"/>
                  </a:cubicBezTo>
                  <a:cubicBezTo>
                    <a:pt x="6" y="31"/>
                    <a:pt x="5" y="31"/>
                    <a:pt x="4" y="31"/>
                  </a:cubicBezTo>
                  <a:cubicBezTo>
                    <a:pt x="3" y="31"/>
                    <a:pt x="3" y="31"/>
                    <a:pt x="3" y="30"/>
                  </a:cubicBezTo>
                  <a:close/>
                  <a:moveTo>
                    <a:pt x="5" y="38"/>
                  </a:moveTo>
                  <a:cubicBezTo>
                    <a:pt x="5" y="38"/>
                    <a:pt x="4" y="38"/>
                    <a:pt x="4" y="37"/>
                  </a:cubicBezTo>
                  <a:cubicBezTo>
                    <a:pt x="4" y="37"/>
                    <a:pt x="4" y="36"/>
                    <a:pt x="3" y="36"/>
                  </a:cubicBezTo>
                  <a:cubicBezTo>
                    <a:pt x="3" y="35"/>
                    <a:pt x="4" y="34"/>
                    <a:pt x="4" y="34"/>
                  </a:cubicBezTo>
                  <a:cubicBezTo>
                    <a:pt x="5" y="34"/>
                    <a:pt x="6" y="34"/>
                    <a:pt x="6" y="35"/>
                  </a:cubicBezTo>
                  <a:cubicBezTo>
                    <a:pt x="6" y="36"/>
                    <a:pt x="6" y="36"/>
                    <a:pt x="7" y="37"/>
                  </a:cubicBezTo>
                  <a:cubicBezTo>
                    <a:pt x="7" y="37"/>
                    <a:pt x="6" y="38"/>
                    <a:pt x="6" y="38"/>
                  </a:cubicBezTo>
                  <a:cubicBezTo>
                    <a:pt x="5" y="38"/>
                    <a:pt x="5" y="38"/>
                    <a:pt x="5" y="38"/>
                  </a:cubicBezTo>
                  <a:close/>
                  <a:moveTo>
                    <a:pt x="9" y="45"/>
                  </a:moveTo>
                  <a:cubicBezTo>
                    <a:pt x="9" y="45"/>
                    <a:pt x="8" y="45"/>
                    <a:pt x="8" y="45"/>
                  </a:cubicBezTo>
                  <a:cubicBezTo>
                    <a:pt x="8" y="45"/>
                    <a:pt x="7" y="45"/>
                    <a:pt x="7" y="44"/>
                  </a:cubicBezTo>
                  <a:cubicBezTo>
                    <a:pt x="7" y="44"/>
                    <a:pt x="6" y="43"/>
                    <a:pt x="6" y="43"/>
                  </a:cubicBezTo>
                  <a:cubicBezTo>
                    <a:pt x="6" y="42"/>
                    <a:pt x="6" y="41"/>
                    <a:pt x="7" y="41"/>
                  </a:cubicBezTo>
                  <a:cubicBezTo>
                    <a:pt x="7" y="40"/>
                    <a:pt x="8" y="41"/>
                    <a:pt x="8" y="41"/>
                  </a:cubicBezTo>
                  <a:cubicBezTo>
                    <a:pt x="9" y="42"/>
                    <a:pt x="9" y="42"/>
                    <a:pt x="9" y="43"/>
                  </a:cubicBezTo>
                  <a:cubicBezTo>
                    <a:pt x="10" y="43"/>
                    <a:pt x="10" y="44"/>
                    <a:pt x="9" y="45"/>
                  </a:cubicBezTo>
                  <a:close/>
                  <a:moveTo>
                    <a:pt x="9" y="17"/>
                  </a:moveTo>
                  <a:cubicBezTo>
                    <a:pt x="9" y="17"/>
                    <a:pt x="9" y="18"/>
                    <a:pt x="8" y="18"/>
                  </a:cubicBezTo>
                  <a:cubicBezTo>
                    <a:pt x="8" y="18"/>
                    <a:pt x="8" y="17"/>
                    <a:pt x="7" y="17"/>
                  </a:cubicBezTo>
                  <a:cubicBezTo>
                    <a:pt x="7" y="17"/>
                    <a:pt x="7" y="16"/>
                    <a:pt x="7" y="15"/>
                  </a:cubicBezTo>
                  <a:cubicBezTo>
                    <a:pt x="7" y="15"/>
                    <a:pt x="8" y="14"/>
                    <a:pt x="8" y="14"/>
                  </a:cubicBezTo>
                  <a:cubicBezTo>
                    <a:pt x="9" y="13"/>
                    <a:pt x="9" y="13"/>
                    <a:pt x="10" y="14"/>
                  </a:cubicBezTo>
                  <a:cubicBezTo>
                    <a:pt x="11" y="14"/>
                    <a:pt x="11" y="15"/>
                    <a:pt x="10" y="16"/>
                  </a:cubicBezTo>
                  <a:cubicBezTo>
                    <a:pt x="10" y="16"/>
                    <a:pt x="10" y="16"/>
                    <a:pt x="9" y="17"/>
                  </a:cubicBezTo>
                  <a:close/>
                  <a:moveTo>
                    <a:pt x="14" y="50"/>
                  </a:moveTo>
                  <a:cubicBezTo>
                    <a:pt x="14" y="50"/>
                    <a:pt x="13" y="50"/>
                    <a:pt x="13" y="50"/>
                  </a:cubicBezTo>
                  <a:cubicBezTo>
                    <a:pt x="13" y="50"/>
                    <a:pt x="12" y="50"/>
                    <a:pt x="12" y="50"/>
                  </a:cubicBezTo>
                  <a:cubicBezTo>
                    <a:pt x="12" y="50"/>
                    <a:pt x="11" y="49"/>
                    <a:pt x="11" y="49"/>
                  </a:cubicBezTo>
                  <a:cubicBezTo>
                    <a:pt x="10" y="48"/>
                    <a:pt x="10" y="47"/>
                    <a:pt x="11" y="47"/>
                  </a:cubicBezTo>
                  <a:cubicBezTo>
                    <a:pt x="11" y="46"/>
                    <a:pt x="12" y="46"/>
                    <a:pt x="13" y="47"/>
                  </a:cubicBezTo>
                  <a:cubicBezTo>
                    <a:pt x="13" y="47"/>
                    <a:pt x="13" y="48"/>
                    <a:pt x="14" y="48"/>
                  </a:cubicBezTo>
                  <a:cubicBezTo>
                    <a:pt x="14" y="48"/>
                    <a:pt x="14" y="49"/>
                    <a:pt x="14" y="50"/>
                  </a:cubicBezTo>
                  <a:close/>
                  <a:moveTo>
                    <a:pt x="15" y="11"/>
                  </a:moveTo>
                  <a:cubicBezTo>
                    <a:pt x="15" y="11"/>
                    <a:pt x="14" y="11"/>
                    <a:pt x="14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1" y="11"/>
                    <a:pt x="11" y="10"/>
                    <a:pt x="12" y="10"/>
                  </a:cubicBezTo>
                  <a:cubicBezTo>
                    <a:pt x="12" y="9"/>
                    <a:pt x="13" y="9"/>
                    <a:pt x="13" y="9"/>
                  </a:cubicBezTo>
                  <a:cubicBezTo>
                    <a:pt x="14" y="8"/>
                    <a:pt x="15" y="8"/>
                    <a:pt x="15" y="9"/>
                  </a:cubicBezTo>
                  <a:cubicBezTo>
                    <a:pt x="16" y="9"/>
                    <a:pt x="16" y="10"/>
                    <a:pt x="15" y="11"/>
                  </a:cubicBezTo>
                  <a:close/>
                  <a:moveTo>
                    <a:pt x="20" y="53"/>
                  </a:moveTo>
                  <a:cubicBezTo>
                    <a:pt x="20" y="54"/>
                    <a:pt x="20" y="54"/>
                    <a:pt x="19" y="54"/>
                  </a:cubicBezTo>
                  <a:cubicBezTo>
                    <a:pt x="19" y="54"/>
                    <a:pt x="19" y="54"/>
                    <a:pt x="18" y="54"/>
                  </a:cubicBezTo>
                  <a:cubicBezTo>
                    <a:pt x="18" y="54"/>
                    <a:pt x="17" y="54"/>
                    <a:pt x="17" y="53"/>
                  </a:cubicBezTo>
                  <a:cubicBezTo>
                    <a:pt x="16" y="53"/>
                    <a:pt x="16" y="52"/>
                    <a:pt x="16" y="51"/>
                  </a:cubicBezTo>
                  <a:cubicBezTo>
                    <a:pt x="17" y="51"/>
                    <a:pt x="17" y="51"/>
                    <a:pt x="18" y="51"/>
                  </a:cubicBezTo>
                  <a:cubicBezTo>
                    <a:pt x="19" y="51"/>
                    <a:pt x="19" y="51"/>
                    <a:pt x="20" y="52"/>
                  </a:cubicBezTo>
                  <a:cubicBezTo>
                    <a:pt x="20" y="52"/>
                    <a:pt x="21" y="53"/>
                    <a:pt x="20" y="53"/>
                  </a:cubicBezTo>
                  <a:close/>
                  <a:moveTo>
                    <a:pt x="19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7"/>
                  </a:cubicBezTo>
                  <a:cubicBezTo>
                    <a:pt x="17" y="7"/>
                    <a:pt x="18" y="6"/>
                    <a:pt x="18" y="6"/>
                  </a:cubicBezTo>
                  <a:cubicBezTo>
                    <a:pt x="19" y="5"/>
                    <a:pt x="19" y="5"/>
                    <a:pt x="20" y="5"/>
                  </a:cubicBezTo>
                  <a:cubicBezTo>
                    <a:pt x="21" y="5"/>
                    <a:pt x="22" y="5"/>
                    <a:pt x="22" y="6"/>
                  </a:cubicBezTo>
                  <a:cubicBezTo>
                    <a:pt x="22" y="6"/>
                    <a:pt x="22" y="7"/>
                    <a:pt x="21" y="7"/>
                  </a:cubicBezTo>
                  <a:cubicBezTo>
                    <a:pt x="21" y="8"/>
                    <a:pt x="20" y="8"/>
                    <a:pt x="19" y="8"/>
                  </a:cubicBezTo>
                  <a:close/>
                  <a:moveTo>
                    <a:pt x="26" y="56"/>
                  </a:moveTo>
                  <a:cubicBezTo>
                    <a:pt x="26" y="56"/>
                    <a:pt x="26" y="56"/>
                    <a:pt x="26" y="56"/>
                  </a:cubicBezTo>
                  <a:cubicBezTo>
                    <a:pt x="25" y="56"/>
                    <a:pt x="24" y="56"/>
                    <a:pt x="24" y="56"/>
                  </a:cubicBezTo>
                  <a:cubicBezTo>
                    <a:pt x="23" y="56"/>
                    <a:pt x="23" y="55"/>
                    <a:pt x="23" y="54"/>
                  </a:cubicBezTo>
                  <a:cubicBezTo>
                    <a:pt x="23" y="54"/>
                    <a:pt x="24" y="53"/>
                    <a:pt x="24" y="53"/>
                  </a:cubicBezTo>
                  <a:cubicBezTo>
                    <a:pt x="25" y="53"/>
                    <a:pt x="26" y="53"/>
                    <a:pt x="26" y="54"/>
                  </a:cubicBezTo>
                  <a:cubicBezTo>
                    <a:pt x="27" y="54"/>
                    <a:pt x="27" y="54"/>
                    <a:pt x="27" y="55"/>
                  </a:cubicBezTo>
                  <a:cubicBezTo>
                    <a:pt x="27" y="56"/>
                    <a:pt x="27" y="56"/>
                    <a:pt x="26" y="56"/>
                  </a:cubicBezTo>
                  <a:close/>
                  <a:moveTo>
                    <a:pt x="33" y="56"/>
                  </a:moveTo>
                  <a:cubicBezTo>
                    <a:pt x="33" y="56"/>
                    <a:pt x="32" y="56"/>
                    <a:pt x="31" y="56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31" y="56"/>
                    <a:pt x="30" y="56"/>
                    <a:pt x="30" y="55"/>
                  </a:cubicBezTo>
                  <a:cubicBezTo>
                    <a:pt x="30" y="54"/>
                    <a:pt x="30" y="54"/>
                    <a:pt x="31" y="54"/>
                  </a:cubicBezTo>
                  <a:cubicBezTo>
                    <a:pt x="32" y="54"/>
                    <a:pt x="32" y="54"/>
                    <a:pt x="33" y="54"/>
                  </a:cubicBezTo>
                  <a:cubicBezTo>
                    <a:pt x="34" y="53"/>
                    <a:pt x="34" y="54"/>
                    <a:pt x="34" y="55"/>
                  </a:cubicBezTo>
                  <a:cubicBezTo>
                    <a:pt x="35" y="55"/>
                    <a:pt x="34" y="56"/>
                    <a:pt x="33" y="56"/>
                  </a:cubicBezTo>
                  <a:close/>
                  <a:moveTo>
                    <a:pt x="32" y="41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8" y="42"/>
                    <a:pt x="26" y="41"/>
                    <a:pt x="25" y="41"/>
                  </a:cubicBezTo>
                  <a:cubicBezTo>
                    <a:pt x="24" y="40"/>
                    <a:pt x="22" y="40"/>
                    <a:pt x="21" y="39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5" y="35"/>
                    <a:pt x="27" y="37"/>
                    <a:pt x="29" y="37"/>
                  </a:cubicBezTo>
                  <a:cubicBezTo>
                    <a:pt x="31" y="37"/>
                    <a:pt x="32" y="36"/>
                    <a:pt x="32" y="35"/>
                  </a:cubicBezTo>
                  <a:cubicBezTo>
                    <a:pt x="32" y="33"/>
                    <a:pt x="30" y="33"/>
                    <a:pt x="27" y="32"/>
                  </a:cubicBezTo>
                  <a:cubicBezTo>
                    <a:pt x="25" y="31"/>
                    <a:pt x="23" y="29"/>
                    <a:pt x="23" y="26"/>
                  </a:cubicBezTo>
                  <a:cubicBezTo>
                    <a:pt x="23" y="22"/>
                    <a:pt x="25" y="19"/>
                    <a:pt x="29" y="19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4" y="19"/>
                    <a:pt x="36" y="19"/>
                    <a:pt x="37" y="20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4" y="24"/>
                    <a:pt x="32" y="23"/>
                    <a:pt x="31" y="23"/>
                  </a:cubicBezTo>
                  <a:cubicBezTo>
                    <a:pt x="30" y="23"/>
                    <a:pt x="28" y="24"/>
                    <a:pt x="28" y="25"/>
                  </a:cubicBezTo>
                  <a:cubicBezTo>
                    <a:pt x="28" y="26"/>
                    <a:pt x="30" y="27"/>
                    <a:pt x="31" y="27"/>
                  </a:cubicBezTo>
                  <a:cubicBezTo>
                    <a:pt x="35" y="28"/>
                    <a:pt x="38" y="30"/>
                    <a:pt x="38" y="34"/>
                  </a:cubicBezTo>
                  <a:cubicBezTo>
                    <a:pt x="38" y="38"/>
                    <a:pt x="36" y="40"/>
                    <a:pt x="32" y="41"/>
                  </a:cubicBezTo>
                  <a:close/>
                  <a:moveTo>
                    <a:pt x="41" y="54"/>
                  </a:moveTo>
                  <a:cubicBezTo>
                    <a:pt x="40" y="54"/>
                    <a:pt x="39" y="55"/>
                    <a:pt x="39" y="55"/>
                  </a:cubicBezTo>
                  <a:cubicBezTo>
                    <a:pt x="39" y="55"/>
                    <a:pt x="39" y="55"/>
                    <a:pt x="38" y="55"/>
                  </a:cubicBezTo>
                  <a:cubicBezTo>
                    <a:pt x="38" y="55"/>
                    <a:pt x="37" y="55"/>
                    <a:pt x="37" y="54"/>
                  </a:cubicBezTo>
                  <a:cubicBezTo>
                    <a:pt x="37" y="53"/>
                    <a:pt x="37" y="53"/>
                    <a:pt x="38" y="52"/>
                  </a:cubicBezTo>
                  <a:cubicBezTo>
                    <a:pt x="38" y="52"/>
                    <a:pt x="39" y="52"/>
                    <a:pt x="39" y="52"/>
                  </a:cubicBezTo>
                  <a:cubicBezTo>
                    <a:pt x="40" y="51"/>
                    <a:pt x="41" y="52"/>
                    <a:pt x="41" y="52"/>
                  </a:cubicBezTo>
                  <a:cubicBezTo>
                    <a:pt x="42" y="53"/>
                    <a:pt x="41" y="54"/>
                    <a:pt x="41" y="54"/>
                  </a:cubicBezTo>
                  <a:close/>
                  <a:moveTo>
                    <a:pt x="43" y="8"/>
                  </a:moveTo>
                  <a:cubicBezTo>
                    <a:pt x="42" y="9"/>
                    <a:pt x="42" y="9"/>
                    <a:pt x="42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0" y="9"/>
                    <a:pt x="40" y="8"/>
                    <a:pt x="39" y="8"/>
                  </a:cubicBezTo>
                  <a:cubicBezTo>
                    <a:pt x="39" y="8"/>
                    <a:pt x="38" y="7"/>
                    <a:pt x="39" y="6"/>
                  </a:cubicBezTo>
                  <a:cubicBezTo>
                    <a:pt x="39" y="6"/>
                    <a:pt x="40" y="5"/>
                    <a:pt x="40" y="6"/>
                  </a:cubicBezTo>
                  <a:cubicBezTo>
                    <a:pt x="41" y="6"/>
                    <a:pt x="42" y="6"/>
                    <a:pt x="42" y="6"/>
                  </a:cubicBezTo>
                  <a:cubicBezTo>
                    <a:pt x="43" y="7"/>
                    <a:pt x="43" y="8"/>
                    <a:pt x="43" y="8"/>
                  </a:cubicBezTo>
                  <a:close/>
                  <a:moveTo>
                    <a:pt x="47" y="50"/>
                  </a:moveTo>
                  <a:cubicBezTo>
                    <a:pt x="46" y="50"/>
                    <a:pt x="46" y="51"/>
                    <a:pt x="45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43" y="50"/>
                    <a:pt x="43" y="49"/>
                    <a:pt x="44" y="49"/>
                  </a:cubicBezTo>
                  <a:cubicBezTo>
                    <a:pt x="44" y="49"/>
                    <a:pt x="45" y="48"/>
                    <a:pt x="45" y="48"/>
                  </a:cubicBezTo>
                  <a:cubicBezTo>
                    <a:pt x="46" y="47"/>
                    <a:pt x="47" y="48"/>
                    <a:pt x="47" y="48"/>
                  </a:cubicBezTo>
                  <a:cubicBezTo>
                    <a:pt x="48" y="49"/>
                    <a:pt x="48" y="49"/>
                    <a:pt x="47" y="50"/>
                  </a:cubicBezTo>
                  <a:close/>
                  <a:moveTo>
                    <a:pt x="47" y="13"/>
                  </a:moveTo>
                  <a:cubicBezTo>
                    <a:pt x="47" y="13"/>
                    <a:pt x="47" y="13"/>
                    <a:pt x="46" y="13"/>
                  </a:cubicBezTo>
                  <a:cubicBezTo>
                    <a:pt x="46" y="12"/>
                    <a:pt x="46" y="12"/>
                    <a:pt x="45" y="12"/>
                  </a:cubicBezTo>
                  <a:cubicBezTo>
                    <a:pt x="45" y="11"/>
                    <a:pt x="44" y="10"/>
                    <a:pt x="45" y="10"/>
                  </a:cubicBezTo>
                  <a:cubicBezTo>
                    <a:pt x="45" y="9"/>
                    <a:pt x="46" y="9"/>
                    <a:pt x="47" y="10"/>
                  </a:cubicBezTo>
                  <a:cubicBezTo>
                    <a:pt x="47" y="10"/>
                    <a:pt x="48" y="10"/>
                    <a:pt x="48" y="11"/>
                  </a:cubicBezTo>
                  <a:cubicBezTo>
                    <a:pt x="49" y="11"/>
                    <a:pt x="49" y="12"/>
                    <a:pt x="48" y="13"/>
                  </a:cubicBezTo>
                  <a:cubicBezTo>
                    <a:pt x="48" y="13"/>
                    <a:pt x="48" y="13"/>
                    <a:pt x="47" y="13"/>
                  </a:cubicBezTo>
                  <a:close/>
                  <a:moveTo>
                    <a:pt x="52" y="44"/>
                  </a:moveTo>
                  <a:cubicBezTo>
                    <a:pt x="52" y="45"/>
                    <a:pt x="51" y="45"/>
                    <a:pt x="51" y="46"/>
                  </a:cubicBezTo>
                  <a:cubicBezTo>
                    <a:pt x="51" y="46"/>
                    <a:pt x="50" y="46"/>
                    <a:pt x="50" y="46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48" y="46"/>
                    <a:pt x="48" y="45"/>
                    <a:pt x="49" y="44"/>
                  </a:cubicBezTo>
                  <a:cubicBezTo>
                    <a:pt x="49" y="44"/>
                    <a:pt x="49" y="43"/>
                    <a:pt x="50" y="43"/>
                  </a:cubicBezTo>
                  <a:cubicBezTo>
                    <a:pt x="50" y="42"/>
                    <a:pt x="51" y="42"/>
                    <a:pt x="52" y="42"/>
                  </a:cubicBezTo>
                  <a:cubicBezTo>
                    <a:pt x="52" y="43"/>
                    <a:pt x="52" y="44"/>
                    <a:pt x="52" y="44"/>
                  </a:cubicBezTo>
                  <a:close/>
                  <a:moveTo>
                    <a:pt x="55" y="37"/>
                  </a:moveTo>
                  <a:cubicBezTo>
                    <a:pt x="55" y="38"/>
                    <a:pt x="55" y="39"/>
                    <a:pt x="54" y="39"/>
                  </a:cubicBezTo>
                  <a:cubicBezTo>
                    <a:pt x="54" y="40"/>
                    <a:pt x="54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2" y="40"/>
                    <a:pt x="52" y="39"/>
                    <a:pt x="52" y="38"/>
                  </a:cubicBezTo>
                  <a:cubicBezTo>
                    <a:pt x="52" y="38"/>
                    <a:pt x="52" y="37"/>
                    <a:pt x="52" y="37"/>
                  </a:cubicBezTo>
                  <a:cubicBezTo>
                    <a:pt x="53" y="36"/>
                    <a:pt x="53" y="35"/>
                    <a:pt x="54" y="36"/>
                  </a:cubicBezTo>
                  <a:cubicBezTo>
                    <a:pt x="55" y="36"/>
                    <a:pt x="55" y="37"/>
                    <a:pt x="55" y="37"/>
                  </a:cubicBezTo>
                  <a:close/>
                  <a:moveTo>
                    <a:pt x="56" y="32"/>
                  </a:moveTo>
                  <a:cubicBezTo>
                    <a:pt x="56" y="32"/>
                    <a:pt x="55" y="33"/>
                    <a:pt x="55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4" y="33"/>
                    <a:pt x="53" y="32"/>
                    <a:pt x="53" y="32"/>
                  </a:cubicBezTo>
                  <a:cubicBezTo>
                    <a:pt x="53" y="31"/>
                    <a:pt x="53" y="30"/>
                    <a:pt x="53" y="30"/>
                  </a:cubicBezTo>
                  <a:cubicBezTo>
                    <a:pt x="53" y="29"/>
                    <a:pt x="54" y="28"/>
                    <a:pt x="55" y="28"/>
                  </a:cubicBezTo>
                  <a:cubicBezTo>
                    <a:pt x="56" y="28"/>
                    <a:pt x="56" y="29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1"/>
                    <a:pt x="56" y="32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1" name="Freeform 237"/>
            <p:cNvSpPr>
              <a:spLocks/>
            </p:cNvSpPr>
            <p:nvPr userDrawn="1"/>
          </p:nvSpPr>
          <p:spPr bwMode="auto">
            <a:xfrm>
              <a:off x="6959600" y="1012825"/>
              <a:ext cx="15875" cy="15875"/>
            </a:xfrm>
            <a:custGeom>
              <a:avLst/>
              <a:gdLst>
                <a:gd name="T0" fmla="*/ 4 w 4"/>
                <a:gd name="T1" fmla="*/ 3 h 4"/>
                <a:gd name="T2" fmla="*/ 3 w 4"/>
                <a:gd name="T3" fmla="*/ 1 h 4"/>
                <a:gd name="T4" fmla="*/ 1 w 4"/>
                <a:gd name="T5" fmla="*/ 0 h 4"/>
                <a:gd name="T6" fmla="*/ 0 w 4"/>
                <a:gd name="T7" fmla="*/ 2 h 4"/>
                <a:gd name="T8" fmla="*/ 1 w 4"/>
                <a:gd name="T9" fmla="*/ 3 h 4"/>
                <a:gd name="T10" fmla="*/ 2 w 4"/>
                <a:gd name="T11" fmla="*/ 4 h 4"/>
                <a:gd name="T12" fmla="*/ 3 w 4"/>
                <a:gd name="T13" fmla="*/ 4 h 4"/>
                <a:gd name="T14" fmla="*/ 4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2" name="Freeform 238"/>
            <p:cNvSpPr>
              <a:spLocks/>
            </p:cNvSpPr>
            <p:nvPr userDrawn="1"/>
          </p:nvSpPr>
          <p:spPr bwMode="auto">
            <a:xfrm>
              <a:off x="6970713" y="1036638"/>
              <a:ext cx="15875" cy="19050"/>
            </a:xfrm>
            <a:custGeom>
              <a:avLst/>
              <a:gdLst>
                <a:gd name="T0" fmla="*/ 2 w 4"/>
                <a:gd name="T1" fmla="*/ 1 h 5"/>
                <a:gd name="T2" fmla="*/ 1 w 4"/>
                <a:gd name="T3" fmla="*/ 1 h 5"/>
                <a:gd name="T4" fmla="*/ 0 w 4"/>
                <a:gd name="T5" fmla="*/ 3 h 5"/>
                <a:gd name="T6" fmla="*/ 1 w 4"/>
                <a:gd name="T7" fmla="*/ 4 h 5"/>
                <a:gd name="T8" fmla="*/ 2 w 4"/>
                <a:gd name="T9" fmla="*/ 5 h 5"/>
                <a:gd name="T10" fmla="*/ 3 w 4"/>
                <a:gd name="T11" fmla="*/ 5 h 5"/>
                <a:gd name="T12" fmla="*/ 3 w 4"/>
                <a:gd name="T13" fmla="*/ 3 h 5"/>
                <a:gd name="T14" fmla="*/ 2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2" y="1"/>
                  </a:moveTo>
                  <a:cubicBezTo>
                    <a:pt x="2" y="1"/>
                    <a:pt x="1" y="0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4"/>
                    <a:pt x="4" y="3"/>
                    <a:pt x="3" y="3"/>
                  </a:cubicBezTo>
                  <a:cubicBezTo>
                    <a:pt x="3" y="2"/>
                    <a:pt x="3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3" name="Freeform 239"/>
            <p:cNvSpPr>
              <a:spLocks/>
            </p:cNvSpPr>
            <p:nvPr userDrawn="1"/>
          </p:nvSpPr>
          <p:spPr bwMode="auto">
            <a:xfrm>
              <a:off x="6986588" y="1060450"/>
              <a:ext cx="15875" cy="14288"/>
            </a:xfrm>
            <a:custGeom>
              <a:avLst/>
              <a:gdLst>
                <a:gd name="T0" fmla="*/ 3 w 4"/>
                <a:gd name="T1" fmla="*/ 1 h 4"/>
                <a:gd name="T2" fmla="*/ 1 w 4"/>
                <a:gd name="T3" fmla="*/ 1 h 4"/>
                <a:gd name="T4" fmla="*/ 1 w 4"/>
                <a:gd name="T5" fmla="*/ 3 h 4"/>
                <a:gd name="T6" fmla="*/ 2 w 4"/>
                <a:gd name="T7" fmla="*/ 4 h 4"/>
                <a:gd name="T8" fmla="*/ 3 w 4"/>
                <a:gd name="T9" fmla="*/ 4 h 4"/>
                <a:gd name="T10" fmla="*/ 4 w 4"/>
                <a:gd name="T11" fmla="*/ 4 h 4"/>
                <a:gd name="T12" fmla="*/ 4 w 4"/>
                <a:gd name="T13" fmla="*/ 2 h 4"/>
                <a:gd name="T14" fmla="*/ 3 w 4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2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4" name="Freeform 240"/>
            <p:cNvSpPr>
              <a:spLocks/>
            </p:cNvSpPr>
            <p:nvPr userDrawn="1"/>
          </p:nvSpPr>
          <p:spPr bwMode="auto">
            <a:xfrm>
              <a:off x="6975475" y="931863"/>
              <a:ext cx="15875" cy="19050"/>
            </a:xfrm>
            <a:custGeom>
              <a:avLst/>
              <a:gdLst>
                <a:gd name="T0" fmla="*/ 3 w 4"/>
                <a:gd name="T1" fmla="*/ 1 h 5"/>
                <a:gd name="T2" fmla="*/ 1 w 4"/>
                <a:gd name="T3" fmla="*/ 1 h 5"/>
                <a:gd name="T4" fmla="*/ 0 w 4"/>
                <a:gd name="T5" fmla="*/ 2 h 5"/>
                <a:gd name="T6" fmla="*/ 0 w 4"/>
                <a:gd name="T7" fmla="*/ 4 h 5"/>
                <a:gd name="T8" fmla="*/ 1 w 4"/>
                <a:gd name="T9" fmla="*/ 5 h 5"/>
                <a:gd name="T10" fmla="*/ 2 w 4"/>
                <a:gd name="T11" fmla="*/ 4 h 5"/>
                <a:gd name="T12" fmla="*/ 3 w 4"/>
                <a:gd name="T13" fmla="*/ 3 h 5"/>
                <a:gd name="T14" fmla="*/ 3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5" name="Freeform 241"/>
            <p:cNvSpPr>
              <a:spLocks/>
            </p:cNvSpPr>
            <p:nvPr userDrawn="1"/>
          </p:nvSpPr>
          <p:spPr bwMode="auto">
            <a:xfrm>
              <a:off x="7040563" y="893763"/>
              <a:ext cx="19050" cy="11113"/>
            </a:xfrm>
            <a:custGeom>
              <a:avLst/>
              <a:gdLst>
                <a:gd name="T0" fmla="*/ 2 w 5"/>
                <a:gd name="T1" fmla="*/ 3 h 3"/>
                <a:gd name="T2" fmla="*/ 2 w 5"/>
                <a:gd name="T3" fmla="*/ 3 h 3"/>
                <a:gd name="T4" fmla="*/ 4 w 5"/>
                <a:gd name="T5" fmla="*/ 3 h 3"/>
                <a:gd name="T6" fmla="*/ 5 w 5"/>
                <a:gd name="T7" fmla="*/ 2 h 3"/>
                <a:gd name="T8" fmla="*/ 3 w 5"/>
                <a:gd name="T9" fmla="*/ 0 h 3"/>
                <a:gd name="T10" fmla="*/ 2 w 5"/>
                <a:gd name="T11" fmla="*/ 0 h 3"/>
                <a:gd name="T12" fmla="*/ 0 w 5"/>
                <a:gd name="T13" fmla="*/ 2 h 3"/>
                <a:gd name="T14" fmla="*/ 2 w 5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6" name="Freeform 242"/>
            <p:cNvSpPr>
              <a:spLocks/>
            </p:cNvSpPr>
            <p:nvPr userDrawn="1"/>
          </p:nvSpPr>
          <p:spPr bwMode="auto">
            <a:xfrm>
              <a:off x="7072313" y="893763"/>
              <a:ext cx="14288" cy="11113"/>
            </a:xfrm>
            <a:custGeom>
              <a:avLst/>
              <a:gdLst>
                <a:gd name="T0" fmla="*/ 1 w 4"/>
                <a:gd name="T1" fmla="*/ 3 h 3"/>
                <a:gd name="T2" fmla="*/ 2 w 4"/>
                <a:gd name="T3" fmla="*/ 3 h 3"/>
                <a:gd name="T4" fmla="*/ 3 w 4"/>
                <a:gd name="T5" fmla="*/ 3 h 3"/>
                <a:gd name="T6" fmla="*/ 4 w 4"/>
                <a:gd name="T7" fmla="*/ 2 h 3"/>
                <a:gd name="T8" fmla="*/ 3 w 4"/>
                <a:gd name="T9" fmla="*/ 1 h 3"/>
                <a:gd name="T10" fmla="*/ 1 w 4"/>
                <a:gd name="T11" fmla="*/ 0 h 3"/>
                <a:gd name="T12" fmla="*/ 0 w 4"/>
                <a:gd name="T13" fmla="*/ 2 h 3"/>
                <a:gd name="T14" fmla="*/ 1 w 4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3" y="1"/>
                  </a:cubicBezTo>
                  <a:cubicBezTo>
                    <a:pt x="2" y="1"/>
                    <a:pt x="2" y="1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7" name="Freeform 243"/>
            <p:cNvSpPr>
              <a:spLocks/>
            </p:cNvSpPr>
            <p:nvPr userDrawn="1"/>
          </p:nvSpPr>
          <p:spPr bwMode="auto">
            <a:xfrm>
              <a:off x="7137400" y="939800"/>
              <a:ext cx="15875" cy="15875"/>
            </a:xfrm>
            <a:custGeom>
              <a:avLst/>
              <a:gdLst>
                <a:gd name="T0" fmla="*/ 1 w 4"/>
                <a:gd name="T1" fmla="*/ 3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1 w 4"/>
                <a:gd name="T11" fmla="*/ 0 h 4"/>
                <a:gd name="T12" fmla="*/ 1 w 4"/>
                <a:gd name="T13" fmla="*/ 2 h 4"/>
                <a:gd name="T14" fmla="*/ 1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8" name="Freeform 244"/>
            <p:cNvSpPr>
              <a:spLocks/>
            </p:cNvSpPr>
            <p:nvPr userDrawn="1"/>
          </p:nvSpPr>
          <p:spPr bwMode="auto">
            <a:xfrm>
              <a:off x="7148513" y="963613"/>
              <a:ext cx="15875" cy="19050"/>
            </a:xfrm>
            <a:custGeom>
              <a:avLst/>
              <a:gdLst>
                <a:gd name="T0" fmla="*/ 0 w 4"/>
                <a:gd name="T1" fmla="*/ 2 h 5"/>
                <a:gd name="T2" fmla="*/ 1 w 4"/>
                <a:gd name="T3" fmla="*/ 4 h 5"/>
                <a:gd name="T4" fmla="*/ 2 w 4"/>
                <a:gd name="T5" fmla="*/ 5 h 5"/>
                <a:gd name="T6" fmla="*/ 2 w 4"/>
                <a:gd name="T7" fmla="*/ 5 h 5"/>
                <a:gd name="T8" fmla="*/ 3 w 4"/>
                <a:gd name="T9" fmla="*/ 3 h 5"/>
                <a:gd name="T10" fmla="*/ 3 w 4"/>
                <a:gd name="T11" fmla="*/ 1 h 5"/>
                <a:gd name="T12" fmla="*/ 1 w 4"/>
                <a:gd name="T13" fmla="*/ 0 h 5"/>
                <a:gd name="T14" fmla="*/ 0 w 4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4" y="4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9" name="Freeform 245"/>
            <p:cNvSpPr>
              <a:spLocks/>
            </p:cNvSpPr>
            <p:nvPr userDrawn="1"/>
          </p:nvSpPr>
          <p:spPr bwMode="auto">
            <a:xfrm>
              <a:off x="6991350" y="912813"/>
              <a:ext cx="19050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3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0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0" name="Freeform 246"/>
            <p:cNvSpPr>
              <a:spLocks/>
            </p:cNvSpPr>
            <p:nvPr userDrawn="1"/>
          </p:nvSpPr>
          <p:spPr bwMode="auto">
            <a:xfrm>
              <a:off x="6959600" y="985838"/>
              <a:ext cx="11113" cy="15875"/>
            </a:xfrm>
            <a:custGeom>
              <a:avLst/>
              <a:gdLst>
                <a:gd name="T0" fmla="*/ 3 w 3"/>
                <a:gd name="T1" fmla="*/ 3 h 4"/>
                <a:gd name="T2" fmla="*/ 3 w 3"/>
                <a:gd name="T3" fmla="*/ 1 h 4"/>
                <a:gd name="T4" fmla="*/ 1 w 3"/>
                <a:gd name="T5" fmla="*/ 0 h 4"/>
                <a:gd name="T6" fmla="*/ 0 w 3"/>
                <a:gd name="T7" fmla="*/ 1 h 4"/>
                <a:gd name="T8" fmla="*/ 0 w 3"/>
                <a:gd name="T9" fmla="*/ 3 h 4"/>
                <a:gd name="T10" fmla="*/ 0 w 3"/>
                <a:gd name="T11" fmla="*/ 3 h 4"/>
                <a:gd name="T12" fmla="*/ 1 w 3"/>
                <a:gd name="T13" fmla="*/ 4 h 4"/>
                <a:gd name="T14" fmla="*/ 3 w 3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3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" y="4"/>
                    <a:pt x="3" y="4"/>
                    <a:pt x="3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1" name="Freeform 247"/>
            <p:cNvSpPr>
              <a:spLocks/>
            </p:cNvSpPr>
            <p:nvPr userDrawn="1"/>
          </p:nvSpPr>
          <p:spPr bwMode="auto">
            <a:xfrm>
              <a:off x="6964363" y="958850"/>
              <a:ext cx="11113" cy="15875"/>
            </a:xfrm>
            <a:custGeom>
              <a:avLst/>
              <a:gdLst>
                <a:gd name="T0" fmla="*/ 1 w 3"/>
                <a:gd name="T1" fmla="*/ 4 h 4"/>
                <a:gd name="T2" fmla="*/ 1 w 3"/>
                <a:gd name="T3" fmla="*/ 4 h 4"/>
                <a:gd name="T4" fmla="*/ 2 w 3"/>
                <a:gd name="T5" fmla="*/ 3 h 4"/>
                <a:gd name="T6" fmla="*/ 3 w 3"/>
                <a:gd name="T7" fmla="*/ 2 h 4"/>
                <a:gd name="T8" fmla="*/ 2 w 3"/>
                <a:gd name="T9" fmla="*/ 0 h 4"/>
                <a:gd name="T10" fmla="*/ 0 w 3"/>
                <a:gd name="T11" fmla="*/ 1 h 4"/>
                <a:gd name="T12" fmla="*/ 0 w 3"/>
                <a:gd name="T13" fmla="*/ 2 h 4"/>
                <a:gd name="T14" fmla="*/ 1 w 3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2" name="Freeform 248"/>
            <p:cNvSpPr>
              <a:spLocks/>
            </p:cNvSpPr>
            <p:nvPr userDrawn="1"/>
          </p:nvSpPr>
          <p:spPr bwMode="auto">
            <a:xfrm>
              <a:off x="7010400" y="1079500"/>
              <a:ext cx="19050" cy="11113"/>
            </a:xfrm>
            <a:custGeom>
              <a:avLst/>
              <a:gdLst>
                <a:gd name="T0" fmla="*/ 4 w 5"/>
                <a:gd name="T1" fmla="*/ 1 h 3"/>
                <a:gd name="T2" fmla="*/ 2 w 5"/>
                <a:gd name="T3" fmla="*/ 0 h 3"/>
                <a:gd name="T4" fmla="*/ 0 w 5"/>
                <a:gd name="T5" fmla="*/ 0 h 3"/>
                <a:gd name="T6" fmla="*/ 1 w 5"/>
                <a:gd name="T7" fmla="*/ 2 h 3"/>
                <a:gd name="T8" fmla="*/ 2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4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4" y="1"/>
                  </a:moveTo>
                  <a:cubicBezTo>
                    <a:pt x="3" y="0"/>
                    <a:pt x="3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3" name="Freeform 249"/>
            <p:cNvSpPr>
              <a:spLocks/>
            </p:cNvSpPr>
            <p:nvPr userDrawn="1"/>
          </p:nvSpPr>
          <p:spPr bwMode="auto">
            <a:xfrm>
              <a:off x="7134225" y="1044575"/>
              <a:ext cx="14288" cy="15875"/>
            </a:xfrm>
            <a:custGeom>
              <a:avLst/>
              <a:gdLst>
                <a:gd name="T0" fmla="*/ 4 w 4"/>
                <a:gd name="T1" fmla="*/ 0 h 4"/>
                <a:gd name="T2" fmla="*/ 2 w 4"/>
                <a:gd name="T3" fmla="*/ 1 h 4"/>
                <a:gd name="T4" fmla="*/ 1 w 4"/>
                <a:gd name="T5" fmla="*/ 2 h 4"/>
                <a:gd name="T6" fmla="*/ 1 w 4"/>
                <a:gd name="T7" fmla="*/ 4 h 4"/>
                <a:gd name="T8" fmla="*/ 2 w 4"/>
                <a:gd name="T9" fmla="*/ 4 h 4"/>
                <a:gd name="T10" fmla="*/ 3 w 4"/>
                <a:gd name="T11" fmla="*/ 4 h 4"/>
                <a:gd name="T12" fmla="*/ 4 w 4"/>
                <a:gd name="T13" fmla="*/ 2 h 4"/>
                <a:gd name="T14" fmla="*/ 4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3" y="0"/>
                    <a:pt x="2" y="0"/>
                    <a:pt x="2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4" name="Freeform 250"/>
            <p:cNvSpPr>
              <a:spLocks/>
            </p:cNvSpPr>
            <p:nvPr userDrawn="1"/>
          </p:nvSpPr>
          <p:spPr bwMode="auto">
            <a:xfrm>
              <a:off x="7118350" y="917575"/>
              <a:ext cx="19050" cy="14288"/>
            </a:xfrm>
            <a:custGeom>
              <a:avLst/>
              <a:gdLst>
                <a:gd name="T0" fmla="*/ 4 w 5"/>
                <a:gd name="T1" fmla="*/ 2 h 4"/>
                <a:gd name="T2" fmla="*/ 3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2 w 5"/>
                <a:gd name="T9" fmla="*/ 4 h 4"/>
                <a:gd name="T10" fmla="*/ 3 w 5"/>
                <a:gd name="T11" fmla="*/ 4 h 4"/>
                <a:gd name="T12" fmla="*/ 4 w 5"/>
                <a:gd name="T13" fmla="*/ 4 h 4"/>
                <a:gd name="T14" fmla="*/ 4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4" y="1"/>
                    <a:pt x="3" y="1"/>
                    <a:pt x="3" y="1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2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5" name="Freeform 251"/>
            <p:cNvSpPr>
              <a:spLocks/>
            </p:cNvSpPr>
            <p:nvPr userDrawn="1"/>
          </p:nvSpPr>
          <p:spPr bwMode="auto">
            <a:xfrm>
              <a:off x="7148513" y="1017588"/>
              <a:ext cx="12700" cy="19050"/>
            </a:xfrm>
            <a:custGeom>
              <a:avLst/>
              <a:gdLst>
                <a:gd name="T0" fmla="*/ 2 w 3"/>
                <a:gd name="T1" fmla="*/ 1 h 5"/>
                <a:gd name="T2" fmla="*/ 0 w 3"/>
                <a:gd name="T3" fmla="*/ 2 h 5"/>
                <a:gd name="T4" fmla="*/ 0 w 3"/>
                <a:gd name="T5" fmla="*/ 3 h 5"/>
                <a:gd name="T6" fmla="*/ 1 w 3"/>
                <a:gd name="T7" fmla="*/ 5 h 5"/>
                <a:gd name="T8" fmla="*/ 1 w 3"/>
                <a:gd name="T9" fmla="*/ 5 h 5"/>
                <a:gd name="T10" fmla="*/ 2 w 3"/>
                <a:gd name="T11" fmla="*/ 4 h 5"/>
                <a:gd name="T12" fmla="*/ 3 w 3"/>
                <a:gd name="T13" fmla="*/ 2 h 5"/>
                <a:gd name="T14" fmla="*/ 2 w 3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1" y="0"/>
                    <a:pt x="1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3" y="4"/>
                    <a:pt x="3" y="3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6" name="Freeform 252"/>
            <p:cNvSpPr>
              <a:spLocks/>
            </p:cNvSpPr>
            <p:nvPr userDrawn="1"/>
          </p:nvSpPr>
          <p:spPr bwMode="auto">
            <a:xfrm>
              <a:off x="7153275" y="990600"/>
              <a:ext cx="11113" cy="19050"/>
            </a:xfrm>
            <a:custGeom>
              <a:avLst/>
              <a:gdLst>
                <a:gd name="T0" fmla="*/ 2 w 3"/>
                <a:gd name="T1" fmla="*/ 0 h 5"/>
                <a:gd name="T2" fmla="*/ 0 w 3"/>
                <a:gd name="T3" fmla="*/ 2 h 5"/>
                <a:gd name="T4" fmla="*/ 0 w 3"/>
                <a:gd name="T5" fmla="*/ 4 h 5"/>
                <a:gd name="T6" fmla="*/ 2 w 3"/>
                <a:gd name="T7" fmla="*/ 5 h 5"/>
                <a:gd name="T8" fmla="*/ 2 w 3"/>
                <a:gd name="T9" fmla="*/ 5 h 5"/>
                <a:gd name="T10" fmla="*/ 3 w 3"/>
                <a:gd name="T11" fmla="*/ 4 h 5"/>
                <a:gd name="T12" fmla="*/ 3 w 3"/>
                <a:gd name="T13" fmla="*/ 2 h 5"/>
                <a:gd name="T14" fmla="*/ 3 w 3"/>
                <a:gd name="T15" fmla="*/ 2 h 5"/>
                <a:gd name="T16" fmla="*/ 2 w 3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7" name="Freeform 253"/>
            <p:cNvSpPr>
              <a:spLocks/>
            </p:cNvSpPr>
            <p:nvPr userDrawn="1"/>
          </p:nvSpPr>
          <p:spPr bwMode="auto">
            <a:xfrm>
              <a:off x="7113588" y="1063625"/>
              <a:ext cx="20638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3"/>
                    <a:pt x="4" y="3"/>
                  </a:cubicBezTo>
                  <a:cubicBezTo>
                    <a:pt x="5" y="2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8" name="Freeform 254"/>
            <p:cNvSpPr>
              <a:spLocks/>
            </p:cNvSpPr>
            <p:nvPr userDrawn="1"/>
          </p:nvSpPr>
          <p:spPr bwMode="auto">
            <a:xfrm>
              <a:off x="7091363" y="1079500"/>
              <a:ext cx="19050" cy="14288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1 h 4"/>
                <a:gd name="T4" fmla="*/ 0 w 5"/>
                <a:gd name="T5" fmla="*/ 3 h 4"/>
                <a:gd name="T6" fmla="*/ 1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3"/>
                    <a:pt x="4" y="3"/>
                  </a:cubicBezTo>
                  <a:cubicBezTo>
                    <a:pt x="4" y="3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9" name="Freeform 255"/>
            <p:cNvSpPr>
              <a:spLocks/>
            </p:cNvSpPr>
            <p:nvPr userDrawn="1"/>
          </p:nvSpPr>
          <p:spPr bwMode="auto">
            <a:xfrm>
              <a:off x="7037388" y="1087438"/>
              <a:ext cx="14288" cy="11113"/>
            </a:xfrm>
            <a:custGeom>
              <a:avLst/>
              <a:gdLst>
                <a:gd name="T0" fmla="*/ 3 w 4"/>
                <a:gd name="T1" fmla="*/ 1 h 3"/>
                <a:gd name="T2" fmla="*/ 1 w 4"/>
                <a:gd name="T3" fmla="*/ 0 h 3"/>
                <a:gd name="T4" fmla="*/ 0 w 4"/>
                <a:gd name="T5" fmla="*/ 1 h 3"/>
                <a:gd name="T6" fmla="*/ 1 w 4"/>
                <a:gd name="T7" fmla="*/ 3 h 3"/>
                <a:gd name="T8" fmla="*/ 3 w 4"/>
                <a:gd name="T9" fmla="*/ 3 h 3"/>
                <a:gd name="T10" fmla="*/ 3 w 4"/>
                <a:gd name="T11" fmla="*/ 3 h 3"/>
                <a:gd name="T12" fmla="*/ 4 w 4"/>
                <a:gd name="T13" fmla="*/ 2 h 3"/>
                <a:gd name="T14" fmla="*/ 3 w 4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0" name="Freeform 256"/>
            <p:cNvSpPr>
              <a:spLocks/>
            </p:cNvSpPr>
            <p:nvPr userDrawn="1"/>
          </p:nvSpPr>
          <p:spPr bwMode="auto">
            <a:xfrm>
              <a:off x="7064375" y="1087438"/>
              <a:ext cx="19050" cy="11113"/>
            </a:xfrm>
            <a:custGeom>
              <a:avLst/>
              <a:gdLst>
                <a:gd name="T0" fmla="*/ 3 w 5"/>
                <a:gd name="T1" fmla="*/ 1 h 3"/>
                <a:gd name="T2" fmla="*/ 1 w 5"/>
                <a:gd name="T3" fmla="*/ 1 h 3"/>
                <a:gd name="T4" fmla="*/ 0 w 5"/>
                <a:gd name="T5" fmla="*/ 2 h 3"/>
                <a:gd name="T6" fmla="*/ 1 w 5"/>
                <a:gd name="T7" fmla="*/ 3 h 3"/>
                <a:gd name="T8" fmla="*/ 1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3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5" y="2"/>
                    <a:pt x="4" y="2"/>
                  </a:cubicBezTo>
                  <a:cubicBezTo>
                    <a:pt x="4" y="1"/>
                    <a:pt x="4" y="0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1" name="Freeform 257"/>
            <p:cNvSpPr>
              <a:spLocks/>
            </p:cNvSpPr>
            <p:nvPr userDrawn="1"/>
          </p:nvSpPr>
          <p:spPr bwMode="auto">
            <a:xfrm>
              <a:off x="7013575" y="901700"/>
              <a:ext cx="19050" cy="11113"/>
            </a:xfrm>
            <a:custGeom>
              <a:avLst/>
              <a:gdLst>
                <a:gd name="T0" fmla="*/ 5 w 5"/>
                <a:gd name="T1" fmla="*/ 1 h 3"/>
                <a:gd name="T2" fmla="*/ 3 w 5"/>
                <a:gd name="T3" fmla="*/ 0 h 3"/>
                <a:gd name="T4" fmla="*/ 1 w 5"/>
                <a:gd name="T5" fmla="*/ 1 h 3"/>
                <a:gd name="T6" fmla="*/ 1 w 5"/>
                <a:gd name="T7" fmla="*/ 2 h 3"/>
                <a:gd name="T8" fmla="*/ 2 w 5"/>
                <a:gd name="T9" fmla="*/ 3 h 3"/>
                <a:gd name="T10" fmla="*/ 2 w 5"/>
                <a:gd name="T11" fmla="*/ 3 h 3"/>
                <a:gd name="T12" fmla="*/ 4 w 5"/>
                <a:gd name="T13" fmla="*/ 2 h 3"/>
                <a:gd name="T14" fmla="*/ 5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5" y="1"/>
                  </a:move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2" name="Freeform 258"/>
            <p:cNvSpPr>
              <a:spLocks/>
            </p:cNvSpPr>
            <p:nvPr userDrawn="1"/>
          </p:nvSpPr>
          <p:spPr bwMode="auto">
            <a:xfrm>
              <a:off x="7094538" y="901700"/>
              <a:ext cx="19050" cy="15875"/>
            </a:xfrm>
            <a:custGeom>
              <a:avLst/>
              <a:gdLst>
                <a:gd name="T0" fmla="*/ 4 w 5"/>
                <a:gd name="T1" fmla="*/ 1 h 4"/>
                <a:gd name="T2" fmla="*/ 2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3 w 5"/>
                <a:gd name="T9" fmla="*/ 4 h 4"/>
                <a:gd name="T10" fmla="*/ 4 w 5"/>
                <a:gd name="T11" fmla="*/ 4 h 4"/>
                <a:gd name="T12" fmla="*/ 5 w 5"/>
                <a:gd name="T13" fmla="*/ 3 h 4"/>
                <a:gd name="T14" fmla="*/ 4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4" y="1"/>
                    <a:pt x="3" y="1"/>
                    <a:pt x="2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4" y="4"/>
                  </a:cubicBezTo>
                  <a:cubicBezTo>
                    <a:pt x="4" y="4"/>
                    <a:pt x="4" y="4"/>
                    <a:pt x="5" y="3"/>
                  </a:cubicBezTo>
                  <a:cubicBezTo>
                    <a:pt x="5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496780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660290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3" name="hl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51" r:id="rId3"/>
    <p:sldLayoutId id="2147483663" r:id="rId4"/>
    <p:sldLayoutId id="2147483664" r:id="rId5"/>
    <p:sldLayoutId id="2147483666" r:id="rId6"/>
    <p:sldLayoutId id="2147483662" r:id="rId7"/>
    <p:sldLayoutId id="2147483661" r:id="rId8"/>
    <p:sldLayoutId id="2147483668" r:id="rId9"/>
    <p:sldLayoutId id="2147483672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2.jpeg"/><Relationship Id="rId5" Type="http://schemas.openxmlformats.org/officeDocument/2006/relationships/image" Target="../media/image51.jpeg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tags" Target="../tags/tag9.xml"/><Relationship Id="rId16" Type="http://schemas.openxmlformats.org/officeDocument/2006/relationships/image" Target="../media/image23.png"/><Relationship Id="rId1" Type="http://schemas.openxmlformats.org/officeDocument/2006/relationships/tags" Target="../tags/tag8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16.jpe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jpeg"/><Relationship Id="rId3" Type="http://schemas.openxmlformats.org/officeDocument/2006/relationships/tags" Target="../tags/tag12.xml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notesSlide" Target="../notesSlides/notesSlide5.xml"/><Relationship Id="rId10" Type="http://schemas.openxmlformats.org/officeDocument/2006/relationships/image" Target="../media/image28.pn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2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tags" Target="../tags/tag15.xml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Relationship Id="rId6" Type="http://schemas.openxmlformats.org/officeDocument/2006/relationships/image" Target="../media/image42.jpe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02550" cy="613891"/>
          </a:xfrm>
        </p:spPr>
        <p:txBody>
          <a:bodyPr/>
          <a:lstStyle/>
          <a:p>
            <a:r>
              <a:rPr lang="en-US" dirty="0" smtClean="0"/>
              <a:t>Next Generation HR and Pay Initiative</a:t>
            </a:r>
            <a:br>
              <a:rPr lang="en-US" dirty="0" smtClean="0"/>
            </a:br>
            <a:r>
              <a:rPr lang="en-US" sz="2800" dirty="0" smtClean="0"/>
              <a:t>June 2019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67745272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39053" y="6415390"/>
            <a:ext cx="2133600" cy="365125"/>
          </a:xfrm>
        </p:spPr>
        <p:txBody>
          <a:bodyPr/>
          <a:lstStyle/>
          <a:p>
            <a:r>
              <a:rPr lang="en-CA" dirty="0"/>
              <a:t>9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512" y="224644"/>
            <a:ext cx="6264696" cy="518630"/>
          </a:xfrm>
        </p:spPr>
        <p:txBody>
          <a:bodyPr/>
          <a:lstStyle/>
          <a:p>
            <a:r>
              <a:rPr lang="en-US" b="1" dirty="0" smtClean="0"/>
              <a:t>Key Observations</a:t>
            </a:r>
            <a:endParaRPr lang="en-CA" b="1" dirty="0"/>
          </a:p>
        </p:txBody>
      </p:sp>
      <p:sp>
        <p:nvSpPr>
          <p:cNvPr id="10" name="Rectangle 9"/>
          <p:cNvSpPr/>
          <p:nvPr/>
        </p:nvSpPr>
        <p:spPr>
          <a:xfrm>
            <a:off x="179512" y="1088740"/>
            <a:ext cx="4298746" cy="251171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Rectangle 14"/>
          <p:cNvSpPr/>
          <p:nvPr/>
        </p:nvSpPr>
        <p:spPr>
          <a:xfrm>
            <a:off x="4586270" y="1088739"/>
            <a:ext cx="4298746" cy="251171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77818" y="3719911"/>
            <a:ext cx="4298746" cy="263643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4570864" y="3735347"/>
            <a:ext cx="4298746" cy="262100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87437" y="1125899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Transparency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97234" y="3813014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Speed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401786" y="1151032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Engagement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360640" y="3813014"/>
            <a:ext cx="3312368" cy="32403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spc="300" dirty="0" smtClean="0">
                <a:solidFill>
                  <a:schemeClr val="tx1"/>
                </a:solidFill>
                <a:latin typeface="+mn-lt"/>
              </a:rPr>
              <a:t>Vendor Relationship</a:t>
            </a:r>
            <a:endParaRPr lang="en-US" sz="1600" b="1" spc="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325491" y="1481933"/>
            <a:ext cx="3996443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Committed to working openly by sharing materials online has proven beneficial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Regularly updating public servants through blogs and departmental communications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Regularly briefing the DM community, as well as unions, PBO, OCG, OPC</a:t>
            </a:r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732249" y="1596224"/>
            <a:ext cx="4006788" cy="1662491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400" dirty="0">
                <a:solidFill>
                  <a:schemeClr val="tx1"/>
                </a:solidFill>
                <a:latin typeface="+mn-lt"/>
              </a:rPr>
              <a:t>Leveraging feedback, lessons learned and best practices to course correct as needed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Putting the user at the centre through in-person and digital engagements , such as fourteen user expos across the country. 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314030" y="4362705"/>
            <a:ext cx="4006788" cy="173329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Working in smaller, faster sprints as opposed to the traditional waterfall approach </a:t>
            </a:r>
            <a:endParaRPr lang="en-US" sz="1400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Mandate results in one-year with $8M instead of two years and $16M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Flexible and adaptable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GC current system has not adapted to newer ways of working</a:t>
            </a:r>
          </a:p>
          <a:p>
            <a:pPr>
              <a:spcAft>
                <a:spcPts val="600"/>
              </a:spcAft>
            </a:pPr>
            <a:endParaRPr lang="en-US" sz="1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680012" y="4362705"/>
            <a:ext cx="4006788" cy="182703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Interaction with vendors has been ongoing throughout the process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Developing a partnership as opposed to procuring a system</a:t>
            </a:r>
          </a:p>
          <a:p>
            <a:pPr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New public relations/approaches by vendors</a:t>
            </a:r>
          </a:p>
          <a:p>
            <a:pPr>
              <a:spcAft>
                <a:spcPts val="600"/>
              </a:spcAft>
            </a:pPr>
            <a:endParaRPr lang="en-US" sz="160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" y="715085"/>
            <a:ext cx="881139" cy="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64" y="743274"/>
            <a:ext cx="815516" cy="81551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speed ic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9" t="11925" r="6817" b="15825"/>
          <a:stretch/>
        </p:blipFill>
        <p:spPr bwMode="auto">
          <a:xfrm>
            <a:off x="131220" y="3563227"/>
            <a:ext cx="719416" cy="726469"/>
          </a:xfrm>
          <a:prstGeom prst="ellipse">
            <a:avLst/>
          </a:prstGeom>
          <a:noFill/>
          <a:ln w="57150">
            <a:solidFill>
              <a:schemeClr val="accent3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partnership ico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5" t="8262" r="8544" b="15976"/>
          <a:stretch/>
        </p:blipFill>
        <p:spPr bwMode="auto">
          <a:xfrm>
            <a:off x="4476564" y="3509692"/>
            <a:ext cx="792088" cy="78000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34121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en-US" b="1" dirty="0" err="1" smtClean="0"/>
              <a:t>NextGen</a:t>
            </a:r>
            <a:r>
              <a:rPr lang="en-US" b="1" dirty="0" smtClean="0"/>
              <a:t> Mandate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40252" y="6309320"/>
            <a:ext cx="2133600" cy="365125"/>
          </a:xfrm>
        </p:spPr>
        <p:txBody>
          <a:bodyPr/>
          <a:lstStyle/>
          <a:p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6" name="TextBox 10"/>
          <p:cNvSpPr txBox="1"/>
          <p:nvPr/>
        </p:nvSpPr>
        <p:spPr>
          <a:xfrm>
            <a:off x="2440495" y="1267057"/>
            <a:ext cx="6369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 2018 announced the government’s intention to identify options for a long-term and sustainable pay system alternative.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2026982" y="2421073"/>
            <a:ext cx="6783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OCIO, as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digital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advisors,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OCHRO,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the business owner, are working together as the NextGen team to identify options that will be presented in Spring 2019.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2440495" y="3739587"/>
            <a:ext cx="6271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NextGen has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initiated an iterative dialogue with vendors as a means to identify the technological options that will address the HR and Pay needs of the GC.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Hexagon 8"/>
          <p:cNvSpPr/>
          <p:nvPr>
            <p:custDataLst>
              <p:tags r:id="rId1"/>
            </p:custDataLst>
          </p:nvPr>
        </p:nvSpPr>
        <p:spPr>
          <a:xfrm rot="5400000">
            <a:off x="931094" y="1075849"/>
            <a:ext cx="1395047" cy="1295401"/>
          </a:xfrm>
          <a:prstGeom prst="hexagon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0" name="Hexagon 9"/>
          <p:cNvSpPr/>
          <p:nvPr>
            <p:custDataLst>
              <p:tags r:id="rId2"/>
            </p:custDataLst>
          </p:nvPr>
        </p:nvSpPr>
        <p:spPr>
          <a:xfrm rot="5400000">
            <a:off x="231080" y="2294186"/>
            <a:ext cx="1395047" cy="1295401"/>
          </a:xfrm>
          <a:prstGeom prst="hexagon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Hexagon 10"/>
          <p:cNvSpPr/>
          <p:nvPr>
            <p:custDataLst>
              <p:tags r:id="rId3"/>
            </p:custDataLst>
          </p:nvPr>
        </p:nvSpPr>
        <p:spPr>
          <a:xfrm rot="5400000">
            <a:off x="923873" y="3560000"/>
            <a:ext cx="1395047" cy="1295401"/>
          </a:xfrm>
          <a:prstGeom prst="hexagon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Hexagon 14"/>
          <p:cNvSpPr/>
          <p:nvPr>
            <p:custDataLst>
              <p:tags r:id="rId4"/>
            </p:custDataLst>
          </p:nvPr>
        </p:nvSpPr>
        <p:spPr>
          <a:xfrm rot="5400000">
            <a:off x="165693" y="4809532"/>
            <a:ext cx="1395047" cy="1295401"/>
          </a:xfrm>
          <a:prstGeom prst="hexagon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6" name="TextBox 12"/>
          <p:cNvSpPr txBox="1"/>
          <p:nvPr/>
        </p:nvSpPr>
        <p:spPr>
          <a:xfrm>
            <a:off x="2026982" y="4974608"/>
            <a:ext cx="6685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 new solution will be driven by the GC’s business needs, which will be informed by engagement with employees, unions, HR practitioners at all stages of design and delivery.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5931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en-US" b="1" dirty="0" smtClean="0"/>
              <a:t>Adopting an Agile Approach</a:t>
            </a:r>
            <a:endParaRPr lang="en-CA" b="1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51367" y="62618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</a:t>
            </a:r>
            <a:endParaRPr lang="en-CA" dirty="0"/>
          </a:p>
        </p:txBody>
      </p:sp>
      <p:grpSp>
        <p:nvGrpSpPr>
          <p:cNvPr id="23" name="Group 22"/>
          <p:cNvGrpSpPr/>
          <p:nvPr/>
        </p:nvGrpSpPr>
        <p:grpSpPr>
          <a:xfrm>
            <a:off x="416784" y="2060848"/>
            <a:ext cx="8262149" cy="4147276"/>
            <a:chOff x="601272" y="1297948"/>
            <a:chExt cx="8262149" cy="4147276"/>
          </a:xfrm>
        </p:grpSpPr>
        <p:grpSp>
          <p:nvGrpSpPr>
            <p:cNvPr id="25" name="Group 24"/>
            <p:cNvGrpSpPr/>
            <p:nvPr/>
          </p:nvGrpSpPr>
          <p:grpSpPr>
            <a:xfrm>
              <a:off x="604819" y="1297948"/>
              <a:ext cx="4327221" cy="3901055"/>
              <a:chOff x="604819" y="944724"/>
              <a:chExt cx="4327221" cy="3901055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610054" y="1489896"/>
                <a:ext cx="424537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Smaller/faster sprints</a:t>
                </a:r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>
                <a:off x="604819" y="944724"/>
                <a:ext cx="4327221" cy="467009"/>
                <a:chOff x="4880803" y="944724"/>
                <a:chExt cx="4006853" cy="612068"/>
              </a:xfrm>
            </p:grpSpPr>
            <p:sp>
              <p:nvSpPr>
                <p:cNvPr id="54" name="Rectangle 53"/>
                <p:cNvSpPr/>
                <p:nvPr>
                  <p:custDataLst>
                    <p:tags r:id="rId2"/>
                  </p:custDataLst>
                </p:nvPr>
              </p:nvSpPr>
              <p:spPr>
                <a:xfrm>
                  <a:off x="4880803" y="944724"/>
                  <a:ext cx="4006853" cy="612068"/>
                </a:xfrm>
                <a:prstGeom prst="rect">
                  <a:avLst/>
                </a:prstGeom>
                <a:solidFill>
                  <a:srgbClr val="3742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sp>
              <p:nvSpPr>
                <p:cNvPr id="55" name="Content Placeholder 2"/>
                <p:cNvSpPr txBox="1">
                  <a:spLocks/>
                </p:cNvSpPr>
                <p:nvPr/>
              </p:nvSpPr>
              <p:spPr>
                <a:xfrm>
                  <a:off x="4897995" y="1060257"/>
                  <a:ext cx="3922477" cy="3810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400" b="1" dirty="0" smtClean="0">
                      <a:solidFill>
                        <a:schemeClr val="bg1"/>
                      </a:solidFill>
                    </a:rPr>
                    <a:t>AGILE</a:t>
                  </a:r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9" name="Rectangle 48"/>
              <p:cNvSpPr/>
              <p:nvPr/>
            </p:nvSpPr>
            <p:spPr>
              <a:xfrm>
                <a:off x="604819" y="2035874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Gated Approach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04819" y="2592197"/>
                <a:ext cx="43177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Course corrections as needed throughout the process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04819" y="3449926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Scope is flexible and adaptable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04819" y="3895468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Interaction with vendors and users is ongoing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604819" y="4507225"/>
                <a:ext cx="431779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Enables industry feedback, best practices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292080" y="1297948"/>
              <a:ext cx="3571341" cy="4147276"/>
              <a:chOff x="601273" y="944724"/>
              <a:chExt cx="3571341" cy="4147276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6408" y="1489896"/>
                <a:ext cx="356620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Process run in its entirety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601273" y="944724"/>
                <a:ext cx="3571341" cy="467009"/>
                <a:chOff x="673608" y="944724"/>
                <a:chExt cx="4006853" cy="612068"/>
              </a:xfrm>
            </p:grpSpPr>
            <p:sp>
              <p:nvSpPr>
                <p:cNvPr id="45" name="Rectangle 44"/>
                <p:cNvSpPr/>
                <p:nvPr>
                  <p:custDataLst>
                    <p:tags r:id="rId1"/>
                  </p:custDataLst>
                </p:nvPr>
              </p:nvSpPr>
              <p:spPr>
                <a:xfrm>
                  <a:off x="673608" y="944724"/>
                  <a:ext cx="4006853" cy="612068"/>
                </a:xfrm>
                <a:prstGeom prst="rect">
                  <a:avLst/>
                </a:prstGeom>
                <a:solidFill>
                  <a:srgbClr val="3095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sp>
              <p:nvSpPr>
                <p:cNvPr id="46" name="Content Placeholder 2"/>
                <p:cNvSpPr txBox="1">
                  <a:spLocks/>
                </p:cNvSpPr>
                <p:nvPr/>
              </p:nvSpPr>
              <p:spPr>
                <a:xfrm>
                  <a:off x="681874" y="1060257"/>
                  <a:ext cx="3860504" cy="3810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400" b="1" dirty="0" smtClean="0">
                      <a:solidFill>
                        <a:schemeClr val="bg1"/>
                      </a:solidFill>
                    </a:rPr>
                    <a:t>TRADITIONAL WATERFALL</a:t>
                  </a:r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606408" y="2597656"/>
                <a:ext cx="3566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Course corrections only available at the end of the process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6408" y="3326816"/>
                <a:ext cx="356620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Scope is determined and set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06408" y="3895468"/>
                <a:ext cx="3566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Limited interactions with vendors </a:t>
                </a:r>
                <a:br>
                  <a:rPr lang="en-CA" sz="1600" dirty="0" smtClean="0">
                    <a:solidFill>
                      <a:schemeClr val="accent3"/>
                    </a:solidFill>
                  </a:rPr>
                </a:br>
                <a:r>
                  <a:rPr lang="en-CA" sz="1600" dirty="0" smtClean="0">
                    <a:solidFill>
                      <a:schemeClr val="accent3"/>
                    </a:solidFill>
                  </a:rPr>
                  <a:t>and users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06408" y="4507225"/>
                <a:ext cx="3566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All requirements need to be </a:t>
                </a:r>
                <a:br>
                  <a:rPr lang="en-CA" sz="1600" dirty="0" smtClean="0">
                    <a:solidFill>
                      <a:schemeClr val="accent3"/>
                    </a:solidFill>
                  </a:rPr>
                </a:br>
                <a:r>
                  <a:rPr lang="en-CA" sz="1600" dirty="0" smtClean="0">
                    <a:solidFill>
                      <a:schemeClr val="accent3"/>
                    </a:solidFill>
                  </a:rPr>
                  <a:t>known and documented up front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06408" y="2035874"/>
                <a:ext cx="352179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CA" sz="1600" dirty="0" smtClean="0">
                    <a:solidFill>
                      <a:schemeClr val="accent3"/>
                    </a:solidFill>
                  </a:rPr>
                  <a:t>Long blackout periods</a:t>
                </a:r>
                <a:endParaRPr lang="en-CA" sz="1600" dirty="0">
                  <a:solidFill>
                    <a:schemeClr val="accent3"/>
                  </a:solidFill>
                </a:endParaRPr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601272" y="2265741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1272" y="2823486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1272" y="3672621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01272" y="4248692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01272" y="4835934"/>
              <a:ext cx="818051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007301" y="4377390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007301" y="3808738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007301" y="3079578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5007301" y="2401284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5007301" y="1840374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5007301" y="4989147"/>
              <a:ext cx="212771" cy="344658"/>
            </a:xfrm>
            <a:custGeom>
              <a:avLst/>
              <a:gdLst>
                <a:gd name="T0" fmla="*/ 42 w 156"/>
                <a:gd name="T1" fmla="*/ 238 h 241"/>
                <a:gd name="T2" fmla="*/ 28 w 156"/>
                <a:gd name="T3" fmla="*/ 238 h 241"/>
                <a:gd name="T4" fmla="*/ 4 w 156"/>
                <a:gd name="T5" fmla="*/ 213 h 241"/>
                <a:gd name="T6" fmla="*/ 4 w 156"/>
                <a:gd name="T7" fmla="*/ 200 h 241"/>
                <a:gd name="T8" fmla="*/ 83 w 156"/>
                <a:gd name="T9" fmla="*/ 120 h 241"/>
                <a:gd name="T10" fmla="*/ 4 w 156"/>
                <a:gd name="T11" fmla="*/ 41 h 241"/>
                <a:gd name="T12" fmla="*/ 4 w 156"/>
                <a:gd name="T13" fmla="*/ 28 h 241"/>
                <a:gd name="T14" fmla="*/ 28 w 156"/>
                <a:gd name="T15" fmla="*/ 3 h 241"/>
                <a:gd name="T16" fmla="*/ 42 w 156"/>
                <a:gd name="T17" fmla="*/ 3 h 241"/>
                <a:gd name="T18" fmla="*/ 152 w 156"/>
                <a:gd name="T19" fmla="*/ 114 h 241"/>
                <a:gd name="T20" fmla="*/ 152 w 156"/>
                <a:gd name="T21" fmla="*/ 127 h 241"/>
                <a:gd name="T22" fmla="*/ 42 w 156"/>
                <a:gd name="T23" fmla="*/ 23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6" h="241">
                  <a:moveTo>
                    <a:pt x="42" y="238"/>
                  </a:moveTo>
                  <a:cubicBezTo>
                    <a:pt x="38" y="241"/>
                    <a:pt x="32" y="241"/>
                    <a:pt x="28" y="238"/>
                  </a:cubicBezTo>
                  <a:cubicBezTo>
                    <a:pt x="4" y="213"/>
                    <a:pt x="4" y="213"/>
                    <a:pt x="4" y="213"/>
                  </a:cubicBezTo>
                  <a:cubicBezTo>
                    <a:pt x="0" y="209"/>
                    <a:pt x="0" y="203"/>
                    <a:pt x="4" y="20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38"/>
                    <a:pt x="0" y="32"/>
                    <a:pt x="4" y="28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0"/>
                    <a:pt x="38" y="0"/>
                    <a:pt x="42" y="3"/>
                  </a:cubicBezTo>
                  <a:cubicBezTo>
                    <a:pt x="152" y="114"/>
                    <a:pt x="152" y="114"/>
                    <a:pt x="152" y="114"/>
                  </a:cubicBezTo>
                  <a:cubicBezTo>
                    <a:pt x="156" y="118"/>
                    <a:pt x="156" y="124"/>
                    <a:pt x="152" y="127"/>
                  </a:cubicBezTo>
                  <a:lnTo>
                    <a:pt x="42" y="23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1087783" y="1162242"/>
            <a:ext cx="7906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dirty="0" smtClean="0"/>
              <a:t>The NextGen </a:t>
            </a:r>
            <a:r>
              <a:rPr lang="en-CA" sz="2000" smtClean="0"/>
              <a:t>team has </a:t>
            </a:r>
            <a:r>
              <a:rPr lang="en-CA" sz="2000" dirty="0" smtClean="0"/>
              <a:t>adopted an agile method to support </a:t>
            </a:r>
            <a:r>
              <a:rPr lang="en-CA" sz="2000" dirty="0"/>
              <a:t>an </a:t>
            </a:r>
            <a:r>
              <a:rPr lang="en-CA" sz="2000" dirty="0" smtClean="0"/>
              <a:t>iterative </a:t>
            </a:r>
            <a:r>
              <a:rPr lang="en-CA" sz="2000" dirty="0"/>
              <a:t>conversation with industry and </a:t>
            </a:r>
            <a:r>
              <a:rPr lang="en-CA" sz="2000" dirty="0" smtClean="0"/>
              <a:t>stakeholders.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01256" y="1168201"/>
            <a:ext cx="469900" cy="649288"/>
            <a:chOff x="6180138" y="1743075"/>
            <a:chExt cx="469900" cy="649288"/>
          </a:xfrm>
        </p:grpSpPr>
        <p:sp>
          <p:nvSpPr>
            <p:cNvPr id="58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267940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51367" y="6201308"/>
            <a:ext cx="2133600" cy="365125"/>
          </a:xfrm>
        </p:spPr>
        <p:txBody>
          <a:bodyPr/>
          <a:lstStyle/>
          <a:p>
            <a:r>
              <a:rPr lang="en-CA" dirty="0">
                <a:solidFill>
                  <a:prstClr val="black">
                    <a:tint val="75000"/>
                  </a:prstClr>
                </a:solidFill>
              </a:rPr>
              <a:t>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1520" y="260648"/>
            <a:ext cx="5432982" cy="410618"/>
          </a:xfrm>
        </p:spPr>
        <p:txBody>
          <a:bodyPr/>
          <a:lstStyle/>
          <a:p>
            <a:r>
              <a:rPr lang="en-US" b="1" dirty="0" smtClean="0"/>
              <a:t>Working through a Gated Approach</a:t>
            </a:r>
            <a:endParaRPr lang="en-CA" b="1" dirty="0"/>
          </a:p>
        </p:txBody>
      </p:sp>
      <p:sp>
        <p:nvSpPr>
          <p:cNvPr id="10" name="Rounded Rectangle 4"/>
          <p:cNvSpPr/>
          <p:nvPr/>
        </p:nvSpPr>
        <p:spPr>
          <a:xfrm>
            <a:off x="3523504" y="2982758"/>
            <a:ext cx="2096992" cy="17849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7584" tIns="227584" rIns="227584" bIns="227584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dirty="0" smtClean="0">
                <a:solidFill>
                  <a:prstClr val="white"/>
                </a:solidFill>
              </a:rPr>
              <a:t>Launch of Gate One</a:t>
            </a:r>
            <a:endParaRPr lang="en-CA" sz="3200" dirty="0">
              <a:solidFill>
                <a:prstClr val="white"/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/>
          </p:nvPr>
        </p:nvGraphicFramePr>
        <p:xfrm>
          <a:off x="197513" y="1088131"/>
          <a:ext cx="8748973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-105149" y="2982758"/>
            <a:ext cx="28505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dirty="0" smtClean="0">
                <a:solidFill>
                  <a:prstClr val="white"/>
                </a:solidFill>
              </a:rPr>
              <a:t>Gate One</a:t>
            </a:r>
            <a:br>
              <a:rPr lang="en-US" sz="2400" b="1" dirty="0" smtClean="0">
                <a:solidFill>
                  <a:prstClr val="white"/>
                </a:solidFill>
              </a:rPr>
            </a:br>
            <a:r>
              <a:rPr lang="en-US" dirty="0" smtClean="0">
                <a:solidFill>
                  <a:prstClr val="white"/>
                </a:solidFill>
              </a:rPr>
              <a:t>“Show Us”</a:t>
            </a:r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94219" y="2985128"/>
            <a:ext cx="31714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dirty="0" smtClean="0">
                <a:solidFill>
                  <a:prstClr val="white"/>
                </a:solidFill>
              </a:rPr>
              <a:t>Gate Two</a:t>
            </a:r>
            <a:br>
              <a:rPr lang="en-US" sz="2400" b="1" dirty="0" smtClean="0">
                <a:solidFill>
                  <a:prstClr val="white"/>
                </a:solidFill>
              </a:rPr>
            </a:br>
            <a:r>
              <a:rPr lang="en-US" dirty="0" smtClean="0">
                <a:solidFill>
                  <a:prstClr val="white"/>
                </a:solidFill>
              </a:rPr>
              <a:t>“Let </a:t>
            </a:r>
            <a:r>
              <a:rPr lang="en-US" dirty="0">
                <a:solidFill>
                  <a:prstClr val="white"/>
                </a:solidFill>
              </a:rPr>
              <a:t>Us</a:t>
            </a:r>
            <a:r>
              <a:rPr lang="en-US" dirty="0" smtClean="0">
                <a:solidFill>
                  <a:prstClr val="white"/>
                </a:solidFill>
              </a:rPr>
              <a:t>”</a:t>
            </a:r>
            <a:endParaRPr lang="en-CA" sz="2800" b="1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9244" y="2987498"/>
            <a:ext cx="28505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dirty="0" smtClean="0">
                <a:solidFill>
                  <a:prstClr val="white"/>
                </a:solidFill>
              </a:rPr>
              <a:t>Gate Three</a:t>
            </a:r>
            <a:r>
              <a:rPr lang="en-US" sz="2800" b="1" dirty="0" smtClean="0">
                <a:solidFill>
                  <a:prstClr val="white"/>
                </a:solidFill>
              </a:rPr>
              <a:t/>
            </a:r>
            <a:br>
              <a:rPr lang="en-US" sz="2800" b="1" dirty="0" smtClean="0">
                <a:solidFill>
                  <a:prstClr val="white"/>
                </a:solidFill>
              </a:rPr>
            </a:br>
            <a:r>
              <a:rPr lang="en-US" dirty="0" smtClean="0">
                <a:solidFill>
                  <a:prstClr val="white"/>
                </a:solidFill>
              </a:rPr>
              <a:t>“Convince Us”</a:t>
            </a:r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39782" y="1132931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600" b="1" dirty="0">
                <a:solidFill>
                  <a:prstClr val="white">
                    <a:lumMod val="95000"/>
                  </a:prstClr>
                </a:solidFill>
              </a:rPr>
              <a:t>Launched October 1</a:t>
            </a:r>
            <a:endParaRPr lang="en-CA" sz="1100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30037" y="1143267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600" b="1" dirty="0">
                <a:solidFill>
                  <a:prstClr val="white">
                    <a:lumMod val="95000"/>
                  </a:prstClr>
                </a:solidFill>
              </a:rPr>
              <a:t>Launched </a:t>
            </a:r>
            <a:r>
              <a:rPr lang="en-US" sz="1600" b="1" dirty="0" smtClean="0">
                <a:solidFill>
                  <a:prstClr val="white">
                    <a:lumMod val="95000"/>
                  </a:prstClr>
                </a:solidFill>
              </a:rPr>
              <a:t>November 23</a:t>
            </a:r>
            <a:endParaRPr lang="en-CA" sz="1100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59244" y="1148320"/>
            <a:ext cx="2850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600" b="1" dirty="0" smtClean="0">
                <a:solidFill>
                  <a:prstClr val="white">
                    <a:lumMod val="95000"/>
                  </a:prstClr>
                </a:solidFill>
              </a:rPr>
              <a:t>Spring 2019</a:t>
            </a:r>
            <a:endParaRPr lang="en-CA" sz="1100" dirty="0">
              <a:solidFill>
                <a:prstClr val="white">
                  <a:lumMod val="95000"/>
                </a:prstClr>
              </a:solidFill>
            </a:endParaRPr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945" y="1214115"/>
            <a:ext cx="1379178" cy="158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006148" y="2978904"/>
            <a:ext cx="17510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en-CA" sz="2000" b="1" dirty="0" smtClean="0">
                <a:solidFill>
                  <a:prstClr val="white"/>
                </a:solidFill>
              </a:rPr>
              <a:t>Achievements </a:t>
            </a:r>
            <a:br>
              <a:rPr lang="en-CA" sz="2000" b="1" dirty="0" smtClean="0">
                <a:solidFill>
                  <a:prstClr val="white"/>
                </a:solidFill>
              </a:rPr>
            </a:br>
            <a:r>
              <a:rPr lang="en-CA" sz="2000" b="1" dirty="0" smtClean="0">
                <a:solidFill>
                  <a:prstClr val="white"/>
                </a:solidFill>
              </a:rPr>
              <a:t>by</a:t>
            </a:r>
            <a:r>
              <a:rPr lang="en-CA" sz="2000" b="1" dirty="0">
                <a:solidFill>
                  <a:prstClr val="white"/>
                </a:solidFill>
              </a:rPr>
              <a:t> </a:t>
            </a:r>
            <a:r>
              <a:rPr lang="en-CA" sz="2000" b="1" dirty="0" smtClean="0">
                <a:solidFill>
                  <a:prstClr val="white"/>
                </a:solidFill>
              </a:rPr>
              <a:t>Spring 2019</a:t>
            </a:r>
            <a:endParaRPr lang="en-CA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91931" y="3778332"/>
            <a:ext cx="21794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CA" sz="1400" dirty="0">
                <a:solidFill>
                  <a:prstClr val="white"/>
                </a:solidFill>
              </a:rPr>
              <a:t>Viable market solution(s</a:t>
            </a:r>
            <a:r>
              <a:rPr lang="en-CA" sz="1400" dirty="0" smtClean="0">
                <a:solidFill>
                  <a:prstClr val="white"/>
                </a:solidFill>
              </a:rPr>
              <a:t>)</a:t>
            </a:r>
            <a:endParaRPr lang="en-US" sz="1400" dirty="0">
              <a:solidFill>
                <a:prstClr val="white"/>
              </a:solidFill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white"/>
                </a:solidFill>
              </a:rPr>
              <a:t>Engagement with users and vendors</a:t>
            </a: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white"/>
                </a:solidFill>
              </a:rPr>
              <a:t>Recommended </a:t>
            </a:r>
            <a:r>
              <a:rPr lang="en-US" sz="1400" dirty="0" smtClean="0">
                <a:solidFill>
                  <a:prstClr val="white"/>
                </a:solidFill>
              </a:rPr>
              <a:t>system options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19" y="4280975"/>
            <a:ext cx="5648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600" b="1" dirty="0" smtClean="0">
                <a:solidFill>
                  <a:prstClr val="black"/>
                </a:solidFill>
              </a:rPr>
              <a:t>Decrease in number of Qualified Vendors</a:t>
            </a:r>
            <a:endParaRPr lang="en-CA" sz="1600" b="1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2270" y="5635438"/>
            <a:ext cx="1684758" cy="626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CA" sz="3200" b="1" dirty="0" smtClean="0">
                <a:solidFill>
                  <a:prstClr val="black"/>
                </a:solidFill>
              </a:rPr>
              <a:t>STEPS</a:t>
            </a:r>
          </a:p>
          <a:p>
            <a:pPr algn="ctr" defTabSz="914400"/>
            <a:r>
              <a:rPr lang="en-CA" sz="1600" dirty="0" smtClean="0">
                <a:solidFill>
                  <a:prstClr val="black"/>
                </a:solidFill>
              </a:rPr>
              <a:t>within each gate</a:t>
            </a:r>
            <a:endParaRPr lang="en-CA" sz="1600" dirty="0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163342" y="5732529"/>
            <a:ext cx="1360162" cy="5664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CA" sz="1050" dirty="0">
                <a:solidFill>
                  <a:prstClr val="white"/>
                </a:solidFill>
              </a:rPr>
              <a:t>Step 1: </a:t>
            </a:r>
            <a:r>
              <a:rPr lang="en-CA" sz="1050" dirty="0" smtClean="0">
                <a:solidFill>
                  <a:prstClr val="white"/>
                </a:solidFill>
              </a:rPr>
              <a:t/>
            </a:r>
            <a:br>
              <a:rPr lang="en-CA" sz="1050" dirty="0" smtClean="0">
                <a:solidFill>
                  <a:prstClr val="white"/>
                </a:solidFill>
              </a:rPr>
            </a:br>
            <a:r>
              <a:rPr lang="en-CA" sz="1050" dirty="0" smtClean="0">
                <a:solidFill>
                  <a:prstClr val="white"/>
                </a:solidFill>
              </a:rPr>
              <a:t>Information </a:t>
            </a:r>
            <a:r>
              <a:rPr lang="en-CA" sz="1050" dirty="0">
                <a:solidFill>
                  <a:prstClr val="white"/>
                </a:solidFill>
              </a:rPr>
              <a:t>Sharing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95513" y="5732529"/>
            <a:ext cx="1105561" cy="5777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CA" sz="1050" dirty="0">
                <a:solidFill>
                  <a:prstClr val="white"/>
                </a:solidFill>
              </a:rPr>
              <a:t>Step </a:t>
            </a:r>
            <a:r>
              <a:rPr lang="en-CA" sz="1050" dirty="0" smtClean="0">
                <a:solidFill>
                  <a:prstClr val="white"/>
                </a:solidFill>
              </a:rPr>
              <a:t>2: </a:t>
            </a:r>
            <a:br>
              <a:rPr lang="en-CA" sz="1050" dirty="0" smtClean="0">
                <a:solidFill>
                  <a:prstClr val="white"/>
                </a:solidFill>
              </a:rPr>
            </a:br>
            <a:r>
              <a:rPr lang="en-CA" sz="1050" dirty="0" smtClean="0">
                <a:solidFill>
                  <a:prstClr val="white"/>
                </a:solidFill>
              </a:rPr>
              <a:t>Co-Design</a:t>
            </a:r>
            <a:endParaRPr lang="en-CA" sz="1050" dirty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73083" y="5734412"/>
            <a:ext cx="1054675" cy="57148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CA" sz="1050" dirty="0">
                <a:solidFill>
                  <a:prstClr val="white"/>
                </a:solidFill>
              </a:rPr>
              <a:t>Step 3</a:t>
            </a:r>
            <a:r>
              <a:rPr lang="en-CA" sz="1050" dirty="0" smtClean="0">
                <a:solidFill>
                  <a:prstClr val="white"/>
                </a:solidFill>
              </a:rPr>
              <a:t>: Development</a:t>
            </a:r>
            <a:endParaRPr lang="en-CA" sz="1050" dirty="0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99767" y="5732912"/>
            <a:ext cx="1404156" cy="5669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CA" sz="1050" dirty="0">
                <a:solidFill>
                  <a:prstClr val="white"/>
                </a:solidFill>
              </a:rPr>
              <a:t>Step </a:t>
            </a:r>
            <a:r>
              <a:rPr lang="en-CA" sz="1050" dirty="0" smtClean="0">
                <a:solidFill>
                  <a:prstClr val="white"/>
                </a:solidFill>
              </a:rPr>
              <a:t>4: Evaluation</a:t>
            </a:r>
            <a:endParaRPr lang="en-CA" sz="10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41115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8064896" cy="482626"/>
          </a:xfrm>
        </p:spPr>
        <p:txBody>
          <a:bodyPr/>
          <a:lstStyle/>
          <a:p>
            <a:r>
              <a:rPr lang="en-US" b="1" dirty="0" smtClean="0"/>
              <a:t>Working Through a Gated Approach – Gate One</a:t>
            </a:r>
            <a:endParaRPr lang="en-CA" b="1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4</a:t>
            </a:r>
            <a:endParaRPr lang="en-CA" dirty="0"/>
          </a:p>
        </p:txBody>
      </p:sp>
      <p:sp>
        <p:nvSpPr>
          <p:cNvPr id="16" name="Rectangle 15"/>
          <p:cNvSpPr/>
          <p:nvPr/>
        </p:nvSpPr>
        <p:spPr>
          <a:xfrm>
            <a:off x="344350" y="1097364"/>
            <a:ext cx="4155642" cy="5571996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4572000" y="1097364"/>
            <a:ext cx="4155642" cy="5571996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Align with GC Digital Standards</a:t>
            </a:r>
            <a:endParaRPr lang="en-US" dirty="0"/>
          </a:p>
        </p:txBody>
      </p:sp>
      <p:sp>
        <p:nvSpPr>
          <p:cNvPr id="20" name="Rectangle 19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Demonstrate Corporate Capabilities</a:t>
            </a:r>
            <a:endParaRPr lang="en-US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1079613" y="1772816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User Experience – can be used on a variety of platforms (e.g., mobile)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079613" y="2456892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Cloud – can be offered through Software as a Service (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</a:rPr>
              <a:t>Saas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)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079613" y="3153020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Interoperability – communication between other solutions 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093342" y="3849148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Accessibility – meet Web Compliance Accessibility Guidelines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073623" y="4541329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Official Languages – available in both English and French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1093342" y="5245562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Security Certification and Data Residency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1079377" y="5908433"/>
            <a:ext cx="3312368" cy="37529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Scalability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5552350" y="1772816"/>
            <a:ext cx="317126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IP must be owned by the bidder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556616" y="2443405"/>
            <a:ext cx="3083836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Platform owner to be prime contractor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5556381" y="3140968"/>
            <a:ext cx="308407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Commercial Demonstration Environment (Sandbox)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5556381" y="3904171"/>
            <a:ext cx="3084071" cy="40794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Costing Model 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5556381" y="4533224"/>
            <a:ext cx="3084071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Socio-Economic Development Benefits – how a partnership with the GC could provide benefits to Canadians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9" name="Picture 22" descr="Image result for cost circle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253" y="3905430"/>
            <a:ext cx="520613" cy="52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0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726" y="2481432"/>
            <a:ext cx="571355" cy="57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8" descr="Image result for data circle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036" y="4707629"/>
            <a:ext cx="543045" cy="54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217" y="3207277"/>
            <a:ext cx="531649" cy="53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6" descr="Image result for checklist circle ico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7" t="10814" r="10801" b="11242"/>
          <a:stretch/>
        </p:blipFill>
        <p:spPr bwMode="auto">
          <a:xfrm>
            <a:off x="442500" y="5221754"/>
            <a:ext cx="561573" cy="55801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digital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511" y="1750450"/>
            <a:ext cx="611059" cy="61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onversation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73" y="4552303"/>
            <a:ext cx="560495" cy="56049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scale circle ic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78" y="5829297"/>
            <a:ext cx="704152" cy="70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employee badge circle ic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61" y="1806759"/>
            <a:ext cx="600001" cy="60000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communication circle ic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03" y="3193598"/>
            <a:ext cx="579516" cy="57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cloud circle ic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8" y="2428736"/>
            <a:ext cx="778541" cy="77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Related imag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03" y="3827460"/>
            <a:ext cx="780021" cy="780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671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7776864" cy="482626"/>
          </a:xfrm>
        </p:spPr>
        <p:txBody>
          <a:bodyPr/>
          <a:lstStyle/>
          <a:p>
            <a:r>
              <a:rPr lang="en-US" b="1" dirty="0"/>
              <a:t>Working Through a Gated Approach </a:t>
            </a:r>
            <a:r>
              <a:rPr lang="en-US" b="1" dirty="0" smtClean="0"/>
              <a:t>- Gate Two </a:t>
            </a:r>
            <a:endParaRPr lang="en-CA" b="1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5</a:t>
            </a:r>
            <a:endParaRPr lang="en-CA" dirty="0"/>
          </a:p>
        </p:txBody>
      </p:sp>
      <p:sp>
        <p:nvSpPr>
          <p:cNvPr id="18" name="Rectangle 17"/>
          <p:cNvSpPr/>
          <p:nvPr/>
        </p:nvSpPr>
        <p:spPr>
          <a:xfrm>
            <a:off x="344351" y="1564373"/>
            <a:ext cx="4155642" cy="4960971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Align with GC Business Capabilities, Outcomes and Solution Architecture </a:t>
            </a:r>
            <a:endParaRPr lang="en-US" dirty="0"/>
          </a:p>
        </p:txBody>
      </p:sp>
      <p:sp>
        <p:nvSpPr>
          <p:cNvPr id="20" name="Rectangle 19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Hands on User Experience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574329" y="1571628"/>
            <a:ext cx="4155642" cy="2181408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4574329" y="4293096"/>
            <a:ext cx="4155642" cy="2227544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Rectangle 43"/>
          <p:cNvSpPr/>
          <p:nvPr>
            <p:custDataLst>
              <p:tags r:id="rId3"/>
            </p:custDataLst>
          </p:nvPr>
        </p:nvSpPr>
        <p:spPr>
          <a:xfrm>
            <a:off x="4574329" y="3826087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Implementation, Sustain Support and Socio-Economic Benefits</a:t>
            </a:r>
            <a:endParaRPr lang="en-US" dirty="0"/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5364088" y="1771223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Enables users to compete tasks and goals effectively and efficiently 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5364088" y="2763448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Allows users to complete tasks in complex usage scenarios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1079613" y="1772816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Digitally enables the GC to deliver, sustain and evolve required outcomes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1079613" y="2422287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Supports integration with future products or services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1079613" y="3134967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Includes management lifecycle and supporting practices for security incident responses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1083908" y="4129332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Privacy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5364088" y="4455114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Key activities the vendor will support during implementation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5364088" y="5330210"/>
            <a:ext cx="3312368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Explain largest implementation failure and lessons learned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3" name="Picture 24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997" y="1808065"/>
            <a:ext cx="518952" cy="51895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8" descr="Image result for integration circle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88" y="2496773"/>
            <a:ext cx="510231" cy="51023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30" descr="Image result for security circle ic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28" y="3189202"/>
            <a:ext cx="644977" cy="64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32" descr="Image result for privacy circle ico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8" t="6473" r="5642" b="5748"/>
          <a:stretch/>
        </p:blipFill>
        <p:spPr bwMode="auto">
          <a:xfrm>
            <a:off x="485420" y="4020812"/>
            <a:ext cx="509299" cy="50447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Image result for plan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686" y="4467922"/>
            <a:ext cx="595887" cy="59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Image result for dialogue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686" y="2774643"/>
            <a:ext cx="520569" cy="52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Content Placeholder 2"/>
          <p:cNvSpPr txBox="1">
            <a:spLocks/>
          </p:cNvSpPr>
          <p:nvPr/>
        </p:nvSpPr>
        <p:spPr>
          <a:xfrm>
            <a:off x="611560" y="4898979"/>
            <a:ext cx="3790167" cy="121528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* Gate One Requirements, such as interoperability, accessibility and official languages were tested further during Gate Two. 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1821" y="4770652"/>
            <a:ext cx="3900160" cy="155520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80" y="1743505"/>
            <a:ext cx="585018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623" y="5341164"/>
            <a:ext cx="662168" cy="66216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558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7776864" cy="482626"/>
          </a:xfrm>
        </p:spPr>
        <p:txBody>
          <a:bodyPr/>
          <a:lstStyle/>
          <a:p>
            <a:r>
              <a:rPr lang="en-US" b="1" dirty="0"/>
              <a:t>Working Through a Gated Approach </a:t>
            </a:r>
            <a:r>
              <a:rPr lang="en-US" b="1" dirty="0" smtClean="0"/>
              <a:t>- Gate Three </a:t>
            </a:r>
            <a:endParaRPr lang="en-CA" b="1" dirty="0"/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6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344351" y="1564373"/>
            <a:ext cx="4155642" cy="2728723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>
            <p:custDataLst>
              <p:tags r:id="rId1"/>
            </p:custDataLst>
          </p:nvPr>
        </p:nvSpPr>
        <p:spPr>
          <a:xfrm>
            <a:off x="344351" y="1097364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Solution	</a:t>
            </a:r>
            <a:endParaRPr lang="en-US" dirty="0"/>
          </a:p>
        </p:txBody>
      </p:sp>
      <p:sp>
        <p:nvSpPr>
          <p:cNvPr id="9" name="Rectangle 8"/>
          <p:cNvSpPr/>
          <p:nvPr>
            <p:custDataLst>
              <p:tags r:id="rId2"/>
            </p:custDataLst>
          </p:nvPr>
        </p:nvSpPr>
        <p:spPr>
          <a:xfrm>
            <a:off x="4574329" y="1104619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Partnership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4329" y="1571627"/>
            <a:ext cx="4155642" cy="2388535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4574329" y="4293096"/>
            <a:ext cx="4155642" cy="2227544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>
            <p:custDataLst>
              <p:tags r:id="rId3"/>
            </p:custDataLst>
          </p:nvPr>
        </p:nvSpPr>
        <p:spPr>
          <a:xfrm>
            <a:off x="4574329" y="4017077"/>
            <a:ext cx="4155642" cy="467009"/>
          </a:xfrm>
          <a:prstGeom prst="rect">
            <a:avLst/>
          </a:prstGeom>
          <a:solidFill>
            <a:srgbClr val="37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Costing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488806" y="1774372"/>
            <a:ext cx="3148353" cy="361633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Contract Terms and Conditions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488806" y="2410192"/>
            <a:ext cx="3148353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Change managements capacity and strategy 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251796" y="1759769"/>
            <a:ext cx="3128260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Potential deployment models and roadmap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251796" y="2614819"/>
            <a:ext cx="3042337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Data cleansing, migration and governance approach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256968" y="3506886"/>
            <a:ext cx="2304255" cy="435423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Pay rules and pay load testing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493054" y="4760105"/>
            <a:ext cx="3145220" cy="68407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Solution, pilot and enterprise implementation costing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488806" y="5644820"/>
            <a:ext cx="3057047" cy="32500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Maintenance and on-going costs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589889" y="4926827"/>
            <a:ext cx="3790167" cy="94765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* Of the five vendors in Gate Two, three have been successful in advancing to Gate Three.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4351" y="4797152"/>
            <a:ext cx="4155642" cy="1262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378" y="1690805"/>
            <a:ext cx="641964" cy="644282"/>
          </a:xfrm>
          <a:prstGeom prst="ellipse">
            <a:avLst/>
          </a:prstGeom>
        </p:spPr>
      </p:pic>
      <p:sp>
        <p:nvSpPr>
          <p:cNvPr id="35" name="Content Placeholder 2"/>
          <p:cNvSpPr txBox="1">
            <a:spLocks/>
          </p:cNvSpPr>
          <p:nvPr/>
        </p:nvSpPr>
        <p:spPr>
          <a:xfrm>
            <a:off x="5488806" y="3256286"/>
            <a:ext cx="3199175" cy="44107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Service level agreement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716" y="2535978"/>
            <a:ext cx="635626" cy="730970"/>
          </a:xfrm>
          <a:prstGeom prst="ellipse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378" y="3298895"/>
            <a:ext cx="688072" cy="778177"/>
          </a:xfrm>
          <a:prstGeom prst="ellipse">
            <a:avLst/>
          </a:prstGeom>
        </p:spPr>
      </p:pic>
      <p:pic>
        <p:nvPicPr>
          <p:cNvPr id="1034" name="Picture 10" descr="Image result for paper circle icon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8" r="17451"/>
          <a:stretch/>
        </p:blipFill>
        <p:spPr bwMode="auto">
          <a:xfrm>
            <a:off x="4690341" y="1726075"/>
            <a:ext cx="620231" cy="63336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org chart circl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265" y="2454757"/>
            <a:ext cx="615307" cy="61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service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421" y="3176822"/>
            <a:ext cx="600001" cy="60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computer circle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531" y="4777543"/>
            <a:ext cx="636005" cy="63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Related imag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271" y="5539092"/>
            <a:ext cx="670780" cy="67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22971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en-US" b="1" dirty="0" smtClean="0"/>
              <a:t>Engagement Built-in</a:t>
            </a:r>
            <a:endParaRPr lang="en-CA" b="1" dirty="0"/>
          </a:p>
        </p:txBody>
      </p:sp>
      <p:sp>
        <p:nvSpPr>
          <p:cNvPr id="4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70355" y="6396603"/>
            <a:ext cx="21336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0" y="1640160"/>
            <a:ext cx="6372200" cy="2671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spc="283" dirty="0">
                <a:solidFill>
                  <a:prstClr val="white"/>
                </a:solidFill>
              </a:rPr>
              <a:t>EXTERNAL ENGAGEMENT</a:t>
            </a:r>
            <a:endParaRPr lang="en-CA" sz="1400" spc="283" dirty="0">
              <a:solidFill>
                <a:prstClr val="white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41" y="2915385"/>
            <a:ext cx="6371759" cy="2594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spc="202" dirty="0">
                <a:solidFill>
                  <a:prstClr val="white"/>
                </a:solidFill>
              </a:rPr>
              <a:t>INTERNAL ENGAGEMENT</a:t>
            </a:r>
            <a:endParaRPr lang="en-CA" sz="1400" spc="202" dirty="0">
              <a:solidFill>
                <a:prstClr val="white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41853" y="1974133"/>
            <a:ext cx="2129899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ORGANIZATIONS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pic>
        <p:nvPicPr>
          <p:cNvPr id="47" name="Picture 2" descr="Image result for vendors ico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988"/>
          <a:stretch/>
        </p:blipFill>
        <p:spPr bwMode="auto">
          <a:xfrm>
            <a:off x="145502" y="1997503"/>
            <a:ext cx="560636" cy="52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706138" y="1974928"/>
            <a:ext cx="122011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INDUSTRY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pic>
        <p:nvPicPr>
          <p:cNvPr id="49" name="Picture 4" descr="Image result for organizations ic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99"/>
          <a:stretch/>
        </p:blipFill>
        <p:spPr bwMode="auto">
          <a:xfrm>
            <a:off x="2416009" y="1974133"/>
            <a:ext cx="685562" cy="57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719791" y="2207805"/>
            <a:ext cx="1220114" cy="424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Vendors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Consulting firms</a:t>
            </a: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68181" y="2194094"/>
            <a:ext cx="199726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Other Governments (Alberta, Australia, California)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Large enterprises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002592" y="2193602"/>
            <a:ext cx="141735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Digital Advisory Board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4735" y="3275518"/>
            <a:ext cx="1639468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DEPARTMENTS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95634" y="5230383"/>
            <a:ext cx="1612003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UNIONS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88298" y="4168640"/>
            <a:ext cx="1639468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02" dirty="0">
                <a:solidFill>
                  <a:srgbClr val="004D71"/>
                </a:solidFill>
              </a:rPr>
              <a:t>USERS</a:t>
            </a:r>
            <a:endParaRPr lang="en-CA" sz="1409" b="1" spc="202" dirty="0">
              <a:solidFill>
                <a:srgbClr val="004D7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54753" y="5263360"/>
            <a:ext cx="2350511" cy="526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COMMUNITY OF SPECIALISTS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6531" y="4193281"/>
            <a:ext cx="2700722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UNIQUE DEPARTMENTS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pic>
        <p:nvPicPr>
          <p:cNvPr id="58" name="Picture 6" descr="Image result for department ico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1" t="12460" r="12783" b="19012"/>
          <a:stretch/>
        </p:blipFill>
        <p:spPr bwMode="auto">
          <a:xfrm>
            <a:off x="164562" y="3319465"/>
            <a:ext cx="557493" cy="54510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" descr="Image result for users ic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19" y="5305246"/>
            <a:ext cx="541572" cy="54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Image result for secure ic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32" y="4207825"/>
            <a:ext cx="683984" cy="68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2" descr="Image result for expert circl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933" y="4226596"/>
            <a:ext cx="604927" cy="60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4" descr="Image result for meeting circle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479" y="5218807"/>
            <a:ext cx="578039" cy="58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730465" y="3473495"/>
            <a:ext cx="1969121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Core public service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Central agencies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Agencies/Crown Corporations </a:t>
            </a:r>
          </a:p>
          <a:p>
            <a:pPr defTabSz="914400"/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61866" y="4405609"/>
            <a:ext cx="1619140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Individual pay system</a:t>
            </a: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defTabSz="914400"/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(DND, RCMP, CRA)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Secure environments</a:t>
            </a:r>
          </a:p>
          <a:p>
            <a:pPr defTabSz="914400"/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(CSE, CSIS)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46472" y="5719464"/>
            <a:ext cx="1022620" cy="922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CFOs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CIOs 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Heads of HR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Accessibility 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Security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331734" y="3485103"/>
            <a:ext cx="2076754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Deputy Ministers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Ministers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Parliamentary Committees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331734" y="5445028"/>
            <a:ext cx="1529199" cy="258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Bargaining agents</a:t>
            </a: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 rotWithShape="1">
          <a:blip r:embed="rId11"/>
          <a:srcRect l="4762" t="3325" r="7931" b="3565"/>
          <a:stretch/>
        </p:blipFill>
        <p:spPr>
          <a:xfrm>
            <a:off x="3670006" y="5935238"/>
            <a:ext cx="570177" cy="580544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4331735" y="6171182"/>
            <a:ext cx="1529199" cy="590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PSPC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SSC, PSC, CSPS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818996" y="5719463"/>
            <a:ext cx="1377819" cy="922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Official Languages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UX/UI Design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Enterprise Architecture Review Board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295634" y="3267801"/>
            <a:ext cx="218683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SENIOR OFFICIALS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40828" y="4391370"/>
            <a:ext cx="2377672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Employees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HR practitioners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Compensation Advisors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079" dirty="0">
                <a:solidFill>
                  <a:prstClr val="black"/>
                </a:solidFill>
                <a:latin typeface="Arial Narrow" panose="020B0606020202030204" pitchFamily="34" charset="0"/>
              </a:rPr>
              <a:t>Managers</a:t>
            </a:r>
            <a:endParaRPr lang="en-CA" sz="1079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6388044" y="1632519"/>
            <a:ext cx="6589" cy="4927867"/>
          </a:xfrm>
          <a:prstGeom prst="line">
            <a:avLst/>
          </a:prstGeom>
          <a:ln>
            <a:solidFill>
              <a:srgbClr val="333E4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6394633" y="1640160"/>
            <a:ext cx="2749367" cy="26711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9" spc="202" dirty="0">
                <a:solidFill>
                  <a:prstClr val="white"/>
                </a:solidFill>
              </a:rPr>
              <a:t>LEARNINGS</a:t>
            </a:r>
            <a:endParaRPr lang="en-CA" sz="1409" spc="202" dirty="0">
              <a:solidFill>
                <a:prstClr val="white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501864" y="1939890"/>
            <a:ext cx="2617131" cy="2990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Industry best practices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Lessons learned from similar </a:t>
            </a: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undertakings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Interoperability with existing systems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Compatibility requirements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User interface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Functionality (e.g. onboarding, talent management, recruitment)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Security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Accessibility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Complex work environments 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Business transformation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Data migration</a:t>
            </a:r>
          </a:p>
          <a:p>
            <a:pPr marL="192762" indent="-192762" defTabSz="914400">
              <a:spcAft>
                <a:spcPts val="135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Cloud Connectivity</a:t>
            </a:r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defTabSz="914400"/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07849" y="5900543"/>
            <a:ext cx="2162404" cy="309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9" b="1" spc="214" dirty="0">
                <a:solidFill>
                  <a:srgbClr val="004D71"/>
                </a:solidFill>
              </a:rPr>
              <a:t>PROJECT PARTNERS</a:t>
            </a:r>
            <a:endParaRPr lang="en-CA" sz="1409" b="1" spc="214" dirty="0">
              <a:solidFill>
                <a:srgbClr val="004D7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410327" y="4769678"/>
            <a:ext cx="2733673" cy="267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9" spc="202" dirty="0" smtClean="0">
                <a:solidFill>
                  <a:prstClr val="white"/>
                </a:solidFill>
              </a:rPr>
              <a:t>ENGAGEMENT</a:t>
            </a:r>
            <a:endParaRPr lang="en-CA" sz="1409" spc="202" dirty="0">
              <a:solidFill>
                <a:prstClr val="white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91791" y="5166682"/>
            <a:ext cx="26171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Parliamentary Briefings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HR Workshops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Industry Day</a:t>
            </a:r>
          </a:p>
          <a:p>
            <a:pPr marL="192762" indent="-192762" defTabSz="91440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Online - #NextGenHRPay</a:t>
            </a:r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defTabSz="914400"/>
            <a:endParaRPr lang="en-CA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Freeform 79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8391455" y="5789401"/>
            <a:ext cx="252028" cy="182563"/>
          </a:xfrm>
          <a:custGeom>
            <a:avLst/>
            <a:gdLst>
              <a:gd name="T0" fmla="*/ 326 w 370"/>
              <a:gd name="T1" fmla="*/ 47 h 300"/>
              <a:gd name="T2" fmla="*/ 359 w 370"/>
              <a:gd name="T3" fmla="*/ 5 h 300"/>
              <a:gd name="T4" fmla="*/ 311 w 370"/>
              <a:gd name="T5" fmla="*/ 24 h 300"/>
              <a:gd name="T6" fmla="*/ 256 w 370"/>
              <a:gd name="T7" fmla="*/ 0 h 300"/>
              <a:gd name="T8" fmla="*/ 202 w 370"/>
              <a:gd name="T9" fmla="*/ 22 h 300"/>
              <a:gd name="T10" fmla="*/ 180 w 370"/>
              <a:gd name="T11" fmla="*/ 76 h 300"/>
              <a:gd name="T12" fmla="*/ 182 w 370"/>
              <a:gd name="T13" fmla="*/ 93 h 300"/>
              <a:gd name="T14" fmla="*/ 95 w 370"/>
              <a:gd name="T15" fmla="*/ 70 h 300"/>
              <a:gd name="T16" fmla="*/ 26 w 370"/>
              <a:gd name="T17" fmla="*/ 14 h 300"/>
              <a:gd name="T18" fmla="*/ 15 w 370"/>
              <a:gd name="T19" fmla="*/ 52 h 300"/>
              <a:gd name="T20" fmla="*/ 25 w 370"/>
              <a:gd name="T21" fmla="*/ 88 h 300"/>
              <a:gd name="T22" fmla="*/ 49 w 370"/>
              <a:gd name="T23" fmla="*/ 115 h 300"/>
              <a:gd name="T24" fmla="*/ 15 w 370"/>
              <a:gd name="T25" fmla="*/ 105 h 300"/>
              <a:gd name="T26" fmla="*/ 15 w 370"/>
              <a:gd name="T27" fmla="*/ 106 h 300"/>
              <a:gd name="T28" fmla="*/ 32 w 370"/>
              <a:gd name="T29" fmla="*/ 155 h 300"/>
              <a:gd name="T30" fmla="*/ 76 w 370"/>
              <a:gd name="T31" fmla="*/ 181 h 300"/>
              <a:gd name="T32" fmla="*/ 56 w 370"/>
              <a:gd name="T33" fmla="*/ 183 h 300"/>
              <a:gd name="T34" fmla="*/ 41 w 370"/>
              <a:gd name="T35" fmla="*/ 182 h 300"/>
              <a:gd name="T36" fmla="*/ 68 w 370"/>
              <a:gd name="T37" fmla="*/ 220 h 300"/>
              <a:gd name="T38" fmla="*/ 112 w 370"/>
              <a:gd name="T39" fmla="*/ 235 h 300"/>
              <a:gd name="T40" fmla="*/ 18 w 370"/>
              <a:gd name="T41" fmla="*/ 267 h 300"/>
              <a:gd name="T42" fmla="*/ 0 w 370"/>
              <a:gd name="T43" fmla="*/ 266 h 300"/>
              <a:gd name="T44" fmla="*/ 116 w 370"/>
              <a:gd name="T45" fmla="*/ 300 h 300"/>
              <a:gd name="T46" fmla="*/ 192 w 370"/>
              <a:gd name="T47" fmla="*/ 287 h 300"/>
              <a:gd name="T48" fmla="*/ 253 w 370"/>
              <a:gd name="T49" fmla="*/ 253 h 300"/>
              <a:gd name="T50" fmla="*/ 296 w 370"/>
              <a:gd name="T51" fmla="*/ 204 h 300"/>
              <a:gd name="T52" fmla="*/ 323 w 370"/>
              <a:gd name="T53" fmla="*/ 145 h 300"/>
              <a:gd name="T54" fmla="*/ 332 w 370"/>
              <a:gd name="T55" fmla="*/ 85 h 300"/>
              <a:gd name="T56" fmla="*/ 332 w 370"/>
              <a:gd name="T57" fmla="*/ 75 h 300"/>
              <a:gd name="T58" fmla="*/ 370 w 370"/>
              <a:gd name="T59" fmla="*/ 35 h 300"/>
              <a:gd name="T60" fmla="*/ 326 w 370"/>
              <a:gd name="T61" fmla="*/ 47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70" h="300">
                <a:moveTo>
                  <a:pt x="326" y="47"/>
                </a:moveTo>
                <a:cubicBezTo>
                  <a:pt x="342" y="37"/>
                  <a:pt x="354" y="23"/>
                  <a:pt x="359" y="5"/>
                </a:cubicBezTo>
                <a:cubicBezTo>
                  <a:pt x="344" y="14"/>
                  <a:pt x="328" y="20"/>
                  <a:pt x="311" y="24"/>
                </a:cubicBezTo>
                <a:cubicBezTo>
                  <a:pt x="296" y="8"/>
                  <a:pt x="278" y="0"/>
                  <a:pt x="256" y="0"/>
                </a:cubicBezTo>
                <a:cubicBezTo>
                  <a:pt x="235" y="0"/>
                  <a:pt x="217" y="7"/>
                  <a:pt x="202" y="22"/>
                </a:cubicBezTo>
                <a:cubicBezTo>
                  <a:pt x="187" y="37"/>
                  <a:pt x="180" y="55"/>
                  <a:pt x="180" y="76"/>
                </a:cubicBezTo>
                <a:cubicBezTo>
                  <a:pt x="180" y="81"/>
                  <a:pt x="181" y="87"/>
                  <a:pt x="182" y="93"/>
                </a:cubicBezTo>
                <a:cubicBezTo>
                  <a:pt x="151" y="91"/>
                  <a:pt x="122" y="84"/>
                  <a:pt x="95" y="70"/>
                </a:cubicBezTo>
                <a:cubicBezTo>
                  <a:pt x="68" y="56"/>
                  <a:pt x="45" y="37"/>
                  <a:pt x="26" y="14"/>
                </a:cubicBezTo>
                <a:cubicBezTo>
                  <a:pt x="19" y="25"/>
                  <a:pt x="15" y="38"/>
                  <a:pt x="15" y="52"/>
                </a:cubicBezTo>
                <a:cubicBezTo>
                  <a:pt x="15" y="65"/>
                  <a:pt x="18" y="77"/>
                  <a:pt x="25" y="88"/>
                </a:cubicBezTo>
                <a:cubicBezTo>
                  <a:pt x="31" y="99"/>
                  <a:pt x="39" y="108"/>
                  <a:pt x="49" y="115"/>
                </a:cubicBezTo>
                <a:cubicBezTo>
                  <a:pt x="37" y="115"/>
                  <a:pt x="26" y="111"/>
                  <a:pt x="15" y="105"/>
                </a:cubicBezTo>
                <a:cubicBezTo>
                  <a:pt x="15" y="106"/>
                  <a:pt x="15" y="106"/>
                  <a:pt x="15" y="106"/>
                </a:cubicBezTo>
                <a:cubicBezTo>
                  <a:pt x="15" y="125"/>
                  <a:pt x="21" y="141"/>
                  <a:pt x="32" y="155"/>
                </a:cubicBezTo>
                <a:cubicBezTo>
                  <a:pt x="44" y="168"/>
                  <a:pt x="58" y="177"/>
                  <a:pt x="76" y="181"/>
                </a:cubicBezTo>
                <a:cubicBezTo>
                  <a:pt x="69" y="182"/>
                  <a:pt x="62" y="183"/>
                  <a:pt x="56" y="183"/>
                </a:cubicBezTo>
                <a:cubicBezTo>
                  <a:pt x="51" y="183"/>
                  <a:pt x="47" y="183"/>
                  <a:pt x="41" y="182"/>
                </a:cubicBezTo>
                <a:cubicBezTo>
                  <a:pt x="46" y="197"/>
                  <a:pt x="55" y="210"/>
                  <a:pt x="68" y="220"/>
                </a:cubicBezTo>
                <a:cubicBezTo>
                  <a:pt x="81" y="229"/>
                  <a:pt x="96" y="234"/>
                  <a:pt x="112" y="235"/>
                </a:cubicBezTo>
                <a:cubicBezTo>
                  <a:pt x="85" y="256"/>
                  <a:pt x="53" y="267"/>
                  <a:pt x="18" y="267"/>
                </a:cubicBezTo>
                <a:cubicBezTo>
                  <a:pt x="11" y="267"/>
                  <a:pt x="5" y="267"/>
                  <a:pt x="0" y="266"/>
                </a:cubicBezTo>
                <a:cubicBezTo>
                  <a:pt x="35" y="289"/>
                  <a:pt x="74" y="300"/>
                  <a:pt x="116" y="300"/>
                </a:cubicBezTo>
                <a:cubicBezTo>
                  <a:pt x="143" y="300"/>
                  <a:pt x="168" y="296"/>
                  <a:pt x="192" y="287"/>
                </a:cubicBezTo>
                <a:cubicBezTo>
                  <a:pt x="216" y="279"/>
                  <a:pt x="236" y="267"/>
                  <a:pt x="253" y="253"/>
                </a:cubicBezTo>
                <a:cubicBezTo>
                  <a:pt x="269" y="239"/>
                  <a:pt x="284" y="222"/>
                  <a:pt x="296" y="204"/>
                </a:cubicBezTo>
                <a:cubicBezTo>
                  <a:pt x="308" y="185"/>
                  <a:pt x="317" y="166"/>
                  <a:pt x="323" y="145"/>
                </a:cubicBezTo>
                <a:cubicBezTo>
                  <a:pt x="329" y="125"/>
                  <a:pt x="332" y="105"/>
                  <a:pt x="332" y="85"/>
                </a:cubicBezTo>
                <a:cubicBezTo>
                  <a:pt x="332" y="80"/>
                  <a:pt x="332" y="77"/>
                  <a:pt x="332" y="75"/>
                </a:cubicBezTo>
                <a:cubicBezTo>
                  <a:pt x="347" y="64"/>
                  <a:pt x="359" y="51"/>
                  <a:pt x="370" y="35"/>
                </a:cubicBezTo>
                <a:cubicBezTo>
                  <a:pt x="355" y="42"/>
                  <a:pt x="341" y="46"/>
                  <a:pt x="326" y="47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>
              <a:solidFill>
                <a:srgbClr val="005172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40504" y="895491"/>
            <a:ext cx="8860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Aft>
                <a:spcPts val="600"/>
              </a:spcAft>
            </a:pPr>
            <a:r>
              <a:rPr lang="en-CA" sz="2000" dirty="0">
                <a:solidFill>
                  <a:prstClr val="black"/>
                </a:solidFill>
                <a:ea typeface="Calibri" panose="020F0502020204030204" pitchFamily="34" charset="0"/>
              </a:rPr>
              <a:t>The NextGen </a:t>
            </a:r>
            <a:r>
              <a:rPr lang="en-CA" sz="2000" dirty="0" smtClean="0">
                <a:solidFill>
                  <a:prstClr val="black"/>
                </a:solidFill>
                <a:ea typeface="Calibri" panose="020F0502020204030204" pitchFamily="34" charset="0"/>
              </a:rPr>
              <a:t>Team has initiated a broad engagement strategy with external and internal stakeholders to ensure investments are both strategic and representative.</a:t>
            </a:r>
          </a:p>
        </p:txBody>
      </p:sp>
      <p:pic>
        <p:nvPicPr>
          <p:cNvPr id="1026" name="Picture 2" descr="Image result for group icon circl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346" y="3337522"/>
            <a:ext cx="613749" cy="61374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822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4176" y="6492875"/>
            <a:ext cx="2133600" cy="365125"/>
          </a:xfrm>
        </p:spPr>
        <p:txBody>
          <a:bodyPr/>
          <a:lstStyle/>
          <a:p>
            <a:r>
              <a:rPr lang="en-CA" dirty="0" smtClean="0">
                <a:solidFill>
                  <a:prstClr val="black">
                    <a:tint val="75000"/>
                  </a:prstClr>
                </a:solidFill>
              </a:rPr>
              <a:t>8</a:t>
            </a:r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12964" y="332656"/>
            <a:ext cx="8205290" cy="468052"/>
          </a:xfrm>
        </p:spPr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en-CA" b="1" dirty="0" smtClean="0">
                <a:latin typeface="Calibri"/>
                <a:cs typeface="Calibri"/>
              </a:rPr>
              <a:t>Work to Date</a:t>
            </a:r>
            <a:endParaRPr lang="en-CA" b="1" dirty="0">
              <a:latin typeface="Calibri"/>
              <a:cs typeface="Calibri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512258"/>
              </p:ext>
            </p:extLst>
          </p:nvPr>
        </p:nvGraphicFramePr>
        <p:xfrm>
          <a:off x="312964" y="1052737"/>
          <a:ext cx="8651524" cy="549480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06708"/>
                <a:gridCol w="7344816"/>
              </a:tblGrid>
              <a:tr h="1966862"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chemeClr val="bg1"/>
                          </a:solidFill>
                        </a:rPr>
                        <a:t>Engagement</a:t>
                      </a:r>
                      <a:endParaRPr lang="en-CA" sz="13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Engaged with users,</a:t>
                      </a: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</a:rPr>
                        <a:t> unions and HR practitioners</a:t>
                      </a: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 throughout the process to</a:t>
                      </a: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</a:rPr>
                        <a:t> gather</a:t>
                      </a: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 business outcomes, capabilities and requirements</a:t>
                      </a:r>
                      <a:endParaRPr lang="en-CA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300" b="0" dirty="0" smtClean="0">
                          <a:solidFill>
                            <a:schemeClr val="tx1"/>
                          </a:solidFill>
                        </a:rPr>
                        <a:t>Through a comprehensive engagement effort we have heard from more than 3,000 public servants</a:t>
                      </a:r>
                      <a:r>
                        <a:rPr lang="en-CA" sz="1300" b="0" baseline="0" dirty="0" smtClean="0">
                          <a:solidFill>
                            <a:schemeClr val="tx1"/>
                          </a:solidFill>
                        </a:rPr>
                        <a:t> (i.e. workshops, surveys, emails and social media)</a:t>
                      </a:r>
                      <a:endParaRPr lang="en-CA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300" b="0" dirty="0" smtClean="0">
                          <a:solidFill>
                            <a:schemeClr val="tx1"/>
                          </a:solidFill>
                        </a:rPr>
                        <a:t>Established a positive relationship with Unions through</a:t>
                      </a:r>
                      <a:r>
                        <a:rPr lang="en-CA" sz="1300" b="0" baseline="0" dirty="0" smtClean="0">
                          <a:solidFill>
                            <a:schemeClr val="tx1"/>
                          </a:solidFill>
                        </a:rPr>
                        <a:t> regular on-going dialogues as well as the creation of a Joint Union Management Meeting for Next Generation HR and Pay. The new committee has met monthly since December 2018 </a:t>
                      </a: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Consulting</a:t>
                      </a: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</a:rPr>
                        <a:t> with organizations who have been through similar transformations</a:t>
                      </a:r>
                      <a:endParaRPr lang="en-US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57573"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chemeClr val="bg1"/>
                          </a:solidFill>
                        </a:rPr>
                        <a:t>Viable</a:t>
                      </a:r>
                      <a:br>
                        <a:rPr lang="en-US" sz="13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300" b="0" dirty="0" smtClean="0">
                          <a:solidFill>
                            <a:schemeClr val="bg1"/>
                          </a:solidFill>
                        </a:rPr>
                        <a:t>marketplace solutions</a:t>
                      </a:r>
                      <a:endParaRPr lang="en-CA" sz="13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Hosted an Industry</a:t>
                      </a: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</a:rPr>
                        <a:t> Day to launch the Agile Procurement Process with 90 in-person participants representing 46 vendors and 25 employees from various departments which included Canada Revenue Agency, Public Services and Procurement Canada and Shared Services Canada)</a:t>
                      </a:r>
                      <a:endParaRPr lang="en-US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Identified HR and Pay solutions and services that are proven, scalable and follow GC standards and principles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Assessed solutions with users through use of real scenarios and case studies (173 users</a:t>
                      </a: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</a:rPr>
                        <a:t> participated in testing for Gate 2 of the Agile Procurement Process and 6</a:t>
                      </a: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0 Subject Matter</a:t>
                      </a: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</a:rPr>
                        <a:t> Experts were engaged in formal evaluations)</a:t>
                      </a:r>
                      <a:endParaRPr lang="en-US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0366"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chemeClr val="bg1"/>
                          </a:solidFill>
                        </a:rPr>
                        <a:t>HR </a:t>
                      </a:r>
                      <a:br>
                        <a:rPr lang="en-US" sz="13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300" b="0" dirty="0" smtClean="0">
                          <a:solidFill>
                            <a:schemeClr val="bg1"/>
                          </a:solidFill>
                        </a:rPr>
                        <a:t>Transformation</a:t>
                      </a:r>
                      <a:endParaRPr lang="en-CA" sz="13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Started</a:t>
                      </a:r>
                      <a:r>
                        <a:rPr lang="en-CA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explore </a:t>
                      </a:r>
                      <a:r>
                        <a:rPr lang="en-CA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areas requiring HR transformation, including change management, process re-engineering and systems consolidation and interoperability streams</a:t>
                      </a: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Begun</a:t>
                      </a:r>
                      <a:r>
                        <a:rPr lang="en-CA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identify an </a:t>
                      </a:r>
                      <a:r>
                        <a:rPr lang="en-CA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engagement strategy that will be required to address business transformation needs</a:t>
                      </a:r>
                    </a:p>
                    <a:p>
                      <a:pPr marL="285750" lvl="0" indent="-2857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Identified and documented the pay rules defined</a:t>
                      </a:r>
                      <a:r>
                        <a:rPr lang="en-CA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the 27 collective agreements of the Core Public Administration</a:t>
                      </a:r>
                      <a:endParaRPr lang="en-CA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8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891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56366|-13593164|-13155766|-3334100|-3351552|Treasury Board&quot;,&quot;Id&quot;:&quot;5d0ba39f463039112c056662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TextColor&quot;:{&quot;ColorIndex&quot;:1,&quot;ColorModifier&quot;:0,&quot;BrightnessModifier&quot;:0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heme/theme1.xml><?xml version="1.0" encoding="utf-8"?>
<a:theme xmlns:a="http://schemas.openxmlformats.org/drawingml/2006/main" name="Office Theme">
  <a:themeElements>
    <a:clrScheme name="TBS-SCT NEW">
      <a:dk1>
        <a:sysClr val="windowText" lastClr="000000"/>
      </a:dk1>
      <a:lt1>
        <a:sysClr val="window" lastClr="FFFFFF"/>
      </a:lt1>
      <a:dk2>
        <a:srgbClr val="004D71"/>
      </a:dk2>
      <a:lt2>
        <a:srgbClr val="FFFFFF"/>
      </a:lt2>
      <a:accent1>
        <a:srgbClr val="004D71"/>
      </a:accent1>
      <a:accent2>
        <a:srgbClr val="3095B4"/>
      </a:accent2>
      <a:accent3>
        <a:srgbClr val="333E48"/>
      </a:accent3>
      <a:accent4>
        <a:srgbClr val="63CECA"/>
      </a:accent4>
      <a:accent5>
        <a:srgbClr val="CD202C"/>
      </a:accent5>
      <a:accent6>
        <a:srgbClr val="CFDE00"/>
      </a:accent6>
      <a:hlink>
        <a:srgbClr val="0415FF"/>
      </a:hlink>
      <a:folHlink>
        <a:srgbClr val="FF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3526</TotalTime>
  <Words>1128</Words>
  <Application>Microsoft Office PowerPoint</Application>
  <PresentationFormat>On-screen Show (4:3)</PresentationFormat>
  <Paragraphs>192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Arial Narrow</vt:lpstr>
      <vt:lpstr>Calibri</vt:lpstr>
      <vt:lpstr>Wingdings</vt:lpstr>
      <vt:lpstr>Office Theme</vt:lpstr>
      <vt:lpstr>Next Generation HR and Pay Initiative June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TBS-SCT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Perrier, Matthew C.</dc:creator>
  <cp:lastModifiedBy>Leblanc, Isabelle</cp:lastModifiedBy>
  <cp:revision>275</cp:revision>
  <cp:lastPrinted>2019-05-28T17:29:43Z</cp:lastPrinted>
  <dcterms:created xsi:type="dcterms:W3CDTF">2015-11-06T15:38:40Z</dcterms:created>
  <dcterms:modified xsi:type="dcterms:W3CDTF">2019-06-20T15:17:55Z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7c97bda0-2ea7-49f0-b9c6-c4575436f1b1</vt:lpwstr>
  </property>
  <property fmtid="{D5CDD505-2E9C-101B-9397-08002B2CF9AE}" pid="3" name="TBSSCTCLASSIFICATION">
    <vt:lpwstr>UNCLASSIFIED</vt:lpwstr>
  </property>
  <property fmtid="{D5CDD505-2E9C-101B-9397-08002B2CF9AE}" pid="4" name="SECCLASS">
    <vt:lpwstr>CLASSU</vt:lpwstr>
  </property>
  <property fmtid="{D5CDD505-2E9C-101B-9397-08002B2CF9AE}" pid="5" name="TBSSCTVISUALMARKINGNO">
    <vt:lpwstr>NO</vt:lpwstr>
  </property>
</Properties>
</file>