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4.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6.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7.xml" ContentType="application/vnd.openxmlformats-officedocument.theme+xml"/>
  <Override PartName="/ppt/tags/tag6.xml" ContentType="application/vnd.openxmlformats-officedocument.presentationml.tags+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8.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9.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4.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notesSlides/notesSlide15.xml" ContentType="application/vnd.openxmlformats-officedocument.presentationml.notesSlide+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6" r:id="rId1"/>
    <p:sldMasterId id="2147483708" r:id="rId2"/>
    <p:sldMasterId id="2147483680" r:id="rId3"/>
    <p:sldMasterId id="2147483694" r:id="rId4"/>
    <p:sldMasterId id="2147483921" r:id="rId5"/>
    <p:sldMasterId id="2147483940" r:id="rId6"/>
    <p:sldMasterId id="2147483957" r:id="rId7"/>
    <p:sldMasterId id="2147484021" r:id="rId8"/>
    <p:sldMasterId id="2147484043" r:id="rId9"/>
    <p:sldMasterId id="2147484079" r:id="rId10"/>
  </p:sldMasterIdLst>
  <p:notesMasterIdLst>
    <p:notesMasterId r:id="rId66"/>
  </p:notesMasterIdLst>
  <p:handoutMasterIdLst>
    <p:handoutMasterId r:id="rId67"/>
  </p:handoutMasterIdLst>
  <p:sldIdLst>
    <p:sldId id="331" r:id="rId11"/>
    <p:sldId id="403" r:id="rId12"/>
    <p:sldId id="398" r:id="rId13"/>
    <p:sldId id="345" r:id="rId14"/>
    <p:sldId id="470" r:id="rId15"/>
    <p:sldId id="336" r:id="rId16"/>
    <p:sldId id="451" r:id="rId17"/>
    <p:sldId id="453" r:id="rId18"/>
    <p:sldId id="455" r:id="rId19"/>
    <p:sldId id="456" r:id="rId20"/>
    <p:sldId id="399" r:id="rId21"/>
    <p:sldId id="405" r:id="rId22"/>
    <p:sldId id="452" r:id="rId23"/>
    <p:sldId id="471" r:id="rId24"/>
    <p:sldId id="472" r:id="rId25"/>
    <p:sldId id="473" r:id="rId26"/>
    <p:sldId id="474" r:id="rId27"/>
    <p:sldId id="475" r:id="rId28"/>
    <p:sldId id="476" r:id="rId29"/>
    <p:sldId id="477" r:id="rId30"/>
    <p:sldId id="478" r:id="rId31"/>
    <p:sldId id="479" r:id="rId32"/>
    <p:sldId id="480" r:id="rId33"/>
    <p:sldId id="513" r:id="rId34"/>
    <p:sldId id="482" r:id="rId35"/>
    <p:sldId id="483" r:id="rId36"/>
    <p:sldId id="514" r:id="rId37"/>
    <p:sldId id="485" r:id="rId38"/>
    <p:sldId id="486" r:id="rId39"/>
    <p:sldId id="487" r:id="rId40"/>
    <p:sldId id="515" r:id="rId41"/>
    <p:sldId id="489" r:id="rId42"/>
    <p:sldId id="490" r:id="rId43"/>
    <p:sldId id="491" r:id="rId44"/>
    <p:sldId id="492" r:id="rId45"/>
    <p:sldId id="493" r:id="rId46"/>
    <p:sldId id="494" r:id="rId47"/>
    <p:sldId id="495" r:id="rId48"/>
    <p:sldId id="496" r:id="rId49"/>
    <p:sldId id="497" r:id="rId50"/>
    <p:sldId id="498" r:id="rId51"/>
    <p:sldId id="499" r:id="rId52"/>
    <p:sldId id="500" r:id="rId53"/>
    <p:sldId id="501" r:id="rId54"/>
    <p:sldId id="502" r:id="rId55"/>
    <p:sldId id="503" r:id="rId56"/>
    <p:sldId id="504" r:id="rId57"/>
    <p:sldId id="505" r:id="rId58"/>
    <p:sldId id="506" r:id="rId59"/>
    <p:sldId id="507" r:id="rId60"/>
    <p:sldId id="508" r:id="rId61"/>
    <p:sldId id="509" r:id="rId62"/>
    <p:sldId id="510" r:id="rId63"/>
    <p:sldId id="511" r:id="rId64"/>
    <p:sldId id="512" r:id="rId65"/>
  </p:sldIdLst>
  <p:sldSz cx="12198350" cy="6858000"/>
  <p:notesSz cx="7010400" cy="9296400"/>
  <p:custDataLst>
    <p:tags r:id="rId6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663" userDrawn="1">
          <p15:clr>
            <a:srgbClr val="A4A3A4"/>
          </p15:clr>
        </p15:guide>
        <p15:guide id="7" orient="horz" pos="436" userDrawn="1">
          <p15:clr>
            <a:srgbClr val="A4A3A4"/>
          </p15:clr>
        </p15:guide>
        <p15:guide id="8" orient="horz" pos="4201" userDrawn="1">
          <p15:clr>
            <a:srgbClr val="A4A3A4"/>
          </p15:clr>
        </p15:guide>
        <p15:guide id="9" orient="horz" pos="4110" userDrawn="1">
          <p15:clr>
            <a:srgbClr val="A4A3A4"/>
          </p15:clr>
        </p15:guide>
        <p15:guide id="11" pos="384">
          <p15:clr>
            <a:srgbClr val="A4A3A4"/>
          </p15:clr>
        </p15:guide>
        <p15:guide id="12" pos="7312"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B72"/>
    <a:srgbClr val="F0F0F0"/>
    <a:srgbClr val="E60F2D"/>
    <a:srgbClr val="FFFFFF"/>
    <a:srgbClr val="4B4B4B"/>
    <a:srgbClr val="008750"/>
    <a:srgbClr val="FAD714"/>
    <a:srgbClr val="005A9B"/>
    <a:srgbClr val="969696"/>
    <a:srgbClr val="EDCC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18" autoAdjust="0"/>
    <p:restoredTop sz="85551" autoAdjust="0"/>
  </p:normalViewPr>
  <p:slideViewPr>
    <p:cSldViewPr snapToGrid="0" snapToObjects="1" showGuides="1">
      <p:cViewPr varScale="1">
        <p:scale>
          <a:sx n="70" d="100"/>
          <a:sy n="70" d="100"/>
        </p:scale>
        <p:origin x="432" y="53"/>
      </p:cViewPr>
      <p:guideLst>
        <p:guide orient="horz" pos="663"/>
        <p:guide orient="horz" pos="436"/>
        <p:guide orient="horz" pos="4201"/>
        <p:guide orient="horz" pos="4110"/>
        <p:guide pos="384"/>
        <p:guide pos="7312"/>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0" d="100"/>
          <a:sy n="80" d="100"/>
        </p:scale>
        <p:origin x="-3024" y="-11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tags" Target="tags/tag1.xml"/><Relationship Id="rId7" Type="http://schemas.openxmlformats.org/officeDocument/2006/relationships/slideMaster" Target="slideMasters/slideMaster7.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handoutMaster" Target="handoutMasters/handoutMaster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021974410767599"/>
          <c:y val="0.108773168215326"/>
          <c:w val="0.54136368110236199"/>
          <c:h val="0.812045471699959"/>
        </c:manualLayout>
      </c:layout>
      <c:doughnutChart>
        <c:varyColors val="1"/>
        <c:ser>
          <c:idx val="0"/>
          <c:order val="0"/>
          <c:tx>
            <c:strRef>
              <c:f>Sheet1!$B$1</c:f>
              <c:strCache>
                <c:ptCount val="1"/>
                <c:pt idx="0">
                  <c:v>Sales</c:v>
                </c:pt>
              </c:strCache>
            </c:strRef>
          </c:tx>
          <c:spPr>
            <a:solidFill>
              <a:srgbClr val="DCDCDC"/>
            </a:solidFill>
            <a:ln>
              <a:solidFill>
                <a:srgbClr val="FFFFFF"/>
              </a:solidFill>
            </a:ln>
            <a:effectLst/>
          </c:spPr>
          <c:explosion val="2"/>
          <c:dPt>
            <c:idx val="0"/>
            <c:bubble3D val="0"/>
            <c:spPr>
              <a:solidFill>
                <a:srgbClr val="DCDCDC"/>
              </a:solidFill>
              <a:ln w="19050">
                <a:solidFill>
                  <a:srgbClr val="FFFFFF"/>
                </a:solidFill>
              </a:ln>
              <a:effectLst/>
            </c:spPr>
            <c:extLst xmlns:c16r2="http://schemas.microsoft.com/office/drawing/2015/06/chart">
              <c:ext xmlns:c16="http://schemas.microsoft.com/office/drawing/2014/chart" uri="{C3380CC4-5D6E-409C-BE32-E72D297353CC}">
                <c16:uniqueId val="{00000001-2C8A-4E93-BDAC-68C676AECEFA}"/>
              </c:ext>
            </c:extLst>
          </c:dPt>
          <c:dPt>
            <c:idx val="1"/>
            <c:bubble3D val="0"/>
            <c:spPr>
              <a:solidFill>
                <a:srgbClr val="DCDCDC"/>
              </a:solidFill>
              <a:ln w="19050">
                <a:solidFill>
                  <a:srgbClr val="FFFFFF"/>
                </a:solidFill>
              </a:ln>
              <a:effectLst/>
            </c:spPr>
            <c:extLst xmlns:c16r2="http://schemas.microsoft.com/office/drawing/2015/06/chart">
              <c:ext xmlns:c16="http://schemas.microsoft.com/office/drawing/2014/chart" uri="{C3380CC4-5D6E-409C-BE32-E72D297353CC}">
                <c16:uniqueId val="{00000003-2C8A-4E93-BDAC-68C676AECEFA}"/>
              </c:ext>
            </c:extLst>
          </c:dPt>
          <c:dPt>
            <c:idx val="2"/>
            <c:bubble3D val="0"/>
            <c:spPr>
              <a:solidFill>
                <a:srgbClr val="DCDCDC"/>
              </a:solidFill>
              <a:ln w="19050">
                <a:solidFill>
                  <a:srgbClr val="FFFFFF"/>
                </a:solidFill>
              </a:ln>
              <a:effectLst/>
            </c:spPr>
            <c:extLst xmlns:c16r2="http://schemas.microsoft.com/office/drawing/2015/06/chart">
              <c:ext xmlns:c16="http://schemas.microsoft.com/office/drawing/2014/chart" uri="{C3380CC4-5D6E-409C-BE32-E72D297353CC}">
                <c16:uniqueId val="{00000005-2C8A-4E93-BDAC-68C676AECEFA}"/>
              </c:ext>
            </c:extLst>
          </c:dPt>
          <c:dPt>
            <c:idx val="3"/>
            <c:bubble3D val="0"/>
            <c:spPr>
              <a:solidFill>
                <a:srgbClr val="DCDCDC"/>
              </a:solidFill>
              <a:ln w="19050">
                <a:solidFill>
                  <a:srgbClr val="FFFFFF"/>
                </a:solidFill>
              </a:ln>
              <a:effectLst/>
            </c:spPr>
            <c:extLst xmlns:c16r2="http://schemas.microsoft.com/office/drawing/2015/06/chart">
              <c:ext xmlns:c16="http://schemas.microsoft.com/office/drawing/2014/chart" uri="{C3380CC4-5D6E-409C-BE32-E72D297353CC}">
                <c16:uniqueId val="{00000007-2C8A-4E93-BDAC-68C676AECEFA}"/>
              </c:ext>
            </c:extLst>
          </c:dPt>
          <c:dPt>
            <c:idx val="4"/>
            <c:bubble3D val="0"/>
            <c:spPr>
              <a:solidFill>
                <a:srgbClr val="DCDCDC"/>
              </a:solidFill>
              <a:ln w="19050">
                <a:solidFill>
                  <a:srgbClr val="FFFFFF"/>
                </a:solidFill>
              </a:ln>
              <a:effectLst/>
            </c:spPr>
            <c:extLst xmlns:c16r2="http://schemas.microsoft.com/office/drawing/2015/06/chart">
              <c:ext xmlns:c16="http://schemas.microsoft.com/office/drawing/2014/chart" uri="{C3380CC4-5D6E-409C-BE32-E72D297353CC}">
                <c16:uniqueId val="{00000009-2C8A-4E93-BDAC-68C676AECEFA}"/>
              </c:ext>
            </c:extLst>
          </c:dPt>
          <c:dPt>
            <c:idx val="5"/>
            <c:bubble3D val="0"/>
            <c:spPr>
              <a:solidFill>
                <a:srgbClr val="DCDCDC"/>
              </a:solidFill>
              <a:ln w="19050">
                <a:solidFill>
                  <a:srgbClr val="FFFFFF"/>
                </a:solidFill>
              </a:ln>
              <a:effectLst/>
            </c:spPr>
            <c:extLst xmlns:c16r2="http://schemas.microsoft.com/office/drawing/2015/06/chart">
              <c:ext xmlns:c16="http://schemas.microsoft.com/office/drawing/2014/chart" uri="{C3380CC4-5D6E-409C-BE32-E72D297353CC}">
                <c16:uniqueId val="{0000000B-2C8A-4E93-BDAC-68C676AECEFA}"/>
              </c:ext>
            </c:extLst>
          </c:dPt>
          <c:dPt>
            <c:idx val="6"/>
            <c:bubble3D val="0"/>
            <c:spPr>
              <a:solidFill>
                <a:srgbClr val="DCDCDC"/>
              </a:solidFill>
              <a:ln w="19050">
                <a:solidFill>
                  <a:srgbClr val="FFFFFF"/>
                </a:solidFill>
              </a:ln>
              <a:effectLst/>
            </c:spPr>
            <c:extLst xmlns:c16r2="http://schemas.microsoft.com/office/drawing/2015/06/chart">
              <c:ext xmlns:c16="http://schemas.microsoft.com/office/drawing/2014/chart" uri="{C3380CC4-5D6E-409C-BE32-E72D297353CC}">
                <c16:uniqueId val="{0000000D-2C8A-4E93-BDAC-68C676AECEFA}"/>
              </c:ext>
            </c:extLst>
          </c:dPt>
          <c:dPt>
            <c:idx val="7"/>
            <c:bubble3D val="0"/>
            <c:spPr>
              <a:solidFill>
                <a:srgbClr val="DCDCDC"/>
              </a:solidFill>
              <a:ln w="19050">
                <a:solidFill>
                  <a:srgbClr val="FFFFFF"/>
                </a:solidFill>
              </a:ln>
              <a:effectLst/>
            </c:spPr>
            <c:extLst xmlns:c16r2="http://schemas.microsoft.com/office/drawing/2015/06/chart">
              <c:ext xmlns:c16="http://schemas.microsoft.com/office/drawing/2014/chart" uri="{C3380CC4-5D6E-409C-BE32-E72D297353CC}">
                <c16:uniqueId val="{0000000F-2C8A-4E93-BDAC-68C676AECEFA}"/>
              </c:ext>
            </c:extLst>
          </c:dPt>
          <c:dPt>
            <c:idx val="8"/>
            <c:bubble3D val="0"/>
            <c:spPr>
              <a:solidFill>
                <a:srgbClr val="969696"/>
              </a:solidFill>
              <a:ln w="19050">
                <a:solidFill>
                  <a:srgbClr val="FFFFFF"/>
                </a:solidFill>
              </a:ln>
              <a:effectLst/>
            </c:spPr>
            <c:extLst xmlns:c16r2="http://schemas.microsoft.com/office/drawing/2015/06/chart">
              <c:ext xmlns:c16="http://schemas.microsoft.com/office/drawing/2014/chart" uri="{C3380CC4-5D6E-409C-BE32-E72D297353CC}">
                <c16:uniqueId val="{00000011-2C8A-4E93-BDAC-68C676AECEFA}"/>
              </c:ext>
            </c:extLst>
          </c:dPt>
          <c:dLbls>
            <c:dLbl>
              <c:idx val="0"/>
              <c:tx>
                <c:rich>
                  <a:bodyPr/>
                  <a:lstStyle/>
                  <a:p>
                    <a:r>
                      <a:rPr lang="en-US" sz="800" noProof="0" dirty="0">
                        <a:solidFill>
                          <a:schemeClr val="tx1"/>
                        </a:solidFill>
                      </a:rPr>
                      <a:t> Utilisateurs finaux</a:t>
                    </a:r>
                  </a:p>
                </c:rich>
              </c:tx>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1-2C8A-4E93-BDAC-68C676AECEFA}"/>
                </c:ext>
                <c:ext xmlns:c15="http://schemas.microsoft.com/office/drawing/2012/chart" uri="{CE6537A1-D6FC-4f65-9D91-7224C49458BB}"/>
              </c:extLst>
            </c:dLbl>
            <c:dLbl>
              <c:idx val="1"/>
              <c:tx>
                <c:rich>
                  <a:bodyPr/>
                  <a:lstStyle/>
                  <a:p>
                    <a:r>
                      <a:rPr lang="en-US" noProof="0" dirty="0"/>
                      <a:t>Ministères gouvernementaux</a:t>
                    </a:r>
                  </a:p>
                </c:rich>
              </c:tx>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3-2C8A-4E93-BDAC-68C676AECEFA}"/>
                </c:ext>
                <c:ext xmlns:c15="http://schemas.microsoft.com/office/drawing/2012/chart" uri="{CE6537A1-D6FC-4f65-9D91-7224C49458BB}"/>
              </c:extLst>
            </c:dLbl>
            <c:dLbl>
              <c:idx val="2"/>
              <c:tx>
                <c:rich>
                  <a:bodyPr/>
                  <a:lstStyle/>
                  <a:p>
                    <a:r>
                      <a:rPr lang="en-US" dirty="0"/>
                      <a:t>CT</a:t>
                    </a:r>
                  </a:p>
                </c:rich>
              </c:tx>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5-2C8A-4E93-BDAC-68C676AECEFA}"/>
                </c:ext>
                <c:ext xmlns:c15="http://schemas.microsoft.com/office/drawing/2012/chart" uri="{CE6537A1-D6FC-4f65-9D91-7224C49458BB}"/>
              </c:extLst>
            </c:dLbl>
            <c:dLbl>
              <c:idx val="3"/>
              <c:tx>
                <c:rich>
                  <a:bodyPr/>
                  <a:lstStyle/>
                  <a:p>
                    <a:r>
                      <a:rPr lang="en-US" dirty="0"/>
                      <a:t>DPRH</a:t>
                    </a:r>
                  </a:p>
                </c:rich>
              </c:tx>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7-2C8A-4E93-BDAC-68C676AECEFA}"/>
                </c:ext>
                <c:ext xmlns:c15="http://schemas.microsoft.com/office/drawing/2012/chart" uri="{CE6537A1-D6FC-4f65-9D91-7224C49458BB}"/>
              </c:extLst>
            </c:dLbl>
            <c:dLbl>
              <c:idx val="4"/>
              <c:tx>
                <c:rich>
                  <a:bodyPr/>
                  <a:lstStyle/>
                  <a:p>
                    <a:r>
                      <a:rPr lang="en-US" dirty="0"/>
                      <a:t>GC IOB</a:t>
                    </a:r>
                  </a:p>
                </c:rich>
              </c:tx>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9-2C8A-4E93-BDAC-68C676AECEFA}"/>
                </c:ext>
                <c:ext xmlns:c15="http://schemas.microsoft.com/office/drawing/2012/chart" uri="{CE6537A1-D6FC-4f65-9D91-7224C49458BB}"/>
              </c:extLst>
            </c:dLbl>
            <c:dLbl>
              <c:idx val="5"/>
              <c:tx>
                <c:rich>
                  <a:bodyPr/>
                  <a:lstStyle/>
                  <a:p>
                    <a:r>
                      <a:rPr lang="en-US" dirty="0"/>
                      <a:t>SPAC</a:t>
                    </a:r>
                  </a:p>
                </c:rich>
              </c:tx>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B-2C8A-4E93-BDAC-68C676AECEFA}"/>
                </c:ext>
                <c:ext xmlns:c15="http://schemas.microsoft.com/office/drawing/2012/chart" uri="{CE6537A1-D6FC-4f65-9D91-7224C49458BB}"/>
              </c:extLst>
            </c:dLbl>
            <c:dLbl>
              <c:idx val="6"/>
              <c:tx>
                <c:rich>
                  <a:bodyPr/>
                  <a:lstStyle/>
                  <a:p>
                    <a:r>
                      <a:rPr lang="en-US" noProof="0" dirty="0"/>
                      <a:t>Syndicats</a:t>
                    </a:r>
                  </a:p>
                </c:rich>
              </c:tx>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D-2C8A-4E93-BDAC-68C676AECEFA}"/>
                </c:ext>
                <c:ext xmlns:c15="http://schemas.microsoft.com/office/drawing/2012/chart" uri="{CE6537A1-D6FC-4f65-9D91-7224C49458BB}"/>
              </c:extLst>
            </c:dLbl>
            <c:dLbl>
              <c:idx val="7"/>
              <c:layout>
                <c:manualLayout>
                  <c:x val="-1.17119564330721E-2"/>
                  <c:y val="-1.0524637218944301E-3"/>
                </c:manualLayout>
              </c:layout>
              <c:tx>
                <c:rich>
                  <a:bodyPr/>
                  <a:lstStyle/>
                  <a:p>
                    <a:r>
                      <a:rPr lang="fr-FR" noProof="0" dirty="0"/>
                      <a:t>Utilisateurs (RH/ service de la paie Employés)</a:t>
                    </a:r>
                  </a:p>
                </c:rich>
              </c:tx>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F-2C8A-4E93-BDAC-68C676AECEFA}"/>
                </c:ext>
                <c:ext xmlns:c15="http://schemas.microsoft.com/office/drawing/2012/chart" uri="{CE6537A1-D6FC-4f65-9D91-7224C49458BB}">
                  <c15:layout>
                    <c:manualLayout>
                      <c:w val="0.15111462422219393"/>
                      <c:h val="0.18480416691007323"/>
                    </c:manualLayout>
                  </c15:layout>
                </c:ext>
              </c:extLst>
            </c:dLbl>
            <c:dLbl>
              <c:idx val="8"/>
              <c:layout>
                <c:manualLayout>
                  <c:x val="0"/>
                  <c:y val="1.20308634275961E-2"/>
                </c:manualLayout>
              </c:layout>
              <c:tx>
                <c:rich>
                  <a:bodyPr rot="0" vert="horz"/>
                  <a:lstStyle/>
                  <a:p>
                    <a:pPr>
                      <a:defRPr sz="800" b="1">
                        <a:solidFill>
                          <a:schemeClr val="tx2"/>
                        </a:solidFill>
                        <a:latin typeface="EYInterstate" panose="02000503020000020004" pitchFamily="2" charset="0"/>
                      </a:defRPr>
                    </a:pPr>
                    <a:r>
                      <a:rPr lang="en-US" sz="800" b="1" noProof="0" dirty="0">
                        <a:solidFill>
                          <a:schemeClr val="tx2"/>
                        </a:solidFill>
                        <a:latin typeface="EYInterstate" panose="02000503020000020004" pitchFamily="2" charset="0"/>
                      </a:rPr>
                      <a:t>[NOM DE LA CATÉGORIE]</a:t>
                    </a:r>
                    <a:endParaRPr lang="en-US" noProof="0" dirty="0"/>
                  </a:p>
                </c:rich>
              </c:tx>
              <c:spPr>
                <a:noFill/>
                <a:ln>
                  <a:noFill/>
                </a:ln>
                <a:effectLst/>
              </c:spPr>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11-2C8A-4E93-BDAC-68C676AECEFA}"/>
                </c:ext>
                <c:ext xmlns:c15="http://schemas.microsoft.com/office/drawing/2012/chart" uri="{CE6537A1-D6FC-4f65-9D91-7224C49458BB}"/>
              </c:extLst>
            </c:dLbl>
            <c:spPr>
              <a:noFill/>
              <a:ln>
                <a:noFill/>
              </a:ln>
              <a:effectLst/>
            </c:spPr>
            <c:txPr>
              <a:bodyPr rot="0" vert="horz"/>
              <a:lstStyle/>
              <a:p>
                <a:pPr>
                  <a:defRPr sz="800">
                    <a:solidFill>
                      <a:schemeClr val="tx1"/>
                    </a:solidFill>
                  </a:defRPr>
                </a:pPr>
                <a:endParaRPr lang="en-US"/>
              </a:p>
            </c:txPr>
            <c:showLegendKey val="0"/>
            <c:showVal val="0"/>
            <c:showCatName val="1"/>
            <c:showSerName val="0"/>
            <c:showPercent val="0"/>
            <c:showBubbleSize val="0"/>
            <c:showLeaderLines val="0"/>
            <c:extLst xmlns:c16r2="http://schemas.microsoft.com/office/drawing/2015/06/chart">
              <c:ext xmlns:c15="http://schemas.microsoft.com/office/drawing/2012/chart" uri="{CE6537A1-D6FC-4f65-9D91-7224C49458BB}"/>
            </c:extLst>
          </c:dLbls>
          <c:cat>
            <c:strRef>
              <c:f>Sheet1!$A$2:$A$10</c:f>
              <c:strCache>
                <c:ptCount val="9"/>
                <c:pt idx="0">
                  <c:v>Users (system and process)</c:v>
                </c:pt>
                <c:pt idx="1">
                  <c:v>Government departments</c:v>
                </c:pt>
                <c:pt idx="2">
                  <c:v>TB</c:v>
                </c:pt>
                <c:pt idx="3">
                  <c:v>CHRO</c:v>
                </c:pt>
                <c:pt idx="4">
                  <c:v>GCIOB</c:v>
                </c:pt>
                <c:pt idx="5">
                  <c:v>PSPC</c:v>
                </c:pt>
                <c:pt idx="6">
                  <c:v>Unions</c:v>
                </c:pt>
                <c:pt idx="7">
                  <c:v>Users (HR/ Pay service- Employees)</c:v>
                </c:pt>
                <c:pt idx="8">
                  <c:v>ENTERPRISE</c:v>
                </c:pt>
              </c:strCache>
            </c:strRef>
          </c:cat>
          <c:val>
            <c:numRef>
              <c:f>Sheet1!$B$2:$B$10</c:f>
              <c:numCache>
                <c:formatCode>General</c:formatCode>
                <c:ptCount val="9"/>
                <c:pt idx="0">
                  <c:v>10</c:v>
                </c:pt>
                <c:pt idx="1">
                  <c:v>10</c:v>
                </c:pt>
                <c:pt idx="2">
                  <c:v>10</c:v>
                </c:pt>
                <c:pt idx="3">
                  <c:v>10</c:v>
                </c:pt>
                <c:pt idx="4">
                  <c:v>10</c:v>
                </c:pt>
                <c:pt idx="5">
                  <c:v>10</c:v>
                </c:pt>
                <c:pt idx="6">
                  <c:v>10</c:v>
                </c:pt>
                <c:pt idx="7">
                  <c:v>10</c:v>
                </c:pt>
                <c:pt idx="8">
                  <c:v>20</c:v>
                </c:pt>
              </c:numCache>
            </c:numRef>
          </c:val>
          <c:extLst xmlns:c16r2="http://schemas.microsoft.com/office/drawing/2015/06/chart">
            <c:ext xmlns:c16="http://schemas.microsoft.com/office/drawing/2014/chart" uri="{C3380CC4-5D6E-409C-BE32-E72D297353CC}">
              <c16:uniqueId val="{00000012-2C8A-4E93-BDAC-68C676AECEFA}"/>
            </c:ext>
          </c:extLst>
        </c:ser>
        <c:dLbls>
          <c:showLegendKey val="0"/>
          <c:showVal val="0"/>
          <c:showCatName val="0"/>
          <c:showSerName val="0"/>
          <c:showPercent val="0"/>
          <c:showBubbleSize val="0"/>
          <c:showLeaderLines val="0"/>
        </c:dLbls>
        <c:firstSliceAng val="38"/>
        <c:holeSize val="41"/>
      </c:doughnutChart>
      <c:spPr>
        <a:noFill/>
        <a:ln w="25400">
          <a:noFill/>
        </a:ln>
        <a:effectLst/>
      </c:spPr>
    </c:plotArea>
    <c:plotVisOnly val="1"/>
    <c:dispBlanksAs val="gap"/>
    <c:showDLblsOverMax val="0"/>
  </c:chart>
  <c:spPr>
    <a:noFill/>
    <a:ln>
      <a:noFill/>
    </a:ln>
    <a:effectLst/>
  </c:spPr>
  <c:txPr>
    <a:bodyPr/>
    <a:lstStyle/>
    <a:p>
      <a:pPr>
        <a:defRPr sz="900">
          <a:latin typeface="EYInterstate Light" panose="02000506000000020004" pitchFamily="2" charset="0"/>
        </a:defRPr>
      </a:pPr>
      <a:endParaRPr lang="en-US"/>
    </a:p>
  </c:txPr>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emf"/></Relationships>
</file>

<file path=ppt/drawings/drawing1.xml><?xml version="1.0" encoding="utf-8"?>
<c:userShapes xmlns:c="http://schemas.openxmlformats.org/drawingml/2006/chart">
  <cdr:relSizeAnchor xmlns:cdr="http://schemas.openxmlformats.org/drawingml/2006/chartDrawing">
    <cdr:from>
      <cdr:x>0.5238</cdr:x>
      <cdr:y>0.42408</cdr:y>
    </cdr:from>
    <cdr:to>
      <cdr:x>0.71031</cdr:x>
      <cdr:y>0.48677</cdr:y>
    </cdr:to>
    <cdr:sp macro="" textlink="">
      <cdr:nvSpPr>
        <cdr:cNvPr id="2" name="TextBox 1"/>
        <cdr:cNvSpPr txBox="1"/>
      </cdr:nvSpPr>
      <cdr:spPr>
        <a:xfrm xmlns:a="http://schemas.openxmlformats.org/drawingml/2006/main">
          <a:off x="2568472" y="1343000"/>
          <a:ext cx="914559" cy="198516"/>
        </a:xfrm>
        <a:prstGeom xmlns:a="http://schemas.openxmlformats.org/drawingml/2006/main" prst="rect">
          <a:avLst/>
        </a:prstGeom>
        <a:noFill xmlns:a="http://schemas.openxmlformats.org/drawingml/2006/main"/>
      </cdr:spPr>
      <cdr:txBody>
        <a:bodyPr xmlns:a="http://schemas.openxmlformats.org/drawingml/2006/main" vertOverflow="clip" wrap="square" lIns="0" tIns="36576" rIns="0" bIns="0" rtlCol="0">
          <a:spAutoFit/>
        </a:bodyPr>
        <a:lstStyle xmlns:a="http://schemas.openxmlformats.org/drawingml/2006/main"/>
        <a:p xmlns:a="http://schemas.openxmlformats.org/drawingml/2006/main">
          <a:pPr>
            <a:lnSpc>
              <a:spcPct val="85000"/>
            </a:lnSpc>
            <a:spcAft>
              <a:spcPts val="600"/>
            </a:spcAft>
            <a:buClr>
              <a:schemeClr val="accent2"/>
            </a:buClr>
            <a:buSzPct val="70000"/>
          </a:pPr>
          <a:endParaRPr lang="en-CA" sz="1200" b="1" dirty="0">
            <a:solidFill>
              <a:schemeClr val="bg1"/>
            </a:solidFill>
            <a:latin typeface="EYInterstate Light" panose="02000506000000020004" pitchFamily="2"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3" tIns="46587" rIns="93173" bIns="46587" rtlCol="0"/>
          <a:lstStyle>
            <a:lvl1pPr algn="l">
              <a:defRPr sz="1300"/>
            </a:lvl1pPr>
          </a:lstStyle>
          <a:p>
            <a:endParaRPr lang="en-GB" dirty="0">
              <a:latin typeface="Arial" pitchFamily="34" charset="0"/>
            </a:endParaRPr>
          </a:p>
        </p:txBody>
      </p:sp>
      <p:sp>
        <p:nvSpPr>
          <p:cNvPr id="3" name="Date Placeholder 2"/>
          <p:cNvSpPr>
            <a:spLocks noGrp="1"/>
          </p:cNvSpPr>
          <p:nvPr>
            <p:ph type="dt" sz="quarter" idx="1"/>
          </p:nvPr>
        </p:nvSpPr>
        <p:spPr>
          <a:xfrm>
            <a:off x="3970939" y="0"/>
            <a:ext cx="3037840" cy="464820"/>
          </a:xfrm>
          <a:prstGeom prst="rect">
            <a:avLst/>
          </a:prstGeom>
        </p:spPr>
        <p:txBody>
          <a:bodyPr vert="horz" lIns="93173" tIns="46587" rIns="93173" bIns="46587" rtlCol="0"/>
          <a:lstStyle>
            <a:lvl1pPr algn="r">
              <a:defRPr sz="1300"/>
            </a:lvl1pPr>
          </a:lstStyle>
          <a:p>
            <a:fld id="{75A85089-C692-4DEA-AC49-04CF34D4FE14}" type="datetimeFigureOut">
              <a:rPr lang="en-GB" smtClean="0">
                <a:latin typeface="Arial" pitchFamily="34" charset="0"/>
              </a:rPr>
              <a:pPr/>
              <a:t>26/10/2018</a:t>
            </a:fld>
            <a:endParaRPr lang="en-GB" dirty="0">
              <a:latin typeface="Arial" pitchFamily="34" charset="0"/>
            </a:endParaRPr>
          </a:p>
        </p:txBody>
      </p:sp>
      <p:sp>
        <p:nvSpPr>
          <p:cNvPr id="4" name="Footer Placeholder 3"/>
          <p:cNvSpPr>
            <a:spLocks noGrp="1"/>
          </p:cNvSpPr>
          <p:nvPr>
            <p:ph type="ftr" sz="quarter" idx="2"/>
          </p:nvPr>
        </p:nvSpPr>
        <p:spPr>
          <a:xfrm>
            <a:off x="0" y="8829966"/>
            <a:ext cx="3037840" cy="464820"/>
          </a:xfrm>
          <a:prstGeom prst="rect">
            <a:avLst/>
          </a:prstGeom>
        </p:spPr>
        <p:txBody>
          <a:bodyPr vert="horz" lIns="93173" tIns="46587" rIns="93173" bIns="46587" rtlCol="0" anchor="b"/>
          <a:lstStyle>
            <a:lvl1pPr algn="l">
              <a:defRPr sz="13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3970939" y="8829966"/>
            <a:ext cx="3037840" cy="464820"/>
          </a:xfrm>
          <a:prstGeom prst="rect">
            <a:avLst/>
          </a:prstGeom>
        </p:spPr>
        <p:txBody>
          <a:bodyPr vert="horz" lIns="93173" tIns="46587" rIns="93173" bIns="46587" rtlCol="0" anchor="b"/>
          <a:lstStyle>
            <a:lvl1pPr algn="r">
              <a:defRPr sz="1300"/>
            </a:lvl1pPr>
          </a:lstStyle>
          <a:p>
            <a:fld id="{D3A5C721-4BB5-4DB6-AD65-4BA2A62B05B6}"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3" tIns="46587" rIns="93173" bIns="46587" rtlCol="0"/>
          <a:lstStyle>
            <a:lvl1pPr algn="l">
              <a:defRPr sz="1300">
                <a:latin typeface="Arial" pitchFamily="34" charset="0"/>
              </a:defRPr>
            </a:lvl1pPr>
          </a:lstStyle>
          <a:p>
            <a:endParaRPr lang="en-GB" dirty="0"/>
          </a:p>
        </p:txBody>
      </p:sp>
      <p:sp>
        <p:nvSpPr>
          <p:cNvPr id="3" name="Date Placeholder 2"/>
          <p:cNvSpPr>
            <a:spLocks noGrp="1"/>
          </p:cNvSpPr>
          <p:nvPr>
            <p:ph type="dt" idx="1"/>
          </p:nvPr>
        </p:nvSpPr>
        <p:spPr>
          <a:xfrm>
            <a:off x="3970939" y="0"/>
            <a:ext cx="3037840" cy="464820"/>
          </a:xfrm>
          <a:prstGeom prst="rect">
            <a:avLst/>
          </a:prstGeom>
        </p:spPr>
        <p:txBody>
          <a:bodyPr vert="horz" lIns="93173" tIns="46587" rIns="93173" bIns="46587" rtlCol="0"/>
          <a:lstStyle>
            <a:lvl1pPr algn="r">
              <a:defRPr sz="1300">
                <a:latin typeface="Arial" pitchFamily="34" charset="0"/>
              </a:defRPr>
            </a:lvl1pPr>
          </a:lstStyle>
          <a:p>
            <a:fld id="{8045EBA9-A28D-4849-BFEA-AA04F6A21B63}" type="datetimeFigureOut">
              <a:rPr lang="en-GB" smtClean="0"/>
              <a:pPr/>
              <a:t>26/10/2018</a:t>
            </a:fld>
            <a:endParaRPr lang="en-GB" dirty="0"/>
          </a:p>
        </p:txBody>
      </p:sp>
      <p:sp>
        <p:nvSpPr>
          <p:cNvPr id="4" name="Slide Image Placeholder 3"/>
          <p:cNvSpPr>
            <a:spLocks noGrp="1" noRot="1" noChangeAspect="1"/>
          </p:cNvSpPr>
          <p:nvPr>
            <p:ph type="sldImg" idx="2"/>
          </p:nvPr>
        </p:nvSpPr>
        <p:spPr>
          <a:xfrm>
            <a:off x="404813" y="696913"/>
            <a:ext cx="6200775" cy="3486150"/>
          </a:xfrm>
          <a:prstGeom prst="rect">
            <a:avLst/>
          </a:prstGeom>
          <a:noFill/>
          <a:ln w="12700">
            <a:solidFill>
              <a:prstClr val="black"/>
            </a:solidFill>
          </a:ln>
        </p:spPr>
        <p:txBody>
          <a:bodyPr vert="horz" lIns="93173" tIns="46587" rIns="93173" bIns="46587" rtlCol="0" anchor="ctr"/>
          <a:lstStyle/>
          <a:p>
            <a:endParaRPr lang="en-GB"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3" tIns="46587" rIns="93173" bIns="4658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829966"/>
            <a:ext cx="3037840" cy="464820"/>
          </a:xfrm>
          <a:prstGeom prst="rect">
            <a:avLst/>
          </a:prstGeom>
        </p:spPr>
        <p:txBody>
          <a:bodyPr vert="horz" lIns="93173" tIns="46587" rIns="93173" bIns="46587" rtlCol="0" anchor="b"/>
          <a:lstStyle>
            <a:lvl1pPr algn="l">
              <a:defRPr sz="1300">
                <a:latin typeface="Arial" pitchFamily="34" charset="0"/>
              </a:defRPr>
            </a:lvl1pPr>
          </a:lstStyle>
          <a:p>
            <a:endParaRPr lang="en-GB" dirty="0"/>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73" tIns="46587" rIns="93173" bIns="46587" rtlCol="0" anchor="b"/>
          <a:lstStyle>
            <a:lvl1pPr algn="r">
              <a:defRPr sz="1300">
                <a:latin typeface="Arial" pitchFamily="34"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B43D19E-BFDB-4C92-8EDD-32EDDA8F41DF}" type="slidenum">
              <a:rPr lang="en-GB" smtClean="0"/>
              <a:pPr/>
              <a:t>1</a:t>
            </a:fld>
            <a:endParaRPr lang="en-GB" dirty="0"/>
          </a:p>
        </p:txBody>
      </p:sp>
    </p:spTree>
    <p:extLst>
      <p:ext uri="{BB962C8B-B14F-4D97-AF65-F5344CB8AC3E}">
        <p14:creationId xmlns:p14="http://schemas.microsoft.com/office/powerpoint/2010/main" val="3137928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B43D19E-BFDB-4C92-8EDD-32EDDA8F41DF}" type="slidenum">
              <a:rPr lang="en-GB" smtClean="0"/>
              <a:pPr/>
              <a:t>11</a:t>
            </a:fld>
            <a:endParaRPr lang="en-GB" dirty="0"/>
          </a:p>
        </p:txBody>
      </p:sp>
    </p:spTree>
    <p:extLst>
      <p:ext uri="{BB962C8B-B14F-4D97-AF65-F5344CB8AC3E}">
        <p14:creationId xmlns:p14="http://schemas.microsoft.com/office/powerpoint/2010/main" val="3791521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B43D19E-BFDB-4C92-8EDD-32EDDA8F41DF}" type="slidenum">
              <a:rPr lang="en-GB" smtClean="0"/>
              <a:pPr/>
              <a:t>12</a:t>
            </a:fld>
            <a:endParaRPr lang="en-GB" dirty="0"/>
          </a:p>
        </p:txBody>
      </p:sp>
    </p:spTree>
    <p:extLst>
      <p:ext uri="{BB962C8B-B14F-4D97-AF65-F5344CB8AC3E}">
        <p14:creationId xmlns:p14="http://schemas.microsoft.com/office/powerpoint/2010/main" val="2608741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B43D19E-BFDB-4C92-8EDD-32EDDA8F41DF}" type="slidenum">
              <a:rPr lang="en-GB" smtClean="0"/>
              <a:pPr/>
              <a:t>13</a:t>
            </a:fld>
            <a:endParaRPr lang="en-GB" dirty="0"/>
          </a:p>
        </p:txBody>
      </p:sp>
    </p:spTree>
    <p:extLst>
      <p:ext uri="{BB962C8B-B14F-4D97-AF65-F5344CB8AC3E}">
        <p14:creationId xmlns:p14="http://schemas.microsoft.com/office/powerpoint/2010/main" val="4241153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0348" indent="-220348">
              <a:lnSpc>
                <a:spcPct val="85000"/>
              </a:lnSpc>
              <a:spcAft>
                <a:spcPts val="578"/>
              </a:spcAft>
              <a:buClr>
                <a:schemeClr val="accent2"/>
              </a:buClr>
              <a:buSzPct val="70000"/>
              <a:buFont typeface="Arial" panose="020B0604020202020204" pitchFamily="34" charset="0"/>
              <a:buChar char="•"/>
            </a:pPr>
            <a:r>
              <a:rPr lang="en-CA" dirty="0">
                <a:solidFill>
                  <a:srgbClr val="336699"/>
                </a:solidFill>
                <a:latin typeface="EYInterstate Light" panose="02000506000000020004" pitchFamily="2" charset="0"/>
              </a:rPr>
              <a:t>Focus on the candidate experience </a:t>
            </a:r>
            <a:r>
              <a:rPr lang="en-CA" b="1" dirty="0">
                <a:solidFill>
                  <a:srgbClr val="336699"/>
                </a:solidFill>
                <a:latin typeface="EYInterstate Light" panose="02000506000000020004" pitchFamily="2" charset="0"/>
              </a:rPr>
              <a:t>(enter the data once)</a:t>
            </a:r>
            <a:endParaRPr lang="en-CA" sz="1000" b="1" dirty="0">
              <a:solidFill>
                <a:srgbClr val="336699"/>
              </a:solidFill>
              <a:latin typeface="EYInterstate Light" panose="02000506000000020004" pitchFamily="2" charset="0"/>
            </a:endParaRPr>
          </a:p>
          <a:p>
            <a:pPr marL="220348" indent="-220348">
              <a:lnSpc>
                <a:spcPct val="85000"/>
              </a:lnSpc>
              <a:spcAft>
                <a:spcPts val="578"/>
              </a:spcAft>
              <a:buClr>
                <a:schemeClr val="accent2"/>
              </a:buClr>
              <a:buSzPct val="70000"/>
              <a:buFont typeface="Arial" panose="020B0604020202020204" pitchFamily="34" charset="0"/>
              <a:buChar char="•"/>
            </a:pPr>
            <a:r>
              <a:rPr lang="en-CA" dirty="0">
                <a:latin typeface="EYInterstate Light" panose="02000506000000020004" pitchFamily="2" charset="0"/>
              </a:rPr>
              <a:t>Recruiting great talent is everybody’s job </a:t>
            </a:r>
            <a:endParaRPr lang="en-CA" sz="1000" dirty="0">
              <a:latin typeface="EYInterstate Light" panose="02000506000000020004" pitchFamily="2" charset="0"/>
            </a:endParaRPr>
          </a:p>
          <a:p>
            <a:pPr marL="220348" indent="-220348">
              <a:lnSpc>
                <a:spcPct val="85000"/>
              </a:lnSpc>
              <a:spcAft>
                <a:spcPts val="578"/>
              </a:spcAft>
              <a:buClr>
                <a:schemeClr val="accent2"/>
              </a:buClr>
              <a:buSzPct val="70000"/>
              <a:buFont typeface="Arial" panose="020B0604020202020204" pitchFamily="34" charset="0"/>
              <a:buChar char="•"/>
            </a:pPr>
            <a:r>
              <a:rPr lang="en-CA" dirty="0">
                <a:latin typeface="EYInterstate Light" panose="02000506000000020004" pitchFamily="2" charset="0"/>
              </a:rPr>
              <a:t>Think high touch recruiting </a:t>
            </a:r>
            <a:endParaRPr lang="en-CA" sz="1000" dirty="0">
              <a:latin typeface="EYInterstate Light" panose="02000506000000020004" pitchFamily="2" charset="0"/>
            </a:endParaRPr>
          </a:p>
          <a:p>
            <a:pPr marL="220348" indent="-220348">
              <a:lnSpc>
                <a:spcPct val="85000"/>
              </a:lnSpc>
              <a:spcAft>
                <a:spcPts val="578"/>
              </a:spcAft>
              <a:buClr>
                <a:schemeClr val="accent2"/>
              </a:buClr>
              <a:buSzPct val="70000"/>
              <a:buFont typeface="Arial" panose="020B0604020202020204" pitchFamily="34" charset="0"/>
              <a:buChar char="•"/>
            </a:pPr>
            <a:r>
              <a:rPr lang="en-CA" dirty="0">
                <a:latin typeface="EYInterstate Light" panose="02000506000000020004" pitchFamily="2" charset="0"/>
              </a:rPr>
              <a:t>Data and analytics are priorities from the start</a:t>
            </a:r>
            <a:endParaRPr lang="en-CA" sz="1000" dirty="0">
              <a:latin typeface="EYInterstate Light" panose="02000506000000020004" pitchFamily="2" charset="0"/>
            </a:endParaRPr>
          </a:p>
          <a:p>
            <a:pPr marL="220348" indent="-220348">
              <a:lnSpc>
                <a:spcPct val="85000"/>
              </a:lnSpc>
              <a:spcAft>
                <a:spcPts val="578"/>
              </a:spcAft>
              <a:buClr>
                <a:schemeClr val="accent2"/>
              </a:buClr>
              <a:buSzPct val="70000"/>
              <a:buFont typeface="Arial" panose="020B0604020202020204" pitchFamily="34" charset="0"/>
              <a:buChar char="•"/>
            </a:pPr>
            <a:r>
              <a:rPr lang="en-CA" dirty="0">
                <a:solidFill>
                  <a:srgbClr val="336699"/>
                </a:solidFill>
                <a:latin typeface="EYInterstate Light" panose="02000506000000020004" pitchFamily="2" charset="0"/>
              </a:rPr>
              <a:t>Be active on social media</a:t>
            </a:r>
            <a:endParaRPr lang="en-CA" sz="1000" dirty="0">
              <a:solidFill>
                <a:srgbClr val="336699"/>
              </a:solidFill>
              <a:latin typeface="EYInterstate Light" panose="02000506000000020004" pitchFamily="2" charset="0"/>
            </a:endParaRPr>
          </a:p>
          <a:p>
            <a:pPr marL="220348" indent="-220348">
              <a:lnSpc>
                <a:spcPct val="85000"/>
              </a:lnSpc>
              <a:spcAft>
                <a:spcPts val="578"/>
              </a:spcAft>
              <a:buClr>
                <a:schemeClr val="accent2"/>
              </a:buClr>
              <a:buSzPct val="70000"/>
              <a:buFont typeface="Arial" panose="020B0604020202020204" pitchFamily="34" charset="0"/>
              <a:buChar char="•"/>
            </a:pPr>
            <a:r>
              <a:rPr lang="en-CA" dirty="0">
                <a:solidFill>
                  <a:srgbClr val="336699"/>
                </a:solidFill>
                <a:latin typeface="EYInterstate Light" panose="02000506000000020004" pitchFamily="2" charset="0"/>
              </a:rPr>
              <a:t>Entice and source passive candidates</a:t>
            </a:r>
            <a:endParaRPr lang="en-CA" sz="1000" dirty="0">
              <a:solidFill>
                <a:srgbClr val="336699"/>
              </a:solidFill>
              <a:latin typeface="EYInterstate Light" panose="02000506000000020004" pitchFamily="2" charset="0"/>
            </a:endParaRPr>
          </a:p>
          <a:p>
            <a:pPr marL="220348" indent="-220348">
              <a:lnSpc>
                <a:spcPct val="85000"/>
              </a:lnSpc>
              <a:spcAft>
                <a:spcPts val="578"/>
              </a:spcAft>
              <a:buClr>
                <a:schemeClr val="accent2"/>
              </a:buClr>
              <a:buSzPct val="70000"/>
              <a:buFont typeface="Arial" panose="020B0604020202020204" pitchFamily="34" charset="0"/>
              <a:buChar char="•"/>
            </a:pPr>
            <a:r>
              <a:rPr lang="en-CA" b="1" dirty="0">
                <a:solidFill>
                  <a:srgbClr val="336699"/>
                </a:solidFill>
                <a:latin typeface="EYInterstate Light" panose="02000506000000020004" pitchFamily="2" charset="0"/>
              </a:rPr>
              <a:t>Create a strong employer brand which takes care of sourcing (recruitment marketing – leveraging tech) </a:t>
            </a:r>
            <a:endParaRPr lang="en-CA" sz="1000" b="1" dirty="0">
              <a:solidFill>
                <a:srgbClr val="336699"/>
              </a:solidFill>
              <a:latin typeface="EYInterstate Light" panose="02000506000000020004" pitchFamily="2" charset="0"/>
            </a:endParaRPr>
          </a:p>
          <a:p>
            <a:pPr marL="220348" indent="-220348">
              <a:lnSpc>
                <a:spcPct val="85000"/>
              </a:lnSpc>
              <a:spcAft>
                <a:spcPts val="578"/>
              </a:spcAft>
              <a:buClr>
                <a:schemeClr val="accent2"/>
              </a:buClr>
              <a:buSzPct val="70000"/>
              <a:buFont typeface="Arial" panose="020B0604020202020204" pitchFamily="34" charset="0"/>
              <a:buChar char="•"/>
            </a:pPr>
            <a:r>
              <a:rPr lang="en-CA" dirty="0">
                <a:solidFill>
                  <a:srgbClr val="336699"/>
                </a:solidFill>
                <a:latin typeface="EYInterstate Light" panose="02000506000000020004" pitchFamily="2" charset="0"/>
              </a:rPr>
              <a:t>Define the mission and story of the GC</a:t>
            </a:r>
          </a:p>
          <a:p>
            <a:pPr marL="220348" indent="-220348">
              <a:lnSpc>
                <a:spcPct val="85000"/>
              </a:lnSpc>
              <a:spcAft>
                <a:spcPts val="578"/>
              </a:spcAft>
              <a:buClr>
                <a:schemeClr val="accent2"/>
              </a:buClr>
              <a:buSzPct val="70000"/>
              <a:buFont typeface="Arial" panose="020B0604020202020204" pitchFamily="34" charset="0"/>
              <a:buChar char="•"/>
            </a:pPr>
            <a:r>
              <a:rPr lang="en-CA" dirty="0">
                <a:solidFill>
                  <a:srgbClr val="336699"/>
                </a:solidFill>
                <a:latin typeface="EYInterstate Light" panose="02000506000000020004" pitchFamily="2" charset="0"/>
              </a:rPr>
              <a:t>Define a clear employee value proposition</a:t>
            </a:r>
            <a:endParaRPr lang="en-CA" sz="1000" dirty="0">
              <a:solidFill>
                <a:srgbClr val="336699"/>
              </a:solidFill>
              <a:latin typeface="EYInterstate Light" panose="02000506000000020004" pitchFamily="2" charset="0"/>
            </a:endParaRPr>
          </a:p>
          <a:p>
            <a:pPr marL="220348" indent="-220348">
              <a:lnSpc>
                <a:spcPct val="85000"/>
              </a:lnSpc>
              <a:spcAft>
                <a:spcPts val="578"/>
              </a:spcAft>
              <a:buClr>
                <a:schemeClr val="accent2"/>
              </a:buClr>
              <a:buSzPct val="70000"/>
              <a:buFont typeface="Arial" panose="020B0604020202020204" pitchFamily="34" charset="0"/>
              <a:buChar char="•"/>
            </a:pPr>
            <a:r>
              <a:rPr lang="en-CA" dirty="0">
                <a:latin typeface="EYInterstate Light" panose="02000506000000020004" pitchFamily="2" charset="0"/>
              </a:rPr>
              <a:t>Communicate clearly on what the position will entail  </a:t>
            </a:r>
            <a:endParaRPr lang="en-CA" sz="1000" dirty="0">
              <a:latin typeface="EYInterstate Light" panose="02000506000000020004" pitchFamily="2" charset="0"/>
            </a:endParaRPr>
          </a:p>
          <a:p>
            <a:pPr marL="220348" indent="-220348">
              <a:lnSpc>
                <a:spcPct val="85000"/>
              </a:lnSpc>
              <a:spcAft>
                <a:spcPts val="578"/>
              </a:spcAft>
              <a:buClr>
                <a:schemeClr val="accent2"/>
              </a:buClr>
              <a:buSzPct val="70000"/>
              <a:buFont typeface="Arial" panose="020B0604020202020204" pitchFamily="34" charset="0"/>
              <a:buChar char="•"/>
            </a:pPr>
            <a:r>
              <a:rPr lang="en-CA" dirty="0">
                <a:solidFill>
                  <a:srgbClr val="336699"/>
                </a:solidFill>
                <a:latin typeface="EYInterstate Light" panose="02000506000000020004" pitchFamily="2" charset="0"/>
              </a:rPr>
              <a:t>Leverage referrals from current employees</a:t>
            </a:r>
          </a:p>
          <a:p>
            <a:pPr marL="220348" indent="-220348">
              <a:lnSpc>
                <a:spcPct val="85000"/>
              </a:lnSpc>
              <a:spcAft>
                <a:spcPts val="578"/>
              </a:spcAft>
              <a:buClr>
                <a:schemeClr val="accent2"/>
              </a:buClr>
              <a:buSzPct val="70000"/>
              <a:buFont typeface="Arial" panose="020B0604020202020204" pitchFamily="34" charset="0"/>
              <a:buChar char="•"/>
            </a:pPr>
            <a:r>
              <a:rPr lang="en-CA" dirty="0">
                <a:latin typeface="EYInterstate Light" panose="02000506000000020004" pitchFamily="2" charset="0"/>
              </a:rPr>
              <a:t>Seamless, digital, document management </a:t>
            </a:r>
          </a:p>
          <a:p>
            <a:pPr marL="220348" indent="-220348">
              <a:lnSpc>
                <a:spcPct val="85000"/>
              </a:lnSpc>
              <a:spcAft>
                <a:spcPts val="578"/>
              </a:spcAft>
              <a:buClr>
                <a:schemeClr val="accent2"/>
              </a:buClr>
              <a:buSzPct val="70000"/>
              <a:buFont typeface="Arial" panose="020B0604020202020204" pitchFamily="34" charset="0"/>
              <a:buChar char="•"/>
            </a:pPr>
            <a:r>
              <a:rPr lang="en-CA" dirty="0">
                <a:latin typeface="EYInterstate Light" panose="02000506000000020004" pitchFamily="2" charset="0"/>
              </a:rPr>
              <a:t>Visibility, traceability</a:t>
            </a:r>
          </a:p>
          <a:p>
            <a:pPr marL="220348" indent="-220348">
              <a:lnSpc>
                <a:spcPct val="85000"/>
              </a:lnSpc>
              <a:spcAft>
                <a:spcPts val="578"/>
              </a:spcAft>
              <a:buClr>
                <a:schemeClr val="accent2"/>
              </a:buClr>
              <a:buSzPct val="70000"/>
              <a:buFont typeface="Arial" panose="020B0604020202020204" pitchFamily="34" charset="0"/>
              <a:buChar char="•"/>
            </a:pPr>
            <a:r>
              <a:rPr lang="en-CA" dirty="0">
                <a:latin typeface="EYInterstate Light" panose="02000506000000020004" pitchFamily="2" charset="0"/>
              </a:rPr>
              <a:t>Enterprise view </a:t>
            </a:r>
          </a:p>
          <a:p>
            <a:endParaRPr lang="en-CA"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24</a:t>
            </a:fld>
            <a:endParaRPr lang="en-GB" dirty="0"/>
          </a:p>
        </p:txBody>
      </p:sp>
    </p:spTree>
    <p:extLst>
      <p:ext uri="{BB962C8B-B14F-4D97-AF65-F5344CB8AC3E}">
        <p14:creationId xmlns:p14="http://schemas.microsoft.com/office/powerpoint/2010/main" val="3381112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27</a:t>
            </a:fld>
            <a:endParaRPr lang="en-GB" dirty="0"/>
          </a:p>
        </p:txBody>
      </p:sp>
    </p:spTree>
    <p:extLst>
      <p:ext uri="{BB962C8B-B14F-4D97-AF65-F5344CB8AC3E}">
        <p14:creationId xmlns:p14="http://schemas.microsoft.com/office/powerpoint/2010/main" val="3399690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31</a:t>
            </a:fld>
            <a:endParaRPr lang="en-GB" dirty="0"/>
          </a:p>
        </p:txBody>
      </p:sp>
    </p:spTree>
    <p:extLst>
      <p:ext uri="{BB962C8B-B14F-4D97-AF65-F5344CB8AC3E}">
        <p14:creationId xmlns:p14="http://schemas.microsoft.com/office/powerpoint/2010/main" val="1254573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B43D19E-BFDB-4C92-8EDD-32EDDA8F41DF}" type="slidenum">
              <a:rPr lang="en-GB" smtClean="0"/>
              <a:pPr/>
              <a:t>2</a:t>
            </a:fld>
            <a:endParaRPr lang="en-GB" dirty="0"/>
          </a:p>
        </p:txBody>
      </p:sp>
    </p:spTree>
    <p:extLst>
      <p:ext uri="{BB962C8B-B14F-4D97-AF65-F5344CB8AC3E}">
        <p14:creationId xmlns:p14="http://schemas.microsoft.com/office/powerpoint/2010/main" val="237202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B43D19E-BFDB-4C92-8EDD-32EDDA8F41DF}" type="slidenum">
              <a:rPr lang="en-GB" smtClean="0"/>
              <a:pPr/>
              <a:t>3</a:t>
            </a:fld>
            <a:endParaRPr lang="en-GB" dirty="0"/>
          </a:p>
        </p:txBody>
      </p:sp>
    </p:spTree>
    <p:extLst>
      <p:ext uri="{BB962C8B-B14F-4D97-AF65-F5344CB8AC3E}">
        <p14:creationId xmlns:p14="http://schemas.microsoft.com/office/powerpoint/2010/main" val="167048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B43D19E-BFDB-4C92-8EDD-32EDDA8F41DF}" type="slidenum">
              <a:rPr lang="en-GB" smtClean="0"/>
              <a:pPr/>
              <a:t>4</a:t>
            </a:fld>
            <a:endParaRPr lang="en-GB" dirty="0"/>
          </a:p>
        </p:txBody>
      </p:sp>
    </p:spTree>
    <p:extLst>
      <p:ext uri="{BB962C8B-B14F-4D97-AF65-F5344CB8AC3E}">
        <p14:creationId xmlns:p14="http://schemas.microsoft.com/office/powerpoint/2010/main" val="774820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B43D19E-BFDB-4C92-8EDD-32EDDA8F41DF}" type="slidenum">
              <a:rPr lang="en-GB" smtClean="0"/>
              <a:pPr/>
              <a:t>6</a:t>
            </a:fld>
            <a:endParaRPr lang="en-GB" dirty="0"/>
          </a:p>
        </p:txBody>
      </p:sp>
    </p:spTree>
    <p:extLst>
      <p:ext uri="{BB962C8B-B14F-4D97-AF65-F5344CB8AC3E}">
        <p14:creationId xmlns:p14="http://schemas.microsoft.com/office/powerpoint/2010/main" val="210283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B43D19E-BFDB-4C92-8EDD-32EDDA8F41DF}" type="slidenum">
              <a:rPr lang="en-GB" smtClean="0"/>
              <a:pPr/>
              <a:t>7</a:t>
            </a:fld>
            <a:endParaRPr lang="en-GB" dirty="0"/>
          </a:p>
        </p:txBody>
      </p:sp>
    </p:spTree>
    <p:extLst>
      <p:ext uri="{BB962C8B-B14F-4D97-AF65-F5344CB8AC3E}">
        <p14:creationId xmlns:p14="http://schemas.microsoft.com/office/powerpoint/2010/main" val="1939114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B43D19E-BFDB-4C92-8EDD-32EDDA8F41DF}" type="slidenum">
              <a:rPr lang="en-GB" smtClean="0"/>
              <a:pPr/>
              <a:t>8</a:t>
            </a:fld>
            <a:endParaRPr lang="en-GB" dirty="0"/>
          </a:p>
        </p:txBody>
      </p:sp>
    </p:spTree>
    <p:extLst>
      <p:ext uri="{BB962C8B-B14F-4D97-AF65-F5344CB8AC3E}">
        <p14:creationId xmlns:p14="http://schemas.microsoft.com/office/powerpoint/2010/main" val="610294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B43D19E-BFDB-4C92-8EDD-32EDDA8F41DF}" type="slidenum">
              <a:rPr lang="en-GB" smtClean="0"/>
              <a:pPr/>
              <a:t>9</a:t>
            </a:fld>
            <a:endParaRPr lang="en-GB" dirty="0"/>
          </a:p>
        </p:txBody>
      </p:sp>
    </p:spTree>
    <p:extLst>
      <p:ext uri="{BB962C8B-B14F-4D97-AF65-F5344CB8AC3E}">
        <p14:creationId xmlns:p14="http://schemas.microsoft.com/office/powerpoint/2010/main" val="1838290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B43D19E-BFDB-4C92-8EDD-32EDDA8F41DF}" type="slidenum">
              <a:rPr lang="en-GB" smtClean="0"/>
              <a:pPr/>
              <a:t>10</a:t>
            </a:fld>
            <a:endParaRPr lang="en-GB" dirty="0"/>
          </a:p>
        </p:txBody>
      </p:sp>
    </p:spTree>
    <p:extLst>
      <p:ext uri="{BB962C8B-B14F-4D97-AF65-F5344CB8AC3E}">
        <p14:creationId xmlns:p14="http://schemas.microsoft.com/office/powerpoint/2010/main" val="28469017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0.jpe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wmf"/><Relationship Id="rId1" Type="http://schemas.openxmlformats.org/officeDocument/2006/relationships/slideMaster" Target="../slideMasters/slideMaster2.xml"/><Relationship Id="rId4" Type="http://schemas.openxmlformats.org/officeDocument/2006/relationships/image" Target="../media/image10.w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3.wmf"/><Relationship Id="rId1" Type="http://schemas.openxmlformats.org/officeDocument/2006/relationships/slideMaster" Target="../slideMasters/slideMaster2.xml"/><Relationship Id="rId4" Type="http://schemas.openxmlformats.org/officeDocument/2006/relationships/image" Target="../media/image10.w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wmf"/><Relationship Id="rId1" Type="http://schemas.openxmlformats.org/officeDocument/2006/relationships/slideMaster" Target="../slideMasters/slideMaster3.xml"/><Relationship Id="rId4" Type="http://schemas.openxmlformats.org/officeDocument/2006/relationships/image" Target="../media/image15.w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emf"/><Relationship Id="rId1" Type="http://schemas.openxmlformats.org/officeDocument/2006/relationships/slideMaster" Target="../slideMasters/slideMaster3.xml"/><Relationship Id="rId4" Type="http://schemas.openxmlformats.org/officeDocument/2006/relationships/image" Target="../media/image15.wmf"/></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22.wmf"/><Relationship Id="rId1" Type="http://schemas.openxmlformats.org/officeDocument/2006/relationships/slideMaster" Target="../slideMasters/slideMaster4.xml"/><Relationship Id="rId4" Type="http://schemas.openxmlformats.org/officeDocument/2006/relationships/image" Target="../media/image23.emf"/></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13.wmf"/><Relationship Id="rId1" Type="http://schemas.openxmlformats.org/officeDocument/2006/relationships/slideMaster" Target="../slideMasters/slideMaster4.xml"/><Relationship Id="rId4" Type="http://schemas.openxmlformats.org/officeDocument/2006/relationships/image" Target="../media/image23.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27.emf"/><Relationship Id="rId4" Type="http://schemas.openxmlformats.org/officeDocument/2006/relationships/oleObject" Target="../embeddings/oleObject2.bin"/></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27.emf"/><Relationship Id="rId4" Type="http://schemas.openxmlformats.org/officeDocument/2006/relationships/oleObject" Target="../embeddings/oleObject3.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28.emf"/><Relationship Id="rId4" Type="http://schemas.openxmlformats.org/officeDocument/2006/relationships/oleObject" Target="../embeddings/oleObject4.bin"/></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13" name="Rectangle 1"/>
          <p:cNvSpPr>
            <a:spLocks noChangeAspect="1"/>
          </p:cNvSpPr>
          <p:nvPr userDrawn="1"/>
        </p:nvSpPr>
        <p:spPr>
          <a:xfrm>
            <a:off x="3853963" y="615950"/>
            <a:ext cx="7735824" cy="3575304"/>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 name="connsiteX0" fmla="*/ 3182 w 6753225"/>
              <a:gd name="connsiteY0" fmla="*/ 1312615 h 3400425"/>
              <a:gd name="connsiteX1" fmla="*/ 6753225 w 6753225"/>
              <a:gd name="connsiteY1" fmla="*/ 0 h 3400425"/>
              <a:gd name="connsiteX2" fmla="*/ 6753225 w 6753225"/>
              <a:gd name="connsiteY2" fmla="*/ 3400425 h 3400425"/>
              <a:gd name="connsiteX3" fmla="*/ 0 w 6753225"/>
              <a:gd name="connsiteY3" fmla="*/ 3400425 h 3400425"/>
              <a:gd name="connsiteX4" fmla="*/ 3182 w 6753225"/>
              <a:gd name="connsiteY4" fmla="*/ 1312615 h 3400425"/>
              <a:gd name="connsiteX0" fmla="*/ 3182 w 6753225"/>
              <a:gd name="connsiteY0" fmla="*/ 67426 h 2155236"/>
              <a:gd name="connsiteX1" fmla="*/ 6619689 w 6753225"/>
              <a:gd name="connsiteY1" fmla="*/ 0 h 2155236"/>
              <a:gd name="connsiteX2" fmla="*/ 6753225 w 6753225"/>
              <a:gd name="connsiteY2" fmla="*/ 2155236 h 2155236"/>
              <a:gd name="connsiteX3" fmla="*/ 0 w 6753225"/>
              <a:gd name="connsiteY3" fmla="*/ 2155236 h 2155236"/>
              <a:gd name="connsiteX4" fmla="*/ 3182 w 6753225"/>
              <a:gd name="connsiteY4" fmla="*/ 67426 h 2155236"/>
              <a:gd name="connsiteX0" fmla="*/ 3182 w 6769917"/>
              <a:gd name="connsiteY0" fmla="*/ 1306570 h 3394380"/>
              <a:gd name="connsiteX1" fmla="*/ 6769917 w 6769917"/>
              <a:gd name="connsiteY1" fmla="*/ 0 h 3394380"/>
              <a:gd name="connsiteX2" fmla="*/ 6753225 w 6769917"/>
              <a:gd name="connsiteY2" fmla="*/ 3394380 h 3394380"/>
              <a:gd name="connsiteX3" fmla="*/ 0 w 6769917"/>
              <a:gd name="connsiteY3" fmla="*/ 3394380 h 3394380"/>
              <a:gd name="connsiteX4" fmla="*/ 3182 w 6769917"/>
              <a:gd name="connsiteY4" fmla="*/ 1306570 h 3394380"/>
              <a:gd name="connsiteX0" fmla="*/ 223 w 6771131"/>
              <a:gd name="connsiteY0" fmla="*/ 1297504 h 3394380"/>
              <a:gd name="connsiteX1" fmla="*/ 6771131 w 6771131"/>
              <a:gd name="connsiteY1" fmla="*/ 0 h 3394380"/>
              <a:gd name="connsiteX2" fmla="*/ 6754439 w 6771131"/>
              <a:gd name="connsiteY2" fmla="*/ 3394380 h 3394380"/>
              <a:gd name="connsiteX3" fmla="*/ 1214 w 6771131"/>
              <a:gd name="connsiteY3" fmla="*/ 3394380 h 3394380"/>
              <a:gd name="connsiteX4" fmla="*/ 223 w 6771131"/>
              <a:gd name="connsiteY4" fmla="*/ 1297504 h 3394380"/>
              <a:gd name="connsiteX0" fmla="*/ 105 w 6775185"/>
              <a:gd name="connsiteY0" fmla="*/ 1297505 h 3394380"/>
              <a:gd name="connsiteX1" fmla="*/ 6775185 w 6775185"/>
              <a:gd name="connsiteY1" fmla="*/ 0 h 3394380"/>
              <a:gd name="connsiteX2" fmla="*/ 6758493 w 6775185"/>
              <a:gd name="connsiteY2" fmla="*/ 3394380 h 3394380"/>
              <a:gd name="connsiteX3" fmla="*/ 5268 w 6775185"/>
              <a:gd name="connsiteY3" fmla="*/ 3394380 h 3394380"/>
              <a:gd name="connsiteX4" fmla="*/ 105 w 6775185"/>
              <a:gd name="connsiteY4" fmla="*/ 1297505 h 3394380"/>
              <a:gd name="connsiteX0" fmla="*/ 105 w 6775185"/>
              <a:gd name="connsiteY0" fmla="*/ 1297505 h 3394380"/>
              <a:gd name="connsiteX1" fmla="*/ 6775185 w 6775185"/>
              <a:gd name="connsiteY1" fmla="*/ 0 h 3394380"/>
              <a:gd name="connsiteX2" fmla="*/ 6769621 w 6775185"/>
              <a:gd name="connsiteY2" fmla="*/ 3394380 h 3394380"/>
              <a:gd name="connsiteX3" fmla="*/ 5268 w 6775185"/>
              <a:gd name="connsiteY3" fmla="*/ 3394380 h 3394380"/>
              <a:gd name="connsiteX4" fmla="*/ 105 w 6775185"/>
              <a:gd name="connsiteY4" fmla="*/ 1297505 h 3394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185" h="3394380">
                <a:moveTo>
                  <a:pt x="105" y="1297505"/>
                </a:moveTo>
                <a:lnTo>
                  <a:pt x="6775185" y="0"/>
                </a:lnTo>
                <a:cubicBezTo>
                  <a:pt x="6773330" y="1131460"/>
                  <a:pt x="6771476" y="2262920"/>
                  <a:pt x="6769621" y="3394380"/>
                </a:cubicBezTo>
                <a:lnTo>
                  <a:pt x="5268" y="3394380"/>
                </a:lnTo>
                <a:cubicBezTo>
                  <a:pt x="6329" y="2698443"/>
                  <a:pt x="-956" y="1993442"/>
                  <a:pt x="105" y="1297505"/>
                </a:cubicBez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8" name="Title 1"/>
          <p:cNvSpPr>
            <a:spLocks noGrp="1"/>
          </p:cNvSpPr>
          <p:nvPr>
            <p:ph type="ctrTitle"/>
          </p:nvPr>
        </p:nvSpPr>
        <p:spPr>
          <a:xfrm>
            <a:off x="4151376" y="2240280"/>
            <a:ext cx="7223760" cy="860400"/>
          </a:xfrm>
        </p:spPr>
        <p:txBody>
          <a:bodyPr/>
          <a:lstStyle>
            <a:lvl1pPr>
              <a:defRPr>
                <a:solidFill>
                  <a:srgbClr val="404040"/>
                </a:solidFill>
                <a:latin typeface="+mn-lt"/>
                <a:cs typeface="Arial" pitchFamily="34" charset="0"/>
              </a:defRPr>
            </a:lvl1pPr>
          </a:lstStyle>
          <a:p>
            <a:r>
              <a:rPr lang="en-US"/>
              <a:t>Click to edit Master title style</a:t>
            </a:r>
            <a:endParaRPr lang="en-GB" dirty="0"/>
          </a:p>
        </p:txBody>
      </p:sp>
      <p:sp>
        <p:nvSpPr>
          <p:cNvPr id="10" name="Subtitle 2"/>
          <p:cNvSpPr>
            <a:spLocks noGrp="1"/>
          </p:cNvSpPr>
          <p:nvPr>
            <p:ph type="subTitle" idx="1"/>
          </p:nvPr>
        </p:nvSpPr>
        <p:spPr>
          <a:xfrm>
            <a:off x="4151376" y="3218688"/>
            <a:ext cx="722376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1676" y="5339038"/>
            <a:ext cx="987552" cy="115696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07802" y="1025526"/>
            <a:ext cx="10978515" cy="1643063"/>
          </a:xfrm>
        </p:spPr>
        <p:txBody>
          <a:bodyPr/>
          <a:lstStyle>
            <a:lvl1pPr marL="0" indent="0" algn="l">
              <a:lnSpc>
                <a:spcPct val="85000"/>
              </a:lnSpc>
              <a:spcBef>
                <a:spcPts val="0"/>
              </a:spcBef>
              <a:buNone/>
              <a:defRPr sz="50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5"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2" name="Date Placeholder 1"/>
          <p:cNvSpPr>
            <a:spLocks noGrp="1"/>
          </p:cNvSpPr>
          <p:nvPr>
            <p:ph type="dt" sz="half" idx="12"/>
          </p:nvPr>
        </p:nvSpPr>
        <p:spPr/>
        <p:txBody>
          <a:bodyPr/>
          <a:lstStyle>
            <a:lvl1pPr>
              <a:defRPr>
                <a:solidFill>
                  <a:schemeClr val="bg1"/>
                </a:solidFill>
              </a:defRPr>
            </a:lvl1pPr>
          </a:lstStyle>
          <a:p>
            <a:r>
              <a:rPr lang="en-US" dirty="0"/>
              <a:t>1 January 2014</a:t>
            </a:r>
          </a:p>
        </p:txBody>
      </p:sp>
      <p:sp>
        <p:nvSpPr>
          <p:cNvPr id="4" name="Footer Placeholder 3"/>
          <p:cNvSpPr>
            <a:spLocks noGrp="1"/>
          </p:cNvSpPr>
          <p:nvPr>
            <p:ph type="ftr" sz="quarter" idx="13"/>
          </p:nvPr>
        </p:nvSpPr>
        <p:spPr/>
        <p:txBody>
          <a:bodyPr/>
          <a:lstStyle>
            <a:lvl1pPr>
              <a:defRPr>
                <a:solidFill>
                  <a:schemeClr val="bg1"/>
                </a:solidFill>
              </a:defRPr>
            </a:lvl1pPr>
          </a:lstStyle>
          <a:p>
            <a:r>
              <a:rPr lang="en-GB" dirty="0"/>
              <a:t>Presentation title</a:t>
            </a:r>
          </a:p>
        </p:txBody>
      </p:sp>
    </p:spTree>
    <p:extLst>
      <p:ext uri="{BB962C8B-B14F-4D97-AF65-F5344CB8AC3E}">
        <p14:creationId xmlns:p14="http://schemas.microsoft.com/office/powerpoint/2010/main" val="391301120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612648" y="2130551"/>
            <a:ext cx="5393208" cy="3995928"/>
          </a:xfrm>
        </p:spPr>
        <p:txBody>
          <a:bodyPr/>
          <a:lstStyle>
            <a:lvl1pPr>
              <a:defRPr sz="2400"/>
            </a:lvl1pPr>
            <a:lvl2pPr>
              <a:defRPr sz="2400"/>
            </a:lvl2pPr>
            <a:lvl3pPr marL="1081088" indent="-357188">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9632" y="2130551"/>
            <a:ext cx="5393208" cy="3995928"/>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sp>
        <p:nvSpPr>
          <p:cNvPr id="10" name="Text Placeholder 9"/>
          <p:cNvSpPr>
            <a:spLocks noGrp="1"/>
          </p:cNvSpPr>
          <p:nvPr>
            <p:ph type="body" sz="quarter" idx="12"/>
          </p:nvPr>
        </p:nvSpPr>
        <p:spPr>
          <a:xfrm>
            <a:off x="612648" y="1427144"/>
            <a:ext cx="5393208" cy="640800"/>
          </a:xfrm>
        </p:spPr>
        <p:txBody>
          <a:bodyPr anchor="t" anchorCtr="0"/>
          <a:lstStyle>
            <a:lvl1pPr>
              <a:buNone/>
              <a:defRPr b="1"/>
            </a:lvl1pPr>
          </a:lstStyle>
          <a:p>
            <a:pPr lvl="0"/>
            <a:r>
              <a:rPr lang="en-US"/>
              <a:t>Click to edit Master text styles</a:t>
            </a:r>
          </a:p>
        </p:txBody>
      </p:sp>
      <p:sp>
        <p:nvSpPr>
          <p:cNvPr id="11" name="Text Placeholder 9"/>
          <p:cNvSpPr>
            <a:spLocks noGrp="1"/>
          </p:cNvSpPr>
          <p:nvPr>
            <p:ph type="body" sz="quarter" idx="13"/>
          </p:nvPr>
        </p:nvSpPr>
        <p:spPr>
          <a:xfrm>
            <a:off x="6199632" y="1427144"/>
            <a:ext cx="5393208" cy="640800"/>
          </a:xfrm>
        </p:spPr>
        <p:txBody>
          <a:bodyPr anchor="t" anchorCtr="0"/>
          <a:lstStyle>
            <a:lvl1pPr>
              <a:buNone/>
              <a:defRPr b="1"/>
            </a:lvl1pPr>
          </a:lstStyle>
          <a:p>
            <a:pPr lvl="0"/>
            <a:r>
              <a:rPr lang="en-US"/>
              <a:t>Click to edit Master text styles</a:t>
            </a:r>
          </a:p>
        </p:txBody>
      </p:sp>
      <p:sp>
        <p:nvSpPr>
          <p:cNvPr id="9"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sp>
        <p:nvSpPr>
          <p:cNvPr id="5" name="Date Placeholder 4"/>
          <p:cNvSpPr>
            <a:spLocks noGrp="1"/>
          </p:cNvSpPr>
          <p:nvPr>
            <p:ph type="dt" sz="half" idx="14"/>
          </p:nvPr>
        </p:nvSpPr>
        <p:spPr/>
        <p:txBody>
          <a:bodyPr/>
          <a:lstStyle/>
          <a:p>
            <a:r>
              <a:rPr lang="en-US" dirty="0">
                <a:solidFill>
                  <a:srgbClr val="646464"/>
                </a:solidFill>
              </a:rPr>
              <a:t>1 January 2014</a:t>
            </a:r>
          </a:p>
        </p:txBody>
      </p:sp>
      <p:sp>
        <p:nvSpPr>
          <p:cNvPr id="7" name="Footer Placeholder 6"/>
          <p:cNvSpPr>
            <a:spLocks noGrp="1"/>
          </p:cNvSpPr>
          <p:nvPr>
            <p:ph type="ftr" sz="quarter" idx="15"/>
          </p:nvPr>
        </p:nvSpPr>
        <p:spPr/>
        <p:txBody>
          <a:bodyPr/>
          <a:lstStyle/>
          <a:p>
            <a:r>
              <a:rPr lang="en-GB" dirty="0">
                <a:solidFill>
                  <a:srgbClr val="646464"/>
                </a:solidFill>
              </a:rPr>
              <a:t>Presentation title</a:t>
            </a:r>
          </a:p>
        </p:txBody>
      </p:sp>
    </p:spTree>
    <p:extLst>
      <p:ext uri="{BB962C8B-B14F-4D97-AF65-F5344CB8AC3E}">
        <p14:creationId xmlns:p14="http://schemas.microsoft.com/office/powerpoint/2010/main" val="260662436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07802" y="1025526"/>
            <a:ext cx="10978515" cy="1643063"/>
          </a:xfrm>
        </p:spPr>
        <p:txBody>
          <a:bodyPr/>
          <a:lstStyle>
            <a:lvl1pPr marL="0" indent="0" algn="l">
              <a:lnSpc>
                <a:spcPct val="85000"/>
              </a:lnSpc>
              <a:spcBef>
                <a:spcPts val="0"/>
              </a:spcBef>
              <a:buNone/>
              <a:defRPr sz="50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5"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sp>
        <p:nvSpPr>
          <p:cNvPr id="2" name="Date Placeholder 1"/>
          <p:cNvSpPr>
            <a:spLocks noGrp="1"/>
          </p:cNvSpPr>
          <p:nvPr>
            <p:ph type="dt" sz="half" idx="12"/>
          </p:nvPr>
        </p:nvSpPr>
        <p:spPr/>
        <p:txBody>
          <a:bodyPr/>
          <a:lstStyle>
            <a:lvl1pPr>
              <a:defRPr>
                <a:solidFill>
                  <a:schemeClr val="bg1"/>
                </a:solidFill>
              </a:defRPr>
            </a:lvl1pPr>
          </a:lstStyle>
          <a:p>
            <a:r>
              <a:rPr lang="en-US" dirty="0">
                <a:solidFill>
                  <a:srgbClr val="646464"/>
                </a:solidFill>
              </a:rPr>
              <a:t>1 January 2014</a:t>
            </a:r>
          </a:p>
        </p:txBody>
      </p:sp>
      <p:sp>
        <p:nvSpPr>
          <p:cNvPr id="4" name="Footer Placeholder 3"/>
          <p:cNvSpPr>
            <a:spLocks noGrp="1"/>
          </p:cNvSpPr>
          <p:nvPr>
            <p:ph type="ftr" sz="quarter" idx="13"/>
          </p:nvPr>
        </p:nvSpPr>
        <p:spPr/>
        <p:txBody>
          <a:bodyPr/>
          <a:lstStyle>
            <a:lvl1pPr>
              <a:defRPr>
                <a:solidFill>
                  <a:schemeClr val="bg1"/>
                </a:solidFill>
              </a:defRPr>
            </a:lvl1pPr>
          </a:lstStyle>
          <a:p>
            <a:r>
              <a:rPr lang="en-GB" dirty="0">
                <a:solidFill>
                  <a:srgbClr val="646464"/>
                </a:solidFill>
              </a:rPr>
              <a:t>Presentation title</a:t>
            </a:r>
          </a:p>
        </p:txBody>
      </p:sp>
    </p:spTree>
    <p:extLst>
      <p:ext uri="{BB962C8B-B14F-4D97-AF65-F5344CB8AC3E}">
        <p14:creationId xmlns:p14="http://schemas.microsoft.com/office/powerpoint/2010/main" val="223767724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8" y="201168"/>
            <a:ext cx="10978515"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a:t>Click to edit Master title style</a:t>
            </a:r>
            <a:endParaRPr lang="en-US" dirty="0"/>
          </a:p>
        </p:txBody>
      </p:sp>
      <p:sp>
        <p:nvSpPr>
          <p:cNvPr id="4102" name="Freeform 6"/>
          <p:cNvSpPr>
            <a:spLocks/>
          </p:cNvSpPr>
          <p:nvPr userDrawn="1"/>
        </p:nvSpPr>
        <p:spPr bwMode="gray">
          <a:xfrm>
            <a:off x="598488" y="1057275"/>
            <a:ext cx="10993437"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646464"/>
              </a:solidFill>
            </a:endParaRPr>
          </a:p>
        </p:txBody>
      </p:sp>
      <p:sp>
        <p:nvSpPr>
          <p:cNvPr id="2" name="Date Placeholder 1"/>
          <p:cNvSpPr>
            <a:spLocks noGrp="1"/>
          </p:cNvSpPr>
          <p:nvPr>
            <p:ph type="dt" sz="half" idx="10"/>
          </p:nvPr>
        </p:nvSpPr>
        <p:spPr/>
        <p:txBody>
          <a:bodyPr/>
          <a:lstStyle/>
          <a:p>
            <a:r>
              <a:rPr lang="en-US" dirty="0">
                <a:solidFill>
                  <a:srgbClr val="646464"/>
                </a:solidFill>
              </a:rPr>
              <a:t>1 January 2014</a:t>
            </a:r>
          </a:p>
        </p:txBody>
      </p:sp>
      <p:sp>
        <p:nvSpPr>
          <p:cNvPr id="3" name="Footer Placeholder 2"/>
          <p:cNvSpPr>
            <a:spLocks noGrp="1"/>
          </p:cNvSpPr>
          <p:nvPr>
            <p:ph type="ftr" sz="quarter" idx="11"/>
          </p:nvPr>
        </p:nvSpPr>
        <p:spPr/>
        <p:txBody>
          <a:bodyPr/>
          <a:lstStyle/>
          <a:p>
            <a:r>
              <a:rPr lang="en-GB" dirty="0">
                <a:solidFill>
                  <a:srgbClr val="646464"/>
                </a:solidFill>
              </a:rPr>
              <a:t>Presentation title</a:t>
            </a:r>
          </a:p>
        </p:txBody>
      </p:sp>
    </p:spTree>
    <p:extLst>
      <p:ext uri="{BB962C8B-B14F-4D97-AF65-F5344CB8AC3E}">
        <p14:creationId xmlns:p14="http://schemas.microsoft.com/office/powerpoint/2010/main" val="32447563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8" y="201168"/>
            <a:ext cx="10978515"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a:t>Click to edit Master title style</a:t>
            </a:r>
            <a:endParaRPr lang="en-US" dirty="0"/>
          </a:p>
        </p:txBody>
      </p:sp>
      <p:sp>
        <p:nvSpPr>
          <p:cNvPr id="7" name="Freeform 6"/>
          <p:cNvSpPr>
            <a:spLocks/>
          </p:cNvSpPr>
          <p:nvPr userDrawn="1"/>
        </p:nvSpPr>
        <p:spPr bwMode="gray">
          <a:xfrm>
            <a:off x="598488" y="1057275"/>
            <a:ext cx="10993437"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646464"/>
              </a:solidFill>
            </a:endParaRPr>
          </a:p>
        </p:txBody>
      </p:sp>
      <p:sp>
        <p:nvSpPr>
          <p:cNvPr id="2" name="Date Placeholder 1"/>
          <p:cNvSpPr>
            <a:spLocks noGrp="1"/>
          </p:cNvSpPr>
          <p:nvPr>
            <p:ph type="dt" sz="half" idx="10"/>
          </p:nvPr>
        </p:nvSpPr>
        <p:spPr/>
        <p:txBody>
          <a:bodyPr/>
          <a:lstStyle/>
          <a:p>
            <a:r>
              <a:rPr lang="en-US" dirty="0">
                <a:solidFill>
                  <a:srgbClr val="646464"/>
                </a:solidFill>
              </a:rPr>
              <a:t>1 January 2014</a:t>
            </a:r>
          </a:p>
        </p:txBody>
      </p:sp>
      <p:sp>
        <p:nvSpPr>
          <p:cNvPr id="3" name="Footer Placeholder 2"/>
          <p:cNvSpPr>
            <a:spLocks noGrp="1"/>
          </p:cNvSpPr>
          <p:nvPr>
            <p:ph type="ftr" sz="quarter" idx="11"/>
          </p:nvPr>
        </p:nvSpPr>
        <p:spPr/>
        <p:txBody>
          <a:bodyPr/>
          <a:lstStyle/>
          <a:p>
            <a:r>
              <a:rPr lang="en-GB" dirty="0">
                <a:solidFill>
                  <a:srgbClr val="646464"/>
                </a:solidFill>
              </a:rPr>
              <a:t>Presentation title</a:t>
            </a:r>
          </a:p>
        </p:txBody>
      </p:sp>
    </p:spTree>
    <p:extLst>
      <p:ext uri="{BB962C8B-B14F-4D97-AF65-F5344CB8AC3E}">
        <p14:creationId xmlns:p14="http://schemas.microsoft.com/office/powerpoint/2010/main" val="31043506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8" y="201168"/>
            <a:ext cx="10978515"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endParaRPr lang="en-US" dirty="0"/>
          </a:p>
        </p:txBody>
      </p:sp>
      <p:sp>
        <p:nvSpPr>
          <p:cNvPr id="7" name="Freeform 6"/>
          <p:cNvSpPr>
            <a:spLocks/>
          </p:cNvSpPr>
          <p:nvPr userDrawn="1"/>
        </p:nvSpPr>
        <p:spPr bwMode="gray">
          <a:xfrm>
            <a:off x="598488" y="1057275"/>
            <a:ext cx="10993437"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blipFill dpi="0" rotWithShape="1">
            <a:blip r:embed="rId2" cstate="print"/>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 name="Date Placeholder 1"/>
          <p:cNvSpPr>
            <a:spLocks noGrp="1"/>
          </p:cNvSpPr>
          <p:nvPr>
            <p:ph type="dt" sz="half" idx="10"/>
          </p:nvPr>
        </p:nvSpPr>
        <p:spPr/>
        <p:txBody>
          <a:bodyPr/>
          <a:lstStyle/>
          <a:p>
            <a:r>
              <a:rPr lang="en-US" dirty="0">
                <a:solidFill>
                  <a:srgbClr val="646464"/>
                </a:solidFill>
              </a:rPr>
              <a:t>1 January 2014</a:t>
            </a:r>
          </a:p>
        </p:txBody>
      </p:sp>
      <p:sp>
        <p:nvSpPr>
          <p:cNvPr id="3" name="Footer Placeholder 2"/>
          <p:cNvSpPr>
            <a:spLocks noGrp="1"/>
          </p:cNvSpPr>
          <p:nvPr>
            <p:ph type="ftr" sz="quarter" idx="11"/>
          </p:nvPr>
        </p:nvSpPr>
        <p:spPr/>
        <p:txBody>
          <a:bodyPr/>
          <a:lstStyle/>
          <a:p>
            <a:r>
              <a:rPr lang="en-GB" dirty="0">
                <a:solidFill>
                  <a:srgbClr val="646464"/>
                </a:solidFill>
              </a:rPr>
              <a:t>Presentation title</a:t>
            </a:r>
          </a:p>
        </p:txBody>
      </p:sp>
    </p:spTree>
    <p:extLst>
      <p:ext uri="{BB962C8B-B14F-4D97-AF65-F5344CB8AC3E}">
        <p14:creationId xmlns:p14="http://schemas.microsoft.com/office/powerpoint/2010/main" val="30840332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607800" y="6245352"/>
            <a:ext cx="10978515" cy="0"/>
          </a:xfrm>
          <a:prstGeom prst="line">
            <a:avLst/>
          </a:prstGeom>
          <a:noFill/>
          <a:ln w="3175">
            <a:solidFill>
              <a:srgbClr val="808080"/>
            </a:solidFill>
            <a:round/>
            <a:headEnd/>
            <a:tailEnd/>
          </a:ln>
          <a:effectLst/>
        </p:spPr>
        <p:txBody>
          <a:bodyPr wrap="none" anchor="ctr"/>
          <a:lstStyle/>
          <a:p>
            <a:endParaRPr lang="en-US" dirty="0">
              <a:solidFill>
                <a:srgbClr val="646464"/>
              </a:solidFill>
            </a:endParaRPr>
          </a:p>
        </p:txBody>
      </p:sp>
      <p:sp>
        <p:nvSpPr>
          <p:cNvPr id="2" name="Date Placeholder 1"/>
          <p:cNvSpPr>
            <a:spLocks noGrp="1"/>
          </p:cNvSpPr>
          <p:nvPr>
            <p:ph type="dt" sz="half" idx="10"/>
          </p:nvPr>
        </p:nvSpPr>
        <p:spPr/>
        <p:txBody>
          <a:bodyPr/>
          <a:lstStyle/>
          <a:p>
            <a:r>
              <a:rPr lang="en-US" dirty="0">
                <a:solidFill>
                  <a:srgbClr val="646464"/>
                </a:solidFill>
              </a:rPr>
              <a:t>1 January 2014</a:t>
            </a:r>
          </a:p>
        </p:txBody>
      </p:sp>
      <p:sp>
        <p:nvSpPr>
          <p:cNvPr id="3" name="Footer Placeholder 2"/>
          <p:cNvSpPr>
            <a:spLocks noGrp="1"/>
          </p:cNvSpPr>
          <p:nvPr>
            <p:ph type="ftr" sz="quarter" idx="11"/>
          </p:nvPr>
        </p:nvSpPr>
        <p:spPr/>
        <p:txBody>
          <a:bodyPr/>
          <a:lstStyle/>
          <a:p>
            <a:r>
              <a:rPr lang="en-GB" dirty="0">
                <a:solidFill>
                  <a:srgbClr val="646464"/>
                </a:solidFill>
              </a:rPr>
              <a:t>Presentation title</a:t>
            </a:r>
          </a:p>
        </p:txBody>
      </p:sp>
    </p:spTree>
    <p:extLst>
      <p:ext uri="{BB962C8B-B14F-4D97-AF65-F5344CB8AC3E}">
        <p14:creationId xmlns:p14="http://schemas.microsoft.com/office/powerpoint/2010/main" val="21442649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Arial" pitchFamily="34"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Arial" pitchFamily="34" charset="0"/>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Arial" pitchFamily="34"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Arial" pitchFamily="34" charset="0"/>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Arial" pitchFamily="34"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47775533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16790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12198349" cy="6850923"/>
          </a:xfrm>
          <a:prstGeom prst="rect">
            <a:avLst/>
          </a:prstGeom>
        </p:spPr>
      </p:pic>
      <p:sp>
        <p:nvSpPr>
          <p:cNvPr id="8" name="Title 7"/>
          <p:cNvSpPr>
            <a:spLocks noGrp="1"/>
          </p:cNvSpPr>
          <p:nvPr>
            <p:ph type="title"/>
          </p:nvPr>
        </p:nvSpPr>
        <p:spPr/>
        <p:txBody>
          <a:bodyPr lIns="0"/>
          <a:lstStyle>
            <a:lvl1pPr marL="0" algn="l" defTabSz="919263" rtl="0" eaLnBrk="1" latinLnBrk="0" hangingPunct="1">
              <a:lnSpc>
                <a:spcPct val="85000"/>
              </a:lnSpc>
              <a:spcBef>
                <a:spcPct val="0"/>
              </a:spcBef>
              <a:buNone/>
              <a:defRPr lang="en-IN" sz="3148" b="1" kern="0" cap="none" spc="0" dirty="0">
                <a:solidFill>
                  <a:srgbClr val="003C71"/>
                </a:solidFill>
                <a:latin typeface="Arial" panose="020B0604020202020204" pitchFamily="34" charset="0"/>
                <a:ea typeface="+mn-ea"/>
                <a:cs typeface="Arial" pitchFamily="34" charset="0"/>
              </a:defRPr>
            </a:lvl1pPr>
          </a:lstStyle>
          <a:p>
            <a:r>
              <a:rPr lang="en-US" dirty="0"/>
              <a:t>Click to edit</a:t>
            </a:r>
            <a:endParaRPr lang="en-IN" dirty="0"/>
          </a:p>
        </p:txBody>
      </p:sp>
      <p:sp>
        <p:nvSpPr>
          <p:cNvPr id="17" name="object 110"/>
          <p:cNvSpPr/>
          <p:nvPr userDrawn="1"/>
        </p:nvSpPr>
        <p:spPr>
          <a:xfrm>
            <a:off x="10446677" y="108264"/>
            <a:ext cx="0" cy="237279"/>
          </a:xfrm>
          <a:custGeom>
            <a:avLst/>
            <a:gdLst/>
            <a:ahLst/>
            <a:cxnLst/>
            <a:rect l="l" t="t" r="r" b="b"/>
            <a:pathLst>
              <a:path h="349592">
                <a:moveTo>
                  <a:pt x="0" y="0"/>
                </a:moveTo>
                <a:lnTo>
                  <a:pt x="0" y="349592"/>
                </a:lnTo>
              </a:path>
            </a:pathLst>
          </a:custGeom>
          <a:ln w="10795">
            <a:solidFill>
              <a:schemeClr val="tx2"/>
            </a:solidFill>
          </a:ln>
        </p:spPr>
        <p:txBody>
          <a:bodyPr wrap="square" lIns="0" tIns="0" rIns="0" bIns="0" rtlCol="0" anchor="ctr">
            <a:noAutofit/>
          </a:bodyPr>
          <a:lstStyle/>
          <a:p>
            <a:pPr defTabSz="301025"/>
            <a:endParaRPr sz="1277" dirty="0">
              <a:solidFill>
                <a:srgbClr val="646464"/>
              </a:solidFill>
            </a:endParaRPr>
          </a:p>
        </p:txBody>
      </p:sp>
      <p:sp>
        <p:nvSpPr>
          <p:cNvPr id="18" name="object 111"/>
          <p:cNvSpPr/>
          <p:nvPr userDrawn="1"/>
        </p:nvSpPr>
        <p:spPr>
          <a:xfrm>
            <a:off x="10568095" y="207019"/>
            <a:ext cx="0" cy="237279"/>
          </a:xfrm>
          <a:custGeom>
            <a:avLst/>
            <a:gdLst/>
            <a:ahLst/>
            <a:cxnLst/>
            <a:rect l="l" t="t" r="r" b="b"/>
            <a:pathLst>
              <a:path h="349592">
                <a:moveTo>
                  <a:pt x="0" y="0"/>
                </a:moveTo>
                <a:lnTo>
                  <a:pt x="0" y="349592"/>
                </a:lnTo>
              </a:path>
            </a:pathLst>
          </a:custGeom>
          <a:ln w="10795">
            <a:solidFill>
              <a:schemeClr val="accent6"/>
            </a:solidFill>
          </a:ln>
        </p:spPr>
        <p:txBody>
          <a:bodyPr wrap="square" lIns="0" tIns="0" rIns="0" bIns="0" rtlCol="0" anchor="ctr">
            <a:noAutofit/>
          </a:bodyPr>
          <a:lstStyle/>
          <a:p>
            <a:pPr defTabSz="301025"/>
            <a:endParaRPr sz="1277" dirty="0">
              <a:solidFill>
                <a:srgbClr val="646464"/>
              </a:solidFill>
            </a:endParaRPr>
          </a:p>
        </p:txBody>
      </p:sp>
      <p:sp>
        <p:nvSpPr>
          <p:cNvPr id="19" name="Holder 6"/>
          <p:cNvSpPr txBox="1">
            <a:spLocks/>
          </p:cNvSpPr>
          <p:nvPr userDrawn="1"/>
        </p:nvSpPr>
        <p:spPr>
          <a:xfrm>
            <a:off x="10568095" y="259452"/>
            <a:ext cx="271288" cy="107722"/>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6666" algn="ctr"/>
            <a:fld id="{81D60167-4931-47E6-BA6A-407CBD079E47}" type="slidenum">
              <a:rPr lang="en-US" sz="700" smtClean="0">
                <a:solidFill>
                  <a:srgbClr val="646464"/>
                </a:solidFill>
                <a:latin typeface="Arial" panose="020B0604020202020204" pitchFamily="34" charset="0"/>
              </a:rPr>
              <a:pPr marL="16666" algn="ctr"/>
              <a:t>‹#›</a:t>
            </a:fld>
            <a:endParaRPr lang="en-US" sz="700" dirty="0">
              <a:solidFill>
                <a:srgbClr val="646464"/>
              </a:solidFill>
              <a:latin typeface="Arial" panose="020B0604020202020204" pitchFamily="34" charset="0"/>
            </a:endParaRPr>
          </a:p>
        </p:txBody>
      </p:sp>
      <p:pic>
        <p:nvPicPr>
          <p:cNvPr id="28" name="Pictur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82312" y="125314"/>
            <a:ext cx="284981" cy="269774"/>
          </a:xfrm>
          <a:prstGeom prst="rect">
            <a:avLst/>
          </a:prstGeom>
        </p:spPr>
      </p:pic>
      <p:sp>
        <p:nvSpPr>
          <p:cNvPr id="29" name="object 111"/>
          <p:cNvSpPr/>
          <p:nvPr userDrawn="1"/>
        </p:nvSpPr>
        <p:spPr>
          <a:xfrm>
            <a:off x="10835941" y="207019"/>
            <a:ext cx="0" cy="237279"/>
          </a:xfrm>
          <a:custGeom>
            <a:avLst/>
            <a:gdLst/>
            <a:ahLst/>
            <a:cxnLst/>
            <a:rect l="l" t="t" r="r" b="b"/>
            <a:pathLst>
              <a:path h="349592">
                <a:moveTo>
                  <a:pt x="0" y="0"/>
                </a:moveTo>
                <a:lnTo>
                  <a:pt x="0" y="349592"/>
                </a:lnTo>
              </a:path>
            </a:pathLst>
          </a:custGeom>
          <a:ln w="10795">
            <a:solidFill>
              <a:schemeClr val="accent6"/>
            </a:solidFill>
          </a:ln>
        </p:spPr>
        <p:txBody>
          <a:bodyPr wrap="square" lIns="0" tIns="0" rIns="0" bIns="0" rtlCol="0" anchor="ctr">
            <a:noAutofit/>
          </a:bodyPr>
          <a:lstStyle/>
          <a:p>
            <a:pPr defTabSz="301025"/>
            <a:endParaRPr sz="1277" dirty="0">
              <a:solidFill>
                <a:srgbClr val="646464"/>
              </a:solidFill>
            </a:endParaRPr>
          </a:p>
        </p:txBody>
      </p:sp>
      <p:sp>
        <p:nvSpPr>
          <p:cNvPr id="43" name="Oval 42">
            <a:hlinkClick r:id="" action="ppaction://hlinkshowjump?jump=previousslide"/>
          </p:cNvPr>
          <p:cNvSpPr/>
          <p:nvPr userDrawn="1"/>
        </p:nvSpPr>
        <p:spPr>
          <a:xfrm flipV="1">
            <a:off x="11774264" y="261237"/>
            <a:ext cx="124362" cy="115158"/>
          </a:xfrm>
          <a:prstGeom prst="ellipse">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863584"/>
            <a:endParaRPr lang="en-IN" sz="1049" dirty="0">
              <a:solidFill>
                <a:srgbClr val="000000"/>
              </a:solidFill>
            </a:endParaRPr>
          </a:p>
        </p:txBody>
      </p:sp>
      <p:sp>
        <p:nvSpPr>
          <p:cNvPr id="44" name="Chevron 43"/>
          <p:cNvSpPr/>
          <p:nvPr userDrawn="1"/>
        </p:nvSpPr>
        <p:spPr>
          <a:xfrm flipH="1" flipV="1">
            <a:off x="11816612" y="295477"/>
            <a:ext cx="39668" cy="46679"/>
          </a:xfrm>
          <a:prstGeom prst="chevron">
            <a:avLst/>
          </a:prstGeom>
          <a:solidFill>
            <a:srgbClr val="003C7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863584"/>
            <a:endParaRPr lang="en-IN" sz="1049" dirty="0">
              <a:solidFill>
                <a:srgbClr val="000000"/>
              </a:solidFill>
            </a:endParaRPr>
          </a:p>
        </p:txBody>
      </p:sp>
      <p:sp>
        <p:nvSpPr>
          <p:cNvPr id="48" name="Oval 47">
            <a:hlinkClick r:id="" action="ppaction://hlinkshowjump?jump=nextslide"/>
          </p:cNvPr>
          <p:cNvSpPr/>
          <p:nvPr userDrawn="1"/>
        </p:nvSpPr>
        <p:spPr>
          <a:xfrm flipH="1" flipV="1">
            <a:off x="12011904" y="261237"/>
            <a:ext cx="124362" cy="115158"/>
          </a:xfrm>
          <a:prstGeom prst="ellipse">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863584"/>
            <a:endParaRPr lang="en-IN" sz="1049" dirty="0">
              <a:solidFill>
                <a:srgbClr val="000000"/>
              </a:solidFill>
            </a:endParaRPr>
          </a:p>
        </p:txBody>
      </p:sp>
      <p:sp>
        <p:nvSpPr>
          <p:cNvPr id="49" name="Chevron 48"/>
          <p:cNvSpPr/>
          <p:nvPr userDrawn="1"/>
        </p:nvSpPr>
        <p:spPr>
          <a:xfrm flipV="1">
            <a:off x="12054251" y="295477"/>
            <a:ext cx="39668" cy="46679"/>
          </a:xfrm>
          <a:prstGeom prst="chevron">
            <a:avLst/>
          </a:prstGeom>
          <a:solidFill>
            <a:srgbClr val="003C7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863584"/>
            <a:endParaRPr lang="en-IN" sz="1049" dirty="0">
              <a:solidFill>
                <a:srgbClr val="000000"/>
              </a:solidFill>
            </a:endParaRPr>
          </a:p>
        </p:txBody>
      </p:sp>
      <p:sp>
        <p:nvSpPr>
          <p:cNvPr id="2" name="TextBox 1"/>
          <p:cNvSpPr txBox="1"/>
          <p:nvPr userDrawn="1"/>
        </p:nvSpPr>
        <p:spPr>
          <a:xfrm>
            <a:off x="10899967" y="254246"/>
            <a:ext cx="931440" cy="112384"/>
          </a:xfrm>
          <a:prstGeom prst="rect">
            <a:avLst/>
          </a:prstGeom>
          <a:noFill/>
        </p:spPr>
        <p:txBody>
          <a:bodyPr wrap="square" lIns="0" tIns="31985" rIns="0" bIns="0" rtlCol="0">
            <a:spAutoFit/>
          </a:bodyPr>
          <a:lstStyle/>
          <a:p>
            <a:pPr defTabSz="863584">
              <a:lnSpc>
                <a:spcPct val="85000"/>
              </a:lnSpc>
              <a:spcAft>
                <a:spcPts val="525"/>
              </a:spcAft>
              <a:buClr>
                <a:srgbClr val="FFE600"/>
              </a:buClr>
              <a:buSzPct val="70000"/>
              <a:buFont typeface="Arial" pitchFamily="34" charset="0"/>
              <a:buNone/>
            </a:pPr>
            <a:r>
              <a:rPr lang="en-IN" sz="612" dirty="0">
                <a:solidFill>
                  <a:srgbClr val="000000"/>
                </a:solidFill>
              </a:rPr>
              <a:t>HEALTH COMPANY A</a:t>
            </a:r>
          </a:p>
        </p:txBody>
      </p:sp>
    </p:spTree>
    <p:extLst>
      <p:ext uri="{BB962C8B-B14F-4D97-AF65-F5344CB8AC3E}">
        <p14:creationId xmlns:p14="http://schemas.microsoft.com/office/powerpoint/2010/main" val="258393212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Executive Summary blank">
    <p:spTree>
      <p:nvGrpSpPr>
        <p:cNvPr id="1" name=""/>
        <p:cNvGrpSpPr/>
        <p:nvPr/>
      </p:nvGrpSpPr>
      <p:grpSpPr>
        <a:xfrm>
          <a:off x="0" y="0"/>
          <a:ext cx="0" cy="0"/>
          <a:chOff x="0" y="0"/>
          <a:chExt cx="0" cy="0"/>
        </a:xfrm>
      </p:grpSpPr>
      <p:sp>
        <p:nvSpPr>
          <p:cNvPr id="8" name="Title 7"/>
          <p:cNvSpPr>
            <a:spLocks noGrp="1"/>
          </p:cNvSpPr>
          <p:nvPr>
            <p:ph type="title"/>
          </p:nvPr>
        </p:nvSpPr>
        <p:spPr>
          <a:xfrm>
            <a:off x="497676" y="460842"/>
            <a:ext cx="11202999" cy="951100"/>
          </a:xfrm>
          <a:prstGeom prst="rect">
            <a:avLst/>
          </a:prstGeom>
        </p:spPr>
        <p:txBody>
          <a:bodyPr lIns="0" rIns="0"/>
          <a:lstStyle>
            <a:lvl1pPr marL="0" algn="l" defTabSz="919263" rtl="0" eaLnBrk="1" latinLnBrk="0" hangingPunct="1">
              <a:lnSpc>
                <a:spcPct val="100000"/>
              </a:lnSpc>
              <a:spcBef>
                <a:spcPct val="0"/>
              </a:spcBef>
              <a:buNone/>
              <a:defRPr lang="en-IN" sz="2448" b="1" kern="0" cap="none" spc="0" dirty="0">
                <a:solidFill>
                  <a:srgbClr val="003C71"/>
                </a:solidFill>
                <a:latin typeface="Arial" panose="020B0604020202020204" pitchFamily="34" charset="0"/>
                <a:ea typeface="+mn-ea"/>
                <a:cs typeface="Arial" pitchFamily="34" charset="0"/>
              </a:defRPr>
            </a:lvl1pPr>
          </a:lstStyle>
          <a:p>
            <a:r>
              <a:rPr lang="en-US" dirty="0"/>
              <a:t>Click to edit</a:t>
            </a:r>
            <a:endParaRPr lang="en-IN" dirty="0"/>
          </a:p>
        </p:txBody>
      </p:sp>
      <p:sp>
        <p:nvSpPr>
          <p:cNvPr id="17" name="object 110"/>
          <p:cNvSpPr/>
          <p:nvPr userDrawn="1"/>
        </p:nvSpPr>
        <p:spPr>
          <a:xfrm>
            <a:off x="10446677" y="108264"/>
            <a:ext cx="0" cy="237279"/>
          </a:xfrm>
          <a:custGeom>
            <a:avLst/>
            <a:gdLst/>
            <a:ahLst/>
            <a:cxnLst/>
            <a:rect l="l" t="t" r="r" b="b"/>
            <a:pathLst>
              <a:path h="349592">
                <a:moveTo>
                  <a:pt x="0" y="0"/>
                </a:moveTo>
                <a:lnTo>
                  <a:pt x="0" y="349592"/>
                </a:lnTo>
              </a:path>
            </a:pathLst>
          </a:custGeom>
          <a:ln w="10795">
            <a:solidFill>
              <a:schemeClr val="tx2"/>
            </a:solidFill>
          </a:ln>
        </p:spPr>
        <p:txBody>
          <a:bodyPr wrap="square" lIns="0" tIns="0" rIns="0" bIns="0" rtlCol="0" anchor="ctr">
            <a:noAutofit/>
          </a:bodyPr>
          <a:lstStyle/>
          <a:p>
            <a:pPr defTabSz="301025"/>
            <a:endParaRPr sz="1277" dirty="0">
              <a:solidFill>
                <a:srgbClr val="646464"/>
              </a:solidFill>
              <a:latin typeface="Arial" panose="020B0604020202020204" pitchFamily="34" charset="0"/>
            </a:endParaRPr>
          </a:p>
        </p:txBody>
      </p:sp>
      <p:sp>
        <p:nvSpPr>
          <p:cNvPr id="18" name="object 111"/>
          <p:cNvSpPr/>
          <p:nvPr userDrawn="1"/>
        </p:nvSpPr>
        <p:spPr>
          <a:xfrm>
            <a:off x="10568095" y="207019"/>
            <a:ext cx="0" cy="237279"/>
          </a:xfrm>
          <a:custGeom>
            <a:avLst/>
            <a:gdLst/>
            <a:ahLst/>
            <a:cxnLst/>
            <a:rect l="l" t="t" r="r" b="b"/>
            <a:pathLst>
              <a:path h="349592">
                <a:moveTo>
                  <a:pt x="0" y="0"/>
                </a:moveTo>
                <a:lnTo>
                  <a:pt x="0" y="349592"/>
                </a:lnTo>
              </a:path>
            </a:pathLst>
          </a:custGeom>
          <a:ln w="10795">
            <a:solidFill>
              <a:schemeClr val="accent6"/>
            </a:solidFill>
          </a:ln>
        </p:spPr>
        <p:txBody>
          <a:bodyPr wrap="square" lIns="0" tIns="0" rIns="0" bIns="0" rtlCol="0" anchor="ctr">
            <a:noAutofit/>
          </a:bodyPr>
          <a:lstStyle/>
          <a:p>
            <a:pPr defTabSz="301025"/>
            <a:endParaRPr sz="1277" dirty="0">
              <a:solidFill>
                <a:srgbClr val="646464"/>
              </a:solidFill>
              <a:latin typeface="Arial" panose="020B0604020202020204" pitchFamily="34" charset="0"/>
            </a:endParaRPr>
          </a:p>
        </p:txBody>
      </p:sp>
      <p:sp>
        <p:nvSpPr>
          <p:cNvPr id="29" name="object 111"/>
          <p:cNvSpPr/>
          <p:nvPr userDrawn="1"/>
        </p:nvSpPr>
        <p:spPr>
          <a:xfrm>
            <a:off x="10835941" y="207019"/>
            <a:ext cx="0" cy="237279"/>
          </a:xfrm>
          <a:custGeom>
            <a:avLst/>
            <a:gdLst/>
            <a:ahLst/>
            <a:cxnLst/>
            <a:rect l="l" t="t" r="r" b="b"/>
            <a:pathLst>
              <a:path h="349592">
                <a:moveTo>
                  <a:pt x="0" y="0"/>
                </a:moveTo>
                <a:lnTo>
                  <a:pt x="0" y="349592"/>
                </a:lnTo>
              </a:path>
            </a:pathLst>
          </a:custGeom>
          <a:ln w="10795">
            <a:solidFill>
              <a:schemeClr val="accent6"/>
            </a:solidFill>
          </a:ln>
        </p:spPr>
        <p:txBody>
          <a:bodyPr wrap="square" lIns="0" tIns="0" rIns="0" bIns="0" rtlCol="0" anchor="ctr">
            <a:noAutofit/>
          </a:bodyPr>
          <a:lstStyle/>
          <a:p>
            <a:pPr defTabSz="301025"/>
            <a:endParaRPr sz="1277" dirty="0">
              <a:solidFill>
                <a:srgbClr val="646464"/>
              </a:solidFill>
              <a:latin typeface="Arial" panose="020B0604020202020204" pitchFamily="34" charset="0"/>
            </a:endParaRPr>
          </a:p>
        </p:txBody>
      </p:sp>
    </p:spTree>
    <p:extLst>
      <p:ext uri="{BB962C8B-B14F-4D97-AF65-F5344CB8AC3E}">
        <p14:creationId xmlns:p14="http://schemas.microsoft.com/office/powerpoint/2010/main" val="1559023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8" y="201168"/>
            <a:ext cx="10978515"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a:t>Click to edit Master title style</a:t>
            </a:r>
            <a:endParaRPr lang="en-US" dirty="0"/>
          </a:p>
        </p:txBody>
      </p:sp>
      <p:sp>
        <p:nvSpPr>
          <p:cNvPr id="4102" name="Freeform 6"/>
          <p:cNvSpPr>
            <a:spLocks/>
          </p:cNvSpPr>
          <p:nvPr userDrawn="1"/>
        </p:nvSpPr>
        <p:spPr bwMode="gray">
          <a:xfrm>
            <a:off x="598488" y="1057275"/>
            <a:ext cx="10993437"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41325" y="6349031"/>
            <a:ext cx="908844" cy="495475"/>
          </a:xfrm>
          <a:prstGeom prst="rect">
            <a:avLst/>
          </a:prstGeom>
        </p:spPr>
      </p:pic>
    </p:spTree>
    <p:extLst>
      <p:ext uri="{BB962C8B-B14F-4D97-AF65-F5344CB8AC3E}">
        <p14:creationId xmlns:p14="http://schemas.microsoft.com/office/powerpoint/2010/main" val="199994089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5202" cy="6858000"/>
          </a:xfrm>
          <a:prstGeom prst="rect">
            <a:avLst/>
          </a:prstGeom>
        </p:spPr>
      </p:pic>
      <p:sp>
        <p:nvSpPr>
          <p:cNvPr id="6" name="Rectangle 5"/>
          <p:cNvSpPr>
            <a:spLocks noChangeArrowheads="1"/>
          </p:cNvSpPr>
          <p:nvPr userDrawn="1"/>
        </p:nvSpPr>
        <p:spPr bwMode="auto">
          <a:xfrm>
            <a:off x="9746721" y="6577666"/>
            <a:ext cx="2341748" cy="138681"/>
          </a:xfrm>
          <a:prstGeom prst="rect">
            <a:avLst/>
          </a:prstGeom>
          <a:noFill/>
          <a:ln w="9525">
            <a:noFill/>
            <a:miter lim="800000"/>
            <a:headEnd/>
            <a:tailEnd/>
          </a:ln>
          <a:effectLst/>
        </p:spPr>
        <p:txBody>
          <a:bodyPr lIns="0" tIns="0" rIns="0" bIns="0"/>
          <a:lstStyle/>
          <a:p>
            <a:pPr marL="9925" defTabSz="357326"/>
            <a:r>
              <a:rPr lang="en-US" sz="628" dirty="0">
                <a:solidFill>
                  <a:srgbClr val="4BACC6">
                    <a:lumMod val="40000"/>
                    <a:lumOff val="60000"/>
                  </a:srgbClr>
                </a:solidFill>
                <a:latin typeface="EYInterstate Light"/>
                <a:cs typeface="EYInterstate Light"/>
              </a:rPr>
              <a:t>EY Proprietary Material – Confidential – Not for Distribution</a:t>
            </a:r>
          </a:p>
        </p:txBody>
      </p:sp>
    </p:spTree>
    <p:extLst>
      <p:ext uri="{BB962C8B-B14F-4D97-AF65-F5344CB8AC3E}">
        <p14:creationId xmlns:p14="http://schemas.microsoft.com/office/powerpoint/2010/main" val="15132039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20222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4" name="Holder 2"/>
          <p:cNvSpPr>
            <a:spLocks noGrp="1"/>
          </p:cNvSpPr>
          <p:nvPr>
            <p:ph type="title"/>
          </p:nvPr>
        </p:nvSpPr>
        <p:spPr>
          <a:xfrm>
            <a:off x="801995" y="3202953"/>
            <a:ext cx="5954934" cy="607401"/>
          </a:xfrm>
          <a:prstGeom prst="rect">
            <a:avLst/>
          </a:prstGeom>
          <a:ln>
            <a:noFill/>
          </a:ln>
        </p:spPr>
        <p:txBody>
          <a:bodyPr wrap="square" lIns="0" tIns="0" rIns="0" bIns="0">
            <a:noAutofit/>
          </a:bodyPr>
          <a:lstStyle>
            <a:lvl1pPr>
              <a:defRPr>
                <a:solidFill>
                  <a:srgbClr val="FFFFFF"/>
                </a:solidFill>
              </a:defRPr>
            </a:lvl1pPr>
          </a:lstStyle>
          <a:p>
            <a:endParaRPr dirty="0"/>
          </a:p>
        </p:txBody>
      </p:sp>
    </p:spTree>
    <p:extLst>
      <p:ext uri="{BB962C8B-B14F-4D97-AF65-F5344CB8AC3E}">
        <p14:creationId xmlns:p14="http://schemas.microsoft.com/office/powerpoint/2010/main" val="93651121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object 2"/>
          <p:cNvSpPr/>
          <p:nvPr userDrawn="1"/>
        </p:nvSpPr>
        <p:spPr>
          <a:xfrm>
            <a:off x="1" y="0"/>
            <a:ext cx="3205057" cy="6858000"/>
          </a:xfrm>
          <a:custGeom>
            <a:avLst/>
            <a:gdLst/>
            <a:ahLst/>
            <a:cxnLst/>
            <a:rect l="l" t="t" r="r" b="b"/>
            <a:pathLst>
              <a:path w="7745501" h="8650223">
                <a:moveTo>
                  <a:pt x="0" y="8650224"/>
                </a:moveTo>
                <a:lnTo>
                  <a:pt x="7745501" y="8650224"/>
                </a:lnTo>
                <a:lnTo>
                  <a:pt x="7745501" y="0"/>
                </a:lnTo>
                <a:lnTo>
                  <a:pt x="0" y="0"/>
                </a:lnTo>
                <a:lnTo>
                  <a:pt x="0" y="8650224"/>
                </a:lnTo>
              </a:path>
            </a:pathLst>
          </a:custGeom>
          <a:solidFill>
            <a:srgbClr val="FFE603"/>
          </a:solidFill>
        </p:spPr>
        <p:txBody>
          <a:bodyPr wrap="square" lIns="0" tIns="0" rIns="0" bIns="0" rtlCol="0">
            <a:noAutofit/>
          </a:bodyPr>
          <a:lstStyle/>
          <a:p>
            <a:pPr defTabSz="357326"/>
            <a:endParaRPr sz="1569" dirty="0">
              <a:solidFill>
                <a:prstClr val="black"/>
              </a:solidFill>
            </a:endParaRPr>
          </a:p>
        </p:txBody>
      </p:sp>
      <p:sp>
        <p:nvSpPr>
          <p:cNvPr id="8" name="bk object 20"/>
          <p:cNvSpPr/>
          <p:nvPr userDrawn="1"/>
        </p:nvSpPr>
        <p:spPr>
          <a:xfrm>
            <a:off x="6322844" y="3345513"/>
            <a:ext cx="5706086" cy="0"/>
          </a:xfrm>
          <a:custGeom>
            <a:avLst/>
            <a:gdLst/>
            <a:ahLst/>
            <a:cxnLst/>
            <a:rect l="l" t="t" r="r" b="b"/>
            <a:pathLst>
              <a:path w="7271473">
                <a:moveTo>
                  <a:pt x="0" y="0"/>
                </a:moveTo>
                <a:lnTo>
                  <a:pt x="0" y="0"/>
                </a:lnTo>
              </a:path>
            </a:pathLst>
          </a:custGeom>
          <a:ln w="3175">
            <a:solidFill>
              <a:srgbClr val="E6E7E8"/>
            </a:solidFill>
          </a:ln>
        </p:spPr>
        <p:txBody>
          <a:bodyPr wrap="square" lIns="0" tIns="0" rIns="0" bIns="0" rtlCol="0">
            <a:noAutofit/>
          </a:bodyPr>
          <a:lstStyle/>
          <a:p>
            <a:pPr defTabSz="357326"/>
            <a:endParaRPr sz="1569" dirty="0">
              <a:solidFill>
                <a:prstClr val="black"/>
              </a:solidFill>
            </a:endParaRPr>
          </a:p>
        </p:txBody>
      </p:sp>
      <p:sp>
        <p:nvSpPr>
          <p:cNvPr id="12" name="Title 2"/>
          <p:cNvSpPr>
            <a:spLocks noGrp="1"/>
          </p:cNvSpPr>
          <p:nvPr>
            <p:ph type="title"/>
          </p:nvPr>
        </p:nvSpPr>
        <p:spPr>
          <a:xfrm>
            <a:off x="552840" y="1519138"/>
            <a:ext cx="2162749" cy="3546198"/>
          </a:xfrm>
          <a:prstGeom prst="rect">
            <a:avLst/>
          </a:prstGeom>
        </p:spPr>
        <p:txBody>
          <a:bodyPr vert="horz"/>
          <a:lstStyle>
            <a:lvl1pPr>
              <a:defRPr sz="2119"/>
            </a:lvl1pPr>
          </a:lstStyle>
          <a:p>
            <a:r>
              <a:rPr lang="x-none" dirty="0"/>
              <a:t>Click to edit Master title style</a:t>
            </a:r>
            <a:endParaRPr lang="en-US" dirty="0"/>
          </a:p>
        </p:txBody>
      </p:sp>
      <p:pic>
        <p:nvPicPr>
          <p:cNvPr id="31" name="Picture 3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9592" y="6235978"/>
            <a:ext cx="2998761" cy="529509"/>
          </a:xfrm>
          <a:prstGeom prst="rect">
            <a:avLst/>
          </a:prstGeom>
        </p:spPr>
      </p:pic>
      <p:sp>
        <p:nvSpPr>
          <p:cNvPr id="33" name="object 2"/>
          <p:cNvSpPr/>
          <p:nvPr userDrawn="1"/>
        </p:nvSpPr>
        <p:spPr>
          <a:xfrm>
            <a:off x="0" y="6144044"/>
            <a:ext cx="3118353" cy="713956"/>
          </a:xfrm>
          <a:custGeom>
            <a:avLst/>
            <a:gdLst/>
            <a:ahLst/>
            <a:cxnLst/>
            <a:rect l="l" t="t" r="r" b="b"/>
            <a:pathLst>
              <a:path w="7745501" h="8650223">
                <a:moveTo>
                  <a:pt x="0" y="8650224"/>
                </a:moveTo>
                <a:lnTo>
                  <a:pt x="7745501" y="8650224"/>
                </a:lnTo>
                <a:lnTo>
                  <a:pt x="7745501" y="0"/>
                </a:lnTo>
                <a:lnTo>
                  <a:pt x="0" y="0"/>
                </a:lnTo>
                <a:lnTo>
                  <a:pt x="0" y="8650224"/>
                </a:lnTo>
              </a:path>
            </a:pathLst>
          </a:custGeom>
          <a:solidFill>
            <a:srgbClr val="FFE603"/>
          </a:solidFill>
        </p:spPr>
        <p:txBody>
          <a:bodyPr wrap="square" lIns="0" tIns="0" rIns="0" bIns="0" rtlCol="0">
            <a:noAutofit/>
          </a:bodyPr>
          <a:lstStyle/>
          <a:p>
            <a:pPr defTabSz="357326"/>
            <a:endParaRPr sz="1569" dirty="0">
              <a:solidFill>
                <a:prstClr val="black"/>
              </a:solidFill>
            </a:endParaRPr>
          </a:p>
        </p:txBody>
      </p:sp>
      <p:sp>
        <p:nvSpPr>
          <p:cNvPr id="21" name="Holder 4"/>
          <p:cNvSpPr>
            <a:spLocks noGrp="1"/>
          </p:cNvSpPr>
          <p:nvPr>
            <p:ph type="ftr" sz="quarter" idx="3"/>
          </p:nvPr>
        </p:nvSpPr>
        <p:spPr>
          <a:xfrm>
            <a:off x="11404218" y="6588978"/>
            <a:ext cx="658234" cy="84510"/>
          </a:xfrm>
          <a:prstGeom prst="rect">
            <a:avLst/>
          </a:prstGeom>
        </p:spPr>
        <p:txBody>
          <a:bodyPr wrap="square" lIns="0" tIns="0" rIns="0" bIns="0">
            <a:spAutoFit/>
          </a:bodyPr>
          <a:lstStyle>
            <a:lvl1pPr>
              <a:lnSpc>
                <a:spcPct val="100000"/>
              </a:lnSpc>
              <a:defRPr sz="549" b="0" i="0">
                <a:solidFill>
                  <a:schemeClr val="bg1">
                    <a:lumMod val="65000"/>
                  </a:schemeClr>
                </a:solidFill>
                <a:latin typeface="EYInterstate Light"/>
                <a:cs typeface="EYInterstate Light"/>
              </a:defRPr>
            </a:lvl1pPr>
          </a:lstStyle>
          <a:p>
            <a:pPr defTabSz="358765"/>
            <a:r>
              <a:rPr lang="en-US" dirty="0">
                <a:solidFill>
                  <a:prstClr val="white">
                    <a:lumMod val="65000"/>
                  </a:prstClr>
                </a:solidFill>
              </a:rPr>
              <a:t>Future Work Now</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6917" r="18538"/>
          <a:stretch/>
        </p:blipFill>
        <p:spPr>
          <a:xfrm>
            <a:off x="633724" y="4768296"/>
            <a:ext cx="1780136" cy="2191751"/>
          </a:xfrm>
          <a:prstGeom prst="rect">
            <a:avLst/>
          </a:prstGeom>
        </p:spPr>
      </p:pic>
    </p:spTree>
    <p:extLst>
      <p:ext uri="{BB962C8B-B14F-4D97-AF65-F5344CB8AC3E}">
        <p14:creationId xmlns:p14="http://schemas.microsoft.com/office/powerpoint/2010/main" val="3022514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4" name="object 2"/>
          <p:cNvSpPr/>
          <p:nvPr userDrawn="1"/>
        </p:nvSpPr>
        <p:spPr>
          <a:xfrm>
            <a:off x="6060694" y="0"/>
            <a:ext cx="6144832" cy="6858000"/>
          </a:xfrm>
          <a:custGeom>
            <a:avLst/>
            <a:gdLst/>
            <a:ahLst/>
            <a:cxnLst/>
            <a:rect l="l" t="t" r="r" b="b"/>
            <a:pathLst>
              <a:path w="7745501" h="8650223">
                <a:moveTo>
                  <a:pt x="0" y="8650224"/>
                </a:moveTo>
                <a:lnTo>
                  <a:pt x="7745501" y="8650224"/>
                </a:lnTo>
                <a:lnTo>
                  <a:pt x="7745501" y="0"/>
                </a:lnTo>
                <a:lnTo>
                  <a:pt x="0" y="0"/>
                </a:lnTo>
                <a:lnTo>
                  <a:pt x="0" y="8650224"/>
                </a:lnTo>
              </a:path>
            </a:pathLst>
          </a:custGeom>
          <a:solidFill>
            <a:srgbClr val="FFE603"/>
          </a:solidFill>
        </p:spPr>
        <p:txBody>
          <a:bodyPr wrap="square" lIns="0" tIns="0" rIns="0" bIns="0" rtlCol="0">
            <a:noAutofit/>
          </a:bodyPr>
          <a:lstStyle/>
          <a:p>
            <a:pPr defTabSz="357326"/>
            <a:endParaRPr sz="1569" dirty="0">
              <a:solidFill>
                <a:prstClr val="black"/>
              </a:solidFill>
            </a:endParaRPr>
          </a:p>
        </p:txBody>
      </p:sp>
      <p:sp>
        <p:nvSpPr>
          <p:cNvPr id="26" name="Holder 2"/>
          <p:cNvSpPr>
            <a:spLocks noGrp="1"/>
          </p:cNvSpPr>
          <p:nvPr>
            <p:ph type="title"/>
          </p:nvPr>
        </p:nvSpPr>
        <p:spPr>
          <a:xfrm>
            <a:off x="379019" y="1808809"/>
            <a:ext cx="5321829" cy="607401"/>
          </a:xfrm>
        </p:spPr>
        <p:txBody>
          <a:bodyPr lIns="0" tIns="0" rIns="0" bIns="0"/>
          <a:lstStyle>
            <a:lvl1pPr>
              <a:defRPr sz="2276" kern="1200">
                <a:solidFill>
                  <a:srgbClr val="6D6E70"/>
                </a:solidFill>
                <a:latin typeface="EYInterstate Light"/>
                <a:ea typeface="+mn-ea"/>
                <a:cs typeface="EYInterstate Light"/>
              </a:defRPr>
            </a:lvl1pPr>
          </a:lstStyle>
          <a:p>
            <a:endParaRPr dirty="0"/>
          </a:p>
        </p:txBody>
      </p:sp>
      <p:grpSp>
        <p:nvGrpSpPr>
          <p:cNvPr id="12" name="Group 11"/>
          <p:cNvGrpSpPr/>
          <p:nvPr userDrawn="1"/>
        </p:nvGrpSpPr>
        <p:grpSpPr>
          <a:xfrm>
            <a:off x="11059382" y="6566385"/>
            <a:ext cx="278471" cy="142043"/>
            <a:chOff x="13523766" y="8227524"/>
            <a:chExt cx="390353" cy="238776"/>
          </a:xfrm>
        </p:grpSpPr>
        <p:sp>
          <p:nvSpPr>
            <p:cNvPr id="13" name="object 110"/>
            <p:cNvSpPr/>
            <p:nvPr userDrawn="1"/>
          </p:nvSpPr>
          <p:spPr>
            <a:xfrm flipH="1">
              <a:off x="13523766" y="8227524"/>
              <a:ext cx="45719" cy="238776"/>
            </a:xfrm>
            <a:custGeom>
              <a:avLst/>
              <a:gdLst/>
              <a:ahLst/>
              <a:cxnLst/>
              <a:rect l="l" t="t" r="r" b="b"/>
              <a:pathLst>
                <a:path h="349592">
                  <a:moveTo>
                    <a:pt x="0" y="0"/>
                  </a:moveTo>
                  <a:lnTo>
                    <a:pt x="0" y="349592"/>
                  </a:lnTo>
                </a:path>
              </a:pathLst>
            </a:custGeom>
            <a:ln w="6350">
              <a:solidFill>
                <a:schemeClr val="bg1">
                  <a:lumMod val="75000"/>
                </a:schemeClr>
              </a:solidFill>
            </a:ln>
          </p:spPr>
          <p:txBody>
            <a:bodyPr wrap="square" lIns="0" tIns="0" rIns="0" bIns="0" rtlCol="0" anchor="ctr">
              <a:noAutofit/>
            </a:bodyPr>
            <a:lstStyle/>
            <a:p>
              <a:pPr defTabSz="357326"/>
              <a:endParaRPr sz="1569" dirty="0">
                <a:solidFill>
                  <a:prstClr val="black"/>
                </a:solidFill>
              </a:endParaRPr>
            </a:p>
          </p:txBody>
        </p:sp>
        <p:sp>
          <p:nvSpPr>
            <p:cNvPr id="15" name="object 111"/>
            <p:cNvSpPr/>
            <p:nvPr userDrawn="1"/>
          </p:nvSpPr>
          <p:spPr>
            <a:xfrm>
              <a:off x="13868400" y="8227524"/>
              <a:ext cx="45719" cy="238776"/>
            </a:xfrm>
            <a:custGeom>
              <a:avLst/>
              <a:gdLst/>
              <a:ahLst/>
              <a:cxnLst/>
              <a:rect l="l" t="t" r="r" b="b"/>
              <a:pathLst>
                <a:path h="349592">
                  <a:moveTo>
                    <a:pt x="0" y="0"/>
                  </a:moveTo>
                  <a:lnTo>
                    <a:pt x="0" y="349592"/>
                  </a:lnTo>
                </a:path>
              </a:pathLst>
            </a:custGeom>
            <a:ln w="6350">
              <a:solidFill>
                <a:schemeClr val="bg1">
                  <a:lumMod val="75000"/>
                </a:schemeClr>
              </a:solidFill>
            </a:ln>
          </p:spPr>
          <p:txBody>
            <a:bodyPr wrap="square" lIns="0" tIns="0" rIns="0" bIns="0" rtlCol="0" anchor="ctr">
              <a:noAutofit/>
            </a:bodyPr>
            <a:lstStyle/>
            <a:p>
              <a:pPr defTabSz="357326"/>
              <a:endParaRPr sz="1569" dirty="0">
                <a:solidFill>
                  <a:prstClr val="black"/>
                </a:solidFill>
              </a:endParaRPr>
            </a:p>
          </p:txBody>
        </p:sp>
      </p:grpSp>
      <p:sp>
        <p:nvSpPr>
          <p:cNvPr id="16" name="Holder 6"/>
          <p:cNvSpPr txBox="1">
            <a:spLocks/>
          </p:cNvSpPr>
          <p:nvPr userDrawn="1"/>
        </p:nvSpPr>
        <p:spPr>
          <a:xfrm>
            <a:off x="10977554" y="6583969"/>
            <a:ext cx="427104" cy="108619"/>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851" algn="ctr"/>
            <a:fld id="{81D60167-4931-47E6-BA6A-407CBD079E47}" type="slidenum">
              <a:rPr lang="en-US" sz="706" smtClean="0">
                <a:solidFill>
                  <a:prstClr val="white">
                    <a:lumMod val="65000"/>
                  </a:prstClr>
                </a:solidFill>
              </a:rPr>
              <a:pPr marL="19851" algn="ctr"/>
              <a:t>‹#›</a:t>
            </a:fld>
            <a:endParaRPr lang="en-US" sz="706" dirty="0">
              <a:solidFill>
                <a:prstClr val="white">
                  <a:lumMod val="65000"/>
                </a:prstClr>
              </a:solidFill>
            </a:endParaRPr>
          </a:p>
        </p:txBody>
      </p:sp>
      <p:sp>
        <p:nvSpPr>
          <p:cNvPr id="17" name="Holder 4"/>
          <p:cNvSpPr>
            <a:spLocks noGrp="1"/>
          </p:cNvSpPr>
          <p:nvPr>
            <p:ph type="ftr" sz="quarter" idx="3"/>
          </p:nvPr>
        </p:nvSpPr>
        <p:spPr>
          <a:xfrm>
            <a:off x="11404218" y="6588978"/>
            <a:ext cx="658234" cy="84510"/>
          </a:xfrm>
          <a:prstGeom prst="rect">
            <a:avLst/>
          </a:prstGeom>
        </p:spPr>
        <p:txBody>
          <a:bodyPr wrap="square" lIns="0" tIns="0" rIns="0" bIns="0">
            <a:spAutoFit/>
          </a:bodyPr>
          <a:lstStyle>
            <a:lvl1pPr>
              <a:lnSpc>
                <a:spcPct val="100000"/>
              </a:lnSpc>
              <a:defRPr sz="549" b="0" i="0">
                <a:solidFill>
                  <a:schemeClr val="bg1">
                    <a:lumMod val="65000"/>
                  </a:schemeClr>
                </a:solidFill>
                <a:latin typeface="EYInterstate Light"/>
                <a:cs typeface="EYInterstate Light"/>
              </a:defRPr>
            </a:lvl1pPr>
          </a:lstStyle>
          <a:p>
            <a:pPr defTabSz="358765"/>
            <a:r>
              <a:rPr lang="en-US" dirty="0">
                <a:solidFill>
                  <a:prstClr val="white">
                    <a:lumMod val="65000"/>
                  </a:prstClr>
                </a:solidFill>
              </a:rPr>
              <a:t>Future Work Now</a:t>
            </a:r>
          </a:p>
        </p:txBody>
      </p:sp>
    </p:spTree>
    <p:extLst>
      <p:ext uri="{BB962C8B-B14F-4D97-AF65-F5344CB8AC3E}">
        <p14:creationId xmlns:p14="http://schemas.microsoft.com/office/powerpoint/2010/main" val="44747699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object 2"/>
          <p:cNvSpPr/>
          <p:nvPr userDrawn="1"/>
        </p:nvSpPr>
        <p:spPr>
          <a:xfrm>
            <a:off x="2" y="0"/>
            <a:ext cx="7959913" cy="6858000"/>
          </a:xfrm>
          <a:custGeom>
            <a:avLst/>
            <a:gdLst/>
            <a:ahLst/>
            <a:cxnLst/>
            <a:rect l="l" t="t" r="r" b="b"/>
            <a:pathLst>
              <a:path w="7745501" h="8650223">
                <a:moveTo>
                  <a:pt x="0" y="8650224"/>
                </a:moveTo>
                <a:lnTo>
                  <a:pt x="7745501" y="8650224"/>
                </a:lnTo>
                <a:lnTo>
                  <a:pt x="7745501" y="0"/>
                </a:lnTo>
                <a:lnTo>
                  <a:pt x="0" y="0"/>
                </a:lnTo>
                <a:lnTo>
                  <a:pt x="0" y="8650224"/>
                </a:lnTo>
              </a:path>
            </a:pathLst>
          </a:custGeom>
          <a:solidFill>
            <a:srgbClr val="FFE603"/>
          </a:solidFill>
        </p:spPr>
        <p:txBody>
          <a:bodyPr wrap="square" lIns="0" tIns="0" rIns="0" bIns="0" rtlCol="0">
            <a:noAutofit/>
          </a:bodyPr>
          <a:lstStyle/>
          <a:p>
            <a:pPr defTabSz="357326"/>
            <a:endParaRPr sz="1569" dirty="0">
              <a:solidFill>
                <a:prstClr val="black"/>
              </a:solidFill>
            </a:endParaRPr>
          </a:p>
        </p:txBody>
      </p:sp>
      <p:sp>
        <p:nvSpPr>
          <p:cNvPr id="8" name="bk object 20"/>
          <p:cNvSpPr/>
          <p:nvPr userDrawn="1"/>
        </p:nvSpPr>
        <p:spPr>
          <a:xfrm>
            <a:off x="6322857" y="3345513"/>
            <a:ext cx="5706085" cy="0"/>
          </a:xfrm>
          <a:custGeom>
            <a:avLst/>
            <a:gdLst/>
            <a:ahLst/>
            <a:cxnLst/>
            <a:rect l="l" t="t" r="r" b="b"/>
            <a:pathLst>
              <a:path w="7271473">
                <a:moveTo>
                  <a:pt x="0" y="0"/>
                </a:moveTo>
                <a:lnTo>
                  <a:pt x="0" y="0"/>
                </a:lnTo>
              </a:path>
            </a:pathLst>
          </a:custGeom>
          <a:ln w="3175">
            <a:solidFill>
              <a:srgbClr val="E6E7E8"/>
            </a:solidFill>
          </a:ln>
        </p:spPr>
        <p:txBody>
          <a:bodyPr wrap="square" lIns="0" tIns="0" rIns="0" bIns="0" rtlCol="0">
            <a:noAutofit/>
          </a:bodyPr>
          <a:lstStyle/>
          <a:p>
            <a:pPr defTabSz="357326"/>
            <a:endParaRPr sz="1569" dirty="0">
              <a:solidFill>
                <a:prstClr val="black"/>
              </a:solidFill>
            </a:endParaRPr>
          </a:p>
        </p:txBody>
      </p:sp>
      <p:sp>
        <p:nvSpPr>
          <p:cNvPr id="12" name="Title 2"/>
          <p:cNvSpPr>
            <a:spLocks noGrp="1"/>
          </p:cNvSpPr>
          <p:nvPr>
            <p:ph type="title"/>
          </p:nvPr>
        </p:nvSpPr>
        <p:spPr>
          <a:xfrm>
            <a:off x="552841" y="551354"/>
            <a:ext cx="5333729" cy="607401"/>
          </a:xfrm>
        </p:spPr>
        <p:txBody>
          <a:bodyPr vert="horz"/>
          <a:lstStyle/>
          <a:p>
            <a:r>
              <a:rPr lang="x-none" dirty="0"/>
              <a:t>Click to edit Master title style</a:t>
            </a:r>
            <a:endParaRPr lang="en-US" dirty="0"/>
          </a:p>
        </p:txBody>
      </p:sp>
      <p:sp>
        <p:nvSpPr>
          <p:cNvPr id="15" name="Holder 4"/>
          <p:cNvSpPr>
            <a:spLocks noGrp="1"/>
          </p:cNvSpPr>
          <p:nvPr>
            <p:ph type="ftr" sz="quarter" idx="3"/>
          </p:nvPr>
        </p:nvSpPr>
        <p:spPr>
          <a:xfrm>
            <a:off x="11404218" y="6588978"/>
            <a:ext cx="658234" cy="84510"/>
          </a:xfrm>
          <a:prstGeom prst="rect">
            <a:avLst/>
          </a:prstGeom>
        </p:spPr>
        <p:txBody>
          <a:bodyPr wrap="square" lIns="0" tIns="0" rIns="0" bIns="0">
            <a:spAutoFit/>
          </a:bodyPr>
          <a:lstStyle>
            <a:lvl1pPr>
              <a:lnSpc>
                <a:spcPct val="100000"/>
              </a:lnSpc>
              <a:defRPr sz="549" b="0" i="0">
                <a:solidFill>
                  <a:schemeClr val="bg1">
                    <a:lumMod val="65000"/>
                  </a:schemeClr>
                </a:solidFill>
                <a:latin typeface="EYInterstate Light"/>
                <a:cs typeface="EYInterstate Light"/>
              </a:defRPr>
            </a:lvl1pPr>
          </a:lstStyle>
          <a:p>
            <a:pPr defTabSz="358765"/>
            <a:r>
              <a:rPr lang="en-US" dirty="0">
                <a:solidFill>
                  <a:prstClr val="white">
                    <a:lumMod val="65000"/>
                  </a:prstClr>
                </a:solidFill>
              </a:rPr>
              <a:t>Future Work Now</a:t>
            </a:r>
          </a:p>
        </p:txBody>
      </p:sp>
    </p:spTree>
    <p:extLst>
      <p:ext uri="{BB962C8B-B14F-4D97-AF65-F5344CB8AC3E}">
        <p14:creationId xmlns:p14="http://schemas.microsoft.com/office/powerpoint/2010/main" val="13357887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screen">
            <a:extLst>
              <a:ext uri="{28A0092B-C50C-407E-A947-70E740481C1C}">
                <a14:useLocalDpi xmlns:a14="http://schemas.microsoft.com/office/drawing/2010/main"/>
              </a:ext>
            </a:extLst>
          </a:blip>
          <a:srcRect l="9677" t="15505" r="8065" b="15163"/>
          <a:stretch/>
        </p:blipFill>
        <p:spPr>
          <a:xfrm>
            <a:off x="0" y="-10056"/>
            <a:ext cx="6099175" cy="6878112"/>
          </a:xfrm>
          <a:prstGeom prst="rect">
            <a:avLst/>
          </a:prstGeom>
        </p:spPr>
      </p:pic>
      <p:sp>
        <p:nvSpPr>
          <p:cNvPr id="6" name="object 2"/>
          <p:cNvSpPr/>
          <p:nvPr userDrawn="1"/>
        </p:nvSpPr>
        <p:spPr>
          <a:xfrm>
            <a:off x="0" y="0"/>
            <a:ext cx="6099175" cy="6858000"/>
          </a:xfrm>
          <a:custGeom>
            <a:avLst/>
            <a:gdLst/>
            <a:ahLst/>
            <a:cxnLst/>
            <a:rect l="l" t="t" r="r" b="b"/>
            <a:pathLst>
              <a:path w="7745501" h="8650223">
                <a:moveTo>
                  <a:pt x="0" y="8650224"/>
                </a:moveTo>
                <a:lnTo>
                  <a:pt x="7745501" y="8650224"/>
                </a:lnTo>
                <a:lnTo>
                  <a:pt x="7745501" y="0"/>
                </a:lnTo>
                <a:lnTo>
                  <a:pt x="0" y="0"/>
                </a:lnTo>
                <a:lnTo>
                  <a:pt x="0" y="8650224"/>
                </a:lnTo>
              </a:path>
            </a:pathLst>
          </a:custGeom>
          <a:solidFill>
            <a:srgbClr val="FFE603"/>
          </a:solidFill>
        </p:spPr>
        <p:txBody>
          <a:bodyPr wrap="square" lIns="0" tIns="0" rIns="0" bIns="0" rtlCol="0">
            <a:noAutofit/>
          </a:bodyPr>
          <a:lstStyle/>
          <a:p>
            <a:pPr defTabSz="357326"/>
            <a:endParaRPr sz="1569" dirty="0">
              <a:solidFill>
                <a:prstClr val="black"/>
              </a:solidFill>
            </a:endParaRPr>
          </a:p>
        </p:txBody>
      </p:sp>
      <p:sp>
        <p:nvSpPr>
          <p:cNvPr id="8" name="bk object 20"/>
          <p:cNvSpPr/>
          <p:nvPr userDrawn="1"/>
        </p:nvSpPr>
        <p:spPr>
          <a:xfrm>
            <a:off x="6322857" y="3345513"/>
            <a:ext cx="5706085" cy="0"/>
          </a:xfrm>
          <a:custGeom>
            <a:avLst/>
            <a:gdLst/>
            <a:ahLst/>
            <a:cxnLst/>
            <a:rect l="l" t="t" r="r" b="b"/>
            <a:pathLst>
              <a:path w="7271473">
                <a:moveTo>
                  <a:pt x="0" y="0"/>
                </a:moveTo>
                <a:lnTo>
                  <a:pt x="0" y="0"/>
                </a:lnTo>
              </a:path>
            </a:pathLst>
          </a:custGeom>
          <a:ln w="3175">
            <a:solidFill>
              <a:srgbClr val="E6E7E8"/>
            </a:solidFill>
          </a:ln>
        </p:spPr>
        <p:txBody>
          <a:bodyPr wrap="square" lIns="0" tIns="0" rIns="0" bIns="0" rtlCol="0">
            <a:noAutofit/>
          </a:bodyPr>
          <a:lstStyle/>
          <a:p>
            <a:pPr defTabSz="357326"/>
            <a:endParaRPr sz="1569" dirty="0">
              <a:solidFill>
                <a:prstClr val="black"/>
              </a:solidFill>
            </a:endParaRPr>
          </a:p>
        </p:txBody>
      </p:sp>
      <p:sp>
        <p:nvSpPr>
          <p:cNvPr id="12" name="Title 2"/>
          <p:cNvSpPr>
            <a:spLocks noGrp="1"/>
          </p:cNvSpPr>
          <p:nvPr>
            <p:ph type="title"/>
          </p:nvPr>
        </p:nvSpPr>
        <p:spPr>
          <a:xfrm>
            <a:off x="552841" y="551354"/>
            <a:ext cx="5333729" cy="607401"/>
          </a:xfrm>
        </p:spPr>
        <p:txBody>
          <a:bodyPr vert="horz"/>
          <a:lstStyle/>
          <a:p>
            <a:r>
              <a:rPr lang="x-none" dirty="0"/>
              <a:t>Click to edit Master title style</a:t>
            </a:r>
            <a:endParaRPr lang="en-US" dirty="0"/>
          </a:p>
        </p:txBody>
      </p:sp>
      <p:sp>
        <p:nvSpPr>
          <p:cNvPr id="7" name="Holder 4"/>
          <p:cNvSpPr>
            <a:spLocks noGrp="1"/>
          </p:cNvSpPr>
          <p:nvPr>
            <p:ph type="ftr" sz="quarter" idx="3"/>
          </p:nvPr>
        </p:nvSpPr>
        <p:spPr>
          <a:xfrm>
            <a:off x="11404218" y="6593710"/>
            <a:ext cx="658234" cy="84510"/>
          </a:xfrm>
          <a:prstGeom prst="rect">
            <a:avLst/>
          </a:prstGeom>
        </p:spPr>
        <p:txBody>
          <a:bodyPr wrap="square" lIns="0" tIns="0" rIns="0" bIns="0">
            <a:spAutoFit/>
          </a:bodyPr>
          <a:lstStyle>
            <a:lvl1pPr>
              <a:lnSpc>
                <a:spcPct val="100000"/>
              </a:lnSpc>
              <a:defRPr sz="549" b="0" i="0">
                <a:solidFill>
                  <a:schemeClr val="bg1">
                    <a:lumMod val="65000"/>
                  </a:schemeClr>
                </a:solidFill>
                <a:latin typeface="EYInterstate Light"/>
                <a:cs typeface="EYInterstate Light"/>
              </a:defRPr>
            </a:lvl1pPr>
          </a:lstStyle>
          <a:p>
            <a:pPr defTabSz="358765"/>
            <a:r>
              <a:rPr lang="en-US" dirty="0">
                <a:solidFill>
                  <a:prstClr val="white">
                    <a:lumMod val="65000"/>
                  </a:prstClr>
                </a:solidFill>
              </a:rPr>
              <a:t>Future Work Now</a:t>
            </a:r>
          </a:p>
        </p:txBody>
      </p:sp>
    </p:spTree>
    <p:extLst>
      <p:ext uri="{BB962C8B-B14F-4D97-AF65-F5344CB8AC3E}">
        <p14:creationId xmlns:p14="http://schemas.microsoft.com/office/powerpoint/2010/main" val="29524146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bk object 20"/>
          <p:cNvSpPr/>
          <p:nvPr userDrawn="1"/>
        </p:nvSpPr>
        <p:spPr>
          <a:xfrm>
            <a:off x="6322857" y="3345513"/>
            <a:ext cx="5706085" cy="0"/>
          </a:xfrm>
          <a:custGeom>
            <a:avLst/>
            <a:gdLst/>
            <a:ahLst/>
            <a:cxnLst/>
            <a:rect l="l" t="t" r="r" b="b"/>
            <a:pathLst>
              <a:path w="7271473">
                <a:moveTo>
                  <a:pt x="0" y="0"/>
                </a:moveTo>
                <a:lnTo>
                  <a:pt x="0" y="0"/>
                </a:lnTo>
              </a:path>
            </a:pathLst>
          </a:custGeom>
          <a:ln w="3175">
            <a:solidFill>
              <a:srgbClr val="E6E7E8"/>
            </a:solidFill>
          </a:ln>
        </p:spPr>
        <p:txBody>
          <a:bodyPr wrap="square" lIns="0" tIns="0" rIns="0" bIns="0" rtlCol="0">
            <a:noAutofit/>
          </a:bodyPr>
          <a:lstStyle/>
          <a:p>
            <a:pPr defTabSz="357326"/>
            <a:endParaRPr sz="1569" dirty="0">
              <a:solidFill>
                <a:prstClr val="black"/>
              </a:solidFill>
            </a:endParaRPr>
          </a:p>
        </p:txBody>
      </p:sp>
      <p:sp>
        <p:nvSpPr>
          <p:cNvPr id="7" name="Holder 4"/>
          <p:cNvSpPr>
            <a:spLocks noGrp="1"/>
          </p:cNvSpPr>
          <p:nvPr>
            <p:ph type="ftr" sz="quarter" idx="3"/>
          </p:nvPr>
        </p:nvSpPr>
        <p:spPr>
          <a:xfrm>
            <a:off x="11404218" y="6593710"/>
            <a:ext cx="658234" cy="84510"/>
          </a:xfrm>
          <a:prstGeom prst="rect">
            <a:avLst/>
          </a:prstGeom>
        </p:spPr>
        <p:txBody>
          <a:bodyPr wrap="square" lIns="0" tIns="0" rIns="0" bIns="0">
            <a:spAutoFit/>
          </a:bodyPr>
          <a:lstStyle>
            <a:lvl1pPr>
              <a:lnSpc>
                <a:spcPct val="100000"/>
              </a:lnSpc>
              <a:defRPr sz="549" b="0" i="0">
                <a:solidFill>
                  <a:schemeClr val="bg1">
                    <a:lumMod val="65000"/>
                  </a:schemeClr>
                </a:solidFill>
                <a:latin typeface="EYInterstate Light"/>
                <a:cs typeface="EYInterstate Light"/>
              </a:defRPr>
            </a:lvl1pPr>
          </a:lstStyle>
          <a:p>
            <a:pPr defTabSz="358765"/>
            <a:r>
              <a:rPr lang="en-US" dirty="0">
                <a:solidFill>
                  <a:prstClr val="white">
                    <a:lumMod val="65000"/>
                  </a:prstClr>
                </a:solidFill>
              </a:rPr>
              <a:t>Future Work Now</a:t>
            </a:r>
          </a:p>
        </p:txBody>
      </p:sp>
    </p:spTree>
    <p:extLst>
      <p:ext uri="{BB962C8B-B14F-4D97-AF65-F5344CB8AC3E}">
        <p14:creationId xmlns:p14="http://schemas.microsoft.com/office/powerpoint/2010/main" val="261063201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6" name="object 2"/>
          <p:cNvSpPr/>
          <p:nvPr userDrawn="1"/>
        </p:nvSpPr>
        <p:spPr>
          <a:xfrm>
            <a:off x="0" y="0"/>
            <a:ext cx="6137656" cy="6858000"/>
          </a:xfrm>
          <a:custGeom>
            <a:avLst/>
            <a:gdLst/>
            <a:ahLst/>
            <a:cxnLst/>
            <a:rect l="l" t="t" r="r" b="b"/>
            <a:pathLst>
              <a:path w="7745501" h="8650223">
                <a:moveTo>
                  <a:pt x="0" y="8650224"/>
                </a:moveTo>
                <a:lnTo>
                  <a:pt x="7745501" y="8650224"/>
                </a:lnTo>
                <a:lnTo>
                  <a:pt x="7745501" y="0"/>
                </a:lnTo>
                <a:lnTo>
                  <a:pt x="0" y="0"/>
                </a:lnTo>
                <a:lnTo>
                  <a:pt x="0" y="8650224"/>
                </a:lnTo>
              </a:path>
            </a:pathLst>
          </a:custGeom>
          <a:solidFill>
            <a:srgbClr val="FFE603"/>
          </a:solidFill>
        </p:spPr>
        <p:txBody>
          <a:bodyPr wrap="square" lIns="0" tIns="0" rIns="0" bIns="0" rtlCol="0">
            <a:noAutofit/>
          </a:bodyPr>
          <a:lstStyle/>
          <a:p>
            <a:pPr defTabSz="357326"/>
            <a:endParaRPr sz="1569" dirty="0">
              <a:solidFill>
                <a:prstClr val="black"/>
              </a:solidFill>
            </a:endParaRPr>
          </a:p>
        </p:txBody>
      </p:sp>
      <p:sp>
        <p:nvSpPr>
          <p:cNvPr id="8" name="bk object 20"/>
          <p:cNvSpPr/>
          <p:nvPr userDrawn="1"/>
        </p:nvSpPr>
        <p:spPr>
          <a:xfrm>
            <a:off x="6322857" y="3345513"/>
            <a:ext cx="5706085" cy="0"/>
          </a:xfrm>
          <a:custGeom>
            <a:avLst/>
            <a:gdLst/>
            <a:ahLst/>
            <a:cxnLst/>
            <a:rect l="l" t="t" r="r" b="b"/>
            <a:pathLst>
              <a:path w="7271473">
                <a:moveTo>
                  <a:pt x="0" y="0"/>
                </a:moveTo>
                <a:lnTo>
                  <a:pt x="0" y="0"/>
                </a:lnTo>
              </a:path>
            </a:pathLst>
          </a:custGeom>
          <a:ln w="3175">
            <a:solidFill>
              <a:srgbClr val="E6E7E8"/>
            </a:solidFill>
          </a:ln>
        </p:spPr>
        <p:txBody>
          <a:bodyPr wrap="square" lIns="0" tIns="0" rIns="0" bIns="0" rtlCol="0">
            <a:noAutofit/>
          </a:bodyPr>
          <a:lstStyle/>
          <a:p>
            <a:pPr defTabSz="357326"/>
            <a:endParaRPr sz="1569" dirty="0">
              <a:solidFill>
                <a:prstClr val="black"/>
              </a:solidFill>
            </a:endParaRPr>
          </a:p>
        </p:txBody>
      </p:sp>
      <p:sp>
        <p:nvSpPr>
          <p:cNvPr id="12" name="Title 2"/>
          <p:cNvSpPr>
            <a:spLocks noGrp="1"/>
          </p:cNvSpPr>
          <p:nvPr>
            <p:ph type="title"/>
          </p:nvPr>
        </p:nvSpPr>
        <p:spPr>
          <a:xfrm>
            <a:off x="552841" y="551354"/>
            <a:ext cx="5333729" cy="607401"/>
          </a:xfrm>
        </p:spPr>
        <p:txBody>
          <a:bodyPr vert="horz"/>
          <a:lstStyle/>
          <a:p>
            <a:r>
              <a:rPr lang="x-none" dirty="0"/>
              <a:t>Click to edit Master title style</a:t>
            </a:r>
            <a:endParaRPr lang="en-US" dirty="0"/>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l="-2507" r="-2777"/>
          <a:stretch/>
        </p:blipFill>
        <p:spPr>
          <a:xfrm>
            <a:off x="478367" y="6235978"/>
            <a:ext cx="5022850" cy="529509"/>
          </a:xfrm>
          <a:prstGeom prst="rect">
            <a:avLst/>
          </a:prstGeom>
        </p:spPr>
      </p:pic>
      <p:sp>
        <p:nvSpPr>
          <p:cNvPr id="10" name="object 2"/>
          <p:cNvSpPr/>
          <p:nvPr userDrawn="1"/>
        </p:nvSpPr>
        <p:spPr>
          <a:xfrm>
            <a:off x="0" y="5963041"/>
            <a:ext cx="6137656" cy="894959"/>
          </a:xfrm>
          <a:custGeom>
            <a:avLst/>
            <a:gdLst/>
            <a:ahLst/>
            <a:cxnLst/>
            <a:rect l="l" t="t" r="r" b="b"/>
            <a:pathLst>
              <a:path w="7745501" h="8650223">
                <a:moveTo>
                  <a:pt x="0" y="8650224"/>
                </a:moveTo>
                <a:lnTo>
                  <a:pt x="7745501" y="8650224"/>
                </a:lnTo>
                <a:lnTo>
                  <a:pt x="7745501" y="0"/>
                </a:lnTo>
                <a:lnTo>
                  <a:pt x="0" y="0"/>
                </a:lnTo>
                <a:lnTo>
                  <a:pt x="0" y="8650224"/>
                </a:lnTo>
              </a:path>
            </a:pathLst>
          </a:custGeom>
          <a:solidFill>
            <a:srgbClr val="FFE603"/>
          </a:solidFill>
        </p:spPr>
        <p:txBody>
          <a:bodyPr wrap="square" lIns="0" tIns="0" rIns="0" bIns="0" rtlCol="0">
            <a:noAutofit/>
          </a:bodyPr>
          <a:lstStyle/>
          <a:p>
            <a:pPr defTabSz="357326"/>
            <a:endParaRPr sz="1569" dirty="0">
              <a:solidFill>
                <a:prstClr val="black"/>
              </a:solidFill>
            </a:endParaRPr>
          </a:p>
        </p:txBody>
      </p:sp>
      <p:sp>
        <p:nvSpPr>
          <p:cNvPr id="11" name="Holder 4"/>
          <p:cNvSpPr>
            <a:spLocks noGrp="1"/>
          </p:cNvSpPr>
          <p:nvPr>
            <p:ph type="ftr" sz="quarter" idx="3"/>
          </p:nvPr>
        </p:nvSpPr>
        <p:spPr>
          <a:xfrm>
            <a:off x="11404218" y="6593710"/>
            <a:ext cx="658234" cy="84510"/>
          </a:xfrm>
          <a:prstGeom prst="rect">
            <a:avLst/>
          </a:prstGeom>
        </p:spPr>
        <p:txBody>
          <a:bodyPr wrap="square" lIns="0" tIns="0" rIns="0" bIns="0">
            <a:spAutoFit/>
          </a:bodyPr>
          <a:lstStyle>
            <a:lvl1pPr>
              <a:lnSpc>
                <a:spcPct val="100000"/>
              </a:lnSpc>
              <a:defRPr sz="549" b="0" i="0">
                <a:solidFill>
                  <a:schemeClr val="bg1">
                    <a:lumMod val="65000"/>
                  </a:schemeClr>
                </a:solidFill>
                <a:latin typeface="EYInterstate Light"/>
                <a:cs typeface="EYInterstate Light"/>
              </a:defRPr>
            </a:lvl1pPr>
          </a:lstStyle>
          <a:p>
            <a:pPr defTabSz="358765"/>
            <a:r>
              <a:rPr lang="en-US" dirty="0">
                <a:solidFill>
                  <a:prstClr val="white">
                    <a:lumMod val="65000"/>
                  </a:prstClr>
                </a:solidFill>
              </a:rPr>
              <a:t>Future Work Now</a:t>
            </a:r>
          </a:p>
        </p:txBody>
      </p:sp>
    </p:spTree>
    <p:extLst>
      <p:ext uri="{BB962C8B-B14F-4D97-AF65-F5344CB8AC3E}">
        <p14:creationId xmlns:p14="http://schemas.microsoft.com/office/powerpoint/2010/main" val="240057315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10" name="object 2"/>
          <p:cNvSpPr/>
          <p:nvPr userDrawn="1"/>
        </p:nvSpPr>
        <p:spPr>
          <a:xfrm>
            <a:off x="28" y="-8767"/>
            <a:ext cx="12211817" cy="3015427"/>
          </a:xfrm>
          <a:custGeom>
            <a:avLst/>
            <a:gdLst/>
            <a:ahLst/>
            <a:cxnLst/>
            <a:rect l="l" t="t" r="r" b="b"/>
            <a:pathLst>
              <a:path w="2922257" h="272415">
                <a:moveTo>
                  <a:pt x="0" y="272415"/>
                </a:moveTo>
                <a:lnTo>
                  <a:pt x="2922257" y="272415"/>
                </a:lnTo>
                <a:lnTo>
                  <a:pt x="2922257" y="0"/>
                </a:lnTo>
                <a:lnTo>
                  <a:pt x="0" y="0"/>
                </a:lnTo>
                <a:lnTo>
                  <a:pt x="0" y="272415"/>
                </a:lnTo>
                <a:close/>
              </a:path>
            </a:pathLst>
          </a:custGeom>
          <a:solidFill>
            <a:srgbClr val="FED303"/>
          </a:solidFill>
        </p:spPr>
        <p:txBody>
          <a:bodyPr wrap="square" lIns="0" tIns="0" rIns="0" bIns="0" rtlCol="0">
            <a:noAutofit/>
          </a:bodyPr>
          <a:lstStyle/>
          <a:p>
            <a:pPr defTabSz="357326"/>
            <a:endParaRPr sz="1569" dirty="0">
              <a:solidFill>
                <a:prstClr val="black"/>
              </a:solidFill>
            </a:endParaRPr>
          </a:p>
        </p:txBody>
      </p:sp>
      <p:sp>
        <p:nvSpPr>
          <p:cNvPr id="13" name="object 2"/>
          <p:cNvSpPr/>
          <p:nvPr userDrawn="1"/>
        </p:nvSpPr>
        <p:spPr>
          <a:xfrm>
            <a:off x="-6706" y="0"/>
            <a:ext cx="12205055" cy="3006660"/>
          </a:xfrm>
          <a:custGeom>
            <a:avLst/>
            <a:gdLst/>
            <a:ahLst/>
            <a:cxnLst/>
            <a:rect l="l" t="t" r="r" b="b"/>
            <a:pathLst>
              <a:path w="7745501" h="8650223">
                <a:moveTo>
                  <a:pt x="0" y="8650224"/>
                </a:moveTo>
                <a:lnTo>
                  <a:pt x="7745501" y="8650224"/>
                </a:lnTo>
                <a:lnTo>
                  <a:pt x="7745501" y="0"/>
                </a:lnTo>
                <a:lnTo>
                  <a:pt x="0" y="0"/>
                </a:lnTo>
                <a:lnTo>
                  <a:pt x="0" y="8650224"/>
                </a:lnTo>
              </a:path>
            </a:pathLst>
          </a:custGeom>
          <a:solidFill>
            <a:srgbClr val="FFE603"/>
          </a:solidFill>
        </p:spPr>
        <p:txBody>
          <a:bodyPr wrap="square" lIns="0" tIns="0" rIns="0" bIns="0" rtlCol="0">
            <a:noAutofit/>
          </a:bodyPr>
          <a:lstStyle/>
          <a:p>
            <a:pPr defTabSz="357326"/>
            <a:endParaRPr sz="1569" dirty="0">
              <a:solidFill>
                <a:prstClr val="black"/>
              </a:solidFill>
            </a:endParaRPr>
          </a:p>
        </p:txBody>
      </p:sp>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l="-2507" r="-2777"/>
          <a:stretch/>
        </p:blipFill>
        <p:spPr>
          <a:xfrm>
            <a:off x="7173985" y="110613"/>
            <a:ext cx="5022850" cy="529509"/>
          </a:xfrm>
          <a:prstGeom prst="rect">
            <a:avLst/>
          </a:prstGeom>
        </p:spPr>
      </p:pic>
      <p:sp>
        <p:nvSpPr>
          <p:cNvPr id="17" name="object 2"/>
          <p:cNvSpPr/>
          <p:nvPr userDrawn="1"/>
        </p:nvSpPr>
        <p:spPr>
          <a:xfrm>
            <a:off x="7160488" y="0"/>
            <a:ext cx="5011509" cy="774290"/>
          </a:xfrm>
          <a:custGeom>
            <a:avLst/>
            <a:gdLst/>
            <a:ahLst/>
            <a:cxnLst/>
            <a:rect l="l" t="t" r="r" b="b"/>
            <a:pathLst>
              <a:path w="7745501" h="8650223">
                <a:moveTo>
                  <a:pt x="0" y="8650224"/>
                </a:moveTo>
                <a:lnTo>
                  <a:pt x="7745501" y="8650224"/>
                </a:lnTo>
                <a:lnTo>
                  <a:pt x="7745501" y="0"/>
                </a:lnTo>
                <a:lnTo>
                  <a:pt x="0" y="0"/>
                </a:lnTo>
                <a:lnTo>
                  <a:pt x="0" y="8650224"/>
                </a:lnTo>
              </a:path>
            </a:pathLst>
          </a:custGeom>
          <a:solidFill>
            <a:srgbClr val="FFE603"/>
          </a:solidFill>
        </p:spPr>
        <p:txBody>
          <a:bodyPr wrap="square" lIns="0" tIns="0" rIns="0" bIns="0" rtlCol="0">
            <a:noAutofit/>
          </a:bodyPr>
          <a:lstStyle/>
          <a:p>
            <a:pPr defTabSz="357326"/>
            <a:endParaRPr sz="1569" dirty="0">
              <a:solidFill>
                <a:prstClr val="black"/>
              </a:solidFill>
            </a:endParaRPr>
          </a:p>
        </p:txBody>
      </p:sp>
      <p:sp>
        <p:nvSpPr>
          <p:cNvPr id="14" name="Holder 2"/>
          <p:cNvSpPr>
            <a:spLocks noGrp="1"/>
          </p:cNvSpPr>
          <p:nvPr>
            <p:ph type="title"/>
          </p:nvPr>
        </p:nvSpPr>
        <p:spPr>
          <a:xfrm>
            <a:off x="358775" y="889844"/>
            <a:ext cx="9143889" cy="607401"/>
          </a:xfrm>
          <a:prstGeom prst="rect">
            <a:avLst/>
          </a:prstGeom>
        </p:spPr>
        <p:txBody>
          <a:bodyPr wrap="square" lIns="0" tIns="0" rIns="0" bIns="0">
            <a:noAutofit/>
          </a:bodyPr>
          <a:lstStyle>
            <a:lvl1pPr>
              <a:defRPr/>
            </a:lvl1pPr>
          </a:lstStyle>
          <a:p>
            <a:endParaRPr dirty="0"/>
          </a:p>
        </p:txBody>
      </p:sp>
      <p:sp>
        <p:nvSpPr>
          <p:cNvPr id="8" name="Holder 4"/>
          <p:cNvSpPr>
            <a:spLocks noGrp="1"/>
          </p:cNvSpPr>
          <p:nvPr>
            <p:ph type="ftr" sz="quarter" idx="3"/>
          </p:nvPr>
        </p:nvSpPr>
        <p:spPr>
          <a:xfrm>
            <a:off x="11404218" y="6593710"/>
            <a:ext cx="658234" cy="84510"/>
          </a:xfrm>
          <a:prstGeom prst="rect">
            <a:avLst/>
          </a:prstGeom>
        </p:spPr>
        <p:txBody>
          <a:bodyPr wrap="square" lIns="0" tIns="0" rIns="0" bIns="0">
            <a:spAutoFit/>
          </a:bodyPr>
          <a:lstStyle>
            <a:lvl1pPr>
              <a:lnSpc>
                <a:spcPct val="100000"/>
              </a:lnSpc>
              <a:defRPr sz="549" b="0" i="0">
                <a:solidFill>
                  <a:schemeClr val="bg1">
                    <a:lumMod val="65000"/>
                  </a:schemeClr>
                </a:solidFill>
                <a:latin typeface="EYInterstate Light"/>
                <a:cs typeface="EYInterstate Light"/>
              </a:defRPr>
            </a:lvl1pPr>
          </a:lstStyle>
          <a:p>
            <a:pPr defTabSz="358765"/>
            <a:r>
              <a:rPr lang="en-US" dirty="0">
                <a:solidFill>
                  <a:prstClr val="white">
                    <a:lumMod val="65000"/>
                  </a:prstClr>
                </a:solidFill>
              </a:rPr>
              <a:t>Future Work Now</a:t>
            </a:r>
          </a:p>
        </p:txBody>
      </p:sp>
    </p:spTree>
    <p:extLst>
      <p:ext uri="{BB962C8B-B14F-4D97-AF65-F5344CB8AC3E}">
        <p14:creationId xmlns:p14="http://schemas.microsoft.com/office/powerpoint/2010/main" val="1227105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8" y="201168"/>
            <a:ext cx="10978515"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a:t>Click to edit Master title style</a:t>
            </a:r>
            <a:endParaRPr lang="en-US" dirty="0"/>
          </a:p>
        </p:txBody>
      </p:sp>
      <p:sp>
        <p:nvSpPr>
          <p:cNvPr id="7" name="Freeform 6"/>
          <p:cNvSpPr>
            <a:spLocks/>
          </p:cNvSpPr>
          <p:nvPr userDrawn="1"/>
        </p:nvSpPr>
        <p:spPr bwMode="gray">
          <a:xfrm>
            <a:off x="598488" y="1057275"/>
            <a:ext cx="10993437"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2" name="Date Placeholder 1"/>
          <p:cNvSpPr>
            <a:spLocks noGrp="1"/>
          </p:cNvSpPr>
          <p:nvPr>
            <p:ph type="dt" sz="half" idx="10"/>
          </p:nvPr>
        </p:nvSpPr>
        <p:spPr/>
        <p:txBody>
          <a:bodyPr/>
          <a:lstStyle/>
          <a:p>
            <a:r>
              <a:rPr lang="en-US" dirty="0"/>
              <a:t>1 January 2014</a:t>
            </a:r>
          </a:p>
        </p:txBody>
      </p:sp>
      <p:sp>
        <p:nvSpPr>
          <p:cNvPr id="3" name="Footer Placeholder 2"/>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252864780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0" name="object 2"/>
          <p:cNvSpPr/>
          <p:nvPr userDrawn="1"/>
        </p:nvSpPr>
        <p:spPr>
          <a:xfrm>
            <a:off x="28" y="4639"/>
            <a:ext cx="12211817" cy="6866768"/>
          </a:xfrm>
          <a:custGeom>
            <a:avLst/>
            <a:gdLst/>
            <a:ahLst/>
            <a:cxnLst/>
            <a:rect l="l" t="t" r="r" b="b"/>
            <a:pathLst>
              <a:path w="2922257" h="272415">
                <a:moveTo>
                  <a:pt x="0" y="272415"/>
                </a:moveTo>
                <a:lnTo>
                  <a:pt x="2922257" y="272415"/>
                </a:lnTo>
                <a:lnTo>
                  <a:pt x="2922257" y="0"/>
                </a:lnTo>
                <a:lnTo>
                  <a:pt x="0" y="0"/>
                </a:lnTo>
                <a:lnTo>
                  <a:pt x="0" y="272415"/>
                </a:lnTo>
                <a:close/>
              </a:path>
            </a:pathLst>
          </a:custGeom>
          <a:solidFill>
            <a:srgbClr val="FFE603"/>
          </a:solidFill>
        </p:spPr>
        <p:txBody>
          <a:bodyPr wrap="square" lIns="0" tIns="0" rIns="0" bIns="0" rtlCol="0">
            <a:noAutofit/>
          </a:bodyPr>
          <a:lstStyle/>
          <a:p>
            <a:pPr defTabSz="357326"/>
            <a:endParaRPr sz="1569" dirty="0">
              <a:solidFill>
                <a:prstClr val="black"/>
              </a:solidFill>
            </a:endParaRPr>
          </a:p>
        </p:txBody>
      </p:sp>
      <p:sp>
        <p:nvSpPr>
          <p:cNvPr id="14" name="Holder 2"/>
          <p:cNvSpPr>
            <a:spLocks noGrp="1"/>
          </p:cNvSpPr>
          <p:nvPr>
            <p:ph type="title"/>
          </p:nvPr>
        </p:nvSpPr>
        <p:spPr>
          <a:xfrm>
            <a:off x="552859" y="551354"/>
            <a:ext cx="11092669" cy="607401"/>
          </a:xfrm>
          <a:prstGeom prst="rect">
            <a:avLst/>
          </a:prstGeom>
        </p:spPr>
        <p:txBody>
          <a:bodyPr wrap="square" lIns="0" tIns="0" rIns="0" bIns="0">
            <a:noAutofit/>
          </a:bodyPr>
          <a:lstStyle/>
          <a:p>
            <a:endParaRPr dirty="0"/>
          </a:p>
        </p:txBody>
      </p:sp>
      <p:grpSp>
        <p:nvGrpSpPr>
          <p:cNvPr id="20" name="Group 19"/>
          <p:cNvGrpSpPr/>
          <p:nvPr userDrawn="1"/>
        </p:nvGrpSpPr>
        <p:grpSpPr>
          <a:xfrm>
            <a:off x="11063887" y="6566385"/>
            <a:ext cx="253155" cy="142043"/>
            <a:chOff x="13523766" y="8227524"/>
            <a:chExt cx="390353" cy="238776"/>
          </a:xfrm>
        </p:grpSpPr>
        <p:sp>
          <p:nvSpPr>
            <p:cNvPr id="21" name="object 110"/>
            <p:cNvSpPr/>
            <p:nvPr userDrawn="1"/>
          </p:nvSpPr>
          <p:spPr>
            <a:xfrm flipH="1">
              <a:off x="13523766" y="8227524"/>
              <a:ext cx="45719" cy="238776"/>
            </a:xfrm>
            <a:custGeom>
              <a:avLst/>
              <a:gdLst/>
              <a:ahLst/>
              <a:cxnLst/>
              <a:rect l="l" t="t" r="r" b="b"/>
              <a:pathLst>
                <a:path h="349592">
                  <a:moveTo>
                    <a:pt x="0" y="0"/>
                  </a:moveTo>
                  <a:lnTo>
                    <a:pt x="0" y="349592"/>
                  </a:lnTo>
                </a:path>
              </a:pathLst>
            </a:custGeom>
            <a:ln w="6350">
              <a:solidFill>
                <a:schemeClr val="bg1">
                  <a:lumMod val="75000"/>
                </a:schemeClr>
              </a:solidFill>
            </a:ln>
          </p:spPr>
          <p:txBody>
            <a:bodyPr wrap="square" lIns="0" tIns="0" rIns="0" bIns="0" rtlCol="0" anchor="ctr">
              <a:noAutofit/>
            </a:bodyPr>
            <a:lstStyle/>
            <a:p>
              <a:pPr defTabSz="357326"/>
              <a:endParaRPr sz="1569" dirty="0">
                <a:solidFill>
                  <a:prstClr val="black"/>
                </a:solidFill>
              </a:endParaRPr>
            </a:p>
          </p:txBody>
        </p:sp>
        <p:sp>
          <p:nvSpPr>
            <p:cNvPr id="22" name="object 111"/>
            <p:cNvSpPr/>
            <p:nvPr userDrawn="1"/>
          </p:nvSpPr>
          <p:spPr>
            <a:xfrm>
              <a:off x="13868400" y="8227524"/>
              <a:ext cx="45719" cy="238776"/>
            </a:xfrm>
            <a:custGeom>
              <a:avLst/>
              <a:gdLst/>
              <a:ahLst/>
              <a:cxnLst/>
              <a:rect l="l" t="t" r="r" b="b"/>
              <a:pathLst>
                <a:path h="349592">
                  <a:moveTo>
                    <a:pt x="0" y="0"/>
                  </a:moveTo>
                  <a:lnTo>
                    <a:pt x="0" y="349592"/>
                  </a:lnTo>
                </a:path>
              </a:pathLst>
            </a:custGeom>
            <a:ln w="6350">
              <a:solidFill>
                <a:schemeClr val="bg1">
                  <a:lumMod val="75000"/>
                </a:schemeClr>
              </a:solidFill>
            </a:ln>
          </p:spPr>
          <p:txBody>
            <a:bodyPr wrap="square" lIns="0" tIns="0" rIns="0" bIns="0" rtlCol="0" anchor="ctr">
              <a:noAutofit/>
            </a:bodyPr>
            <a:lstStyle/>
            <a:p>
              <a:pPr defTabSz="357326"/>
              <a:endParaRPr sz="1569" dirty="0">
                <a:solidFill>
                  <a:prstClr val="black"/>
                </a:solidFill>
              </a:endParaRPr>
            </a:p>
          </p:txBody>
        </p:sp>
      </p:grpSp>
      <p:sp>
        <p:nvSpPr>
          <p:cNvPr id="28" name="Holder 6"/>
          <p:cNvSpPr txBox="1">
            <a:spLocks/>
          </p:cNvSpPr>
          <p:nvPr userDrawn="1"/>
        </p:nvSpPr>
        <p:spPr>
          <a:xfrm>
            <a:off x="10977554" y="6583969"/>
            <a:ext cx="427104" cy="108619"/>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851" algn="ctr"/>
            <a:fld id="{81D60167-4931-47E6-BA6A-407CBD079E47}" type="slidenum">
              <a:rPr lang="en-US" sz="706" smtClean="0">
                <a:solidFill>
                  <a:prstClr val="white">
                    <a:lumMod val="65000"/>
                  </a:prstClr>
                </a:solidFill>
              </a:rPr>
              <a:pPr marL="19851" algn="ctr"/>
              <a:t>‹#›</a:t>
            </a:fld>
            <a:endParaRPr lang="en-US" sz="706" dirty="0">
              <a:solidFill>
                <a:prstClr val="white">
                  <a:lumMod val="65000"/>
                </a:prstClr>
              </a:solidFill>
            </a:endParaRPr>
          </a:p>
        </p:txBody>
      </p:sp>
      <p:sp>
        <p:nvSpPr>
          <p:cNvPr id="11" name="Holder 4"/>
          <p:cNvSpPr>
            <a:spLocks noGrp="1"/>
          </p:cNvSpPr>
          <p:nvPr>
            <p:ph type="ftr" sz="quarter" idx="3"/>
          </p:nvPr>
        </p:nvSpPr>
        <p:spPr>
          <a:xfrm>
            <a:off x="11404218" y="6598441"/>
            <a:ext cx="658234" cy="84510"/>
          </a:xfrm>
          <a:prstGeom prst="rect">
            <a:avLst/>
          </a:prstGeom>
        </p:spPr>
        <p:txBody>
          <a:bodyPr wrap="square" lIns="0" tIns="0" rIns="0" bIns="0">
            <a:spAutoFit/>
          </a:bodyPr>
          <a:lstStyle>
            <a:lvl1pPr>
              <a:lnSpc>
                <a:spcPct val="100000"/>
              </a:lnSpc>
              <a:defRPr sz="549" b="0" i="0">
                <a:solidFill>
                  <a:schemeClr val="bg1">
                    <a:lumMod val="65000"/>
                  </a:schemeClr>
                </a:solidFill>
                <a:latin typeface="EYInterstate Light"/>
                <a:cs typeface="EYInterstate Light"/>
              </a:defRPr>
            </a:lvl1pPr>
          </a:lstStyle>
          <a:p>
            <a:pPr defTabSz="358765"/>
            <a:r>
              <a:rPr lang="en-US" dirty="0">
                <a:solidFill>
                  <a:prstClr val="white">
                    <a:lumMod val="65000"/>
                  </a:prstClr>
                </a:solidFill>
              </a:rPr>
              <a:t>Future Work Now</a:t>
            </a:r>
          </a:p>
        </p:txBody>
      </p:sp>
    </p:spTree>
    <p:extLst>
      <p:ext uri="{BB962C8B-B14F-4D97-AF65-F5344CB8AC3E}">
        <p14:creationId xmlns:p14="http://schemas.microsoft.com/office/powerpoint/2010/main" val="163482439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8" name="object 2"/>
          <p:cNvSpPr/>
          <p:nvPr userDrawn="1"/>
        </p:nvSpPr>
        <p:spPr>
          <a:xfrm>
            <a:off x="6060694" y="0"/>
            <a:ext cx="6137656" cy="6858000"/>
          </a:xfrm>
          <a:custGeom>
            <a:avLst/>
            <a:gdLst/>
            <a:ahLst/>
            <a:cxnLst/>
            <a:rect l="l" t="t" r="r" b="b"/>
            <a:pathLst>
              <a:path w="7745501" h="8650223">
                <a:moveTo>
                  <a:pt x="0" y="8650224"/>
                </a:moveTo>
                <a:lnTo>
                  <a:pt x="7745501" y="8650224"/>
                </a:lnTo>
                <a:lnTo>
                  <a:pt x="7745501" y="0"/>
                </a:lnTo>
                <a:lnTo>
                  <a:pt x="0" y="0"/>
                </a:lnTo>
                <a:lnTo>
                  <a:pt x="0" y="8650224"/>
                </a:lnTo>
              </a:path>
            </a:pathLst>
          </a:custGeom>
          <a:solidFill>
            <a:srgbClr val="FFE603"/>
          </a:solidFill>
        </p:spPr>
        <p:txBody>
          <a:bodyPr wrap="square" lIns="0" tIns="0" rIns="0" bIns="0" rtlCol="0">
            <a:noAutofit/>
          </a:bodyPr>
          <a:lstStyle/>
          <a:p>
            <a:pPr defTabSz="357326"/>
            <a:endParaRPr sz="1569" dirty="0">
              <a:solidFill>
                <a:prstClr val="black"/>
              </a:solidFill>
            </a:endParaRPr>
          </a:p>
        </p:txBody>
      </p:sp>
      <p:sp>
        <p:nvSpPr>
          <p:cNvPr id="6" name="Holder 2"/>
          <p:cNvSpPr>
            <a:spLocks noGrp="1"/>
          </p:cNvSpPr>
          <p:nvPr>
            <p:ph type="title"/>
          </p:nvPr>
        </p:nvSpPr>
        <p:spPr>
          <a:xfrm>
            <a:off x="951495" y="3206063"/>
            <a:ext cx="3566428" cy="607401"/>
          </a:xfrm>
          <a:prstGeom prst="rect">
            <a:avLst/>
          </a:prstGeom>
        </p:spPr>
        <p:txBody>
          <a:bodyPr wrap="square" lIns="0" tIns="0" rIns="0" bIns="0">
            <a:noAutofit/>
          </a:bodyPr>
          <a:lstStyle/>
          <a:p>
            <a:endParaRPr dirty="0"/>
          </a:p>
        </p:txBody>
      </p:sp>
      <p:sp>
        <p:nvSpPr>
          <p:cNvPr id="7" name="Picture Placeholder 4"/>
          <p:cNvSpPr>
            <a:spLocks noGrp="1"/>
          </p:cNvSpPr>
          <p:nvPr>
            <p:ph type="pic" sz="quarter" idx="10"/>
          </p:nvPr>
        </p:nvSpPr>
        <p:spPr>
          <a:xfrm>
            <a:off x="7707468" y="1031971"/>
            <a:ext cx="1261941" cy="1274562"/>
          </a:xfrm>
          <a:prstGeom prst="rect">
            <a:avLst/>
          </a:prstGeom>
          <a:ln>
            <a:noFill/>
          </a:ln>
        </p:spPr>
        <p:txBody>
          <a:bodyPr vert="horz" lIns="91077" tIns="45538" rIns="91077" bIns="45538"/>
          <a:lstStyle/>
          <a:p>
            <a:endParaRPr lang="en-US" dirty="0"/>
          </a:p>
        </p:txBody>
      </p:sp>
      <p:sp>
        <p:nvSpPr>
          <p:cNvPr id="8" name="Picture Placeholder 4"/>
          <p:cNvSpPr>
            <a:spLocks noGrp="1"/>
          </p:cNvSpPr>
          <p:nvPr>
            <p:ph type="pic" sz="quarter" idx="11"/>
          </p:nvPr>
        </p:nvSpPr>
        <p:spPr>
          <a:xfrm>
            <a:off x="7707472" y="3620478"/>
            <a:ext cx="1261941" cy="1274562"/>
          </a:xfrm>
          <a:prstGeom prst="rect">
            <a:avLst/>
          </a:prstGeom>
          <a:ln>
            <a:noFill/>
          </a:ln>
        </p:spPr>
        <p:txBody>
          <a:bodyPr vert="horz" lIns="91077" tIns="45538" rIns="91077" bIns="45538"/>
          <a:lstStyle/>
          <a:p>
            <a:endParaRPr lang="en-US" dirty="0"/>
          </a:p>
        </p:txBody>
      </p:sp>
      <p:sp>
        <p:nvSpPr>
          <p:cNvPr id="9" name="object 4"/>
          <p:cNvSpPr txBox="1"/>
          <p:nvPr userDrawn="1"/>
        </p:nvSpPr>
        <p:spPr>
          <a:xfrm>
            <a:off x="7707515" y="2406675"/>
            <a:ext cx="3964816" cy="849143"/>
          </a:xfrm>
          <a:prstGeom prst="rect">
            <a:avLst/>
          </a:prstGeom>
        </p:spPr>
        <p:txBody>
          <a:bodyPr vert="horz" wrap="square" lIns="0" tIns="0" rIns="0" bIns="0" rtlCol="0">
            <a:spAutoFit/>
          </a:bodyPr>
          <a:lstStyle/>
          <a:p>
            <a:pPr marL="7398" defTabSz="357326"/>
            <a:r>
              <a:rPr lang="en-US" sz="1569" spc="-64" dirty="0">
                <a:solidFill>
                  <a:srgbClr val="6E6F71"/>
                </a:solidFill>
                <a:latin typeface="EYInterstate Light"/>
                <a:cs typeface="EYInterstate Light"/>
              </a:rPr>
              <a:t>Name</a:t>
            </a:r>
            <a:endParaRPr lang="en-US" sz="1569" dirty="0">
              <a:solidFill>
                <a:prstClr val="black"/>
              </a:solidFill>
              <a:latin typeface="EYInterstate Light"/>
              <a:cs typeface="EYInterstate Light"/>
            </a:endParaRPr>
          </a:p>
          <a:p>
            <a:pPr marL="7398" defTabSz="357326">
              <a:lnSpc>
                <a:spcPct val="130000"/>
              </a:lnSpc>
            </a:pPr>
            <a:r>
              <a:rPr lang="en-US" sz="1177" spc="-19" dirty="0">
                <a:solidFill>
                  <a:srgbClr val="6E6F71"/>
                </a:solidFill>
                <a:latin typeface="EYInterstate Light"/>
                <a:cs typeface="EYInterstate Light"/>
              </a:rPr>
              <a:t>Title | Strategy | Innovation &amp; Digital Enterprise Strategy</a:t>
            </a:r>
          </a:p>
          <a:p>
            <a:pPr marL="7398" marR="2964" indent="-371" defTabSz="357326">
              <a:lnSpc>
                <a:spcPct val="110000"/>
              </a:lnSpc>
            </a:pPr>
            <a:r>
              <a:rPr lang="en-US" sz="1099" spc="-19" dirty="0">
                <a:solidFill>
                  <a:srgbClr val="6E6F71"/>
                </a:solidFill>
                <a:latin typeface="EYInterstate Light"/>
                <a:cs typeface="EYInterstate Light"/>
              </a:rPr>
              <a:t>Email: First.Last@ey.com</a:t>
            </a:r>
          </a:p>
          <a:p>
            <a:pPr marL="7398" marR="2964" indent="-371" defTabSz="357326">
              <a:lnSpc>
                <a:spcPct val="110000"/>
              </a:lnSpc>
            </a:pPr>
            <a:r>
              <a:rPr lang="en-US" sz="1099" spc="-19" dirty="0">
                <a:solidFill>
                  <a:srgbClr val="6E6F71"/>
                </a:solidFill>
                <a:latin typeface="EYInterstate Light"/>
                <a:cs typeface="EYInterstate Light"/>
              </a:rPr>
              <a:t>Mobile: +1 000 000 0000</a:t>
            </a:r>
          </a:p>
        </p:txBody>
      </p:sp>
      <p:sp>
        <p:nvSpPr>
          <p:cNvPr id="10" name="object 4"/>
          <p:cNvSpPr txBox="1"/>
          <p:nvPr userDrawn="1"/>
        </p:nvSpPr>
        <p:spPr>
          <a:xfrm>
            <a:off x="7707515" y="4995181"/>
            <a:ext cx="3964816" cy="849143"/>
          </a:xfrm>
          <a:prstGeom prst="rect">
            <a:avLst/>
          </a:prstGeom>
        </p:spPr>
        <p:txBody>
          <a:bodyPr vert="horz" wrap="square" lIns="0" tIns="0" rIns="0" bIns="0" rtlCol="0">
            <a:spAutoFit/>
          </a:bodyPr>
          <a:lstStyle/>
          <a:p>
            <a:pPr marL="7398" defTabSz="357326"/>
            <a:r>
              <a:rPr lang="en-US" sz="1569" spc="-64" dirty="0">
                <a:solidFill>
                  <a:srgbClr val="6E6F71"/>
                </a:solidFill>
                <a:latin typeface="EYInterstate Light"/>
                <a:cs typeface="EYInterstate Light"/>
              </a:rPr>
              <a:t>Name</a:t>
            </a:r>
            <a:endParaRPr lang="en-US" sz="1569" dirty="0">
              <a:solidFill>
                <a:prstClr val="black"/>
              </a:solidFill>
              <a:latin typeface="EYInterstate Light"/>
              <a:cs typeface="EYInterstate Light"/>
            </a:endParaRPr>
          </a:p>
          <a:p>
            <a:pPr marL="7398" defTabSz="357326">
              <a:lnSpc>
                <a:spcPct val="130000"/>
              </a:lnSpc>
            </a:pPr>
            <a:r>
              <a:rPr lang="en-US" sz="1177" spc="-19" dirty="0">
                <a:solidFill>
                  <a:srgbClr val="6E6F71"/>
                </a:solidFill>
                <a:latin typeface="EYInterstate Light"/>
                <a:cs typeface="EYInterstate Light"/>
              </a:rPr>
              <a:t>Title | Strategy | Innovation &amp; Digital Enterprise Strategy</a:t>
            </a:r>
          </a:p>
          <a:p>
            <a:pPr marL="7398" marR="2964" indent="-371" defTabSz="357326">
              <a:lnSpc>
                <a:spcPct val="110000"/>
              </a:lnSpc>
            </a:pPr>
            <a:r>
              <a:rPr lang="en-US" sz="1099" spc="-19" dirty="0">
                <a:solidFill>
                  <a:srgbClr val="6E6F71"/>
                </a:solidFill>
                <a:latin typeface="EYInterstate Light"/>
                <a:cs typeface="EYInterstate Light"/>
              </a:rPr>
              <a:t>Email: First.Last@ey.com</a:t>
            </a:r>
          </a:p>
          <a:p>
            <a:pPr marL="7398" marR="2964" indent="-371" defTabSz="357326">
              <a:lnSpc>
                <a:spcPct val="110000"/>
              </a:lnSpc>
            </a:pPr>
            <a:r>
              <a:rPr lang="en-US" sz="1099" spc="-19" dirty="0">
                <a:solidFill>
                  <a:srgbClr val="6E6F71"/>
                </a:solidFill>
                <a:latin typeface="EYInterstate Light"/>
                <a:cs typeface="EYInterstate Light"/>
              </a:rPr>
              <a:t>Mobile: +1 000 000 0000</a:t>
            </a:r>
          </a:p>
        </p:txBody>
      </p:sp>
      <p:grpSp>
        <p:nvGrpSpPr>
          <p:cNvPr id="20" name="Group 19"/>
          <p:cNvGrpSpPr/>
          <p:nvPr userDrawn="1"/>
        </p:nvGrpSpPr>
        <p:grpSpPr>
          <a:xfrm>
            <a:off x="11063887" y="6566385"/>
            <a:ext cx="253155" cy="142043"/>
            <a:chOff x="13523766" y="8227524"/>
            <a:chExt cx="390353" cy="238776"/>
          </a:xfrm>
        </p:grpSpPr>
        <p:sp>
          <p:nvSpPr>
            <p:cNvPr id="21" name="object 110"/>
            <p:cNvSpPr/>
            <p:nvPr userDrawn="1"/>
          </p:nvSpPr>
          <p:spPr>
            <a:xfrm flipH="1">
              <a:off x="13523766" y="8227524"/>
              <a:ext cx="45719" cy="238776"/>
            </a:xfrm>
            <a:custGeom>
              <a:avLst/>
              <a:gdLst/>
              <a:ahLst/>
              <a:cxnLst/>
              <a:rect l="l" t="t" r="r" b="b"/>
              <a:pathLst>
                <a:path h="349592">
                  <a:moveTo>
                    <a:pt x="0" y="0"/>
                  </a:moveTo>
                  <a:lnTo>
                    <a:pt x="0" y="349592"/>
                  </a:lnTo>
                </a:path>
              </a:pathLst>
            </a:custGeom>
            <a:ln w="6350">
              <a:solidFill>
                <a:schemeClr val="bg1">
                  <a:lumMod val="75000"/>
                </a:schemeClr>
              </a:solidFill>
            </a:ln>
          </p:spPr>
          <p:txBody>
            <a:bodyPr wrap="square" lIns="0" tIns="0" rIns="0" bIns="0" rtlCol="0" anchor="ctr">
              <a:noAutofit/>
            </a:bodyPr>
            <a:lstStyle/>
            <a:p>
              <a:pPr defTabSz="357326"/>
              <a:endParaRPr sz="1569" dirty="0">
                <a:solidFill>
                  <a:prstClr val="black"/>
                </a:solidFill>
              </a:endParaRPr>
            </a:p>
          </p:txBody>
        </p:sp>
        <p:sp>
          <p:nvSpPr>
            <p:cNvPr id="22" name="object 111"/>
            <p:cNvSpPr/>
            <p:nvPr userDrawn="1"/>
          </p:nvSpPr>
          <p:spPr>
            <a:xfrm>
              <a:off x="13868400" y="8227524"/>
              <a:ext cx="45719" cy="238776"/>
            </a:xfrm>
            <a:custGeom>
              <a:avLst/>
              <a:gdLst/>
              <a:ahLst/>
              <a:cxnLst/>
              <a:rect l="l" t="t" r="r" b="b"/>
              <a:pathLst>
                <a:path h="349592">
                  <a:moveTo>
                    <a:pt x="0" y="0"/>
                  </a:moveTo>
                  <a:lnTo>
                    <a:pt x="0" y="349592"/>
                  </a:lnTo>
                </a:path>
              </a:pathLst>
            </a:custGeom>
            <a:ln w="6350">
              <a:solidFill>
                <a:schemeClr val="bg1">
                  <a:lumMod val="75000"/>
                </a:schemeClr>
              </a:solidFill>
            </a:ln>
          </p:spPr>
          <p:txBody>
            <a:bodyPr wrap="square" lIns="0" tIns="0" rIns="0" bIns="0" rtlCol="0" anchor="ctr">
              <a:noAutofit/>
            </a:bodyPr>
            <a:lstStyle/>
            <a:p>
              <a:pPr defTabSz="357326"/>
              <a:endParaRPr sz="1569" dirty="0">
                <a:solidFill>
                  <a:prstClr val="black"/>
                </a:solidFill>
              </a:endParaRPr>
            </a:p>
          </p:txBody>
        </p:sp>
      </p:grpSp>
      <p:sp>
        <p:nvSpPr>
          <p:cNvPr id="23" name="Holder 6"/>
          <p:cNvSpPr txBox="1">
            <a:spLocks/>
          </p:cNvSpPr>
          <p:nvPr userDrawn="1"/>
        </p:nvSpPr>
        <p:spPr>
          <a:xfrm>
            <a:off x="10977554" y="6583969"/>
            <a:ext cx="427104" cy="108619"/>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851" algn="ctr"/>
            <a:fld id="{81D60167-4931-47E6-BA6A-407CBD079E47}" type="slidenum">
              <a:rPr lang="en-US" sz="706" smtClean="0">
                <a:solidFill>
                  <a:prstClr val="white">
                    <a:lumMod val="65000"/>
                  </a:prstClr>
                </a:solidFill>
              </a:rPr>
              <a:pPr marL="19851" algn="ctr"/>
              <a:t>‹#›</a:t>
            </a:fld>
            <a:endParaRPr lang="en-US" sz="706" dirty="0">
              <a:solidFill>
                <a:prstClr val="white">
                  <a:lumMod val="65000"/>
                </a:prstClr>
              </a:solidFill>
            </a:endParaRPr>
          </a:p>
        </p:txBody>
      </p:sp>
      <p:sp>
        <p:nvSpPr>
          <p:cNvPr id="24" name="Holder 4"/>
          <p:cNvSpPr>
            <a:spLocks noGrp="1"/>
          </p:cNvSpPr>
          <p:nvPr>
            <p:ph type="ftr" sz="quarter" idx="3"/>
          </p:nvPr>
        </p:nvSpPr>
        <p:spPr>
          <a:xfrm>
            <a:off x="11357011" y="6598260"/>
            <a:ext cx="658234" cy="84510"/>
          </a:xfrm>
          <a:prstGeom prst="rect">
            <a:avLst/>
          </a:prstGeom>
        </p:spPr>
        <p:txBody>
          <a:bodyPr wrap="square" lIns="0" tIns="0" rIns="0" bIns="0">
            <a:spAutoFit/>
          </a:bodyPr>
          <a:lstStyle>
            <a:lvl1pPr>
              <a:lnSpc>
                <a:spcPct val="100000"/>
              </a:lnSpc>
              <a:defRPr sz="549" b="0" i="0">
                <a:solidFill>
                  <a:schemeClr val="bg1">
                    <a:lumMod val="65000"/>
                  </a:schemeClr>
                </a:solidFill>
                <a:latin typeface="EYInterstate Light"/>
                <a:cs typeface="EYInterstate Light"/>
              </a:defRPr>
            </a:lvl1pPr>
          </a:lstStyle>
          <a:p>
            <a:pPr defTabSz="358765"/>
            <a:r>
              <a:rPr lang="en-US" dirty="0">
                <a:solidFill>
                  <a:prstClr val="white">
                    <a:lumMod val="65000"/>
                  </a:prstClr>
                </a:solidFill>
              </a:rPr>
              <a:t>Future Work Now</a:t>
            </a:r>
          </a:p>
        </p:txBody>
      </p:sp>
    </p:spTree>
    <p:extLst>
      <p:ext uri="{BB962C8B-B14F-4D97-AF65-F5344CB8AC3E}">
        <p14:creationId xmlns:p14="http://schemas.microsoft.com/office/powerpoint/2010/main" val="123201944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3" name="object 2"/>
          <p:cNvSpPr/>
          <p:nvPr userDrawn="1"/>
        </p:nvSpPr>
        <p:spPr>
          <a:xfrm>
            <a:off x="4238437" y="0"/>
            <a:ext cx="7959913" cy="6858000"/>
          </a:xfrm>
          <a:custGeom>
            <a:avLst/>
            <a:gdLst/>
            <a:ahLst/>
            <a:cxnLst/>
            <a:rect l="l" t="t" r="r" b="b"/>
            <a:pathLst>
              <a:path w="7745501" h="8650223">
                <a:moveTo>
                  <a:pt x="0" y="8650224"/>
                </a:moveTo>
                <a:lnTo>
                  <a:pt x="7745501" y="8650224"/>
                </a:lnTo>
                <a:lnTo>
                  <a:pt x="7745501" y="0"/>
                </a:lnTo>
                <a:lnTo>
                  <a:pt x="0" y="0"/>
                </a:lnTo>
                <a:lnTo>
                  <a:pt x="0" y="8650224"/>
                </a:lnTo>
              </a:path>
            </a:pathLst>
          </a:custGeom>
          <a:solidFill>
            <a:srgbClr val="FFE603"/>
          </a:solidFill>
        </p:spPr>
        <p:txBody>
          <a:bodyPr wrap="square" lIns="0" tIns="0" rIns="0" bIns="0" rtlCol="0">
            <a:noAutofit/>
          </a:bodyPr>
          <a:lstStyle/>
          <a:p>
            <a:pPr defTabSz="357326"/>
            <a:endParaRPr sz="1569" dirty="0">
              <a:solidFill>
                <a:prstClr val="black"/>
              </a:solidFill>
            </a:endParaRPr>
          </a:p>
        </p:txBody>
      </p:sp>
      <p:sp>
        <p:nvSpPr>
          <p:cNvPr id="8" name="bk object 20"/>
          <p:cNvSpPr/>
          <p:nvPr userDrawn="1"/>
        </p:nvSpPr>
        <p:spPr>
          <a:xfrm>
            <a:off x="6322857" y="3345513"/>
            <a:ext cx="5706085" cy="0"/>
          </a:xfrm>
          <a:custGeom>
            <a:avLst/>
            <a:gdLst/>
            <a:ahLst/>
            <a:cxnLst/>
            <a:rect l="l" t="t" r="r" b="b"/>
            <a:pathLst>
              <a:path w="7271473">
                <a:moveTo>
                  <a:pt x="0" y="0"/>
                </a:moveTo>
                <a:lnTo>
                  <a:pt x="0" y="0"/>
                </a:lnTo>
              </a:path>
            </a:pathLst>
          </a:custGeom>
          <a:ln w="3175">
            <a:solidFill>
              <a:srgbClr val="E6E7E8"/>
            </a:solidFill>
          </a:ln>
        </p:spPr>
        <p:txBody>
          <a:bodyPr wrap="square" lIns="0" tIns="0" rIns="0" bIns="0" rtlCol="0">
            <a:noAutofit/>
          </a:bodyPr>
          <a:lstStyle/>
          <a:p>
            <a:pPr defTabSz="357326"/>
            <a:endParaRPr sz="1569" dirty="0">
              <a:solidFill>
                <a:prstClr val="black"/>
              </a:solidFill>
            </a:endParaRPr>
          </a:p>
        </p:txBody>
      </p:sp>
      <p:sp>
        <p:nvSpPr>
          <p:cNvPr id="11" name="Rectangle 10"/>
          <p:cNvSpPr>
            <a:spLocks noChangeArrowheads="1"/>
          </p:cNvSpPr>
          <p:nvPr userDrawn="1"/>
        </p:nvSpPr>
        <p:spPr bwMode="auto">
          <a:xfrm>
            <a:off x="551883" y="6577666"/>
            <a:ext cx="3428554" cy="138681"/>
          </a:xfrm>
          <a:prstGeom prst="rect">
            <a:avLst/>
          </a:prstGeom>
          <a:noFill/>
          <a:ln w="9525">
            <a:noFill/>
            <a:miter lim="800000"/>
            <a:headEnd/>
            <a:tailEnd/>
          </a:ln>
          <a:effectLst/>
        </p:spPr>
        <p:txBody>
          <a:bodyPr lIns="0" tIns="0" rIns="0" bIns="0"/>
          <a:lstStyle/>
          <a:p>
            <a:pPr marL="9925" defTabSz="357326"/>
            <a:r>
              <a:rPr lang="en-US" sz="628" dirty="0">
                <a:solidFill>
                  <a:srgbClr val="A6A6A6"/>
                </a:solidFill>
                <a:latin typeface="EYInterstate Light"/>
                <a:cs typeface="EYInterstate Light"/>
              </a:rPr>
              <a:t>EY Proprietary Material – Confidential – Not for Distribution</a:t>
            </a:r>
          </a:p>
        </p:txBody>
      </p:sp>
      <p:sp>
        <p:nvSpPr>
          <p:cNvPr id="12" name="Title 2"/>
          <p:cNvSpPr>
            <a:spLocks noGrp="1"/>
          </p:cNvSpPr>
          <p:nvPr>
            <p:ph type="title"/>
          </p:nvPr>
        </p:nvSpPr>
        <p:spPr>
          <a:xfrm>
            <a:off x="358775" y="1827581"/>
            <a:ext cx="3072096" cy="3420473"/>
          </a:xfrm>
        </p:spPr>
        <p:txBody>
          <a:bodyPr vert="horz"/>
          <a:lstStyle/>
          <a:p>
            <a:r>
              <a:rPr lang="x-none" dirty="0"/>
              <a:t>Click to edit Master title style</a:t>
            </a:r>
            <a:endParaRPr lang="en-US" dirty="0"/>
          </a:p>
        </p:txBody>
      </p:sp>
      <p:grpSp>
        <p:nvGrpSpPr>
          <p:cNvPr id="14" name="Group 3"/>
          <p:cNvGrpSpPr/>
          <p:nvPr userDrawn="1"/>
        </p:nvGrpSpPr>
        <p:grpSpPr>
          <a:xfrm>
            <a:off x="358775" y="698336"/>
            <a:ext cx="1065292" cy="999820"/>
            <a:chOff x="672355" y="7000553"/>
            <a:chExt cx="1671285" cy="1554570"/>
          </a:xfrm>
        </p:grpSpPr>
        <p:grpSp>
          <p:nvGrpSpPr>
            <p:cNvPr id="15" name="Group 16"/>
            <p:cNvGrpSpPr/>
            <p:nvPr userDrawn="1"/>
          </p:nvGrpSpPr>
          <p:grpSpPr>
            <a:xfrm>
              <a:off x="672355" y="7553678"/>
              <a:ext cx="1671285" cy="1001445"/>
              <a:chOff x="672355" y="7010930"/>
              <a:chExt cx="1671285" cy="1001445"/>
            </a:xfrm>
          </p:grpSpPr>
          <p:grpSp>
            <p:nvGrpSpPr>
              <p:cNvPr id="17" name="Group 17"/>
              <p:cNvGrpSpPr/>
              <p:nvPr userDrawn="1"/>
            </p:nvGrpSpPr>
            <p:grpSpPr>
              <a:xfrm>
                <a:off x="772153" y="7010930"/>
                <a:ext cx="742186" cy="447188"/>
                <a:chOff x="641657" y="5850407"/>
                <a:chExt cx="742186" cy="447188"/>
              </a:xfrm>
            </p:grpSpPr>
            <p:sp>
              <p:nvSpPr>
                <p:cNvPr id="19" name="object 7"/>
                <p:cNvSpPr/>
                <p:nvPr/>
              </p:nvSpPr>
              <p:spPr>
                <a:xfrm>
                  <a:off x="641657" y="5850416"/>
                  <a:ext cx="357708" cy="447179"/>
                </a:xfrm>
                <a:custGeom>
                  <a:avLst/>
                  <a:gdLst/>
                  <a:ahLst/>
                  <a:cxnLst/>
                  <a:rect l="l" t="t" r="r" b="b"/>
                  <a:pathLst>
                    <a:path w="357708" h="447179">
                      <a:moveTo>
                        <a:pt x="253644" y="0"/>
                      </a:moveTo>
                      <a:lnTo>
                        <a:pt x="0" y="0"/>
                      </a:lnTo>
                      <a:lnTo>
                        <a:pt x="0" y="447179"/>
                      </a:lnTo>
                      <a:lnTo>
                        <a:pt x="357708" y="447179"/>
                      </a:lnTo>
                      <a:lnTo>
                        <a:pt x="357708" y="344309"/>
                      </a:lnTo>
                      <a:lnTo>
                        <a:pt x="134112" y="344309"/>
                      </a:lnTo>
                      <a:lnTo>
                        <a:pt x="134112" y="270522"/>
                      </a:lnTo>
                      <a:lnTo>
                        <a:pt x="295808" y="270522"/>
                      </a:lnTo>
                      <a:lnTo>
                        <a:pt x="295808" y="176631"/>
                      </a:lnTo>
                      <a:lnTo>
                        <a:pt x="134112" y="176631"/>
                      </a:lnTo>
                      <a:lnTo>
                        <a:pt x="134112" y="102844"/>
                      </a:lnTo>
                      <a:lnTo>
                        <a:pt x="312978" y="102844"/>
                      </a:lnTo>
                      <a:lnTo>
                        <a:pt x="253644" y="0"/>
                      </a:lnTo>
                      <a:close/>
                    </a:path>
                  </a:pathLst>
                </a:custGeom>
                <a:solidFill>
                  <a:schemeClr val="tx1">
                    <a:lumMod val="50000"/>
                    <a:lumOff val="50000"/>
                  </a:schemeClr>
                </a:solidFill>
              </p:spPr>
              <p:txBody>
                <a:bodyPr wrap="square" lIns="0" tIns="0" rIns="0" bIns="0" rtlCol="0">
                  <a:noAutofit/>
                </a:bodyPr>
                <a:lstStyle/>
                <a:p>
                  <a:pPr defTabSz="358765"/>
                  <a:endParaRPr sz="1412" dirty="0">
                    <a:solidFill>
                      <a:prstClr val="black"/>
                    </a:solidFill>
                  </a:endParaRPr>
                </a:p>
              </p:txBody>
            </p:sp>
            <p:sp>
              <p:nvSpPr>
                <p:cNvPr id="20" name="object 8"/>
                <p:cNvSpPr/>
                <p:nvPr/>
              </p:nvSpPr>
              <p:spPr>
                <a:xfrm>
                  <a:off x="937464" y="5850407"/>
                  <a:ext cx="446379" cy="447179"/>
                </a:xfrm>
                <a:custGeom>
                  <a:avLst/>
                  <a:gdLst/>
                  <a:ahLst/>
                  <a:cxnLst/>
                  <a:rect l="l" t="t" r="r" b="b"/>
                  <a:pathLst>
                    <a:path w="446379" h="447179">
                      <a:moveTo>
                        <a:pt x="148259" y="0"/>
                      </a:moveTo>
                      <a:lnTo>
                        <a:pt x="0" y="0"/>
                      </a:lnTo>
                      <a:lnTo>
                        <a:pt x="156222" y="270535"/>
                      </a:lnTo>
                      <a:lnTo>
                        <a:pt x="156222" y="447179"/>
                      </a:lnTo>
                      <a:lnTo>
                        <a:pt x="289928" y="447179"/>
                      </a:lnTo>
                      <a:lnTo>
                        <a:pt x="289928" y="270535"/>
                      </a:lnTo>
                      <a:lnTo>
                        <a:pt x="361984" y="145935"/>
                      </a:lnTo>
                      <a:lnTo>
                        <a:pt x="224040" y="145935"/>
                      </a:lnTo>
                      <a:lnTo>
                        <a:pt x="148259" y="0"/>
                      </a:lnTo>
                      <a:close/>
                    </a:path>
                    <a:path w="446379" h="447179">
                      <a:moveTo>
                        <a:pt x="446379" y="0"/>
                      </a:moveTo>
                      <a:lnTo>
                        <a:pt x="299999" y="0"/>
                      </a:lnTo>
                      <a:lnTo>
                        <a:pt x="224040" y="145935"/>
                      </a:lnTo>
                      <a:lnTo>
                        <a:pt x="361984" y="145935"/>
                      </a:lnTo>
                      <a:lnTo>
                        <a:pt x="446379" y="0"/>
                      </a:lnTo>
                      <a:close/>
                    </a:path>
                  </a:pathLst>
                </a:custGeom>
                <a:solidFill>
                  <a:schemeClr val="tx1">
                    <a:lumMod val="50000"/>
                    <a:lumOff val="50000"/>
                  </a:schemeClr>
                </a:solidFill>
              </p:spPr>
              <p:txBody>
                <a:bodyPr wrap="square" lIns="0" tIns="0" rIns="0" bIns="0" rtlCol="0">
                  <a:noAutofit/>
                </a:bodyPr>
                <a:lstStyle/>
                <a:p>
                  <a:pPr defTabSz="358765"/>
                  <a:endParaRPr sz="1412" dirty="0">
                    <a:solidFill>
                      <a:prstClr val="black"/>
                    </a:solidFill>
                  </a:endParaRPr>
                </a:p>
              </p:txBody>
            </p:sp>
          </p:grpSp>
          <p:sp>
            <p:nvSpPr>
              <p:cNvPr id="18" name="TextBox 17"/>
              <p:cNvSpPr txBox="1"/>
              <p:nvPr userDrawn="1"/>
            </p:nvSpPr>
            <p:spPr>
              <a:xfrm>
                <a:off x="672355" y="7508106"/>
                <a:ext cx="1671285" cy="504269"/>
              </a:xfrm>
              <a:prstGeom prst="rect">
                <a:avLst/>
              </a:prstGeom>
              <a:noFill/>
            </p:spPr>
            <p:txBody>
              <a:bodyPr wrap="none" rtlCol="0">
                <a:spAutoFit/>
              </a:bodyPr>
              <a:lstStyle/>
              <a:p>
                <a:pPr defTabSz="358765">
                  <a:lnSpc>
                    <a:spcPct val="80000"/>
                  </a:lnSpc>
                </a:pPr>
                <a:r>
                  <a:rPr lang="en-US" sz="942" spc="-24" dirty="0">
                    <a:solidFill>
                      <a:srgbClr val="7F7F7F"/>
                    </a:solidFill>
                    <a:latin typeface="EYInterstate Regular"/>
                    <a:cs typeface="EYInterstate Regular"/>
                  </a:rPr>
                  <a:t>Building a better</a:t>
                </a:r>
              </a:p>
              <a:p>
                <a:pPr defTabSz="358765">
                  <a:lnSpc>
                    <a:spcPct val="80000"/>
                  </a:lnSpc>
                </a:pPr>
                <a:r>
                  <a:rPr lang="en-US" sz="942" spc="-24" dirty="0">
                    <a:solidFill>
                      <a:srgbClr val="7F7F7F"/>
                    </a:solidFill>
                    <a:latin typeface="EYInterstate Regular"/>
                    <a:cs typeface="EYInterstate Regular"/>
                  </a:rPr>
                  <a:t>working world</a:t>
                </a:r>
              </a:p>
            </p:txBody>
          </p:sp>
        </p:grpSp>
        <p:sp>
          <p:nvSpPr>
            <p:cNvPr id="16" name="object 4"/>
            <p:cNvSpPr>
              <a:spLocks/>
            </p:cNvSpPr>
            <p:nvPr userDrawn="1"/>
          </p:nvSpPr>
          <p:spPr bwMode="auto">
            <a:xfrm>
              <a:off x="731998" y="7000553"/>
              <a:ext cx="1239426" cy="452555"/>
            </a:xfrm>
            <a:custGeom>
              <a:avLst/>
              <a:gdLst>
                <a:gd name="T0" fmla="*/ 1237818 w 1237818"/>
                <a:gd name="T1" fmla="*/ 0 h 451777"/>
                <a:gd name="T2" fmla="*/ 0 w 1237818"/>
                <a:gd name="T3" fmla="*/ 451777 h 451777"/>
                <a:gd name="T4" fmla="*/ 1237818 w 1237818"/>
                <a:gd name="T5" fmla="*/ 233108 h 451777"/>
                <a:gd name="T6" fmla="*/ 1237818 w 1237818"/>
                <a:gd name="T7" fmla="*/ 0 h 45177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7818" h="451777">
                  <a:moveTo>
                    <a:pt x="1237818" y="0"/>
                  </a:moveTo>
                  <a:lnTo>
                    <a:pt x="0" y="451777"/>
                  </a:lnTo>
                  <a:lnTo>
                    <a:pt x="1237818" y="233108"/>
                  </a:lnTo>
                  <a:lnTo>
                    <a:pt x="1237818" y="0"/>
                  </a:lnTo>
                  <a:close/>
                </a:path>
              </a:pathLst>
            </a:custGeom>
            <a:solidFill>
              <a:srgbClr val="FED500"/>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defTabSz="358765"/>
              <a:endParaRPr lang="en-US" sz="1412" dirty="0">
                <a:solidFill>
                  <a:prstClr val="black"/>
                </a:solidFill>
              </a:endParaRPr>
            </a:p>
          </p:txBody>
        </p:sp>
      </p:grpSp>
      <p:grpSp>
        <p:nvGrpSpPr>
          <p:cNvPr id="33" name="Group 32"/>
          <p:cNvGrpSpPr/>
          <p:nvPr userDrawn="1"/>
        </p:nvGrpSpPr>
        <p:grpSpPr>
          <a:xfrm>
            <a:off x="11063887" y="6566385"/>
            <a:ext cx="253155" cy="142043"/>
            <a:chOff x="13523766" y="8227524"/>
            <a:chExt cx="390353" cy="238776"/>
          </a:xfrm>
        </p:grpSpPr>
        <p:sp>
          <p:nvSpPr>
            <p:cNvPr id="34" name="object 110"/>
            <p:cNvSpPr/>
            <p:nvPr userDrawn="1"/>
          </p:nvSpPr>
          <p:spPr>
            <a:xfrm flipH="1">
              <a:off x="13523766" y="8227524"/>
              <a:ext cx="45719" cy="238776"/>
            </a:xfrm>
            <a:custGeom>
              <a:avLst/>
              <a:gdLst/>
              <a:ahLst/>
              <a:cxnLst/>
              <a:rect l="l" t="t" r="r" b="b"/>
              <a:pathLst>
                <a:path h="349592">
                  <a:moveTo>
                    <a:pt x="0" y="0"/>
                  </a:moveTo>
                  <a:lnTo>
                    <a:pt x="0" y="349592"/>
                  </a:lnTo>
                </a:path>
              </a:pathLst>
            </a:custGeom>
            <a:ln w="6350">
              <a:solidFill>
                <a:schemeClr val="bg1">
                  <a:lumMod val="75000"/>
                </a:schemeClr>
              </a:solidFill>
            </a:ln>
          </p:spPr>
          <p:txBody>
            <a:bodyPr wrap="square" lIns="0" tIns="0" rIns="0" bIns="0" rtlCol="0" anchor="ctr">
              <a:noAutofit/>
            </a:bodyPr>
            <a:lstStyle/>
            <a:p>
              <a:pPr defTabSz="357326"/>
              <a:endParaRPr sz="1569" dirty="0">
                <a:solidFill>
                  <a:prstClr val="black"/>
                </a:solidFill>
              </a:endParaRPr>
            </a:p>
          </p:txBody>
        </p:sp>
        <p:sp>
          <p:nvSpPr>
            <p:cNvPr id="35" name="object 111"/>
            <p:cNvSpPr/>
            <p:nvPr userDrawn="1"/>
          </p:nvSpPr>
          <p:spPr>
            <a:xfrm>
              <a:off x="13868400" y="8227524"/>
              <a:ext cx="45719" cy="238776"/>
            </a:xfrm>
            <a:custGeom>
              <a:avLst/>
              <a:gdLst/>
              <a:ahLst/>
              <a:cxnLst/>
              <a:rect l="l" t="t" r="r" b="b"/>
              <a:pathLst>
                <a:path h="349592">
                  <a:moveTo>
                    <a:pt x="0" y="0"/>
                  </a:moveTo>
                  <a:lnTo>
                    <a:pt x="0" y="349592"/>
                  </a:lnTo>
                </a:path>
              </a:pathLst>
            </a:custGeom>
            <a:ln w="6350">
              <a:solidFill>
                <a:schemeClr val="bg1">
                  <a:lumMod val="75000"/>
                </a:schemeClr>
              </a:solidFill>
            </a:ln>
          </p:spPr>
          <p:txBody>
            <a:bodyPr wrap="square" lIns="0" tIns="0" rIns="0" bIns="0" rtlCol="0" anchor="ctr">
              <a:noAutofit/>
            </a:bodyPr>
            <a:lstStyle/>
            <a:p>
              <a:pPr defTabSz="357326"/>
              <a:endParaRPr sz="1569" dirty="0">
                <a:solidFill>
                  <a:prstClr val="black"/>
                </a:solidFill>
              </a:endParaRPr>
            </a:p>
          </p:txBody>
        </p:sp>
      </p:grpSp>
      <p:sp>
        <p:nvSpPr>
          <p:cNvPr id="36" name="Holder 6"/>
          <p:cNvSpPr txBox="1">
            <a:spLocks/>
          </p:cNvSpPr>
          <p:nvPr userDrawn="1"/>
        </p:nvSpPr>
        <p:spPr>
          <a:xfrm>
            <a:off x="10977554" y="6583969"/>
            <a:ext cx="427104" cy="108619"/>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851" algn="ctr"/>
            <a:fld id="{81D60167-4931-47E6-BA6A-407CBD079E47}" type="slidenum">
              <a:rPr lang="en-US" sz="706" smtClean="0">
                <a:solidFill>
                  <a:prstClr val="white">
                    <a:lumMod val="65000"/>
                  </a:prstClr>
                </a:solidFill>
              </a:rPr>
              <a:pPr marL="19851" algn="ctr"/>
              <a:t>‹#›</a:t>
            </a:fld>
            <a:endParaRPr lang="en-US" sz="706" dirty="0">
              <a:solidFill>
                <a:prstClr val="white">
                  <a:lumMod val="65000"/>
                </a:prstClr>
              </a:solidFill>
            </a:endParaRPr>
          </a:p>
        </p:txBody>
      </p:sp>
      <p:sp>
        <p:nvSpPr>
          <p:cNvPr id="37" name="Holder 4"/>
          <p:cNvSpPr>
            <a:spLocks noGrp="1"/>
          </p:cNvSpPr>
          <p:nvPr>
            <p:ph type="ftr" sz="quarter" idx="3"/>
          </p:nvPr>
        </p:nvSpPr>
        <p:spPr>
          <a:xfrm>
            <a:off x="11357011" y="6598260"/>
            <a:ext cx="658234" cy="84510"/>
          </a:xfrm>
          <a:prstGeom prst="rect">
            <a:avLst/>
          </a:prstGeom>
        </p:spPr>
        <p:txBody>
          <a:bodyPr wrap="square" lIns="0" tIns="0" rIns="0" bIns="0">
            <a:spAutoFit/>
          </a:bodyPr>
          <a:lstStyle>
            <a:lvl1pPr>
              <a:lnSpc>
                <a:spcPct val="100000"/>
              </a:lnSpc>
              <a:defRPr sz="549" b="0" i="0">
                <a:solidFill>
                  <a:schemeClr val="bg1">
                    <a:lumMod val="65000"/>
                  </a:schemeClr>
                </a:solidFill>
                <a:latin typeface="EYInterstate Light"/>
                <a:cs typeface="EYInterstate Light"/>
              </a:defRPr>
            </a:lvl1pPr>
          </a:lstStyle>
          <a:p>
            <a:pPr defTabSz="358765"/>
            <a:r>
              <a:rPr lang="en-US" dirty="0">
                <a:solidFill>
                  <a:prstClr val="white">
                    <a:lumMod val="65000"/>
                  </a:prstClr>
                </a:solidFill>
              </a:rPr>
              <a:t>Future Work Now</a:t>
            </a:r>
          </a:p>
        </p:txBody>
      </p:sp>
    </p:spTree>
    <p:extLst>
      <p:ext uri="{BB962C8B-B14F-4D97-AF65-F5344CB8AC3E}">
        <p14:creationId xmlns:p14="http://schemas.microsoft.com/office/powerpoint/2010/main" val="375077175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6" name="object 2"/>
          <p:cNvSpPr/>
          <p:nvPr userDrawn="1"/>
        </p:nvSpPr>
        <p:spPr>
          <a:xfrm>
            <a:off x="1" y="0"/>
            <a:ext cx="3205057" cy="6858000"/>
          </a:xfrm>
          <a:custGeom>
            <a:avLst/>
            <a:gdLst/>
            <a:ahLst/>
            <a:cxnLst/>
            <a:rect l="l" t="t" r="r" b="b"/>
            <a:pathLst>
              <a:path w="7745501" h="8650223">
                <a:moveTo>
                  <a:pt x="0" y="8650224"/>
                </a:moveTo>
                <a:lnTo>
                  <a:pt x="7745501" y="8650224"/>
                </a:lnTo>
                <a:lnTo>
                  <a:pt x="7745501" y="0"/>
                </a:lnTo>
                <a:lnTo>
                  <a:pt x="0" y="0"/>
                </a:lnTo>
                <a:lnTo>
                  <a:pt x="0" y="8650224"/>
                </a:lnTo>
              </a:path>
            </a:pathLst>
          </a:custGeom>
          <a:solidFill>
            <a:srgbClr val="FFE603"/>
          </a:solidFill>
        </p:spPr>
        <p:txBody>
          <a:bodyPr wrap="square" lIns="0" tIns="0" rIns="0" bIns="0" rtlCol="0">
            <a:noAutofit/>
          </a:bodyPr>
          <a:lstStyle/>
          <a:p>
            <a:pPr defTabSz="357326"/>
            <a:endParaRPr sz="1569" dirty="0">
              <a:solidFill>
                <a:prstClr val="black"/>
              </a:solidFill>
            </a:endParaRPr>
          </a:p>
        </p:txBody>
      </p:sp>
      <p:sp>
        <p:nvSpPr>
          <p:cNvPr id="8" name="bk object 20"/>
          <p:cNvSpPr/>
          <p:nvPr userDrawn="1"/>
        </p:nvSpPr>
        <p:spPr>
          <a:xfrm>
            <a:off x="6322844" y="3345513"/>
            <a:ext cx="5706086" cy="0"/>
          </a:xfrm>
          <a:custGeom>
            <a:avLst/>
            <a:gdLst/>
            <a:ahLst/>
            <a:cxnLst/>
            <a:rect l="l" t="t" r="r" b="b"/>
            <a:pathLst>
              <a:path w="7271473">
                <a:moveTo>
                  <a:pt x="0" y="0"/>
                </a:moveTo>
                <a:lnTo>
                  <a:pt x="0" y="0"/>
                </a:lnTo>
              </a:path>
            </a:pathLst>
          </a:custGeom>
          <a:ln w="3175">
            <a:solidFill>
              <a:srgbClr val="E6E7E8"/>
            </a:solidFill>
          </a:ln>
        </p:spPr>
        <p:txBody>
          <a:bodyPr wrap="square" lIns="0" tIns="0" rIns="0" bIns="0" rtlCol="0">
            <a:noAutofit/>
          </a:bodyPr>
          <a:lstStyle/>
          <a:p>
            <a:pPr defTabSz="357326"/>
            <a:endParaRPr sz="1569" dirty="0">
              <a:solidFill>
                <a:prstClr val="black"/>
              </a:solidFill>
            </a:endParaRPr>
          </a:p>
        </p:txBody>
      </p:sp>
      <p:sp>
        <p:nvSpPr>
          <p:cNvPr id="12" name="Title 2"/>
          <p:cNvSpPr>
            <a:spLocks noGrp="1"/>
          </p:cNvSpPr>
          <p:nvPr>
            <p:ph type="title"/>
          </p:nvPr>
        </p:nvSpPr>
        <p:spPr>
          <a:xfrm>
            <a:off x="552840" y="1519138"/>
            <a:ext cx="2162749" cy="3546198"/>
          </a:xfrm>
          <a:prstGeom prst="rect">
            <a:avLst/>
          </a:prstGeom>
        </p:spPr>
        <p:txBody>
          <a:bodyPr vert="horz"/>
          <a:lstStyle>
            <a:lvl1pPr>
              <a:defRPr sz="2119"/>
            </a:lvl1pPr>
          </a:lstStyle>
          <a:p>
            <a:r>
              <a:rPr lang="x-none" dirty="0"/>
              <a:t>Click to edit Master title style</a:t>
            </a:r>
            <a:endParaRPr lang="en-US" dirty="0"/>
          </a:p>
        </p:txBody>
      </p:sp>
      <p:pic>
        <p:nvPicPr>
          <p:cNvPr id="31" name="Picture 3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9592" y="6235978"/>
            <a:ext cx="2998761" cy="529509"/>
          </a:xfrm>
          <a:prstGeom prst="rect">
            <a:avLst/>
          </a:prstGeom>
        </p:spPr>
      </p:pic>
      <p:sp>
        <p:nvSpPr>
          <p:cNvPr id="33" name="object 2"/>
          <p:cNvSpPr/>
          <p:nvPr userDrawn="1"/>
        </p:nvSpPr>
        <p:spPr>
          <a:xfrm>
            <a:off x="0" y="6144044"/>
            <a:ext cx="3118353" cy="713956"/>
          </a:xfrm>
          <a:custGeom>
            <a:avLst/>
            <a:gdLst/>
            <a:ahLst/>
            <a:cxnLst/>
            <a:rect l="l" t="t" r="r" b="b"/>
            <a:pathLst>
              <a:path w="7745501" h="8650223">
                <a:moveTo>
                  <a:pt x="0" y="8650224"/>
                </a:moveTo>
                <a:lnTo>
                  <a:pt x="7745501" y="8650224"/>
                </a:lnTo>
                <a:lnTo>
                  <a:pt x="7745501" y="0"/>
                </a:lnTo>
                <a:lnTo>
                  <a:pt x="0" y="0"/>
                </a:lnTo>
                <a:lnTo>
                  <a:pt x="0" y="8650224"/>
                </a:lnTo>
              </a:path>
            </a:pathLst>
          </a:custGeom>
          <a:solidFill>
            <a:srgbClr val="FFE603"/>
          </a:solidFill>
        </p:spPr>
        <p:txBody>
          <a:bodyPr wrap="square" lIns="0" tIns="0" rIns="0" bIns="0" rtlCol="0">
            <a:noAutofit/>
          </a:bodyPr>
          <a:lstStyle/>
          <a:p>
            <a:pPr defTabSz="357326"/>
            <a:endParaRPr sz="1569" dirty="0">
              <a:solidFill>
                <a:prstClr val="black"/>
              </a:solidFill>
            </a:endParaRPr>
          </a:p>
        </p:txBody>
      </p:sp>
      <p:sp>
        <p:nvSpPr>
          <p:cNvPr id="21" name="Holder 4"/>
          <p:cNvSpPr>
            <a:spLocks noGrp="1"/>
          </p:cNvSpPr>
          <p:nvPr>
            <p:ph type="ftr" sz="quarter" idx="3"/>
          </p:nvPr>
        </p:nvSpPr>
        <p:spPr>
          <a:xfrm>
            <a:off x="11404218" y="6588978"/>
            <a:ext cx="658234" cy="84510"/>
          </a:xfrm>
          <a:prstGeom prst="rect">
            <a:avLst/>
          </a:prstGeom>
        </p:spPr>
        <p:txBody>
          <a:bodyPr wrap="square" lIns="0" tIns="0" rIns="0" bIns="0">
            <a:spAutoFit/>
          </a:bodyPr>
          <a:lstStyle>
            <a:lvl1pPr>
              <a:lnSpc>
                <a:spcPct val="100000"/>
              </a:lnSpc>
              <a:defRPr sz="549" b="0" i="0">
                <a:solidFill>
                  <a:schemeClr val="bg1">
                    <a:lumMod val="65000"/>
                  </a:schemeClr>
                </a:solidFill>
                <a:latin typeface="EYInterstate Light"/>
                <a:cs typeface="EYInterstate Light"/>
              </a:defRPr>
            </a:lvl1pPr>
          </a:lstStyle>
          <a:p>
            <a:pPr defTabSz="358765"/>
            <a:r>
              <a:rPr lang="en-US" dirty="0">
                <a:solidFill>
                  <a:prstClr val="white">
                    <a:lumMod val="65000"/>
                  </a:prstClr>
                </a:solidFill>
              </a:rPr>
              <a:t>Future Work Now</a:t>
            </a:r>
          </a:p>
        </p:txBody>
      </p:sp>
    </p:spTree>
    <p:extLst>
      <p:ext uri="{BB962C8B-B14F-4D97-AF65-F5344CB8AC3E}">
        <p14:creationId xmlns:p14="http://schemas.microsoft.com/office/powerpoint/2010/main" val="30400611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
        <p:nvSpPr>
          <p:cNvPr id="10" name="object 2"/>
          <p:cNvSpPr/>
          <p:nvPr userDrawn="1"/>
        </p:nvSpPr>
        <p:spPr>
          <a:xfrm>
            <a:off x="28" y="-8767"/>
            <a:ext cx="12211817" cy="1303221"/>
          </a:xfrm>
          <a:custGeom>
            <a:avLst/>
            <a:gdLst/>
            <a:ahLst/>
            <a:cxnLst/>
            <a:rect l="l" t="t" r="r" b="b"/>
            <a:pathLst>
              <a:path w="2922257" h="272415">
                <a:moveTo>
                  <a:pt x="0" y="272415"/>
                </a:moveTo>
                <a:lnTo>
                  <a:pt x="2922257" y="272415"/>
                </a:lnTo>
                <a:lnTo>
                  <a:pt x="2922257" y="0"/>
                </a:lnTo>
                <a:lnTo>
                  <a:pt x="0" y="0"/>
                </a:lnTo>
                <a:lnTo>
                  <a:pt x="0" y="272415"/>
                </a:lnTo>
                <a:close/>
              </a:path>
            </a:pathLst>
          </a:custGeom>
          <a:solidFill>
            <a:srgbClr val="FFE603"/>
          </a:solidFill>
        </p:spPr>
        <p:txBody>
          <a:bodyPr wrap="square" lIns="0" tIns="0" rIns="0" bIns="0" rtlCol="0">
            <a:noAutofit/>
          </a:bodyPr>
          <a:lstStyle/>
          <a:p>
            <a:pPr defTabSz="357326"/>
            <a:endParaRPr sz="1569" dirty="0">
              <a:solidFill>
                <a:prstClr val="black"/>
              </a:solidFill>
            </a:endParaRPr>
          </a:p>
        </p:txBody>
      </p:sp>
      <p:sp>
        <p:nvSpPr>
          <p:cNvPr id="16" name="Holder 2"/>
          <p:cNvSpPr>
            <a:spLocks noGrp="1"/>
          </p:cNvSpPr>
          <p:nvPr>
            <p:ph type="title"/>
          </p:nvPr>
        </p:nvSpPr>
        <p:spPr>
          <a:xfrm>
            <a:off x="552847" y="551354"/>
            <a:ext cx="9143889" cy="607401"/>
          </a:xfrm>
          <a:prstGeom prst="rect">
            <a:avLst/>
          </a:prstGeom>
        </p:spPr>
        <p:txBody>
          <a:bodyPr wrap="square" lIns="0" tIns="0" rIns="0" bIns="0">
            <a:noAutofit/>
          </a:bodyPr>
          <a:lstStyle>
            <a:lvl1pPr>
              <a:defRPr/>
            </a:lvl1pPr>
          </a:lstStyle>
          <a:p>
            <a:endParaRPr dirty="0"/>
          </a:p>
        </p:txBody>
      </p:sp>
      <p:sp>
        <p:nvSpPr>
          <p:cNvPr id="5" name="Holder 4"/>
          <p:cNvSpPr>
            <a:spLocks noGrp="1"/>
          </p:cNvSpPr>
          <p:nvPr>
            <p:ph type="ftr" sz="quarter" idx="3"/>
          </p:nvPr>
        </p:nvSpPr>
        <p:spPr>
          <a:xfrm>
            <a:off x="11404218" y="6593710"/>
            <a:ext cx="658234" cy="84510"/>
          </a:xfrm>
          <a:prstGeom prst="rect">
            <a:avLst/>
          </a:prstGeom>
        </p:spPr>
        <p:txBody>
          <a:bodyPr wrap="square" lIns="0" tIns="0" rIns="0" bIns="0">
            <a:spAutoFit/>
          </a:bodyPr>
          <a:lstStyle>
            <a:lvl1pPr>
              <a:lnSpc>
                <a:spcPct val="100000"/>
              </a:lnSpc>
              <a:defRPr sz="549" b="0" i="0">
                <a:solidFill>
                  <a:schemeClr val="bg1">
                    <a:lumMod val="65000"/>
                  </a:schemeClr>
                </a:solidFill>
                <a:latin typeface="EYInterstate Light"/>
                <a:cs typeface="EYInterstate Light"/>
              </a:defRPr>
            </a:lvl1pPr>
          </a:lstStyle>
          <a:p>
            <a:pPr defTabSz="358765"/>
            <a:r>
              <a:rPr lang="en-US" dirty="0">
                <a:solidFill>
                  <a:prstClr val="white">
                    <a:lumMod val="65000"/>
                  </a:prstClr>
                </a:solidFill>
              </a:rPr>
              <a:t>Future Work Now</a:t>
            </a:r>
          </a:p>
        </p:txBody>
      </p:sp>
    </p:spTree>
    <p:extLst>
      <p:ext uri="{BB962C8B-B14F-4D97-AF65-F5344CB8AC3E}">
        <p14:creationId xmlns:p14="http://schemas.microsoft.com/office/powerpoint/2010/main" val="299406312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screen">
            <a:extLst>
              <a:ext uri="{28A0092B-C50C-407E-A947-70E740481C1C}">
                <a14:useLocalDpi xmlns:a14="http://schemas.microsoft.com/office/drawing/2010/main"/>
              </a:ext>
            </a:extLst>
          </a:blip>
          <a:srcRect l="9677" t="15505" r="19356" b="15163"/>
          <a:stretch/>
        </p:blipFill>
        <p:spPr>
          <a:xfrm>
            <a:off x="0" y="-10056"/>
            <a:ext cx="5262033" cy="6878112"/>
          </a:xfrm>
          <a:prstGeom prst="rect">
            <a:avLst/>
          </a:prstGeom>
        </p:spPr>
      </p:pic>
      <p:sp>
        <p:nvSpPr>
          <p:cNvPr id="6" name="object 2"/>
          <p:cNvSpPr/>
          <p:nvPr userDrawn="1"/>
        </p:nvSpPr>
        <p:spPr>
          <a:xfrm>
            <a:off x="0" y="0"/>
            <a:ext cx="5262033" cy="6858000"/>
          </a:xfrm>
          <a:custGeom>
            <a:avLst/>
            <a:gdLst/>
            <a:ahLst/>
            <a:cxnLst/>
            <a:rect l="l" t="t" r="r" b="b"/>
            <a:pathLst>
              <a:path w="7745501" h="8650223">
                <a:moveTo>
                  <a:pt x="0" y="8650224"/>
                </a:moveTo>
                <a:lnTo>
                  <a:pt x="7745501" y="8650224"/>
                </a:lnTo>
                <a:lnTo>
                  <a:pt x="7745501" y="0"/>
                </a:lnTo>
                <a:lnTo>
                  <a:pt x="0" y="0"/>
                </a:lnTo>
                <a:lnTo>
                  <a:pt x="0" y="8650224"/>
                </a:lnTo>
              </a:path>
            </a:pathLst>
          </a:custGeom>
          <a:solidFill>
            <a:srgbClr val="FFE603"/>
          </a:solidFill>
        </p:spPr>
        <p:txBody>
          <a:bodyPr wrap="square" lIns="0" tIns="0" rIns="0" bIns="0" rtlCol="0">
            <a:noAutofit/>
          </a:bodyPr>
          <a:lstStyle/>
          <a:p>
            <a:pPr defTabSz="357326"/>
            <a:endParaRPr sz="1569" dirty="0">
              <a:solidFill>
                <a:prstClr val="black"/>
              </a:solidFill>
            </a:endParaRPr>
          </a:p>
        </p:txBody>
      </p:sp>
      <p:sp>
        <p:nvSpPr>
          <p:cNvPr id="8" name="bk object 20"/>
          <p:cNvSpPr/>
          <p:nvPr userDrawn="1"/>
        </p:nvSpPr>
        <p:spPr>
          <a:xfrm>
            <a:off x="6322857" y="3345513"/>
            <a:ext cx="5706085" cy="0"/>
          </a:xfrm>
          <a:custGeom>
            <a:avLst/>
            <a:gdLst/>
            <a:ahLst/>
            <a:cxnLst/>
            <a:rect l="l" t="t" r="r" b="b"/>
            <a:pathLst>
              <a:path w="7271473">
                <a:moveTo>
                  <a:pt x="0" y="0"/>
                </a:moveTo>
                <a:lnTo>
                  <a:pt x="0" y="0"/>
                </a:lnTo>
              </a:path>
            </a:pathLst>
          </a:custGeom>
          <a:ln w="3175">
            <a:solidFill>
              <a:srgbClr val="E6E7E8"/>
            </a:solidFill>
          </a:ln>
        </p:spPr>
        <p:txBody>
          <a:bodyPr wrap="square" lIns="0" tIns="0" rIns="0" bIns="0" rtlCol="0">
            <a:noAutofit/>
          </a:bodyPr>
          <a:lstStyle/>
          <a:p>
            <a:pPr defTabSz="357326"/>
            <a:endParaRPr sz="1569" dirty="0">
              <a:solidFill>
                <a:prstClr val="black"/>
              </a:solidFill>
            </a:endParaRPr>
          </a:p>
        </p:txBody>
      </p:sp>
      <p:sp>
        <p:nvSpPr>
          <p:cNvPr id="12" name="Title 2"/>
          <p:cNvSpPr>
            <a:spLocks noGrp="1"/>
          </p:cNvSpPr>
          <p:nvPr>
            <p:ph type="title"/>
          </p:nvPr>
        </p:nvSpPr>
        <p:spPr>
          <a:xfrm>
            <a:off x="552841" y="551354"/>
            <a:ext cx="4350418" cy="607401"/>
          </a:xfrm>
        </p:spPr>
        <p:txBody>
          <a:bodyPr vert="horz"/>
          <a:lstStyle/>
          <a:p>
            <a:r>
              <a:rPr lang="x-none" dirty="0"/>
              <a:t>Click to edit Master title style</a:t>
            </a:r>
            <a:endParaRPr lang="en-US" dirty="0"/>
          </a:p>
        </p:txBody>
      </p:sp>
      <p:sp>
        <p:nvSpPr>
          <p:cNvPr id="7" name="Holder 4"/>
          <p:cNvSpPr>
            <a:spLocks noGrp="1"/>
          </p:cNvSpPr>
          <p:nvPr>
            <p:ph type="ftr" sz="quarter" idx="3"/>
          </p:nvPr>
        </p:nvSpPr>
        <p:spPr>
          <a:xfrm>
            <a:off x="11404218" y="6593710"/>
            <a:ext cx="658234" cy="84510"/>
          </a:xfrm>
          <a:prstGeom prst="rect">
            <a:avLst/>
          </a:prstGeom>
        </p:spPr>
        <p:txBody>
          <a:bodyPr wrap="square" lIns="0" tIns="0" rIns="0" bIns="0">
            <a:spAutoFit/>
          </a:bodyPr>
          <a:lstStyle>
            <a:lvl1pPr>
              <a:lnSpc>
                <a:spcPct val="100000"/>
              </a:lnSpc>
              <a:defRPr sz="549" b="0" i="0">
                <a:solidFill>
                  <a:schemeClr val="bg1">
                    <a:lumMod val="65000"/>
                  </a:schemeClr>
                </a:solidFill>
                <a:latin typeface="EYInterstate Light"/>
                <a:cs typeface="EYInterstate Light"/>
              </a:defRPr>
            </a:lvl1pPr>
          </a:lstStyle>
          <a:p>
            <a:pPr defTabSz="358765"/>
            <a:r>
              <a:rPr lang="en-US" dirty="0">
                <a:solidFill>
                  <a:prstClr val="white">
                    <a:lumMod val="65000"/>
                  </a:prstClr>
                </a:solidFill>
              </a:rPr>
              <a:t>Future Work Now</a:t>
            </a:r>
          </a:p>
        </p:txBody>
      </p:sp>
    </p:spTree>
    <p:extLst>
      <p:ext uri="{BB962C8B-B14F-4D97-AF65-F5344CB8AC3E}">
        <p14:creationId xmlns:p14="http://schemas.microsoft.com/office/powerpoint/2010/main" val="84740130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18" name="object 2"/>
          <p:cNvSpPr/>
          <p:nvPr userDrawn="1"/>
        </p:nvSpPr>
        <p:spPr>
          <a:xfrm>
            <a:off x="6060694" y="0"/>
            <a:ext cx="6137656" cy="6858000"/>
          </a:xfrm>
          <a:custGeom>
            <a:avLst/>
            <a:gdLst/>
            <a:ahLst/>
            <a:cxnLst/>
            <a:rect l="l" t="t" r="r" b="b"/>
            <a:pathLst>
              <a:path w="7745501" h="8650223">
                <a:moveTo>
                  <a:pt x="0" y="8650224"/>
                </a:moveTo>
                <a:lnTo>
                  <a:pt x="7745501" y="8650224"/>
                </a:lnTo>
                <a:lnTo>
                  <a:pt x="7745501" y="0"/>
                </a:lnTo>
                <a:lnTo>
                  <a:pt x="0" y="0"/>
                </a:lnTo>
                <a:lnTo>
                  <a:pt x="0" y="8650224"/>
                </a:lnTo>
              </a:path>
            </a:pathLst>
          </a:custGeom>
          <a:solidFill>
            <a:srgbClr val="FFE603"/>
          </a:solidFill>
        </p:spPr>
        <p:txBody>
          <a:bodyPr wrap="square" lIns="0" tIns="0" rIns="0" bIns="0" rtlCol="0">
            <a:noAutofit/>
          </a:bodyPr>
          <a:lstStyle/>
          <a:p>
            <a:pPr defTabSz="357326"/>
            <a:endParaRPr sz="1569" dirty="0">
              <a:solidFill>
                <a:prstClr val="black"/>
              </a:solidFill>
            </a:endParaRPr>
          </a:p>
        </p:txBody>
      </p:sp>
      <p:sp>
        <p:nvSpPr>
          <p:cNvPr id="14" name="Holder 2"/>
          <p:cNvSpPr>
            <a:spLocks noGrp="1"/>
          </p:cNvSpPr>
          <p:nvPr>
            <p:ph type="title"/>
          </p:nvPr>
        </p:nvSpPr>
        <p:spPr>
          <a:xfrm>
            <a:off x="951495" y="3206063"/>
            <a:ext cx="3566428" cy="607401"/>
          </a:xfrm>
          <a:prstGeom prst="rect">
            <a:avLst/>
          </a:prstGeom>
        </p:spPr>
        <p:txBody>
          <a:bodyPr wrap="square" lIns="0" tIns="0" rIns="0" bIns="0">
            <a:noAutofit/>
          </a:bodyPr>
          <a:lstStyle/>
          <a:p>
            <a:endParaRPr dirty="0"/>
          </a:p>
        </p:txBody>
      </p:sp>
      <p:grpSp>
        <p:nvGrpSpPr>
          <p:cNvPr id="3" name="Group 2"/>
          <p:cNvGrpSpPr/>
          <p:nvPr userDrawn="1"/>
        </p:nvGrpSpPr>
        <p:grpSpPr>
          <a:xfrm>
            <a:off x="6869927" y="1075962"/>
            <a:ext cx="4012469" cy="4360336"/>
            <a:chOff x="9601834" y="1487883"/>
            <a:chExt cx="4392037" cy="4730215"/>
          </a:xfrm>
        </p:grpSpPr>
        <p:sp>
          <p:nvSpPr>
            <p:cNvPr id="13" name="object 3"/>
            <p:cNvSpPr txBox="1"/>
            <p:nvPr userDrawn="1"/>
          </p:nvSpPr>
          <p:spPr>
            <a:xfrm>
              <a:off x="9601834" y="1487883"/>
              <a:ext cx="3618663" cy="183498"/>
            </a:xfrm>
            <a:prstGeom prst="rect">
              <a:avLst/>
            </a:prstGeom>
          </p:spPr>
          <p:txBody>
            <a:bodyPr vert="horz" wrap="square" lIns="0" tIns="0" rIns="0" bIns="0" rtlCol="0">
              <a:spAutoFit/>
            </a:bodyPr>
            <a:lstStyle/>
            <a:p>
              <a:pPr marL="7398" defTabSz="357326"/>
              <a:r>
                <a:rPr sz="1099" spc="-20" dirty="0">
                  <a:solidFill>
                    <a:srgbClr val="7E7E7E"/>
                  </a:solidFill>
                  <a:latin typeface="EYInterstate Light"/>
                  <a:cs typeface="EYInterstate Light"/>
                </a:rPr>
                <a:t>E</a:t>
              </a:r>
              <a:r>
                <a:rPr sz="1099" spc="-6" dirty="0">
                  <a:solidFill>
                    <a:srgbClr val="7E7E7E"/>
                  </a:solidFill>
                  <a:latin typeface="EYInterstate Light"/>
                  <a:cs typeface="EYInterstate Light"/>
                </a:rPr>
                <a:t>Y</a:t>
              </a:r>
              <a:r>
                <a:rPr sz="1099" dirty="0">
                  <a:solidFill>
                    <a:srgbClr val="7E7E7E"/>
                  </a:solidFill>
                  <a:latin typeface="EYInterstate Light"/>
                  <a:cs typeface="EYInterstate Light"/>
                </a:rPr>
                <a:t> |</a:t>
              </a:r>
              <a:r>
                <a:rPr sz="1099" spc="-4" dirty="0">
                  <a:solidFill>
                    <a:srgbClr val="7E7E7E"/>
                  </a:solidFill>
                  <a:latin typeface="EYInterstate Light"/>
                  <a:cs typeface="EYInterstate Light"/>
                </a:rPr>
                <a:t> A</a:t>
              </a:r>
              <a:r>
                <a:rPr sz="1099" spc="-16" dirty="0">
                  <a:solidFill>
                    <a:srgbClr val="7E7E7E"/>
                  </a:solidFill>
                  <a:latin typeface="EYInterstate Light"/>
                  <a:cs typeface="EYInterstate Light"/>
                </a:rPr>
                <a:t>s</a:t>
              </a:r>
              <a:r>
                <a:rPr sz="1099" spc="-6" dirty="0">
                  <a:solidFill>
                    <a:srgbClr val="7E7E7E"/>
                  </a:solidFill>
                  <a:latin typeface="EYInterstate Light"/>
                  <a:cs typeface="EYInterstate Light"/>
                </a:rPr>
                <a:t>su</a:t>
              </a:r>
              <a:r>
                <a:rPr sz="1099" spc="-28" dirty="0">
                  <a:solidFill>
                    <a:srgbClr val="7E7E7E"/>
                  </a:solidFill>
                  <a:latin typeface="EYInterstate Light"/>
                  <a:cs typeface="EYInterstate Light"/>
                </a:rPr>
                <a:t>r</a:t>
              </a:r>
              <a:r>
                <a:rPr sz="1099" spc="-6" dirty="0">
                  <a:solidFill>
                    <a:srgbClr val="7E7E7E"/>
                  </a:solidFill>
                  <a:latin typeface="EYInterstate Light"/>
                  <a:cs typeface="EYInterstate Light"/>
                </a:rPr>
                <a:t>an</a:t>
              </a:r>
              <a:r>
                <a:rPr sz="1099" spc="-16" dirty="0">
                  <a:solidFill>
                    <a:srgbClr val="7E7E7E"/>
                  </a:solidFill>
                  <a:latin typeface="EYInterstate Light"/>
                  <a:cs typeface="EYInterstate Light"/>
                </a:rPr>
                <a:t>c</a:t>
              </a:r>
              <a:r>
                <a:rPr sz="1099" dirty="0">
                  <a:solidFill>
                    <a:srgbClr val="7E7E7E"/>
                  </a:solidFill>
                  <a:latin typeface="EYInterstate Light"/>
                  <a:cs typeface="EYInterstate Light"/>
                </a:rPr>
                <a:t>e |</a:t>
              </a:r>
              <a:r>
                <a:rPr sz="1099" spc="-4" dirty="0">
                  <a:solidFill>
                    <a:srgbClr val="7E7E7E"/>
                  </a:solidFill>
                  <a:latin typeface="EYInterstate Light"/>
                  <a:cs typeface="EYInterstate Light"/>
                </a:rPr>
                <a:t> </a:t>
              </a:r>
              <a:r>
                <a:rPr sz="1099" spc="-93" dirty="0">
                  <a:solidFill>
                    <a:srgbClr val="7E7E7E"/>
                  </a:solidFill>
                  <a:latin typeface="EYInterstate Light"/>
                  <a:cs typeface="EYInterstate Light"/>
                </a:rPr>
                <a:t>T</a:t>
              </a:r>
              <a:r>
                <a:rPr sz="1099" spc="-6" dirty="0">
                  <a:solidFill>
                    <a:srgbClr val="7E7E7E"/>
                  </a:solidFill>
                  <a:latin typeface="EYInterstate Light"/>
                  <a:cs typeface="EYInterstate Light"/>
                </a:rPr>
                <a:t>ax</a:t>
              </a:r>
              <a:r>
                <a:rPr sz="1099" dirty="0">
                  <a:solidFill>
                    <a:srgbClr val="7E7E7E"/>
                  </a:solidFill>
                  <a:latin typeface="EYInterstate Light"/>
                  <a:cs typeface="EYInterstate Light"/>
                </a:rPr>
                <a:t> |</a:t>
              </a:r>
              <a:r>
                <a:rPr sz="1099" spc="-4" dirty="0">
                  <a:solidFill>
                    <a:srgbClr val="7E7E7E"/>
                  </a:solidFill>
                  <a:latin typeface="EYInterstate Light"/>
                  <a:cs typeface="EYInterstate Light"/>
                </a:rPr>
                <a:t> </a:t>
              </a:r>
              <a:r>
                <a:rPr sz="1099" spc="-76" dirty="0">
                  <a:solidFill>
                    <a:srgbClr val="7E7E7E"/>
                  </a:solidFill>
                  <a:latin typeface="EYInterstate Light"/>
                  <a:cs typeface="EYInterstate Light"/>
                </a:rPr>
                <a:t>T</a:t>
              </a:r>
              <a:r>
                <a:rPr sz="1099" spc="-28" dirty="0">
                  <a:solidFill>
                    <a:srgbClr val="7E7E7E"/>
                  </a:solidFill>
                  <a:latin typeface="EYInterstate Light"/>
                  <a:cs typeface="EYInterstate Light"/>
                </a:rPr>
                <a:t>r</a:t>
              </a:r>
              <a:r>
                <a:rPr sz="1099" spc="-6" dirty="0">
                  <a:solidFill>
                    <a:srgbClr val="7E7E7E"/>
                  </a:solidFill>
                  <a:latin typeface="EYInterstate Light"/>
                  <a:cs typeface="EYInterstate Light"/>
                </a:rPr>
                <a:t>an</a:t>
              </a:r>
              <a:r>
                <a:rPr sz="1099" spc="-12" dirty="0">
                  <a:solidFill>
                    <a:srgbClr val="7E7E7E"/>
                  </a:solidFill>
                  <a:latin typeface="EYInterstate Light"/>
                  <a:cs typeface="EYInterstate Light"/>
                </a:rPr>
                <a:t>s</a:t>
              </a:r>
              <a:r>
                <a:rPr sz="1099" spc="-6" dirty="0">
                  <a:solidFill>
                    <a:srgbClr val="7E7E7E"/>
                  </a:solidFill>
                  <a:latin typeface="EYInterstate Light"/>
                  <a:cs typeface="EYInterstate Light"/>
                </a:rPr>
                <a:t>actions</a:t>
              </a:r>
              <a:r>
                <a:rPr sz="1099" dirty="0">
                  <a:solidFill>
                    <a:srgbClr val="7E7E7E"/>
                  </a:solidFill>
                  <a:latin typeface="EYInterstate Light"/>
                  <a:cs typeface="EYInterstate Light"/>
                </a:rPr>
                <a:t> |</a:t>
              </a:r>
              <a:r>
                <a:rPr sz="1099" spc="-4" dirty="0">
                  <a:solidFill>
                    <a:srgbClr val="7E7E7E"/>
                  </a:solidFill>
                  <a:latin typeface="EYInterstate Light"/>
                  <a:cs typeface="EYInterstate Light"/>
                </a:rPr>
                <a:t> Adv</a:t>
              </a:r>
              <a:r>
                <a:rPr sz="1099" dirty="0">
                  <a:solidFill>
                    <a:srgbClr val="7E7E7E"/>
                  </a:solidFill>
                  <a:latin typeface="EYInterstate Light"/>
                  <a:cs typeface="EYInterstate Light"/>
                </a:rPr>
                <a:t>i</a:t>
              </a:r>
              <a:r>
                <a:rPr sz="1099" spc="-16" dirty="0">
                  <a:solidFill>
                    <a:srgbClr val="7E7E7E"/>
                  </a:solidFill>
                  <a:latin typeface="EYInterstate Light"/>
                  <a:cs typeface="EYInterstate Light"/>
                </a:rPr>
                <a:t>s</a:t>
              </a:r>
              <a:r>
                <a:rPr sz="1099" spc="-6" dirty="0">
                  <a:solidFill>
                    <a:srgbClr val="7E7E7E"/>
                  </a:solidFill>
                  <a:latin typeface="EYInterstate Light"/>
                  <a:cs typeface="EYInterstate Light"/>
                </a:rPr>
                <a:t>ory</a:t>
              </a:r>
              <a:endParaRPr sz="1099" dirty="0">
                <a:solidFill>
                  <a:srgbClr val="7E7E7E"/>
                </a:solidFill>
                <a:latin typeface="EYInterstate Light"/>
                <a:cs typeface="EYInterstate Light"/>
              </a:endParaRPr>
            </a:p>
          </p:txBody>
        </p:sp>
        <p:sp>
          <p:nvSpPr>
            <p:cNvPr id="15" name="object 4"/>
            <p:cNvSpPr txBox="1"/>
            <p:nvPr userDrawn="1"/>
          </p:nvSpPr>
          <p:spPr>
            <a:xfrm>
              <a:off x="9601834" y="1846145"/>
              <a:ext cx="4339878" cy="1775641"/>
            </a:xfrm>
            <a:prstGeom prst="rect">
              <a:avLst/>
            </a:prstGeom>
          </p:spPr>
          <p:txBody>
            <a:bodyPr vert="horz" wrap="square" lIns="0" tIns="0" rIns="0" bIns="0" rtlCol="0">
              <a:spAutoFit/>
            </a:bodyPr>
            <a:lstStyle/>
            <a:p>
              <a:pPr marL="7398" defTabSz="357326"/>
              <a:r>
                <a:rPr sz="1883" spc="-4" dirty="0">
                  <a:solidFill>
                    <a:srgbClr val="7E7E7E"/>
                  </a:solidFill>
                  <a:latin typeface="EYInterstate Light"/>
                  <a:cs typeface="EYInterstate Light"/>
                </a:rPr>
                <a:t>Abou</a:t>
              </a:r>
              <a:r>
                <a:rPr sz="1883" dirty="0">
                  <a:solidFill>
                    <a:srgbClr val="7E7E7E"/>
                  </a:solidFill>
                  <a:latin typeface="EYInterstate Light"/>
                  <a:cs typeface="EYInterstate Light"/>
                </a:rPr>
                <a:t>t </a:t>
              </a:r>
              <a:r>
                <a:rPr sz="1883" spc="-28" dirty="0">
                  <a:solidFill>
                    <a:srgbClr val="7E7E7E"/>
                  </a:solidFill>
                  <a:latin typeface="EYInterstate Light"/>
                  <a:cs typeface="EYInterstate Light"/>
                </a:rPr>
                <a:t>E</a:t>
              </a:r>
              <a:r>
                <a:rPr sz="1883" spc="-6" dirty="0">
                  <a:solidFill>
                    <a:srgbClr val="7E7E7E"/>
                  </a:solidFill>
                  <a:latin typeface="EYInterstate Light"/>
                  <a:cs typeface="EYInterstate Light"/>
                </a:rPr>
                <a:t>Y</a:t>
              </a:r>
              <a:endParaRPr sz="1883" dirty="0">
                <a:solidFill>
                  <a:srgbClr val="7E7E7E"/>
                </a:solidFill>
                <a:latin typeface="EYInterstate Light"/>
                <a:cs typeface="EYInterstate Light"/>
              </a:endParaRPr>
            </a:p>
            <a:p>
              <a:pPr marL="7398" marR="2964" indent="-371" defTabSz="357326">
                <a:lnSpc>
                  <a:spcPct val="103800"/>
                </a:lnSpc>
                <a:spcBef>
                  <a:spcPts val="921"/>
                </a:spcBef>
              </a:pPr>
              <a:r>
                <a:rPr sz="1099" spc="-20" dirty="0">
                  <a:solidFill>
                    <a:srgbClr val="7E7E7E"/>
                  </a:solidFill>
                  <a:latin typeface="EYInterstate Light"/>
                  <a:cs typeface="EYInterstate Light"/>
                </a:rPr>
                <a:t>E</a:t>
              </a:r>
              <a:r>
                <a:rPr sz="1099" spc="-6" dirty="0">
                  <a:solidFill>
                    <a:srgbClr val="7E7E7E"/>
                  </a:solidFill>
                  <a:latin typeface="EYInterstate Light"/>
                  <a:cs typeface="EYInterstate Light"/>
                </a:rPr>
                <a:t>Y</a:t>
              </a:r>
              <a:r>
                <a:rPr sz="1099" dirty="0">
                  <a:solidFill>
                    <a:srgbClr val="7E7E7E"/>
                  </a:solidFill>
                  <a:latin typeface="EYInterstate Light"/>
                  <a:cs typeface="EYInterstate Light"/>
                </a:rPr>
                <a:t> </a:t>
              </a:r>
              <a:r>
                <a:rPr sz="1099" spc="-4" dirty="0">
                  <a:solidFill>
                    <a:srgbClr val="7E7E7E"/>
                  </a:solidFill>
                  <a:latin typeface="EYInterstate Light"/>
                  <a:cs typeface="EYInterstate Light"/>
                </a:rPr>
                <a:t>is</a:t>
              </a:r>
              <a:r>
                <a:rPr sz="1099" dirty="0">
                  <a:solidFill>
                    <a:srgbClr val="7E7E7E"/>
                  </a:solidFill>
                  <a:latin typeface="EYInterstate Light"/>
                  <a:cs typeface="EYInterstate Light"/>
                </a:rPr>
                <a:t> a </a:t>
              </a:r>
              <a:r>
                <a:rPr sz="1099" spc="-6" dirty="0">
                  <a:solidFill>
                    <a:srgbClr val="7E7E7E"/>
                  </a:solidFill>
                  <a:latin typeface="EYInterstate Light"/>
                  <a:cs typeface="EYInterstate Light"/>
                </a:rPr>
                <a:t>glob</a:t>
              </a:r>
              <a:r>
                <a:rPr sz="1099" spc="-4" dirty="0">
                  <a:solidFill>
                    <a:srgbClr val="7E7E7E"/>
                  </a:solidFill>
                  <a:latin typeface="EYInterstate Light"/>
                  <a:cs typeface="EYInterstate Light"/>
                </a:rPr>
                <a:t>a</a:t>
              </a:r>
              <a:r>
                <a:rPr sz="1099" dirty="0">
                  <a:solidFill>
                    <a:srgbClr val="7E7E7E"/>
                  </a:solidFill>
                  <a:latin typeface="EYInterstate Light"/>
                  <a:cs typeface="EYInterstate Light"/>
                </a:rPr>
                <a:t>l </a:t>
              </a:r>
              <a:r>
                <a:rPr sz="1099" spc="-4" dirty="0">
                  <a:solidFill>
                    <a:srgbClr val="7E7E7E"/>
                  </a:solidFill>
                  <a:latin typeface="EYInterstate Light"/>
                  <a:cs typeface="EYInterstate Light"/>
                </a:rPr>
                <a:t>l</a:t>
              </a:r>
              <a:r>
                <a:rPr sz="1099" spc="-6" dirty="0">
                  <a:solidFill>
                    <a:srgbClr val="7E7E7E"/>
                  </a:solidFill>
                  <a:latin typeface="EYInterstate Light"/>
                  <a:cs typeface="EYInterstate Light"/>
                </a:rPr>
                <a:t>e</a:t>
              </a:r>
              <a:r>
                <a:rPr sz="1099" spc="-4" dirty="0">
                  <a:solidFill>
                    <a:srgbClr val="7E7E7E"/>
                  </a:solidFill>
                  <a:latin typeface="EYInterstate Light"/>
                  <a:cs typeface="EYInterstate Light"/>
                </a:rPr>
                <a:t>ade</a:t>
              </a:r>
              <a:r>
                <a:rPr sz="1099" dirty="0">
                  <a:solidFill>
                    <a:srgbClr val="7E7E7E"/>
                  </a:solidFill>
                  <a:latin typeface="EYInterstate Light"/>
                  <a:cs typeface="EYInterstate Light"/>
                </a:rPr>
                <a:t>r </a:t>
              </a:r>
              <a:r>
                <a:rPr sz="1099" spc="-6" dirty="0">
                  <a:solidFill>
                    <a:srgbClr val="7E7E7E"/>
                  </a:solidFill>
                  <a:latin typeface="EYInterstate Light"/>
                  <a:cs typeface="EYInterstate Light"/>
                </a:rPr>
                <a:t>in</a:t>
              </a:r>
              <a:r>
                <a:rPr sz="1099" dirty="0">
                  <a:solidFill>
                    <a:srgbClr val="7E7E7E"/>
                  </a:solidFill>
                  <a:latin typeface="EYInterstate Light"/>
                  <a:cs typeface="EYInterstate Light"/>
                </a:rPr>
                <a:t> a</a:t>
              </a:r>
              <a:r>
                <a:rPr sz="1099" spc="-16" dirty="0">
                  <a:solidFill>
                    <a:srgbClr val="7E7E7E"/>
                  </a:solidFill>
                  <a:latin typeface="EYInterstate Light"/>
                  <a:cs typeface="EYInterstate Light"/>
                </a:rPr>
                <a:t>s</a:t>
              </a:r>
              <a:r>
                <a:rPr sz="1099" spc="-6" dirty="0">
                  <a:solidFill>
                    <a:srgbClr val="7E7E7E"/>
                  </a:solidFill>
                  <a:latin typeface="EYInterstate Light"/>
                  <a:cs typeface="EYInterstate Light"/>
                </a:rPr>
                <a:t>su</a:t>
              </a:r>
              <a:r>
                <a:rPr sz="1099" spc="-28" dirty="0">
                  <a:solidFill>
                    <a:srgbClr val="7E7E7E"/>
                  </a:solidFill>
                  <a:latin typeface="EYInterstate Light"/>
                  <a:cs typeface="EYInterstate Light"/>
                </a:rPr>
                <a:t>r</a:t>
              </a:r>
              <a:r>
                <a:rPr sz="1099" spc="-6" dirty="0">
                  <a:solidFill>
                    <a:srgbClr val="7E7E7E"/>
                  </a:solidFill>
                  <a:latin typeface="EYInterstate Light"/>
                  <a:cs typeface="EYInterstate Light"/>
                </a:rPr>
                <a:t>an</a:t>
              </a:r>
              <a:r>
                <a:rPr sz="1099" spc="-16" dirty="0">
                  <a:solidFill>
                    <a:srgbClr val="7E7E7E"/>
                  </a:solidFill>
                  <a:latin typeface="EYInterstate Light"/>
                  <a:cs typeface="EYInterstate Light"/>
                </a:rPr>
                <a:t>c</a:t>
              </a:r>
              <a:r>
                <a:rPr sz="1099" spc="-20" dirty="0">
                  <a:solidFill>
                    <a:srgbClr val="7E7E7E"/>
                  </a:solidFill>
                  <a:latin typeface="EYInterstate Light"/>
                  <a:cs typeface="EYInterstate Light"/>
                </a:rPr>
                <a:t>e</a:t>
              </a:r>
              <a:r>
                <a:rPr sz="1099" dirty="0">
                  <a:solidFill>
                    <a:srgbClr val="7E7E7E"/>
                  </a:solidFill>
                  <a:latin typeface="EYInterstate Light"/>
                  <a:cs typeface="EYInterstate Light"/>
                </a:rPr>
                <a:t>, </a:t>
              </a:r>
              <a:r>
                <a:rPr sz="1099" spc="-16" dirty="0">
                  <a:solidFill>
                    <a:srgbClr val="7E7E7E"/>
                  </a:solidFill>
                  <a:latin typeface="EYInterstate Light"/>
                  <a:cs typeface="EYInterstate Light"/>
                </a:rPr>
                <a:t>t</a:t>
              </a:r>
              <a:r>
                <a:rPr sz="1099" spc="-4" dirty="0">
                  <a:solidFill>
                    <a:srgbClr val="7E7E7E"/>
                  </a:solidFill>
                  <a:latin typeface="EYInterstate Light"/>
                  <a:cs typeface="EYInterstate Light"/>
                </a:rPr>
                <a:t>ax</a:t>
              </a:r>
              <a:r>
                <a:rPr sz="1099" dirty="0">
                  <a:solidFill>
                    <a:srgbClr val="7E7E7E"/>
                  </a:solidFill>
                  <a:latin typeface="EYInterstate Light"/>
                  <a:cs typeface="EYInterstate Light"/>
                </a:rPr>
                <a:t>, t</a:t>
              </a:r>
              <a:r>
                <a:rPr sz="1099" spc="-28" dirty="0">
                  <a:solidFill>
                    <a:srgbClr val="7E7E7E"/>
                  </a:solidFill>
                  <a:latin typeface="EYInterstate Light"/>
                  <a:cs typeface="EYInterstate Light"/>
                </a:rPr>
                <a:t>r</a:t>
              </a:r>
              <a:r>
                <a:rPr sz="1099" spc="-6" dirty="0">
                  <a:solidFill>
                    <a:srgbClr val="7E7E7E"/>
                  </a:solidFill>
                  <a:latin typeface="EYInterstate Light"/>
                  <a:cs typeface="EYInterstate Light"/>
                </a:rPr>
                <a:t>an</a:t>
              </a:r>
              <a:r>
                <a:rPr sz="1099" spc="-12" dirty="0">
                  <a:solidFill>
                    <a:srgbClr val="7E7E7E"/>
                  </a:solidFill>
                  <a:latin typeface="EYInterstate Light"/>
                  <a:cs typeface="EYInterstate Light"/>
                </a:rPr>
                <a:t>s</a:t>
              </a:r>
              <a:r>
                <a:rPr sz="1099" spc="-6" dirty="0">
                  <a:solidFill>
                    <a:srgbClr val="7E7E7E"/>
                  </a:solidFill>
                  <a:latin typeface="EYInterstate Light"/>
                  <a:cs typeface="EYInterstate Light"/>
                </a:rPr>
                <a:t>action</a:t>
              </a:r>
              <a:r>
                <a:rPr sz="1099" dirty="0">
                  <a:solidFill>
                    <a:srgbClr val="7E7E7E"/>
                  </a:solidFill>
                  <a:latin typeface="EYInterstate Light"/>
                  <a:cs typeface="EYInterstate Light"/>
                </a:rPr>
                <a:t> </a:t>
              </a:r>
              <a:r>
                <a:rPr sz="1099" spc="-6" dirty="0">
                  <a:solidFill>
                    <a:srgbClr val="7E7E7E"/>
                  </a:solidFill>
                  <a:latin typeface="EYInterstate Light"/>
                  <a:cs typeface="EYInterstate Light"/>
                </a:rPr>
                <a:t>and </a:t>
              </a:r>
              <a:r>
                <a:rPr sz="1099" dirty="0">
                  <a:solidFill>
                    <a:srgbClr val="7E7E7E"/>
                  </a:solidFill>
                  <a:latin typeface="EYInterstate Light"/>
                  <a:cs typeface="EYInterstate Light"/>
                </a:rPr>
                <a:t>advi</a:t>
              </a:r>
              <a:r>
                <a:rPr sz="1099" spc="-16" dirty="0">
                  <a:solidFill>
                    <a:srgbClr val="7E7E7E"/>
                  </a:solidFill>
                  <a:latin typeface="EYInterstate Light"/>
                  <a:cs typeface="EYInterstate Light"/>
                </a:rPr>
                <a:t>s</a:t>
              </a:r>
              <a:r>
                <a:rPr sz="1099" spc="-6" dirty="0">
                  <a:solidFill>
                    <a:srgbClr val="7E7E7E"/>
                  </a:solidFill>
                  <a:latin typeface="EYInterstate Light"/>
                  <a:cs typeface="EYInterstate Light"/>
                </a:rPr>
                <a:t>ory</a:t>
              </a:r>
              <a:r>
                <a:rPr sz="1099" spc="-4" dirty="0">
                  <a:solidFill>
                    <a:srgbClr val="7E7E7E"/>
                  </a:solidFill>
                  <a:latin typeface="EYInterstate Light"/>
                  <a:cs typeface="EYInterstate Light"/>
                </a:rPr>
                <a:t> </a:t>
              </a:r>
              <a:r>
                <a:rPr sz="1099" spc="-16" dirty="0">
                  <a:solidFill>
                    <a:srgbClr val="7E7E7E"/>
                  </a:solidFill>
                  <a:latin typeface="EYInterstate Light"/>
                  <a:cs typeface="EYInterstate Light"/>
                </a:rPr>
                <a:t>s</a:t>
              </a:r>
              <a:r>
                <a:rPr sz="1099" dirty="0">
                  <a:solidFill>
                    <a:srgbClr val="7E7E7E"/>
                  </a:solidFill>
                  <a:latin typeface="EYInterstate Light"/>
                  <a:cs typeface="EYInterstate Light"/>
                </a:rPr>
                <a:t>erv</a:t>
              </a:r>
              <a:r>
                <a:rPr sz="1099" spc="-4" dirty="0">
                  <a:solidFill>
                    <a:srgbClr val="7E7E7E"/>
                  </a:solidFill>
                  <a:latin typeface="EYInterstate Light"/>
                  <a:cs typeface="EYInterstate Light"/>
                </a:rPr>
                <a:t>i</a:t>
              </a:r>
              <a:r>
                <a:rPr sz="1099" spc="-16" dirty="0">
                  <a:solidFill>
                    <a:srgbClr val="7E7E7E"/>
                  </a:solidFill>
                  <a:latin typeface="EYInterstate Light"/>
                  <a:cs typeface="EYInterstate Light"/>
                </a:rPr>
                <a:t>c</a:t>
              </a:r>
              <a:r>
                <a:rPr sz="1099" spc="-6" dirty="0">
                  <a:solidFill>
                    <a:srgbClr val="7E7E7E"/>
                  </a:solidFill>
                  <a:latin typeface="EYInterstate Light"/>
                  <a:cs typeface="EYInterstate Light"/>
                </a:rPr>
                <a:t>e</a:t>
              </a:r>
              <a:r>
                <a:rPr sz="1099" spc="-19" dirty="0">
                  <a:solidFill>
                    <a:srgbClr val="7E7E7E"/>
                  </a:solidFill>
                  <a:latin typeface="EYInterstate Light"/>
                  <a:cs typeface="EYInterstate Light"/>
                </a:rPr>
                <a:t>s</a:t>
              </a:r>
              <a:r>
                <a:rPr sz="1099" dirty="0">
                  <a:solidFill>
                    <a:srgbClr val="7E7E7E"/>
                  </a:solidFill>
                  <a:latin typeface="EYInterstate Light"/>
                  <a:cs typeface="EYInterstate Light"/>
                </a:rPr>
                <a:t>. </a:t>
              </a:r>
              <a:r>
                <a:rPr sz="1099" spc="-19" dirty="0">
                  <a:solidFill>
                    <a:srgbClr val="7E7E7E"/>
                  </a:solidFill>
                  <a:latin typeface="EYInterstate Light"/>
                  <a:cs typeface="EYInterstate Light"/>
                </a:rPr>
                <a:t>T</a:t>
              </a:r>
              <a:r>
                <a:rPr sz="1099" spc="-6" dirty="0">
                  <a:solidFill>
                    <a:srgbClr val="7E7E7E"/>
                  </a:solidFill>
                  <a:latin typeface="EYInterstate Light"/>
                  <a:cs typeface="EYInterstate Light"/>
                </a:rPr>
                <a:t>he</a:t>
              </a:r>
              <a:r>
                <a:rPr sz="1099" spc="-4" dirty="0">
                  <a:solidFill>
                    <a:srgbClr val="7E7E7E"/>
                  </a:solidFill>
                  <a:latin typeface="EYInterstate Light"/>
                  <a:cs typeface="EYInterstate Light"/>
                </a:rPr>
                <a:t> </a:t>
              </a:r>
              <a:r>
                <a:rPr sz="1099" spc="-6" dirty="0">
                  <a:solidFill>
                    <a:srgbClr val="7E7E7E"/>
                  </a:solidFill>
                  <a:latin typeface="EYInterstate Light"/>
                  <a:cs typeface="EYInterstate Light"/>
                </a:rPr>
                <a:t>insig</a:t>
              </a:r>
              <a:r>
                <a:rPr sz="1099" spc="-12" dirty="0">
                  <a:solidFill>
                    <a:srgbClr val="7E7E7E"/>
                  </a:solidFill>
                  <a:latin typeface="EYInterstate Light"/>
                  <a:cs typeface="EYInterstate Light"/>
                </a:rPr>
                <a:t>h</a:t>
              </a:r>
              <a:r>
                <a:rPr sz="1099" spc="-6" dirty="0">
                  <a:solidFill>
                    <a:srgbClr val="7E7E7E"/>
                  </a:solidFill>
                  <a:latin typeface="EYInterstate Light"/>
                  <a:cs typeface="EYInterstate Light"/>
                </a:rPr>
                <a:t>ts</a:t>
              </a:r>
              <a:r>
                <a:rPr sz="1099" dirty="0">
                  <a:solidFill>
                    <a:srgbClr val="7E7E7E"/>
                  </a:solidFill>
                  <a:latin typeface="EYInterstate Light"/>
                  <a:cs typeface="EYInterstate Light"/>
                </a:rPr>
                <a:t> </a:t>
              </a:r>
              <a:r>
                <a:rPr sz="1099" spc="-6" dirty="0">
                  <a:solidFill>
                    <a:srgbClr val="7E7E7E"/>
                  </a:solidFill>
                  <a:latin typeface="EYInterstate Light"/>
                  <a:cs typeface="EYInterstate Light"/>
                </a:rPr>
                <a:t>and</a:t>
              </a:r>
              <a:r>
                <a:rPr sz="1099" dirty="0">
                  <a:solidFill>
                    <a:srgbClr val="7E7E7E"/>
                  </a:solidFill>
                  <a:latin typeface="EYInterstate Light"/>
                  <a:cs typeface="EYInterstate Light"/>
                </a:rPr>
                <a:t> </a:t>
              </a:r>
              <a:r>
                <a:rPr sz="1099" spc="-6" dirty="0">
                  <a:solidFill>
                    <a:srgbClr val="7E7E7E"/>
                  </a:solidFill>
                  <a:latin typeface="EYInterstate Light"/>
                  <a:cs typeface="EYInterstate Light"/>
                </a:rPr>
                <a:t>quali</a:t>
              </a:r>
              <a:r>
                <a:rPr sz="1099" spc="-19" dirty="0">
                  <a:solidFill>
                    <a:srgbClr val="7E7E7E"/>
                  </a:solidFill>
                  <a:latin typeface="EYInterstate Light"/>
                  <a:cs typeface="EYInterstate Light"/>
                </a:rPr>
                <a:t>t</a:t>
              </a:r>
              <a:r>
                <a:rPr sz="1099" spc="-6" dirty="0">
                  <a:solidFill>
                    <a:srgbClr val="7E7E7E"/>
                  </a:solidFill>
                  <a:latin typeface="EYInterstate Light"/>
                  <a:cs typeface="EYInterstate Light"/>
                </a:rPr>
                <a:t>y</a:t>
              </a:r>
              <a:r>
                <a:rPr sz="1099" dirty="0">
                  <a:solidFill>
                    <a:srgbClr val="7E7E7E"/>
                  </a:solidFill>
                  <a:latin typeface="EYInterstate Light"/>
                  <a:cs typeface="EYInterstate Light"/>
                </a:rPr>
                <a:t> </a:t>
              </a:r>
              <a:r>
                <a:rPr sz="1099" spc="-16" dirty="0">
                  <a:solidFill>
                    <a:srgbClr val="7E7E7E"/>
                  </a:solidFill>
                  <a:latin typeface="EYInterstate Light"/>
                  <a:cs typeface="EYInterstate Light"/>
                </a:rPr>
                <a:t>s</a:t>
              </a:r>
              <a:r>
                <a:rPr sz="1099" dirty="0">
                  <a:solidFill>
                    <a:srgbClr val="7E7E7E"/>
                  </a:solidFill>
                  <a:latin typeface="EYInterstate Light"/>
                  <a:cs typeface="EYInterstate Light"/>
                </a:rPr>
                <a:t>erv</a:t>
              </a:r>
              <a:r>
                <a:rPr sz="1099" spc="-4" dirty="0">
                  <a:solidFill>
                    <a:srgbClr val="7E7E7E"/>
                  </a:solidFill>
                  <a:latin typeface="EYInterstate Light"/>
                  <a:cs typeface="EYInterstate Light"/>
                </a:rPr>
                <a:t>i</a:t>
              </a:r>
              <a:r>
                <a:rPr sz="1099" spc="-16" dirty="0">
                  <a:solidFill>
                    <a:srgbClr val="7E7E7E"/>
                  </a:solidFill>
                  <a:latin typeface="EYInterstate Light"/>
                  <a:cs typeface="EYInterstate Light"/>
                </a:rPr>
                <a:t>c</a:t>
              </a:r>
              <a:r>
                <a:rPr sz="1099" spc="-6" dirty="0">
                  <a:solidFill>
                    <a:srgbClr val="7E7E7E"/>
                  </a:solidFill>
                  <a:latin typeface="EYInterstate Light"/>
                  <a:cs typeface="EYInterstate Light"/>
                </a:rPr>
                <a:t>es</a:t>
              </a:r>
              <a:r>
                <a:rPr sz="1099" dirty="0">
                  <a:solidFill>
                    <a:srgbClr val="7E7E7E"/>
                  </a:solidFill>
                  <a:latin typeface="EYInterstate Light"/>
                  <a:cs typeface="EYInterstate Light"/>
                </a:rPr>
                <a:t> </a:t>
              </a:r>
              <a:r>
                <a:rPr sz="1099" spc="-25" dirty="0">
                  <a:solidFill>
                    <a:srgbClr val="7E7E7E"/>
                  </a:solidFill>
                  <a:latin typeface="EYInterstate Light"/>
                  <a:cs typeface="EYInterstate Light"/>
                </a:rPr>
                <a:t>w</a:t>
              </a:r>
              <a:r>
                <a:rPr sz="1099" dirty="0">
                  <a:solidFill>
                    <a:srgbClr val="7E7E7E"/>
                  </a:solidFill>
                  <a:latin typeface="EYInterstate Light"/>
                  <a:cs typeface="EYInterstate Light"/>
                </a:rPr>
                <a:t>e </a:t>
              </a:r>
              <a:r>
                <a:rPr sz="1099" spc="-4" dirty="0">
                  <a:solidFill>
                    <a:srgbClr val="7E7E7E"/>
                  </a:solidFill>
                  <a:latin typeface="EYInterstate Light"/>
                  <a:cs typeface="EYInterstate Light"/>
                </a:rPr>
                <a:t>del</a:t>
              </a:r>
              <a:r>
                <a:rPr sz="1099" dirty="0">
                  <a:solidFill>
                    <a:srgbClr val="7E7E7E"/>
                  </a:solidFill>
                  <a:latin typeface="EYInterstate Light"/>
                  <a:cs typeface="EYInterstate Light"/>
                </a:rPr>
                <a:t>i</a:t>
              </a:r>
              <a:r>
                <a:rPr sz="1099" spc="-23" dirty="0">
                  <a:solidFill>
                    <a:srgbClr val="7E7E7E"/>
                  </a:solidFill>
                  <a:latin typeface="EYInterstate Light"/>
                  <a:cs typeface="EYInterstate Light"/>
                </a:rPr>
                <a:t>v</a:t>
              </a:r>
              <a:r>
                <a:rPr sz="1099" spc="-4" dirty="0">
                  <a:solidFill>
                    <a:srgbClr val="7E7E7E"/>
                  </a:solidFill>
                  <a:latin typeface="EYInterstate Light"/>
                  <a:cs typeface="EYInterstate Light"/>
                </a:rPr>
                <a:t>e</a:t>
              </a:r>
              <a:r>
                <a:rPr sz="1099" dirty="0">
                  <a:solidFill>
                    <a:srgbClr val="7E7E7E"/>
                  </a:solidFill>
                  <a:latin typeface="EYInterstate Light"/>
                  <a:cs typeface="EYInterstate Light"/>
                </a:rPr>
                <a:t>r</a:t>
              </a:r>
              <a:r>
                <a:rPr sz="1099" spc="-4" dirty="0">
                  <a:solidFill>
                    <a:srgbClr val="7E7E7E"/>
                  </a:solidFill>
                  <a:latin typeface="EYInterstate Light"/>
                  <a:cs typeface="EYInterstate Light"/>
                </a:rPr>
                <a:t> </a:t>
              </a:r>
              <a:r>
                <a:rPr sz="1099" spc="-6" dirty="0">
                  <a:solidFill>
                    <a:srgbClr val="7E7E7E"/>
                  </a:solidFill>
                  <a:latin typeface="EYInterstate Light"/>
                  <a:cs typeface="EYInterstate Light"/>
                </a:rPr>
                <a:t>help</a:t>
              </a:r>
              <a:r>
                <a:rPr sz="1099" spc="-4" dirty="0">
                  <a:solidFill>
                    <a:srgbClr val="7E7E7E"/>
                  </a:solidFill>
                  <a:latin typeface="EYInterstate Light"/>
                  <a:cs typeface="EYInterstate Light"/>
                </a:rPr>
                <a:t> buil</a:t>
              </a:r>
              <a:r>
                <a:rPr sz="1099" dirty="0">
                  <a:solidFill>
                    <a:srgbClr val="7E7E7E"/>
                  </a:solidFill>
                  <a:latin typeface="EYInterstate Light"/>
                  <a:cs typeface="EYInterstate Light"/>
                </a:rPr>
                <a:t>d tru</a:t>
              </a:r>
              <a:r>
                <a:rPr sz="1099" spc="-16" dirty="0">
                  <a:solidFill>
                    <a:srgbClr val="7E7E7E"/>
                  </a:solidFill>
                  <a:latin typeface="EYInterstate Light"/>
                  <a:cs typeface="EYInterstate Light"/>
                </a:rPr>
                <a:t>s</a:t>
              </a:r>
              <a:r>
                <a:rPr sz="1099" dirty="0">
                  <a:solidFill>
                    <a:srgbClr val="7E7E7E"/>
                  </a:solidFill>
                  <a:latin typeface="EYInterstate Light"/>
                  <a:cs typeface="EYInterstate Light"/>
                </a:rPr>
                <a:t>t </a:t>
              </a:r>
              <a:r>
                <a:rPr sz="1099" spc="-6" dirty="0">
                  <a:solidFill>
                    <a:srgbClr val="7E7E7E"/>
                  </a:solidFill>
                  <a:latin typeface="EYInterstate Light"/>
                  <a:cs typeface="EYInterstate Light"/>
                </a:rPr>
                <a:t>and</a:t>
              </a:r>
              <a:r>
                <a:rPr sz="1099" dirty="0">
                  <a:solidFill>
                    <a:srgbClr val="7E7E7E"/>
                  </a:solidFill>
                  <a:latin typeface="EYInterstate Light"/>
                  <a:cs typeface="EYInterstate Light"/>
                </a:rPr>
                <a:t> </a:t>
              </a:r>
              <a:r>
                <a:rPr sz="1099" spc="-16" dirty="0">
                  <a:solidFill>
                    <a:srgbClr val="7E7E7E"/>
                  </a:solidFill>
                  <a:latin typeface="EYInterstate Light"/>
                  <a:cs typeface="EYInterstate Light"/>
                </a:rPr>
                <a:t>c</a:t>
              </a:r>
              <a:r>
                <a:rPr sz="1099" spc="-6" dirty="0">
                  <a:solidFill>
                    <a:srgbClr val="7E7E7E"/>
                  </a:solidFill>
                  <a:latin typeface="EYInterstate Light"/>
                  <a:cs typeface="EYInterstate Light"/>
                </a:rPr>
                <a:t>o</a:t>
              </a:r>
              <a:r>
                <a:rPr sz="1099" spc="-20" dirty="0">
                  <a:solidFill>
                    <a:srgbClr val="7E7E7E"/>
                  </a:solidFill>
                  <a:latin typeface="EYInterstate Light"/>
                  <a:cs typeface="EYInterstate Light"/>
                </a:rPr>
                <a:t>n</a:t>
              </a:r>
              <a:r>
                <a:rPr sz="1099" dirty="0">
                  <a:solidFill>
                    <a:srgbClr val="7E7E7E"/>
                  </a:solidFill>
                  <a:latin typeface="EYInterstate Light"/>
                  <a:cs typeface="EYInterstate Light"/>
                </a:rPr>
                <a:t>ﬁden</a:t>
              </a:r>
              <a:r>
                <a:rPr sz="1099" spc="-16" dirty="0">
                  <a:solidFill>
                    <a:srgbClr val="7E7E7E"/>
                  </a:solidFill>
                  <a:latin typeface="EYInterstate Light"/>
                  <a:cs typeface="EYInterstate Light"/>
                </a:rPr>
                <a:t>c</a:t>
              </a:r>
              <a:r>
                <a:rPr sz="1099" dirty="0">
                  <a:solidFill>
                    <a:srgbClr val="7E7E7E"/>
                  </a:solidFill>
                  <a:latin typeface="EYInterstate Light"/>
                  <a:cs typeface="EYInterstate Light"/>
                </a:rPr>
                <a:t>e </a:t>
              </a:r>
              <a:r>
                <a:rPr sz="1099" spc="-6" dirty="0">
                  <a:solidFill>
                    <a:srgbClr val="7E7E7E"/>
                  </a:solidFill>
                  <a:latin typeface="EYInterstate Light"/>
                  <a:cs typeface="EYInterstate Light"/>
                </a:rPr>
                <a:t>in</a:t>
              </a:r>
              <a:r>
                <a:rPr sz="1099" dirty="0">
                  <a:solidFill>
                    <a:srgbClr val="7E7E7E"/>
                  </a:solidFill>
                  <a:latin typeface="EYInterstate Light"/>
                  <a:cs typeface="EYInterstate Light"/>
                </a:rPr>
                <a:t> </a:t>
              </a:r>
              <a:r>
                <a:rPr sz="1099" spc="-4" dirty="0">
                  <a:solidFill>
                    <a:srgbClr val="7E7E7E"/>
                  </a:solidFill>
                  <a:latin typeface="EYInterstate Light"/>
                  <a:cs typeface="EYInterstate Light"/>
                </a:rPr>
                <a:t>th</a:t>
              </a:r>
              <a:r>
                <a:rPr sz="1099" dirty="0">
                  <a:solidFill>
                    <a:srgbClr val="7E7E7E"/>
                  </a:solidFill>
                  <a:latin typeface="EYInterstate Light"/>
                  <a:cs typeface="EYInterstate Light"/>
                </a:rPr>
                <a:t>e</a:t>
              </a:r>
              <a:r>
                <a:rPr sz="1099" spc="-4" dirty="0">
                  <a:solidFill>
                    <a:srgbClr val="7E7E7E"/>
                  </a:solidFill>
                  <a:latin typeface="EYInterstate Light"/>
                  <a:cs typeface="EYInterstate Light"/>
                </a:rPr>
                <a:t> </a:t>
              </a:r>
              <a:r>
                <a:rPr sz="1099" spc="-16" dirty="0">
                  <a:solidFill>
                    <a:srgbClr val="7E7E7E"/>
                  </a:solidFill>
                  <a:latin typeface="EYInterstate Light"/>
                  <a:cs typeface="EYInterstate Light"/>
                </a:rPr>
                <a:t>c</a:t>
              </a:r>
              <a:r>
                <a:rPr sz="1099" dirty="0">
                  <a:solidFill>
                    <a:srgbClr val="7E7E7E"/>
                  </a:solidFill>
                  <a:latin typeface="EYInterstate Light"/>
                  <a:cs typeface="EYInterstate Light"/>
                </a:rPr>
                <a:t>api</a:t>
              </a:r>
              <a:r>
                <a:rPr sz="1099" spc="-16" dirty="0">
                  <a:solidFill>
                    <a:srgbClr val="7E7E7E"/>
                  </a:solidFill>
                  <a:latin typeface="EYInterstate Light"/>
                  <a:cs typeface="EYInterstate Light"/>
                </a:rPr>
                <a:t>t</a:t>
              </a:r>
              <a:r>
                <a:rPr sz="1099" spc="-4" dirty="0">
                  <a:solidFill>
                    <a:srgbClr val="7E7E7E"/>
                  </a:solidFill>
                  <a:latin typeface="EYInterstate Light"/>
                  <a:cs typeface="EYInterstate Light"/>
                </a:rPr>
                <a:t>al mar</a:t>
              </a:r>
              <a:r>
                <a:rPr sz="1099" spc="-25" dirty="0">
                  <a:solidFill>
                    <a:srgbClr val="7E7E7E"/>
                  </a:solidFill>
                  <a:latin typeface="EYInterstate Light"/>
                  <a:cs typeface="EYInterstate Light"/>
                </a:rPr>
                <a:t>k</a:t>
              </a:r>
              <a:r>
                <a:rPr sz="1099" spc="-6" dirty="0">
                  <a:solidFill>
                    <a:srgbClr val="7E7E7E"/>
                  </a:solidFill>
                  <a:latin typeface="EYInterstate Light"/>
                  <a:cs typeface="EYInterstate Light"/>
                </a:rPr>
                <a:t>ets</a:t>
              </a:r>
              <a:r>
                <a:rPr sz="1099" dirty="0">
                  <a:solidFill>
                    <a:srgbClr val="7E7E7E"/>
                  </a:solidFill>
                  <a:latin typeface="EYInterstate Light"/>
                  <a:cs typeface="EYInterstate Light"/>
                </a:rPr>
                <a:t> </a:t>
              </a:r>
              <a:r>
                <a:rPr sz="1099" spc="-6" dirty="0">
                  <a:solidFill>
                    <a:srgbClr val="7E7E7E"/>
                  </a:solidFill>
                  <a:latin typeface="EYInterstate Light"/>
                  <a:cs typeface="EYInterstate Light"/>
                </a:rPr>
                <a:t>and</a:t>
              </a:r>
              <a:r>
                <a:rPr sz="1099" dirty="0">
                  <a:solidFill>
                    <a:srgbClr val="7E7E7E"/>
                  </a:solidFill>
                  <a:latin typeface="EYInterstate Light"/>
                  <a:cs typeface="EYInterstate Light"/>
                </a:rPr>
                <a:t> </a:t>
              </a:r>
              <a:r>
                <a:rPr sz="1099" spc="-6" dirty="0">
                  <a:solidFill>
                    <a:srgbClr val="7E7E7E"/>
                  </a:solidFill>
                  <a:latin typeface="EYInterstate Light"/>
                  <a:cs typeface="EYInterstate Light"/>
                </a:rPr>
                <a:t>in</a:t>
              </a:r>
              <a:r>
                <a:rPr sz="1099" dirty="0">
                  <a:solidFill>
                    <a:srgbClr val="7E7E7E"/>
                  </a:solidFill>
                  <a:latin typeface="EYInterstate Light"/>
                  <a:cs typeface="EYInterstate Light"/>
                </a:rPr>
                <a:t> </a:t>
              </a:r>
              <a:r>
                <a:rPr sz="1099" spc="-4" dirty="0">
                  <a:solidFill>
                    <a:srgbClr val="7E7E7E"/>
                  </a:solidFill>
                  <a:latin typeface="EYInterstate Light"/>
                  <a:cs typeface="EYInterstate Light"/>
                </a:rPr>
                <a:t>e</a:t>
              </a:r>
              <a:r>
                <a:rPr sz="1099" spc="-16" dirty="0">
                  <a:solidFill>
                    <a:srgbClr val="7E7E7E"/>
                  </a:solidFill>
                  <a:latin typeface="EYInterstate Light"/>
                  <a:cs typeface="EYInterstate Light"/>
                </a:rPr>
                <a:t>c</a:t>
              </a:r>
              <a:r>
                <a:rPr sz="1099" spc="-6" dirty="0">
                  <a:solidFill>
                    <a:srgbClr val="7E7E7E"/>
                  </a:solidFill>
                  <a:latin typeface="EYInterstate Light"/>
                  <a:cs typeface="EYInterstate Light"/>
                </a:rPr>
                <a:t>onomies</a:t>
              </a:r>
              <a:r>
                <a:rPr sz="1099" dirty="0">
                  <a:solidFill>
                    <a:srgbClr val="7E7E7E"/>
                  </a:solidFill>
                  <a:latin typeface="EYInterstate Light"/>
                  <a:cs typeface="EYInterstate Light"/>
                </a:rPr>
                <a:t> </a:t>
              </a:r>
              <a:r>
                <a:rPr sz="1099" spc="-4" dirty="0">
                  <a:solidFill>
                    <a:srgbClr val="7E7E7E"/>
                  </a:solidFill>
                  <a:latin typeface="EYInterstate Light"/>
                  <a:cs typeface="EYInterstate Light"/>
                </a:rPr>
                <a:t>th</a:t>
              </a:r>
              <a:r>
                <a:rPr sz="1099" dirty="0">
                  <a:solidFill>
                    <a:srgbClr val="7E7E7E"/>
                  </a:solidFill>
                  <a:latin typeface="EYInterstate Light"/>
                  <a:cs typeface="EYInterstate Light"/>
                </a:rPr>
                <a:t>e</a:t>
              </a:r>
              <a:r>
                <a:rPr sz="1099" spc="-4" dirty="0">
                  <a:solidFill>
                    <a:srgbClr val="7E7E7E"/>
                  </a:solidFill>
                  <a:latin typeface="EYInterstate Light"/>
                  <a:cs typeface="EYInterstate Light"/>
                </a:rPr>
                <a:t> </a:t>
              </a:r>
              <a:r>
                <a:rPr sz="1099" spc="-25" dirty="0">
                  <a:solidFill>
                    <a:srgbClr val="7E7E7E"/>
                  </a:solidFill>
                  <a:latin typeface="EYInterstate Light"/>
                  <a:cs typeface="EYInterstate Light"/>
                </a:rPr>
                <a:t>w</a:t>
              </a:r>
              <a:r>
                <a:rPr sz="1099" dirty="0">
                  <a:solidFill>
                    <a:srgbClr val="7E7E7E"/>
                  </a:solidFill>
                  <a:latin typeface="EYInterstate Light"/>
                  <a:cs typeface="EYInterstate Light"/>
                </a:rPr>
                <a:t>orld</a:t>
              </a:r>
              <a:r>
                <a:rPr sz="1099" spc="-4" dirty="0">
                  <a:solidFill>
                    <a:srgbClr val="7E7E7E"/>
                  </a:solidFill>
                  <a:latin typeface="EYInterstate Light"/>
                  <a:cs typeface="EYInterstate Light"/>
                </a:rPr>
                <a:t> </a:t>
              </a:r>
              <a:r>
                <a:rPr sz="1099" spc="-20" dirty="0">
                  <a:solidFill>
                    <a:srgbClr val="7E7E7E"/>
                  </a:solidFill>
                  <a:latin typeface="EYInterstate Light"/>
                  <a:cs typeface="EYInterstate Light"/>
                </a:rPr>
                <a:t>o</a:t>
              </a:r>
              <a:r>
                <a:rPr sz="1099" spc="-23" dirty="0">
                  <a:solidFill>
                    <a:srgbClr val="7E7E7E"/>
                  </a:solidFill>
                  <a:latin typeface="EYInterstate Light"/>
                  <a:cs typeface="EYInterstate Light"/>
                </a:rPr>
                <a:t>v</a:t>
              </a:r>
              <a:r>
                <a:rPr sz="1099" dirty="0">
                  <a:solidFill>
                    <a:srgbClr val="7E7E7E"/>
                  </a:solidFill>
                  <a:latin typeface="EYInterstate Light"/>
                  <a:cs typeface="EYInterstate Light"/>
                </a:rPr>
                <a:t>e</a:t>
              </a:r>
              <a:r>
                <a:rPr sz="1099" spc="-107" dirty="0">
                  <a:solidFill>
                    <a:srgbClr val="7E7E7E"/>
                  </a:solidFill>
                  <a:latin typeface="EYInterstate Light"/>
                  <a:cs typeface="EYInterstate Light"/>
                </a:rPr>
                <a:t>r</a:t>
              </a:r>
              <a:r>
                <a:rPr sz="1099" dirty="0">
                  <a:solidFill>
                    <a:srgbClr val="7E7E7E"/>
                  </a:solidFill>
                  <a:latin typeface="EYInterstate Light"/>
                  <a:cs typeface="EYInterstate Light"/>
                </a:rPr>
                <a:t>. </a:t>
              </a:r>
              <a:r>
                <a:rPr sz="1099" spc="-40" dirty="0">
                  <a:solidFill>
                    <a:srgbClr val="7E7E7E"/>
                  </a:solidFill>
                  <a:latin typeface="EYInterstate Light"/>
                  <a:cs typeface="EYInterstate Light"/>
                </a:rPr>
                <a:t>W</a:t>
              </a:r>
              <a:r>
                <a:rPr sz="1099" dirty="0">
                  <a:solidFill>
                    <a:srgbClr val="7E7E7E"/>
                  </a:solidFill>
                  <a:latin typeface="EYInterstate Light"/>
                  <a:cs typeface="EYInterstate Light"/>
                </a:rPr>
                <a:t>e </a:t>
              </a:r>
              <a:r>
                <a:rPr sz="1099" spc="-4" dirty="0">
                  <a:solidFill>
                    <a:srgbClr val="7E7E7E"/>
                  </a:solidFill>
                  <a:latin typeface="EYInterstate Light"/>
                  <a:cs typeface="EYInterstate Light"/>
                </a:rPr>
                <a:t>d</a:t>
              </a:r>
              <a:r>
                <a:rPr sz="1099" spc="-19" dirty="0">
                  <a:solidFill>
                    <a:srgbClr val="7E7E7E"/>
                  </a:solidFill>
                  <a:latin typeface="EYInterstate Light"/>
                  <a:cs typeface="EYInterstate Light"/>
                </a:rPr>
                <a:t>e</a:t>
              </a:r>
              <a:r>
                <a:rPr sz="1099" spc="-23" dirty="0">
                  <a:solidFill>
                    <a:srgbClr val="7E7E7E"/>
                  </a:solidFill>
                  <a:latin typeface="EYInterstate Light"/>
                  <a:cs typeface="EYInterstate Light"/>
                </a:rPr>
                <a:t>v</a:t>
              </a:r>
              <a:r>
                <a:rPr sz="1099" spc="-4" dirty="0">
                  <a:solidFill>
                    <a:srgbClr val="7E7E7E"/>
                  </a:solidFill>
                  <a:latin typeface="EYInterstate Light"/>
                  <a:cs typeface="EYInterstate Light"/>
                </a:rPr>
                <a:t>elop </a:t>
              </a:r>
              <a:r>
                <a:rPr sz="1099" spc="-6" dirty="0">
                  <a:solidFill>
                    <a:srgbClr val="7E7E7E"/>
                  </a:solidFill>
                  <a:latin typeface="EYInterstate Light"/>
                  <a:cs typeface="EYInterstate Light"/>
                </a:rPr>
                <a:t>out</a:t>
              </a:r>
              <a:r>
                <a:rPr sz="1099" spc="-16" dirty="0">
                  <a:solidFill>
                    <a:srgbClr val="7E7E7E"/>
                  </a:solidFill>
                  <a:latin typeface="EYInterstate Light"/>
                  <a:cs typeface="EYInterstate Light"/>
                </a:rPr>
                <a:t>st</a:t>
              </a:r>
              <a:r>
                <a:rPr sz="1099" spc="-6" dirty="0">
                  <a:solidFill>
                    <a:srgbClr val="7E7E7E"/>
                  </a:solidFill>
                  <a:latin typeface="EYInterstate Light"/>
                  <a:cs typeface="EYInterstate Light"/>
                </a:rPr>
                <a:t>anding</a:t>
              </a:r>
              <a:r>
                <a:rPr sz="1099" dirty="0">
                  <a:solidFill>
                    <a:srgbClr val="7E7E7E"/>
                  </a:solidFill>
                  <a:latin typeface="EYInterstate Light"/>
                  <a:cs typeface="EYInterstate Light"/>
                </a:rPr>
                <a:t> </a:t>
              </a:r>
              <a:r>
                <a:rPr sz="1099" spc="-4" dirty="0">
                  <a:solidFill>
                    <a:srgbClr val="7E7E7E"/>
                  </a:solidFill>
                  <a:latin typeface="EYInterstate Light"/>
                  <a:cs typeface="EYInterstate Light"/>
                </a:rPr>
                <a:t>l</a:t>
              </a:r>
              <a:r>
                <a:rPr sz="1099" spc="-6" dirty="0">
                  <a:solidFill>
                    <a:srgbClr val="7E7E7E"/>
                  </a:solidFill>
                  <a:latin typeface="EYInterstate Light"/>
                  <a:cs typeface="EYInterstate Light"/>
                </a:rPr>
                <a:t>e</a:t>
              </a:r>
              <a:r>
                <a:rPr sz="1099" dirty="0">
                  <a:solidFill>
                    <a:srgbClr val="7E7E7E"/>
                  </a:solidFill>
                  <a:latin typeface="EYInterstate Light"/>
                  <a:cs typeface="EYInterstate Light"/>
                </a:rPr>
                <a:t>ade</a:t>
              </a:r>
              <a:r>
                <a:rPr sz="1099" spc="-19" dirty="0">
                  <a:solidFill>
                    <a:srgbClr val="7E7E7E"/>
                  </a:solidFill>
                  <a:latin typeface="EYInterstate Light"/>
                  <a:cs typeface="EYInterstate Light"/>
                </a:rPr>
                <a:t>r</a:t>
              </a:r>
              <a:r>
                <a:rPr sz="1099" spc="-6" dirty="0">
                  <a:solidFill>
                    <a:srgbClr val="7E7E7E"/>
                  </a:solidFill>
                  <a:latin typeface="EYInterstate Light"/>
                  <a:cs typeface="EYInterstate Light"/>
                </a:rPr>
                <a:t>s</a:t>
              </a:r>
              <a:r>
                <a:rPr sz="1099" dirty="0">
                  <a:solidFill>
                    <a:srgbClr val="7E7E7E"/>
                  </a:solidFill>
                  <a:latin typeface="EYInterstate Light"/>
                  <a:cs typeface="EYInterstate Light"/>
                </a:rPr>
                <a:t> </a:t>
              </a:r>
              <a:r>
                <a:rPr sz="1099" spc="-6" dirty="0">
                  <a:solidFill>
                    <a:srgbClr val="7E7E7E"/>
                  </a:solidFill>
                  <a:latin typeface="EYInterstate Light"/>
                  <a:cs typeface="EYInterstate Light"/>
                </a:rPr>
                <a:t>who</a:t>
              </a:r>
              <a:r>
                <a:rPr sz="1099" spc="-4" dirty="0">
                  <a:solidFill>
                    <a:srgbClr val="7E7E7E"/>
                  </a:solidFill>
                  <a:latin typeface="EYInterstate Light"/>
                  <a:cs typeface="EYInterstate Light"/>
                </a:rPr>
                <a:t> </a:t>
              </a:r>
              <a:r>
                <a:rPr sz="1099" spc="-19" dirty="0">
                  <a:solidFill>
                    <a:srgbClr val="7E7E7E"/>
                  </a:solidFill>
                  <a:latin typeface="EYInterstate Light"/>
                  <a:cs typeface="EYInterstate Light"/>
                </a:rPr>
                <a:t>t</a:t>
              </a:r>
              <a:r>
                <a:rPr sz="1099" spc="-6" dirty="0">
                  <a:solidFill>
                    <a:srgbClr val="7E7E7E"/>
                  </a:solidFill>
                  <a:latin typeface="EYInterstate Light"/>
                  <a:cs typeface="EYInterstate Light"/>
                </a:rPr>
                <a:t>e</a:t>
              </a:r>
              <a:r>
                <a:rPr sz="1099" spc="-4" dirty="0">
                  <a:solidFill>
                    <a:srgbClr val="7E7E7E"/>
                  </a:solidFill>
                  <a:latin typeface="EYInterstate Light"/>
                  <a:cs typeface="EYInterstate Light"/>
                </a:rPr>
                <a:t>a</a:t>
              </a:r>
              <a:r>
                <a:rPr sz="1099" dirty="0">
                  <a:solidFill>
                    <a:srgbClr val="7E7E7E"/>
                  </a:solidFill>
                  <a:latin typeface="EYInterstate Light"/>
                  <a:cs typeface="EYInterstate Light"/>
                </a:rPr>
                <a:t>m</a:t>
              </a:r>
              <a:r>
                <a:rPr sz="1099" spc="-4" dirty="0">
                  <a:solidFill>
                    <a:srgbClr val="7E7E7E"/>
                  </a:solidFill>
                  <a:latin typeface="EYInterstate Light"/>
                  <a:cs typeface="EYInterstate Light"/>
                </a:rPr>
                <a:t> </a:t>
              </a:r>
              <a:r>
                <a:rPr sz="1099" spc="-19" dirty="0">
                  <a:solidFill>
                    <a:srgbClr val="7E7E7E"/>
                  </a:solidFill>
                  <a:latin typeface="EYInterstate Light"/>
                  <a:cs typeface="EYInterstate Light"/>
                </a:rPr>
                <a:t>t</a:t>
              </a:r>
              <a:r>
                <a:rPr sz="1099" spc="-6" dirty="0">
                  <a:solidFill>
                    <a:srgbClr val="7E7E7E"/>
                  </a:solidFill>
                  <a:latin typeface="EYInterstate Light"/>
                  <a:cs typeface="EYInterstate Light"/>
                </a:rPr>
                <a:t>o</a:t>
              </a:r>
              <a:r>
                <a:rPr sz="1099" dirty="0">
                  <a:solidFill>
                    <a:srgbClr val="7E7E7E"/>
                  </a:solidFill>
                  <a:latin typeface="EYInterstate Light"/>
                  <a:cs typeface="EYInterstate Light"/>
                </a:rPr>
                <a:t> </a:t>
              </a:r>
              <a:r>
                <a:rPr sz="1099" spc="-4" dirty="0">
                  <a:solidFill>
                    <a:srgbClr val="7E7E7E"/>
                  </a:solidFill>
                  <a:latin typeface="EYInterstate Light"/>
                  <a:cs typeface="EYInterstate Light"/>
                </a:rPr>
                <a:t>del</a:t>
              </a:r>
              <a:r>
                <a:rPr sz="1099" dirty="0">
                  <a:solidFill>
                    <a:srgbClr val="7E7E7E"/>
                  </a:solidFill>
                  <a:latin typeface="EYInterstate Light"/>
                  <a:cs typeface="EYInterstate Light"/>
                </a:rPr>
                <a:t>i</a:t>
              </a:r>
              <a:r>
                <a:rPr sz="1099" spc="-23" dirty="0">
                  <a:solidFill>
                    <a:srgbClr val="7E7E7E"/>
                  </a:solidFill>
                  <a:latin typeface="EYInterstate Light"/>
                  <a:cs typeface="EYInterstate Light"/>
                </a:rPr>
                <a:t>v</a:t>
              </a:r>
              <a:r>
                <a:rPr sz="1099" spc="-4" dirty="0">
                  <a:solidFill>
                    <a:srgbClr val="7E7E7E"/>
                  </a:solidFill>
                  <a:latin typeface="EYInterstate Light"/>
                  <a:cs typeface="EYInterstate Light"/>
                </a:rPr>
                <a:t>e</a:t>
              </a:r>
              <a:r>
                <a:rPr sz="1099" dirty="0">
                  <a:solidFill>
                    <a:srgbClr val="7E7E7E"/>
                  </a:solidFill>
                  <a:latin typeface="EYInterstate Light"/>
                  <a:cs typeface="EYInterstate Light"/>
                </a:rPr>
                <a:t>r</a:t>
              </a:r>
              <a:r>
                <a:rPr sz="1099" spc="-4" dirty="0">
                  <a:solidFill>
                    <a:srgbClr val="7E7E7E"/>
                  </a:solidFill>
                  <a:latin typeface="EYInterstate Light"/>
                  <a:cs typeface="EYInterstate Light"/>
                </a:rPr>
                <a:t> </a:t>
              </a:r>
              <a:r>
                <a:rPr sz="1099" spc="-6" dirty="0">
                  <a:solidFill>
                    <a:srgbClr val="7E7E7E"/>
                  </a:solidFill>
                  <a:latin typeface="EYInterstate Light"/>
                  <a:cs typeface="EYInterstate Light"/>
                </a:rPr>
                <a:t>on</a:t>
              </a:r>
              <a:r>
                <a:rPr sz="1099" dirty="0">
                  <a:solidFill>
                    <a:srgbClr val="7E7E7E"/>
                  </a:solidFill>
                  <a:latin typeface="EYInterstate Light"/>
                  <a:cs typeface="EYInterstate Light"/>
                </a:rPr>
                <a:t> our </a:t>
              </a:r>
              <a:r>
                <a:rPr sz="1099" spc="-4" dirty="0">
                  <a:solidFill>
                    <a:srgbClr val="7E7E7E"/>
                  </a:solidFill>
                  <a:latin typeface="EYInterstate Light"/>
                  <a:cs typeface="EYInterstate Light"/>
                </a:rPr>
                <a:t>p</a:t>
              </a:r>
              <a:r>
                <a:rPr sz="1099" spc="-20" dirty="0">
                  <a:solidFill>
                    <a:srgbClr val="7E7E7E"/>
                  </a:solidFill>
                  <a:latin typeface="EYInterstate Light"/>
                  <a:cs typeface="EYInterstate Light"/>
                </a:rPr>
                <a:t>r</a:t>
              </a:r>
              <a:r>
                <a:rPr sz="1099" dirty="0">
                  <a:solidFill>
                    <a:srgbClr val="7E7E7E"/>
                  </a:solidFill>
                  <a:latin typeface="EYInterstate Light"/>
                  <a:cs typeface="EYInterstate Light"/>
                </a:rPr>
                <a:t>om</a:t>
              </a:r>
              <a:r>
                <a:rPr sz="1099" spc="-4" dirty="0">
                  <a:solidFill>
                    <a:srgbClr val="7E7E7E"/>
                  </a:solidFill>
                  <a:latin typeface="EYInterstate Light"/>
                  <a:cs typeface="EYInterstate Light"/>
                </a:rPr>
                <a:t>i</a:t>
              </a:r>
              <a:r>
                <a:rPr sz="1099" spc="-16" dirty="0">
                  <a:solidFill>
                    <a:srgbClr val="7E7E7E"/>
                  </a:solidFill>
                  <a:latin typeface="EYInterstate Light"/>
                  <a:cs typeface="EYInterstate Light"/>
                </a:rPr>
                <a:t>se</a:t>
              </a:r>
              <a:r>
                <a:rPr sz="1099" spc="-6" dirty="0">
                  <a:solidFill>
                    <a:srgbClr val="7E7E7E"/>
                  </a:solidFill>
                  <a:latin typeface="EYInterstate Light"/>
                  <a:cs typeface="EYInterstate Light"/>
                </a:rPr>
                <a:t>s</a:t>
              </a:r>
              <a:r>
                <a:rPr sz="1099" dirty="0">
                  <a:solidFill>
                    <a:srgbClr val="7E7E7E"/>
                  </a:solidFill>
                  <a:latin typeface="EYInterstate Light"/>
                  <a:cs typeface="EYInterstate Light"/>
                </a:rPr>
                <a:t> </a:t>
              </a:r>
              <a:r>
                <a:rPr sz="1099" spc="-19" dirty="0">
                  <a:solidFill>
                    <a:srgbClr val="7E7E7E"/>
                  </a:solidFill>
                  <a:latin typeface="EYInterstate Light"/>
                  <a:cs typeface="EYInterstate Light"/>
                </a:rPr>
                <a:t>t</a:t>
              </a:r>
              <a:r>
                <a:rPr sz="1099" spc="-6" dirty="0">
                  <a:solidFill>
                    <a:srgbClr val="7E7E7E"/>
                  </a:solidFill>
                  <a:latin typeface="EYInterstate Light"/>
                  <a:cs typeface="EYInterstate Light"/>
                </a:rPr>
                <a:t>o</a:t>
              </a:r>
              <a:r>
                <a:rPr sz="1099" dirty="0">
                  <a:solidFill>
                    <a:srgbClr val="7E7E7E"/>
                  </a:solidFill>
                  <a:latin typeface="EYInterstate Light"/>
                  <a:cs typeface="EYInterstate Light"/>
                </a:rPr>
                <a:t> </a:t>
              </a:r>
              <a:r>
                <a:rPr sz="1099" spc="-4" dirty="0">
                  <a:solidFill>
                    <a:srgbClr val="7E7E7E"/>
                  </a:solidFill>
                  <a:latin typeface="EYInterstate Light"/>
                  <a:cs typeface="EYInterstate Light"/>
                </a:rPr>
                <a:t>al</a:t>
              </a:r>
              <a:r>
                <a:rPr sz="1099" dirty="0">
                  <a:solidFill>
                    <a:srgbClr val="7E7E7E"/>
                  </a:solidFill>
                  <a:latin typeface="EYInterstate Light"/>
                  <a:cs typeface="EYInterstate Light"/>
                </a:rPr>
                <a:t>l</a:t>
              </a:r>
              <a:r>
                <a:rPr sz="1099" spc="-4" dirty="0">
                  <a:solidFill>
                    <a:srgbClr val="7E7E7E"/>
                  </a:solidFill>
                  <a:latin typeface="EYInterstate Light"/>
                  <a:cs typeface="EYInterstate Light"/>
                </a:rPr>
                <a:t> </a:t>
              </a:r>
              <a:r>
                <a:rPr sz="1099" spc="-20" dirty="0">
                  <a:solidFill>
                    <a:srgbClr val="7E7E7E"/>
                  </a:solidFill>
                  <a:latin typeface="EYInterstate Light"/>
                  <a:cs typeface="EYInterstate Light"/>
                </a:rPr>
                <a:t>o</a:t>
              </a:r>
              <a:r>
                <a:rPr sz="1099" spc="-4" dirty="0">
                  <a:solidFill>
                    <a:srgbClr val="7E7E7E"/>
                  </a:solidFill>
                  <a:latin typeface="EYInterstate Light"/>
                  <a:cs typeface="EYInterstate Light"/>
                </a:rPr>
                <a:t>f</a:t>
              </a:r>
              <a:r>
                <a:rPr sz="1099" dirty="0">
                  <a:solidFill>
                    <a:srgbClr val="7E7E7E"/>
                  </a:solidFill>
                  <a:latin typeface="EYInterstate Light"/>
                  <a:cs typeface="EYInterstate Light"/>
                </a:rPr>
                <a:t> our</a:t>
              </a:r>
              <a:r>
                <a:rPr sz="1099" spc="-4" dirty="0">
                  <a:solidFill>
                    <a:srgbClr val="7E7E7E"/>
                  </a:solidFill>
                  <a:latin typeface="EYInterstate Light"/>
                  <a:cs typeface="EYInterstate Light"/>
                </a:rPr>
                <a:t> </a:t>
              </a:r>
              <a:r>
                <a:rPr sz="1099" spc="-16" dirty="0">
                  <a:solidFill>
                    <a:srgbClr val="7E7E7E"/>
                  </a:solidFill>
                  <a:latin typeface="EYInterstate Light"/>
                  <a:cs typeface="EYInterstate Light"/>
                </a:rPr>
                <a:t>st</a:t>
              </a:r>
              <a:r>
                <a:rPr sz="1099" dirty="0">
                  <a:solidFill>
                    <a:srgbClr val="7E7E7E"/>
                  </a:solidFill>
                  <a:latin typeface="EYInterstate Light"/>
                  <a:cs typeface="EYInterstate Light"/>
                </a:rPr>
                <a:t>a</a:t>
              </a:r>
              <a:r>
                <a:rPr sz="1099" spc="-25" dirty="0">
                  <a:solidFill>
                    <a:srgbClr val="7E7E7E"/>
                  </a:solidFill>
                  <a:latin typeface="EYInterstate Light"/>
                  <a:cs typeface="EYInterstate Light"/>
                </a:rPr>
                <a:t>k</a:t>
              </a:r>
              <a:r>
                <a:rPr sz="1099" spc="-6" dirty="0">
                  <a:solidFill>
                    <a:srgbClr val="7E7E7E"/>
                  </a:solidFill>
                  <a:latin typeface="EYInterstate Light"/>
                  <a:cs typeface="EYInterstate Light"/>
                </a:rPr>
                <a:t>eholde</a:t>
              </a:r>
              <a:r>
                <a:rPr sz="1099" spc="-19" dirty="0">
                  <a:solidFill>
                    <a:srgbClr val="7E7E7E"/>
                  </a:solidFill>
                  <a:latin typeface="EYInterstate Light"/>
                  <a:cs typeface="EYInterstate Light"/>
                </a:rPr>
                <a:t>rs</a:t>
              </a:r>
              <a:r>
                <a:rPr sz="1099" dirty="0">
                  <a:solidFill>
                    <a:srgbClr val="7E7E7E"/>
                  </a:solidFill>
                  <a:latin typeface="EYInterstate Light"/>
                  <a:cs typeface="EYInterstate Light"/>
                </a:rPr>
                <a:t>. </a:t>
              </a:r>
              <a:r>
                <a:rPr sz="1099" spc="-6" dirty="0">
                  <a:solidFill>
                    <a:srgbClr val="7E7E7E"/>
                  </a:solidFill>
                  <a:latin typeface="EYInterstate Light"/>
                  <a:cs typeface="EYInterstate Light"/>
                </a:rPr>
                <a:t>In</a:t>
              </a:r>
              <a:r>
                <a:rPr sz="1099" spc="-4" dirty="0">
                  <a:solidFill>
                    <a:srgbClr val="7E7E7E"/>
                  </a:solidFill>
                  <a:latin typeface="EYInterstate Light"/>
                  <a:cs typeface="EYInterstate Light"/>
                </a:rPr>
                <a:t> </a:t>
              </a:r>
              <a:r>
                <a:rPr sz="1099" spc="-16" dirty="0">
                  <a:solidFill>
                    <a:srgbClr val="7E7E7E"/>
                  </a:solidFill>
                  <a:latin typeface="EYInterstate Light"/>
                  <a:cs typeface="EYInterstate Light"/>
                </a:rPr>
                <a:t>s</a:t>
              </a:r>
              <a:r>
                <a:rPr sz="1099" spc="-6" dirty="0">
                  <a:solidFill>
                    <a:srgbClr val="7E7E7E"/>
                  </a:solidFill>
                  <a:latin typeface="EYInterstate Light"/>
                  <a:cs typeface="EYInterstate Light"/>
                </a:rPr>
                <a:t>o</a:t>
              </a:r>
              <a:r>
                <a:rPr sz="1099" dirty="0">
                  <a:solidFill>
                    <a:srgbClr val="7E7E7E"/>
                  </a:solidFill>
                  <a:latin typeface="EYInterstate Light"/>
                  <a:cs typeface="EYInterstate Light"/>
                </a:rPr>
                <a:t> </a:t>
              </a:r>
              <a:r>
                <a:rPr sz="1099" spc="-6" dirty="0">
                  <a:solidFill>
                    <a:srgbClr val="7E7E7E"/>
                  </a:solidFill>
                  <a:latin typeface="EYInterstate Light"/>
                  <a:cs typeface="EYInterstate Light"/>
                </a:rPr>
                <a:t>doing</a:t>
              </a:r>
              <a:r>
                <a:rPr sz="1099" spc="-4" dirty="0">
                  <a:solidFill>
                    <a:srgbClr val="7E7E7E"/>
                  </a:solidFill>
                  <a:latin typeface="EYInterstate Light"/>
                  <a:cs typeface="EYInterstate Light"/>
                </a:rPr>
                <a:t>, </a:t>
              </a:r>
              <a:r>
                <a:rPr sz="1099" spc="-25" dirty="0">
                  <a:solidFill>
                    <a:srgbClr val="7E7E7E"/>
                  </a:solidFill>
                  <a:latin typeface="EYInterstate Light"/>
                  <a:cs typeface="EYInterstate Light"/>
                </a:rPr>
                <a:t>w</a:t>
              </a:r>
              <a:r>
                <a:rPr sz="1099" dirty="0">
                  <a:solidFill>
                    <a:srgbClr val="7E7E7E"/>
                  </a:solidFill>
                  <a:latin typeface="EYInterstate Light"/>
                  <a:cs typeface="EYInterstate Light"/>
                </a:rPr>
                <a:t>e </a:t>
              </a:r>
              <a:r>
                <a:rPr sz="1099" spc="-4" dirty="0">
                  <a:solidFill>
                    <a:srgbClr val="7E7E7E"/>
                  </a:solidFill>
                  <a:latin typeface="EYInterstate Light"/>
                  <a:cs typeface="EYInterstate Light"/>
                </a:rPr>
                <a:t>p</a:t>
              </a:r>
              <a:r>
                <a:rPr sz="1099" dirty="0">
                  <a:solidFill>
                    <a:srgbClr val="7E7E7E"/>
                  </a:solidFill>
                  <a:latin typeface="EYInterstate Light"/>
                  <a:cs typeface="EYInterstate Light"/>
                </a:rPr>
                <a:t>l</a:t>
              </a:r>
              <a:r>
                <a:rPr sz="1099" spc="-16" dirty="0">
                  <a:solidFill>
                    <a:srgbClr val="7E7E7E"/>
                  </a:solidFill>
                  <a:latin typeface="EYInterstate Light"/>
                  <a:cs typeface="EYInterstate Light"/>
                </a:rPr>
                <a:t>a</a:t>
              </a:r>
              <a:r>
                <a:rPr sz="1099" spc="-6" dirty="0">
                  <a:solidFill>
                    <a:srgbClr val="7E7E7E"/>
                  </a:solidFill>
                  <a:latin typeface="EYInterstate Light"/>
                  <a:cs typeface="EYInterstate Light"/>
                </a:rPr>
                <a:t>y</a:t>
              </a:r>
              <a:r>
                <a:rPr sz="1099" dirty="0">
                  <a:solidFill>
                    <a:srgbClr val="7E7E7E"/>
                  </a:solidFill>
                  <a:latin typeface="EYInterstate Light"/>
                  <a:cs typeface="EYInterstate Light"/>
                </a:rPr>
                <a:t> a </a:t>
              </a:r>
              <a:r>
                <a:rPr sz="1099" spc="-4" dirty="0">
                  <a:solidFill>
                    <a:srgbClr val="7E7E7E"/>
                  </a:solidFill>
                  <a:latin typeface="EYInterstate Light"/>
                  <a:cs typeface="EYInterstate Light"/>
                </a:rPr>
                <a:t>crit</a:t>
              </a:r>
              <a:r>
                <a:rPr sz="1099" dirty="0">
                  <a:solidFill>
                    <a:srgbClr val="7E7E7E"/>
                  </a:solidFill>
                  <a:latin typeface="EYInterstate Light"/>
                  <a:cs typeface="EYInterstate Light"/>
                </a:rPr>
                <a:t>i</a:t>
              </a:r>
              <a:r>
                <a:rPr sz="1099" spc="-16" dirty="0">
                  <a:solidFill>
                    <a:srgbClr val="7E7E7E"/>
                  </a:solidFill>
                  <a:latin typeface="EYInterstate Light"/>
                  <a:cs typeface="EYInterstate Light"/>
                </a:rPr>
                <a:t>c</a:t>
              </a:r>
              <a:r>
                <a:rPr sz="1099" spc="-4" dirty="0">
                  <a:solidFill>
                    <a:srgbClr val="7E7E7E"/>
                  </a:solidFill>
                  <a:latin typeface="EYInterstate Light"/>
                  <a:cs typeface="EYInterstate Light"/>
                </a:rPr>
                <a:t>a</a:t>
              </a:r>
              <a:r>
                <a:rPr sz="1099" dirty="0">
                  <a:solidFill>
                    <a:srgbClr val="7E7E7E"/>
                  </a:solidFill>
                  <a:latin typeface="EYInterstate Light"/>
                  <a:cs typeface="EYInterstate Light"/>
                </a:rPr>
                <a:t>l </a:t>
              </a:r>
              <a:r>
                <a:rPr sz="1099" spc="-20" dirty="0">
                  <a:solidFill>
                    <a:srgbClr val="7E7E7E"/>
                  </a:solidFill>
                  <a:latin typeface="EYInterstate Light"/>
                  <a:cs typeface="EYInterstate Light"/>
                </a:rPr>
                <a:t>r</a:t>
              </a:r>
              <a:r>
                <a:rPr sz="1099" spc="-6" dirty="0">
                  <a:solidFill>
                    <a:srgbClr val="7E7E7E"/>
                  </a:solidFill>
                  <a:latin typeface="EYInterstate Light"/>
                  <a:cs typeface="EYInterstate Light"/>
                </a:rPr>
                <a:t>ole</a:t>
              </a:r>
              <a:r>
                <a:rPr sz="1099" spc="-4" dirty="0">
                  <a:solidFill>
                    <a:srgbClr val="7E7E7E"/>
                  </a:solidFill>
                  <a:latin typeface="EYInterstate Light"/>
                  <a:cs typeface="EYInterstate Light"/>
                </a:rPr>
                <a:t> </a:t>
              </a:r>
              <a:r>
                <a:rPr sz="1099" spc="-6" dirty="0">
                  <a:solidFill>
                    <a:srgbClr val="7E7E7E"/>
                  </a:solidFill>
                  <a:latin typeface="EYInterstate Light"/>
                  <a:cs typeface="EYInterstate Light"/>
                </a:rPr>
                <a:t>in</a:t>
              </a:r>
              <a:r>
                <a:rPr sz="1099" dirty="0">
                  <a:solidFill>
                    <a:srgbClr val="7E7E7E"/>
                  </a:solidFill>
                  <a:latin typeface="EYInterstate Light"/>
                  <a:cs typeface="EYInterstate Light"/>
                </a:rPr>
                <a:t> </a:t>
              </a:r>
              <a:r>
                <a:rPr sz="1099" spc="-6" dirty="0">
                  <a:solidFill>
                    <a:srgbClr val="7E7E7E"/>
                  </a:solidFill>
                  <a:latin typeface="EYInterstate Light"/>
                  <a:cs typeface="EYInterstate Light"/>
                </a:rPr>
                <a:t>building</a:t>
              </a:r>
              <a:r>
                <a:rPr sz="1099" dirty="0">
                  <a:solidFill>
                    <a:srgbClr val="7E7E7E"/>
                  </a:solidFill>
                  <a:latin typeface="EYInterstate Light"/>
                  <a:cs typeface="EYInterstate Light"/>
                </a:rPr>
                <a:t> a </a:t>
              </a:r>
              <a:r>
                <a:rPr sz="1099" spc="-4" dirty="0">
                  <a:solidFill>
                    <a:srgbClr val="7E7E7E"/>
                  </a:solidFill>
                  <a:latin typeface="EYInterstate Light"/>
                  <a:cs typeface="EYInterstate Light"/>
                </a:rPr>
                <a:t>b</a:t>
              </a:r>
              <a:r>
                <a:rPr sz="1099" spc="-6" dirty="0">
                  <a:solidFill>
                    <a:srgbClr val="7E7E7E"/>
                  </a:solidFill>
                  <a:latin typeface="EYInterstate Light"/>
                  <a:cs typeface="EYInterstate Light"/>
                </a:rPr>
                <a:t>e</a:t>
              </a:r>
              <a:r>
                <a:rPr sz="1099" spc="-16" dirty="0">
                  <a:solidFill>
                    <a:srgbClr val="7E7E7E"/>
                  </a:solidFill>
                  <a:latin typeface="EYInterstate Light"/>
                  <a:cs typeface="EYInterstate Light"/>
                </a:rPr>
                <a:t>t</a:t>
              </a:r>
              <a:r>
                <a:rPr sz="1099" spc="-19" dirty="0">
                  <a:solidFill>
                    <a:srgbClr val="7E7E7E"/>
                  </a:solidFill>
                  <a:latin typeface="EYInterstate Light"/>
                  <a:cs typeface="EYInterstate Light"/>
                </a:rPr>
                <a:t>t</a:t>
              </a:r>
              <a:r>
                <a:rPr sz="1099" spc="-4" dirty="0">
                  <a:solidFill>
                    <a:srgbClr val="7E7E7E"/>
                  </a:solidFill>
                  <a:latin typeface="EYInterstate Light"/>
                  <a:cs typeface="EYInterstate Light"/>
                </a:rPr>
                <a:t>e</a:t>
              </a:r>
              <a:r>
                <a:rPr sz="1099" dirty="0">
                  <a:solidFill>
                    <a:srgbClr val="7E7E7E"/>
                  </a:solidFill>
                  <a:latin typeface="EYInterstate Light"/>
                  <a:cs typeface="EYInterstate Light"/>
                </a:rPr>
                <a:t>r</a:t>
              </a:r>
              <a:r>
                <a:rPr sz="1099" spc="-4" dirty="0">
                  <a:solidFill>
                    <a:srgbClr val="7E7E7E"/>
                  </a:solidFill>
                  <a:latin typeface="EYInterstate Light"/>
                  <a:cs typeface="EYInterstate Light"/>
                </a:rPr>
                <a:t> </a:t>
              </a:r>
              <a:r>
                <a:rPr sz="1099" spc="-25" dirty="0">
                  <a:solidFill>
                    <a:srgbClr val="7E7E7E"/>
                  </a:solidFill>
                  <a:latin typeface="EYInterstate Light"/>
                  <a:cs typeface="EYInterstate Light"/>
                </a:rPr>
                <a:t>w</a:t>
              </a:r>
              <a:r>
                <a:rPr sz="1099" spc="-6" dirty="0">
                  <a:solidFill>
                    <a:srgbClr val="7E7E7E"/>
                  </a:solidFill>
                  <a:latin typeface="EYInterstate Light"/>
                  <a:cs typeface="EYInterstate Light"/>
                </a:rPr>
                <a:t>orking</a:t>
              </a:r>
              <a:r>
                <a:rPr sz="1099" spc="-4" dirty="0">
                  <a:solidFill>
                    <a:srgbClr val="7E7E7E"/>
                  </a:solidFill>
                  <a:latin typeface="EYInterstate Light"/>
                  <a:cs typeface="EYInterstate Light"/>
                </a:rPr>
                <a:t> </a:t>
              </a:r>
              <a:r>
                <a:rPr sz="1099" spc="-25" dirty="0">
                  <a:solidFill>
                    <a:srgbClr val="7E7E7E"/>
                  </a:solidFill>
                  <a:latin typeface="EYInterstate Light"/>
                  <a:cs typeface="EYInterstate Light"/>
                </a:rPr>
                <a:t>w</a:t>
              </a:r>
              <a:r>
                <a:rPr sz="1099" dirty="0">
                  <a:solidFill>
                    <a:srgbClr val="7E7E7E"/>
                  </a:solidFill>
                  <a:latin typeface="EYInterstate Light"/>
                  <a:cs typeface="EYInterstate Light"/>
                </a:rPr>
                <a:t>orld </a:t>
              </a:r>
              <a:r>
                <a:rPr sz="1099" spc="-20" dirty="0">
                  <a:solidFill>
                    <a:srgbClr val="7E7E7E"/>
                  </a:solidFill>
                  <a:latin typeface="EYInterstate Light"/>
                  <a:cs typeface="EYInterstate Light"/>
                </a:rPr>
                <a:t>f</a:t>
              </a:r>
              <a:r>
                <a:rPr sz="1099" dirty="0">
                  <a:solidFill>
                    <a:srgbClr val="7E7E7E"/>
                  </a:solidFill>
                  <a:latin typeface="EYInterstate Light"/>
                  <a:cs typeface="EYInterstate Light"/>
                </a:rPr>
                <a:t>or</a:t>
              </a:r>
              <a:r>
                <a:rPr sz="1099" spc="-4" dirty="0">
                  <a:solidFill>
                    <a:srgbClr val="7E7E7E"/>
                  </a:solidFill>
                  <a:latin typeface="EYInterstate Light"/>
                  <a:cs typeface="EYInterstate Light"/>
                </a:rPr>
                <a:t> </a:t>
              </a:r>
              <a:r>
                <a:rPr sz="1099" dirty="0">
                  <a:solidFill>
                    <a:srgbClr val="7E7E7E"/>
                  </a:solidFill>
                  <a:latin typeface="EYInterstate Light"/>
                  <a:cs typeface="EYInterstate Light"/>
                </a:rPr>
                <a:t>our</a:t>
              </a:r>
              <a:r>
                <a:rPr sz="1099" spc="-4" dirty="0">
                  <a:solidFill>
                    <a:srgbClr val="7E7E7E"/>
                  </a:solidFill>
                  <a:latin typeface="EYInterstate Light"/>
                  <a:cs typeface="EYInterstate Light"/>
                </a:rPr>
                <a:t> peop</a:t>
              </a:r>
              <a:r>
                <a:rPr sz="1099" dirty="0">
                  <a:solidFill>
                    <a:srgbClr val="7E7E7E"/>
                  </a:solidFill>
                  <a:latin typeface="EYInterstate Light"/>
                  <a:cs typeface="EYInterstate Light"/>
                </a:rPr>
                <a:t>l</a:t>
              </a:r>
              <a:r>
                <a:rPr sz="1099" spc="-20" dirty="0">
                  <a:solidFill>
                    <a:srgbClr val="7E7E7E"/>
                  </a:solidFill>
                  <a:latin typeface="EYInterstate Light"/>
                  <a:cs typeface="EYInterstate Light"/>
                </a:rPr>
                <a:t>e</a:t>
              </a:r>
              <a:r>
                <a:rPr sz="1099" dirty="0">
                  <a:solidFill>
                    <a:srgbClr val="7E7E7E"/>
                  </a:solidFill>
                  <a:latin typeface="EYInterstate Light"/>
                  <a:cs typeface="EYInterstate Light"/>
                </a:rPr>
                <a:t>, </a:t>
              </a:r>
              <a:r>
                <a:rPr sz="1099" spc="-20" dirty="0">
                  <a:solidFill>
                    <a:srgbClr val="7E7E7E"/>
                  </a:solidFill>
                  <a:latin typeface="EYInterstate Light"/>
                  <a:cs typeface="EYInterstate Light"/>
                </a:rPr>
                <a:t>f</a:t>
              </a:r>
              <a:r>
                <a:rPr sz="1099" dirty="0">
                  <a:solidFill>
                    <a:srgbClr val="7E7E7E"/>
                  </a:solidFill>
                  <a:latin typeface="EYInterstate Light"/>
                  <a:cs typeface="EYInterstate Light"/>
                </a:rPr>
                <a:t>or</a:t>
              </a:r>
              <a:r>
                <a:rPr sz="1099" spc="-4" dirty="0">
                  <a:solidFill>
                    <a:srgbClr val="7E7E7E"/>
                  </a:solidFill>
                  <a:latin typeface="EYInterstate Light"/>
                  <a:cs typeface="EYInterstate Light"/>
                </a:rPr>
                <a:t> </a:t>
              </a:r>
              <a:r>
                <a:rPr sz="1099" dirty="0">
                  <a:solidFill>
                    <a:srgbClr val="7E7E7E"/>
                  </a:solidFill>
                  <a:latin typeface="EYInterstate Light"/>
                  <a:cs typeface="EYInterstate Light"/>
                </a:rPr>
                <a:t>our</a:t>
              </a:r>
              <a:r>
                <a:rPr sz="1099" spc="-4" dirty="0">
                  <a:solidFill>
                    <a:srgbClr val="7E7E7E"/>
                  </a:solidFill>
                  <a:latin typeface="EYInterstate Light"/>
                  <a:cs typeface="EYInterstate Light"/>
                </a:rPr>
                <a:t> cli</a:t>
              </a:r>
              <a:r>
                <a:rPr sz="1099" dirty="0">
                  <a:solidFill>
                    <a:srgbClr val="7E7E7E"/>
                  </a:solidFill>
                  <a:latin typeface="EYInterstate Light"/>
                  <a:cs typeface="EYInterstate Light"/>
                </a:rPr>
                <a:t>e</a:t>
              </a:r>
              <a:r>
                <a:rPr sz="1099" spc="-12" dirty="0">
                  <a:solidFill>
                    <a:srgbClr val="7E7E7E"/>
                  </a:solidFill>
                  <a:latin typeface="EYInterstate Light"/>
                  <a:cs typeface="EYInterstate Light"/>
                </a:rPr>
                <a:t>n</a:t>
              </a:r>
              <a:r>
                <a:rPr sz="1099" spc="-6" dirty="0">
                  <a:solidFill>
                    <a:srgbClr val="7E7E7E"/>
                  </a:solidFill>
                  <a:latin typeface="EYInterstate Light"/>
                  <a:cs typeface="EYInterstate Light"/>
                </a:rPr>
                <a:t>ts</a:t>
              </a:r>
              <a:r>
                <a:rPr sz="1099" dirty="0">
                  <a:solidFill>
                    <a:srgbClr val="7E7E7E"/>
                  </a:solidFill>
                  <a:latin typeface="EYInterstate Light"/>
                  <a:cs typeface="EYInterstate Light"/>
                </a:rPr>
                <a:t> </a:t>
              </a:r>
              <a:r>
                <a:rPr sz="1099" spc="-6" dirty="0">
                  <a:solidFill>
                    <a:srgbClr val="7E7E7E"/>
                  </a:solidFill>
                  <a:latin typeface="EYInterstate Light"/>
                  <a:cs typeface="EYInterstate Light"/>
                </a:rPr>
                <a:t>and</a:t>
              </a:r>
              <a:r>
                <a:rPr sz="1099" spc="-4" dirty="0">
                  <a:solidFill>
                    <a:srgbClr val="7E7E7E"/>
                  </a:solidFill>
                  <a:latin typeface="EYInterstate Light"/>
                  <a:cs typeface="EYInterstate Light"/>
                </a:rPr>
                <a:t> </a:t>
              </a:r>
              <a:r>
                <a:rPr sz="1099" spc="-20" dirty="0">
                  <a:solidFill>
                    <a:srgbClr val="7E7E7E"/>
                  </a:solidFill>
                  <a:latin typeface="EYInterstate Light"/>
                  <a:cs typeface="EYInterstate Light"/>
                </a:rPr>
                <a:t>f</a:t>
              </a:r>
              <a:r>
                <a:rPr sz="1099" dirty="0">
                  <a:solidFill>
                    <a:srgbClr val="7E7E7E"/>
                  </a:solidFill>
                  <a:latin typeface="EYInterstate Light"/>
                  <a:cs typeface="EYInterstate Light"/>
                </a:rPr>
                <a:t>or</a:t>
              </a:r>
              <a:r>
                <a:rPr sz="1099" spc="-4" dirty="0">
                  <a:solidFill>
                    <a:srgbClr val="7E7E7E"/>
                  </a:solidFill>
                  <a:latin typeface="EYInterstate Light"/>
                  <a:cs typeface="EYInterstate Light"/>
                </a:rPr>
                <a:t> </a:t>
              </a:r>
              <a:r>
                <a:rPr sz="1099" dirty="0">
                  <a:solidFill>
                    <a:srgbClr val="7E7E7E"/>
                  </a:solidFill>
                  <a:latin typeface="EYInterstate Light"/>
                  <a:cs typeface="EYInterstate Light"/>
                </a:rPr>
                <a:t>our </a:t>
              </a:r>
              <a:r>
                <a:rPr sz="1099" spc="-16" dirty="0">
                  <a:solidFill>
                    <a:srgbClr val="7E7E7E"/>
                  </a:solidFill>
                  <a:latin typeface="EYInterstate Light"/>
                  <a:cs typeface="EYInterstate Light"/>
                </a:rPr>
                <a:t>c</a:t>
              </a:r>
              <a:r>
                <a:rPr sz="1099" spc="-6" dirty="0">
                  <a:solidFill>
                    <a:srgbClr val="7E7E7E"/>
                  </a:solidFill>
                  <a:latin typeface="EYInterstate Light"/>
                  <a:cs typeface="EYInterstate Light"/>
                </a:rPr>
                <a:t>ommunitie</a:t>
              </a:r>
              <a:r>
                <a:rPr sz="1099" spc="-19" dirty="0">
                  <a:solidFill>
                    <a:srgbClr val="7E7E7E"/>
                  </a:solidFill>
                  <a:latin typeface="EYInterstate Light"/>
                  <a:cs typeface="EYInterstate Light"/>
                </a:rPr>
                <a:t>s</a:t>
              </a:r>
              <a:r>
                <a:rPr sz="1099" dirty="0">
                  <a:solidFill>
                    <a:srgbClr val="7E7E7E"/>
                  </a:solidFill>
                  <a:latin typeface="EYInterstate Light"/>
                  <a:cs typeface="EYInterstate Light"/>
                </a:rPr>
                <a:t>.</a:t>
              </a:r>
            </a:p>
          </p:txBody>
        </p:sp>
        <p:sp>
          <p:nvSpPr>
            <p:cNvPr id="16" name="object 5"/>
            <p:cNvSpPr txBox="1"/>
            <p:nvPr userDrawn="1"/>
          </p:nvSpPr>
          <p:spPr>
            <a:xfrm>
              <a:off x="9609939" y="3840329"/>
              <a:ext cx="4383932" cy="1145225"/>
            </a:xfrm>
            <a:prstGeom prst="rect">
              <a:avLst/>
            </a:prstGeom>
          </p:spPr>
          <p:txBody>
            <a:bodyPr vert="horz" wrap="square" lIns="0" tIns="0" rIns="0" bIns="0" rtlCol="0">
              <a:spAutoFit/>
            </a:bodyPr>
            <a:lstStyle/>
            <a:p>
              <a:pPr marL="7398" marR="2964" defTabSz="357326">
                <a:lnSpc>
                  <a:spcPct val="103800"/>
                </a:lnSpc>
              </a:pPr>
              <a:r>
                <a:rPr sz="1099" spc="-20" dirty="0">
                  <a:solidFill>
                    <a:srgbClr val="7E7E7E"/>
                  </a:solidFill>
                  <a:latin typeface="EYInterstate Light"/>
                  <a:cs typeface="EYInterstate Light"/>
                </a:rPr>
                <a:t>E</a:t>
              </a:r>
              <a:r>
                <a:rPr sz="1099" spc="-6" dirty="0">
                  <a:solidFill>
                    <a:srgbClr val="7E7E7E"/>
                  </a:solidFill>
                  <a:latin typeface="EYInterstate Light"/>
                  <a:cs typeface="EYInterstate Light"/>
                </a:rPr>
                <a:t>Y</a:t>
              </a:r>
              <a:r>
                <a:rPr sz="1099" dirty="0">
                  <a:solidFill>
                    <a:srgbClr val="7E7E7E"/>
                  </a:solidFill>
                  <a:latin typeface="EYInterstate Light"/>
                  <a:cs typeface="EYInterstate Light"/>
                </a:rPr>
                <a:t> </a:t>
              </a:r>
              <a:r>
                <a:rPr sz="1099" spc="-20" dirty="0">
                  <a:solidFill>
                    <a:srgbClr val="7E7E7E"/>
                  </a:solidFill>
                  <a:latin typeface="EYInterstate Light"/>
                  <a:cs typeface="EYInterstate Light"/>
                </a:rPr>
                <a:t>r</a:t>
              </a:r>
              <a:r>
                <a:rPr sz="1099" spc="-6" dirty="0">
                  <a:solidFill>
                    <a:srgbClr val="7E7E7E"/>
                  </a:solidFill>
                  <a:latin typeface="EYInterstate Light"/>
                  <a:cs typeface="EYInterstate Light"/>
                </a:rPr>
                <a:t>e</a:t>
              </a:r>
              <a:r>
                <a:rPr sz="1099" spc="-20" dirty="0">
                  <a:solidFill>
                    <a:srgbClr val="7E7E7E"/>
                  </a:solidFill>
                  <a:latin typeface="EYInterstate Light"/>
                  <a:cs typeface="EYInterstate Light"/>
                </a:rPr>
                <a:t>f</a:t>
              </a:r>
              <a:r>
                <a:rPr sz="1099" dirty="0">
                  <a:solidFill>
                    <a:srgbClr val="7E7E7E"/>
                  </a:solidFill>
                  <a:latin typeface="EYInterstate Light"/>
                  <a:cs typeface="EYInterstate Light"/>
                </a:rPr>
                <a:t>e</a:t>
              </a:r>
              <a:r>
                <a:rPr sz="1099" spc="-19" dirty="0">
                  <a:solidFill>
                    <a:srgbClr val="7E7E7E"/>
                  </a:solidFill>
                  <a:latin typeface="EYInterstate Light"/>
                  <a:cs typeface="EYInterstate Light"/>
                </a:rPr>
                <a:t>r</a:t>
              </a:r>
              <a:r>
                <a:rPr sz="1099" spc="-6" dirty="0">
                  <a:solidFill>
                    <a:srgbClr val="7E7E7E"/>
                  </a:solidFill>
                  <a:latin typeface="EYInterstate Light"/>
                  <a:cs typeface="EYInterstate Light"/>
                </a:rPr>
                <a:t>s</a:t>
              </a:r>
              <a:r>
                <a:rPr sz="1099" dirty="0">
                  <a:solidFill>
                    <a:srgbClr val="7E7E7E"/>
                  </a:solidFill>
                  <a:latin typeface="EYInterstate Light"/>
                  <a:cs typeface="EYInterstate Light"/>
                </a:rPr>
                <a:t> </a:t>
              </a:r>
              <a:r>
                <a:rPr sz="1099" spc="-19" dirty="0">
                  <a:solidFill>
                    <a:srgbClr val="7E7E7E"/>
                  </a:solidFill>
                  <a:latin typeface="EYInterstate Light"/>
                  <a:cs typeface="EYInterstate Light"/>
                </a:rPr>
                <a:t>t</a:t>
              </a:r>
              <a:r>
                <a:rPr sz="1099" spc="-6" dirty="0">
                  <a:solidFill>
                    <a:srgbClr val="7E7E7E"/>
                  </a:solidFill>
                  <a:latin typeface="EYInterstate Light"/>
                  <a:cs typeface="EYInterstate Light"/>
                </a:rPr>
                <a:t>o</a:t>
              </a:r>
              <a:r>
                <a:rPr sz="1099" dirty="0">
                  <a:solidFill>
                    <a:srgbClr val="7E7E7E"/>
                  </a:solidFill>
                  <a:latin typeface="EYInterstate Light"/>
                  <a:cs typeface="EYInterstate Light"/>
                </a:rPr>
                <a:t> </a:t>
              </a:r>
              <a:r>
                <a:rPr sz="1099" spc="-4" dirty="0">
                  <a:solidFill>
                    <a:srgbClr val="7E7E7E"/>
                  </a:solidFill>
                  <a:latin typeface="EYInterstate Light"/>
                  <a:cs typeface="EYInterstate Light"/>
                </a:rPr>
                <a:t>th</a:t>
              </a:r>
              <a:r>
                <a:rPr sz="1099" dirty="0">
                  <a:solidFill>
                    <a:srgbClr val="7E7E7E"/>
                  </a:solidFill>
                  <a:latin typeface="EYInterstate Light"/>
                  <a:cs typeface="EYInterstate Light"/>
                </a:rPr>
                <a:t>e </a:t>
              </a:r>
              <a:r>
                <a:rPr sz="1099" spc="-6" dirty="0">
                  <a:solidFill>
                    <a:srgbClr val="7E7E7E"/>
                  </a:solidFill>
                  <a:latin typeface="EYInterstate Light"/>
                  <a:cs typeface="EYInterstate Light"/>
                </a:rPr>
                <a:t>glob</a:t>
              </a:r>
              <a:r>
                <a:rPr sz="1099" spc="-4" dirty="0">
                  <a:solidFill>
                    <a:srgbClr val="7E7E7E"/>
                  </a:solidFill>
                  <a:latin typeface="EYInterstate Light"/>
                  <a:cs typeface="EYInterstate Light"/>
                </a:rPr>
                <a:t>a</a:t>
              </a:r>
              <a:r>
                <a:rPr sz="1099" dirty="0">
                  <a:solidFill>
                    <a:srgbClr val="7E7E7E"/>
                  </a:solidFill>
                  <a:latin typeface="EYInterstate Light"/>
                  <a:cs typeface="EYInterstate Light"/>
                </a:rPr>
                <a:t>l </a:t>
              </a:r>
              <a:r>
                <a:rPr sz="1099" spc="-6" dirty="0">
                  <a:solidFill>
                    <a:srgbClr val="7E7E7E"/>
                  </a:solidFill>
                  <a:latin typeface="EYInterstate Light"/>
                  <a:cs typeface="EYInterstate Light"/>
                </a:rPr>
                <a:t>o</a:t>
              </a:r>
              <a:r>
                <a:rPr sz="1099" spc="-23" dirty="0">
                  <a:solidFill>
                    <a:srgbClr val="7E7E7E"/>
                  </a:solidFill>
                  <a:latin typeface="EYInterstate Light"/>
                  <a:cs typeface="EYInterstate Light"/>
                </a:rPr>
                <a:t>r</a:t>
              </a:r>
              <a:r>
                <a:rPr sz="1099" spc="-6" dirty="0">
                  <a:solidFill>
                    <a:srgbClr val="7E7E7E"/>
                  </a:solidFill>
                  <a:latin typeface="EYInterstate Light"/>
                  <a:cs typeface="EYInterstate Light"/>
                </a:rPr>
                <a:t>gan</a:t>
              </a:r>
              <a:r>
                <a:rPr sz="1099" spc="-4" dirty="0">
                  <a:solidFill>
                    <a:srgbClr val="7E7E7E"/>
                  </a:solidFill>
                  <a:latin typeface="EYInterstate Light"/>
                  <a:cs typeface="EYInterstate Light"/>
                </a:rPr>
                <a:t>i</a:t>
              </a:r>
              <a:r>
                <a:rPr sz="1099" spc="-12" dirty="0">
                  <a:solidFill>
                    <a:srgbClr val="7E7E7E"/>
                  </a:solidFill>
                  <a:latin typeface="EYInterstate Light"/>
                  <a:cs typeface="EYInterstate Light"/>
                </a:rPr>
                <a:t>z</a:t>
              </a:r>
              <a:r>
                <a:rPr sz="1099" spc="-6" dirty="0">
                  <a:solidFill>
                    <a:srgbClr val="7E7E7E"/>
                  </a:solidFill>
                  <a:latin typeface="EYInterstate Light"/>
                  <a:cs typeface="EYInterstate Light"/>
                </a:rPr>
                <a:t>ation</a:t>
              </a:r>
              <a:r>
                <a:rPr sz="1099" spc="-4" dirty="0">
                  <a:solidFill>
                    <a:srgbClr val="7E7E7E"/>
                  </a:solidFill>
                  <a:latin typeface="EYInterstate Light"/>
                  <a:cs typeface="EYInterstate Light"/>
                </a:rPr>
                <a:t>,</a:t>
              </a:r>
              <a:r>
                <a:rPr sz="1099" dirty="0">
                  <a:solidFill>
                    <a:srgbClr val="7E7E7E"/>
                  </a:solidFill>
                  <a:latin typeface="EYInterstate Light"/>
                  <a:cs typeface="EYInterstate Light"/>
                </a:rPr>
                <a:t> </a:t>
              </a:r>
              <a:r>
                <a:rPr sz="1099" spc="-6" dirty="0">
                  <a:solidFill>
                    <a:srgbClr val="7E7E7E"/>
                  </a:solidFill>
                  <a:latin typeface="EYInterstate Light"/>
                  <a:cs typeface="EYInterstate Light"/>
                </a:rPr>
                <a:t>and</a:t>
              </a:r>
              <a:r>
                <a:rPr sz="1099" dirty="0">
                  <a:solidFill>
                    <a:srgbClr val="7E7E7E"/>
                  </a:solidFill>
                  <a:latin typeface="EYInterstate Light"/>
                  <a:cs typeface="EYInterstate Light"/>
                </a:rPr>
                <a:t> </a:t>
              </a:r>
              <a:r>
                <a:rPr sz="1099" spc="-4" dirty="0">
                  <a:solidFill>
                    <a:srgbClr val="7E7E7E"/>
                  </a:solidFill>
                  <a:latin typeface="EYInterstate Light"/>
                  <a:cs typeface="EYInterstate Light"/>
                </a:rPr>
                <a:t>m</a:t>
              </a:r>
              <a:r>
                <a:rPr sz="1099" spc="-16" dirty="0">
                  <a:solidFill>
                    <a:srgbClr val="7E7E7E"/>
                  </a:solidFill>
                  <a:latin typeface="EYInterstate Light"/>
                  <a:cs typeface="EYInterstate Light"/>
                </a:rPr>
                <a:t>a</a:t>
              </a:r>
              <a:r>
                <a:rPr sz="1099" spc="-6" dirty="0">
                  <a:solidFill>
                    <a:srgbClr val="7E7E7E"/>
                  </a:solidFill>
                  <a:latin typeface="EYInterstate Light"/>
                  <a:cs typeface="EYInterstate Light"/>
                </a:rPr>
                <a:t>y</a:t>
              </a:r>
              <a:r>
                <a:rPr sz="1099" dirty="0">
                  <a:solidFill>
                    <a:srgbClr val="7E7E7E"/>
                  </a:solidFill>
                  <a:latin typeface="EYInterstate Light"/>
                  <a:cs typeface="EYInterstate Light"/>
                </a:rPr>
                <a:t> </a:t>
              </a:r>
              <a:r>
                <a:rPr sz="1099" spc="-20" dirty="0">
                  <a:solidFill>
                    <a:srgbClr val="7E7E7E"/>
                  </a:solidFill>
                  <a:latin typeface="EYInterstate Light"/>
                  <a:cs typeface="EYInterstate Light"/>
                </a:rPr>
                <a:t>r</a:t>
              </a:r>
              <a:r>
                <a:rPr sz="1099" spc="-6" dirty="0">
                  <a:solidFill>
                    <a:srgbClr val="7E7E7E"/>
                  </a:solidFill>
                  <a:latin typeface="EYInterstate Light"/>
                  <a:cs typeface="EYInterstate Light"/>
                </a:rPr>
                <a:t>e</a:t>
              </a:r>
              <a:r>
                <a:rPr sz="1099" spc="-20" dirty="0">
                  <a:solidFill>
                    <a:srgbClr val="7E7E7E"/>
                  </a:solidFill>
                  <a:latin typeface="EYInterstate Light"/>
                  <a:cs typeface="EYInterstate Light"/>
                </a:rPr>
                <a:t>f</a:t>
              </a:r>
              <a:r>
                <a:rPr sz="1099" spc="-4" dirty="0">
                  <a:solidFill>
                    <a:srgbClr val="7E7E7E"/>
                  </a:solidFill>
                  <a:latin typeface="EYInterstate Light"/>
                  <a:cs typeface="EYInterstate Light"/>
                </a:rPr>
                <a:t>e</a:t>
              </a:r>
              <a:r>
                <a:rPr sz="1099" dirty="0">
                  <a:solidFill>
                    <a:srgbClr val="7E7E7E"/>
                  </a:solidFill>
                  <a:latin typeface="EYInterstate Light"/>
                  <a:cs typeface="EYInterstate Light"/>
                </a:rPr>
                <a:t>r</a:t>
              </a:r>
              <a:r>
                <a:rPr sz="1099" spc="-4" dirty="0">
                  <a:solidFill>
                    <a:srgbClr val="7E7E7E"/>
                  </a:solidFill>
                  <a:latin typeface="EYInterstate Light"/>
                  <a:cs typeface="EYInterstate Light"/>
                </a:rPr>
                <a:t> </a:t>
              </a:r>
              <a:r>
                <a:rPr sz="1099" spc="-19" dirty="0">
                  <a:solidFill>
                    <a:srgbClr val="7E7E7E"/>
                  </a:solidFill>
                  <a:latin typeface="EYInterstate Light"/>
                  <a:cs typeface="EYInterstate Light"/>
                </a:rPr>
                <a:t>t</a:t>
              </a:r>
              <a:r>
                <a:rPr sz="1099" spc="-6" dirty="0">
                  <a:solidFill>
                    <a:srgbClr val="7E7E7E"/>
                  </a:solidFill>
                  <a:latin typeface="EYInterstate Light"/>
                  <a:cs typeface="EYInterstate Light"/>
                </a:rPr>
                <a:t>o one</a:t>
              </a:r>
              <a:r>
                <a:rPr sz="1099" spc="-4" dirty="0">
                  <a:solidFill>
                    <a:srgbClr val="7E7E7E"/>
                  </a:solidFill>
                  <a:latin typeface="EYInterstate Light"/>
                  <a:cs typeface="EYInterstate Light"/>
                </a:rPr>
                <a:t> </a:t>
              </a:r>
              <a:r>
                <a:rPr sz="1099" dirty="0">
                  <a:solidFill>
                    <a:srgbClr val="7E7E7E"/>
                  </a:solidFill>
                  <a:latin typeface="EYInterstate Light"/>
                  <a:cs typeface="EYInterstate Light"/>
                </a:rPr>
                <a:t>or</a:t>
              </a:r>
              <a:r>
                <a:rPr sz="1099" spc="-4" dirty="0">
                  <a:solidFill>
                    <a:srgbClr val="7E7E7E"/>
                  </a:solidFill>
                  <a:latin typeface="EYInterstate Light"/>
                  <a:cs typeface="EYInterstate Light"/>
                </a:rPr>
                <a:t> m</a:t>
              </a:r>
              <a:r>
                <a:rPr sz="1099" dirty="0">
                  <a:solidFill>
                    <a:srgbClr val="7E7E7E"/>
                  </a:solidFill>
                  <a:latin typeface="EYInterstate Light"/>
                  <a:cs typeface="EYInterstate Light"/>
                </a:rPr>
                <a:t>o</a:t>
              </a:r>
              <a:r>
                <a:rPr sz="1099" spc="-20" dirty="0">
                  <a:solidFill>
                    <a:srgbClr val="7E7E7E"/>
                  </a:solidFill>
                  <a:latin typeface="EYInterstate Light"/>
                  <a:cs typeface="EYInterstate Light"/>
                </a:rPr>
                <a:t>re</a:t>
              </a:r>
              <a:r>
                <a:rPr sz="1099" dirty="0">
                  <a:solidFill>
                    <a:srgbClr val="7E7E7E"/>
                  </a:solidFill>
                  <a:latin typeface="EYInterstate Light"/>
                  <a:cs typeface="EYInterstate Light"/>
                </a:rPr>
                <a:t>, </a:t>
              </a:r>
              <a:r>
                <a:rPr sz="1099" spc="-20" dirty="0">
                  <a:solidFill>
                    <a:srgbClr val="7E7E7E"/>
                  </a:solidFill>
                  <a:latin typeface="EYInterstate Light"/>
                  <a:cs typeface="EYInterstate Light"/>
                </a:rPr>
                <a:t>o</a:t>
              </a:r>
              <a:r>
                <a:rPr sz="1099" dirty="0">
                  <a:solidFill>
                    <a:srgbClr val="7E7E7E"/>
                  </a:solidFill>
                  <a:latin typeface="EYInterstate Light"/>
                  <a:cs typeface="EYInterstate Light"/>
                </a:rPr>
                <a:t>f the member ﬁrms </a:t>
              </a:r>
              <a:r>
                <a:rPr sz="1099" spc="-20" dirty="0">
                  <a:solidFill>
                    <a:srgbClr val="7E7E7E"/>
                  </a:solidFill>
                  <a:latin typeface="EYInterstate Light"/>
                  <a:cs typeface="EYInterstate Light"/>
                </a:rPr>
                <a:t>o</a:t>
              </a:r>
              <a:r>
                <a:rPr sz="1099" spc="-4" dirty="0">
                  <a:solidFill>
                    <a:srgbClr val="7E7E7E"/>
                  </a:solidFill>
                  <a:latin typeface="EYInterstate Light"/>
                  <a:cs typeface="EYInterstate Light"/>
                </a:rPr>
                <a:t>f</a:t>
              </a:r>
              <a:r>
                <a:rPr sz="1099" dirty="0">
                  <a:solidFill>
                    <a:srgbClr val="7E7E7E"/>
                  </a:solidFill>
                  <a:latin typeface="EYInterstate Light"/>
                  <a:cs typeface="EYInterstate Light"/>
                </a:rPr>
                <a:t> </a:t>
              </a:r>
              <a:r>
                <a:rPr sz="1099" spc="-6" dirty="0">
                  <a:solidFill>
                    <a:srgbClr val="7E7E7E"/>
                  </a:solidFill>
                  <a:latin typeface="EYInterstate Light"/>
                  <a:cs typeface="EYInterstate Light"/>
                </a:rPr>
                <a:t>Ern</a:t>
              </a:r>
              <a:r>
                <a:rPr sz="1099" spc="-16" dirty="0">
                  <a:solidFill>
                    <a:srgbClr val="7E7E7E"/>
                  </a:solidFill>
                  <a:latin typeface="EYInterstate Light"/>
                  <a:cs typeface="EYInterstate Light"/>
                </a:rPr>
                <a:t>s</a:t>
              </a:r>
              <a:r>
                <a:rPr sz="1099" dirty="0">
                  <a:solidFill>
                    <a:srgbClr val="7E7E7E"/>
                  </a:solidFill>
                  <a:latin typeface="EYInterstate Light"/>
                  <a:cs typeface="EYInterstate Light"/>
                </a:rPr>
                <a:t>t &amp; </a:t>
              </a:r>
              <a:r>
                <a:rPr sz="1099" spc="-91" dirty="0">
                  <a:solidFill>
                    <a:srgbClr val="7E7E7E"/>
                  </a:solidFill>
                  <a:latin typeface="EYInterstate Light"/>
                  <a:cs typeface="EYInterstate Light"/>
                </a:rPr>
                <a:t>Y</a:t>
              </a:r>
              <a:r>
                <a:rPr sz="1099" spc="-6" dirty="0">
                  <a:solidFill>
                    <a:srgbClr val="7E7E7E"/>
                  </a:solidFill>
                  <a:latin typeface="EYInterstate Light"/>
                  <a:cs typeface="EYInterstate Light"/>
                </a:rPr>
                <a:t>oung</a:t>
              </a:r>
              <a:r>
                <a:rPr sz="1099" spc="-4" dirty="0">
                  <a:solidFill>
                    <a:srgbClr val="7E7E7E"/>
                  </a:solidFill>
                  <a:latin typeface="EYInterstate Light"/>
                  <a:cs typeface="EYInterstate Light"/>
                </a:rPr>
                <a:t> Gl</a:t>
              </a:r>
              <a:r>
                <a:rPr sz="1099" dirty="0">
                  <a:solidFill>
                    <a:srgbClr val="7E7E7E"/>
                  </a:solidFill>
                  <a:latin typeface="EYInterstate Light"/>
                  <a:cs typeface="EYInterstate Light"/>
                </a:rPr>
                <a:t>o</a:t>
              </a:r>
              <a:r>
                <a:rPr sz="1099" spc="-6" dirty="0">
                  <a:solidFill>
                    <a:srgbClr val="7E7E7E"/>
                  </a:solidFill>
                  <a:latin typeface="EYInterstate Light"/>
                  <a:cs typeface="EYInterstate Light"/>
                </a:rPr>
                <a:t>b</a:t>
              </a:r>
              <a:r>
                <a:rPr sz="1099" spc="-4" dirty="0">
                  <a:solidFill>
                    <a:srgbClr val="7E7E7E"/>
                  </a:solidFill>
                  <a:latin typeface="EYInterstate Light"/>
                  <a:cs typeface="EYInterstate Light"/>
                </a:rPr>
                <a:t>a</a:t>
              </a:r>
              <a:r>
                <a:rPr sz="1099" dirty="0">
                  <a:solidFill>
                    <a:srgbClr val="7E7E7E"/>
                  </a:solidFill>
                  <a:latin typeface="EYInterstate Light"/>
                  <a:cs typeface="EYInterstate Light"/>
                </a:rPr>
                <a:t>l </a:t>
              </a:r>
              <a:r>
                <a:rPr sz="1099" spc="-4" dirty="0">
                  <a:solidFill>
                    <a:srgbClr val="7E7E7E"/>
                  </a:solidFill>
                  <a:latin typeface="EYInterstate Light"/>
                  <a:cs typeface="EYInterstate Light"/>
                </a:rPr>
                <a:t>Lim</a:t>
              </a:r>
              <a:r>
                <a:rPr sz="1099" dirty="0">
                  <a:solidFill>
                    <a:srgbClr val="7E7E7E"/>
                  </a:solidFill>
                  <a:latin typeface="EYInterstate Light"/>
                  <a:cs typeface="EYInterstate Light"/>
                </a:rPr>
                <a:t>i</a:t>
              </a:r>
              <a:r>
                <a:rPr sz="1099" spc="-19" dirty="0">
                  <a:solidFill>
                    <a:srgbClr val="7E7E7E"/>
                  </a:solidFill>
                  <a:latin typeface="EYInterstate Light"/>
                  <a:cs typeface="EYInterstate Light"/>
                </a:rPr>
                <a:t>t</a:t>
              </a:r>
              <a:r>
                <a:rPr sz="1099" spc="-4" dirty="0">
                  <a:solidFill>
                    <a:srgbClr val="7E7E7E"/>
                  </a:solidFill>
                  <a:latin typeface="EYInterstate Light"/>
                  <a:cs typeface="EYInterstate Light"/>
                </a:rPr>
                <a:t>ed</a:t>
              </a:r>
              <a:r>
                <a:rPr sz="1099" dirty="0">
                  <a:solidFill>
                    <a:srgbClr val="7E7E7E"/>
                  </a:solidFill>
                  <a:latin typeface="EYInterstate Light"/>
                  <a:cs typeface="EYInterstate Light"/>
                </a:rPr>
                <a:t>, </a:t>
              </a:r>
              <a:r>
                <a:rPr sz="1099" spc="-6" dirty="0">
                  <a:solidFill>
                    <a:srgbClr val="7E7E7E"/>
                  </a:solidFill>
                  <a:latin typeface="EYInterstate Light"/>
                  <a:cs typeface="EYInterstate Light"/>
                </a:rPr>
                <a:t>e</a:t>
              </a:r>
              <a:r>
                <a:rPr sz="1099" spc="-4" dirty="0">
                  <a:solidFill>
                    <a:srgbClr val="7E7E7E"/>
                  </a:solidFill>
                  <a:latin typeface="EYInterstate Light"/>
                  <a:cs typeface="EYInterstate Light"/>
                </a:rPr>
                <a:t>ac</a:t>
              </a:r>
              <a:r>
                <a:rPr sz="1099" dirty="0">
                  <a:solidFill>
                    <a:srgbClr val="7E7E7E"/>
                  </a:solidFill>
                  <a:latin typeface="EYInterstate Light"/>
                  <a:cs typeface="EYInterstate Light"/>
                </a:rPr>
                <a:t>h </a:t>
              </a:r>
              <a:r>
                <a:rPr sz="1099" spc="-20" dirty="0">
                  <a:solidFill>
                    <a:srgbClr val="7E7E7E"/>
                  </a:solidFill>
                  <a:latin typeface="EYInterstate Light"/>
                  <a:cs typeface="EYInterstate Light"/>
                </a:rPr>
                <a:t>o</a:t>
              </a:r>
              <a:r>
                <a:rPr sz="1099" spc="-4" dirty="0">
                  <a:solidFill>
                    <a:srgbClr val="7E7E7E"/>
                  </a:solidFill>
                  <a:latin typeface="EYInterstate Light"/>
                  <a:cs typeface="EYInterstate Light"/>
                </a:rPr>
                <a:t>f</a:t>
              </a:r>
              <a:r>
                <a:rPr sz="1099" dirty="0">
                  <a:solidFill>
                    <a:srgbClr val="7E7E7E"/>
                  </a:solidFill>
                  <a:latin typeface="EYInterstate Light"/>
                  <a:cs typeface="EYInterstate Light"/>
                </a:rPr>
                <a:t> </a:t>
              </a:r>
              <a:r>
                <a:rPr sz="1099" spc="-6" dirty="0">
                  <a:solidFill>
                    <a:srgbClr val="7E7E7E"/>
                  </a:solidFill>
                  <a:latin typeface="EYInterstate Light"/>
                  <a:cs typeface="EYInterstate Light"/>
                </a:rPr>
                <a:t>which</a:t>
              </a:r>
              <a:r>
                <a:rPr sz="1099" dirty="0">
                  <a:solidFill>
                    <a:srgbClr val="7E7E7E"/>
                  </a:solidFill>
                  <a:latin typeface="EYInterstate Light"/>
                  <a:cs typeface="EYInterstate Light"/>
                </a:rPr>
                <a:t> </a:t>
              </a:r>
              <a:r>
                <a:rPr sz="1099" spc="-4" dirty="0">
                  <a:solidFill>
                    <a:srgbClr val="7E7E7E"/>
                  </a:solidFill>
                  <a:latin typeface="EYInterstate Light"/>
                  <a:cs typeface="EYInterstate Light"/>
                </a:rPr>
                <a:t>is</a:t>
              </a:r>
              <a:r>
                <a:rPr sz="1099" dirty="0">
                  <a:solidFill>
                    <a:srgbClr val="7E7E7E"/>
                  </a:solidFill>
                  <a:latin typeface="EYInterstate Light"/>
                  <a:cs typeface="EYInterstate Light"/>
                </a:rPr>
                <a:t> a</a:t>
              </a:r>
              <a:r>
                <a:rPr sz="1099" spc="-4" dirty="0">
                  <a:solidFill>
                    <a:srgbClr val="7E7E7E"/>
                  </a:solidFill>
                  <a:latin typeface="EYInterstate Light"/>
                  <a:cs typeface="EYInterstate Light"/>
                </a:rPr>
                <a:t> </a:t>
              </a:r>
              <a:r>
                <a:rPr sz="1099" spc="-16" dirty="0">
                  <a:solidFill>
                    <a:srgbClr val="7E7E7E"/>
                  </a:solidFill>
                  <a:latin typeface="EYInterstate Light"/>
                  <a:cs typeface="EYInterstate Light"/>
                </a:rPr>
                <a:t>s</a:t>
              </a:r>
              <a:r>
                <a:rPr sz="1099" dirty="0">
                  <a:solidFill>
                    <a:srgbClr val="7E7E7E"/>
                  </a:solidFill>
                  <a:latin typeface="EYInterstate Light"/>
                  <a:cs typeface="EYInterstate Light"/>
                </a:rPr>
                <a:t>e</a:t>
              </a:r>
              <a:r>
                <a:rPr sz="1099" spc="-6" dirty="0">
                  <a:solidFill>
                    <a:srgbClr val="7E7E7E"/>
                  </a:solidFill>
                  <a:latin typeface="EYInterstate Light"/>
                  <a:cs typeface="EYInterstate Light"/>
                </a:rPr>
                <a:t>p</a:t>
              </a:r>
              <a:r>
                <a:rPr sz="1099" dirty="0">
                  <a:solidFill>
                    <a:srgbClr val="7E7E7E"/>
                  </a:solidFill>
                  <a:latin typeface="EYInterstate Light"/>
                  <a:cs typeface="EYInterstate Light"/>
                </a:rPr>
                <a:t>a</a:t>
              </a:r>
              <a:r>
                <a:rPr sz="1099" spc="-28" dirty="0">
                  <a:solidFill>
                    <a:srgbClr val="7E7E7E"/>
                  </a:solidFill>
                  <a:latin typeface="EYInterstate Light"/>
                  <a:cs typeface="EYInterstate Light"/>
                </a:rPr>
                <a:t>r</a:t>
              </a:r>
              <a:r>
                <a:rPr sz="1099" dirty="0">
                  <a:solidFill>
                    <a:srgbClr val="7E7E7E"/>
                  </a:solidFill>
                  <a:latin typeface="EYInterstate Light"/>
                  <a:cs typeface="EYInterstate Light"/>
                </a:rPr>
                <a:t>a</a:t>
              </a:r>
              <a:r>
                <a:rPr sz="1099" spc="-19" dirty="0">
                  <a:solidFill>
                    <a:srgbClr val="7E7E7E"/>
                  </a:solidFill>
                  <a:latin typeface="EYInterstate Light"/>
                  <a:cs typeface="EYInterstate Light"/>
                </a:rPr>
                <a:t>t</a:t>
              </a:r>
              <a:r>
                <a:rPr sz="1099" dirty="0">
                  <a:solidFill>
                    <a:srgbClr val="7E7E7E"/>
                  </a:solidFill>
                  <a:latin typeface="EYInterstate Light"/>
                  <a:cs typeface="EYInterstate Light"/>
                </a:rPr>
                <a:t>e legal</a:t>
              </a:r>
              <a:r>
                <a:rPr sz="1099" spc="-4" dirty="0">
                  <a:solidFill>
                    <a:srgbClr val="7E7E7E"/>
                  </a:solidFill>
                  <a:latin typeface="EYInterstate Light"/>
                  <a:cs typeface="EYInterstate Light"/>
                </a:rPr>
                <a:t> </a:t>
              </a:r>
              <a:r>
                <a:rPr sz="1099" dirty="0">
                  <a:solidFill>
                    <a:srgbClr val="7E7E7E"/>
                  </a:solidFill>
                  <a:latin typeface="EYInterstate Light"/>
                  <a:cs typeface="EYInterstate Light"/>
                </a:rPr>
                <a:t>e</a:t>
              </a:r>
              <a:r>
                <a:rPr sz="1099" spc="-12" dirty="0">
                  <a:solidFill>
                    <a:srgbClr val="7E7E7E"/>
                  </a:solidFill>
                  <a:latin typeface="EYInterstate Light"/>
                  <a:cs typeface="EYInterstate Light"/>
                </a:rPr>
                <a:t>n</a:t>
              </a:r>
              <a:r>
                <a:rPr sz="1099" dirty="0">
                  <a:solidFill>
                    <a:srgbClr val="7E7E7E"/>
                  </a:solidFill>
                  <a:latin typeface="EYInterstate Light"/>
                  <a:cs typeface="EYInterstate Light"/>
                </a:rPr>
                <a:t>ti</a:t>
              </a:r>
              <a:r>
                <a:rPr sz="1099" spc="-19" dirty="0">
                  <a:solidFill>
                    <a:srgbClr val="7E7E7E"/>
                  </a:solidFill>
                  <a:latin typeface="EYInterstate Light"/>
                  <a:cs typeface="EYInterstate Light"/>
                </a:rPr>
                <a:t>t</a:t>
              </a:r>
              <a:r>
                <a:rPr sz="1099" spc="-76" dirty="0">
                  <a:solidFill>
                    <a:srgbClr val="7E7E7E"/>
                  </a:solidFill>
                  <a:latin typeface="EYInterstate Light"/>
                  <a:cs typeface="EYInterstate Light"/>
                </a:rPr>
                <a:t>y</a:t>
              </a:r>
              <a:r>
                <a:rPr sz="1099" dirty="0">
                  <a:solidFill>
                    <a:srgbClr val="7E7E7E"/>
                  </a:solidFill>
                  <a:latin typeface="EYInterstate Light"/>
                  <a:cs typeface="EYInterstate Light"/>
                </a:rPr>
                <a:t>. </a:t>
              </a:r>
              <a:r>
                <a:rPr sz="1099" spc="-6" dirty="0">
                  <a:solidFill>
                    <a:srgbClr val="7E7E7E"/>
                  </a:solidFill>
                  <a:latin typeface="EYInterstate Light"/>
                  <a:cs typeface="EYInterstate Light"/>
                </a:rPr>
                <a:t>Ern</a:t>
              </a:r>
              <a:r>
                <a:rPr sz="1099" spc="-16" dirty="0">
                  <a:solidFill>
                    <a:srgbClr val="7E7E7E"/>
                  </a:solidFill>
                  <a:latin typeface="EYInterstate Light"/>
                  <a:cs typeface="EYInterstate Light"/>
                </a:rPr>
                <a:t>s</a:t>
              </a:r>
              <a:r>
                <a:rPr sz="1099" dirty="0">
                  <a:solidFill>
                    <a:srgbClr val="7E7E7E"/>
                  </a:solidFill>
                  <a:latin typeface="EYInterstate Light"/>
                  <a:cs typeface="EYInterstate Light"/>
                </a:rPr>
                <a:t>t &amp; </a:t>
              </a:r>
              <a:r>
                <a:rPr sz="1099" spc="-91" dirty="0">
                  <a:solidFill>
                    <a:srgbClr val="7E7E7E"/>
                  </a:solidFill>
                  <a:latin typeface="EYInterstate Light"/>
                  <a:cs typeface="EYInterstate Light"/>
                </a:rPr>
                <a:t>Y</a:t>
              </a:r>
              <a:r>
                <a:rPr sz="1099" spc="-6" dirty="0">
                  <a:solidFill>
                    <a:srgbClr val="7E7E7E"/>
                  </a:solidFill>
                  <a:latin typeface="EYInterstate Light"/>
                  <a:cs typeface="EYInterstate Light"/>
                </a:rPr>
                <a:t>oung</a:t>
              </a:r>
              <a:r>
                <a:rPr sz="1099" spc="-4" dirty="0">
                  <a:solidFill>
                    <a:srgbClr val="7E7E7E"/>
                  </a:solidFill>
                  <a:latin typeface="EYInterstate Light"/>
                  <a:cs typeface="EYInterstate Light"/>
                </a:rPr>
                <a:t> Gl</a:t>
              </a:r>
              <a:r>
                <a:rPr sz="1099" dirty="0">
                  <a:solidFill>
                    <a:srgbClr val="7E7E7E"/>
                  </a:solidFill>
                  <a:latin typeface="EYInterstate Light"/>
                  <a:cs typeface="EYInterstate Light"/>
                </a:rPr>
                <a:t>o</a:t>
              </a:r>
              <a:r>
                <a:rPr sz="1099" spc="-6" dirty="0">
                  <a:solidFill>
                    <a:srgbClr val="7E7E7E"/>
                  </a:solidFill>
                  <a:latin typeface="EYInterstate Light"/>
                  <a:cs typeface="EYInterstate Light"/>
                </a:rPr>
                <a:t>b</a:t>
              </a:r>
              <a:r>
                <a:rPr sz="1099" spc="-4" dirty="0">
                  <a:solidFill>
                    <a:srgbClr val="7E7E7E"/>
                  </a:solidFill>
                  <a:latin typeface="EYInterstate Light"/>
                  <a:cs typeface="EYInterstate Light"/>
                </a:rPr>
                <a:t>a</a:t>
              </a:r>
              <a:r>
                <a:rPr sz="1099" dirty="0">
                  <a:solidFill>
                    <a:srgbClr val="7E7E7E"/>
                  </a:solidFill>
                  <a:latin typeface="EYInterstate Light"/>
                  <a:cs typeface="EYInterstate Light"/>
                </a:rPr>
                <a:t>l </a:t>
              </a:r>
              <a:r>
                <a:rPr sz="1099" spc="-4" dirty="0">
                  <a:solidFill>
                    <a:srgbClr val="7E7E7E"/>
                  </a:solidFill>
                  <a:latin typeface="EYInterstate Light"/>
                  <a:cs typeface="EYInterstate Light"/>
                </a:rPr>
                <a:t>Lim</a:t>
              </a:r>
              <a:r>
                <a:rPr sz="1099" dirty="0">
                  <a:solidFill>
                    <a:srgbClr val="7E7E7E"/>
                  </a:solidFill>
                  <a:latin typeface="EYInterstate Light"/>
                  <a:cs typeface="EYInterstate Light"/>
                </a:rPr>
                <a:t>i</a:t>
              </a:r>
              <a:r>
                <a:rPr sz="1099" spc="-19" dirty="0">
                  <a:solidFill>
                    <a:srgbClr val="7E7E7E"/>
                  </a:solidFill>
                  <a:latin typeface="EYInterstate Light"/>
                  <a:cs typeface="EYInterstate Light"/>
                </a:rPr>
                <a:t>t</a:t>
              </a:r>
              <a:r>
                <a:rPr sz="1099" spc="-4" dirty="0">
                  <a:solidFill>
                    <a:srgbClr val="7E7E7E"/>
                  </a:solidFill>
                  <a:latin typeface="EYInterstate Light"/>
                  <a:cs typeface="EYInterstate Light"/>
                </a:rPr>
                <a:t>ed</a:t>
              </a:r>
              <a:r>
                <a:rPr sz="1099" dirty="0">
                  <a:solidFill>
                    <a:srgbClr val="7E7E7E"/>
                  </a:solidFill>
                  <a:latin typeface="EYInterstate Light"/>
                  <a:cs typeface="EYInterstate Light"/>
                </a:rPr>
                <a:t>, a </a:t>
              </a:r>
              <a:r>
                <a:rPr sz="1099" spc="-4" dirty="0">
                  <a:solidFill>
                    <a:srgbClr val="7E7E7E"/>
                  </a:solidFill>
                  <a:latin typeface="EYInterstate Light"/>
                  <a:cs typeface="EYInterstate Light"/>
                </a:rPr>
                <a:t>U</a:t>
              </a:r>
              <a:r>
                <a:rPr sz="1099" dirty="0">
                  <a:solidFill>
                    <a:srgbClr val="7E7E7E"/>
                  </a:solidFill>
                  <a:latin typeface="EYInterstate Light"/>
                  <a:cs typeface="EYInterstate Light"/>
                </a:rPr>
                <a:t>K </a:t>
              </a:r>
              <a:r>
                <a:rPr sz="1099" spc="-16" dirty="0">
                  <a:solidFill>
                    <a:srgbClr val="7E7E7E"/>
                  </a:solidFill>
                  <a:latin typeface="EYInterstate Light"/>
                  <a:cs typeface="EYInterstate Light"/>
                </a:rPr>
                <a:t>c</a:t>
              </a:r>
              <a:r>
                <a:rPr sz="1099" dirty="0">
                  <a:solidFill>
                    <a:srgbClr val="7E7E7E"/>
                  </a:solidFill>
                  <a:latin typeface="EYInterstate Light"/>
                  <a:cs typeface="EYInterstate Light"/>
                </a:rPr>
                <a:t>o</a:t>
              </a:r>
              <a:r>
                <a:rPr sz="1099" spc="-4" dirty="0">
                  <a:solidFill>
                    <a:srgbClr val="7E7E7E"/>
                  </a:solidFill>
                  <a:latin typeface="EYInterstate Light"/>
                  <a:cs typeface="EYInterstate Light"/>
                </a:rPr>
                <a:t>m</a:t>
              </a:r>
              <a:r>
                <a:rPr sz="1099" spc="-6" dirty="0">
                  <a:solidFill>
                    <a:srgbClr val="7E7E7E"/>
                  </a:solidFill>
                  <a:latin typeface="EYInterstate Light"/>
                  <a:cs typeface="EYInterstate Light"/>
                </a:rPr>
                <a:t>p</a:t>
              </a:r>
              <a:r>
                <a:rPr sz="1099" dirty="0">
                  <a:solidFill>
                    <a:srgbClr val="7E7E7E"/>
                  </a:solidFill>
                  <a:latin typeface="EYInterstate Light"/>
                  <a:cs typeface="EYInterstate Light"/>
                </a:rPr>
                <a:t>a</a:t>
              </a:r>
              <a:r>
                <a:rPr sz="1099" spc="-25" dirty="0">
                  <a:solidFill>
                    <a:srgbClr val="7E7E7E"/>
                  </a:solidFill>
                  <a:latin typeface="EYInterstate Light"/>
                  <a:cs typeface="EYInterstate Light"/>
                </a:rPr>
                <a:t>n</a:t>
              </a:r>
              <a:r>
                <a:rPr sz="1099" spc="-6" dirty="0">
                  <a:solidFill>
                    <a:srgbClr val="7E7E7E"/>
                  </a:solidFill>
                  <a:latin typeface="EYInterstate Light"/>
                  <a:cs typeface="EYInterstate Light"/>
                </a:rPr>
                <a:t>y</a:t>
              </a:r>
              <a:r>
                <a:rPr sz="1099" dirty="0">
                  <a:solidFill>
                    <a:srgbClr val="7E7E7E"/>
                  </a:solidFill>
                  <a:latin typeface="EYInterstate Light"/>
                  <a:cs typeface="EYInterstate Light"/>
                </a:rPr>
                <a:t> lim</a:t>
              </a:r>
              <a:r>
                <a:rPr sz="1099" spc="-4" dirty="0">
                  <a:solidFill>
                    <a:srgbClr val="7E7E7E"/>
                  </a:solidFill>
                  <a:latin typeface="EYInterstate Light"/>
                  <a:cs typeface="EYInterstate Light"/>
                </a:rPr>
                <a:t>i</a:t>
              </a:r>
              <a:r>
                <a:rPr sz="1099" spc="-19" dirty="0">
                  <a:solidFill>
                    <a:srgbClr val="7E7E7E"/>
                  </a:solidFill>
                  <a:latin typeface="EYInterstate Light"/>
                  <a:cs typeface="EYInterstate Light"/>
                </a:rPr>
                <a:t>t</a:t>
              </a:r>
              <a:r>
                <a:rPr sz="1099" spc="-4" dirty="0">
                  <a:solidFill>
                    <a:srgbClr val="7E7E7E"/>
                  </a:solidFill>
                  <a:latin typeface="EYInterstate Light"/>
                  <a:cs typeface="EYInterstate Light"/>
                </a:rPr>
                <a:t>e</a:t>
              </a:r>
              <a:r>
                <a:rPr sz="1099" dirty="0">
                  <a:solidFill>
                    <a:srgbClr val="7E7E7E"/>
                  </a:solidFill>
                  <a:latin typeface="EYInterstate Light"/>
                  <a:cs typeface="EYInterstate Light"/>
                </a:rPr>
                <a:t>d </a:t>
              </a:r>
              <a:r>
                <a:rPr sz="1099" spc="-19" dirty="0">
                  <a:solidFill>
                    <a:srgbClr val="7E7E7E"/>
                  </a:solidFill>
                  <a:latin typeface="EYInterstate Light"/>
                  <a:cs typeface="EYInterstate Light"/>
                </a:rPr>
                <a:t>b</a:t>
              </a:r>
              <a:r>
                <a:rPr sz="1099" spc="-6" dirty="0">
                  <a:solidFill>
                    <a:srgbClr val="7E7E7E"/>
                  </a:solidFill>
                  <a:latin typeface="EYInterstate Light"/>
                  <a:cs typeface="EYInterstate Light"/>
                </a:rPr>
                <a:t>y</a:t>
              </a:r>
              <a:r>
                <a:rPr sz="1099" spc="-4" dirty="0">
                  <a:solidFill>
                    <a:srgbClr val="7E7E7E"/>
                  </a:solidFill>
                  <a:latin typeface="EYInterstate Light"/>
                  <a:cs typeface="EYInterstate Light"/>
                </a:rPr>
                <a:t> gu</a:t>
              </a:r>
              <a:r>
                <a:rPr sz="1099" dirty="0">
                  <a:solidFill>
                    <a:srgbClr val="7E7E7E"/>
                  </a:solidFill>
                  <a:latin typeface="EYInterstate Light"/>
                  <a:cs typeface="EYInterstate Light"/>
                </a:rPr>
                <a:t>a</a:t>
              </a:r>
              <a:r>
                <a:rPr sz="1099" spc="-28" dirty="0">
                  <a:solidFill>
                    <a:srgbClr val="7E7E7E"/>
                  </a:solidFill>
                  <a:latin typeface="EYInterstate Light"/>
                  <a:cs typeface="EYInterstate Light"/>
                </a:rPr>
                <a:t>r</a:t>
              </a:r>
              <a:r>
                <a:rPr sz="1099" dirty="0">
                  <a:solidFill>
                    <a:srgbClr val="7E7E7E"/>
                  </a:solidFill>
                  <a:latin typeface="EYInterstate Light"/>
                  <a:cs typeface="EYInterstate Light"/>
                </a:rPr>
                <a:t>a</a:t>
              </a:r>
              <a:r>
                <a:rPr sz="1099" spc="-12" dirty="0">
                  <a:solidFill>
                    <a:srgbClr val="7E7E7E"/>
                  </a:solidFill>
                  <a:latin typeface="EYInterstate Light"/>
                  <a:cs typeface="EYInterstate Light"/>
                </a:rPr>
                <a:t>n</a:t>
              </a:r>
              <a:r>
                <a:rPr sz="1099" spc="-19" dirty="0">
                  <a:solidFill>
                    <a:srgbClr val="7E7E7E"/>
                  </a:solidFill>
                  <a:latin typeface="EYInterstate Light"/>
                  <a:cs typeface="EYInterstate Light"/>
                </a:rPr>
                <a:t>t</a:t>
              </a:r>
              <a:r>
                <a:rPr sz="1099" dirty="0">
                  <a:solidFill>
                    <a:srgbClr val="7E7E7E"/>
                  </a:solidFill>
                  <a:latin typeface="EYInterstate Light"/>
                  <a:cs typeface="EYInterstate Light"/>
                </a:rPr>
                <a:t>e</a:t>
              </a:r>
              <a:r>
                <a:rPr sz="1099" spc="-20" dirty="0">
                  <a:solidFill>
                    <a:srgbClr val="7E7E7E"/>
                  </a:solidFill>
                  <a:latin typeface="EYInterstate Light"/>
                  <a:cs typeface="EYInterstate Light"/>
                </a:rPr>
                <a:t>e</a:t>
              </a:r>
              <a:r>
                <a:rPr sz="1099" dirty="0">
                  <a:solidFill>
                    <a:srgbClr val="7E7E7E"/>
                  </a:solidFill>
                  <a:latin typeface="EYInterstate Light"/>
                  <a:cs typeface="EYInterstate Light"/>
                </a:rPr>
                <a:t>, </a:t>
              </a:r>
              <a:r>
                <a:rPr sz="1099" spc="-4" dirty="0">
                  <a:solidFill>
                    <a:srgbClr val="7E7E7E"/>
                  </a:solidFill>
                  <a:latin typeface="EYInterstate Light"/>
                  <a:cs typeface="EYInterstate Light"/>
                </a:rPr>
                <a:t>d</a:t>
              </a:r>
              <a:r>
                <a:rPr sz="1099" dirty="0">
                  <a:solidFill>
                    <a:srgbClr val="7E7E7E"/>
                  </a:solidFill>
                  <a:latin typeface="EYInterstate Light"/>
                  <a:cs typeface="EYInterstate Light"/>
                </a:rPr>
                <a:t>o</a:t>
              </a:r>
              <a:r>
                <a:rPr sz="1099" spc="-6" dirty="0">
                  <a:solidFill>
                    <a:srgbClr val="7E7E7E"/>
                  </a:solidFill>
                  <a:latin typeface="EYInterstate Light"/>
                  <a:cs typeface="EYInterstate Light"/>
                </a:rPr>
                <a:t>es</a:t>
              </a:r>
              <a:r>
                <a:rPr sz="1099" dirty="0">
                  <a:solidFill>
                    <a:srgbClr val="7E7E7E"/>
                  </a:solidFill>
                  <a:latin typeface="EYInterstate Light"/>
                  <a:cs typeface="EYInterstate Light"/>
                </a:rPr>
                <a:t> </a:t>
              </a:r>
              <a:r>
                <a:rPr sz="1099" spc="-6" dirty="0">
                  <a:solidFill>
                    <a:srgbClr val="7E7E7E"/>
                  </a:solidFill>
                  <a:latin typeface="EYInterstate Light"/>
                  <a:cs typeface="EYInterstate Light"/>
                </a:rPr>
                <a:t>n</a:t>
              </a:r>
              <a:r>
                <a:rPr sz="1099" spc="-12" dirty="0">
                  <a:solidFill>
                    <a:srgbClr val="7E7E7E"/>
                  </a:solidFill>
                  <a:latin typeface="EYInterstate Light"/>
                  <a:cs typeface="EYInterstate Light"/>
                </a:rPr>
                <a:t>o</a:t>
              </a:r>
              <a:r>
                <a:rPr sz="1099" dirty="0">
                  <a:solidFill>
                    <a:srgbClr val="7E7E7E"/>
                  </a:solidFill>
                  <a:latin typeface="EYInterstate Light"/>
                  <a:cs typeface="EYInterstate Light"/>
                </a:rPr>
                <a:t>t </a:t>
              </a:r>
              <a:r>
                <a:rPr sz="1099" spc="-4" dirty="0">
                  <a:solidFill>
                    <a:srgbClr val="7E7E7E"/>
                  </a:solidFill>
                  <a:latin typeface="EYInterstate Light"/>
                  <a:cs typeface="EYInterstate Light"/>
                </a:rPr>
                <a:t>p</a:t>
              </a:r>
              <a:r>
                <a:rPr sz="1099" spc="-20" dirty="0">
                  <a:solidFill>
                    <a:srgbClr val="7E7E7E"/>
                  </a:solidFill>
                  <a:latin typeface="EYInterstate Light"/>
                  <a:cs typeface="EYInterstate Light"/>
                </a:rPr>
                <a:t>ro</a:t>
              </a:r>
              <a:r>
                <a:rPr sz="1099" dirty="0">
                  <a:solidFill>
                    <a:srgbClr val="7E7E7E"/>
                  </a:solidFill>
                  <a:latin typeface="EYInterstate Light"/>
                  <a:cs typeface="EYInterstate Light"/>
                </a:rPr>
                <a:t>vide</a:t>
              </a:r>
              <a:r>
                <a:rPr sz="1099" spc="-4" dirty="0">
                  <a:solidFill>
                    <a:srgbClr val="7E7E7E"/>
                  </a:solidFill>
                  <a:latin typeface="EYInterstate Light"/>
                  <a:cs typeface="EYInterstate Light"/>
                </a:rPr>
                <a:t> </a:t>
              </a:r>
              <a:r>
                <a:rPr sz="1099" spc="-16" dirty="0">
                  <a:solidFill>
                    <a:srgbClr val="7E7E7E"/>
                  </a:solidFill>
                  <a:latin typeface="EYInterstate Light"/>
                  <a:cs typeface="EYInterstate Light"/>
                </a:rPr>
                <a:t>s</a:t>
              </a:r>
              <a:r>
                <a:rPr sz="1099" dirty="0">
                  <a:solidFill>
                    <a:srgbClr val="7E7E7E"/>
                  </a:solidFill>
                  <a:latin typeface="EYInterstate Light"/>
                  <a:cs typeface="EYInterstate Light"/>
                </a:rPr>
                <a:t>erv</a:t>
              </a:r>
              <a:r>
                <a:rPr sz="1099" spc="-4" dirty="0">
                  <a:solidFill>
                    <a:srgbClr val="7E7E7E"/>
                  </a:solidFill>
                  <a:latin typeface="EYInterstate Light"/>
                  <a:cs typeface="EYInterstate Light"/>
                </a:rPr>
                <a:t>i</a:t>
              </a:r>
              <a:r>
                <a:rPr sz="1099" spc="-16" dirty="0">
                  <a:solidFill>
                    <a:srgbClr val="7E7E7E"/>
                  </a:solidFill>
                  <a:latin typeface="EYInterstate Light"/>
                  <a:cs typeface="EYInterstate Light"/>
                </a:rPr>
                <a:t>c</a:t>
              </a:r>
              <a:r>
                <a:rPr sz="1099" spc="-6" dirty="0">
                  <a:solidFill>
                    <a:srgbClr val="7E7E7E"/>
                  </a:solidFill>
                  <a:latin typeface="EYInterstate Light"/>
                  <a:cs typeface="EYInterstate Light"/>
                </a:rPr>
                <a:t>es</a:t>
              </a:r>
              <a:r>
                <a:rPr sz="1099" dirty="0">
                  <a:solidFill>
                    <a:srgbClr val="7E7E7E"/>
                  </a:solidFill>
                  <a:latin typeface="EYInterstate Light"/>
                  <a:cs typeface="EYInterstate Light"/>
                </a:rPr>
                <a:t> </a:t>
              </a:r>
              <a:r>
                <a:rPr sz="1099" spc="-19" dirty="0">
                  <a:solidFill>
                    <a:srgbClr val="7E7E7E"/>
                  </a:solidFill>
                  <a:latin typeface="EYInterstate Light"/>
                  <a:cs typeface="EYInterstate Light"/>
                </a:rPr>
                <a:t>t</a:t>
              </a:r>
              <a:r>
                <a:rPr sz="1099" spc="-6" dirty="0">
                  <a:solidFill>
                    <a:srgbClr val="7E7E7E"/>
                  </a:solidFill>
                  <a:latin typeface="EYInterstate Light"/>
                  <a:cs typeface="EYInterstate Light"/>
                </a:rPr>
                <a:t>o</a:t>
              </a:r>
              <a:r>
                <a:rPr sz="1099" dirty="0">
                  <a:solidFill>
                    <a:srgbClr val="7E7E7E"/>
                  </a:solidFill>
                  <a:latin typeface="EYInterstate Light"/>
                  <a:cs typeface="EYInterstate Light"/>
                </a:rPr>
                <a:t> </a:t>
              </a:r>
              <a:r>
                <a:rPr sz="1099" spc="-4" dirty="0">
                  <a:solidFill>
                    <a:srgbClr val="7E7E7E"/>
                  </a:solidFill>
                  <a:latin typeface="EYInterstate Light"/>
                  <a:cs typeface="EYInterstate Light"/>
                </a:rPr>
                <a:t>cli</a:t>
              </a:r>
              <a:r>
                <a:rPr sz="1099" dirty="0">
                  <a:solidFill>
                    <a:srgbClr val="7E7E7E"/>
                  </a:solidFill>
                  <a:latin typeface="EYInterstate Light"/>
                  <a:cs typeface="EYInterstate Light"/>
                </a:rPr>
                <a:t>e</a:t>
              </a:r>
              <a:r>
                <a:rPr sz="1099" spc="-12" dirty="0">
                  <a:solidFill>
                    <a:srgbClr val="7E7E7E"/>
                  </a:solidFill>
                  <a:latin typeface="EYInterstate Light"/>
                  <a:cs typeface="EYInterstate Light"/>
                </a:rPr>
                <a:t>n</a:t>
              </a:r>
              <a:r>
                <a:rPr sz="1099" spc="-6" dirty="0">
                  <a:solidFill>
                    <a:srgbClr val="7E7E7E"/>
                  </a:solidFill>
                  <a:latin typeface="EYInterstate Light"/>
                  <a:cs typeface="EYInterstate Light"/>
                </a:rPr>
                <a:t>t</a:t>
              </a:r>
              <a:r>
                <a:rPr sz="1099" spc="-19" dirty="0">
                  <a:solidFill>
                    <a:srgbClr val="7E7E7E"/>
                  </a:solidFill>
                  <a:latin typeface="EYInterstate Light"/>
                  <a:cs typeface="EYInterstate Light"/>
                </a:rPr>
                <a:t>s</a:t>
              </a:r>
              <a:r>
                <a:rPr sz="1099" dirty="0">
                  <a:solidFill>
                    <a:srgbClr val="7E7E7E"/>
                  </a:solidFill>
                  <a:latin typeface="EYInterstate Light"/>
                  <a:cs typeface="EYInterstate Light"/>
                </a:rPr>
                <a:t>. </a:t>
              </a:r>
              <a:r>
                <a:rPr sz="1099" spc="-71" dirty="0">
                  <a:solidFill>
                    <a:srgbClr val="7E7E7E"/>
                  </a:solidFill>
                  <a:latin typeface="EYInterstate Light"/>
                  <a:cs typeface="EYInterstate Light"/>
                </a:rPr>
                <a:t>F</a:t>
              </a:r>
              <a:r>
                <a:rPr sz="1099" dirty="0">
                  <a:solidFill>
                    <a:srgbClr val="7E7E7E"/>
                  </a:solidFill>
                  <a:latin typeface="EYInterstate Light"/>
                  <a:cs typeface="EYInterstate Light"/>
                </a:rPr>
                <a:t>or </a:t>
              </a:r>
              <a:r>
                <a:rPr sz="1099" spc="-4" dirty="0">
                  <a:solidFill>
                    <a:srgbClr val="7E7E7E"/>
                  </a:solidFill>
                  <a:latin typeface="EYInterstate Light"/>
                  <a:cs typeface="EYInterstate Light"/>
                </a:rPr>
                <a:t>m</a:t>
              </a:r>
              <a:r>
                <a:rPr sz="1099" dirty="0">
                  <a:solidFill>
                    <a:srgbClr val="7E7E7E"/>
                  </a:solidFill>
                  <a:latin typeface="EYInterstate Light"/>
                  <a:cs typeface="EYInterstate Light"/>
                </a:rPr>
                <a:t>o</a:t>
              </a:r>
              <a:r>
                <a:rPr sz="1099" spc="-20" dirty="0">
                  <a:solidFill>
                    <a:srgbClr val="7E7E7E"/>
                  </a:solidFill>
                  <a:latin typeface="EYInterstate Light"/>
                  <a:cs typeface="EYInterstate Light"/>
                </a:rPr>
                <a:t>r</a:t>
              </a:r>
              <a:r>
                <a:rPr sz="1099" dirty="0">
                  <a:solidFill>
                    <a:srgbClr val="7E7E7E"/>
                  </a:solidFill>
                  <a:latin typeface="EYInterstate Light"/>
                  <a:cs typeface="EYInterstate Light"/>
                </a:rPr>
                <a:t>e </a:t>
              </a:r>
              <a:r>
                <a:rPr sz="1099" spc="-4" dirty="0">
                  <a:solidFill>
                    <a:srgbClr val="7E7E7E"/>
                  </a:solidFill>
                  <a:latin typeface="EYInterstate Light"/>
                  <a:cs typeface="EYInterstate Light"/>
                </a:rPr>
                <a:t>i</a:t>
              </a:r>
              <a:r>
                <a:rPr sz="1099" spc="-20" dirty="0">
                  <a:solidFill>
                    <a:srgbClr val="7E7E7E"/>
                  </a:solidFill>
                  <a:latin typeface="EYInterstate Light"/>
                  <a:cs typeface="EYInterstate Light"/>
                </a:rPr>
                <a:t>nf</a:t>
              </a:r>
              <a:r>
                <a:rPr sz="1099" dirty="0">
                  <a:solidFill>
                    <a:srgbClr val="7E7E7E"/>
                  </a:solidFill>
                  <a:latin typeface="EYInterstate Light"/>
                  <a:cs typeface="EYInterstate Light"/>
                </a:rPr>
                <a:t>ormation</a:t>
              </a:r>
              <a:r>
                <a:rPr sz="1099" spc="-4" dirty="0">
                  <a:solidFill>
                    <a:srgbClr val="7E7E7E"/>
                  </a:solidFill>
                  <a:latin typeface="EYInterstate Light"/>
                  <a:cs typeface="EYInterstate Light"/>
                </a:rPr>
                <a:t> abou</a:t>
              </a:r>
              <a:r>
                <a:rPr sz="1099" dirty="0">
                  <a:solidFill>
                    <a:srgbClr val="7E7E7E"/>
                  </a:solidFill>
                  <a:latin typeface="EYInterstate Light"/>
                  <a:cs typeface="EYInterstate Light"/>
                </a:rPr>
                <a:t>t our</a:t>
              </a:r>
              <a:r>
                <a:rPr sz="1099" spc="-4" dirty="0">
                  <a:solidFill>
                    <a:srgbClr val="7E7E7E"/>
                  </a:solidFill>
                  <a:latin typeface="EYInterstate Light"/>
                  <a:cs typeface="EYInterstate Light"/>
                </a:rPr>
                <a:t> </a:t>
              </a:r>
              <a:r>
                <a:rPr sz="1099" spc="-6" dirty="0">
                  <a:solidFill>
                    <a:srgbClr val="7E7E7E"/>
                  </a:solidFill>
                  <a:latin typeface="EYInterstate Light"/>
                  <a:cs typeface="EYInterstate Light"/>
                </a:rPr>
                <a:t>o</a:t>
              </a:r>
              <a:r>
                <a:rPr sz="1099" spc="-23" dirty="0">
                  <a:solidFill>
                    <a:srgbClr val="7E7E7E"/>
                  </a:solidFill>
                  <a:latin typeface="EYInterstate Light"/>
                  <a:cs typeface="EYInterstate Light"/>
                </a:rPr>
                <a:t>r</a:t>
              </a:r>
              <a:r>
                <a:rPr sz="1099" spc="-6" dirty="0">
                  <a:solidFill>
                    <a:srgbClr val="7E7E7E"/>
                  </a:solidFill>
                  <a:latin typeface="EYInterstate Light"/>
                  <a:cs typeface="EYInterstate Light"/>
                </a:rPr>
                <a:t>gan</a:t>
              </a:r>
              <a:r>
                <a:rPr sz="1099" spc="-4" dirty="0">
                  <a:solidFill>
                    <a:srgbClr val="7E7E7E"/>
                  </a:solidFill>
                  <a:latin typeface="EYInterstate Light"/>
                  <a:cs typeface="EYInterstate Light"/>
                </a:rPr>
                <a:t>i</a:t>
              </a:r>
              <a:r>
                <a:rPr sz="1099" spc="-12" dirty="0">
                  <a:solidFill>
                    <a:srgbClr val="7E7E7E"/>
                  </a:solidFill>
                  <a:latin typeface="EYInterstate Light"/>
                  <a:cs typeface="EYInterstate Light"/>
                </a:rPr>
                <a:t>z</a:t>
              </a:r>
              <a:r>
                <a:rPr sz="1099" spc="-6" dirty="0">
                  <a:solidFill>
                    <a:srgbClr val="7E7E7E"/>
                  </a:solidFill>
                  <a:latin typeface="EYInterstate Light"/>
                  <a:cs typeface="EYInterstate Light"/>
                </a:rPr>
                <a:t>ation</a:t>
              </a:r>
              <a:r>
                <a:rPr sz="1099" spc="-4" dirty="0">
                  <a:solidFill>
                    <a:srgbClr val="7E7E7E"/>
                  </a:solidFill>
                  <a:latin typeface="EYInterstate Light"/>
                  <a:cs typeface="EYInterstate Light"/>
                </a:rPr>
                <a:t>,</a:t>
              </a:r>
              <a:r>
                <a:rPr sz="1099" dirty="0">
                  <a:solidFill>
                    <a:srgbClr val="7E7E7E"/>
                  </a:solidFill>
                  <a:latin typeface="EYInterstate Light"/>
                  <a:cs typeface="EYInterstate Light"/>
                </a:rPr>
                <a:t> </a:t>
              </a:r>
              <a:r>
                <a:rPr sz="1099" spc="-4" dirty="0">
                  <a:solidFill>
                    <a:srgbClr val="7E7E7E"/>
                  </a:solidFill>
                  <a:latin typeface="EYInterstate Light"/>
                  <a:cs typeface="EYInterstate Light"/>
                </a:rPr>
                <a:t>p</a:t>
              </a:r>
              <a:r>
                <a:rPr sz="1099" dirty="0">
                  <a:solidFill>
                    <a:srgbClr val="7E7E7E"/>
                  </a:solidFill>
                  <a:latin typeface="EYInterstate Light"/>
                  <a:cs typeface="EYInterstate Light"/>
                </a:rPr>
                <a:t>l</a:t>
              </a:r>
              <a:r>
                <a:rPr sz="1099" spc="-6" dirty="0">
                  <a:solidFill>
                    <a:srgbClr val="7E7E7E"/>
                  </a:solidFill>
                  <a:latin typeface="EYInterstate Light"/>
                  <a:cs typeface="EYInterstate Light"/>
                </a:rPr>
                <a:t>e</a:t>
              </a:r>
              <a:r>
                <a:rPr sz="1099" dirty="0">
                  <a:solidFill>
                    <a:srgbClr val="7E7E7E"/>
                  </a:solidFill>
                  <a:latin typeface="EYInterstate Light"/>
                  <a:cs typeface="EYInterstate Light"/>
                </a:rPr>
                <a:t>a</a:t>
              </a:r>
              <a:r>
                <a:rPr sz="1099" spc="-16" dirty="0">
                  <a:solidFill>
                    <a:srgbClr val="7E7E7E"/>
                  </a:solidFill>
                  <a:latin typeface="EYInterstate Light"/>
                  <a:cs typeface="EYInterstate Light"/>
                </a:rPr>
                <a:t>s</a:t>
              </a:r>
              <a:r>
                <a:rPr sz="1099" dirty="0">
                  <a:solidFill>
                    <a:srgbClr val="7E7E7E"/>
                  </a:solidFill>
                  <a:latin typeface="EYInterstate Light"/>
                  <a:cs typeface="EYInterstate Light"/>
                </a:rPr>
                <a:t>e </a:t>
              </a:r>
              <a:r>
                <a:rPr sz="1099" spc="-6" dirty="0">
                  <a:solidFill>
                    <a:srgbClr val="7E7E7E"/>
                  </a:solidFill>
                  <a:latin typeface="EYInterstate Light"/>
                  <a:cs typeface="EYInterstate Light"/>
                </a:rPr>
                <a:t>visit</a:t>
              </a:r>
              <a:r>
                <a:rPr sz="1099" spc="-4" dirty="0">
                  <a:solidFill>
                    <a:srgbClr val="7E7E7E"/>
                  </a:solidFill>
                  <a:latin typeface="EYInterstate Light"/>
                  <a:cs typeface="EYInterstate Light"/>
                </a:rPr>
                <a:t> </a:t>
              </a:r>
              <a:r>
                <a:rPr sz="1099" spc="-19" dirty="0">
                  <a:solidFill>
                    <a:srgbClr val="7E7E7E"/>
                  </a:solidFill>
                  <a:latin typeface="EYInterstate Light"/>
                  <a:cs typeface="EYInterstate Light"/>
                </a:rPr>
                <a:t>e</a:t>
              </a:r>
              <a:r>
                <a:rPr sz="1099" spc="-76" dirty="0">
                  <a:solidFill>
                    <a:srgbClr val="7E7E7E"/>
                  </a:solidFill>
                  <a:latin typeface="EYInterstate Light"/>
                  <a:cs typeface="EYInterstate Light"/>
                </a:rPr>
                <a:t>y</a:t>
              </a:r>
              <a:r>
                <a:rPr sz="1099" spc="-20" dirty="0">
                  <a:solidFill>
                    <a:srgbClr val="7E7E7E"/>
                  </a:solidFill>
                  <a:latin typeface="EYInterstate Light"/>
                  <a:cs typeface="EYInterstate Light"/>
                </a:rPr>
                <a:t>.</a:t>
              </a:r>
              <a:r>
                <a:rPr sz="1099" spc="-16" dirty="0">
                  <a:solidFill>
                    <a:srgbClr val="7E7E7E"/>
                  </a:solidFill>
                  <a:latin typeface="EYInterstate Light"/>
                  <a:cs typeface="EYInterstate Light"/>
                </a:rPr>
                <a:t>c</a:t>
              </a:r>
              <a:r>
                <a:rPr sz="1099" dirty="0">
                  <a:solidFill>
                    <a:srgbClr val="7E7E7E"/>
                  </a:solidFill>
                  <a:latin typeface="EYInterstate Light"/>
                  <a:cs typeface="EYInterstate Light"/>
                </a:rPr>
                <a:t>om.</a:t>
              </a:r>
            </a:p>
          </p:txBody>
        </p:sp>
        <p:sp>
          <p:nvSpPr>
            <p:cNvPr id="17" name="object 6"/>
            <p:cNvSpPr txBox="1"/>
            <p:nvPr userDrawn="1"/>
          </p:nvSpPr>
          <p:spPr>
            <a:xfrm>
              <a:off x="9603408" y="5192654"/>
              <a:ext cx="4219047" cy="1025444"/>
            </a:xfrm>
            <a:prstGeom prst="rect">
              <a:avLst/>
            </a:prstGeom>
          </p:spPr>
          <p:txBody>
            <a:bodyPr vert="horz" wrap="square" lIns="0" tIns="0" rIns="0" bIns="0" rtlCol="0">
              <a:spAutoFit/>
            </a:bodyPr>
            <a:lstStyle/>
            <a:p>
              <a:pPr marL="7398" marR="2964" defTabSz="357326">
                <a:lnSpc>
                  <a:spcPct val="103800"/>
                </a:lnSpc>
              </a:pPr>
              <a:r>
                <a:rPr sz="1099" spc="-6" dirty="0">
                  <a:solidFill>
                    <a:srgbClr val="7E7E7E"/>
                  </a:solidFill>
                  <a:latin typeface="EYInterstate Light"/>
                  <a:cs typeface="EYInterstate Light"/>
                </a:rPr>
                <a:t>Ern</a:t>
              </a:r>
              <a:r>
                <a:rPr sz="1099" spc="-16" dirty="0">
                  <a:solidFill>
                    <a:srgbClr val="7E7E7E"/>
                  </a:solidFill>
                  <a:latin typeface="EYInterstate Light"/>
                  <a:cs typeface="EYInterstate Light"/>
                </a:rPr>
                <a:t>s</a:t>
              </a:r>
              <a:r>
                <a:rPr sz="1099" dirty="0">
                  <a:solidFill>
                    <a:srgbClr val="7E7E7E"/>
                  </a:solidFill>
                  <a:latin typeface="EYInterstate Light"/>
                  <a:cs typeface="EYInterstate Light"/>
                </a:rPr>
                <a:t>t &amp; </a:t>
              </a:r>
              <a:r>
                <a:rPr sz="1099" spc="-91" dirty="0">
                  <a:solidFill>
                    <a:srgbClr val="7E7E7E"/>
                  </a:solidFill>
                  <a:latin typeface="EYInterstate Light"/>
                  <a:cs typeface="EYInterstate Light"/>
                </a:rPr>
                <a:t>Y</a:t>
              </a:r>
              <a:r>
                <a:rPr sz="1099" spc="-6" dirty="0">
                  <a:solidFill>
                    <a:srgbClr val="7E7E7E"/>
                  </a:solidFill>
                  <a:latin typeface="EYInterstate Light"/>
                  <a:cs typeface="EYInterstate Light"/>
                </a:rPr>
                <a:t>oung</a:t>
              </a:r>
              <a:r>
                <a:rPr sz="1099" spc="-4" dirty="0">
                  <a:solidFill>
                    <a:srgbClr val="7E7E7E"/>
                  </a:solidFill>
                  <a:latin typeface="EYInterstate Light"/>
                  <a:cs typeface="EYInterstate Light"/>
                </a:rPr>
                <a:t> LL</a:t>
              </a:r>
              <a:r>
                <a:rPr sz="1099" dirty="0">
                  <a:solidFill>
                    <a:srgbClr val="7E7E7E"/>
                  </a:solidFill>
                  <a:latin typeface="EYInterstate Light"/>
                  <a:cs typeface="EYInterstate Light"/>
                </a:rPr>
                <a:t>P </a:t>
              </a:r>
              <a:r>
                <a:rPr sz="1099" spc="-4" dirty="0">
                  <a:solidFill>
                    <a:srgbClr val="7E7E7E"/>
                  </a:solidFill>
                  <a:latin typeface="EYInterstate Light"/>
                  <a:cs typeface="EYInterstate Light"/>
                </a:rPr>
                <a:t>is</a:t>
              </a:r>
              <a:r>
                <a:rPr sz="1099" dirty="0">
                  <a:solidFill>
                    <a:srgbClr val="7E7E7E"/>
                  </a:solidFill>
                  <a:latin typeface="EYInterstate Light"/>
                  <a:cs typeface="EYInterstate Light"/>
                </a:rPr>
                <a:t> a </a:t>
              </a:r>
              <a:r>
                <a:rPr sz="1099" spc="-4" dirty="0">
                  <a:solidFill>
                    <a:srgbClr val="7E7E7E"/>
                  </a:solidFill>
                  <a:latin typeface="EYInterstate Light"/>
                  <a:cs typeface="EYInterstate Light"/>
                </a:rPr>
                <a:t>clie</a:t>
              </a:r>
              <a:r>
                <a:rPr sz="1099" spc="-12" dirty="0">
                  <a:solidFill>
                    <a:srgbClr val="7E7E7E"/>
                  </a:solidFill>
                  <a:latin typeface="EYInterstate Light"/>
                  <a:cs typeface="EYInterstate Light"/>
                </a:rPr>
                <a:t>n</a:t>
              </a:r>
              <a:r>
                <a:rPr sz="1099" spc="-19" dirty="0">
                  <a:solidFill>
                    <a:srgbClr val="7E7E7E"/>
                  </a:solidFill>
                  <a:latin typeface="EYInterstate Light"/>
                  <a:cs typeface="EYInterstate Light"/>
                </a:rPr>
                <a:t>t</a:t>
              </a:r>
              <a:r>
                <a:rPr sz="1099" spc="-4" dirty="0">
                  <a:solidFill>
                    <a:srgbClr val="7E7E7E"/>
                  </a:solidFill>
                  <a:latin typeface="EYInterstate Light"/>
                  <a:cs typeface="EYInterstate Light"/>
                </a:rPr>
                <a:t>-</a:t>
              </a:r>
              <a:r>
                <a:rPr sz="1099" spc="-16" dirty="0">
                  <a:solidFill>
                    <a:srgbClr val="7E7E7E"/>
                  </a:solidFill>
                  <a:latin typeface="EYInterstate Light"/>
                  <a:cs typeface="EYInterstate Light"/>
                </a:rPr>
                <a:t>s</a:t>
              </a:r>
              <a:r>
                <a:rPr sz="1099" dirty="0">
                  <a:solidFill>
                    <a:srgbClr val="7E7E7E"/>
                  </a:solidFill>
                  <a:latin typeface="EYInterstate Light"/>
                  <a:cs typeface="EYInterstate Light"/>
                </a:rPr>
                <a:t>erving member ﬁrm </a:t>
              </a:r>
              <a:r>
                <a:rPr sz="1099" spc="-20" dirty="0">
                  <a:solidFill>
                    <a:srgbClr val="7E7E7E"/>
                  </a:solidFill>
                  <a:latin typeface="EYInterstate Light"/>
                  <a:cs typeface="EYInterstate Light"/>
                </a:rPr>
                <a:t>o</a:t>
              </a:r>
              <a:r>
                <a:rPr sz="1099" spc="-4" dirty="0">
                  <a:solidFill>
                    <a:srgbClr val="7E7E7E"/>
                  </a:solidFill>
                  <a:latin typeface="EYInterstate Light"/>
                  <a:cs typeface="EYInterstate Light"/>
                </a:rPr>
                <a:t>f</a:t>
              </a:r>
              <a:r>
                <a:rPr sz="1099" spc="-6" dirty="0">
                  <a:solidFill>
                    <a:srgbClr val="7E7E7E"/>
                  </a:solidFill>
                  <a:latin typeface="EYInterstate Light"/>
                  <a:cs typeface="EYInterstate Light"/>
                </a:rPr>
                <a:t> Ern</a:t>
              </a:r>
              <a:r>
                <a:rPr sz="1099" spc="-16" dirty="0">
                  <a:solidFill>
                    <a:srgbClr val="7E7E7E"/>
                  </a:solidFill>
                  <a:latin typeface="EYInterstate Light"/>
                  <a:cs typeface="EYInterstate Light"/>
                </a:rPr>
                <a:t>s</a:t>
              </a:r>
              <a:r>
                <a:rPr sz="1099" dirty="0">
                  <a:solidFill>
                    <a:srgbClr val="7E7E7E"/>
                  </a:solidFill>
                  <a:latin typeface="EYInterstate Light"/>
                  <a:cs typeface="EYInterstate Light"/>
                </a:rPr>
                <a:t>t &amp; </a:t>
              </a:r>
              <a:r>
                <a:rPr sz="1099" spc="-91" dirty="0">
                  <a:solidFill>
                    <a:srgbClr val="7E7E7E"/>
                  </a:solidFill>
                  <a:latin typeface="EYInterstate Light"/>
                  <a:cs typeface="EYInterstate Light"/>
                </a:rPr>
                <a:t>Y</a:t>
              </a:r>
              <a:r>
                <a:rPr sz="1099" spc="-6" dirty="0">
                  <a:solidFill>
                    <a:srgbClr val="7E7E7E"/>
                  </a:solidFill>
                  <a:latin typeface="EYInterstate Light"/>
                  <a:cs typeface="EYInterstate Light"/>
                </a:rPr>
                <a:t>oung</a:t>
              </a:r>
              <a:r>
                <a:rPr sz="1099" spc="-4" dirty="0">
                  <a:solidFill>
                    <a:srgbClr val="7E7E7E"/>
                  </a:solidFill>
                  <a:latin typeface="EYInterstate Light"/>
                  <a:cs typeface="EYInterstate Light"/>
                </a:rPr>
                <a:t> Gl</a:t>
              </a:r>
              <a:r>
                <a:rPr sz="1099" dirty="0">
                  <a:solidFill>
                    <a:srgbClr val="7E7E7E"/>
                  </a:solidFill>
                  <a:latin typeface="EYInterstate Light"/>
                  <a:cs typeface="EYInterstate Light"/>
                </a:rPr>
                <a:t>o</a:t>
              </a:r>
              <a:r>
                <a:rPr sz="1099" spc="-6" dirty="0">
                  <a:solidFill>
                    <a:srgbClr val="7E7E7E"/>
                  </a:solidFill>
                  <a:latin typeface="EYInterstate Light"/>
                  <a:cs typeface="EYInterstate Light"/>
                </a:rPr>
                <a:t>b</a:t>
              </a:r>
              <a:r>
                <a:rPr sz="1099" spc="-4" dirty="0">
                  <a:solidFill>
                    <a:srgbClr val="7E7E7E"/>
                  </a:solidFill>
                  <a:latin typeface="EYInterstate Light"/>
                  <a:cs typeface="EYInterstate Light"/>
                </a:rPr>
                <a:t>a</a:t>
              </a:r>
              <a:r>
                <a:rPr sz="1099" dirty="0">
                  <a:solidFill>
                    <a:srgbClr val="7E7E7E"/>
                  </a:solidFill>
                  <a:latin typeface="EYInterstate Light"/>
                  <a:cs typeface="EYInterstate Light"/>
                </a:rPr>
                <a:t>l </a:t>
              </a:r>
              <a:r>
                <a:rPr sz="1099" spc="-4" dirty="0">
                  <a:solidFill>
                    <a:srgbClr val="7E7E7E"/>
                  </a:solidFill>
                  <a:latin typeface="EYInterstate Light"/>
                  <a:cs typeface="EYInterstate Light"/>
                </a:rPr>
                <a:t>Lim</a:t>
              </a:r>
              <a:r>
                <a:rPr sz="1099" dirty="0">
                  <a:solidFill>
                    <a:srgbClr val="7E7E7E"/>
                  </a:solidFill>
                  <a:latin typeface="EYInterstate Light"/>
                  <a:cs typeface="EYInterstate Light"/>
                </a:rPr>
                <a:t>i</a:t>
              </a:r>
              <a:r>
                <a:rPr sz="1099" spc="-19" dirty="0">
                  <a:solidFill>
                    <a:srgbClr val="7E7E7E"/>
                  </a:solidFill>
                  <a:latin typeface="EYInterstate Light"/>
                  <a:cs typeface="EYInterstate Light"/>
                </a:rPr>
                <a:t>t</a:t>
              </a:r>
              <a:r>
                <a:rPr sz="1099" spc="-4" dirty="0">
                  <a:solidFill>
                    <a:srgbClr val="7E7E7E"/>
                  </a:solidFill>
                  <a:latin typeface="EYInterstate Light"/>
                  <a:cs typeface="EYInterstate Light"/>
                </a:rPr>
                <a:t>e</a:t>
              </a:r>
              <a:r>
                <a:rPr sz="1099" dirty="0">
                  <a:solidFill>
                    <a:srgbClr val="7E7E7E"/>
                  </a:solidFill>
                  <a:latin typeface="EYInterstate Light"/>
                  <a:cs typeface="EYInterstate Light"/>
                </a:rPr>
                <a:t>d op</a:t>
              </a:r>
              <a:r>
                <a:rPr sz="1099" spc="-4" dirty="0">
                  <a:solidFill>
                    <a:srgbClr val="7E7E7E"/>
                  </a:solidFill>
                  <a:latin typeface="EYInterstate Light"/>
                  <a:cs typeface="EYInterstate Light"/>
                </a:rPr>
                <a:t>e</a:t>
              </a:r>
              <a:r>
                <a:rPr sz="1099" spc="-28" dirty="0">
                  <a:solidFill>
                    <a:srgbClr val="7E7E7E"/>
                  </a:solidFill>
                  <a:latin typeface="EYInterstate Light"/>
                  <a:cs typeface="EYInterstate Light"/>
                </a:rPr>
                <a:t>r</a:t>
              </a:r>
              <a:r>
                <a:rPr sz="1099" spc="-4" dirty="0">
                  <a:solidFill>
                    <a:srgbClr val="7E7E7E"/>
                  </a:solidFill>
                  <a:latin typeface="EYInterstate Light"/>
                  <a:cs typeface="EYInterstate Light"/>
                </a:rPr>
                <a:t>atin</a:t>
              </a:r>
              <a:r>
                <a:rPr sz="1099" dirty="0">
                  <a:solidFill>
                    <a:srgbClr val="7E7E7E"/>
                  </a:solidFill>
                  <a:latin typeface="EYInterstate Light"/>
                  <a:cs typeface="EYInterstate Light"/>
                </a:rPr>
                <a:t>g </a:t>
              </a:r>
              <a:r>
                <a:rPr sz="1099" spc="-6" dirty="0">
                  <a:solidFill>
                    <a:srgbClr val="7E7E7E"/>
                  </a:solidFill>
                  <a:latin typeface="EYInterstate Light"/>
                  <a:cs typeface="EYInterstate Light"/>
                </a:rPr>
                <a:t>in</a:t>
              </a:r>
              <a:r>
                <a:rPr sz="1099" dirty="0">
                  <a:solidFill>
                    <a:srgbClr val="7E7E7E"/>
                  </a:solidFill>
                  <a:latin typeface="EYInterstate Light"/>
                  <a:cs typeface="EYInterstate Light"/>
                </a:rPr>
                <a:t> </a:t>
              </a:r>
              <a:r>
                <a:rPr sz="1099" spc="-4" dirty="0">
                  <a:solidFill>
                    <a:srgbClr val="7E7E7E"/>
                  </a:solidFill>
                  <a:latin typeface="EYInterstate Light"/>
                  <a:cs typeface="EYInterstate Light"/>
                </a:rPr>
                <a:t>th</a:t>
              </a:r>
              <a:r>
                <a:rPr sz="1099" dirty="0">
                  <a:solidFill>
                    <a:srgbClr val="7E7E7E"/>
                  </a:solidFill>
                  <a:latin typeface="EYInterstate Light"/>
                  <a:cs typeface="EYInterstate Light"/>
                </a:rPr>
                <a:t>e </a:t>
              </a:r>
              <a:r>
                <a:rPr sz="1099" spc="-4" dirty="0">
                  <a:solidFill>
                    <a:srgbClr val="7E7E7E"/>
                  </a:solidFill>
                  <a:latin typeface="EYInterstate Light"/>
                  <a:cs typeface="EYInterstate Light"/>
                </a:rPr>
                <a:t>U</a:t>
              </a:r>
              <a:r>
                <a:rPr sz="1099" spc="-19" dirty="0">
                  <a:solidFill>
                    <a:srgbClr val="7E7E7E"/>
                  </a:solidFill>
                  <a:latin typeface="EYInterstate Light"/>
                  <a:cs typeface="EYInterstate Light"/>
                </a:rPr>
                <a:t>S</a:t>
              </a:r>
              <a:r>
                <a:rPr sz="1099" dirty="0">
                  <a:solidFill>
                    <a:srgbClr val="7E7E7E"/>
                  </a:solidFill>
                  <a:latin typeface="EYInterstate Light"/>
                  <a:cs typeface="EYInterstate Light"/>
                </a:rPr>
                <a:t>.</a:t>
              </a:r>
            </a:p>
            <a:p>
              <a:pPr defTabSz="357326">
                <a:spcBef>
                  <a:spcPts val="6"/>
                </a:spcBef>
              </a:pPr>
              <a:endParaRPr sz="1569" dirty="0">
                <a:solidFill>
                  <a:srgbClr val="7E7E7E"/>
                </a:solidFill>
                <a:latin typeface="Times New Roman"/>
                <a:cs typeface="Times New Roman"/>
              </a:endParaRPr>
            </a:p>
            <a:p>
              <a:pPr marL="7398" marR="216798" defTabSz="357326">
                <a:lnSpc>
                  <a:spcPct val="103800"/>
                </a:lnSpc>
              </a:pPr>
              <a:r>
                <a:rPr sz="1099" spc="-6" dirty="0">
                  <a:solidFill>
                    <a:srgbClr val="7E7E7E"/>
                  </a:solidFill>
                  <a:latin typeface="EYInterstate Light"/>
                  <a:cs typeface="EYInterstate Light"/>
                </a:rPr>
                <a:t>© </a:t>
              </a:r>
              <a:r>
                <a:rPr sz="1099" spc="-4" dirty="0">
                  <a:solidFill>
                    <a:srgbClr val="7E7E7E"/>
                  </a:solidFill>
                  <a:latin typeface="EYInterstate Light"/>
                  <a:cs typeface="EYInterstate Light"/>
                </a:rPr>
                <a:t>201</a:t>
              </a:r>
              <a:r>
                <a:rPr sz="1099" dirty="0">
                  <a:solidFill>
                    <a:srgbClr val="7E7E7E"/>
                  </a:solidFill>
                  <a:latin typeface="EYInterstate Light"/>
                  <a:cs typeface="EYInterstate Light"/>
                </a:rPr>
                <a:t>5 </a:t>
              </a:r>
              <a:r>
                <a:rPr sz="1099" spc="-6" dirty="0">
                  <a:solidFill>
                    <a:srgbClr val="7E7E7E"/>
                  </a:solidFill>
                  <a:latin typeface="EYInterstate Light"/>
                  <a:cs typeface="EYInterstate Light"/>
                </a:rPr>
                <a:t>Ern</a:t>
              </a:r>
              <a:r>
                <a:rPr sz="1099" spc="-16" dirty="0">
                  <a:solidFill>
                    <a:srgbClr val="7E7E7E"/>
                  </a:solidFill>
                  <a:latin typeface="EYInterstate Light"/>
                  <a:cs typeface="EYInterstate Light"/>
                </a:rPr>
                <a:t>s</a:t>
              </a:r>
              <a:r>
                <a:rPr sz="1099" dirty="0">
                  <a:solidFill>
                    <a:srgbClr val="7E7E7E"/>
                  </a:solidFill>
                  <a:latin typeface="EYInterstate Light"/>
                  <a:cs typeface="EYInterstate Light"/>
                </a:rPr>
                <a:t>t &amp; </a:t>
              </a:r>
              <a:r>
                <a:rPr sz="1099" spc="-91" dirty="0">
                  <a:solidFill>
                    <a:srgbClr val="7E7E7E"/>
                  </a:solidFill>
                  <a:latin typeface="EYInterstate Light"/>
                  <a:cs typeface="EYInterstate Light"/>
                </a:rPr>
                <a:t>Y</a:t>
              </a:r>
              <a:r>
                <a:rPr sz="1099" spc="-6" dirty="0">
                  <a:solidFill>
                    <a:srgbClr val="7E7E7E"/>
                  </a:solidFill>
                  <a:latin typeface="EYInterstate Light"/>
                  <a:cs typeface="EYInterstate Light"/>
                </a:rPr>
                <a:t>oung</a:t>
              </a:r>
              <a:r>
                <a:rPr sz="1099" spc="-4" dirty="0">
                  <a:solidFill>
                    <a:srgbClr val="7E7E7E"/>
                  </a:solidFill>
                  <a:latin typeface="EYInterstate Light"/>
                  <a:cs typeface="EYInterstate Light"/>
                </a:rPr>
                <a:t> LL</a:t>
              </a:r>
              <a:r>
                <a:rPr sz="1099" spc="-100" dirty="0">
                  <a:solidFill>
                    <a:srgbClr val="7E7E7E"/>
                  </a:solidFill>
                  <a:latin typeface="EYInterstate Light"/>
                  <a:cs typeface="EYInterstate Light"/>
                </a:rPr>
                <a:t>P</a:t>
              </a:r>
              <a:r>
                <a:rPr sz="1099" dirty="0">
                  <a:solidFill>
                    <a:srgbClr val="7E7E7E"/>
                  </a:solidFill>
                  <a:latin typeface="EYInterstate Light"/>
                  <a:cs typeface="EYInterstate Light"/>
                </a:rPr>
                <a:t>. </a:t>
              </a:r>
              <a:r>
                <a:rPr sz="1099" spc="-4" dirty="0">
                  <a:solidFill>
                    <a:srgbClr val="7E7E7E"/>
                  </a:solidFill>
                  <a:latin typeface="EYInterstate Light"/>
                  <a:cs typeface="EYInterstate Light"/>
                </a:rPr>
                <a:t>Al</a:t>
              </a:r>
              <a:r>
                <a:rPr sz="1099" dirty="0">
                  <a:solidFill>
                    <a:srgbClr val="7E7E7E"/>
                  </a:solidFill>
                  <a:latin typeface="EYInterstate Light"/>
                  <a:cs typeface="EYInterstate Light"/>
                </a:rPr>
                <a:t>l </a:t>
              </a:r>
              <a:r>
                <a:rPr sz="1099" spc="4" dirty="0">
                  <a:solidFill>
                    <a:srgbClr val="7E7E7E"/>
                  </a:solidFill>
                  <a:latin typeface="EYInterstate Light"/>
                  <a:cs typeface="EYInterstate Light"/>
                </a:rPr>
                <a:t>R</a:t>
              </a:r>
              <a:r>
                <a:rPr sz="1099" dirty="0">
                  <a:solidFill>
                    <a:srgbClr val="7E7E7E"/>
                  </a:solidFill>
                  <a:latin typeface="EYInterstate Light"/>
                  <a:cs typeface="EYInterstate Light"/>
                </a:rPr>
                <a:t>i</a:t>
              </a:r>
              <a:r>
                <a:rPr sz="1099" spc="-4" dirty="0">
                  <a:solidFill>
                    <a:srgbClr val="7E7E7E"/>
                  </a:solidFill>
                  <a:latin typeface="EYInterstate Light"/>
                  <a:cs typeface="EYInterstate Light"/>
                </a:rPr>
                <a:t>g</a:t>
              </a:r>
              <a:r>
                <a:rPr sz="1099" spc="-12" dirty="0">
                  <a:solidFill>
                    <a:srgbClr val="7E7E7E"/>
                  </a:solidFill>
                  <a:latin typeface="EYInterstate Light"/>
                  <a:cs typeface="EYInterstate Light"/>
                </a:rPr>
                <a:t>h</a:t>
              </a:r>
              <a:r>
                <a:rPr sz="1099" spc="-6" dirty="0">
                  <a:solidFill>
                    <a:srgbClr val="7E7E7E"/>
                  </a:solidFill>
                  <a:latin typeface="EYInterstate Light"/>
                  <a:cs typeface="EYInterstate Light"/>
                </a:rPr>
                <a:t>ts</a:t>
              </a:r>
              <a:r>
                <a:rPr sz="1099" dirty="0">
                  <a:solidFill>
                    <a:srgbClr val="7E7E7E"/>
                  </a:solidFill>
                  <a:latin typeface="EYInterstate Light"/>
                  <a:cs typeface="EYInterstate Light"/>
                </a:rPr>
                <a:t> </a:t>
              </a:r>
              <a:r>
                <a:rPr sz="1099" spc="-25" dirty="0">
                  <a:solidFill>
                    <a:srgbClr val="7E7E7E"/>
                  </a:solidFill>
                  <a:latin typeface="EYInterstate Light"/>
                  <a:cs typeface="EYInterstate Light"/>
                </a:rPr>
                <a:t>R</a:t>
              </a:r>
              <a:r>
                <a:rPr sz="1099" spc="-16" dirty="0">
                  <a:solidFill>
                    <a:srgbClr val="7E7E7E"/>
                  </a:solidFill>
                  <a:latin typeface="EYInterstate Light"/>
                  <a:cs typeface="EYInterstate Light"/>
                </a:rPr>
                <a:t>es</a:t>
              </a:r>
              <a:r>
                <a:rPr sz="1099" dirty="0">
                  <a:solidFill>
                    <a:srgbClr val="7E7E7E"/>
                  </a:solidFill>
                  <a:latin typeface="EYInterstate Light"/>
                  <a:cs typeface="EYInterstate Light"/>
                </a:rPr>
                <a:t>e</a:t>
              </a:r>
              <a:r>
                <a:rPr sz="1099" spc="-4" dirty="0">
                  <a:solidFill>
                    <a:srgbClr val="7E7E7E"/>
                  </a:solidFill>
                  <a:latin typeface="EYInterstate Light"/>
                  <a:cs typeface="EYInterstate Light"/>
                </a:rPr>
                <a:t>r</a:t>
              </a:r>
              <a:r>
                <a:rPr sz="1099" spc="-23" dirty="0">
                  <a:solidFill>
                    <a:srgbClr val="7E7E7E"/>
                  </a:solidFill>
                  <a:latin typeface="EYInterstate Light"/>
                  <a:cs typeface="EYInterstate Light"/>
                </a:rPr>
                <a:t>v</a:t>
              </a:r>
              <a:r>
                <a:rPr sz="1099" spc="-4" dirty="0">
                  <a:solidFill>
                    <a:srgbClr val="7E7E7E"/>
                  </a:solidFill>
                  <a:latin typeface="EYInterstate Light"/>
                  <a:cs typeface="EYInterstate Light"/>
                </a:rPr>
                <a:t>ed. </a:t>
              </a:r>
              <a:endParaRPr lang="x-none" sz="1099" spc="-4" dirty="0">
                <a:solidFill>
                  <a:srgbClr val="7E7E7E"/>
                </a:solidFill>
                <a:latin typeface="EYInterstate Light"/>
                <a:cs typeface="EYInterstate Light"/>
              </a:endParaRPr>
            </a:p>
            <a:p>
              <a:pPr marL="7398" marR="216798" defTabSz="357326">
                <a:lnSpc>
                  <a:spcPct val="103800"/>
                </a:lnSpc>
              </a:pPr>
              <a:r>
                <a:rPr sz="1099" spc="-19" dirty="0">
                  <a:solidFill>
                    <a:srgbClr val="7E7E7E"/>
                  </a:solidFill>
                  <a:latin typeface="EYInterstate Light"/>
                  <a:cs typeface="EYInterstate Light"/>
                </a:rPr>
                <a:t>e</a:t>
              </a:r>
              <a:r>
                <a:rPr sz="1099" spc="-76" dirty="0">
                  <a:solidFill>
                    <a:srgbClr val="7E7E7E"/>
                  </a:solidFill>
                  <a:latin typeface="EYInterstate Light"/>
                  <a:cs typeface="EYInterstate Light"/>
                </a:rPr>
                <a:t>y</a:t>
              </a:r>
              <a:r>
                <a:rPr sz="1099" spc="-20" dirty="0">
                  <a:solidFill>
                    <a:srgbClr val="7E7E7E"/>
                  </a:solidFill>
                  <a:latin typeface="EYInterstate Light"/>
                  <a:cs typeface="EYInterstate Light"/>
                </a:rPr>
                <a:t>.</a:t>
              </a:r>
              <a:r>
                <a:rPr sz="1099" spc="-16" dirty="0">
                  <a:solidFill>
                    <a:srgbClr val="7E7E7E"/>
                  </a:solidFill>
                  <a:latin typeface="EYInterstate Light"/>
                  <a:cs typeface="EYInterstate Light"/>
                </a:rPr>
                <a:t>c</a:t>
              </a:r>
              <a:r>
                <a:rPr sz="1099" dirty="0">
                  <a:solidFill>
                    <a:srgbClr val="7E7E7E"/>
                  </a:solidFill>
                  <a:latin typeface="EYInterstate Light"/>
                  <a:cs typeface="EYInterstate Light"/>
                </a:rPr>
                <a:t>om</a:t>
              </a:r>
            </a:p>
          </p:txBody>
        </p:sp>
      </p:grpSp>
      <p:grpSp>
        <p:nvGrpSpPr>
          <p:cNvPr id="28" name="Group 27"/>
          <p:cNvGrpSpPr/>
          <p:nvPr userDrawn="1"/>
        </p:nvGrpSpPr>
        <p:grpSpPr>
          <a:xfrm>
            <a:off x="11063887" y="6566385"/>
            <a:ext cx="253155" cy="142043"/>
            <a:chOff x="13523766" y="8227524"/>
            <a:chExt cx="390353" cy="238776"/>
          </a:xfrm>
        </p:grpSpPr>
        <p:sp>
          <p:nvSpPr>
            <p:cNvPr id="29" name="object 110"/>
            <p:cNvSpPr/>
            <p:nvPr userDrawn="1"/>
          </p:nvSpPr>
          <p:spPr>
            <a:xfrm flipH="1">
              <a:off x="13523766" y="8227524"/>
              <a:ext cx="45719" cy="238776"/>
            </a:xfrm>
            <a:custGeom>
              <a:avLst/>
              <a:gdLst/>
              <a:ahLst/>
              <a:cxnLst/>
              <a:rect l="l" t="t" r="r" b="b"/>
              <a:pathLst>
                <a:path h="349592">
                  <a:moveTo>
                    <a:pt x="0" y="0"/>
                  </a:moveTo>
                  <a:lnTo>
                    <a:pt x="0" y="349592"/>
                  </a:lnTo>
                </a:path>
              </a:pathLst>
            </a:custGeom>
            <a:ln w="6350">
              <a:solidFill>
                <a:schemeClr val="bg1">
                  <a:lumMod val="75000"/>
                </a:schemeClr>
              </a:solidFill>
            </a:ln>
          </p:spPr>
          <p:txBody>
            <a:bodyPr wrap="square" lIns="0" tIns="0" rIns="0" bIns="0" rtlCol="0" anchor="ctr">
              <a:noAutofit/>
            </a:bodyPr>
            <a:lstStyle/>
            <a:p>
              <a:pPr defTabSz="357326"/>
              <a:endParaRPr sz="1569" dirty="0">
                <a:solidFill>
                  <a:prstClr val="black"/>
                </a:solidFill>
              </a:endParaRPr>
            </a:p>
          </p:txBody>
        </p:sp>
        <p:sp>
          <p:nvSpPr>
            <p:cNvPr id="30" name="object 111"/>
            <p:cNvSpPr/>
            <p:nvPr userDrawn="1"/>
          </p:nvSpPr>
          <p:spPr>
            <a:xfrm>
              <a:off x="13868400" y="8227524"/>
              <a:ext cx="45719" cy="238776"/>
            </a:xfrm>
            <a:custGeom>
              <a:avLst/>
              <a:gdLst/>
              <a:ahLst/>
              <a:cxnLst/>
              <a:rect l="l" t="t" r="r" b="b"/>
              <a:pathLst>
                <a:path h="349592">
                  <a:moveTo>
                    <a:pt x="0" y="0"/>
                  </a:moveTo>
                  <a:lnTo>
                    <a:pt x="0" y="349592"/>
                  </a:lnTo>
                </a:path>
              </a:pathLst>
            </a:custGeom>
            <a:ln w="6350">
              <a:solidFill>
                <a:schemeClr val="bg1">
                  <a:lumMod val="75000"/>
                </a:schemeClr>
              </a:solidFill>
            </a:ln>
          </p:spPr>
          <p:txBody>
            <a:bodyPr wrap="square" lIns="0" tIns="0" rIns="0" bIns="0" rtlCol="0" anchor="ctr">
              <a:noAutofit/>
            </a:bodyPr>
            <a:lstStyle/>
            <a:p>
              <a:pPr defTabSz="357326"/>
              <a:endParaRPr sz="1569" dirty="0">
                <a:solidFill>
                  <a:prstClr val="black"/>
                </a:solidFill>
              </a:endParaRPr>
            </a:p>
          </p:txBody>
        </p:sp>
      </p:grpSp>
      <p:sp>
        <p:nvSpPr>
          <p:cNvPr id="31" name="Holder 6"/>
          <p:cNvSpPr txBox="1">
            <a:spLocks/>
          </p:cNvSpPr>
          <p:nvPr userDrawn="1"/>
        </p:nvSpPr>
        <p:spPr>
          <a:xfrm>
            <a:off x="10977554" y="6583969"/>
            <a:ext cx="427104" cy="108619"/>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851" algn="ctr"/>
            <a:fld id="{81D60167-4931-47E6-BA6A-407CBD079E47}" type="slidenum">
              <a:rPr lang="en-US" sz="706" smtClean="0">
                <a:solidFill>
                  <a:prstClr val="white">
                    <a:lumMod val="65000"/>
                  </a:prstClr>
                </a:solidFill>
              </a:rPr>
              <a:pPr marL="19851" algn="ctr"/>
              <a:t>‹#›</a:t>
            </a:fld>
            <a:endParaRPr lang="en-US" sz="706" dirty="0">
              <a:solidFill>
                <a:prstClr val="white">
                  <a:lumMod val="65000"/>
                </a:prstClr>
              </a:solidFill>
            </a:endParaRPr>
          </a:p>
        </p:txBody>
      </p:sp>
      <p:sp>
        <p:nvSpPr>
          <p:cNvPr id="32" name="Holder 4"/>
          <p:cNvSpPr>
            <a:spLocks noGrp="1"/>
          </p:cNvSpPr>
          <p:nvPr>
            <p:ph type="ftr" sz="quarter" idx="3"/>
          </p:nvPr>
        </p:nvSpPr>
        <p:spPr>
          <a:xfrm>
            <a:off x="11357011" y="6598260"/>
            <a:ext cx="658234" cy="84510"/>
          </a:xfrm>
          <a:prstGeom prst="rect">
            <a:avLst/>
          </a:prstGeom>
        </p:spPr>
        <p:txBody>
          <a:bodyPr wrap="square" lIns="0" tIns="0" rIns="0" bIns="0">
            <a:spAutoFit/>
          </a:bodyPr>
          <a:lstStyle>
            <a:lvl1pPr>
              <a:lnSpc>
                <a:spcPct val="100000"/>
              </a:lnSpc>
              <a:defRPr sz="549" b="0" i="0">
                <a:solidFill>
                  <a:schemeClr val="bg1">
                    <a:lumMod val="65000"/>
                  </a:schemeClr>
                </a:solidFill>
                <a:latin typeface="EYInterstate Light"/>
                <a:cs typeface="EYInterstate Light"/>
              </a:defRPr>
            </a:lvl1pPr>
          </a:lstStyle>
          <a:p>
            <a:pPr defTabSz="358765"/>
            <a:r>
              <a:rPr lang="en-US" dirty="0">
                <a:solidFill>
                  <a:prstClr val="white">
                    <a:lumMod val="65000"/>
                  </a:prstClr>
                </a:solidFill>
              </a:rPr>
              <a:t>Future Work Now</a:t>
            </a:r>
          </a:p>
        </p:txBody>
      </p:sp>
    </p:spTree>
    <p:extLst>
      <p:ext uri="{BB962C8B-B14F-4D97-AF65-F5344CB8AC3E}">
        <p14:creationId xmlns:p14="http://schemas.microsoft.com/office/powerpoint/2010/main" val="408038850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10" name="Holder 4"/>
          <p:cNvSpPr>
            <a:spLocks noGrp="1"/>
          </p:cNvSpPr>
          <p:nvPr>
            <p:ph type="ftr" sz="quarter" idx="3"/>
          </p:nvPr>
        </p:nvSpPr>
        <p:spPr>
          <a:xfrm>
            <a:off x="11357011" y="6598260"/>
            <a:ext cx="658234" cy="84510"/>
          </a:xfrm>
          <a:prstGeom prst="rect">
            <a:avLst/>
          </a:prstGeom>
        </p:spPr>
        <p:txBody>
          <a:bodyPr wrap="square" lIns="0" tIns="0" rIns="0" bIns="0">
            <a:spAutoFit/>
          </a:bodyPr>
          <a:lstStyle>
            <a:lvl1pPr>
              <a:lnSpc>
                <a:spcPct val="100000"/>
              </a:lnSpc>
              <a:defRPr sz="549" b="0" i="0">
                <a:solidFill>
                  <a:schemeClr val="bg1">
                    <a:lumMod val="65000"/>
                  </a:schemeClr>
                </a:solidFill>
                <a:latin typeface="EYInterstate Light"/>
                <a:cs typeface="EYInterstate Light"/>
              </a:defRPr>
            </a:lvl1pPr>
          </a:lstStyle>
          <a:p>
            <a:pPr defTabSz="358765"/>
            <a:r>
              <a:rPr lang="en-US" dirty="0">
                <a:solidFill>
                  <a:prstClr val="white">
                    <a:lumMod val="65000"/>
                  </a:prstClr>
                </a:solidFill>
              </a:rPr>
              <a:t>Future Work Now</a:t>
            </a:r>
          </a:p>
        </p:txBody>
      </p:sp>
    </p:spTree>
    <p:extLst>
      <p:ext uri="{BB962C8B-B14F-4D97-AF65-F5344CB8AC3E}">
        <p14:creationId xmlns:p14="http://schemas.microsoft.com/office/powerpoint/2010/main" val="266590448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598" y="643613"/>
            <a:ext cx="10841973" cy="555079"/>
          </a:xfrm>
        </p:spPr>
        <p:txBody>
          <a:bodyPr/>
          <a:lstStyle/>
          <a:p>
            <a:r>
              <a:rPr lang="en-US"/>
              <a:t>Click to edit Master title style</a:t>
            </a:r>
            <a:endParaRPr lang="en-GB"/>
          </a:p>
        </p:txBody>
      </p:sp>
      <p:sp>
        <p:nvSpPr>
          <p:cNvPr id="4" name="Slide Number Placeholder 3"/>
          <p:cNvSpPr>
            <a:spLocks noGrp="1"/>
          </p:cNvSpPr>
          <p:nvPr>
            <p:ph type="sldNum" sz="quarter" idx="11"/>
          </p:nvPr>
        </p:nvSpPr>
        <p:spPr>
          <a:xfrm>
            <a:off x="10952439" y="6396468"/>
            <a:ext cx="557764" cy="130606"/>
          </a:xfrm>
          <a:prstGeom prst="rect">
            <a:avLst/>
          </a:prstGeom>
        </p:spPr>
        <p:txBody>
          <a:bodyPr vert="horz" lIns="0" tIns="0" rIns="0" bIns="0" rtlCol="0" anchor="ctr"/>
          <a:lstStyle>
            <a:lvl1pPr marL="0" algn="r" defTabSz="937410" rtl="0" eaLnBrk="1" latinLnBrk="0" hangingPunct="1">
              <a:defRPr lang="en-GB" sz="629" kern="1200" smtClean="0">
                <a:solidFill>
                  <a:schemeClr val="tx1">
                    <a:tint val="75000"/>
                  </a:schemeClr>
                </a:solidFill>
                <a:latin typeface="+mn-lt"/>
                <a:ea typeface="+mn-ea"/>
                <a:cs typeface="+mn-cs"/>
              </a:defRPr>
            </a:lvl1pPr>
          </a:lstStyle>
          <a:p>
            <a:fld id="{F9A56513-F998-4254-9CEB-F507EE6F3742}" type="slidenum">
              <a:rPr>
                <a:solidFill>
                  <a:srgbClr val="808080">
                    <a:tint val="75000"/>
                  </a:srgbClr>
                </a:solidFill>
              </a:rPr>
              <a:pPr/>
              <a:t>‹#›</a:t>
            </a:fld>
            <a:endParaRPr dirty="0">
              <a:solidFill>
                <a:srgbClr val="808080">
                  <a:tint val="75000"/>
                </a:srgbClr>
              </a:solidFill>
            </a:endParaRPr>
          </a:p>
        </p:txBody>
      </p:sp>
      <p:sp>
        <p:nvSpPr>
          <p:cNvPr id="5" name="Footer Placeholder 2"/>
          <p:cNvSpPr>
            <a:spLocks noGrp="1"/>
          </p:cNvSpPr>
          <p:nvPr>
            <p:ph type="ftr" sz="quarter" idx="12"/>
          </p:nvPr>
        </p:nvSpPr>
        <p:spPr>
          <a:xfrm>
            <a:off x="3833166" y="6543771"/>
            <a:ext cx="4515084" cy="85293"/>
          </a:xfrm>
        </p:spPr>
        <p:txBody>
          <a:bodyPr/>
          <a:lstStyle/>
          <a:p>
            <a:r>
              <a:rPr lang="en-GB" dirty="0">
                <a:solidFill>
                  <a:srgbClr val="808080"/>
                </a:solidFill>
              </a:rPr>
              <a:t>GBM the Future of Learning</a:t>
            </a:r>
          </a:p>
        </p:txBody>
      </p:sp>
    </p:spTree>
    <p:extLst>
      <p:ext uri="{BB962C8B-B14F-4D97-AF65-F5344CB8AC3E}">
        <p14:creationId xmlns:p14="http://schemas.microsoft.com/office/powerpoint/2010/main" val="93478581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13" name="Rectangle 1"/>
          <p:cNvSpPr>
            <a:spLocks noChangeAspect="1"/>
          </p:cNvSpPr>
          <p:nvPr userDrawn="1"/>
        </p:nvSpPr>
        <p:spPr>
          <a:xfrm>
            <a:off x="3853963" y="615950"/>
            <a:ext cx="7735824" cy="3575304"/>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 name="connsiteX0" fmla="*/ 3182 w 6753225"/>
              <a:gd name="connsiteY0" fmla="*/ 1312615 h 3400425"/>
              <a:gd name="connsiteX1" fmla="*/ 6753225 w 6753225"/>
              <a:gd name="connsiteY1" fmla="*/ 0 h 3400425"/>
              <a:gd name="connsiteX2" fmla="*/ 6753225 w 6753225"/>
              <a:gd name="connsiteY2" fmla="*/ 3400425 h 3400425"/>
              <a:gd name="connsiteX3" fmla="*/ 0 w 6753225"/>
              <a:gd name="connsiteY3" fmla="*/ 3400425 h 3400425"/>
              <a:gd name="connsiteX4" fmla="*/ 3182 w 6753225"/>
              <a:gd name="connsiteY4" fmla="*/ 1312615 h 3400425"/>
              <a:gd name="connsiteX0" fmla="*/ 3182 w 6753225"/>
              <a:gd name="connsiteY0" fmla="*/ 67426 h 2155236"/>
              <a:gd name="connsiteX1" fmla="*/ 6619689 w 6753225"/>
              <a:gd name="connsiteY1" fmla="*/ 0 h 2155236"/>
              <a:gd name="connsiteX2" fmla="*/ 6753225 w 6753225"/>
              <a:gd name="connsiteY2" fmla="*/ 2155236 h 2155236"/>
              <a:gd name="connsiteX3" fmla="*/ 0 w 6753225"/>
              <a:gd name="connsiteY3" fmla="*/ 2155236 h 2155236"/>
              <a:gd name="connsiteX4" fmla="*/ 3182 w 6753225"/>
              <a:gd name="connsiteY4" fmla="*/ 67426 h 2155236"/>
              <a:gd name="connsiteX0" fmla="*/ 3182 w 6769917"/>
              <a:gd name="connsiteY0" fmla="*/ 1306570 h 3394380"/>
              <a:gd name="connsiteX1" fmla="*/ 6769917 w 6769917"/>
              <a:gd name="connsiteY1" fmla="*/ 0 h 3394380"/>
              <a:gd name="connsiteX2" fmla="*/ 6753225 w 6769917"/>
              <a:gd name="connsiteY2" fmla="*/ 3394380 h 3394380"/>
              <a:gd name="connsiteX3" fmla="*/ 0 w 6769917"/>
              <a:gd name="connsiteY3" fmla="*/ 3394380 h 3394380"/>
              <a:gd name="connsiteX4" fmla="*/ 3182 w 6769917"/>
              <a:gd name="connsiteY4" fmla="*/ 1306570 h 3394380"/>
              <a:gd name="connsiteX0" fmla="*/ 223 w 6771131"/>
              <a:gd name="connsiteY0" fmla="*/ 1297504 h 3394380"/>
              <a:gd name="connsiteX1" fmla="*/ 6771131 w 6771131"/>
              <a:gd name="connsiteY1" fmla="*/ 0 h 3394380"/>
              <a:gd name="connsiteX2" fmla="*/ 6754439 w 6771131"/>
              <a:gd name="connsiteY2" fmla="*/ 3394380 h 3394380"/>
              <a:gd name="connsiteX3" fmla="*/ 1214 w 6771131"/>
              <a:gd name="connsiteY3" fmla="*/ 3394380 h 3394380"/>
              <a:gd name="connsiteX4" fmla="*/ 223 w 6771131"/>
              <a:gd name="connsiteY4" fmla="*/ 1297504 h 3394380"/>
              <a:gd name="connsiteX0" fmla="*/ 105 w 6775185"/>
              <a:gd name="connsiteY0" fmla="*/ 1297505 h 3394380"/>
              <a:gd name="connsiteX1" fmla="*/ 6775185 w 6775185"/>
              <a:gd name="connsiteY1" fmla="*/ 0 h 3394380"/>
              <a:gd name="connsiteX2" fmla="*/ 6758493 w 6775185"/>
              <a:gd name="connsiteY2" fmla="*/ 3394380 h 3394380"/>
              <a:gd name="connsiteX3" fmla="*/ 5268 w 6775185"/>
              <a:gd name="connsiteY3" fmla="*/ 3394380 h 3394380"/>
              <a:gd name="connsiteX4" fmla="*/ 105 w 6775185"/>
              <a:gd name="connsiteY4" fmla="*/ 1297505 h 3394380"/>
              <a:gd name="connsiteX0" fmla="*/ 105 w 6775185"/>
              <a:gd name="connsiteY0" fmla="*/ 1297505 h 3394380"/>
              <a:gd name="connsiteX1" fmla="*/ 6775185 w 6775185"/>
              <a:gd name="connsiteY1" fmla="*/ 0 h 3394380"/>
              <a:gd name="connsiteX2" fmla="*/ 6769621 w 6775185"/>
              <a:gd name="connsiteY2" fmla="*/ 3394380 h 3394380"/>
              <a:gd name="connsiteX3" fmla="*/ 5268 w 6775185"/>
              <a:gd name="connsiteY3" fmla="*/ 3394380 h 3394380"/>
              <a:gd name="connsiteX4" fmla="*/ 105 w 6775185"/>
              <a:gd name="connsiteY4" fmla="*/ 1297505 h 3394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185" h="3394380">
                <a:moveTo>
                  <a:pt x="105" y="1297505"/>
                </a:moveTo>
                <a:lnTo>
                  <a:pt x="6775185" y="0"/>
                </a:lnTo>
                <a:cubicBezTo>
                  <a:pt x="6773330" y="1131460"/>
                  <a:pt x="6771476" y="2262920"/>
                  <a:pt x="6769621" y="3394380"/>
                </a:cubicBezTo>
                <a:lnTo>
                  <a:pt x="5268" y="3394380"/>
                </a:lnTo>
                <a:cubicBezTo>
                  <a:pt x="6329" y="2698443"/>
                  <a:pt x="-956" y="1993442"/>
                  <a:pt x="105" y="1297505"/>
                </a:cubicBez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000000"/>
              </a:solidFill>
            </a:endParaRPr>
          </a:p>
        </p:txBody>
      </p:sp>
      <p:sp>
        <p:nvSpPr>
          <p:cNvPr id="8" name="Title 1"/>
          <p:cNvSpPr>
            <a:spLocks noGrp="1"/>
          </p:cNvSpPr>
          <p:nvPr>
            <p:ph type="ctrTitle"/>
          </p:nvPr>
        </p:nvSpPr>
        <p:spPr>
          <a:xfrm>
            <a:off x="4151376" y="2240280"/>
            <a:ext cx="7223760" cy="860400"/>
          </a:xfrm>
        </p:spPr>
        <p:txBody>
          <a:bodyPr/>
          <a:lstStyle>
            <a:lvl1pPr>
              <a:defRPr>
                <a:solidFill>
                  <a:srgbClr val="404040"/>
                </a:solidFill>
                <a:latin typeface="+mn-lt"/>
                <a:cs typeface="Arial" pitchFamily="34" charset="0"/>
              </a:defRPr>
            </a:lvl1pPr>
          </a:lstStyle>
          <a:p>
            <a:r>
              <a:rPr lang="en-US"/>
              <a:t>Click to edit Master title style</a:t>
            </a:r>
            <a:endParaRPr lang="en-GB" dirty="0"/>
          </a:p>
        </p:txBody>
      </p:sp>
      <p:sp>
        <p:nvSpPr>
          <p:cNvPr id="10" name="Subtitle 2"/>
          <p:cNvSpPr>
            <a:spLocks noGrp="1"/>
          </p:cNvSpPr>
          <p:nvPr>
            <p:ph type="subTitle" idx="1"/>
          </p:nvPr>
        </p:nvSpPr>
        <p:spPr>
          <a:xfrm>
            <a:off x="4151376" y="3218688"/>
            <a:ext cx="722376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1676" y="5339038"/>
            <a:ext cx="987552" cy="1156968"/>
          </a:xfrm>
          <a:prstGeom prst="rect">
            <a:avLst/>
          </a:prstGeom>
        </p:spPr>
      </p:pic>
    </p:spTree>
    <p:extLst>
      <p:ext uri="{BB962C8B-B14F-4D97-AF65-F5344CB8AC3E}">
        <p14:creationId xmlns:p14="http://schemas.microsoft.com/office/powerpoint/2010/main" val="4086064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8" y="201168"/>
            <a:ext cx="10978515"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endParaRPr lang="en-US" dirty="0"/>
          </a:p>
        </p:txBody>
      </p:sp>
      <p:sp>
        <p:nvSpPr>
          <p:cNvPr id="7" name="Freeform 6"/>
          <p:cNvSpPr>
            <a:spLocks/>
          </p:cNvSpPr>
          <p:nvPr userDrawn="1"/>
        </p:nvSpPr>
        <p:spPr bwMode="gray">
          <a:xfrm>
            <a:off x="598488" y="1057275"/>
            <a:ext cx="10993437"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blipFill dpi="0" rotWithShape="1">
            <a:blip r:embed="rId2" cstate="print"/>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 name="Date Placeholder 1"/>
          <p:cNvSpPr>
            <a:spLocks noGrp="1"/>
          </p:cNvSpPr>
          <p:nvPr>
            <p:ph type="dt" sz="half" idx="10"/>
          </p:nvPr>
        </p:nvSpPr>
        <p:spPr/>
        <p:txBody>
          <a:bodyPr/>
          <a:lstStyle/>
          <a:p>
            <a:r>
              <a:rPr lang="en-US" dirty="0"/>
              <a:t>1 January 2014</a:t>
            </a:r>
          </a:p>
        </p:txBody>
      </p:sp>
      <p:sp>
        <p:nvSpPr>
          <p:cNvPr id="3" name="Footer Placeholder 2"/>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252864780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Cover with beam (legacy)">
    <p:spTree>
      <p:nvGrpSpPr>
        <p:cNvPr id="1" name=""/>
        <p:cNvGrpSpPr/>
        <p:nvPr/>
      </p:nvGrpSpPr>
      <p:grpSpPr>
        <a:xfrm>
          <a:off x="0" y="0"/>
          <a:ext cx="0" cy="0"/>
          <a:chOff x="0" y="0"/>
          <a:chExt cx="0" cy="0"/>
        </a:xfrm>
      </p:grpSpPr>
      <p:grpSp>
        <p:nvGrpSpPr>
          <p:cNvPr id="10" name="Group 9"/>
          <p:cNvGrpSpPr/>
          <p:nvPr userDrawn="1"/>
        </p:nvGrpSpPr>
        <p:grpSpPr>
          <a:xfrm>
            <a:off x="0" y="1628775"/>
            <a:ext cx="12198350" cy="4469625"/>
            <a:chOff x="0" y="1628775"/>
            <a:chExt cx="12198350" cy="4469625"/>
          </a:xfrm>
        </p:grpSpPr>
        <p:sp>
          <p:nvSpPr>
            <p:cNvPr id="12" name="Freeform 8"/>
            <p:cNvSpPr>
              <a:spLocks/>
            </p:cNvSpPr>
            <p:nvPr userDrawn="1"/>
          </p:nvSpPr>
          <p:spPr bwMode="gray">
            <a:xfrm>
              <a:off x="3072661" y="1628775"/>
              <a:ext cx="9125689" cy="3318440"/>
            </a:xfrm>
            <a:custGeom>
              <a:avLst/>
              <a:gdLst/>
              <a:ahLst/>
              <a:cxnLst>
                <a:cxn ang="0">
                  <a:pos x="0" y="2464"/>
                </a:cxn>
                <a:cxn ang="0">
                  <a:pos x="6761" y="0"/>
                </a:cxn>
                <a:cxn ang="0">
                  <a:pos x="6761" y="1290"/>
                </a:cxn>
                <a:cxn ang="0">
                  <a:pos x="0" y="2464"/>
                </a:cxn>
              </a:cxnLst>
              <a:rect l="0" t="0" r="r" b="b"/>
              <a:pathLst>
                <a:path w="6761" h="2464">
                  <a:moveTo>
                    <a:pt x="0" y="2464"/>
                  </a:moveTo>
                  <a:lnTo>
                    <a:pt x="6761" y="0"/>
                  </a:lnTo>
                  <a:lnTo>
                    <a:pt x="6761" y="1290"/>
                  </a:lnTo>
                  <a:lnTo>
                    <a:pt x="0" y="2464"/>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646464"/>
                </a:solidFill>
              </a:endParaRPr>
            </a:p>
          </p:txBody>
        </p:sp>
        <p:pic>
          <p:nvPicPr>
            <p:cNvPr id="14" name="Picture 2"/>
            <p:cNvPicPr>
              <a:picLocks noChangeAspect="1" noChangeArrowheads="1"/>
            </p:cNvPicPr>
            <p:nvPr userDrawn="1"/>
          </p:nvPicPr>
          <p:blipFill>
            <a:blip r:embed="rId2" cstate="print"/>
            <a:srcRect/>
            <a:stretch>
              <a:fillRect/>
            </a:stretch>
          </p:blipFill>
          <p:spPr bwMode="auto">
            <a:xfrm>
              <a:off x="0" y="4291200"/>
              <a:ext cx="3078523" cy="1807200"/>
            </a:xfrm>
            <a:prstGeom prst="rect">
              <a:avLst/>
            </a:prstGeom>
            <a:noFill/>
            <a:ln w="9525">
              <a:noFill/>
              <a:miter lim="800000"/>
              <a:headEnd/>
              <a:tailEnd/>
            </a:ln>
            <a:effectLst/>
          </p:spPr>
        </p:pic>
      </p:grpSp>
      <p:sp>
        <p:nvSpPr>
          <p:cNvPr id="8" name="Title 1"/>
          <p:cNvSpPr>
            <a:spLocks noGrp="1"/>
          </p:cNvSpPr>
          <p:nvPr>
            <p:ph type="ctrTitle"/>
          </p:nvPr>
        </p:nvSpPr>
        <p:spPr>
          <a:xfrm>
            <a:off x="3081528" y="777600"/>
            <a:ext cx="8509385" cy="860400"/>
          </a:xfrm>
        </p:spPr>
        <p:txBody>
          <a:bodyPr/>
          <a:lstStyle>
            <a:lvl1pPr>
              <a:defRPr>
                <a:solidFill>
                  <a:schemeClr val="bg1"/>
                </a:solidFill>
              </a:defRPr>
            </a:lvl1pPr>
          </a:lstStyle>
          <a:p>
            <a:r>
              <a:rPr lang="en-US" dirty="0"/>
              <a:t>Click to edit Master title style</a:t>
            </a:r>
            <a:endParaRPr lang="en-GB" dirty="0"/>
          </a:p>
        </p:txBody>
      </p:sp>
      <p:sp>
        <p:nvSpPr>
          <p:cNvPr id="9" name="Subtitle 2"/>
          <p:cNvSpPr>
            <a:spLocks noGrp="1"/>
          </p:cNvSpPr>
          <p:nvPr>
            <p:ph type="subTitle" idx="1"/>
          </p:nvPr>
        </p:nvSpPr>
        <p:spPr>
          <a:xfrm>
            <a:off x="3081528" y="1731938"/>
            <a:ext cx="6222953" cy="968400"/>
          </a:xfrm>
        </p:spPr>
        <p:txBody>
          <a:bodyPr/>
          <a:lstStyle>
            <a:lvl1pPr marL="0" indent="0" algn="l">
              <a:buNone/>
              <a:defRPr sz="2000">
                <a:solidFill>
                  <a:schemeClr val="bg1"/>
                </a:solidFill>
              </a:defRPr>
            </a:lvl1pPr>
            <a:lvl2pPr marL="0" indent="0" algn="l">
              <a:buNone/>
              <a:defRPr sz="16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1528" y="5751576"/>
            <a:ext cx="989153" cy="749808"/>
          </a:xfrm>
          <a:prstGeom prst="rect">
            <a:avLst/>
          </a:prstGeom>
        </p:spPr>
      </p:pic>
    </p:spTree>
    <p:extLst>
      <p:ext uri="{BB962C8B-B14F-4D97-AF65-F5344CB8AC3E}">
        <p14:creationId xmlns:p14="http://schemas.microsoft.com/office/powerpoint/2010/main" val="338636045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609918" y="1425600"/>
            <a:ext cx="10978515" cy="47000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sp>
        <p:nvSpPr>
          <p:cNvPr id="8"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sp>
        <p:nvSpPr>
          <p:cNvPr id="5" name="Date Placeholder 4"/>
          <p:cNvSpPr>
            <a:spLocks noGrp="1"/>
          </p:cNvSpPr>
          <p:nvPr>
            <p:ph type="dt" sz="half" idx="10"/>
          </p:nvPr>
        </p:nvSpPr>
        <p:spPr/>
        <p:txBody>
          <a:bodyPr/>
          <a:lstStyle/>
          <a:p>
            <a:r>
              <a:rPr lang="en-US" dirty="0">
                <a:solidFill>
                  <a:srgbClr val="646464"/>
                </a:solidFill>
              </a:rPr>
              <a:t>1 January 2014</a:t>
            </a:r>
          </a:p>
        </p:txBody>
      </p:sp>
      <p:sp>
        <p:nvSpPr>
          <p:cNvPr id="9" name="Footer Placeholder 8"/>
          <p:cNvSpPr>
            <a:spLocks noGrp="1"/>
          </p:cNvSpPr>
          <p:nvPr>
            <p:ph type="ftr" sz="quarter" idx="11"/>
          </p:nvPr>
        </p:nvSpPr>
        <p:spPr/>
        <p:txBody>
          <a:bodyPr/>
          <a:lstStyle/>
          <a:p>
            <a:r>
              <a:rPr lang="en-GB" dirty="0">
                <a:solidFill>
                  <a:srgbClr val="646464"/>
                </a:solidFill>
              </a:rPr>
              <a:t>Presentation title</a:t>
            </a:r>
          </a:p>
        </p:txBody>
      </p:sp>
    </p:spTree>
    <p:extLst>
      <p:ext uri="{BB962C8B-B14F-4D97-AF65-F5344CB8AC3E}">
        <p14:creationId xmlns:p14="http://schemas.microsoft.com/office/powerpoint/2010/main" val="1937823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sp>
        <p:nvSpPr>
          <p:cNvPr id="8"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sp>
        <p:nvSpPr>
          <p:cNvPr id="4" name="Date Placeholder 3"/>
          <p:cNvSpPr>
            <a:spLocks noGrp="1"/>
          </p:cNvSpPr>
          <p:nvPr>
            <p:ph type="dt" sz="half" idx="10"/>
          </p:nvPr>
        </p:nvSpPr>
        <p:spPr/>
        <p:txBody>
          <a:bodyPr/>
          <a:lstStyle/>
          <a:p>
            <a:r>
              <a:rPr lang="en-US" dirty="0">
                <a:solidFill>
                  <a:srgbClr val="646464"/>
                </a:solidFill>
              </a:rPr>
              <a:t>1 January 2014</a:t>
            </a:r>
          </a:p>
        </p:txBody>
      </p:sp>
      <p:sp>
        <p:nvSpPr>
          <p:cNvPr id="6" name="Footer Placeholder 5"/>
          <p:cNvSpPr>
            <a:spLocks noGrp="1"/>
          </p:cNvSpPr>
          <p:nvPr>
            <p:ph type="ftr" sz="quarter" idx="11"/>
          </p:nvPr>
        </p:nvSpPr>
        <p:spPr/>
        <p:txBody>
          <a:bodyPr/>
          <a:lstStyle/>
          <a:p>
            <a:r>
              <a:rPr lang="en-GB" dirty="0">
                <a:solidFill>
                  <a:srgbClr val="646464"/>
                </a:solidFill>
              </a:rPr>
              <a:t>Presentation title</a:t>
            </a:r>
          </a:p>
        </p:txBody>
      </p:sp>
    </p:spTree>
    <p:extLst>
      <p:ext uri="{BB962C8B-B14F-4D97-AF65-F5344CB8AC3E}">
        <p14:creationId xmlns:p14="http://schemas.microsoft.com/office/powerpoint/2010/main" val="311864557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marL="0" indent="0">
              <a:buNone/>
              <a:defRPr/>
            </a:lvl1pPr>
            <a:lvl2pPr marL="356616">
              <a:defRPr/>
            </a:lvl2pPr>
            <a:lvl3pPr marL="713232">
              <a:defRPr/>
            </a:lvl3pPr>
            <a:lvl4pPr marL="1069848">
              <a:defRPr/>
            </a:lvl4pPr>
            <a:lvl5pPr marL="142646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sp>
        <p:nvSpPr>
          <p:cNvPr id="8"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sp>
        <p:nvSpPr>
          <p:cNvPr id="4" name="Date Placeholder 3"/>
          <p:cNvSpPr>
            <a:spLocks noGrp="1"/>
          </p:cNvSpPr>
          <p:nvPr>
            <p:ph type="dt" sz="half" idx="10"/>
          </p:nvPr>
        </p:nvSpPr>
        <p:spPr/>
        <p:txBody>
          <a:bodyPr/>
          <a:lstStyle/>
          <a:p>
            <a:r>
              <a:rPr lang="en-US" dirty="0">
                <a:solidFill>
                  <a:srgbClr val="646464"/>
                </a:solidFill>
              </a:rPr>
              <a:t>1 January 2014</a:t>
            </a:r>
          </a:p>
        </p:txBody>
      </p:sp>
      <p:sp>
        <p:nvSpPr>
          <p:cNvPr id="6" name="Footer Placeholder 5"/>
          <p:cNvSpPr>
            <a:spLocks noGrp="1"/>
          </p:cNvSpPr>
          <p:nvPr>
            <p:ph type="ftr" sz="quarter" idx="11"/>
          </p:nvPr>
        </p:nvSpPr>
        <p:spPr/>
        <p:txBody>
          <a:bodyPr/>
          <a:lstStyle/>
          <a:p>
            <a:r>
              <a:rPr lang="en-GB" dirty="0">
                <a:solidFill>
                  <a:srgbClr val="646464"/>
                </a:solidFill>
              </a:rPr>
              <a:t>Presentation title</a:t>
            </a:r>
          </a:p>
        </p:txBody>
      </p:sp>
    </p:spTree>
    <p:extLst>
      <p:ext uri="{BB962C8B-B14F-4D97-AF65-F5344CB8AC3E}">
        <p14:creationId xmlns:p14="http://schemas.microsoft.com/office/powerpoint/2010/main" val="11521377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sp>
        <p:nvSpPr>
          <p:cNvPr id="8"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sp>
        <p:nvSpPr>
          <p:cNvPr id="3" name="Date Placeholder 2"/>
          <p:cNvSpPr>
            <a:spLocks noGrp="1"/>
          </p:cNvSpPr>
          <p:nvPr>
            <p:ph type="dt" sz="half" idx="10"/>
          </p:nvPr>
        </p:nvSpPr>
        <p:spPr/>
        <p:txBody>
          <a:bodyPr/>
          <a:lstStyle>
            <a:lvl1pPr>
              <a:defRPr>
                <a:solidFill>
                  <a:schemeClr val="bg1"/>
                </a:solidFill>
              </a:defRPr>
            </a:lvl1pPr>
          </a:lstStyle>
          <a:p>
            <a:r>
              <a:rPr lang="en-US" dirty="0">
                <a:solidFill>
                  <a:srgbClr val="646464"/>
                </a:solidFill>
              </a:rPr>
              <a:t>1 January 2014</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GB" dirty="0">
                <a:solidFill>
                  <a:srgbClr val="646464"/>
                </a:solidFill>
              </a:rPr>
              <a:t>Presentation title</a:t>
            </a:r>
          </a:p>
        </p:txBody>
      </p:sp>
    </p:spTree>
    <p:extLst>
      <p:ext uri="{BB962C8B-B14F-4D97-AF65-F5344CB8AC3E}">
        <p14:creationId xmlns:p14="http://schemas.microsoft.com/office/powerpoint/2010/main" val="239239388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8"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sp>
        <p:nvSpPr>
          <p:cNvPr id="3" name="Date Placeholder 2"/>
          <p:cNvSpPr>
            <a:spLocks noGrp="1"/>
          </p:cNvSpPr>
          <p:nvPr>
            <p:ph type="dt" sz="half" idx="10"/>
          </p:nvPr>
        </p:nvSpPr>
        <p:spPr/>
        <p:txBody>
          <a:bodyPr/>
          <a:lstStyle>
            <a:lvl1pPr>
              <a:defRPr>
                <a:solidFill>
                  <a:schemeClr val="bg1"/>
                </a:solidFill>
              </a:defRPr>
            </a:lvl1pPr>
          </a:lstStyle>
          <a:p>
            <a:r>
              <a:rPr lang="en-US" dirty="0">
                <a:solidFill>
                  <a:srgbClr val="646464"/>
                </a:solidFill>
              </a:rPr>
              <a:t>1 January 2014</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GB" dirty="0">
                <a:solidFill>
                  <a:srgbClr val="646464"/>
                </a:solidFill>
              </a:rPr>
              <a:t>Presentation title</a:t>
            </a:r>
          </a:p>
        </p:txBody>
      </p:sp>
    </p:spTree>
    <p:extLst>
      <p:ext uri="{BB962C8B-B14F-4D97-AF65-F5344CB8AC3E}">
        <p14:creationId xmlns:p14="http://schemas.microsoft.com/office/powerpoint/2010/main" val="336463677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09917" y="1425575"/>
            <a:ext cx="5387605" cy="4700589"/>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00828" y="1425575"/>
            <a:ext cx="5387605" cy="4700589"/>
          </a:xfrm>
        </p:spPr>
        <p:txBody>
          <a:bodyPr/>
          <a:lstStyle>
            <a:lvl1pPr marL="356616" indent="-356616" algn="l" defTabSz="914400" rtl="0" eaLnBrk="1" latinLnBrk="0" hangingPunct="1">
              <a:spcBef>
                <a:spcPct val="20000"/>
              </a:spcBef>
              <a:buClr>
                <a:schemeClr val="accent2"/>
              </a:buClr>
              <a:buSzPct val="70000"/>
              <a:buFont typeface="Arial" pitchFamily="34" charset="0"/>
              <a:buChar char="►"/>
              <a:defRPr lang="en-US" sz="2400" kern="1200" dirty="0" smtClean="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lang="en-US" sz="2400" kern="1200" dirty="0" smtClean="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lang="en-US" sz="2000" kern="1200" dirty="0" smtClean="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lang="en-US" sz="1800" kern="1200" dirty="0" smtClean="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lang="en-GB" sz="1800" kern="1200" dirty="0">
                <a:solidFill>
                  <a:schemeClr val="bg1"/>
                </a:solidFill>
                <a:latin typeface="+mn-lt"/>
                <a:ea typeface="+mn-ea"/>
                <a:cs typeface="+mn-c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sp>
        <p:nvSpPr>
          <p:cNvPr id="12"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sp>
        <p:nvSpPr>
          <p:cNvPr id="5" name="Date Placeholder 4"/>
          <p:cNvSpPr>
            <a:spLocks noGrp="1"/>
          </p:cNvSpPr>
          <p:nvPr>
            <p:ph type="dt" sz="half" idx="10"/>
          </p:nvPr>
        </p:nvSpPr>
        <p:spPr/>
        <p:txBody>
          <a:bodyPr/>
          <a:lstStyle>
            <a:lvl1pPr>
              <a:defRPr>
                <a:solidFill>
                  <a:schemeClr val="bg1"/>
                </a:solidFill>
              </a:defRPr>
            </a:lvl1pPr>
          </a:lstStyle>
          <a:p>
            <a:r>
              <a:rPr lang="en-US" dirty="0">
                <a:solidFill>
                  <a:srgbClr val="646464"/>
                </a:solidFill>
              </a:rPr>
              <a:t>1 January 2014</a:t>
            </a:r>
          </a:p>
        </p:txBody>
      </p:sp>
      <p:sp>
        <p:nvSpPr>
          <p:cNvPr id="7" name="Footer Placeholder 6"/>
          <p:cNvSpPr>
            <a:spLocks noGrp="1"/>
          </p:cNvSpPr>
          <p:nvPr>
            <p:ph type="ftr" sz="quarter" idx="11"/>
          </p:nvPr>
        </p:nvSpPr>
        <p:spPr/>
        <p:txBody>
          <a:bodyPr/>
          <a:lstStyle>
            <a:lvl1pPr>
              <a:defRPr>
                <a:solidFill>
                  <a:schemeClr val="bg1"/>
                </a:solidFill>
              </a:defRPr>
            </a:lvl1pPr>
          </a:lstStyle>
          <a:p>
            <a:r>
              <a:rPr lang="en-GB" dirty="0">
                <a:solidFill>
                  <a:srgbClr val="646464"/>
                </a:solidFill>
              </a:rPr>
              <a:t>Presentation title</a:t>
            </a:r>
          </a:p>
        </p:txBody>
      </p:sp>
    </p:spTree>
    <p:extLst>
      <p:ext uri="{BB962C8B-B14F-4D97-AF65-F5344CB8AC3E}">
        <p14:creationId xmlns:p14="http://schemas.microsoft.com/office/powerpoint/2010/main" val="408872799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612648" y="2130551"/>
            <a:ext cx="5393208" cy="3995928"/>
          </a:xfrm>
        </p:spPr>
        <p:txBody>
          <a:bodyPr/>
          <a:lstStyle>
            <a:lvl1pPr>
              <a:defRPr sz="2400"/>
            </a:lvl1pPr>
            <a:lvl2pPr>
              <a:defRPr sz="2400"/>
            </a:lvl2pPr>
            <a:lvl3pPr marL="1081088" indent="-357188">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9632" y="2130551"/>
            <a:ext cx="5393208" cy="3995928"/>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sp>
        <p:nvSpPr>
          <p:cNvPr id="10" name="Text Placeholder 9"/>
          <p:cNvSpPr>
            <a:spLocks noGrp="1"/>
          </p:cNvSpPr>
          <p:nvPr>
            <p:ph type="body" sz="quarter" idx="12"/>
          </p:nvPr>
        </p:nvSpPr>
        <p:spPr>
          <a:xfrm>
            <a:off x="612648" y="1427144"/>
            <a:ext cx="5393208" cy="640800"/>
          </a:xfrm>
        </p:spPr>
        <p:txBody>
          <a:bodyPr anchor="t" anchorCtr="0"/>
          <a:lstStyle>
            <a:lvl1pPr>
              <a:buNone/>
              <a:defRPr b="1"/>
            </a:lvl1pPr>
          </a:lstStyle>
          <a:p>
            <a:pPr lvl="0"/>
            <a:r>
              <a:rPr lang="en-US"/>
              <a:t>Click to edit Master text styles</a:t>
            </a:r>
          </a:p>
        </p:txBody>
      </p:sp>
      <p:sp>
        <p:nvSpPr>
          <p:cNvPr id="11" name="Text Placeholder 9"/>
          <p:cNvSpPr>
            <a:spLocks noGrp="1"/>
          </p:cNvSpPr>
          <p:nvPr>
            <p:ph type="body" sz="quarter" idx="13"/>
          </p:nvPr>
        </p:nvSpPr>
        <p:spPr>
          <a:xfrm>
            <a:off x="6199632" y="1427144"/>
            <a:ext cx="5393208" cy="640800"/>
          </a:xfrm>
        </p:spPr>
        <p:txBody>
          <a:bodyPr anchor="t" anchorCtr="0"/>
          <a:lstStyle>
            <a:lvl1pPr>
              <a:buNone/>
              <a:defRPr b="1"/>
            </a:lvl1pPr>
          </a:lstStyle>
          <a:p>
            <a:pPr lvl="0"/>
            <a:r>
              <a:rPr lang="en-US"/>
              <a:t>Click to edit Master text styles</a:t>
            </a:r>
          </a:p>
        </p:txBody>
      </p:sp>
      <p:sp>
        <p:nvSpPr>
          <p:cNvPr id="9"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sp>
        <p:nvSpPr>
          <p:cNvPr id="5" name="Date Placeholder 4"/>
          <p:cNvSpPr>
            <a:spLocks noGrp="1"/>
          </p:cNvSpPr>
          <p:nvPr>
            <p:ph type="dt" sz="half" idx="14"/>
          </p:nvPr>
        </p:nvSpPr>
        <p:spPr/>
        <p:txBody>
          <a:bodyPr/>
          <a:lstStyle/>
          <a:p>
            <a:r>
              <a:rPr lang="en-US" dirty="0">
                <a:solidFill>
                  <a:srgbClr val="646464"/>
                </a:solidFill>
              </a:rPr>
              <a:t>1 January 2014</a:t>
            </a:r>
          </a:p>
        </p:txBody>
      </p:sp>
      <p:sp>
        <p:nvSpPr>
          <p:cNvPr id="7" name="Footer Placeholder 6"/>
          <p:cNvSpPr>
            <a:spLocks noGrp="1"/>
          </p:cNvSpPr>
          <p:nvPr>
            <p:ph type="ftr" sz="quarter" idx="15"/>
          </p:nvPr>
        </p:nvSpPr>
        <p:spPr/>
        <p:txBody>
          <a:bodyPr/>
          <a:lstStyle/>
          <a:p>
            <a:r>
              <a:rPr lang="en-GB" dirty="0">
                <a:solidFill>
                  <a:srgbClr val="646464"/>
                </a:solidFill>
              </a:rPr>
              <a:t>Presentation title</a:t>
            </a:r>
          </a:p>
        </p:txBody>
      </p:sp>
    </p:spTree>
    <p:extLst>
      <p:ext uri="{BB962C8B-B14F-4D97-AF65-F5344CB8AC3E}">
        <p14:creationId xmlns:p14="http://schemas.microsoft.com/office/powerpoint/2010/main" val="372937869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07802" y="1025526"/>
            <a:ext cx="10978515" cy="1643063"/>
          </a:xfrm>
        </p:spPr>
        <p:txBody>
          <a:bodyPr/>
          <a:lstStyle>
            <a:lvl1pPr marL="0" indent="0" algn="l">
              <a:lnSpc>
                <a:spcPct val="85000"/>
              </a:lnSpc>
              <a:spcBef>
                <a:spcPts val="0"/>
              </a:spcBef>
              <a:buNone/>
              <a:defRPr sz="50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5"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sp>
        <p:nvSpPr>
          <p:cNvPr id="2" name="Date Placeholder 1"/>
          <p:cNvSpPr>
            <a:spLocks noGrp="1"/>
          </p:cNvSpPr>
          <p:nvPr>
            <p:ph type="dt" sz="half" idx="12"/>
          </p:nvPr>
        </p:nvSpPr>
        <p:spPr/>
        <p:txBody>
          <a:bodyPr/>
          <a:lstStyle>
            <a:lvl1pPr>
              <a:defRPr>
                <a:solidFill>
                  <a:schemeClr val="bg1"/>
                </a:solidFill>
              </a:defRPr>
            </a:lvl1pPr>
          </a:lstStyle>
          <a:p>
            <a:r>
              <a:rPr lang="en-US" dirty="0">
                <a:solidFill>
                  <a:srgbClr val="646464"/>
                </a:solidFill>
              </a:rPr>
              <a:t>1 January 2014</a:t>
            </a:r>
          </a:p>
        </p:txBody>
      </p:sp>
      <p:sp>
        <p:nvSpPr>
          <p:cNvPr id="4" name="Footer Placeholder 3"/>
          <p:cNvSpPr>
            <a:spLocks noGrp="1"/>
          </p:cNvSpPr>
          <p:nvPr>
            <p:ph type="ftr" sz="quarter" idx="13"/>
          </p:nvPr>
        </p:nvSpPr>
        <p:spPr/>
        <p:txBody>
          <a:bodyPr/>
          <a:lstStyle>
            <a:lvl1pPr>
              <a:defRPr>
                <a:solidFill>
                  <a:schemeClr val="bg1"/>
                </a:solidFill>
              </a:defRPr>
            </a:lvl1pPr>
          </a:lstStyle>
          <a:p>
            <a:r>
              <a:rPr lang="en-GB" dirty="0">
                <a:solidFill>
                  <a:srgbClr val="646464"/>
                </a:solidFill>
              </a:rPr>
              <a:t>Presentation title</a:t>
            </a:r>
          </a:p>
        </p:txBody>
      </p:sp>
    </p:spTree>
    <p:extLst>
      <p:ext uri="{BB962C8B-B14F-4D97-AF65-F5344CB8AC3E}">
        <p14:creationId xmlns:p14="http://schemas.microsoft.com/office/powerpoint/2010/main" val="106442624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8" y="201168"/>
            <a:ext cx="10978515"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a:t>Click to edit Master title style</a:t>
            </a:r>
            <a:endParaRPr lang="en-US" dirty="0"/>
          </a:p>
        </p:txBody>
      </p:sp>
      <p:sp>
        <p:nvSpPr>
          <p:cNvPr id="4102" name="Freeform 6"/>
          <p:cNvSpPr>
            <a:spLocks/>
          </p:cNvSpPr>
          <p:nvPr userDrawn="1"/>
        </p:nvSpPr>
        <p:spPr bwMode="gray">
          <a:xfrm>
            <a:off x="598488" y="1057275"/>
            <a:ext cx="10993437"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646464"/>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41325" y="6349031"/>
            <a:ext cx="908844" cy="495475"/>
          </a:xfrm>
          <a:prstGeom prst="rect">
            <a:avLst/>
          </a:prstGeom>
        </p:spPr>
      </p:pic>
    </p:spTree>
    <p:extLst>
      <p:ext uri="{BB962C8B-B14F-4D97-AF65-F5344CB8AC3E}">
        <p14:creationId xmlns:p14="http://schemas.microsoft.com/office/powerpoint/2010/main" val="2311085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607800" y="6245352"/>
            <a:ext cx="10978515" cy="0"/>
          </a:xfrm>
          <a:prstGeom prst="line">
            <a:avLst/>
          </a:prstGeom>
          <a:noFill/>
          <a:ln w="3175">
            <a:solidFill>
              <a:srgbClr val="808080"/>
            </a:solidFill>
            <a:round/>
            <a:headEnd/>
            <a:tailEnd/>
          </a:ln>
          <a:effectLst/>
        </p:spPr>
        <p:txBody>
          <a:bodyPr wrap="none" anchor="ctr"/>
          <a:lstStyle/>
          <a:p>
            <a:endParaRPr lang="en-US" noProof="0" dirty="0">
              <a:solidFill>
                <a:schemeClr val="bg1"/>
              </a:solidFill>
            </a:endParaRPr>
          </a:p>
        </p:txBody>
      </p:sp>
      <p:sp>
        <p:nvSpPr>
          <p:cNvPr id="2" name="Date Placeholder 1"/>
          <p:cNvSpPr>
            <a:spLocks noGrp="1"/>
          </p:cNvSpPr>
          <p:nvPr>
            <p:ph type="dt" sz="half" idx="10"/>
          </p:nvPr>
        </p:nvSpPr>
        <p:spPr/>
        <p:txBody>
          <a:bodyPr/>
          <a:lstStyle/>
          <a:p>
            <a:r>
              <a:rPr lang="en-US" dirty="0"/>
              <a:t>1 January 2014</a:t>
            </a:r>
          </a:p>
        </p:txBody>
      </p:sp>
      <p:sp>
        <p:nvSpPr>
          <p:cNvPr id="3" name="Footer Placeholder 2"/>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335068083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8" y="201168"/>
            <a:ext cx="10978515"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a:t>Click to edit Master title style</a:t>
            </a:r>
            <a:endParaRPr lang="en-US" dirty="0"/>
          </a:p>
        </p:txBody>
      </p:sp>
      <p:sp>
        <p:nvSpPr>
          <p:cNvPr id="7" name="Freeform 6"/>
          <p:cNvSpPr>
            <a:spLocks/>
          </p:cNvSpPr>
          <p:nvPr userDrawn="1"/>
        </p:nvSpPr>
        <p:spPr bwMode="gray">
          <a:xfrm>
            <a:off x="598488" y="1057275"/>
            <a:ext cx="10993437"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646464"/>
              </a:solidFill>
            </a:endParaRPr>
          </a:p>
        </p:txBody>
      </p:sp>
      <p:sp>
        <p:nvSpPr>
          <p:cNvPr id="2" name="Date Placeholder 1"/>
          <p:cNvSpPr>
            <a:spLocks noGrp="1"/>
          </p:cNvSpPr>
          <p:nvPr>
            <p:ph type="dt" sz="half" idx="10"/>
          </p:nvPr>
        </p:nvSpPr>
        <p:spPr/>
        <p:txBody>
          <a:bodyPr/>
          <a:lstStyle/>
          <a:p>
            <a:r>
              <a:rPr lang="en-US" dirty="0">
                <a:solidFill>
                  <a:srgbClr val="646464"/>
                </a:solidFill>
              </a:rPr>
              <a:t>1 January 2014</a:t>
            </a:r>
          </a:p>
        </p:txBody>
      </p:sp>
      <p:sp>
        <p:nvSpPr>
          <p:cNvPr id="3" name="Footer Placeholder 2"/>
          <p:cNvSpPr>
            <a:spLocks noGrp="1"/>
          </p:cNvSpPr>
          <p:nvPr>
            <p:ph type="ftr" sz="quarter" idx="11"/>
          </p:nvPr>
        </p:nvSpPr>
        <p:spPr/>
        <p:txBody>
          <a:bodyPr/>
          <a:lstStyle/>
          <a:p>
            <a:r>
              <a:rPr lang="en-GB" dirty="0">
                <a:solidFill>
                  <a:srgbClr val="646464"/>
                </a:solidFill>
              </a:rPr>
              <a:t>Presentation title</a:t>
            </a:r>
          </a:p>
        </p:txBody>
      </p:sp>
    </p:spTree>
    <p:extLst>
      <p:ext uri="{BB962C8B-B14F-4D97-AF65-F5344CB8AC3E}">
        <p14:creationId xmlns:p14="http://schemas.microsoft.com/office/powerpoint/2010/main" val="255284077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8" y="201168"/>
            <a:ext cx="10978515"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endParaRPr lang="en-US" dirty="0"/>
          </a:p>
        </p:txBody>
      </p:sp>
      <p:sp>
        <p:nvSpPr>
          <p:cNvPr id="7" name="Freeform 6"/>
          <p:cNvSpPr>
            <a:spLocks/>
          </p:cNvSpPr>
          <p:nvPr userDrawn="1"/>
        </p:nvSpPr>
        <p:spPr bwMode="gray">
          <a:xfrm>
            <a:off x="598488" y="1057275"/>
            <a:ext cx="10993437"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blipFill dpi="0" rotWithShape="1">
            <a:blip r:embed="rId2" cstate="print"/>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 name="Date Placeholder 1"/>
          <p:cNvSpPr>
            <a:spLocks noGrp="1"/>
          </p:cNvSpPr>
          <p:nvPr>
            <p:ph type="dt" sz="half" idx="10"/>
          </p:nvPr>
        </p:nvSpPr>
        <p:spPr/>
        <p:txBody>
          <a:bodyPr/>
          <a:lstStyle/>
          <a:p>
            <a:r>
              <a:rPr lang="en-US" dirty="0">
                <a:solidFill>
                  <a:srgbClr val="646464"/>
                </a:solidFill>
              </a:rPr>
              <a:t>1 January 2014</a:t>
            </a:r>
          </a:p>
        </p:txBody>
      </p:sp>
      <p:sp>
        <p:nvSpPr>
          <p:cNvPr id="3" name="Footer Placeholder 2"/>
          <p:cNvSpPr>
            <a:spLocks noGrp="1"/>
          </p:cNvSpPr>
          <p:nvPr>
            <p:ph type="ftr" sz="quarter" idx="11"/>
          </p:nvPr>
        </p:nvSpPr>
        <p:spPr/>
        <p:txBody>
          <a:bodyPr/>
          <a:lstStyle/>
          <a:p>
            <a:r>
              <a:rPr lang="en-GB" dirty="0">
                <a:solidFill>
                  <a:srgbClr val="646464"/>
                </a:solidFill>
              </a:rPr>
              <a:t>Presentation title</a:t>
            </a:r>
          </a:p>
        </p:txBody>
      </p:sp>
    </p:spTree>
    <p:extLst>
      <p:ext uri="{BB962C8B-B14F-4D97-AF65-F5344CB8AC3E}">
        <p14:creationId xmlns:p14="http://schemas.microsoft.com/office/powerpoint/2010/main" val="286827308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607800" y="6245352"/>
            <a:ext cx="10978515" cy="0"/>
          </a:xfrm>
          <a:prstGeom prst="line">
            <a:avLst/>
          </a:prstGeom>
          <a:noFill/>
          <a:ln w="3175">
            <a:solidFill>
              <a:srgbClr val="808080"/>
            </a:solidFill>
            <a:round/>
            <a:headEnd/>
            <a:tailEnd/>
          </a:ln>
          <a:effectLst/>
        </p:spPr>
        <p:txBody>
          <a:bodyPr wrap="none" anchor="ctr"/>
          <a:lstStyle/>
          <a:p>
            <a:endParaRPr lang="en-US" dirty="0">
              <a:solidFill>
                <a:srgbClr val="646464"/>
              </a:solidFill>
            </a:endParaRPr>
          </a:p>
        </p:txBody>
      </p:sp>
      <p:sp>
        <p:nvSpPr>
          <p:cNvPr id="2" name="Date Placeholder 1"/>
          <p:cNvSpPr>
            <a:spLocks noGrp="1"/>
          </p:cNvSpPr>
          <p:nvPr>
            <p:ph type="dt" sz="half" idx="10"/>
          </p:nvPr>
        </p:nvSpPr>
        <p:spPr/>
        <p:txBody>
          <a:bodyPr/>
          <a:lstStyle/>
          <a:p>
            <a:r>
              <a:rPr lang="en-US" dirty="0">
                <a:solidFill>
                  <a:srgbClr val="646464"/>
                </a:solidFill>
              </a:rPr>
              <a:t>1 January 2014</a:t>
            </a:r>
          </a:p>
        </p:txBody>
      </p:sp>
      <p:sp>
        <p:nvSpPr>
          <p:cNvPr id="3" name="Footer Placeholder 2"/>
          <p:cNvSpPr>
            <a:spLocks noGrp="1"/>
          </p:cNvSpPr>
          <p:nvPr>
            <p:ph type="ftr" sz="quarter" idx="11"/>
          </p:nvPr>
        </p:nvSpPr>
        <p:spPr/>
        <p:txBody>
          <a:bodyPr/>
          <a:lstStyle/>
          <a:p>
            <a:r>
              <a:rPr lang="en-GB" dirty="0">
                <a:solidFill>
                  <a:srgbClr val="646464"/>
                </a:solidFill>
              </a:rPr>
              <a:t>Presentation title</a:t>
            </a:r>
          </a:p>
        </p:txBody>
      </p:sp>
    </p:spTree>
    <p:extLst>
      <p:ext uri="{BB962C8B-B14F-4D97-AF65-F5344CB8AC3E}">
        <p14:creationId xmlns:p14="http://schemas.microsoft.com/office/powerpoint/2010/main" val="368482981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Arial" pitchFamily="34"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Arial" pitchFamily="34" charset="0"/>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Arial" pitchFamily="34"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Arial" pitchFamily="34" charset="0"/>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Arial" pitchFamily="34"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34642265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276417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2_Copy Slide - 1">
    <p:spTree>
      <p:nvGrpSpPr>
        <p:cNvPr id="1" name=""/>
        <p:cNvGrpSpPr/>
        <p:nvPr/>
      </p:nvGrpSpPr>
      <p:grpSpPr>
        <a:xfrm>
          <a:off x="0" y="0"/>
          <a:ext cx="0" cy="0"/>
          <a:chOff x="0" y="0"/>
          <a:chExt cx="0" cy="0"/>
        </a:xfrm>
      </p:grpSpPr>
      <p:sp>
        <p:nvSpPr>
          <p:cNvPr id="5" name="Text Placeholder 14"/>
          <p:cNvSpPr txBox="1">
            <a:spLocks/>
          </p:cNvSpPr>
          <p:nvPr userDrawn="1"/>
        </p:nvSpPr>
        <p:spPr>
          <a:xfrm flipH="1">
            <a:off x="11457131" y="6429376"/>
            <a:ext cx="406612" cy="192088"/>
          </a:xfrm>
          <a:prstGeom prst="rect">
            <a:avLst/>
          </a:prstGeom>
        </p:spPr>
        <p:txBody>
          <a:bodyPr lIns="0" tIns="0" rIns="0" bIns="0"/>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r" defTabSz="906240">
              <a:spcBef>
                <a:spcPct val="20000"/>
              </a:spcBef>
              <a:buFont typeface="Arial" charset="0"/>
              <a:buNone/>
            </a:pPr>
            <a:endParaRPr lang="en-CA" altLang="en-US" sz="892" dirty="0">
              <a:solidFill>
                <a:srgbClr val="002040"/>
              </a:solidFill>
              <a:cs typeface="Arial" charset="0"/>
            </a:endParaRPr>
          </a:p>
        </p:txBody>
      </p:sp>
      <p:sp>
        <p:nvSpPr>
          <p:cNvPr id="11" name="Text Placeholder 11"/>
          <p:cNvSpPr>
            <a:spLocks noGrp="1"/>
          </p:cNvSpPr>
          <p:nvPr>
            <p:ph type="body" sz="quarter" idx="11" hasCustomPrompt="1"/>
          </p:nvPr>
        </p:nvSpPr>
        <p:spPr>
          <a:xfrm>
            <a:off x="585580" y="411748"/>
            <a:ext cx="10700873" cy="424964"/>
          </a:xfrm>
          <a:prstGeom prst="rect">
            <a:avLst/>
          </a:prstGeom>
        </p:spPr>
        <p:txBody>
          <a:bodyPr lIns="0" tIns="0" rIns="0" bIns="0" anchor="ctr" anchorCtr="0">
            <a:noAutofit/>
          </a:bodyPr>
          <a:lstStyle>
            <a:lvl1pPr marL="0" marR="0" indent="0" algn="l" defTabSz="906194" rtl="0" eaLnBrk="1" fontAlgn="auto" latinLnBrk="0" hangingPunct="1">
              <a:lnSpc>
                <a:spcPts val="2081"/>
              </a:lnSpc>
              <a:spcBef>
                <a:spcPct val="0"/>
              </a:spcBef>
              <a:spcAft>
                <a:spcPts val="0"/>
              </a:spcAft>
              <a:buClrTx/>
              <a:buSzTx/>
              <a:buFontTx/>
              <a:buNone/>
              <a:tabLst/>
              <a:defRPr kumimoji="0" lang="en-US" sz="2510" b="0" i="0" u="none" strike="noStrike" kern="1200" cap="none" spc="31"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7" name="Text Placeholder 2"/>
          <p:cNvSpPr>
            <a:spLocks noGrp="1"/>
          </p:cNvSpPr>
          <p:nvPr>
            <p:ph type="body" sz="quarter" idx="13" hasCustomPrompt="1"/>
          </p:nvPr>
        </p:nvSpPr>
        <p:spPr>
          <a:xfrm>
            <a:off x="585580" y="1131889"/>
            <a:ext cx="10700873" cy="5393456"/>
          </a:xfrm>
          <a:prstGeom prst="rect">
            <a:avLst/>
          </a:prstGeom>
        </p:spPr>
        <p:txBody>
          <a:bodyPr vert="horz" lIns="0" tIns="0" rIns="0" bIns="0"/>
          <a:lstStyle>
            <a:lvl1pPr marL="0" indent="0">
              <a:lnSpc>
                <a:spcPct val="130000"/>
              </a:lnSpc>
              <a:spcBef>
                <a:spcPts val="0"/>
              </a:spcBef>
              <a:buFontTx/>
              <a:buNone/>
              <a:defRPr sz="1487"/>
            </a:lvl1pPr>
            <a:lvl2pPr marL="0" indent="-178386">
              <a:lnSpc>
                <a:spcPct val="130000"/>
              </a:lnSpc>
              <a:spcBef>
                <a:spcPts val="0"/>
              </a:spcBef>
              <a:buFont typeface="Arial"/>
              <a:buChar char="•"/>
              <a:defRPr sz="1487"/>
            </a:lvl2pPr>
            <a:lvl3pPr marL="535154" indent="-178386">
              <a:lnSpc>
                <a:spcPct val="130000"/>
              </a:lnSpc>
              <a:spcBef>
                <a:spcPts val="0"/>
              </a:spcBef>
              <a:defRPr sz="1487"/>
            </a:lvl3pPr>
            <a:lvl4pPr marL="891925" indent="-178386">
              <a:lnSpc>
                <a:spcPct val="130000"/>
              </a:lnSpc>
              <a:spcBef>
                <a:spcPts val="0"/>
              </a:spcBef>
              <a:buFont typeface="Arial"/>
              <a:buChar char="•"/>
              <a:defRPr sz="1487"/>
            </a:lvl4pPr>
            <a:lvl5pPr marL="1248695" indent="-178386">
              <a:lnSpc>
                <a:spcPct val="130000"/>
              </a:lnSpc>
              <a:spcBef>
                <a:spcPts val="0"/>
              </a:spcBef>
              <a:buFont typeface="Arial"/>
              <a:buChar char="•"/>
              <a:defRPr sz="1487"/>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3" name="Text Placeholder 2"/>
          <p:cNvSpPr>
            <a:spLocks noGrp="1"/>
          </p:cNvSpPr>
          <p:nvPr>
            <p:ph type="body" sz="quarter" idx="14" hasCustomPrompt="1"/>
          </p:nvPr>
        </p:nvSpPr>
        <p:spPr>
          <a:xfrm>
            <a:off x="586623" y="847745"/>
            <a:ext cx="10699829" cy="275460"/>
          </a:xfrm>
          <a:prstGeom prst="rect">
            <a:avLst/>
          </a:prstGeom>
        </p:spPr>
        <p:txBody>
          <a:bodyPr wrap="square" lIns="0" rIns="0">
            <a:spAutoFit/>
          </a:bodyPr>
          <a:lstStyle>
            <a:lvl1pPr marL="0" indent="0">
              <a:buNone/>
              <a:defRPr sz="1190" baseline="0">
                <a:solidFill>
                  <a:schemeClr val="accent2"/>
                </a:solidFill>
              </a:defRPr>
            </a:lvl1pPr>
            <a:lvl2pPr>
              <a:defRPr sz="1850"/>
            </a:lvl2pPr>
            <a:lvl3pPr>
              <a:defRPr sz="1850"/>
            </a:lvl3pPr>
            <a:lvl4pPr>
              <a:defRPr sz="1850"/>
            </a:lvl4pPr>
            <a:lvl5pPr>
              <a:defRPr sz="1850"/>
            </a:lvl5pPr>
          </a:lstStyle>
          <a:p>
            <a:pPr lvl="0"/>
            <a:r>
              <a:rPr lang="en-US" dirty="0"/>
              <a:t>Click to edit sub-title</a:t>
            </a:r>
          </a:p>
        </p:txBody>
      </p:sp>
    </p:spTree>
    <p:extLst>
      <p:ext uri="{BB962C8B-B14F-4D97-AF65-F5344CB8AC3E}">
        <p14:creationId xmlns:p14="http://schemas.microsoft.com/office/powerpoint/2010/main" val="369765856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13" name="Rectangle 1"/>
          <p:cNvSpPr>
            <a:spLocks noChangeAspect="1"/>
          </p:cNvSpPr>
          <p:nvPr userDrawn="1"/>
        </p:nvSpPr>
        <p:spPr>
          <a:xfrm>
            <a:off x="3853964" y="615950"/>
            <a:ext cx="7735824" cy="3575304"/>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 name="connsiteX0" fmla="*/ 3182 w 6753225"/>
              <a:gd name="connsiteY0" fmla="*/ 1312615 h 3400425"/>
              <a:gd name="connsiteX1" fmla="*/ 6753225 w 6753225"/>
              <a:gd name="connsiteY1" fmla="*/ 0 h 3400425"/>
              <a:gd name="connsiteX2" fmla="*/ 6753225 w 6753225"/>
              <a:gd name="connsiteY2" fmla="*/ 3400425 h 3400425"/>
              <a:gd name="connsiteX3" fmla="*/ 0 w 6753225"/>
              <a:gd name="connsiteY3" fmla="*/ 3400425 h 3400425"/>
              <a:gd name="connsiteX4" fmla="*/ 3182 w 6753225"/>
              <a:gd name="connsiteY4" fmla="*/ 1312615 h 3400425"/>
              <a:gd name="connsiteX0" fmla="*/ 3182 w 6753225"/>
              <a:gd name="connsiteY0" fmla="*/ 67426 h 2155236"/>
              <a:gd name="connsiteX1" fmla="*/ 6619689 w 6753225"/>
              <a:gd name="connsiteY1" fmla="*/ 0 h 2155236"/>
              <a:gd name="connsiteX2" fmla="*/ 6753225 w 6753225"/>
              <a:gd name="connsiteY2" fmla="*/ 2155236 h 2155236"/>
              <a:gd name="connsiteX3" fmla="*/ 0 w 6753225"/>
              <a:gd name="connsiteY3" fmla="*/ 2155236 h 2155236"/>
              <a:gd name="connsiteX4" fmla="*/ 3182 w 6753225"/>
              <a:gd name="connsiteY4" fmla="*/ 67426 h 2155236"/>
              <a:gd name="connsiteX0" fmla="*/ 3182 w 6769917"/>
              <a:gd name="connsiteY0" fmla="*/ 1306570 h 3394380"/>
              <a:gd name="connsiteX1" fmla="*/ 6769917 w 6769917"/>
              <a:gd name="connsiteY1" fmla="*/ 0 h 3394380"/>
              <a:gd name="connsiteX2" fmla="*/ 6753225 w 6769917"/>
              <a:gd name="connsiteY2" fmla="*/ 3394380 h 3394380"/>
              <a:gd name="connsiteX3" fmla="*/ 0 w 6769917"/>
              <a:gd name="connsiteY3" fmla="*/ 3394380 h 3394380"/>
              <a:gd name="connsiteX4" fmla="*/ 3182 w 6769917"/>
              <a:gd name="connsiteY4" fmla="*/ 1306570 h 3394380"/>
              <a:gd name="connsiteX0" fmla="*/ 223 w 6771131"/>
              <a:gd name="connsiteY0" fmla="*/ 1297504 h 3394380"/>
              <a:gd name="connsiteX1" fmla="*/ 6771131 w 6771131"/>
              <a:gd name="connsiteY1" fmla="*/ 0 h 3394380"/>
              <a:gd name="connsiteX2" fmla="*/ 6754439 w 6771131"/>
              <a:gd name="connsiteY2" fmla="*/ 3394380 h 3394380"/>
              <a:gd name="connsiteX3" fmla="*/ 1214 w 6771131"/>
              <a:gd name="connsiteY3" fmla="*/ 3394380 h 3394380"/>
              <a:gd name="connsiteX4" fmla="*/ 223 w 6771131"/>
              <a:gd name="connsiteY4" fmla="*/ 1297504 h 3394380"/>
              <a:gd name="connsiteX0" fmla="*/ 105 w 6775185"/>
              <a:gd name="connsiteY0" fmla="*/ 1297505 h 3394380"/>
              <a:gd name="connsiteX1" fmla="*/ 6775185 w 6775185"/>
              <a:gd name="connsiteY1" fmla="*/ 0 h 3394380"/>
              <a:gd name="connsiteX2" fmla="*/ 6758493 w 6775185"/>
              <a:gd name="connsiteY2" fmla="*/ 3394380 h 3394380"/>
              <a:gd name="connsiteX3" fmla="*/ 5268 w 6775185"/>
              <a:gd name="connsiteY3" fmla="*/ 3394380 h 3394380"/>
              <a:gd name="connsiteX4" fmla="*/ 105 w 6775185"/>
              <a:gd name="connsiteY4" fmla="*/ 1297505 h 3394380"/>
              <a:gd name="connsiteX0" fmla="*/ 105 w 6775185"/>
              <a:gd name="connsiteY0" fmla="*/ 1297505 h 3394380"/>
              <a:gd name="connsiteX1" fmla="*/ 6775185 w 6775185"/>
              <a:gd name="connsiteY1" fmla="*/ 0 h 3394380"/>
              <a:gd name="connsiteX2" fmla="*/ 6769621 w 6775185"/>
              <a:gd name="connsiteY2" fmla="*/ 3394380 h 3394380"/>
              <a:gd name="connsiteX3" fmla="*/ 5268 w 6775185"/>
              <a:gd name="connsiteY3" fmla="*/ 3394380 h 3394380"/>
              <a:gd name="connsiteX4" fmla="*/ 105 w 6775185"/>
              <a:gd name="connsiteY4" fmla="*/ 1297505 h 3394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185" h="3394380">
                <a:moveTo>
                  <a:pt x="105" y="1297505"/>
                </a:moveTo>
                <a:lnTo>
                  <a:pt x="6775185" y="0"/>
                </a:lnTo>
                <a:cubicBezTo>
                  <a:pt x="6773330" y="1131460"/>
                  <a:pt x="6771476" y="2262920"/>
                  <a:pt x="6769621" y="3394380"/>
                </a:cubicBezTo>
                <a:lnTo>
                  <a:pt x="5268" y="3394380"/>
                </a:lnTo>
                <a:cubicBezTo>
                  <a:pt x="6329" y="2698443"/>
                  <a:pt x="-956" y="1993442"/>
                  <a:pt x="105" y="1297505"/>
                </a:cubicBez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dirty="0">
              <a:solidFill>
                <a:srgbClr val="000000"/>
              </a:solidFill>
            </a:endParaRPr>
          </a:p>
        </p:txBody>
      </p:sp>
      <p:sp>
        <p:nvSpPr>
          <p:cNvPr id="8" name="Title 1"/>
          <p:cNvSpPr>
            <a:spLocks noGrp="1"/>
          </p:cNvSpPr>
          <p:nvPr>
            <p:ph type="ctrTitle"/>
          </p:nvPr>
        </p:nvSpPr>
        <p:spPr>
          <a:xfrm>
            <a:off x="4151376" y="2240280"/>
            <a:ext cx="7223760" cy="860400"/>
          </a:xfrm>
        </p:spPr>
        <p:txBody>
          <a:bodyPr/>
          <a:lstStyle>
            <a:lvl1pPr>
              <a:defRPr>
                <a:solidFill>
                  <a:srgbClr val="404040"/>
                </a:solidFill>
                <a:latin typeface="+mn-lt"/>
                <a:cs typeface="Arial" pitchFamily="34" charset="0"/>
              </a:defRPr>
            </a:lvl1pPr>
          </a:lstStyle>
          <a:p>
            <a:r>
              <a:rPr lang="en-US"/>
              <a:t>Click to edit Master title style</a:t>
            </a:r>
            <a:endParaRPr lang="en-GB" dirty="0"/>
          </a:p>
        </p:txBody>
      </p:sp>
      <p:sp>
        <p:nvSpPr>
          <p:cNvPr id="10" name="Subtitle 2"/>
          <p:cNvSpPr>
            <a:spLocks noGrp="1"/>
          </p:cNvSpPr>
          <p:nvPr>
            <p:ph type="subTitle" idx="1"/>
          </p:nvPr>
        </p:nvSpPr>
        <p:spPr>
          <a:xfrm>
            <a:off x="4151376" y="3218688"/>
            <a:ext cx="7223760" cy="645742"/>
          </a:xfrm>
        </p:spPr>
        <p:txBody>
          <a:bodyPr/>
          <a:lstStyle>
            <a:lvl1pPr marL="0" indent="0" algn="l">
              <a:buNone/>
              <a:defRPr sz="1999">
                <a:solidFill>
                  <a:srgbClr val="404040"/>
                </a:solidFill>
                <a:latin typeface="+mn-lt"/>
                <a:cs typeface="Arial" pitchFamily="34" charset="0"/>
              </a:defRPr>
            </a:lvl1pPr>
            <a:lvl2pPr marL="0" indent="0" algn="l">
              <a:buNone/>
              <a:defRPr sz="1599">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1676" y="5339038"/>
            <a:ext cx="987552" cy="1156968"/>
          </a:xfrm>
          <a:prstGeom prst="rect">
            <a:avLst/>
          </a:prstGeom>
        </p:spPr>
      </p:pic>
    </p:spTree>
    <p:extLst>
      <p:ext uri="{BB962C8B-B14F-4D97-AF65-F5344CB8AC3E}">
        <p14:creationId xmlns:p14="http://schemas.microsoft.com/office/powerpoint/2010/main" val="170533208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Cover with beam (legacy)">
    <p:spTree>
      <p:nvGrpSpPr>
        <p:cNvPr id="1" name=""/>
        <p:cNvGrpSpPr/>
        <p:nvPr/>
      </p:nvGrpSpPr>
      <p:grpSpPr>
        <a:xfrm>
          <a:off x="0" y="0"/>
          <a:ext cx="0" cy="0"/>
          <a:chOff x="0" y="0"/>
          <a:chExt cx="0" cy="0"/>
        </a:xfrm>
      </p:grpSpPr>
      <p:grpSp>
        <p:nvGrpSpPr>
          <p:cNvPr id="10" name="Group 9"/>
          <p:cNvGrpSpPr/>
          <p:nvPr userDrawn="1"/>
        </p:nvGrpSpPr>
        <p:grpSpPr>
          <a:xfrm>
            <a:off x="0" y="1628777"/>
            <a:ext cx="12198350" cy="4469625"/>
            <a:chOff x="0" y="1628775"/>
            <a:chExt cx="12198350" cy="4469625"/>
          </a:xfrm>
        </p:grpSpPr>
        <p:sp>
          <p:nvSpPr>
            <p:cNvPr id="12" name="Freeform 8"/>
            <p:cNvSpPr>
              <a:spLocks/>
            </p:cNvSpPr>
            <p:nvPr userDrawn="1"/>
          </p:nvSpPr>
          <p:spPr bwMode="gray">
            <a:xfrm>
              <a:off x="3072661" y="1628775"/>
              <a:ext cx="9125689" cy="3318440"/>
            </a:xfrm>
            <a:custGeom>
              <a:avLst/>
              <a:gdLst/>
              <a:ahLst/>
              <a:cxnLst>
                <a:cxn ang="0">
                  <a:pos x="0" y="2464"/>
                </a:cxn>
                <a:cxn ang="0">
                  <a:pos x="6761" y="0"/>
                </a:cxn>
                <a:cxn ang="0">
                  <a:pos x="6761" y="1290"/>
                </a:cxn>
                <a:cxn ang="0">
                  <a:pos x="0" y="2464"/>
                </a:cxn>
              </a:cxnLst>
              <a:rect l="0" t="0" r="r" b="b"/>
              <a:pathLst>
                <a:path w="6761" h="2464">
                  <a:moveTo>
                    <a:pt x="0" y="2464"/>
                  </a:moveTo>
                  <a:lnTo>
                    <a:pt x="6761" y="0"/>
                  </a:lnTo>
                  <a:lnTo>
                    <a:pt x="6761" y="1290"/>
                  </a:lnTo>
                  <a:lnTo>
                    <a:pt x="0" y="2464"/>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sz="1799" dirty="0">
                <a:solidFill>
                  <a:srgbClr val="646464"/>
                </a:solidFill>
              </a:endParaRPr>
            </a:p>
          </p:txBody>
        </p:sp>
        <p:pic>
          <p:nvPicPr>
            <p:cNvPr id="14" name="Picture 2"/>
            <p:cNvPicPr>
              <a:picLocks noChangeAspect="1" noChangeArrowheads="1"/>
            </p:cNvPicPr>
            <p:nvPr userDrawn="1"/>
          </p:nvPicPr>
          <p:blipFill>
            <a:blip r:embed="rId2" cstate="print"/>
            <a:srcRect/>
            <a:stretch>
              <a:fillRect/>
            </a:stretch>
          </p:blipFill>
          <p:spPr bwMode="auto">
            <a:xfrm>
              <a:off x="0" y="4291200"/>
              <a:ext cx="3078523" cy="1807200"/>
            </a:xfrm>
            <a:prstGeom prst="rect">
              <a:avLst/>
            </a:prstGeom>
            <a:noFill/>
            <a:ln w="9525">
              <a:noFill/>
              <a:miter lim="800000"/>
              <a:headEnd/>
              <a:tailEnd/>
            </a:ln>
            <a:effectLst/>
          </p:spPr>
        </p:pic>
      </p:grpSp>
      <p:sp>
        <p:nvSpPr>
          <p:cNvPr id="8" name="Title 1"/>
          <p:cNvSpPr>
            <a:spLocks noGrp="1"/>
          </p:cNvSpPr>
          <p:nvPr>
            <p:ph type="ctrTitle"/>
          </p:nvPr>
        </p:nvSpPr>
        <p:spPr>
          <a:xfrm>
            <a:off x="3081529" y="777600"/>
            <a:ext cx="8509385" cy="860400"/>
          </a:xfrm>
        </p:spPr>
        <p:txBody>
          <a:bodyPr/>
          <a:lstStyle>
            <a:lvl1pPr>
              <a:defRPr>
                <a:solidFill>
                  <a:schemeClr val="bg1"/>
                </a:solidFill>
              </a:defRPr>
            </a:lvl1pPr>
          </a:lstStyle>
          <a:p>
            <a:r>
              <a:rPr lang="en-US" dirty="0"/>
              <a:t>Click to edit Master title style</a:t>
            </a:r>
            <a:endParaRPr lang="en-GB" dirty="0"/>
          </a:p>
        </p:txBody>
      </p:sp>
      <p:sp>
        <p:nvSpPr>
          <p:cNvPr id="9" name="Subtitle 2"/>
          <p:cNvSpPr>
            <a:spLocks noGrp="1"/>
          </p:cNvSpPr>
          <p:nvPr>
            <p:ph type="subTitle" idx="1"/>
          </p:nvPr>
        </p:nvSpPr>
        <p:spPr>
          <a:xfrm>
            <a:off x="3081528" y="1731938"/>
            <a:ext cx="6222953" cy="968400"/>
          </a:xfrm>
        </p:spPr>
        <p:txBody>
          <a:bodyPr/>
          <a:lstStyle>
            <a:lvl1pPr marL="0" indent="0" algn="l">
              <a:buNone/>
              <a:defRPr sz="1999">
                <a:solidFill>
                  <a:schemeClr val="bg1"/>
                </a:solidFill>
              </a:defRPr>
            </a:lvl1pPr>
            <a:lvl2pPr marL="0" indent="0" algn="l">
              <a:buNone/>
              <a:defRPr sz="1599">
                <a:solidFill>
                  <a:schemeClr val="bg1"/>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dirty="0"/>
              <a:t>Click to edit Master subtitle style</a:t>
            </a:r>
            <a:endParaRPr lang="en-GB"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1528" y="5751576"/>
            <a:ext cx="989153" cy="749808"/>
          </a:xfrm>
          <a:prstGeom prst="rect">
            <a:avLst/>
          </a:prstGeom>
        </p:spPr>
      </p:pic>
    </p:spTree>
    <p:extLst>
      <p:ext uri="{BB962C8B-B14F-4D97-AF65-F5344CB8AC3E}">
        <p14:creationId xmlns:p14="http://schemas.microsoft.com/office/powerpoint/2010/main" val="169374072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609919" y="1425600"/>
            <a:ext cx="10978515" cy="47000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609919"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8" name="Line 11"/>
          <p:cNvSpPr>
            <a:spLocks noChangeShapeType="1"/>
          </p:cNvSpPr>
          <p:nvPr userDrawn="1"/>
        </p:nvSpPr>
        <p:spPr bwMode="auto">
          <a:xfrm>
            <a:off x="609919"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5" name="Date Placeholder 4"/>
          <p:cNvSpPr>
            <a:spLocks noGrp="1"/>
          </p:cNvSpPr>
          <p:nvPr>
            <p:ph type="dt" sz="half" idx="10"/>
          </p:nvPr>
        </p:nvSpPr>
        <p:spPr/>
        <p:txBody>
          <a:bodyPr/>
          <a:lstStyle/>
          <a:p>
            <a:r>
              <a:rPr lang="en-US" dirty="0">
                <a:solidFill>
                  <a:srgbClr val="646464"/>
                </a:solidFill>
              </a:rPr>
              <a:t>1 January 2014</a:t>
            </a:r>
          </a:p>
        </p:txBody>
      </p:sp>
      <p:sp>
        <p:nvSpPr>
          <p:cNvPr id="9" name="Footer Placeholder 8"/>
          <p:cNvSpPr>
            <a:spLocks noGrp="1"/>
          </p:cNvSpPr>
          <p:nvPr>
            <p:ph type="ftr" sz="quarter" idx="11"/>
          </p:nvPr>
        </p:nvSpPr>
        <p:spPr/>
        <p:txBody>
          <a:bodyPr/>
          <a:lstStyle/>
          <a:p>
            <a:r>
              <a:rPr lang="en-GB" dirty="0">
                <a:solidFill>
                  <a:srgbClr val="646464"/>
                </a:solidFill>
              </a:rPr>
              <a:t>Presentation title</a:t>
            </a:r>
          </a:p>
        </p:txBody>
      </p:sp>
    </p:spTree>
    <p:extLst>
      <p:ext uri="{BB962C8B-B14F-4D97-AF65-F5344CB8AC3E}">
        <p14:creationId xmlns:p14="http://schemas.microsoft.com/office/powerpoint/2010/main" val="134418623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609919"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8" name="Line 11"/>
          <p:cNvSpPr>
            <a:spLocks noChangeShapeType="1"/>
          </p:cNvSpPr>
          <p:nvPr userDrawn="1"/>
        </p:nvSpPr>
        <p:spPr bwMode="auto">
          <a:xfrm>
            <a:off x="609919"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4" name="Date Placeholder 3"/>
          <p:cNvSpPr>
            <a:spLocks noGrp="1"/>
          </p:cNvSpPr>
          <p:nvPr>
            <p:ph type="dt" sz="half" idx="10"/>
          </p:nvPr>
        </p:nvSpPr>
        <p:spPr/>
        <p:txBody>
          <a:bodyPr/>
          <a:lstStyle/>
          <a:p>
            <a:r>
              <a:rPr lang="en-US" dirty="0">
                <a:solidFill>
                  <a:srgbClr val="646464"/>
                </a:solidFill>
              </a:rPr>
              <a:t>1 January 2014</a:t>
            </a:r>
          </a:p>
        </p:txBody>
      </p:sp>
      <p:sp>
        <p:nvSpPr>
          <p:cNvPr id="6" name="Footer Placeholder 5"/>
          <p:cNvSpPr>
            <a:spLocks noGrp="1"/>
          </p:cNvSpPr>
          <p:nvPr>
            <p:ph type="ftr" sz="quarter" idx="11"/>
          </p:nvPr>
        </p:nvSpPr>
        <p:spPr/>
        <p:txBody>
          <a:bodyPr/>
          <a:lstStyle/>
          <a:p>
            <a:r>
              <a:rPr lang="en-GB" dirty="0">
                <a:solidFill>
                  <a:srgbClr val="646464"/>
                </a:solidFill>
              </a:rPr>
              <a:t>Presentation title</a:t>
            </a:r>
          </a:p>
        </p:txBody>
      </p:sp>
    </p:spTree>
    <p:extLst>
      <p:ext uri="{BB962C8B-B14F-4D97-AF65-F5344CB8AC3E}">
        <p14:creationId xmlns:p14="http://schemas.microsoft.com/office/powerpoint/2010/main" val="141084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Arial" pitchFamily="34"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Arial" pitchFamily="34" charset="0"/>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Arial" pitchFamily="34"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Arial" pitchFamily="34" charset="0"/>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Arial" pitchFamily="34"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09000777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marL="0" indent="0">
              <a:buNone/>
              <a:defRPr/>
            </a:lvl1pPr>
            <a:lvl2pPr marL="356438">
              <a:defRPr/>
            </a:lvl2pPr>
            <a:lvl3pPr marL="712875">
              <a:defRPr/>
            </a:lvl3pPr>
            <a:lvl4pPr marL="1069313">
              <a:defRPr/>
            </a:lvl4pPr>
            <a:lvl5pPr marL="142575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609919"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8" name="Line 11"/>
          <p:cNvSpPr>
            <a:spLocks noChangeShapeType="1"/>
          </p:cNvSpPr>
          <p:nvPr userDrawn="1"/>
        </p:nvSpPr>
        <p:spPr bwMode="auto">
          <a:xfrm>
            <a:off x="609919"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4" name="Date Placeholder 3"/>
          <p:cNvSpPr>
            <a:spLocks noGrp="1"/>
          </p:cNvSpPr>
          <p:nvPr>
            <p:ph type="dt" sz="half" idx="10"/>
          </p:nvPr>
        </p:nvSpPr>
        <p:spPr/>
        <p:txBody>
          <a:bodyPr/>
          <a:lstStyle/>
          <a:p>
            <a:r>
              <a:rPr lang="en-US" dirty="0">
                <a:solidFill>
                  <a:srgbClr val="646464"/>
                </a:solidFill>
              </a:rPr>
              <a:t>1 January 2014</a:t>
            </a:r>
          </a:p>
        </p:txBody>
      </p:sp>
      <p:sp>
        <p:nvSpPr>
          <p:cNvPr id="6" name="Footer Placeholder 5"/>
          <p:cNvSpPr>
            <a:spLocks noGrp="1"/>
          </p:cNvSpPr>
          <p:nvPr>
            <p:ph type="ftr" sz="quarter" idx="11"/>
          </p:nvPr>
        </p:nvSpPr>
        <p:spPr/>
        <p:txBody>
          <a:bodyPr/>
          <a:lstStyle/>
          <a:p>
            <a:r>
              <a:rPr lang="en-GB" dirty="0">
                <a:solidFill>
                  <a:srgbClr val="646464"/>
                </a:solidFill>
              </a:rPr>
              <a:t>Presentation title</a:t>
            </a:r>
          </a:p>
        </p:txBody>
      </p:sp>
    </p:spTree>
    <p:extLst>
      <p:ext uri="{BB962C8B-B14F-4D97-AF65-F5344CB8AC3E}">
        <p14:creationId xmlns:p14="http://schemas.microsoft.com/office/powerpoint/2010/main" val="126692666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Line 10"/>
          <p:cNvSpPr>
            <a:spLocks noChangeShapeType="1"/>
          </p:cNvSpPr>
          <p:nvPr userDrawn="1"/>
        </p:nvSpPr>
        <p:spPr bwMode="auto">
          <a:xfrm>
            <a:off x="609919"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8" name="Line 11"/>
          <p:cNvSpPr>
            <a:spLocks noChangeShapeType="1"/>
          </p:cNvSpPr>
          <p:nvPr userDrawn="1"/>
        </p:nvSpPr>
        <p:spPr bwMode="auto">
          <a:xfrm>
            <a:off x="609919"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3" name="Date Placeholder 2"/>
          <p:cNvSpPr>
            <a:spLocks noGrp="1"/>
          </p:cNvSpPr>
          <p:nvPr>
            <p:ph type="dt" sz="half" idx="10"/>
          </p:nvPr>
        </p:nvSpPr>
        <p:spPr/>
        <p:txBody>
          <a:bodyPr/>
          <a:lstStyle>
            <a:lvl1pPr>
              <a:defRPr>
                <a:solidFill>
                  <a:schemeClr val="bg1"/>
                </a:solidFill>
              </a:defRPr>
            </a:lvl1pPr>
          </a:lstStyle>
          <a:p>
            <a:r>
              <a:rPr lang="en-US" dirty="0">
                <a:solidFill>
                  <a:srgbClr val="646464"/>
                </a:solidFill>
              </a:rPr>
              <a:t>1 January 2014</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GB" dirty="0">
                <a:solidFill>
                  <a:srgbClr val="646464"/>
                </a:solidFill>
              </a:rPr>
              <a:t>Presentation title</a:t>
            </a:r>
          </a:p>
        </p:txBody>
      </p:sp>
    </p:spTree>
    <p:extLst>
      <p:ext uri="{BB962C8B-B14F-4D97-AF65-F5344CB8AC3E}">
        <p14:creationId xmlns:p14="http://schemas.microsoft.com/office/powerpoint/2010/main" val="163033793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8" name="Line 11"/>
          <p:cNvSpPr>
            <a:spLocks noChangeShapeType="1"/>
          </p:cNvSpPr>
          <p:nvPr userDrawn="1"/>
        </p:nvSpPr>
        <p:spPr bwMode="auto">
          <a:xfrm>
            <a:off x="609919"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3" name="Date Placeholder 2"/>
          <p:cNvSpPr>
            <a:spLocks noGrp="1"/>
          </p:cNvSpPr>
          <p:nvPr>
            <p:ph type="dt" sz="half" idx="10"/>
          </p:nvPr>
        </p:nvSpPr>
        <p:spPr/>
        <p:txBody>
          <a:bodyPr/>
          <a:lstStyle>
            <a:lvl1pPr>
              <a:defRPr>
                <a:solidFill>
                  <a:schemeClr val="bg1"/>
                </a:solidFill>
              </a:defRPr>
            </a:lvl1pPr>
          </a:lstStyle>
          <a:p>
            <a:r>
              <a:rPr lang="en-US" dirty="0">
                <a:solidFill>
                  <a:srgbClr val="646464"/>
                </a:solidFill>
              </a:rPr>
              <a:t>1 January 2014</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GB" dirty="0">
                <a:solidFill>
                  <a:srgbClr val="646464"/>
                </a:solidFill>
              </a:rPr>
              <a:t>Presentation title</a:t>
            </a:r>
          </a:p>
        </p:txBody>
      </p:sp>
    </p:spTree>
    <p:extLst>
      <p:ext uri="{BB962C8B-B14F-4D97-AF65-F5344CB8AC3E}">
        <p14:creationId xmlns:p14="http://schemas.microsoft.com/office/powerpoint/2010/main" val="35990695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09917" y="1425577"/>
            <a:ext cx="5387605" cy="4700589"/>
          </a:xfrm>
        </p:spPr>
        <p:txBody>
          <a:bodyPr/>
          <a:lstStyle>
            <a:lvl1pPr>
              <a:defRPr sz="2399">
                <a:solidFill>
                  <a:schemeClr val="bg1"/>
                </a:solidFill>
              </a:defRPr>
            </a:lvl1pPr>
            <a:lvl2pPr>
              <a:defRPr sz="2399">
                <a:solidFill>
                  <a:schemeClr val="bg1"/>
                </a:solidFill>
              </a:defRPr>
            </a:lvl2pPr>
            <a:lvl3pPr>
              <a:defRPr sz="1999">
                <a:solidFill>
                  <a:schemeClr val="bg1"/>
                </a:solidFill>
              </a:defRPr>
            </a:lvl3pPr>
            <a:lvl4pPr>
              <a:defRPr sz="1799">
                <a:solidFill>
                  <a:schemeClr val="bg1"/>
                </a:solidFill>
              </a:defRPr>
            </a:lvl4pPr>
            <a:lvl5pPr>
              <a:defRPr sz="17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00829" y="1425577"/>
            <a:ext cx="5387605" cy="4700589"/>
          </a:xfrm>
        </p:spPr>
        <p:txBody>
          <a:bodyPr/>
          <a:lstStyle>
            <a:lvl1pPr marL="356438" indent="-356438" algn="l" defTabSz="913943" rtl="0" eaLnBrk="1" latinLnBrk="0" hangingPunct="1">
              <a:spcBef>
                <a:spcPct val="20000"/>
              </a:spcBef>
              <a:buClr>
                <a:schemeClr val="accent2"/>
              </a:buClr>
              <a:buSzPct val="70000"/>
              <a:buFont typeface="Arial" pitchFamily="34" charset="0"/>
              <a:buChar char="►"/>
              <a:defRPr lang="en-US" sz="2399" kern="1200" dirty="0" smtClean="0">
                <a:solidFill>
                  <a:schemeClr val="bg1"/>
                </a:solidFill>
                <a:latin typeface="+mn-lt"/>
                <a:ea typeface="+mn-ea"/>
                <a:cs typeface="+mn-cs"/>
              </a:defRPr>
            </a:lvl1pPr>
            <a:lvl2pPr marL="712875" indent="-356438" algn="l" defTabSz="913943" rtl="0" eaLnBrk="1" latinLnBrk="0" hangingPunct="1">
              <a:spcBef>
                <a:spcPct val="20000"/>
              </a:spcBef>
              <a:buClr>
                <a:schemeClr val="accent2"/>
              </a:buClr>
              <a:buSzPct val="70000"/>
              <a:buFont typeface="Arial" pitchFamily="34" charset="0"/>
              <a:buChar char="►"/>
              <a:defRPr lang="en-US" sz="2399" kern="1200" dirty="0" smtClean="0">
                <a:solidFill>
                  <a:schemeClr val="bg1"/>
                </a:solidFill>
                <a:latin typeface="+mn-lt"/>
                <a:ea typeface="+mn-ea"/>
                <a:cs typeface="+mn-cs"/>
              </a:defRPr>
            </a:lvl2pPr>
            <a:lvl3pPr marL="1069313" indent="-356438" algn="l" defTabSz="913943" rtl="0" eaLnBrk="1" latinLnBrk="0" hangingPunct="1">
              <a:spcBef>
                <a:spcPct val="20000"/>
              </a:spcBef>
              <a:buClr>
                <a:schemeClr val="accent2"/>
              </a:buClr>
              <a:buSzPct val="70000"/>
              <a:buFont typeface="Arial" pitchFamily="34" charset="0"/>
              <a:buChar char="►"/>
              <a:defRPr lang="en-US" sz="1999" kern="1200" dirty="0" smtClean="0">
                <a:solidFill>
                  <a:schemeClr val="bg1"/>
                </a:solidFill>
                <a:latin typeface="+mn-lt"/>
                <a:ea typeface="+mn-ea"/>
                <a:cs typeface="+mn-cs"/>
              </a:defRPr>
            </a:lvl3pPr>
            <a:lvl4pPr marL="1425751" indent="-356438" algn="l" defTabSz="913943" rtl="0" eaLnBrk="1" latinLnBrk="0" hangingPunct="1">
              <a:spcBef>
                <a:spcPct val="20000"/>
              </a:spcBef>
              <a:buClr>
                <a:schemeClr val="accent2"/>
              </a:buClr>
              <a:buSzPct val="70000"/>
              <a:buFont typeface="Arial" pitchFamily="34" charset="0"/>
              <a:buChar char="►"/>
              <a:defRPr lang="en-US" sz="1799" kern="1200" dirty="0" smtClean="0">
                <a:solidFill>
                  <a:schemeClr val="bg1"/>
                </a:solidFill>
                <a:latin typeface="+mn-lt"/>
                <a:ea typeface="+mn-ea"/>
                <a:cs typeface="+mn-cs"/>
              </a:defRPr>
            </a:lvl4pPr>
            <a:lvl5pPr marL="1782188" indent="-356438" algn="l" defTabSz="913943" rtl="0" eaLnBrk="1" latinLnBrk="0" hangingPunct="1">
              <a:spcBef>
                <a:spcPct val="20000"/>
              </a:spcBef>
              <a:buClr>
                <a:schemeClr val="accent2"/>
              </a:buClr>
              <a:buSzPct val="70000"/>
              <a:buFont typeface="Arial" pitchFamily="34" charset="0"/>
              <a:buChar char="►"/>
              <a:defRPr lang="en-GB" sz="1799" kern="1200" dirty="0">
                <a:solidFill>
                  <a:schemeClr val="bg1"/>
                </a:solidFill>
                <a:latin typeface="+mn-lt"/>
                <a:ea typeface="+mn-ea"/>
                <a:cs typeface="+mn-cs"/>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0"/>
          <p:cNvSpPr>
            <a:spLocks noChangeShapeType="1"/>
          </p:cNvSpPr>
          <p:nvPr userDrawn="1"/>
        </p:nvSpPr>
        <p:spPr bwMode="auto">
          <a:xfrm>
            <a:off x="609919"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12" name="Line 11"/>
          <p:cNvSpPr>
            <a:spLocks noChangeShapeType="1"/>
          </p:cNvSpPr>
          <p:nvPr userDrawn="1"/>
        </p:nvSpPr>
        <p:spPr bwMode="auto">
          <a:xfrm>
            <a:off x="609919"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5" name="Date Placeholder 4"/>
          <p:cNvSpPr>
            <a:spLocks noGrp="1"/>
          </p:cNvSpPr>
          <p:nvPr>
            <p:ph type="dt" sz="half" idx="10"/>
          </p:nvPr>
        </p:nvSpPr>
        <p:spPr/>
        <p:txBody>
          <a:bodyPr/>
          <a:lstStyle>
            <a:lvl1pPr>
              <a:defRPr>
                <a:solidFill>
                  <a:schemeClr val="bg1"/>
                </a:solidFill>
              </a:defRPr>
            </a:lvl1pPr>
          </a:lstStyle>
          <a:p>
            <a:r>
              <a:rPr lang="en-US" dirty="0">
                <a:solidFill>
                  <a:srgbClr val="646464"/>
                </a:solidFill>
              </a:rPr>
              <a:t>1 January 2014</a:t>
            </a:r>
          </a:p>
        </p:txBody>
      </p:sp>
      <p:sp>
        <p:nvSpPr>
          <p:cNvPr id="7" name="Footer Placeholder 6"/>
          <p:cNvSpPr>
            <a:spLocks noGrp="1"/>
          </p:cNvSpPr>
          <p:nvPr>
            <p:ph type="ftr" sz="quarter" idx="11"/>
          </p:nvPr>
        </p:nvSpPr>
        <p:spPr/>
        <p:txBody>
          <a:bodyPr/>
          <a:lstStyle>
            <a:lvl1pPr>
              <a:defRPr>
                <a:solidFill>
                  <a:schemeClr val="bg1"/>
                </a:solidFill>
              </a:defRPr>
            </a:lvl1pPr>
          </a:lstStyle>
          <a:p>
            <a:r>
              <a:rPr lang="en-GB" dirty="0">
                <a:solidFill>
                  <a:srgbClr val="646464"/>
                </a:solidFill>
              </a:rPr>
              <a:t>Presentation title</a:t>
            </a:r>
          </a:p>
        </p:txBody>
      </p:sp>
    </p:spTree>
    <p:extLst>
      <p:ext uri="{BB962C8B-B14F-4D97-AF65-F5344CB8AC3E}">
        <p14:creationId xmlns:p14="http://schemas.microsoft.com/office/powerpoint/2010/main" val="411146924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612648" y="2130551"/>
            <a:ext cx="5393208" cy="3995928"/>
          </a:xfrm>
        </p:spPr>
        <p:txBody>
          <a:bodyPr/>
          <a:lstStyle>
            <a:lvl1pPr>
              <a:defRPr sz="2399"/>
            </a:lvl1pPr>
            <a:lvl2pPr>
              <a:defRPr sz="2399"/>
            </a:lvl2pPr>
            <a:lvl3pPr marL="1080547" indent="-357009">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9632" y="2130551"/>
            <a:ext cx="5393208" cy="3995928"/>
          </a:xfrm>
        </p:spPr>
        <p:txBody>
          <a:bodyPr/>
          <a:lstStyle>
            <a:lvl1pPr>
              <a:defRPr sz="23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0"/>
          <p:cNvSpPr>
            <a:spLocks noChangeShapeType="1"/>
          </p:cNvSpPr>
          <p:nvPr userDrawn="1"/>
        </p:nvSpPr>
        <p:spPr bwMode="auto">
          <a:xfrm>
            <a:off x="609919"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10" name="Text Placeholder 9"/>
          <p:cNvSpPr>
            <a:spLocks noGrp="1"/>
          </p:cNvSpPr>
          <p:nvPr>
            <p:ph type="body" sz="quarter" idx="12"/>
          </p:nvPr>
        </p:nvSpPr>
        <p:spPr>
          <a:xfrm>
            <a:off x="612648" y="1427144"/>
            <a:ext cx="5393208" cy="640800"/>
          </a:xfrm>
        </p:spPr>
        <p:txBody>
          <a:bodyPr anchor="t" anchorCtr="0"/>
          <a:lstStyle>
            <a:lvl1pPr>
              <a:buNone/>
              <a:defRPr b="1"/>
            </a:lvl1pPr>
          </a:lstStyle>
          <a:p>
            <a:pPr lvl="0"/>
            <a:r>
              <a:rPr lang="en-US"/>
              <a:t>Click to edit Master text styles</a:t>
            </a:r>
          </a:p>
        </p:txBody>
      </p:sp>
      <p:sp>
        <p:nvSpPr>
          <p:cNvPr id="11" name="Text Placeholder 9"/>
          <p:cNvSpPr>
            <a:spLocks noGrp="1"/>
          </p:cNvSpPr>
          <p:nvPr>
            <p:ph type="body" sz="quarter" idx="13"/>
          </p:nvPr>
        </p:nvSpPr>
        <p:spPr>
          <a:xfrm>
            <a:off x="6199632" y="1427144"/>
            <a:ext cx="5393208" cy="640800"/>
          </a:xfrm>
        </p:spPr>
        <p:txBody>
          <a:bodyPr anchor="t" anchorCtr="0"/>
          <a:lstStyle>
            <a:lvl1pPr>
              <a:buNone/>
              <a:defRPr b="1"/>
            </a:lvl1pPr>
          </a:lstStyle>
          <a:p>
            <a:pPr lvl="0"/>
            <a:r>
              <a:rPr lang="en-US"/>
              <a:t>Click to edit Master text styles</a:t>
            </a:r>
          </a:p>
        </p:txBody>
      </p:sp>
      <p:sp>
        <p:nvSpPr>
          <p:cNvPr id="9" name="Line 11"/>
          <p:cNvSpPr>
            <a:spLocks noChangeShapeType="1"/>
          </p:cNvSpPr>
          <p:nvPr userDrawn="1"/>
        </p:nvSpPr>
        <p:spPr bwMode="auto">
          <a:xfrm>
            <a:off x="609919"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5" name="Date Placeholder 4"/>
          <p:cNvSpPr>
            <a:spLocks noGrp="1"/>
          </p:cNvSpPr>
          <p:nvPr>
            <p:ph type="dt" sz="half" idx="14"/>
          </p:nvPr>
        </p:nvSpPr>
        <p:spPr/>
        <p:txBody>
          <a:bodyPr/>
          <a:lstStyle/>
          <a:p>
            <a:r>
              <a:rPr lang="en-US" dirty="0">
                <a:solidFill>
                  <a:srgbClr val="646464"/>
                </a:solidFill>
              </a:rPr>
              <a:t>1 January 2014</a:t>
            </a:r>
          </a:p>
        </p:txBody>
      </p:sp>
      <p:sp>
        <p:nvSpPr>
          <p:cNvPr id="7" name="Footer Placeholder 6"/>
          <p:cNvSpPr>
            <a:spLocks noGrp="1"/>
          </p:cNvSpPr>
          <p:nvPr>
            <p:ph type="ftr" sz="quarter" idx="15"/>
          </p:nvPr>
        </p:nvSpPr>
        <p:spPr/>
        <p:txBody>
          <a:bodyPr/>
          <a:lstStyle/>
          <a:p>
            <a:r>
              <a:rPr lang="en-GB" dirty="0">
                <a:solidFill>
                  <a:srgbClr val="646464"/>
                </a:solidFill>
              </a:rPr>
              <a:t>Presentation title</a:t>
            </a:r>
          </a:p>
        </p:txBody>
      </p:sp>
    </p:spTree>
    <p:extLst>
      <p:ext uri="{BB962C8B-B14F-4D97-AF65-F5344CB8AC3E}">
        <p14:creationId xmlns:p14="http://schemas.microsoft.com/office/powerpoint/2010/main" val="308031873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07802" y="1025527"/>
            <a:ext cx="10978515" cy="1643063"/>
          </a:xfrm>
        </p:spPr>
        <p:txBody>
          <a:bodyPr/>
          <a:lstStyle>
            <a:lvl1pPr marL="0" indent="0" algn="l">
              <a:lnSpc>
                <a:spcPct val="85000"/>
              </a:lnSpc>
              <a:spcBef>
                <a:spcPts val="0"/>
              </a:spcBef>
              <a:buNone/>
              <a:defRPr sz="4998"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5" name="Line 11"/>
          <p:cNvSpPr>
            <a:spLocks noChangeShapeType="1"/>
          </p:cNvSpPr>
          <p:nvPr userDrawn="1"/>
        </p:nvSpPr>
        <p:spPr bwMode="auto">
          <a:xfrm>
            <a:off x="609919"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2" name="Date Placeholder 1"/>
          <p:cNvSpPr>
            <a:spLocks noGrp="1"/>
          </p:cNvSpPr>
          <p:nvPr>
            <p:ph type="dt" sz="half" idx="12"/>
          </p:nvPr>
        </p:nvSpPr>
        <p:spPr/>
        <p:txBody>
          <a:bodyPr/>
          <a:lstStyle>
            <a:lvl1pPr>
              <a:defRPr>
                <a:solidFill>
                  <a:schemeClr val="bg1"/>
                </a:solidFill>
              </a:defRPr>
            </a:lvl1pPr>
          </a:lstStyle>
          <a:p>
            <a:r>
              <a:rPr lang="en-US" dirty="0">
                <a:solidFill>
                  <a:srgbClr val="646464"/>
                </a:solidFill>
              </a:rPr>
              <a:t>1 January 2014</a:t>
            </a:r>
          </a:p>
        </p:txBody>
      </p:sp>
      <p:sp>
        <p:nvSpPr>
          <p:cNvPr id="4" name="Footer Placeholder 3"/>
          <p:cNvSpPr>
            <a:spLocks noGrp="1"/>
          </p:cNvSpPr>
          <p:nvPr>
            <p:ph type="ftr" sz="quarter" idx="13"/>
          </p:nvPr>
        </p:nvSpPr>
        <p:spPr/>
        <p:txBody>
          <a:bodyPr/>
          <a:lstStyle>
            <a:lvl1pPr>
              <a:defRPr>
                <a:solidFill>
                  <a:schemeClr val="bg1"/>
                </a:solidFill>
              </a:defRPr>
            </a:lvl1pPr>
          </a:lstStyle>
          <a:p>
            <a:r>
              <a:rPr lang="en-GB" dirty="0">
                <a:solidFill>
                  <a:srgbClr val="646464"/>
                </a:solidFill>
              </a:rPr>
              <a:t>Presentation title</a:t>
            </a:r>
          </a:p>
        </p:txBody>
      </p:sp>
    </p:spTree>
    <p:extLst>
      <p:ext uri="{BB962C8B-B14F-4D97-AF65-F5344CB8AC3E}">
        <p14:creationId xmlns:p14="http://schemas.microsoft.com/office/powerpoint/2010/main" val="427295249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9" y="201168"/>
            <a:ext cx="10978515"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a:t>Click to edit Master title style</a:t>
            </a:r>
            <a:endParaRPr lang="en-US" dirty="0"/>
          </a:p>
        </p:txBody>
      </p:sp>
      <p:sp>
        <p:nvSpPr>
          <p:cNvPr id="4102" name="Freeform 6"/>
          <p:cNvSpPr>
            <a:spLocks/>
          </p:cNvSpPr>
          <p:nvPr userDrawn="1"/>
        </p:nvSpPr>
        <p:spPr bwMode="gray">
          <a:xfrm>
            <a:off x="598488" y="1057275"/>
            <a:ext cx="10993437"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2"/>
          </a:solidFill>
          <a:ln w="9525">
            <a:noFill/>
            <a:round/>
            <a:headEnd/>
            <a:tailEnd/>
          </a:ln>
        </p:spPr>
        <p:txBody>
          <a:bodyPr vert="horz" wrap="square" lIns="91392" tIns="45696" rIns="91392" bIns="45696" numCol="1" anchor="t" anchorCtr="0" compatLnSpc="1">
            <a:prstTxWarp prst="textNoShape">
              <a:avLst/>
            </a:prstTxWarp>
          </a:bodyPr>
          <a:lstStyle/>
          <a:p>
            <a:endParaRPr lang="en-GB" sz="1799" dirty="0">
              <a:solidFill>
                <a:srgbClr val="646464"/>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41326" y="6349033"/>
            <a:ext cx="908844" cy="495475"/>
          </a:xfrm>
          <a:prstGeom prst="rect">
            <a:avLst/>
          </a:prstGeom>
        </p:spPr>
      </p:pic>
    </p:spTree>
    <p:extLst>
      <p:ext uri="{BB962C8B-B14F-4D97-AF65-F5344CB8AC3E}">
        <p14:creationId xmlns:p14="http://schemas.microsoft.com/office/powerpoint/2010/main" val="400103638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9" y="201168"/>
            <a:ext cx="10978515"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a:t>Click to edit Master title style</a:t>
            </a:r>
            <a:endParaRPr lang="en-US" dirty="0"/>
          </a:p>
        </p:txBody>
      </p:sp>
      <p:sp>
        <p:nvSpPr>
          <p:cNvPr id="7" name="Freeform 6"/>
          <p:cNvSpPr>
            <a:spLocks/>
          </p:cNvSpPr>
          <p:nvPr userDrawn="1"/>
        </p:nvSpPr>
        <p:spPr bwMode="gray">
          <a:xfrm>
            <a:off x="598488" y="1057275"/>
            <a:ext cx="10993437"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1"/>
          </a:solidFill>
          <a:ln w="9525">
            <a:noFill/>
            <a:round/>
            <a:headEnd/>
            <a:tailEnd/>
          </a:ln>
        </p:spPr>
        <p:txBody>
          <a:bodyPr vert="horz" wrap="square" lIns="91392" tIns="45696" rIns="91392" bIns="45696" numCol="1" anchor="t" anchorCtr="0" compatLnSpc="1">
            <a:prstTxWarp prst="textNoShape">
              <a:avLst/>
            </a:prstTxWarp>
          </a:bodyPr>
          <a:lstStyle/>
          <a:p>
            <a:endParaRPr lang="en-GB" sz="1799" dirty="0">
              <a:solidFill>
                <a:srgbClr val="646464"/>
              </a:solidFill>
            </a:endParaRPr>
          </a:p>
        </p:txBody>
      </p:sp>
      <p:sp>
        <p:nvSpPr>
          <p:cNvPr id="2" name="Date Placeholder 1"/>
          <p:cNvSpPr>
            <a:spLocks noGrp="1"/>
          </p:cNvSpPr>
          <p:nvPr>
            <p:ph type="dt" sz="half" idx="10"/>
          </p:nvPr>
        </p:nvSpPr>
        <p:spPr/>
        <p:txBody>
          <a:bodyPr/>
          <a:lstStyle/>
          <a:p>
            <a:r>
              <a:rPr lang="en-US" dirty="0">
                <a:solidFill>
                  <a:srgbClr val="646464"/>
                </a:solidFill>
              </a:rPr>
              <a:t>1 January 2014</a:t>
            </a:r>
          </a:p>
        </p:txBody>
      </p:sp>
      <p:sp>
        <p:nvSpPr>
          <p:cNvPr id="3" name="Footer Placeholder 2"/>
          <p:cNvSpPr>
            <a:spLocks noGrp="1"/>
          </p:cNvSpPr>
          <p:nvPr>
            <p:ph type="ftr" sz="quarter" idx="11"/>
          </p:nvPr>
        </p:nvSpPr>
        <p:spPr/>
        <p:txBody>
          <a:bodyPr/>
          <a:lstStyle/>
          <a:p>
            <a:r>
              <a:rPr lang="en-GB" dirty="0">
                <a:solidFill>
                  <a:srgbClr val="646464"/>
                </a:solidFill>
              </a:rPr>
              <a:t>Presentation title</a:t>
            </a:r>
          </a:p>
        </p:txBody>
      </p:sp>
    </p:spTree>
    <p:extLst>
      <p:ext uri="{BB962C8B-B14F-4D97-AF65-F5344CB8AC3E}">
        <p14:creationId xmlns:p14="http://schemas.microsoft.com/office/powerpoint/2010/main" val="245988864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9" y="201168"/>
            <a:ext cx="10978515"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endParaRPr lang="en-US" dirty="0"/>
          </a:p>
        </p:txBody>
      </p:sp>
      <p:sp>
        <p:nvSpPr>
          <p:cNvPr id="7" name="Freeform 6"/>
          <p:cNvSpPr>
            <a:spLocks/>
          </p:cNvSpPr>
          <p:nvPr userDrawn="1"/>
        </p:nvSpPr>
        <p:spPr bwMode="gray">
          <a:xfrm>
            <a:off x="598488" y="1057275"/>
            <a:ext cx="10993437"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blipFill dpi="0" rotWithShape="1">
            <a:blip r:embed="rId2" cstate="print"/>
            <a:srcRect/>
            <a:tile tx="0" ty="0" sx="100000" sy="100000" flip="none" algn="tl"/>
          </a:blipFill>
          <a:ln w="9525">
            <a:noFill/>
            <a:round/>
            <a:headEnd/>
            <a:tailEnd/>
          </a:ln>
        </p:spPr>
        <p:txBody>
          <a:bodyPr vert="horz" wrap="square" lIns="91392" tIns="45696" rIns="91392" bIns="45696" numCol="1" anchor="t" anchorCtr="0" compatLnSpc="1">
            <a:prstTxWarp prst="textNoShape">
              <a:avLst/>
            </a:prstTxWarp>
          </a:bodyPr>
          <a:lstStyle/>
          <a:p>
            <a:endParaRPr lang="en-GB" sz="1799" dirty="0">
              <a:solidFill>
                <a:srgbClr val="000000"/>
              </a:solidFill>
            </a:endParaRPr>
          </a:p>
        </p:txBody>
      </p:sp>
      <p:sp>
        <p:nvSpPr>
          <p:cNvPr id="2" name="Date Placeholder 1"/>
          <p:cNvSpPr>
            <a:spLocks noGrp="1"/>
          </p:cNvSpPr>
          <p:nvPr>
            <p:ph type="dt" sz="half" idx="10"/>
          </p:nvPr>
        </p:nvSpPr>
        <p:spPr/>
        <p:txBody>
          <a:bodyPr/>
          <a:lstStyle/>
          <a:p>
            <a:r>
              <a:rPr lang="en-US" dirty="0">
                <a:solidFill>
                  <a:srgbClr val="646464"/>
                </a:solidFill>
              </a:rPr>
              <a:t>1 January 2014</a:t>
            </a:r>
          </a:p>
        </p:txBody>
      </p:sp>
      <p:sp>
        <p:nvSpPr>
          <p:cNvPr id="3" name="Footer Placeholder 2"/>
          <p:cNvSpPr>
            <a:spLocks noGrp="1"/>
          </p:cNvSpPr>
          <p:nvPr>
            <p:ph type="ftr" sz="quarter" idx="11"/>
          </p:nvPr>
        </p:nvSpPr>
        <p:spPr/>
        <p:txBody>
          <a:bodyPr/>
          <a:lstStyle/>
          <a:p>
            <a:r>
              <a:rPr lang="en-GB" dirty="0">
                <a:solidFill>
                  <a:srgbClr val="646464"/>
                </a:solidFill>
              </a:rPr>
              <a:t>Presentation title</a:t>
            </a:r>
          </a:p>
        </p:txBody>
      </p:sp>
    </p:spTree>
    <p:extLst>
      <p:ext uri="{BB962C8B-B14F-4D97-AF65-F5344CB8AC3E}">
        <p14:creationId xmlns:p14="http://schemas.microsoft.com/office/powerpoint/2010/main" val="337268729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607800" y="6245352"/>
            <a:ext cx="10978515" cy="0"/>
          </a:xfrm>
          <a:prstGeom prst="line">
            <a:avLst/>
          </a:prstGeom>
          <a:noFill/>
          <a:ln w="3175">
            <a:solidFill>
              <a:srgbClr val="808080"/>
            </a:solidFill>
            <a:round/>
            <a:headEnd/>
            <a:tailEnd/>
          </a:ln>
          <a:effectLst/>
        </p:spPr>
        <p:txBody>
          <a:bodyPr wrap="none" anchor="ctr"/>
          <a:lstStyle/>
          <a:p>
            <a:endParaRPr lang="en-US" sz="1799" dirty="0">
              <a:solidFill>
                <a:srgbClr val="646464"/>
              </a:solidFill>
            </a:endParaRPr>
          </a:p>
        </p:txBody>
      </p:sp>
      <p:sp>
        <p:nvSpPr>
          <p:cNvPr id="2" name="Date Placeholder 1"/>
          <p:cNvSpPr>
            <a:spLocks noGrp="1"/>
          </p:cNvSpPr>
          <p:nvPr>
            <p:ph type="dt" sz="half" idx="10"/>
          </p:nvPr>
        </p:nvSpPr>
        <p:spPr/>
        <p:txBody>
          <a:bodyPr/>
          <a:lstStyle/>
          <a:p>
            <a:r>
              <a:rPr lang="en-US" dirty="0">
                <a:solidFill>
                  <a:srgbClr val="646464"/>
                </a:solidFill>
              </a:rPr>
              <a:t>1 January 2014</a:t>
            </a:r>
          </a:p>
        </p:txBody>
      </p:sp>
      <p:sp>
        <p:nvSpPr>
          <p:cNvPr id="3" name="Footer Placeholder 2"/>
          <p:cNvSpPr>
            <a:spLocks noGrp="1"/>
          </p:cNvSpPr>
          <p:nvPr>
            <p:ph type="ftr" sz="quarter" idx="11"/>
          </p:nvPr>
        </p:nvSpPr>
        <p:spPr/>
        <p:txBody>
          <a:bodyPr/>
          <a:lstStyle/>
          <a:p>
            <a:r>
              <a:rPr lang="en-GB" dirty="0">
                <a:solidFill>
                  <a:srgbClr val="646464"/>
                </a:solidFill>
              </a:rPr>
              <a:t>Presentation title</a:t>
            </a:r>
          </a:p>
        </p:txBody>
      </p:sp>
    </p:spTree>
    <p:extLst>
      <p:ext uri="{BB962C8B-B14F-4D97-AF65-F5344CB8AC3E}">
        <p14:creationId xmlns:p14="http://schemas.microsoft.com/office/powerpoint/2010/main" val="1343896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3" name="Right Triangle 2"/>
          <p:cNvSpPr/>
          <p:nvPr userDrawn="1"/>
        </p:nvSpPr>
        <p:spPr>
          <a:xfrm rot="10800000">
            <a:off x="-1" y="-4"/>
            <a:ext cx="12217400" cy="1017981"/>
          </a:xfrm>
          <a:prstGeom prst="rtTriangle">
            <a:avLst/>
          </a:prstGeom>
          <a:solidFill>
            <a:srgbClr val="9696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grpSp>
        <p:nvGrpSpPr>
          <p:cNvPr id="4" name="Group 3"/>
          <p:cNvGrpSpPr/>
          <p:nvPr userDrawn="1"/>
        </p:nvGrpSpPr>
        <p:grpSpPr>
          <a:xfrm>
            <a:off x="11002100" y="159871"/>
            <a:ext cx="546054" cy="612325"/>
            <a:chOff x="2754722" y="3916375"/>
            <a:chExt cx="6115741" cy="685800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3541635" y="5003143"/>
              <a:ext cx="4541914" cy="4657748"/>
            </a:xfrm>
            <a:custGeom>
              <a:avLst/>
              <a:gdLst>
                <a:gd name="connsiteX0" fmla="*/ 0 w 4541914"/>
                <a:gd name="connsiteY0" fmla="*/ 0 h 4657748"/>
                <a:gd name="connsiteX1" fmla="*/ 4541914 w 4541914"/>
                <a:gd name="connsiteY1" fmla="*/ 0 h 4657748"/>
                <a:gd name="connsiteX2" fmla="*/ 4541914 w 4541914"/>
                <a:gd name="connsiteY2" fmla="*/ 4657748 h 4657748"/>
                <a:gd name="connsiteX3" fmla="*/ 4173919 w 4541914"/>
                <a:gd name="connsiteY3" fmla="*/ 4657748 h 4657748"/>
                <a:gd name="connsiteX4" fmla="*/ 4238022 w 4541914"/>
                <a:gd name="connsiteY4" fmla="*/ 4255645 h 4657748"/>
                <a:gd name="connsiteX5" fmla="*/ 2583394 w 4541914"/>
                <a:gd name="connsiteY5" fmla="*/ 4066960 h 4657748"/>
                <a:gd name="connsiteX6" fmla="*/ 2089908 w 4541914"/>
                <a:gd name="connsiteY6" fmla="*/ 4066960 h 4657748"/>
                <a:gd name="connsiteX7" fmla="*/ 812651 w 4541914"/>
                <a:gd name="connsiteY7" fmla="*/ 4212103 h 4657748"/>
                <a:gd name="connsiteX8" fmla="*/ 449794 w 4541914"/>
                <a:gd name="connsiteY8" fmla="*/ 4212103 h 4657748"/>
                <a:gd name="connsiteX9" fmla="*/ 333679 w 4541914"/>
                <a:gd name="connsiteY9" fmla="*/ 4168560 h 4657748"/>
                <a:gd name="connsiteX10" fmla="*/ 534372 w 4541914"/>
                <a:gd name="connsiteY10" fmla="*/ 4657748 h 4657748"/>
                <a:gd name="connsiteX11" fmla="*/ 0 w 4541914"/>
                <a:gd name="connsiteY11" fmla="*/ 4657748 h 465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41914" h="4657748">
                  <a:moveTo>
                    <a:pt x="0" y="0"/>
                  </a:moveTo>
                  <a:lnTo>
                    <a:pt x="4541914" y="0"/>
                  </a:lnTo>
                  <a:lnTo>
                    <a:pt x="4541914" y="4657748"/>
                  </a:lnTo>
                  <a:lnTo>
                    <a:pt x="4173919" y="4657748"/>
                  </a:lnTo>
                  <a:lnTo>
                    <a:pt x="4238022" y="4255645"/>
                  </a:lnTo>
                  <a:lnTo>
                    <a:pt x="2583394" y="4066960"/>
                  </a:lnTo>
                  <a:lnTo>
                    <a:pt x="2089908" y="4066960"/>
                  </a:lnTo>
                  <a:lnTo>
                    <a:pt x="812651" y="4212103"/>
                  </a:lnTo>
                  <a:lnTo>
                    <a:pt x="449794" y="4212103"/>
                  </a:lnTo>
                  <a:lnTo>
                    <a:pt x="333679" y="4168560"/>
                  </a:lnTo>
                  <a:lnTo>
                    <a:pt x="534372" y="4657748"/>
                  </a:lnTo>
                  <a:lnTo>
                    <a:pt x="0" y="4657748"/>
                  </a:lnTo>
                  <a:close/>
                </a:path>
              </a:pathLst>
            </a:cu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4722" y="3916375"/>
              <a:ext cx="6115741" cy="6858000"/>
            </a:xfrm>
            <a:prstGeom prst="rect">
              <a:avLst/>
            </a:prstGeom>
          </p:spPr>
        </p:pic>
      </p:grpSp>
      <p:sp>
        <p:nvSpPr>
          <p:cNvPr id="7" name="TextBox 6"/>
          <p:cNvSpPr txBox="1"/>
          <p:nvPr userDrawn="1"/>
        </p:nvSpPr>
        <p:spPr>
          <a:xfrm>
            <a:off x="9392030" y="6467747"/>
            <a:ext cx="2202730" cy="201168"/>
          </a:xfrm>
          <a:prstGeom prst="rect">
            <a:avLst/>
          </a:prstGeom>
          <a:noFill/>
        </p:spPr>
        <p:txBody>
          <a:bodyPr wrap="square" lIns="0" tIns="0" rIns="0" bIns="0" rtlCol="0" anchor="ctr" anchorCtr="0">
            <a:noAutofit/>
          </a:bodyPr>
          <a:lstStyle/>
          <a:p>
            <a:pPr algn="r"/>
            <a:r>
              <a:rPr lang="en-GB" sz="1000" dirty="0">
                <a:solidFill>
                  <a:srgbClr val="4B4B4B"/>
                </a:solidFill>
                <a:latin typeface="EYInterstate Light" panose="02000506000000020004" pitchFamily="2" charset="0"/>
              </a:rPr>
              <a:t>Gouvernement du Canada     </a:t>
            </a:r>
            <a:r>
              <a:rPr lang="en-GB" sz="1000" dirty="0">
                <a:solidFill>
                  <a:srgbClr val="E60F2D"/>
                </a:solidFill>
                <a:latin typeface="EYInterstate Light" panose="02000506000000020004" pitchFamily="2" charset="0"/>
              </a:rPr>
              <a:t>| </a:t>
            </a:r>
            <a:r>
              <a:rPr lang="en-GB" sz="1000" dirty="0">
                <a:solidFill>
                  <a:srgbClr val="4B4B4B"/>
                </a:solidFill>
                <a:latin typeface="EYInterstate Light" panose="02000506000000020004" pitchFamily="2" charset="0"/>
              </a:rPr>
              <a:t> </a:t>
            </a:r>
            <a:fld id="{78599078-7B3E-4FD4-8231-DF9D2D9BAF24}" type="slidenum">
              <a:rPr lang="en-GB" sz="1000" smtClean="0">
                <a:solidFill>
                  <a:srgbClr val="4B4B4B"/>
                </a:solidFill>
                <a:latin typeface="EYInterstate Light" panose="02000506000000020004" pitchFamily="2" charset="0"/>
              </a:rPr>
              <a:t>‹#›</a:t>
            </a:fld>
            <a:endParaRPr lang="en-GB" sz="1000" dirty="0">
              <a:solidFill>
                <a:srgbClr val="4B4B4B"/>
              </a:solidFill>
              <a:latin typeface="EYInterstate Light" panose="02000506000000020004" pitchFamily="2" charset="0"/>
            </a:endParaRPr>
          </a:p>
        </p:txBody>
      </p:sp>
    </p:spTree>
    <p:extLst>
      <p:ext uri="{BB962C8B-B14F-4D97-AF65-F5344CB8AC3E}">
        <p14:creationId xmlns:p14="http://schemas.microsoft.com/office/powerpoint/2010/main" val="3276718961"/>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799" y="719139"/>
            <a:ext cx="4677635" cy="5210062"/>
          </a:xfrm>
        </p:spPr>
        <p:txBody>
          <a:bodyPr/>
          <a:lstStyle>
            <a:lvl1pPr marL="0" indent="0" algn="l" defTabSz="994865" rtl="0" fontAlgn="base">
              <a:lnSpc>
                <a:spcPct val="100000"/>
              </a:lnSpc>
              <a:spcBef>
                <a:spcPct val="70000"/>
              </a:spcBef>
              <a:spcAft>
                <a:spcPct val="0"/>
              </a:spcAft>
              <a:buSzPct val="100000"/>
              <a:buNone/>
              <a:defRPr lang="en-US" sz="1199" kern="1200" noProof="0" dirty="0" smtClean="0">
                <a:solidFill>
                  <a:schemeClr val="bg1"/>
                </a:solidFill>
                <a:latin typeface="Arial" pitchFamily="34" charset="0"/>
                <a:ea typeface="+mn-ea"/>
                <a:cs typeface="Arial" pitchFamily="34" charset="0"/>
              </a:defRPr>
            </a:lvl1pPr>
            <a:lvl2pPr marL="0" indent="0" algn="l" defTabSz="994865" rtl="0" fontAlgn="base">
              <a:lnSpc>
                <a:spcPct val="100000"/>
              </a:lnSpc>
              <a:spcBef>
                <a:spcPct val="0"/>
              </a:spcBef>
              <a:spcAft>
                <a:spcPct val="0"/>
              </a:spcAft>
              <a:buSzPct val="100000"/>
              <a:buNone/>
              <a:defRPr lang="en-US" sz="900" b="1" kern="1200" noProof="0" dirty="0" smtClean="0">
                <a:solidFill>
                  <a:schemeClr val="bg1"/>
                </a:solidFill>
                <a:latin typeface="Arial" pitchFamily="34" charset="0"/>
                <a:ea typeface="+mn-ea"/>
                <a:cs typeface="Arial" pitchFamily="34" charset="0"/>
              </a:defRPr>
            </a:lvl2pPr>
            <a:lvl3pPr marL="176125" indent="-176125" algn="l" defTabSz="994865"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Arial" pitchFamily="34" charset="0"/>
                <a:ea typeface="+mn-ea"/>
                <a:cs typeface="Arial" pitchFamily="34" charset="0"/>
              </a:defRPr>
            </a:lvl3pPr>
            <a:lvl4pPr marL="0" indent="0" algn="l" defTabSz="994865" rtl="0" fontAlgn="base">
              <a:lnSpc>
                <a:spcPct val="100000"/>
              </a:lnSpc>
              <a:spcBef>
                <a:spcPct val="0"/>
              </a:spcBef>
              <a:spcAft>
                <a:spcPct val="0"/>
              </a:spcAft>
              <a:buSzPct val="100000"/>
              <a:buNone/>
              <a:defRPr lang="en-US" sz="800" kern="1200" noProof="0" dirty="0" smtClean="0">
                <a:solidFill>
                  <a:schemeClr val="bg1"/>
                </a:solidFill>
                <a:latin typeface="Arial" pitchFamily="34" charset="0"/>
                <a:ea typeface="+mn-ea"/>
                <a:cs typeface="Arial" pitchFamily="34" charset="0"/>
              </a:defRPr>
            </a:lvl4pPr>
            <a:lvl5pPr marL="188819" indent="-188819" algn="l" defTabSz="994865"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Arial" pitchFamily="34"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76505076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3" name="Right Triangle 2"/>
          <p:cNvSpPr/>
          <p:nvPr userDrawn="1"/>
        </p:nvSpPr>
        <p:spPr>
          <a:xfrm rot="10800000">
            <a:off x="-1" y="-4"/>
            <a:ext cx="12217400" cy="1017981"/>
          </a:xfrm>
          <a:prstGeom prst="rtTriangle">
            <a:avLst/>
          </a:prstGeom>
          <a:solidFill>
            <a:srgbClr val="9696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199" dirty="0">
              <a:solidFill>
                <a:srgbClr val="000000"/>
              </a:solidFill>
            </a:endParaRPr>
          </a:p>
        </p:txBody>
      </p:sp>
      <p:grpSp>
        <p:nvGrpSpPr>
          <p:cNvPr id="4" name="Group 3"/>
          <p:cNvGrpSpPr/>
          <p:nvPr userDrawn="1"/>
        </p:nvGrpSpPr>
        <p:grpSpPr>
          <a:xfrm>
            <a:off x="11002100" y="159872"/>
            <a:ext cx="546054" cy="612325"/>
            <a:chOff x="2754722" y="3916375"/>
            <a:chExt cx="6115741" cy="685800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3541635" y="5003143"/>
              <a:ext cx="4541914" cy="4657748"/>
            </a:xfrm>
            <a:custGeom>
              <a:avLst/>
              <a:gdLst>
                <a:gd name="connsiteX0" fmla="*/ 0 w 4541914"/>
                <a:gd name="connsiteY0" fmla="*/ 0 h 4657748"/>
                <a:gd name="connsiteX1" fmla="*/ 4541914 w 4541914"/>
                <a:gd name="connsiteY1" fmla="*/ 0 h 4657748"/>
                <a:gd name="connsiteX2" fmla="*/ 4541914 w 4541914"/>
                <a:gd name="connsiteY2" fmla="*/ 4657748 h 4657748"/>
                <a:gd name="connsiteX3" fmla="*/ 4173919 w 4541914"/>
                <a:gd name="connsiteY3" fmla="*/ 4657748 h 4657748"/>
                <a:gd name="connsiteX4" fmla="*/ 4238022 w 4541914"/>
                <a:gd name="connsiteY4" fmla="*/ 4255645 h 4657748"/>
                <a:gd name="connsiteX5" fmla="*/ 2583394 w 4541914"/>
                <a:gd name="connsiteY5" fmla="*/ 4066960 h 4657748"/>
                <a:gd name="connsiteX6" fmla="*/ 2089908 w 4541914"/>
                <a:gd name="connsiteY6" fmla="*/ 4066960 h 4657748"/>
                <a:gd name="connsiteX7" fmla="*/ 812651 w 4541914"/>
                <a:gd name="connsiteY7" fmla="*/ 4212103 h 4657748"/>
                <a:gd name="connsiteX8" fmla="*/ 449794 w 4541914"/>
                <a:gd name="connsiteY8" fmla="*/ 4212103 h 4657748"/>
                <a:gd name="connsiteX9" fmla="*/ 333679 w 4541914"/>
                <a:gd name="connsiteY9" fmla="*/ 4168560 h 4657748"/>
                <a:gd name="connsiteX10" fmla="*/ 534372 w 4541914"/>
                <a:gd name="connsiteY10" fmla="*/ 4657748 h 4657748"/>
                <a:gd name="connsiteX11" fmla="*/ 0 w 4541914"/>
                <a:gd name="connsiteY11" fmla="*/ 4657748 h 465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41914" h="4657748">
                  <a:moveTo>
                    <a:pt x="0" y="0"/>
                  </a:moveTo>
                  <a:lnTo>
                    <a:pt x="4541914" y="0"/>
                  </a:lnTo>
                  <a:lnTo>
                    <a:pt x="4541914" y="4657748"/>
                  </a:lnTo>
                  <a:lnTo>
                    <a:pt x="4173919" y="4657748"/>
                  </a:lnTo>
                  <a:lnTo>
                    <a:pt x="4238022" y="4255645"/>
                  </a:lnTo>
                  <a:lnTo>
                    <a:pt x="2583394" y="4066960"/>
                  </a:lnTo>
                  <a:lnTo>
                    <a:pt x="2089908" y="4066960"/>
                  </a:lnTo>
                  <a:lnTo>
                    <a:pt x="812651" y="4212103"/>
                  </a:lnTo>
                  <a:lnTo>
                    <a:pt x="449794" y="4212103"/>
                  </a:lnTo>
                  <a:lnTo>
                    <a:pt x="333679" y="4168560"/>
                  </a:lnTo>
                  <a:lnTo>
                    <a:pt x="534372" y="4657748"/>
                  </a:lnTo>
                  <a:lnTo>
                    <a:pt x="0" y="4657748"/>
                  </a:lnTo>
                  <a:close/>
                </a:path>
              </a:pathLst>
            </a:cu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4722" y="3916375"/>
              <a:ext cx="6115741" cy="6858000"/>
            </a:xfrm>
            <a:prstGeom prst="rect">
              <a:avLst/>
            </a:prstGeom>
          </p:spPr>
        </p:pic>
      </p:grpSp>
      <p:sp>
        <p:nvSpPr>
          <p:cNvPr id="7" name="TextBox 6"/>
          <p:cNvSpPr txBox="1"/>
          <p:nvPr userDrawn="1"/>
        </p:nvSpPr>
        <p:spPr>
          <a:xfrm>
            <a:off x="9392030" y="6467747"/>
            <a:ext cx="2202730" cy="201168"/>
          </a:xfrm>
          <a:prstGeom prst="rect">
            <a:avLst/>
          </a:prstGeom>
          <a:noFill/>
        </p:spPr>
        <p:txBody>
          <a:bodyPr wrap="square" lIns="0" tIns="0" rIns="0" bIns="0" rtlCol="0" anchor="ctr" anchorCtr="0">
            <a:noAutofit/>
          </a:bodyPr>
          <a:lstStyle/>
          <a:p>
            <a:pPr algn="r"/>
            <a:r>
              <a:rPr lang="fr-CA" sz="999" noProof="0" dirty="0">
                <a:solidFill>
                  <a:srgbClr val="4B4B4B"/>
                </a:solidFill>
                <a:latin typeface="EYInterstate Light" panose="02000506000000020004" pitchFamily="2" charset="0"/>
              </a:rPr>
              <a:t>Gouvernement du Canada     </a:t>
            </a:r>
            <a:r>
              <a:rPr lang="fr-CA" sz="999" noProof="0" dirty="0">
                <a:solidFill>
                  <a:srgbClr val="E60F2D"/>
                </a:solidFill>
                <a:latin typeface="EYInterstate Light" panose="02000506000000020004" pitchFamily="2" charset="0"/>
              </a:rPr>
              <a:t>| </a:t>
            </a:r>
            <a:r>
              <a:rPr lang="fr-CA" sz="999" noProof="0" dirty="0">
                <a:solidFill>
                  <a:srgbClr val="4B4B4B"/>
                </a:solidFill>
                <a:latin typeface="EYInterstate Light" panose="02000506000000020004" pitchFamily="2" charset="0"/>
              </a:rPr>
              <a:t> </a:t>
            </a:r>
            <a:fld id="{78599078-7B3E-4FD4-8231-DF9D2D9BAF24}" type="slidenum">
              <a:rPr lang="fr-CA" sz="999" noProof="0" smtClean="0">
                <a:solidFill>
                  <a:srgbClr val="4B4B4B"/>
                </a:solidFill>
                <a:latin typeface="EYInterstate Light" panose="02000506000000020004" pitchFamily="2" charset="0"/>
              </a:rPr>
              <a:pPr algn="r"/>
              <a:t>‹#›</a:t>
            </a:fld>
            <a:endParaRPr lang="fr-CA" sz="999" noProof="0" dirty="0">
              <a:solidFill>
                <a:srgbClr val="4B4B4B"/>
              </a:solidFill>
              <a:latin typeface="EYInterstate Light" panose="02000506000000020004" pitchFamily="2" charset="0"/>
            </a:endParaRPr>
          </a:p>
        </p:txBody>
      </p:sp>
    </p:spTree>
    <p:extLst>
      <p:ext uri="{BB962C8B-B14F-4D97-AF65-F5344CB8AC3E}">
        <p14:creationId xmlns:p14="http://schemas.microsoft.com/office/powerpoint/2010/main" val="289829240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2_Copy Slide - 1">
    <p:spTree>
      <p:nvGrpSpPr>
        <p:cNvPr id="1" name=""/>
        <p:cNvGrpSpPr/>
        <p:nvPr/>
      </p:nvGrpSpPr>
      <p:grpSpPr>
        <a:xfrm>
          <a:off x="0" y="0"/>
          <a:ext cx="0" cy="0"/>
          <a:chOff x="0" y="0"/>
          <a:chExt cx="0" cy="0"/>
        </a:xfrm>
      </p:grpSpPr>
      <p:sp>
        <p:nvSpPr>
          <p:cNvPr id="5" name="Text Placeholder 14"/>
          <p:cNvSpPr txBox="1">
            <a:spLocks/>
          </p:cNvSpPr>
          <p:nvPr userDrawn="1"/>
        </p:nvSpPr>
        <p:spPr>
          <a:xfrm flipH="1">
            <a:off x="11457131" y="6429376"/>
            <a:ext cx="406612" cy="192088"/>
          </a:xfrm>
          <a:prstGeom prst="rect">
            <a:avLst/>
          </a:prstGeom>
        </p:spPr>
        <p:txBody>
          <a:bodyPr lIns="0" tIns="0" rIns="0" bIns="0"/>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r" defTabSz="905787">
              <a:spcBef>
                <a:spcPct val="20000"/>
              </a:spcBef>
              <a:buFont typeface="Arial" charset="0"/>
              <a:buNone/>
            </a:pPr>
            <a:endParaRPr lang="en-CA" altLang="en-US" sz="892" dirty="0">
              <a:solidFill>
                <a:srgbClr val="002040"/>
              </a:solidFill>
              <a:cs typeface="Arial" charset="0"/>
            </a:endParaRPr>
          </a:p>
        </p:txBody>
      </p:sp>
      <p:sp>
        <p:nvSpPr>
          <p:cNvPr id="11" name="Text Placeholder 11"/>
          <p:cNvSpPr>
            <a:spLocks noGrp="1"/>
          </p:cNvSpPr>
          <p:nvPr>
            <p:ph type="body" sz="quarter" idx="11" hasCustomPrompt="1"/>
          </p:nvPr>
        </p:nvSpPr>
        <p:spPr>
          <a:xfrm>
            <a:off x="585581" y="411748"/>
            <a:ext cx="10700873" cy="424964"/>
          </a:xfrm>
          <a:prstGeom prst="rect">
            <a:avLst/>
          </a:prstGeom>
        </p:spPr>
        <p:txBody>
          <a:bodyPr lIns="0" tIns="0" rIns="0" bIns="0" anchor="ctr" anchorCtr="0">
            <a:noAutofit/>
          </a:bodyPr>
          <a:lstStyle>
            <a:lvl1pPr marL="0" marR="0" indent="0" algn="l" defTabSz="905741" rtl="0" eaLnBrk="1" fontAlgn="auto" latinLnBrk="0" hangingPunct="1">
              <a:lnSpc>
                <a:spcPts val="2080"/>
              </a:lnSpc>
              <a:spcBef>
                <a:spcPct val="0"/>
              </a:spcBef>
              <a:spcAft>
                <a:spcPts val="0"/>
              </a:spcAft>
              <a:buClrTx/>
              <a:buSzTx/>
              <a:buFontTx/>
              <a:buNone/>
              <a:tabLst/>
              <a:defRPr kumimoji="0" lang="en-US" sz="2509" b="0" i="0" u="none" strike="noStrike" kern="1200" cap="none" spc="31"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7" name="Text Placeholder 2"/>
          <p:cNvSpPr>
            <a:spLocks noGrp="1"/>
          </p:cNvSpPr>
          <p:nvPr>
            <p:ph type="body" sz="quarter" idx="13" hasCustomPrompt="1"/>
          </p:nvPr>
        </p:nvSpPr>
        <p:spPr>
          <a:xfrm>
            <a:off x="585581" y="1131889"/>
            <a:ext cx="10700873" cy="5393456"/>
          </a:xfrm>
          <a:prstGeom prst="rect">
            <a:avLst/>
          </a:prstGeom>
        </p:spPr>
        <p:txBody>
          <a:bodyPr vert="horz" lIns="0" tIns="0" rIns="0" bIns="0"/>
          <a:lstStyle>
            <a:lvl1pPr marL="0" indent="0">
              <a:lnSpc>
                <a:spcPct val="130000"/>
              </a:lnSpc>
              <a:spcBef>
                <a:spcPts val="0"/>
              </a:spcBef>
              <a:buFontTx/>
              <a:buNone/>
              <a:defRPr sz="1486"/>
            </a:lvl1pPr>
            <a:lvl2pPr marL="0" indent="-178297">
              <a:lnSpc>
                <a:spcPct val="130000"/>
              </a:lnSpc>
              <a:spcBef>
                <a:spcPts val="0"/>
              </a:spcBef>
              <a:buFont typeface="Arial"/>
              <a:buChar char="•"/>
              <a:defRPr sz="1486"/>
            </a:lvl2pPr>
            <a:lvl3pPr marL="534886" indent="-178297">
              <a:lnSpc>
                <a:spcPct val="130000"/>
              </a:lnSpc>
              <a:spcBef>
                <a:spcPts val="0"/>
              </a:spcBef>
              <a:defRPr sz="1486"/>
            </a:lvl3pPr>
            <a:lvl4pPr marL="891479" indent="-178297">
              <a:lnSpc>
                <a:spcPct val="130000"/>
              </a:lnSpc>
              <a:spcBef>
                <a:spcPts val="0"/>
              </a:spcBef>
              <a:buFont typeface="Arial"/>
              <a:buChar char="•"/>
              <a:defRPr sz="1486"/>
            </a:lvl4pPr>
            <a:lvl5pPr marL="1248071" indent="-178297">
              <a:lnSpc>
                <a:spcPct val="130000"/>
              </a:lnSpc>
              <a:spcBef>
                <a:spcPts val="0"/>
              </a:spcBef>
              <a:buFont typeface="Arial"/>
              <a:buChar char="•"/>
              <a:defRPr sz="1486"/>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3" name="Text Placeholder 2"/>
          <p:cNvSpPr>
            <a:spLocks noGrp="1"/>
          </p:cNvSpPr>
          <p:nvPr>
            <p:ph type="body" sz="quarter" idx="14" hasCustomPrompt="1"/>
          </p:nvPr>
        </p:nvSpPr>
        <p:spPr>
          <a:xfrm>
            <a:off x="586624" y="847746"/>
            <a:ext cx="10699829" cy="182999"/>
          </a:xfrm>
          <a:prstGeom prst="rect">
            <a:avLst/>
          </a:prstGeom>
        </p:spPr>
        <p:txBody>
          <a:bodyPr wrap="square" lIns="0" rIns="0">
            <a:spAutoFit/>
          </a:bodyPr>
          <a:lstStyle>
            <a:lvl1pPr marL="0" indent="0">
              <a:buNone/>
              <a:defRPr sz="1189" baseline="0">
                <a:solidFill>
                  <a:schemeClr val="accent2"/>
                </a:solidFill>
              </a:defRPr>
            </a:lvl1pPr>
            <a:lvl2pPr>
              <a:defRPr sz="1849"/>
            </a:lvl2pPr>
            <a:lvl3pPr>
              <a:defRPr sz="1849"/>
            </a:lvl3pPr>
            <a:lvl4pPr>
              <a:defRPr sz="1849"/>
            </a:lvl4pPr>
            <a:lvl5pPr>
              <a:defRPr sz="1849"/>
            </a:lvl5pPr>
          </a:lstStyle>
          <a:p>
            <a:pPr lvl="0"/>
            <a:r>
              <a:rPr lang="en-US" dirty="0"/>
              <a:t>Click to edit sub-title</a:t>
            </a:r>
          </a:p>
        </p:txBody>
      </p:sp>
    </p:spTree>
    <p:extLst>
      <p:ext uri="{BB962C8B-B14F-4D97-AF65-F5344CB8AC3E}">
        <p14:creationId xmlns:p14="http://schemas.microsoft.com/office/powerpoint/2010/main" val="2762557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Copy Slide - 1">
    <p:spTree>
      <p:nvGrpSpPr>
        <p:cNvPr id="1" name=""/>
        <p:cNvGrpSpPr/>
        <p:nvPr/>
      </p:nvGrpSpPr>
      <p:grpSpPr>
        <a:xfrm>
          <a:off x="0" y="0"/>
          <a:ext cx="0" cy="0"/>
          <a:chOff x="0" y="0"/>
          <a:chExt cx="0" cy="0"/>
        </a:xfrm>
      </p:grpSpPr>
      <p:sp>
        <p:nvSpPr>
          <p:cNvPr id="5" name="Text Placeholder 14"/>
          <p:cNvSpPr txBox="1">
            <a:spLocks/>
          </p:cNvSpPr>
          <p:nvPr userDrawn="1"/>
        </p:nvSpPr>
        <p:spPr>
          <a:xfrm flipH="1">
            <a:off x="11457131" y="6429376"/>
            <a:ext cx="406612" cy="192088"/>
          </a:xfrm>
          <a:prstGeom prst="rect">
            <a:avLst/>
          </a:prstGeom>
        </p:spPr>
        <p:txBody>
          <a:bodyPr lIns="0" tIns="0" rIns="0" bIns="0"/>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algn="r" defTabSz="906240">
              <a:spcBef>
                <a:spcPct val="20000"/>
              </a:spcBef>
              <a:buFont typeface="Arial" charset="0"/>
              <a:buNone/>
            </a:pPr>
            <a:endParaRPr lang="en-CA" altLang="en-US" sz="892" dirty="0">
              <a:solidFill>
                <a:srgbClr val="002040"/>
              </a:solidFill>
              <a:cs typeface="Arial" charset="0"/>
            </a:endParaRPr>
          </a:p>
        </p:txBody>
      </p:sp>
      <p:sp>
        <p:nvSpPr>
          <p:cNvPr id="11" name="Text Placeholder 11"/>
          <p:cNvSpPr>
            <a:spLocks noGrp="1"/>
          </p:cNvSpPr>
          <p:nvPr>
            <p:ph type="body" sz="quarter" idx="11" hasCustomPrompt="1"/>
          </p:nvPr>
        </p:nvSpPr>
        <p:spPr>
          <a:xfrm>
            <a:off x="585580" y="411748"/>
            <a:ext cx="10700873" cy="424964"/>
          </a:xfrm>
          <a:prstGeom prst="rect">
            <a:avLst/>
          </a:prstGeom>
        </p:spPr>
        <p:txBody>
          <a:bodyPr lIns="0" tIns="0" rIns="0" bIns="0" anchor="ctr" anchorCtr="0">
            <a:noAutofit/>
          </a:bodyPr>
          <a:lstStyle>
            <a:lvl1pPr marL="0" marR="0" indent="0" algn="l" defTabSz="906194" rtl="0" eaLnBrk="1" fontAlgn="auto" latinLnBrk="0" hangingPunct="1">
              <a:lnSpc>
                <a:spcPts val="2081"/>
              </a:lnSpc>
              <a:spcBef>
                <a:spcPct val="0"/>
              </a:spcBef>
              <a:spcAft>
                <a:spcPts val="0"/>
              </a:spcAft>
              <a:buClrTx/>
              <a:buSzTx/>
              <a:buFontTx/>
              <a:buNone/>
              <a:tabLst/>
              <a:defRPr kumimoji="0" lang="en-US" sz="2510" b="0" i="0" u="none" strike="noStrike" kern="1200" cap="none" spc="31"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7" name="Text Placeholder 2"/>
          <p:cNvSpPr>
            <a:spLocks noGrp="1"/>
          </p:cNvSpPr>
          <p:nvPr>
            <p:ph type="body" sz="quarter" idx="13" hasCustomPrompt="1"/>
          </p:nvPr>
        </p:nvSpPr>
        <p:spPr>
          <a:xfrm>
            <a:off x="585580" y="1131889"/>
            <a:ext cx="10700873" cy="5393456"/>
          </a:xfrm>
          <a:prstGeom prst="rect">
            <a:avLst/>
          </a:prstGeom>
        </p:spPr>
        <p:txBody>
          <a:bodyPr vert="horz" lIns="0" tIns="0" rIns="0" bIns="0"/>
          <a:lstStyle>
            <a:lvl1pPr marL="0" indent="0">
              <a:lnSpc>
                <a:spcPct val="130000"/>
              </a:lnSpc>
              <a:spcBef>
                <a:spcPts val="0"/>
              </a:spcBef>
              <a:buFontTx/>
              <a:buNone/>
              <a:defRPr sz="1487"/>
            </a:lvl1pPr>
            <a:lvl2pPr marL="0" indent="-178386">
              <a:lnSpc>
                <a:spcPct val="130000"/>
              </a:lnSpc>
              <a:spcBef>
                <a:spcPts val="0"/>
              </a:spcBef>
              <a:buFont typeface="Arial"/>
              <a:buChar char="•"/>
              <a:defRPr sz="1487"/>
            </a:lvl2pPr>
            <a:lvl3pPr marL="535154" indent="-178386">
              <a:lnSpc>
                <a:spcPct val="130000"/>
              </a:lnSpc>
              <a:spcBef>
                <a:spcPts val="0"/>
              </a:spcBef>
              <a:defRPr sz="1487"/>
            </a:lvl3pPr>
            <a:lvl4pPr marL="891925" indent="-178386">
              <a:lnSpc>
                <a:spcPct val="130000"/>
              </a:lnSpc>
              <a:spcBef>
                <a:spcPts val="0"/>
              </a:spcBef>
              <a:buFont typeface="Arial"/>
              <a:buChar char="•"/>
              <a:defRPr sz="1487"/>
            </a:lvl4pPr>
            <a:lvl5pPr marL="1248695" indent="-178386">
              <a:lnSpc>
                <a:spcPct val="130000"/>
              </a:lnSpc>
              <a:spcBef>
                <a:spcPts val="0"/>
              </a:spcBef>
              <a:buFont typeface="Arial"/>
              <a:buChar char="•"/>
              <a:defRPr sz="1487"/>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3" name="Text Placeholder 2"/>
          <p:cNvSpPr>
            <a:spLocks noGrp="1"/>
          </p:cNvSpPr>
          <p:nvPr>
            <p:ph type="body" sz="quarter" idx="14" hasCustomPrompt="1"/>
          </p:nvPr>
        </p:nvSpPr>
        <p:spPr>
          <a:xfrm>
            <a:off x="586623" y="847745"/>
            <a:ext cx="10699829" cy="275460"/>
          </a:xfrm>
          <a:prstGeom prst="rect">
            <a:avLst/>
          </a:prstGeom>
        </p:spPr>
        <p:txBody>
          <a:bodyPr wrap="square" lIns="0" rIns="0">
            <a:spAutoFit/>
          </a:bodyPr>
          <a:lstStyle>
            <a:lvl1pPr marL="0" indent="0">
              <a:buNone/>
              <a:defRPr sz="1190" baseline="0">
                <a:solidFill>
                  <a:schemeClr val="accent2"/>
                </a:solidFill>
              </a:defRPr>
            </a:lvl1pPr>
            <a:lvl2pPr>
              <a:defRPr sz="1850"/>
            </a:lvl2pPr>
            <a:lvl3pPr>
              <a:defRPr sz="1850"/>
            </a:lvl3pPr>
            <a:lvl4pPr>
              <a:defRPr sz="1850"/>
            </a:lvl4pPr>
            <a:lvl5pPr>
              <a:defRPr sz="1850"/>
            </a:lvl5pPr>
          </a:lstStyle>
          <a:p>
            <a:pPr lvl="0"/>
            <a:r>
              <a:rPr lang="en-US" dirty="0"/>
              <a:t>Click to edit sub-title</a:t>
            </a:r>
          </a:p>
        </p:txBody>
      </p:sp>
    </p:spTree>
    <p:extLst>
      <p:ext uri="{BB962C8B-B14F-4D97-AF65-F5344CB8AC3E}">
        <p14:creationId xmlns:p14="http://schemas.microsoft.com/office/powerpoint/2010/main" val="3406656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3065" y="5340096"/>
            <a:ext cx="987552" cy="1156968"/>
          </a:xfrm>
          <a:prstGeom prst="rect">
            <a:avLst/>
          </a:prstGeom>
        </p:spPr>
      </p:pic>
      <p:sp>
        <p:nvSpPr>
          <p:cNvPr id="9" name="Rectangle 1"/>
          <p:cNvSpPr>
            <a:spLocks noChangeAspect="1"/>
          </p:cNvSpPr>
          <p:nvPr userDrawn="1"/>
        </p:nvSpPr>
        <p:spPr>
          <a:xfrm>
            <a:off x="3853963" y="615950"/>
            <a:ext cx="7735824" cy="3575304"/>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 name="connsiteX0" fmla="*/ 3182 w 6753225"/>
              <a:gd name="connsiteY0" fmla="*/ 1312615 h 3400425"/>
              <a:gd name="connsiteX1" fmla="*/ 6753225 w 6753225"/>
              <a:gd name="connsiteY1" fmla="*/ 0 h 3400425"/>
              <a:gd name="connsiteX2" fmla="*/ 6753225 w 6753225"/>
              <a:gd name="connsiteY2" fmla="*/ 3400425 h 3400425"/>
              <a:gd name="connsiteX3" fmla="*/ 0 w 6753225"/>
              <a:gd name="connsiteY3" fmla="*/ 3400425 h 3400425"/>
              <a:gd name="connsiteX4" fmla="*/ 3182 w 6753225"/>
              <a:gd name="connsiteY4" fmla="*/ 1312615 h 3400425"/>
              <a:gd name="connsiteX0" fmla="*/ 3182 w 6753225"/>
              <a:gd name="connsiteY0" fmla="*/ 67426 h 2155236"/>
              <a:gd name="connsiteX1" fmla="*/ 6619689 w 6753225"/>
              <a:gd name="connsiteY1" fmla="*/ 0 h 2155236"/>
              <a:gd name="connsiteX2" fmla="*/ 6753225 w 6753225"/>
              <a:gd name="connsiteY2" fmla="*/ 2155236 h 2155236"/>
              <a:gd name="connsiteX3" fmla="*/ 0 w 6753225"/>
              <a:gd name="connsiteY3" fmla="*/ 2155236 h 2155236"/>
              <a:gd name="connsiteX4" fmla="*/ 3182 w 6753225"/>
              <a:gd name="connsiteY4" fmla="*/ 67426 h 2155236"/>
              <a:gd name="connsiteX0" fmla="*/ 3182 w 6769917"/>
              <a:gd name="connsiteY0" fmla="*/ 1306570 h 3394380"/>
              <a:gd name="connsiteX1" fmla="*/ 6769917 w 6769917"/>
              <a:gd name="connsiteY1" fmla="*/ 0 h 3394380"/>
              <a:gd name="connsiteX2" fmla="*/ 6753225 w 6769917"/>
              <a:gd name="connsiteY2" fmla="*/ 3394380 h 3394380"/>
              <a:gd name="connsiteX3" fmla="*/ 0 w 6769917"/>
              <a:gd name="connsiteY3" fmla="*/ 3394380 h 3394380"/>
              <a:gd name="connsiteX4" fmla="*/ 3182 w 6769917"/>
              <a:gd name="connsiteY4" fmla="*/ 1306570 h 3394380"/>
              <a:gd name="connsiteX0" fmla="*/ 223 w 6771131"/>
              <a:gd name="connsiteY0" fmla="*/ 1297504 h 3394380"/>
              <a:gd name="connsiteX1" fmla="*/ 6771131 w 6771131"/>
              <a:gd name="connsiteY1" fmla="*/ 0 h 3394380"/>
              <a:gd name="connsiteX2" fmla="*/ 6754439 w 6771131"/>
              <a:gd name="connsiteY2" fmla="*/ 3394380 h 3394380"/>
              <a:gd name="connsiteX3" fmla="*/ 1214 w 6771131"/>
              <a:gd name="connsiteY3" fmla="*/ 3394380 h 3394380"/>
              <a:gd name="connsiteX4" fmla="*/ 223 w 6771131"/>
              <a:gd name="connsiteY4" fmla="*/ 1297504 h 3394380"/>
              <a:gd name="connsiteX0" fmla="*/ 105 w 6775185"/>
              <a:gd name="connsiteY0" fmla="*/ 1297505 h 3394380"/>
              <a:gd name="connsiteX1" fmla="*/ 6775185 w 6775185"/>
              <a:gd name="connsiteY1" fmla="*/ 0 h 3394380"/>
              <a:gd name="connsiteX2" fmla="*/ 6758493 w 6775185"/>
              <a:gd name="connsiteY2" fmla="*/ 3394380 h 3394380"/>
              <a:gd name="connsiteX3" fmla="*/ 5268 w 6775185"/>
              <a:gd name="connsiteY3" fmla="*/ 3394380 h 3394380"/>
              <a:gd name="connsiteX4" fmla="*/ 105 w 6775185"/>
              <a:gd name="connsiteY4" fmla="*/ 1297505 h 3394380"/>
              <a:gd name="connsiteX0" fmla="*/ 105 w 6775185"/>
              <a:gd name="connsiteY0" fmla="*/ 1297505 h 3394380"/>
              <a:gd name="connsiteX1" fmla="*/ 6775185 w 6775185"/>
              <a:gd name="connsiteY1" fmla="*/ 0 h 3394380"/>
              <a:gd name="connsiteX2" fmla="*/ 6769621 w 6775185"/>
              <a:gd name="connsiteY2" fmla="*/ 3394380 h 3394380"/>
              <a:gd name="connsiteX3" fmla="*/ 5268 w 6775185"/>
              <a:gd name="connsiteY3" fmla="*/ 3394380 h 3394380"/>
              <a:gd name="connsiteX4" fmla="*/ 105 w 6775185"/>
              <a:gd name="connsiteY4" fmla="*/ 1297505 h 3394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185" h="3394380">
                <a:moveTo>
                  <a:pt x="105" y="1297505"/>
                </a:moveTo>
                <a:lnTo>
                  <a:pt x="6775185" y="0"/>
                </a:lnTo>
                <a:cubicBezTo>
                  <a:pt x="6773330" y="1131460"/>
                  <a:pt x="6771476" y="2262920"/>
                  <a:pt x="6769621" y="3394380"/>
                </a:cubicBezTo>
                <a:lnTo>
                  <a:pt x="5268" y="3394380"/>
                </a:lnTo>
                <a:cubicBezTo>
                  <a:pt x="6329" y="2698443"/>
                  <a:pt x="-956" y="1993442"/>
                  <a:pt x="105" y="1297505"/>
                </a:cubicBez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0" name="Title 1"/>
          <p:cNvSpPr>
            <a:spLocks noGrp="1"/>
          </p:cNvSpPr>
          <p:nvPr>
            <p:ph type="ctrTitle"/>
          </p:nvPr>
        </p:nvSpPr>
        <p:spPr>
          <a:xfrm>
            <a:off x="4151376" y="2240280"/>
            <a:ext cx="7223760" cy="860400"/>
          </a:xfrm>
        </p:spPr>
        <p:txBody>
          <a:bodyPr/>
          <a:lstStyle>
            <a:lvl1pPr>
              <a:defRPr>
                <a:solidFill>
                  <a:srgbClr val="404040"/>
                </a:solidFill>
                <a:latin typeface="+mn-lt"/>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4151376" y="3218688"/>
            <a:ext cx="722376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Tree>
    <p:extLst>
      <p:ext uri="{BB962C8B-B14F-4D97-AF65-F5344CB8AC3E}">
        <p14:creationId xmlns:p14="http://schemas.microsoft.com/office/powerpoint/2010/main" val="3674158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sp>
        <p:nvSpPr>
          <p:cNvPr id="8" name="Freeform 5"/>
          <p:cNvSpPr>
            <a:spLocks noChangeAspect="1"/>
          </p:cNvSpPr>
          <p:nvPr userDrawn="1"/>
        </p:nvSpPr>
        <p:spPr bwMode="gray">
          <a:xfrm rot="10800000">
            <a:off x="4370832" y="457200"/>
            <a:ext cx="7221423"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 name="Title 1"/>
          <p:cNvSpPr>
            <a:spLocks noGrp="1"/>
          </p:cNvSpPr>
          <p:nvPr>
            <p:ph type="ctrTitle"/>
          </p:nvPr>
        </p:nvSpPr>
        <p:spPr>
          <a:xfrm>
            <a:off x="4809744" y="1737360"/>
            <a:ext cx="6400800" cy="860400"/>
          </a:xfrm>
        </p:spPr>
        <p:txBody>
          <a:bodyPr/>
          <a:lstStyle>
            <a:lvl1pPr>
              <a:defRPr>
                <a:solidFill>
                  <a:srgbClr val="404040"/>
                </a:solidFill>
                <a:latin typeface="+mn-lt"/>
                <a:cs typeface="Arial" pitchFamily="34" charset="0"/>
              </a:defRPr>
            </a:lvl1pPr>
          </a:lstStyle>
          <a:p>
            <a:r>
              <a:rPr lang="en-US" dirty="0"/>
              <a:t>Click to edit Master title style</a:t>
            </a:r>
            <a:endParaRPr lang="en-GB" dirty="0"/>
          </a:p>
        </p:txBody>
      </p:sp>
      <p:sp>
        <p:nvSpPr>
          <p:cNvPr id="10" name="Subtitle 2"/>
          <p:cNvSpPr>
            <a:spLocks noGrp="1"/>
          </p:cNvSpPr>
          <p:nvPr>
            <p:ph type="subTitle" idx="1"/>
          </p:nvPr>
        </p:nvSpPr>
        <p:spPr>
          <a:xfrm>
            <a:off x="4809744" y="2724912"/>
            <a:ext cx="640080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3065" y="5340096"/>
            <a:ext cx="987552" cy="1156968"/>
          </a:xfrm>
          <a:prstGeom prst="rect">
            <a:avLst/>
          </a:prstGeom>
        </p:spPr>
      </p:pic>
    </p:spTree>
    <p:extLst>
      <p:ext uri="{BB962C8B-B14F-4D97-AF65-F5344CB8AC3E}">
        <p14:creationId xmlns:p14="http://schemas.microsoft.com/office/powerpoint/2010/main" val="2139108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ith beam (legacy)">
    <p:spTree>
      <p:nvGrpSpPr>
        <p:cNvPr id="1" name=""/>
        <p:cNvGrpSpPr/>
        <p:nvPr/>
      </p:nvGrpSpPr>
      <p:grpSpPr>
        <a:xfrm>
          <a:off x="0" y="0"/>
          <a:ext cx="0" cy="0"/>
          <a:chOff x="0" y="0"/>
          <a:chExt cx="0" cy="0"/>
        </a:xfrm>
      </p:grpSpPr>
      <p:grpSp>
        <p:nvGrpSpPr>
          <p:cNvPr id="10" name="Group 9"/>
          <p:cNvGrpSpPr/>
          <p:nvPr userDrawn="1"/>
        </p:nvGrpSpPr>
        <p:grpSpPr>
          <a:xfrm>
            <a:off x="0" y="1628775"/>
            <a:ext cx="12198350" cy="4469625"/>
            <a:chOff x="0" y="1628775"/>
            <a:chExt cx="12198350" cy="4469625"/>
          </a:xfrm>
        </p:grpSpPr>
        <p:sp>
          <p:nvSpPr>
            <p:cNvPr id="12" name="Freeform 8"/>
            <p:cNvSpPr>
              <a:spLocks/>
            </p:cNvSpPr>
            <p:nvPr userDrawn="1"/>
          </p:nvSpPr>
          <p:spPr bwMode="gray">
            <a:xfrm>
              <a:off x="3072661" y="1628775"/>
              <a:ext cx="9125689" cy="3318440"/>
            </a:xfrm>
            <a:custGeom>
              <a:avLst/>
              <a:gdLst/>
              <a:ahLst/>
              <a:cxnLst>
                <a:cxn ang="0">
                  <a:pos x="0" y="2464"/>
                </a:cxn>
                <a:cxn ang="0">
                  <a:pos x="6761" y="0"/>
                </a:cxn>
                <a:cxn ang="0">
                  <a:pos x="6761" y="1290"/>
                </a:cxn>
                <a:cxn ang="0">
                  <a:pos x="0" y="2464"/>
                </a:cxn>
              </a:cxnLst>
              <a:rect l="0" t="0" r="r" b="b"/>
              <a:pathLst>
                <a:path w="6761" h="2464">
                  <a:moveTo>
                    <a:pt x="0" y="2464"/>
                  </a:moveTo>
                  <a:lnTo>
                    <a:pt x="6761" y="0"/>
                  </a:lnTo>
                  <a:lnTo>
                    <a:pt x="6761" y="1290"/>
                  </a:lnTo>
                  <a:lnTo>
                    <a:pt x="0" y="2464"/>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pic>
          <p:nvPicPr>
            <p:cNvPr id="14" name="Picture 2"/>
            <p:cNvPicPr>
              <a:picLocks noChangeAspect="1" noChangeArrowheads="1"/>
            </p:cNvPicPr>
            <p:nvPr userDrawn="1"/>
          </p:nvPicPr>
          <p:blipFill>
            <a:blip r:embed="rId2" cstate="print"/>
            <a:srcRect/>
            <a:stretch>
              <a:fillRect/>
            </a:stretch>
          </p:blipFill>
          <p:spPr bwMode="auto">
            <a:xfrm>
              <a:off x="0" y="4291200"/>
              <a:ext cx="3078523" cy="1807200"/>
            </a:xfrm>
            <a:prstGeom prst="rect">
              <a:avLst/>
            </a:prstGeom>
            <a:noFill/>
            <a:ln w="9525">
              <a:noFill/>
              <a:miter lim="800000"/>
              <a:headEnd/>
              <a:tailEnd/>
            </a:ln>
            <a:effectLst/>
          </p:spPr>
        </p:pic>
      </p:grpSp>
      <p:sp>
        <p:nvSpPr>
          <p:cNvPr id="8" name="Title 1"/>
          <p:cNvSpPr>
            <a:spLocks noGrp="1"/>
          </p:cNvSpPr>
          <p:nvPr>
            <p:ph type="ctrTitle"/>
          </p:nvPr>
        </p:nvSpPr>
        <p:spPr>
          <a:xfrm>
            <a:off x="3081528" y="777600"/>
            <a:ext cx="8509385" cy="860400"/>
          </a:xfrm>
        </p:spPr>
        <p:txBody>
          <a:bodyPr/>
          <a:lstStyle>
            <a:lvl1pPr>
              <a:defRPr>
                <a:solidFill>
                  <a:schemeClr val="bg1"/>
                </a:solidFill>
              </a:defRPr>
            </a:lvl1pPr>
          </a:lstStyle>
          <a:p>
            <a:r>
              <a:rPr lang="en-US" dirty="0"/>
              <a:t>Click to edit Master title style</a:t>
            </a:r>
            <a:endParaRPr lang="en-GB" dirty="0"/>
          </a:p>
        </p:txBody>
      </p:sp>
      <p:sp>
        <p:nvSpPr>
          <p:cNvPr id="9" name="Subtitle 2"/>
          <p:cNvSpPr>
            <a:spLocks noGrp="1"/>
          </p:cNvSpPr>
          <p:nvPr>
            <p:ph type="subTitle" idx="1"/>
          </p:nvPr>
        </p:nvSpPr>
        <p:spPr>
          <a:xfrm>
            <a:off x="3081528" y="1731938"/>
            <a:ext cx="6222953" cy="968400"/>
          </a:xfrm>
        </p:spPr>
        <p:txBody>
          <a:bodyPr/>
          <a:lstStyle>
            <a:lvl1pPr marL="0" indent="0" algn="l">
              <a:buNone/>
              <a:defRPr sz="2000">
                <a:solidFill>
                  <a:schemeClr val="bg1"/>
                </a:solidFill>
              </a:defRPr>
            </a:lvl1pPr>
            <a:lvl2pPr marL="0" indent="0" algn="l">
              <a:buNone/>
              <a:defRPr sz="16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1528" y="5751576"/>
            <a:ext cx="989153" cy="749808"/>
          </a:xfrm>
          <a:prstGeom prst="rect">
            <a:avLst/>
          </a:prstGeom>
        </p:spPr>
      </p:pic>
    </p:spTree>
    <p:extLst>
      <p:ext uri="{BB962C8B-B14F-4D97-AF65-F5344CB8AC3E}">
        <p14:creationId xmlns:p14="http://schemas.microsoft.com/office/powerpoint/2010/main" val="1981045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Approved question w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615950"/>
            <a:ext cx="7731125" cy="3575050"/>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4360" y="5888736"/>
            <a:ext cx="3780000" cy="618750"/>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83065" y="5340096"/>
            <a:ext cx="987552" cy="1156968"/>
          </a:xfrm>
          <a:prstGeom prst="rect">
            <a:avLst/>
          </a:prstGeom>
        </p:spPr>
      </p:pic>
      <p:sp>
        <p:nvSpPr>
          <p:cNvPr id="19" name="Title 1"/>
          <p:cNvSpPr>
            <a:spLocks noGrp="1"/>
          </p:cNvSpPr>
          <p:nvPr>
            <p:ph type="ctrTitle"/>
          </p:nvPr>
        </p:nvSpPr>
        <p:spPr>
          <a:xfrm>
            <a:off x="1005840" y="2240280"/>
            <a:ext cx="6879463" cy="860400"/>
          </a:xfrm>
          <a:prstGeom prst="rect">
            <a:avLst/>
          </a:prstGeom>
        </p:spPr>
        <p:txBody>
          <a:bodyPr/>
          <a:lstStyle>
            <a:lvl1pPr>
              <a:defRPr>
                <a:solidFill>
                  <a:srgbClr val="404040"/>
                </a:solidFill>
                <a:latin typeface="+mn-lt"/>
                <a:cs typeface="Arial" pitchFamily="34" charset="0"/>
              </a:defRPr>
            </a:lvl1pPr>
          </a:lstStyle>
          <a:p>
            <a:r>
              <a:rPr lang="en-US" dirty="0"/>
              <a:t>Click to edit Master title style</a:t>
            </a:r>
            <a:endParaRPr lang="en-GB" dirty="0"/>
          </a:p>
        </p:txBody>
      </p:sp>
      <p:sp>
        <p:nvSpPr>
          <p:cNvPr id="20" name="Subtitle 2"/>
          <p:cNvSpPr>
            <a:spLocks noGrp="1"/>
          </p:cNvSpPr>
          <p:nvPr>
            <p:ph type="subTitle" idx="1"/>
          </p:nvPr>
        </p:nvSpPr>
        <p:spPr>
          <a:xfrm>
            <a:off x="1005840" y="3218688"/>
            <a:ext cx="6879463" cy="645742"/>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1"/>
            <a:r>
              <a:rPr lang="en-US" dirty="0"/>
              <a:t>Click to edit Master subtitle style</a:t>
            </a:r>
            <a:endParaRPr lang="en-GB" dirty="0"/>
          </a:p>
        </p:txBody>
      </p:sp>
    </p:spTree>
    <p:extLst>
      <p:ext uri="{BB962C8B-B14F-4D97-AF65-F5344CB8AC3E}">
        <p14:creationId xmlns:p14="http://schemas.microsoft.com/office/powerpoint/2010/main" val="2929507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Approved question tall">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3503" y="384047"/>
            <a:ext cx="5413248" cy="4572744"/>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4360" y="5888736"/>
            <a:ext cx="3780000" cy="618750"/>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83065" y="5340096"/>
            <a:ext cx="987552" cy="1156968"/>
          </a:xfrm>
          <a:prstGeom prst="rect">
            <a:avLst/>
          </a:prstGeom>
        </p:spPr>
      </p:pic>
      <p:sp>
        <p:nvSpPr>
          <p:cNvPr id="20" name="Title 1"/>
          <p:cNvSpPr>
            <a:spLocks noGrp="1"/>
          </p:cNvSpPr>
          <p:nvPr>
            <p:ph type="ctrTitle"/>
          </p:nvPr>
        </p:nvSpPr>
        <p:spPr>
          <a:xfrm>
            <a:off x="996696" y="1691640"/>
            <a:ext cx="4597400" cy="860400"/>
          </a:xfrm>
          <a:prstGeom prst="rect">
            <a:avLst/>
          </a:prstGeom>
        </p:spPr>
        <p:txBody>
          <a:bodyPr/>
          <a:lstStyle>
            <a:lvl1pPr>
              <a:defRPr>
                <a:solidFill>
                  <a:srgbClr val="404040"/>
                </a:solidFill>
                <a:latin typeface="+mn-lt"/>
                <a:cs typeface="Arial" pitchFamily="34" charset="0"/>
              </a:defRPr>
            </a:lvl1pPr>
          </a:lstStyle>
          <a:p>
            <a:r>
              <a:rPr lang="en-US" dirty="0"/>
              <a:t>Click to edit Master title style</a:t>
            </a:r>
            <a:endParaRPr lang="en-GB" dirty="0"/>
          </a:p>
        </p:txBody>
      </p:sp>
      <p:sp>
        <p:nvSpPr>
          <p:cNvPr id="21" name="Subtitle 2"/>
          <p:cNvSpPr>
            <a:spLocks noGrp="1"/>
          </p:cNvSpPr>
          <p:nvPr>
            <p:ph type="subTitle" idx="1"/>
          </p:nvPr>
        </p:nvSpPr>
        <p:spPr>
          <a:xfrm>
            <a:off x="996696" y="2660904"/>
            <a:ext cx="4597400" cy="645742"/>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Tree>
    <p:extLst>
      <p:ext uri="{BB962C8B-B14F-4D97-AF65-F5344CB8AC3E}">
        <p14:creationId xmlns:p14="http://schemas.microsoft.com/office/powerpoint/2010/main" val="1752123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Cover with beam (legacy)">
    <p:spTree>
      <p:nvGrpSpPr>
        <p:cNvPr id="1" name=""/>
        <p:cNvGrpSpPr/>
        <p:nvPr/>
      </p:nvGrpSpPr>
      <p:grpSpPr>
        <a:xfrm>
          <a:off x="0" y="0"/>
          <a:ext cx="0" cy="0"/>
          <a:chOff x="0" y="0"/>
          <a:chExt cx="0" cy="0"/>
        </a:xfrm>
      </p:grpSpPr>
      <p:grpSp>
        <p:nvGrpSpPr>
          <p:cNvPr id="10" name="Group 9"/>
          <p:cNvGrpSpPr/>
          <p:nvPr userDrawn="1"/>
        </p:nvGrpSpPr>
        <p:grpSpPr>
          <a:xfrm>
            <a:off x="0" y="1628775"/>
            <a:ext cx="12198350" cy="4469625"/>
            <a:chOff x="0" y="1628775"/>
            <a:chExt cx="12198350" cy="4469625"/>
          </a:xfrm>
        </p:grpSpPr>
        <p:sp>
          <p:nvSpPr>
            <p:cNvPr id="12" name="Freeform 8"/>
            <p:cNvSpPr>
              <a:spLocks/>
            </p:cNvSpPr>
            <p:nvPr userDrawn="1"/>
          </p:nvSpPr>
          <p:spPr bwMode="gray">
            <a:xfrm>
              <a:off x="3072661" y="1628775"/>
              <a:ext cx="9125689" cy="3318440"/>
            </a:xfrm>
            <a:custGeom>
              <a:avLst/>
              <a:gdLst/>
              <a:ahLst/>
              <a:cxnLst>
                <a:cxn ang="0">
                  <a:pos x="0" y="2464"/>
                </a:cxn>
                <a:cxn ang="0">
                  <a:pos x="6761" y="0"/>
                </a:cxn>
                <a:cxn ang="0">
                  <a:pos x="6761" y="1290"/>
                </a:cxn>
                <a:cxn ang="0">
                  <a:pos x="0" y="2464"/>
                </a:cxn>
              </a:cxnLst>
              <a:rect l="0" t="0" r="r" b="b"/>
              <a:pathLst>
                <a:path w="6761" h="2464">
                  <a:moveTo>
                    <a:pt x="0" y="2464"/>
                  </a:moveTo>
                  <a:lnTo>
                    <a:pt x="6761" y="0"/>
                  </a:lnTo>
                  <a:lnTo>
                    <a:pt x="6761" y="1290"/>
                  </a:lnTo>
                  <a:lnTo>
                    <a:pt x="0" y="2464"/>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pic>
          <p:nvPicPr>
            <p:cNvPr id="14" name="Picture 2"/>
            <p:cNvPicPr>
              <a:picLocks noChangeAspect="1" noChangeArrowheads="1"/>
            </p:cNvPicPr>
            <p:nvPr userDrawn="1"/>
          </p:nvPicPr>
          <p:blipFill>
            <a:blip r:embed="rId2" cstate="print"/>
            <a:srcRect/>
            <a:stretch>
              <a:fillRect/>
            </a:stretch>
          </p:blipFill>
          <p:spPr bwMode="auto">
            <a:xfrm>
              <a:off x="0" y="4291200"/>
              <a:ext cx="3078523" cy="1807200"/>
            </a:xfrm>
            <a:prstGeom prst="rect">
              <a:avLst/>
            </a:prstGeom>
            <a:noFill/>
            <a:ln w="9525">
              <a:noFill/>
              <a:miter lim="800000"/>
              <a:headEnd/>
              <a:tailEnd/>
            </a:ln>
            <a:effectLst/>
          </p:spPr>
        </p:pic>
      </p:grpSp>
      <p:sp>
        <p:nvSpPr>
          <p:cNvPr id="8" name="Title 1"/>
          <p:cNvSpPr>
            <a:spLocks noGrp="1"/>
          </p:cNvSpPr>
          <p:nvPr>
            <p:ph type="ctrTitle"/>
          </p:nvPr>
        </p:nvSpPr>
        <p:spPr>
          <a:xfrm>
            <a:off x="3081528" y="777600"/>
            <a:ext cx="8509385" cy="860400"/>
          </a:xfrm>
        </p:spPr>
        <p:txBody>
          <a:bodyPr/>
          <a:lstStyle>
            <a:lvl1pPr>
              <a:defRPr>
                <a:solidFill>
                  <a:schemeClr val="bg1"/>
                </a:solidFill>
              </a:defRPr>
            </a:lvl1pPr>
          </a:lstStyle>
          <a:p>
            <a:r>
              <a:rPr lang="en-US" dirty="0"/>
              <a:t>Click to edit Master title style</a:t>
            </a:r>
            <a:endParaRPr lang="en-GB" dirty="0"/>
          </a:p>
        </p:txBody>
      </p:sp>
      <p:sp>
        <p:nvSpPr>
          <p:cNvPr id="9" name="Subtitle 2"/>
          <p:cNvSpPr>
            <a:spLocks noGrp="1"/>
          </p:cNvSpPr>
          <p:nvPr>
            <p:ph type="subTitle" idx="1"/>
          </p:nvPr>
        </p:nvSpPr>
        <p:spPr>
          <a:xfrm>
            <a:off x="3081528" y="1731938"/>
            <a:ext cx="6222953" cy="968400"/>
          </a:xfrm>
        </p:spPr>
        <p:txBody>
          <a:bodyPr/>
          <a:lstStyle>
            <a:lvl1pPr marL="0" indent="0" algn="l">
              <a:buNone/>
              <a:defRPr sz="2000">
                <a:solidFill>
                  <a:schemeClr val="bg1"/>
                </a:solidFill>
              </a:defRPr>
            </a:lvl1pPr>
            <a:lvl2pPr marL="0" indent="0" algn="l">
              <a:buNone/>
              <a:defRPr sz="16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1528" y="5751576"/>
            <a:ext cx="989153" cy="749808"/>
          </a:xfrm>
          <a:prstGeom prst="rect">
            <a:avLst/>
          </a:prstGeom>
        </p:spPr>
      </p:pic>
    </p:spTree>
    <p:extLst>
      <p:ext uri="{BB962C8B-B14F-4D97-AF65-F5344CB8AC3E}">
        <p14:creationId xmlns:p14="http://schemas.microsoft.com/office/powerpoint/2010/main" val="1981045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1"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Title 3"/>
          <p:cNvSpPr>
            <a:spLocks noGrp="1"/>
          </p:cNvSpPr>
          <p:nvPr>
            <p:ph type="title"/>
          </p:nvPr>
        </p:nvSpPr>
        <p:spPr/>
        <p:txBody>
          <a:bodyPr/>
          <a:lstStyle/>
          <a:p>
            <a:r>
              <a:rPr lang="en-US" dirty="0"/>
              <a:t>Click to edit Master title style</a:t>
            </a:r>
          </a:p>
        </p:txBody>
      </p:sp>
      <p:sp>
        <p:nvSpPr>
          <p:cNvPr id="5" name="Date Placeholder 4"/>
          <p:cNvSpPr>
            <a:spLocks noGrp="1"/>
          </p:cNvSpPr>
          <p:nvPr>
            <p:ph type="dt" sz="half" idx="10"/>
          </p:nvPr>
        </p:nvSpPr>
        <p:spPr/>
        <p:txBody>
          <a:bodyPr/>
          <a:lstStyle/>
          <a:p>
            <a:r>
              <a:rPr lang="en-US" dirty="0"/>
              <a:t>1 January 2014</a:t>
            </a:r>
          </a:p>
        </p:txBody>
      </p:sp>
      <p:sp>
        <p:nvSpPr>
          <p:cNvPr id="6" name="Footer Placeholder 5"/>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5687483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p:cNvSpPr>
            <a:spLocks noGrp="1"/>
          </p:cNvSpPr>
          <p:nvPr>
            <p:ph type="dt" sz="half" idx="10"/>
          </p:nvPr>
        </p:nvSpPr>
        <p:spPr/>
        <p:txBody>
          <a:bodyPr/>
          <a:lstStyle/>
          <a:p>
            <a:r>
              <a:rPr lang="en-US" dirty="0"/>
              <a:t>1 January 2014</a:t>
            </a:r>
          </a:p>
        </p:txBody>
      </p:sp>
      <p:sp>
        <p:nvSpPr>
          <p:cNvPr id="6" name="Footer Placeholder 5"/>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11665512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marL="0" indent="0">
              <a:buNone/>
              <a:defRPr/>
            </a:lvl1pPr>
            <a:lvl2pPr marL="356616">
              <a:defRPr/>
            </a:lvl2pPr>
            <a:lvl3pPr marL="713232">
              <a:defRPr/>
            </a:lvl3pPr>
            <a:lvl4pPr marL="1069848">
              <a:defRPr/>
            </a:lvl4pPr>
            <a:lvl5pPr marL="1426464">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p:cNvSpPr>
            <a:spLocks noGrp="1"/>
          </p:cNvSpPr>
          <p:nvPr>
            <p:ph type="dt" sz="half" idx="10"/>
          </p:nvPr>
        </p:nvSpPr>
        <p:spPr/>
        <p:txBody>
          <a:bodyPr/>
          <a:lstStyle/>
          <a:p>
            <a:r>
              <a:rPr lang="en-US" dirty="0"/>
              <a:t>1 January 2014</a:t>
            </a:r>
          </a:p>
        </p:txBody>
      </p:sp>
      <p:sp>
        <p:nvSpPr>
          <p:cNvPr id="6" name="Footer Placeholder 5"/>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3919315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6" name="Date Placeholder 5"/>
          <p:cNvSpPr>
            <a:spLocks noGrp="1"/>
          </p:cNvSpPr>
          <p:nvPr>
            <p:ph type="dt" sz="half" idx="10"/>
          </p:nvPr>
        </p:nvSpPr>
        <p:spPr/>
        <p:txBody>
          <a:bodyPr/>
          <a:lstStyle/>
          <a:p>
            <a:r>
              <a:rPr lang="en-US" dirty="0"/>
              <a:t>1 January 2014</a:t>
            </a:r>
          </a:p>
        </p:txBody>
      </p:sp>
      <p:sp>
        <p:nvSpPr>
          <p:cNvPr id="9" name="Footer Placeholder 8"/>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76933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8"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6" name="Date Placeholder 5"/>
          <p:cNvSpPr>
            <a:spLocks noGrp="1"/>
          </p:cNvSpPr>
          <p:nvPr>
            <p:ph type="dt" sz="half" idx="10"/>
          </p:nvPr>
        </p:nvSpPr>
        <p:spPr/>
        <p:txBody>
          <a:bodyPr/>
          <a:lstStyle/>
          <a:p>
            <a:r>
              <a:rPr lang="en-US" dirty="0"/>
              <a:t>1 January 2014</a:t>
            </a:r>
          </a:p>
        </p:txBody>
      </p:sp>
      <p:sp>
        <p:nvSpPr>
          <p:cNvPr id="9" name="Footer Placeholder 8"/>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24204050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917" y="1425575"/>
            <a:ext cx="5387605" cy="4700589"/>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200828" y="1425575"/>
            <a:ext cx="5387605" cy="4700589"/>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9" name="Date Placeholder 8"/>
          <p:cNvSpPr>
            <a:spLocks noGrp="1"/>
          </p:cNvSpPr>
          <p:nvPr>
            <p:ph type="dt" sz="half" idx="10"/>
          </p:nvPr>
        </p:nvSpPr>
        <p:spPr/>
        <p:txBody>
          <a:bodyPr/>
          <a:lstStyle/>
          <a:p>
            <a:r>
              <a:rPr lang="en-US" dirty="0"/>
              <a:t>1 January 2014</a:t>
            </a:r>
          </a:p>
        </p:txBody>
      </p:sp>
      <p:sp>
        <p:nvSpPr>
          <p:cNvPr id="10" name="Footer Placeholder 9"/>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16146428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8"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Date Placeholder 11"/>
          <p:cNvSpPr>
            <a:spLocks noGrp="1"/>
          </p:cNvSpPr>
          <p:nvPr>
            <p:ph type="dt" sz="half" idx="14"/>
          </p:nvPr>
        </p:nvSpPr>
        <p:spPr/>
        <p:txBody>
          <a:bodyPr/>
          <a:lstStyle/>
          <a:p>
            <a:r>
              <a:rPr lang="en-US" dirty="0"/>
              <a:t>1 January 2014</a:t>
            </a:r>
          </a:p>
        </p:txBody>
      </p:sp>
      <p:sp>
        <p:nvSpPr>
          <p:cNvPr id="13" name="Footer Placeholder 12"/>
          <p:cNvSpPr>
            <a:spLocks noGrp="1"/>
          </p:cNvSpPr>
          <p:nvPr>
            <p:ph type="ftr" sz="quarter" idx="15"/>
          </p:nvPr>
        </p:nvSpPr>
        <p:spPr/>
        <p:txBody>
          <a:bodyPr/>
          <a:lstStyle/>
          <a:p>
            <a:r>
              <a:rPr lang="en-GB" dirty="0"/>
              <a:t>Presentation title</a:t>
            </a:r>
          </a:p>
        </p:txBody>
      </p:sp>
      <p:sp>
        <p:nvSpPr>
          <p:cNvPr id="14" name="Content Placeholder 2"/>
          <p:cNvSpPr>
            <a:spLocks noGrp="1"/>
          </p:cNvSpPr>
          <p:nvPr>
            <p:ph sz="half" idx="1"/>
          </p:nvPr>
        </p:nvSpPr>
        <p:spPr>
          <a:xfrm>
            <a:off x="612648" y="2130551"/>
            <a:ext cx="5393208" cy="3995928"/>
          </a:xfrm>
        </p:spPr>
        <p:txBody>
          <a:bodyPr/>
          <a:lstStyle>
            <a:lvl1pPr>
              <a:defRPr sz="2400"/>
            </a:lvl1pPr>
            <a:lvl2pPr>
              <a:defRPr sz="2400"/>
            </a:lvl2pPr>
            <a:lvl3pPr marL="1081088" indent="-357188">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Content Placeholder 3"/>
          <p:cNvSpPr>
            <a:spLocks noGrp="1"/>
          </p:cNvSpPr>
          <p:nvPr>
            <p:ph sz="half" idx="2"/>
          </p:nvPr>
        </p:nvSpPr>
        <p:spPr>
          <a:xfrm>
            <a:off x="6199632" y="2130551"/>
            <a:ext cx="5393208" cy="3995928"/>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9"/>
          <p:cNvSpPr>
            <a:spLocks noGrp="1"/>
          </p:cNvSpPr>
          <p:nvPr>
            <p:ph type="body" sz="quarter" idx="12"/>
          </p:nvPr>
        </p:nvSpPr>
        <p:spPr>
          <a:xfrm>
            <a:off x="612648" y="1427144"/>
            <a:ext cx="5393208" cy="640800"/>
          </a:xfrm>
        </p:spPr>
        <p:txBody>
          <a:bodyPr anchor="t" anchorCtr="0"/>
          <a:lstStyle>
            <a:lvl1pPr>
              <a:buNone/>
              <a:defRPr b="1"/>
            </a:lvl1pPr>
          </a:lstStyle>
          <a:p>
            <a:pPr lvl="0"/>
            <a:r>
              <a:rPr lang="en-US" dirty="0"/>
              <a:t>Click to edit Master text styles</a:t>
            </a:r>
          </a:p>
        </p:txBody>
      </p:sp>
      <p:sp>
        <p:nvSpPr>
          <p:cNvPr id="17" name="Text Placeholder 9"/>
          <p:cNvSpPr>
            <a:spLocks noGrp="1"/>
          </p:cNvSpPr>
          <p:nvPr>
            <p:ph type="body" sz="quarter" idx="13"/>
          </p:nvPr>
        </p:nvSpPr>
        <p:spPr>
          <a:xfrm>
            <a:off x="6199632" y="1427144"/>
            <a:ext cx="5393208" cy="640800"/>
          </a:xfrm>
        </p:spPr>
        <p:txBody>
          <a:bodyPr anchor="t" anchorCtr="0"/>
          <a:lstStyle>
            <a:lvl1pPr>
              <a:buNone/>
              <a:defRPr b="1"/>
            </a:lvl1pPr>
          </a:lstStyle>
          <a:p>
            <a:pPr lvl="0"/>
            <a:r>
              <a:rPr lang="en-US" dirty="0"/>
              <a:t>Click to edit Master text styles</a:t>
            </a:r>
          </a:p>
        </p:txBody>
      </p:sp>
      <p:sp>
        <p:nvSpPr>
          <p:cNvPr id="18"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endParaRPr>
          </a:p>
        </p:txBody>
      </p:sp>
    </p:spTree>
    <p:extLst>
      <p:ext uri="{BB962C8B-B14F-4D97-AF65-F5344CB8AC3E}">
        <p14:creationId xmlns:p14="http://schemas.microsoft.com/office/powerpoint/2010/main" val="1875879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609918" y="1425600"/>
            <a:ext cx="10978515" cy="47000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0"/>
          </p:nvPr>
        </p:nvSpPr>
        <p:spPr/>
        <p:txBody>
          <a:bodyPr/>
          <a:lstStyle/>
          <a:p>
            <a:r>
              <a:rPr lang="en-US" dirty="0"/>
              <a:t>1 January 2014</a:t>
            </a:r>
          </a:p>
        </p:txBody>
      </p:sp>
      <p:sp>
        <p:nvSpPr>
          <p:cNvPr id="9" name="Footer Placeholder 8"/>
          <p:cNvSpPr>
            <a:spLocks noGrp="1"/>
          </p:cNvSpPr>
          <p:nvPr>
            <p:ph type="ftr" sz="quarter" idx="11"/>
          </p:nvPr>
        </p:nvSpPr>
        <p:spPr/>
        <p:txBody>
          <a:bodyPr/>
          <a:lstStyle/>
          <a:p>
            <a:r>
              <a:rPr lang="en-GB" dirty="0"/>
              <a:t>Presentation title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07802" y="1025526"/>
            <a:ext cx="10978515" cy="1643063"/>
          </a:xfrm>
        </p:spPr>
        <p:txBody>
          <a:bodyPr/>
          <a:lstStyle>
            <a:lvl1pPr marL="0" indent="0" algn="l">
              <a:lnSpc>
                <a:spcPct val="85000"/>
              </a:lnSpc>
              <a:spcBef>
                <a:spcPts val="0"/>
              </a:spcBef>
              <a:buNone/>
              <a:defRPr sz="5000"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5"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endParaRPr>
          </a:p>
        </p:txBody>
      </p:sp>
      <p:sp>
        <p:nvSpPr>
          <p:cNvPr id="6" name="Date Placeholder 5"/>
          <p:cNvSpPr>
            <a:spLocks noGrp="1"/>
          </p:cNvSpPr>
          <p:nvPr>
            <p:ph type="dt" sz="half" idx="12"/>
          </p:nvPr>
        </p:nvSpPr>
        <p:spPr/>
        <p:txBody>
          <a:bodyPr/>
          <a:lstStyle/>
          <a:p>
            <a:r>
              <a:rPr lang="en-US" dirty="0"/>
              <a:t>1 January 2014</a:t>
            </a:r>
          </a:p>
        </p:txBody>
      </p:sp>
      <p:sp>
        <p:nvSpPr>
          <p:cNvPr id="7" name="Footer Placeholder 6"/>
          <p:cNvSpPr>
            <a:spLocks noGrp="1"/>
          </p:cNvSpPr>
          <p:nvPr>
            <p:ph type="ftr" sz="quarter" idx="13"/>
          </p:nvPr>
        </p:nvSpPr>
        <p:spPr/>
        <p:txBody>
          <a:bodyPr/>
          <a:lstStyle/>
          <a:p>
            <a:r>
              <a:rPr lang="en-GB" dirty="0"/>
              <a:t>Presentation title</a:t>
            </a:r>
          </a:p>
        </p:txBody>
      </p:sp>
    </p:spTree>
    <p:extLst>
      <p:ext uri="{BB962C8B-B14F-4D97-AF65-F5344CB8AC3E}">
        <p14:creationId xmlns:p14="http://schemas.microsoft.com/office/powerpoint/2010/main" val="26156250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8" y="201168"/>
            <a:ext cx="10978515"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a:t>Click to edit Master title style</a:t>
            </a:r>
          </a:p>
        </p:txBody>
      </p:sp>
      <p:sp>
        <p:nvSpPr>
          <p:cNvPr id="6" name="Freeform 6"/>
          <p:cNvSpPr>
            <a:spLocks/>
          </p:cNvSpPr>
          <p:nvPr userDrawn="1"/>
        </p:nvSpPr>
        <p:spPr bwMode="gray">
          <a:xfrm>
            <a:off x="598488" y="1057275"/>
            <a:ext cx="10993437"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5" name="Date Placeholder 4"/>
          <p:cNvSpPr>
            <a:spLocks noGrp="1"/>
          </p:cNvSpPr>
          <p:nvPr>
            <p:ph type="dt" sz="half" idx="10"/>
          </p:nvPr>
        </p:nvSpPr>
        <p:spPr/>
        <p:txBody>
          <a:bodyPr/>
          <a:lstStyle/>
          <a:p>
            <a:r>
              <a:rPr lang="en-US" dirty="0"/>
              <a:t>1 January 2014</a:t>
            </a:r>
          </a:p>
        </p:txBody>
      </p:sp>
      <p:sp>
        <p:nvSpPr>
          <p:cNvPr id="7" name="Footer Placeholder 6"/>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20448329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8" y="201168"/>
            <a:ext cx="10978515"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a:t>Click to edit Master title style</a:t>
            </a:r>
          </a:p>
        </p:txBody>
      </p:sp>
      <p:sp>
        <p:nvSpPr>
          <p:cNvPr id="6" name="Freeform 5"/>
          <p:cNvSpPr>
            <a:spLocks/>
          </p:cNvSpPr>
          <p:nvPr userDrawn="1"/>
        </p:nvSpPr>
        <p:spPr bwMode="gray">
          <a:xfrm>
            <a:off x="598488" y="1057275"/>
            <a:ext cx="10993437"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5" name="Date Placeholder 4"/>
          <p:cNvSpPr>
            <a:spLocks noGrp="1"/>
          </p:cNvSpPr>
          <p:nvPr>
            <p:ph type="dt" sz="half" idx="10"/>
          </p:nvPr>
        </p:nvSpPr>
        <p:spPr/>
        <p:txBody>
          <a:bodyPr/>
          <a:lstStyle/>
          <a:p>
            <a:r>
              <a:rPr lang="en-US" dirty="0"/>
              <a:t>1 January 2014</a:t>
            </a:r>
          </a:p>
        </p:txBody>
      </p:sp>
      <p:sp>
        <p:nvSpPr>
          <p:cNvPr id="7" name="Footer Placeholder 6"/>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39308065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8" y="201168"/>
            <a:ext cx="10978515"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a:t>Click to edit Master title style</a:t>
            </a:r>
          </a:p>
        </p:txBody>
      </p:sp>
      <p:sp>
        <p:nvSpPr>
          <p:cNvPr id="5" name="Freeform 4"/>
          <p:cNvSpPr>
            <a:spLocks/>
          </p:cNvSpPr>
          <p:nvPr userDrawn="1"/>
        </p:nvSpPr>
        <p:spPr bwMode="gray">
          <a:xfrm>
            <a:off x="598488" y="1057275"/>
            <a:ext cx="10993437"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blipFill dpi="0" rotWithShape="1">
            <a:blip r:embed="rId2" cstate="print"/>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6" name="Date Placeholder 5"/>
          <p:cNvSpPr>
            <a:spLocks noGrp="1"/>
          </p:cNvSpPr>
          <p:nvPr>
            <p:ph type="dt" sz="half" idx="10"/>
          </p:nvPr>
        </p:nvSpPr>
        <p:spPr/>
        <p:txBody>
          <a:bodyPr/>
          <a:lstStyle/>
          <a:p>
            <a:r>
              <a:rPr lang="en-US" dirty="0"/>
              <a:t>1 January 2014</a:t>
            </a:r>
          </a:p>
        </p:txBody>
      </p:sp>
      <p:sp>
        <p:nvSpPr>
          <p:cNvPr id="7" name="Footer Placeholder 6"/>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39308065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1 January 2014</a:t>
            </a:r>
          </a:p>
        </p:txBody>
      </p:sp>
      <p:sp>
        <p:nvSpPr>
          <p:cNvPr id="5" name="Footer Placeholder 4"/>
          <p:cNvSpPr>
            <a:spLocks noGrp="1"/>
          </p:cNvSpPr>
          <p:nvPr>
            <p:ph type="ftr" sz="quarter" idx="11"/>
          </p:nvPr>
        </p:nvSpPr>
        <p:spPr/>
        <p:txBody>
          <a:bodyPr/>
          <a:lstStyle/>
          <a:p>
            <a:r>
              <a:rPr lang="en-GB" dirty="0"/>
              <a:t>Presentation title</a:t>
            </a:r>
          </a:p>
        </p:txBody>
      </p:sp>
      <p:sp>
        <p:nvSpPr>
          <p:cNvPr id="6"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6611261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419397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80372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9608" y="5340096"/>
            <a:ext cx="987552" cy="1156968"/>
          </a:xfrm>
          <a:prstGeom prst="rect">
            <a:avLst/>
          </a:prstGeom>
        </p:spPr>
      </p:pic>
      <p:sp>
        <p:nvSpPr>
          <p:cNvPr id="6" name="Rectangle 1"/>
          <p:cNvSpPr>
            <a:spLocks noChangeAspect="1"/>
          </p:cNvSpPr>
          <p:nvPr userDrawn="1"/>
        </p:nvSpPr>
        <p:spPr>
          <a:xfrm>
            <a:off x="3853963" y="615950"/>
            <a:ext cx="7735824" cy="3575304"/>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 name="connsiteX0" fmla="*/ 3182 w 6753225"/>
              <a:gd name="connsiteY0" fmla="*/ 1312615 h 3400425"/>
              <a:gd name="connsiteX1" fmla="*/ 6753225 w 6753225"/>
              <a:gd name="connsiteY1" fmla="*/ 0 h 3400425"/>
              <a:gd name="connsiteX2" fmla="*/ 6753225 w 6753225"/>
              <a:gd name="connsiteY2" fmla="*/ 3400425 h 3400425"/>
              <a:gd name="connsiteX3" fmla="*/ 0 w 6753225"/>
              <a:gd name="connsiteY3" fmla="*/ 3400425 h 3400425"/>
              <a:gd name="connsiteX4" fmla="*/ 3182 w 6753225"/>
              <a:gd name="connsiteY4" fmla="*/ 1312615 h 3400425"/>
              <a:gd name="connsiteX0" fmla="*/ 3182 w 6753225"/>
              <a:gd name="connsiteY0" fmla="*/ 67426 h 2155236"/>
              <a:gd name="connsiteX1" fmla="*/ 6619689 w 6753225"/>
              <a:gd name="connsiteY1" fmla="*/ 0 h 2155236"/>
              <a:gd name="connsiteX2" fmla="*/ 6753225 w 6753225"/>
              <a:gd name="connsiteY2" fmla="*/ 2155236 h 2155236"/>
              <a:gd name="connsiteX3" fmla="*/ 0 w 6753225"/>
              <a:gd name="connsiteY3" fmla="*/ 2155236 h 2155236"/>
              <a:gd name="connsiteX4" fmla="*/ 3182 w 6753225"/>
              <a:gd name="connsiteY4" fmla="*/ 67426 h 2155236"/>
              <a:gd name="connsiteX0" fmla="*/ 3182 w 6769917"/>
              <a:gd name="connsiteY0" fmla="*/ 1306570 h 3394380"/>
              <a:gd name="connsiteX1" fmla="*/ 6769917 w 6769917"/>
              <a:gd name="connsiteY1" fmla="*/ 0 h 3394380"/>
              <a:gd name="connsiteX2" fmla="*/ 6753225 w 6769917"/>
              <a:gd name="connsiteY2" fmla="*/ 3394380 h 3394380"/>
              <a:gd name="connsiteX3" fmla="*/ 0 w 6769917"/>
              <a:gd name="connsiteY3" fmla="*/ 3394380 h 3394380"/>
              <a:gd name="connsiteX4" fmla="*/ 3182 w 6769917"/>
              <a:gd name="connsiteY4" fmla="*/ 1306570 h 3394380"/>
              <a:gd name="connsiteX0" fmla="*/ 223 w 6771131"/>
              <a:gd name="connsiteY0" fmla="*/ 1297504 h 3394380"/>
              <a:gd name="connsiteX1" fmla="*/ 6771131 w 6771131"/>
              <a:gd name="connsiteY1" fmla="*/ 0 h 3394380"/>
              <a:gd name="connsiteX2" fmla="*/ 6754439 w 6771131"/>
              <a:gd name="connsiteY2" fmla="*/ 3394380 h 3394380"/>
              <a:gd name="connsiteX3" fmla="*/ 1214 w 6771131"/>
              <a:gd name="connsiteY3" fmla="*/ 3394380 h 3394380"/>
              <a:gd name="connsiteX4" fmla="*/ 223 w 6771131"/>
              <a:gd name="connsiteY4" fmla="*/ 1297504 h 3394380"/>
              <a:gd name="connsiteX0" fmla="*/ 105 w 6775185"/>
              <a:gd name="connsiteY0" fmla="*/ 1297505 h 3394380"/>
              <a:gd name="connsiteX1" fmla="*/ 6775185 w 6775185"/>
              <a:gd name="connsiteY1" fmla="*/ 0 h 3394380"/>
              <a:gd name="connsiteX2" fmla="*/ 6758493 w 6775185"/>
              <a:gd name="connsiteY2" fmla="*/ 3394380 h 3394380"/>
              <a:gd name="connsiteX3" fmla="*/ 5268 w 6775185"/>
              <a:gd name="connsiteY3" fmla="*/ 3394380 h 3394380"/>
              <a:gd name="connsiteX4" fmla="*/ 105 w 6775185"/>
              <a:gd name="connsiteY4" fmla="*/ 1297505 h 3394380"/>
              <a:gd name="connsiteX0" fmla="*/ 105 w 6775185"/>
              <a:gd name="connsiteY0" fmla="*/ 1297505 h 3394380"/>
              <a:gd name="connsiteX1" fmla="*/ 6775185 w 6775185"/>
              <a:gd name="connsiteY1" fmla="*/ 0 h 3394380"/>
              <a:gd name="connsiteX2" fmla="*/ 6769621 w 6775185"/>
              <a:gd name="connsiteY2" fmla="*/ 3394380 h 3394380"/>
              <a:gd name="connsiteX3" fmla="*/ 5268 w 6775185"/>
              <a:gd name="connsiteY3" fmla="*/ 3394380 h 3394380"/>
              <a:gd name="connsiteX4" fmla="*/ 105 w 6775185"/>
              <a:gd name="connsiteY4" fmla="*/ 1297505 h 3394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185" h="3394380">
                <a:moveTo>
                  <a:pt x="105" y="1297505"/>
                </a:moveTo>
                <a:lnTo>
                  <a:pt x="6775185" y="0"/>
                </a:lnTo>
                <a:cubicBezTo>
                  <a:pt x="6773330" y="1131460"/>
                  <a:pt x="6771476" y="2262920"/>
                  <a:pt x="6769621" y="3394380"/>
                </a:cubicBezTo>
                <a:lnTo>
                  <a:pt x="5268" y="3394380"/>
                </a:lnTo>
                <a:cubicBezTo>
                  <a:pt x="6329" y="2698443"/>
                  <a:pt x="-956" y="1993442"/>
                  <a:pt x="105" y="1297505"/>
                </a:cubicBez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1" name="Title 1"/>
          <p:cNvSpPr>
            <a:spLocks noGrp="1"/>
          </p:cNvSpPr>
          <p:nvPr>
            <p:ph type="ctrTitle"/>
          </p:nvPr>
        </p:nvSpPr>
        <p:spPr>
          <a:xfrm>
            <a:off x="4151376" y="2240280"/>
            <a:ext cx="7223760" cy="860400"/>
          </a:xfrm>
        </p:spPr>
        <p:txBody>
          <a:bodyPr/>
          <a:lstStyle>
            <a:lvl1pPr>
              <a:defRPr>
                <a:solidFill>
                  <a:srgbClr val="404040"/>
                </a:solidFill>
                <a:latin typeface="+mn-lt"/>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4151376" y="3218688"/>
            <a:ext cx="722376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sp>
        <p:nvSpPr>
          <p:cNvPr id="8" name="Freeform 5"/>
          <p:cNvSpPr>
            <a:spLocks noChangeAspect="1"/>
          </p:cNvSpPr>
          <p:nvPr userDrawn="1"/>
        </p:nvSpPr>
        <p:spPr bwMode="gray">
          <a:xfrm rot="10800000">
            <a:off x="4370832" y="457200"/>
            <a:ext cx="7221423"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 name="Title 1"/>
          <p:cNvSpPr>
            <a:spLocks noGrp="1"/>
          </p:cNvSpPr>
          <p:nvPr>
            <p:ph type="ctrTitle"/>
          </p:nvPr>
        </p:nvSpPr>
        <p:spPr>
          <a:xfrm>
            <a:off x="4809744" y="1737360"/>
            <a:ext cx="6400800" cy="860400"/>
          </a:xfrm>
        </p:spPr>
        <p:txBody>
          <a:bodyPr/>
          <a:lstStyle>
            <a:lvl1pPr>
              <a:defRPr>
                <a:solidFill>
                  <a:srgbClr val="404040"/>
                </a:solidFill>
                <a:latin typeface="+mn-lt"/>
                <a:cs typeface="Arial" pitchFamily="34" charset="0"/>
              </a:defRPr>
            </a:lvl1pPr>
          </a:lstStyle>
          <a:p>
            <a:r>
              <a:rPr lang="en-US" dirty="0"/>
              <a:t>Click to edit Master title style</a:t>
            </a:r>
            <a:endParaRPr lang="en-GB" dirty="0"/>
          </a:p>
        </p:txBody>
      </p:sp>
      <p:sp>
        <p:nvSpPr>
          <p:cNvPr id="10" name="Subtitle 2"/>
          <p:cNvSpPr>
            <a:spLocks noGrp="1"/>
          </p:cNvSpPr>
          <p:nvPr>
            <p:ph type="subTitle" idx="1"/>
          </p:nvPr>
        </p:nvSpPr>
        <p:spPr>
          <a:xfrm>
            <a:off x="4809744" y="2724912"/>
            <a:ext cx="640080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9608" y="5340096"/>
            <a:ext cx="987552" cy="1156968"/>
          </a:xfrm>
          <a:prstGeom prst="rect">
            <a:avLst/>
          </a:prstGeom>
        </p:spPr>
      </p:pic>
    </p:spTree>
    <p:extLst>
      <p:ext uri="{BB962C8B-B14F-4D97-AF65-F5344CB8AC3E}">
        <p14:creationId xmlns:p14="http://schemas.microsoft.com/office/powerpoint/2010/main" val="21391080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Approved question w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2648" y="612648"/>
            <a:ext cx="7731674" cy="3575304"/>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4360" y="5888736"/>
            <a:ext cx="3780000" cy="618750"/>
          </a:xfrm>
          <a:prstGeom prst="rect">
            <a:avLst/>
          </a:prstGeom>
        </p:spPr>
      </p:pic>
      <p:sp>
        <p:nvSpPr>
          <p:cNvPr id="18" name="Title 1"/>
          <p:cNvSpPr>
            <a:spLocks noGrp="1"/>
          </p:cNvSpPr>
          <p:nvPr>
            <p:ph type="ctrTitle"/>
          </p:nvPr>
        </p:nvSpPr>
        <p:spPr>
          <a:xfrm>
            <a:off x="1005840" y="2240280"/>
            <a:ext cx="6879463" cy="860400"/>
          </a:xfrm>
          <a:prstGeom prst="rect">
            <a:avLst/>
          </a:prstGeom>
        </p:spPr>
        <p:txBody>
          <a:bodyPr/>
          <a:lstStyle>
            <a:lvl1pPr>
              <a:defRPr>
                <a:solidFill>
                  <a:srgbClr val="FFFFFF"/>
                </a:solidFill>
                <a:latin typeface="+mn-lt"/>
                <a:cs typeface="Arial" pitchFamily="34" charset="0"/>
              </a:defRPr>
            </a:lvl1pPr>
          </a:lstStyle>
          <a:p>
            <a:r>
              <a:rPr lang="en-US" dirty="0"/>
              <a:t>Click to edit Master title style</a:t>
            </a:r>
            <a:endParaRPr lang="en-GB" dirty="0"/>
          </a:p>
        </p:txBody>
      </p:sp>
      <p:sp>
        <p:nvSpPr>
          <p:cNvPr id="19" name="Subtitle 2"/>
          <p:cNvSpPr>
            <a:spLocks noGrp="1"/>
          </p:cNvSpPr>
          <p:nvPr>
            <p:ph type="subTitle" idx="1"/>
          </p:nvPr>
        </p:nvSpPr>
        <p:spPr>
          <a:xfrm>
            <a:off x="1005840" y="3218688"/>
            <a:ext cx="6879463" cy="645742"/>
          </a:xfrm>
          <a:prstGeom prst="rect">
            <a:avLst/>
          </a:prstGeom>
        </p:spPr>
        <p:txBody>
          <a:bodyPr/>
          <a:lstStyle>
            <a:lvl1pPr marL="0" indent="0" algn="l">
              <a:buNone/>
              <a:defRPr sz="2000">
                <a:solidFill>
                  <a:srgbClr val="FFFFFF"/>
                </a:solidFill>
                <a:latin typeface="+mn-lt"/>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79608" y="5340096"/>
            <a:ext cx="987552" cy="1156968"/>
          </a:xfrm>
          <a:prstGeom prst="rect">
            <a:avLst/>
          </a:prstGeom>
        </p:spPr>
      </p:pic>
    </p:spTree>
    <p:extLst>
      <p:ext uri="{BB962C8B-B14F-4D97-AF65-F5344CB8AC3E}">
        <p14:creationId xmlns:p14="http://schemas.microsoft.com/office/powerpoint/2010/main" val="2929507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p:cNvSpPr>
            <a:spLocks noGrp="1"/>
          </p:cNvSpPr>
          <p:nvPr>
            <p:ph type="dt" sz="half" idx="10"/>
          </p:nvPr>
        </p:nvSpPr>
        <p:spPr/>
        <p:txBody>
          <a:bodyPr/>
          <a:lstStyle/>
          <a:p>
            <a:r>
              <a:rPr lang="en-US" dirty="0"/>
              <a:t>1 January 2014</a:t>
            </a:r>
          </a:p>
        </p:txBody>
      </p:sp>
      <p:sp>
        <p:nvSpPr>
          <p:cNvPr id="6" name="Footer Placeholder 5"/>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8861187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Approved question tall">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360" y="5888736"/>
            <a:ext cx="3780000" cy="61875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4838" y="385087"/>
            <a:ext cx="5413375" cy="4572000"/>
          </a:xfrm>
          <a:prstGeom prst="rect">
            <a:avLst/>
          </a:prstGeom>
        </p:spPr>
      </p:pic>
      <p:sp>
        <p:nvSpPr>
          <p:cNvPr id="21" name="Title 1"/>
          <p:cNvSpPr>
            <a:spLocks noGrp="1"/>
          </p:cNvSpPr>
          <p:nvPr>
            <p:ph type="ctrTitle"/>
          </p:nvPr>
        </p:nvSpPr>
        <p:spPr>
          <a:xfrm>
            <a:off x="996696" y="1691640"/>
            <a:ext cx="4597400" cy="860400"/>
          </a:xfrm>
          <a:prstGeom prst="rect">
            <a:avLst/>
          </a:prstGeom>
        </p:spPr>
        <p:txBody>
          <a:bodyPr/>
          <a:lstStyle>
            <a:lvl1pPr>
              <a:defRPr>
                <a:solidFill>
                  <a:srgbClr val="FFFFFF"/>
                </a:solidFill>
                <a:latin typeface="+mn-lt"/>
                <a:cs typeface="Arial" pitchFamily="34" charset="0"/>
              </a:defRPr>
            </a:lvl1pPr>
          </a:lstStyle>
          <a:p>
            <a:r>
              <a:rPr lang="en-US" dirty="0"/>
              <a:t>Click to edit Master title style</a:t>
            </a:r>
            <a:endParaRPr lang="en-GB" dirty="0"/>
          </a:p>
        </p:txBody>
      </p:sp>
      <p:sp>
        <p:nvSpPr>
          <p:cNvPr id="22" name="Subtitle 2"/>
          <p:cNvSpPr>
            <a:spLocks noGrp="1"/>
          </p:cNvSpPr>
          <p:nvPr>
            <p:ph type="subTitle" idx="1"/>
          </p:nvPr>
        </p:nvSpPr>
        <p:spPr>
          <a:xfrm>
            <a:off x="996696" y="2660904"/>
            <a:ext cx="4597400" cy="645742"/>
          </a:xfrm>
          <a:prstGeom prst="rect">
            <a:avLst/>
          </a:prstGeom>
        </p:spPr>
        <p:txBody>
          <a:bodyPr/>
          <a:lstStyle>
            <a:lvl1pPr marL="0" indent="0" algn="l">
              <a:buNone/>
              <a:defRPr sz="2000">
                <a:solidFill>
                  <a:srgbClr val="FFFFFF"/>
                </a:solidFill>
                <a:latin typeface="+mn-lt"/>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79608" y="5340096"/>
            <a:ext cx="987552" cy="1156968"/>
          </a:xfrm>
          <a:prstGeom prst="rect">
            <a:avLst/>
          </a:prstGeom>
        </p:spPr>
      </p:pic>
    </p:spTree>
    <p:extLst>
      <p:ext uri="{BB962C8B-B14F-4D97-AF65-F5344CB8AC3E}">
        <p14:creationId xmlns:p14="http://schemas.microsoft.com/office/powerpoint/2010/main" val="17521231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Cover with beam (legacy)">
    <p:spTree>
      <p:nvGrpSpPr>
        <p:cNvPr id="1" name=""/>
        <p:cNvGrpSpPr/>
        <p:nvPr/>
      </p:nvGrpSpPr>
      <p:grpSpPr>
        <a:xfrm>
          <a:off x="0" y="0"/>
          <a:ext cx="0" cy="0"/>
          <a:chOff x="0" y="0"/>
          <a:chExt cx="0" cy="0"/>
        </a:xfrm>
      </p:grpSpPr>
      <p:grpSp>
        <p:nvGrpSpPr>
          <p:cNvPr id="11" name="Group 10"/>
          <p:cNvGrpSpPr/>
          <p:nvPr userDrawn="1"/>
        </p:nvGrpSpPr>
        <p:grpSpPr>
          <a:xfrm>
            <a:off x="0" y="1628775"/>
            <a:ext cx="12208264" cy="4475445"/>
            <a:chOff x="0" y="1628775"/>
            <a:chExt cx="12208264" cy="4475445"/>
          </a:xfrm>
        </p:grpSpPr>
        <p:pic>
          <p:nvPicPr>
            <p:cNvPr id="13" name="Picture 2"/>
            <p:cNvPicPr>
              <a:picLocks noChangeAspect="1" noChangeArrowheads="1"/>
            </p:cNvPicPr>
            <p:nvPr userDrawn="1"/>
          </p:nvPicPr>
          <p:blipFill>
            <a:blip r:embed="rId2" cstate="print"/>
            <a:srcRect/>
            <a:stretch>
              <a:fillRect/>
            </a:stretch>
          </p:blipFill>
          <p:spPr bwMode="black">
            <a:xfrm>
              <a:off x="0" y="4291200"/>
              <a:ext cx="3088437" cy="1813020"/>
            </a:xfrm>
            <a:prstGeom prst="rect">
              <a:avLst/>
            </a:prstGeom>
            <a:noFill/>
            <a:ln w="9525">
              <a:noFill/>
              <a:miter lim="800000"/>
              <a:headEnd/>
              <a:tailEnd/>
            </a:ln>
            <a:effectLst/>
          </p:spPr>
        </p:pic>
        <p:sp>
          <p:nvSpPr>
            <p:cNvPr id="16" name="Freeform 8"/>
            <p:cNvSpPr>
              <a:spLocks/>
            </p:cNvSpPr>
            <p:nvPr userDrawn="1"/>
          </p:nvSpPr>
          <p:spPr bwMode="gray">
            <a:xfrm>
              <a:off x="3082575" y="1628775"/>
              <a:ext cx="9125689" cy="3318440"/>
            </a:xfrm>
            <a:custGeom>
              <a:avLst/>
              <a:gdLst/>
              <a:ahLst/>
              <a:cxnLst>
                <a:cxn ang="0">
                  <a:pos x="0" y="2464"/>
                </a:cxn>
                <a:cxn ang="0">
                  <a:pos x="6761" y="0"/>
                </a:cxn>
                <a:cxn ang="0">
                  <a:pos x="6761" y="1290"/>
                </a:cxn>
                <a:cxn ang="0">
                  <a:pos x="0" y="2464"/>
                </a:cxn>
              </a:cxnLst>
              <a:rect l="0" t="0" r="r" b="b"/>
              <a:pathLst>
                <a:path w="6761" h="2464">
                  <a:moveTo>
                    <a:pt x="0" y="2464"/>
                  </a:moveTo>
                  <a:lnTo>
                    <a:pt x="6761" y="0"/>
                  </a:lnTo>
                  <a:lnTo>
                    <a:pt x="6761" y="1290"/>
                  </a:lnTo>
                  <a:lnTo>
                    <a:pt x="0" y="2464"/>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grpSp>
      <p:sp>
        <p:nvSpPr>
          <p:cNvPr id="8" name="Title 1"/>
          <p:cNvSpPr>
            <a:spLocks noGrp="1"/>
          </p:cNvSpPr>
          <p:nvPr>
            <p:ph type="ctrTitle"/>
          </p:nvPr>
        </p:nvSpPr>
        <p:spPr>
          <a:xfrm>
            <a:off x="3081528" y="777600"/>
            <a:ext cx="8509385" cy="860400"/>
          </a:xfrm>
        </p:spPr>
        <p:txBody>
          <a:bodyPr/>
          <a:lstStyle>
            <a:lvl1pPr>
              <a:defRPr>
                <a:solidFill>
                  <a:schemeClr val="bg1"/>
                </a:solidFill>
              </a:defRPr>
            </a:lvl1pPr>
          </a:lstStyle>
          <a:p>
            <a:r>
              <a:rPr lang="en-US" dirty="0"/>
              <a:t>Click to edit Master title style</a:t>
            </a:r>
            <a:endParaRPr lang="en-GB" dirty="0"/>
          </a:p>
        </p:txBody>
      </p:sp>
      <p:sp>
        <p:nvSpPr>
          <p:cNvPr id="9" name="Subtitle 2"/>
          <p:cNvSpPr>
            <a:spLocks noGrp="1"/>
          </p:cNvSpPr>
          <p:nvPr>
            <p:ph type="subTitle" idx="1"/>
          </p:nvPr>
        </p:nvSpPr>
        <p:spPr>
          <a:xfrm>
            <a:off x="3081528" y="1731938"/>
            <a:ext cx="6222953" cy="968400"/>
          </a:xfrm>
        </p:spPr>
        <p:txBody>
          <a:bodyPr/>
          <a:lstStyle>
            <a:lvl1pPr marL="0" indent="0" algn="l">
              <a:buNone/>
              <a:defRPr sz="2000">
                <a:solidFill>
                  <a:schemeClr val="bg1"/>
                </a:solidFill>
              </a:defRPr>
            </a:lvl1pPr>
            <a:lvl2pPr marL="0" indent="0" algn="l">
              <a:buNone/>
              <a:defRPr sz="16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1528" y="5751576"/>
            <a:ext cx="989153" cy="749808"/>
          </a:xfrm>
          <a:prstGeom prst="rect">
            <a:avLst/>
          </a:prstGeom>
        </p:spPr>
      </p:pic>
    </p:spTree>
    <p:extLst>
      <p:ext uri="{BB962C8B-B14F-4D97-AF65-F5344CB8AC3E}">
        <p14:creationId xmlns:p14="http://schemas.microsoft.com/office/powerpoint/2010/main" val="19810458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9" name="Date Placeholder 8"/>
          <p:cNvSpPr>
            <a:spLocks noGrp="1"/>
          </p:cNvSpPr>
          <p:nvPr>
            <p:ph type="dt" sz="half" idx="10"/>
          </p:nvPr>
        </p:nvSpPr>
        <p:spPr/>
        <p:txBody>
          <a:bodyPr/>
          <a:lstStyle/>
          <a:p>
            <a:r>
              <a:rPr lang="en-US" dirty="0"/>
              <a:t>1 January 2014</a:t>
            </a:r>
          </a:p>
        </p:txBody>
      </p:sp>
      <p:sp>
        <p:nvSpPr>
          <p:cNvPr id="10" name="Footer Placeholder 9"/>
          <p:cNvSpPr>
            <a:spLocks noGrp="1"/>
          </p:cNvSpPr>
          <p:nvPr>
            <p:ph type="ftr" sz="quarter" idx="11"/>
          </p:nvPr>
        </p:nvSpPr>
        <p:spPr/>
        <p:txBody>
          <a:bodyPr/>
          <a:lstStyle/>
          <a:p>
            <a:r>
              <a:rPr lang="en-GB" dirty="0"/>
              <a:t>Presentation title</a:t>
            </a:r>
          </a:p>
        </p:txBody>
      </p:sp>
      <p:sp>
        <p:nvSpPr>
          <p:cNvPr id="11"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p:cNvSpPr>
            <a:spLocks noGrp="1"/>
          </p:cNvSpPr>
          <p:nvPr>
            <p:ph type="dt" sz="half" idx="10"/>
          </p:nvPr>
        </p:nvSpPr>
        <p:spPr/>
        <p:txBody>
          <a:bodyPr/>
          <a:lstStyle/>
          <a:p>
            <a:r>
              <a:rPr lang="en-US" dirty="0"/>
              <a:t>1 January 2014</a:t>
            </a:r>
          </a:p>
        </p:txBody>
      </p:sp>
      <p:sp>
        <p:nvSpPr>
          <p:cNvPr id="6" name="Footer Placeholder 5"/>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1166551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marL="0" indent="0">
              <a:buNone/>
              <a:defRPr/>
            </a:lvl1pPr>
            <a:lvl2pPr marL="356616">
              <a:defRPr/>
            </a:lvl2pPr>
            <a:lvl3pPr marL="713232">
              <a:defRPr/>
            </a:lvl3pPr>
            <a:lvl4pPr marL="1069848">
              <a:defRPr/>
            </a:lvl4pPr>
            <a:lvl5pPr marL="1426464">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p:cNvSpPr>
            <a:spLocks noGrp="1"/>
          </p:cNvSpPr>
          <p:nvPr>
            <p:ph type="dt" sz="half" idx="10"/>
          </p:nvPr>
        </p:nvSpPr>
        <p:spPr/>
        <p:txBody>
          <a:bodyPr/>
          <a:lstStyle/>
          <a:p>
            <a:r>
              <a:rPr lang="en-US" dirty="0"/>
              <a:t>1 January 2014</a:t>
            </a:r>
          </a:p>
        </p:txBody>
      </p:sp>
      <p:sp>
        <p:nvSpPr>
          <p:cNvPr id="6" name="Footer Placeholder 5"/>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39193151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6" name="Date Placeholder 5"/>
          <p:cNvSpPr>
            <a:spLocks noGrp="1"/>
          </p:cNvSpPr>
          <p:nvPr>
            <p:ph type="dt" sz="half" idx="10"/>
          </p:nvPr>
        </p:nvSpPr>
        <p:spPr/>
        <p:txBody>
          <a:bodyPr/>
          <a:lstStyle/>
          <a:p>
            <a:r>
              <a:rPr lang="en-US" dirty="0"/>
              <a:t>1 January 2014</a:t>
            </a:r>
          </a:p>
        </p:txBody>
      </p:sp>
      <p:sp>
        <p:nvSpPr>
          <p:cNvPr id="9" name="Footer Placeholder 8"/>
          <p:cNvSpPr>
            <a:spLocks noGrp="1"/>
          </p:cNvSpPr>
          <p:nvPr>
            <p:ph type="ftr" sz="quarter" idx="11"/>
          </p:nvPr>
        </p:nvSpPr>
        <p:spPr/>
        <p:txBody>
          <a:bodyPr/>
          <a:lstStyle/>
          <a:p>
            <a:r>
              <a:rPr lang="en-GB" dirty="0"/>
              <a:t>Presentation title</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8"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6" name="Date Placeholder 5"/>
          <p:cNvSpPr>
            <a:spLocks noGrp="1"/>
          </p:cNvSpPr>
          <p:nvPr>
            <p:ph type="dt" sz="half" idx="10"/>
          </p:nvPr>
        </p:nvSpPr>
        <p:spPr/>
        <p:txBody>
          <a:bodyPr/>
          <a:lstStyle/>
          <a:p>
            <a:r>
              <a:rPr lang="en-US" dirty="0"/>
              <a:t>1 January 2014</a:t>
            </a:r>
          </a:p>
        </p:txBody>
      </p:sp>
      <p:sp>
        <p:nvSpPr>
          <p:cNvPr id="9" name="Footer Placeholder 8"/>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2470838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917" y="1425575"/>
            <a:ext cx="5387605" cy="4700589"/>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200828" y="1425575"/>
            <a:ext cx="5387605" cy="4700589"/>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9" name="Date Placeholder 8"/>
          <p:cNvSpPr>
            <a:spLocks noGrp="1"/>
          </p:cNvSpPr>
          <p:nvPr>
            <p:ph type="dt" sz="half" idx="10"/>
          </p:nvPr>
        </p:nvSpPr>
        <p:spPr/>
        <p:txBody>
          <a:bodyPr/>
          <a:lstStyle/>
          <a:p>
            <a:r>
              <a:rPr lang="en-US" dirty="0"/>
              <a:t>1 January 2014</a:t>
            </a:r>
          </a:p>
        </p:txBody>
      </p:sp>
      <p:sp>
        <p:nvSpPr>
          <p:cNvPr id="10" name="Footer Placeholder 9"/>
          <p:cNvSpPr>
            <a:spLocks noGrp="1"/>
          </p:cNvSpPr>
          <p:nvPr>
            <p:ph type="ftr" sz="quarter" idx="11"/>
          </p:nvPr>
        </p:nvSpPr>
        <p:spPr/>
        <p:txBody>
          <a:bodyPr/>
          <a:lstStyle/>
          <a:p>
            <a:r>
              <a:rPr lang="en-GB" dirty="0"/>
              <a:t>Presentation title</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2130552"/>
            <a:ext cx="5393208" cy="3994963"/>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9632" y="2130552"/>
            <a:ext cx="5393208" cy="3994963"/>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612648" y="1425575"/>
            <a:ext cx="5393208"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9632" y="1425575"/>
            <a:ext cx="5393208" cy="640800"/>
          </a:xfrm>
        </p:spPr>
        <p:txBody>
          <a:bodyPr anchor="t" anchorCtr="0"/>
          <a:lstStyle>
            <a:lvl1pPr>
              <a:buNone/>
              <a:defRPr b="1">
                <a:solidFill>
                  <a:schemeClr val="bg1"/>
                </a:solidFill>
              </a:defRPr>
            </a:lvl1pPr>
          </a:lstStyle>
          <a:p>
            <a:pPr lvl="0"/>
            <a:endParaRPr lang="en-GB" dirty="0"/>
          </a:p>
        </p:txBody>
      </p:sp>
      <p:sp>
        <p:nvSpPr>
          <p:cNvPr id="9"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3" name="Date Placeholder 12"/>
          <p:cNvSpPr>
            <a:spLocks noGrp="1"/>
          </p:cNvSpPr>
          <p:nvPr>
            <p:ph type="dt" sz="half" idx="14"/>
          </p:nvPr>
        </p:nvSpPr>
        <p:spPr/>
        <p:txBody>
          <a:bodyPr/>
          <a:lstStyle/>
          <a:p>
            <a:r>
              <a:rPr lang="en-US" dirty="0"/>
              <a:t>1 January 2014</a:t>
            </a:r>
          </a:p>
        </p:txBody>
      </p:sp>
      <p:sp>
        <p:nvSpPr>
          <p:cNvPr id="14" name="Footer Placeholder 13"/>
          <p:cNvSpPr>
            <a:spLocks noGrp="1"/>
          </p:cNvSpPr>
          <p:nvPr>
            <p:ph type="ftr" sz="quarter" idx="15"/>
          </p:nvPr>
        </p:nvSpPr>
        <p:spPr/>
        <p:txBody>
          <a:bodyPr/>
          <a:lstStyle/>
          <a:p>
            <a:r>
              <a:rPr lang="en-GB" dirty="0"/>
              <a:t>Presentation title</a:t>
            </a:r>
          </a:p>
        </p:txBody>
      </p:sp>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07802" y="1025526"/>
            <a:ext cx="10978515" cy="1643063"/>
          </a:xfrm>
        </p:spPr>
        <p:txBody>
          <a:bodyPr/>
          <a:lstStyle>
            <a:lvl1pPr marL="0" indent="0" algn="l">
              <a:lnSpc>
                <a:spcPct val="85000"/>
              </a:lnSpc>
              <a:spcBef>
                <a:spcPts val="0"/>
              </a:spcBef>
              <a:buNone/>
              <a:defRPr sz="5000"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
        <p:nvSpPr>
          <p:cNvPr id="5"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endParaRPr>
          </a:p>
        </p:txBody>
      </p:sp>
      <p:sp>
        <p:nvSpPr>
          <p:cNvPr id="6" name="Date Placeholder 5"/>
          <p:cNvSpPr>
            <a:spLocks noGrp="1"/>
          </p:cNvSpPr>
          <p:nvPr>
            <p:ph type="dt" sz="half" idx="12"/>
          </p:nvPr>
        </p:nvSpPr>
        <p:spPr/>
        <p:txBody>
          <a:bodyPr/>
          <a:lstStyle/>
          <a:p>
            <a:r>
              <a:rPr lang="en-US" dirty="0"/>
              <a:t>1 January 2014</a:t>
            </a:r>
          </a:p>
        </p:txBody>
      </p:sp>
      <p:sp>
        <p:nvSpPr>
          <p:cNvPr id="7" name="Footer Placeholder 6"/>
          <p:cNvSpPr>
            <a:spLocks noGrp="1"/>
          </p:cNvSpPr>
          <p:nvPr>
            <p:ph type="ftr" sz="quarter" idx="13"/>
          </p:nvPr>
        </p:nvSpPr>
        <p:spPr/>
        <p:txBody>
          <a:bodyPr/>
          <a:lstStyle/>
          <a:p>
            <a:r>
              <a:rPr lang="en-GB" dirty="0"/>
              <a:t>Presentation title</a:t>
            </a:r>
          </a:p>
        </p:txBody>
      </p:sp>
    </p:spTree>
    <p:extLst>
      <p:ext uri="{BB962C8B-B14F-4D97-AF65-F5344CB8AC3E}">
        <p14:creationId xmlns:p14="http://schemas.microsoft.com/office/powerpoint/2010/main" val="3913011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marL="0" indent="0">
              <a:buNone/>
              <a:defRPr/>
            </a:lvl1pPr>
            <a:lvl2pPr marL="356616">
              <a:defRPr/>
            </a:lvl2pPr>
            <a:lvl3pPr marL="713232">
              <a:defRPr/>
            </a:lvl3pPr>
            <a:lvl4pPr marL="1069848">
              <a:defRPr/>
            </a:lvl4pPr>
            <a:lvl5pPr marL="142646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p:cNvSpPr>
            <a:spLocks noGrp="1"/>
          </p:cNvSpPr>
          <p:nvPr>
            <p:ph type="dt" sz="half" idx="10"/>
          </p:nvPr>
        </p:nvSpPr>
        <p:spPr/>
        <p:txBody>
          <a:bodyPr/>
          <a:lstStyle/>
          <a:p>
            <a:r>
              <a:rPr lang="en-US" dirty="0"/>
              <a:t>1 January 2014</a:t>
            </a:r>
          </a:p>
        </p:txBody>
      </p:sp>
      <p:sp>
        <p:nvSpPr>
          <p:cNvPr id="6" name="Footer Placeholder 5"/>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41191799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8" y="201168"/>
            <a:ext cx="10978515"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a:t>Click to edit Master title style</a:t>
            </a:r>
            <a:endParaRPr lang="en-US" dirty="0"/>
          </a:p>
        </p:txBody>
      </p:sp>
      <p:sp>
        <p:nvSpPr>
          <p:cNvPr id="6" name="Freeform 6"/>
          <p:cNvSpPr>
            <a:spLocks/>
          </p:cNvSpPr>
          <p:nvPr userDrawn="1"/>
        </p:nvSpPr>
        <p:spPr bwMode="gray">
          <a:xfrm>
            <a:off x="598488" y="1057275"/>
            <a:ext cx="10993437"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5" name="Date Placeholder 4"/>
          <p:cNvSpPr>
            <a:spLocks noGrp="1"/>
          </p:cNvSpPr>
          <p:nvPr>
            <p:ph type="dt" sz="half" idx="10"/>
          </p:nvPr>
        </p:nvSpPr>
        <p:spPr/>
        <p:txBody>
          <a:bodyPr/>
          <a:lstStyle/>
          <a:p>
            <a:r>
              <a:rPr lang="en-US" dirty="0"/>
              <a:t>1 January 2014</a:t>
            </a:r>
          </a:p>
        </p:txBody>
      </p:sp>
      <p:sp>
        <p:nvSpPr>
          <p:cNvPr id="7" name="Footer Placeholder 6"/>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19999408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8" y="201168"/>
            <a:ext cx="10978515"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a:t>Click to edit Master title style</a:t>
            </a:r>
          </a:p>
        </p:txBody>
      </p:sp>
      <p:sp>
        <p:nvSpPr>
          <p:cNvPr id="6" name="Freeform 5"/>
          <p:cNvSpPr>
            <a:spLocks/>
          </p:cNvSpPr>
          <p:nvPr userDrawn="1"/>
        </p:nvSpPr>
        <p:spPr bwMode="gray">
          <a:xfrm>
            <a:off x="598488" y="1057275"/>
            <a:ext cx="10993437"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5" name="Date Placeholder 4"/>
          <p:cNvSpPr>
            <a:spLocks noGrp="1"/>
          </p:cNvSpPr>
          <p:nvPr>
            <p:ph type="dt" sz="half" idx="10"/>
          </p:nvPr>
        </p:nvSpPr>
        <p:spPr/>
        <p:txBody>
          <a:bodyPr/>
          <a:lstStyle/>
          <a:p>
            <a:r>
              <a:rPr lang="en-US" dirty="0"/>
              <a:t>1 January 2014</a:t>
            </a:r>
          </a:p>
        </p:txBody>
      </p:sp>
      <p:sp>
        <p:nvSpPr>
          <p:cNvPr id="7" name="Footer Placeholder 6"/>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25286478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8" y="201168"/>
            <a:ext cx="10978515"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a:t>Click to edit Master title style</a:t>
            </a:r>
          </a:p>
        </p:txBody>
      </p:sp>
      <p:sp>
        <p:nvSpPr>
          <p:cNvPr id="5" name="Freeform 4"/>
          <p:cNvSpPr>
            <a:spLocks/>
          </p:cNvSpPr>
          <p:nvPr userDrawn="1"/>
        </p:nvSpPr>
        <p:spPr bwMode="gray">
          <a:xfrm>
            <a:off x="594996" y="1057275"/>
            <a:ext cx="10993437"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blipFill dpi="0" rotWithShape="1">
            <a:blip r:embed="rId2" cstate="print"/>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6" name="Date Placeholder 5"/>
          <p:cNvSpPr>
            <a:spLocks noGrp="1"/>
          </p:cNvSpPr>
          <p:nvPr>
            <p:ph type="dt" sz="half" idx="10"/>
          </p:nvPr>
        </p:nvSpPr>
        <p:spPr/>
        <p:txBody>
          <a:bodyPr/>
          <a:lstStyle/>
          <a:p>
            <a:r>
              <a:rPr lang="en-US" dirty="0"/>
              <a:t>1 January 2014</a:t>
            </a:r>
          </a:p>
        </p:txBody>
      </p:sp>
      <p:sp>
        <p:nvSpPr>
          <p:cNvPr id="7" name="Footer Placeholder 6"/>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25286478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607800" y="6245352"/>
            <a:ext cx="10978515" cy="0"/>
          </a:xfrm>
          <a:prstGeom prst="line">
            <a:avLst/>
          </a:prstGeom>
          <a:noFill/>
          <a:ln w="3175">
            <a:solidFill>
              <a:srgbClr val="808080"/>
            </a:solidFill>
            <a:round/>
            <a:headEnd/>
            <a:tailEnd/>
          </a:ln>
          <a:effectLst/>
        </p:spPr>
        <p:txBody>
          <a:bodyPr wrap="none" anchor="ctr"/>
          <a:lstStyle/>
          <a:p>
            <a:endParaRPr lang="en-US" noProof="0" dirty="0">
              <a:solidFill>
                <a:schemeClr val="bg1"/>
              </a:solidFill>
            </a:endParaRPr>
          </a:p>
        </p:txBody>
      </p:sp>
      <p:sp>
        <p:nvSpPr>
          <p:cNvPr id="4" name="Date Placeholder 3"/>
          <p:cNvSpPr>
            <a:spLocks noGrp="1"/>
          </p:cNvSpPr>
          <p:nvPr>
            <p:ph type="dt" sz="half" idx="10"/>
          </p:nvPr>
        </p:nvSpPr>
        <p:spPr/>
        <p:txBody>
          <a:bodyPr/>
          <a:lstStyle/>
          <a:p>
            <a:r>
              <a:rPr lang="en-US" dirty="0"/>
              <a:t>1 January 2014</a:t>
            </a:r>
          </a:p>
        </p:txBody>
      </p:sp>
      <p:sp>
        <p:nvSpPr>
          <p:cNvPr id="5" name="Footer Placeholder 4"/>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33506808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0900077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7189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13" name="Rectangle 1"/>
          <p:cNvSpPr>
            <a:spLocks noChangeAspect="1"/>
          </p:cNvSpPr>
          <p:nvPr userDrawn="1"/>
        </p:nvSpPr>
        <p:spPr>
          <a:xfrm>
            <a:off x="3853963" y="615950"/>
            <a:ext cx="7735824" cy="3575304"/>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 name="connsiteX0" fmla="*/ 3182 w 6753225"/>
              <a:gd name="connsiteY0" fmla="*/ 1312615 h 3400425"/>
              <a:gd name="connsiteX1" fmla="*/ 6753225 w 6753225"/>
              <a:gd name="connsiteY1" fmla="*/ 0 h 3400425"/>
              <a:gd name="connsiteX2" fmla="*/ 6753225 w 6753225"/>
              <a:gd name="connsiteY2" fmla="*/ 3400425 h 3400425"/>
              <a:gd name="connsiteX3" fmla="*/ 0 w 6753225"/>
              <a:gd name="connsiteY3" fmla="*/ 3400425 h 3400425"/>
              <a:gd name="connsiteX4" fmla="*/ 3182 w 6753225"/>
              <a:gd name="connsiteY4" fmla="*/ 1312615 h 3400425"/>
              <a:gd name="connsiteX0" fmla="*/ 3182 w 6753225"/>
              <a:gd name="connsiteY0" fmla="*/ 67426 h 2155236"/>
              <a:gd name="connsiteX1" fmla="*/ 6619689 w 6753225"/>
              <a:gd name="connsiteY1" fmla="*/ 0 h 2155236"/>
              <a:gd name="connsiteX2" fmla="*/ 6753225 w 6753225"/>
              <a:gd name="connsiteY2" fmla="*/ 2155236 h 2155236"/>
              <a:gd name="connsiteX3" fmla="*/ 0 w 6753225"/>
              <a:gd name="connsiteY3" fmla="*/ 2155236 h 2155236"/>
              <a:gd name="connsiteX4" fmla="*/ 3182 w 6753225"/>
              <a:gd name="connsiteY4" fmla="*/ 67426 h 2155236"/>
              <a:gd name="connsiteX0" fmla="*/ 3182 w 6769917"/>
              <a:gd name="connsiteY0" fmla="*/ 1306570 h 3394380"/>
              <a:gd name="connsiteX1" fmla="*/ 6769917 w 6769917"/>
              <a:gd name="connsiteY1" fmla="*/ 0 h 3394380"/>
              <a:gd name="connsiteX2" fmla="*/ 6753225 w 6769917"/>
              <a:gd name="connsiteY2" fmla="*/ 3394380 h 3394380"/>
              <a:gd name="connsiteX3" fmla="*/ 0 w 6769917"/>
              <a:gd name="connsiteY3" fmla="*/ 3394380 h 3394380"/>
              <a:gd name="connsiteX4" fmla="*/ 3182 w 6769917"/>
              <a:gd name="connsiteY4" fmla="*/ 1306570 h 3394380"/>
              <a:gd name="connsiteX0" fmla="*/ 223 w 6771131"/>
              <a:gd name="connsiteY0" fmla="*/ 1297504 h 3394380"/>
              <a:gd name="connsiteX1" fmla="*/ 6771131 w 6771131"/>
              <a:gd name="connsiteY1" fmla="*/ 0 h 3394380"/>
              <a:gd name="connsiteX2" fmla="*/ 6754439 w 6771131"/>
              <a:gd name="connsiteY2" fmla="*/ 3394380 h 3394380"/>
              <a:gd name="connsiteX3" fmla="*/ 1214 w 6771131"/>
              <a:gd name="connsiteY3" fmla="*/ 3394380 h 3394380"/>
              <a:gd name="connsiteX4" fmla="*/ 223 w 6771131"/>
              <a:gd name="connsiteY4" fmla="*/ 1297504 h 3394380"/>
              <a:gd name="connsiteX0" fmla="*/ 105 w 6775185"/>
              <a:gd name="connsiteY0" fmla="*/ 1297505 h 3394380"/>
              <a:gd name="connsiteX1" fmla="*/ 6775185 w 6775185"/>
              <a:gd name="connsiteY1" fmla="*/ 0 h 3394380"/>
              <a:gd name="connsiteX2" fmla="*/ 6758493 w 6775185"/>
              <a:gd name="connsiteY2" fmla="*/ 3394380 h 3394380"/>
              <a:gd name="connsiteX3" fmla="*/ 5268 w 6775185"/>
              <a:gd name="connsiteY3" fmla="*/ 3394380 h 3394380"/>
              <a:gd name="connsiteX4" fmla="*/ 105 w 6775185"/>
              <a:gd name="connsiteY4" fmla="*/ 1297505 h 3394380"/>
              <a:gd name="connsiteX0" fmla="*/ 105 w 6775185"/>
              <a:gd name="connsiteY0" fmla="*/ 1297505 h 3394380"/>
              <a:gd name="connsiteX1" fmla="*/ 6775185 w 6775185"/>
              <a:gd name="connsiteY1" fmla="*/ 0 h 3394380"/>
              <a:gd name="connsiteX2" fmla="*/ 6769621 w 6775185"/>
              <a:gd name="connsiteY2" fmla="*/ 3394380 h 3394380"/>
              <a:gd name="connsiteX3" fmla="*/ 5268 w 6775185"/>
              <a:gd name="connsiteY3" fmla="*/ 3394380 h 3394380"/>
              <a:gd name="connsiteX4" fmla="*/ 105 w 6775185"/>
              <a:gd name="connsiteY4" fmla="*/ 1297505 h 3394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185" h="3394380">
                <a:moveTo>
                  <a:pt x="105" y="1297505"/>
                </a:moveTo>
                <a:lnTo>
                  <a:pt x="6775185" y="0"/>
                </a:lnTo>
                <a:cubicBezTo>
                  <a:pt x="6773330" y="1131460"/>
                  <a:pt x="6771476" y="2262920"/>
                  <a:pt x="6769621" y="3394380"/>
                </a:cubicBezTo>
                <a:lnTo>
                  <a:pt x="5268" y="3394380"/>
                </a:lnTo>
                <a:cubicBezTo>
                  <a:pt x="6329" y="2698443"/>
                  <a:pt x="-956" y="1993442"/>
                  <a:pt x="105" y="1297505"/>
                </a:cubicBez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4" name="Title 1"/>
          <p:cNvSpPr>
            <a:spLocks noGrp="1"/>
          </p:cNvSpPr>
          <p:nvPr>
            <p:ph type="ctrTitle"/>
          </p:nvPr>
        </p:nvSpPr>
        <p:spPr>
          <a:xfrm>
            <a:off x="4151376" y="2240280"/>
            <a:ext cx="7223760" cy="860400"/>
          </a:xfrm>
        </p:spPr>
        <p:txBody>
          <a:bodyPr/>
          <a:lstStyle>
            <a:lvl1pPr>
              <a:defRPr>
                <a:solidFill>
                  <a:srgbClr val="404040"/>
                </a:solidFill>
                <a:latin typeface="+mn-lt"/>
                <a:cs typeface="Arial" pitchFamily="34" charset="0"/>
              </a:defRPr>
            </a:lvl1pPr>
          </a:lstStyle>
          <a:p>
            <a:r>
              <a:rPr lang="en-US" dirty="0"/>
              <a:t>Click to edit Master title style</a:t>
            </a:r>
            <a:endParaRPr lang="en-GB" dirty="0"/>
          </a:p>
        </p:txBody>
      </p:sp>
      <p:sp>
        <p:nvSpPr>
          <p:cNvPr id="15" name="Subtitle 2"/>
          <p:cNvSpPr>
            <a:spLocks noGrp="1"/>
          </p:cNvSpPr>
          <p:nvPr>
            <p:ph type="subTitle" idx="1"/>
          </p:nvPr>
        </p:nvSpPr>
        <p:spPr>
          <a:xfrm>
            <a:off x="4151376" y="3218688"/>
            <a:ext cx="722376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9608" y="5340096"/>
            <a:ext cx="987552" cy="1156968"/>
          </a:xfrm>
          <a:prstGeom prst="rect">
            <a:avLst/>
          </a:prstGeom>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sp>
        <p:nvSpPr>
          <p:cNvPr id="8" name="Freeform 5"/>
          <p:cNvSpPr>
            <a:spLocks noChangeAspect="1"/>
          </p:cNvSpPr>
          <p:nvPr userDrawn="1"/>
        </p:nvSpPr>
        <p:spPr bwMode="gray">
          <a:xfrm rot="10800000">
            <a:off x="4370832" y="457200"/>
            <a:ext cx="7221423"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 name="Title 1"/>
          <p:cNvSpPr>
            <a:spLocks noGrp="1"/>
          </p:cNvSpPr>
          <p:nvPr>
            <p:ph type="ctrTitle"/>
          </p:nvPr>
        </p:nvSpPr>
        <p:spPr>
          <a:xfrm>
            <a:off x="4809744" y="1737360"/>
            <a:ext cx="6400800" cy="860400"/>
          </a:xfrm>
        </p:spPr>
        <p:txBody>
          <a:bodyPr/>
          <a:lstStyle>
            <a:lvl1pPr>
              <a:defRPr>
                <a:solidFill>
                  <a:srgbClr val="404040"/>
                </a:solidFill>
                <a:latin typeface="+mn-lt"/>
                <a:cs typeface="Arial" pitchFamily="34" charset="0"/>
              </a:defRPr>
            </a:lvl1pPr>
          </a:lstStyle>
          <a:p>
            <a:r>
              <a:rPr lang="en-US" dirty="0"/>
              <a:t>Click to edit Master title style</a:t>
            </a:r>
            <a:endParaRPr lang="en-GB" dirty="0"/>
          </a:p>
        </p:txBody>
      </p:sp>
      <p:sp>
        <p:nvSpPr>
          <p:cNvPr id="10" name="Subtitle 2"/>
          <p:cNvSpPr>
            <a:spLocks noGrp="1"/>
          </p:cNvSpPr>
          <p:nvPr>
            <p:ph type="subTitle" idx="1"/>
          </p:nvPr>
        </p:nvSpPr>
        <p:spPr>
          <a:xfrm>
            <a:off x="4809744" y="2724912"/>
            <a:ext cx="640080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9608" y="5340096"/>
            <a:ext cx="987552" cy="1156968"/>
          </a:xfrm>
          <a:prstGeom prst="rect">
            <a:avLst/>
          </a:prstGeom>
        </p:spPr>
      </p:pic>
    </p:spTree>
    <p:extLst>
      <p:ext uri="{BB962C8B-B14F-4D97-AF65-F5344CB8AC3E}">
        <p14:creationId xmlns:p14="http://schemas.microsoft.com/office/powerpoint/2010/main" val="21391080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Approved question w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9608" y="5340096"/>
            <a:ext cx="987552" cy="115696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2648" y="612648"/>
            <a:ext cx="7731125" cy="3575050"/>
          </a:xfrm>
          <a:prstGeom prst="rect">
            <a:avLst/>
          </a:prstGeom>
        </p:spPr>
      </p:pic>
      <p:sp>
        <p:nvSpPr>
          <p:cNvPr id="15" name="Title 1"/>
          <p:cNvSpPr>
            <a:spLocks noGrp="1"/>
          </p:cNvSpPr>
          <p:nvPr>
            <p:ph type="ctrTitle"/>
          </p:nvPr>
        </p:nvSpPr>
        <p:spPr>
          <a:xfrm>
            <a:off x="1005840" y="2240280"/>
            <a:ext cx="6879463" cy="860400"/>
          </a:xfrm>
          <a:prstGeom prst="rect">
            <a:avLst/>
          </a:prstGeom>
        </p:spPr>
        <p:txBody>
          <a:bodyPr/>
          <a:lstStyle>
            <a:lvl1pPr>
              <a:defRPr>
                <a:solidFill>
                  <a:schemeClr val="tx1">
                    <a:lumMod val="75000"/>
                    <a:lumOff val="25000"/>
                  </a:schemeClr>
                </a:solidFill>
                <a:latin typeface="+mn-lt"/>
                <a:cs typeface="Arial" pitchFamily="34" charset="0"/>
              </a:defRPr>
            </a:lvl1pPr>
          </a:lstStyle>
          <a:p>
            <a:r>
              <a:rPr lang="en-US" dirty="0"/>
              <a:t>Click to edit Master title style</a:t>
            </a:r>
            <a:endParaRPr lang="en-GB" dirty="0"/>
          </a:p>
        </p:txBody>
      </p:sp>
      <p:sp>
        <p:nvSpPr>
          <p:cNvPr id="16" name="Subtitle 2"/>
          <p:cNvSpPr>
            <a:spLocks noGrp="1"/>
          </p:cNvSpPr>
          <p:nvPr>
            <p:ph type="subTitle" idx="1"/>
          </p:nvPr>
        </p:nvSpPr>
        <p:spPr>
          <a:xfrm>
            <a:off x="1005840" y="3218688"/>
            <a:ext cx="6879463" cy="645742"/>
          </a:xfrm>
          <a:prstGeom prst="rect">
            <a:avLst/>
          </a:prstGeom>
        </p:spPr>
        <p:txBody>
          <a:bodyPr/>
          <a:lstStyle>
            <a:lvl1pPr marL="0" indent="0" algn="l">
              <a:buNone/>
              <a:defRPr sz="2000">
                <a:solidFill>
                  <a:schemeClr val="tx1">
                    <a:lumMod val="75000"/>
                    <a:lumOff val="25000"/>
                  </a:schemeClr>
                </a:solidFill>
                <a:latin typeface="+mn-lt"/>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4360" y="5888736"/>
            <a:ext cx="3780000" cy="618750"/>
          </a:xfrm>
          <a:prstGeom prst="rect">
            <a:avLst/>
          </a:prstGeom>
        </p:spPr>
      </p:pic>
    </p:spTree>
    <p:extLst>
      <p:ext uri="{BB962C8B-B14F-4D97-AF65-F5344CB8AC3E}">
        <p14:creationId xmlns:p14="http://schemas.microsoft.com/office/powerpoint/2010/main" val="29295070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Approved question tall">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3503" y="384047"/>
            <a:ext cx="5413248" cy="4572744"/>
          </a:xfrm>
          <a:prstGeom prst="rect">
            <a:avLst/>
          </a:prstGeom>
        </p:spPr>
      </p:pic>
      <p:pic>
        <p:nvPicPr>
          <p:cNvPr id="9" name="Picture 8"/>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0579608" y="5340096"/>
            <a:ext cx="987552" cy="1156968"/>
          </a:xfrm>
          <a:prstGeom prst="rect">
            <a:avLst/>
          </a:prstGeom>
        </p:spPr>
      </p:pic>
      <p:sp>
        <p:nvSpPr>
          <p:cNvPr id="10" name="Title 1"/>
          <p:cNvSpPr>
            <a:spLocks noGrp="1"/>
          </p:cNvSpPr>
          <p:nvPr>
            <p:ph type="ctrTitle"/>
          </p:nvPr>
        </p:nvSpPr>
        <p:spPr>
          <a:xfrm>
            <a:off x="996696" y="1691640"/>
            <a:ext cx="4597400" cy="860400"/>
          </a:xfrm>
          <a:prstGeom prst="rect">
            <a:avLst/>
          </a:prstGeom>
        </p:spPr>
        <p:txBody>
          <a:bodyPr/>
          <a:lstStyle>
            <a:lvl1pPr>
              <a:defRPr>
                <a:solidFill>
                  <a:srgbClr val="FFFFFF"/>
                </a:solidFill>
                <a:latin typeface="+mn-lt"/>
                <a:cs typeface="Arial" pitchFamily="34" charset="0"/>
              </a:defRPr>
            </a:lvl1pPr>
          </a:lstStyle>
          <a:p>
            <a:r>
              <a:rPr lang="en-US" dirty="0"/>
              <a:t>Click to edit Master title style</a:t>
            </a:r>
            <a:endParaRPr lang="en-GB" dirty="0"/>
          </a:p>
        </p:txBody>
      </p:sp>
      <p:sp>
        <p:nvSpPr>
          <p:cNvPr id="11" name="Subtitle 2"/>
          <p:cNvSpPr>
            <a:spLocks noGrp="1"/>
          </p:cNvSpPr>
          <p:nvPr>
            <p:ph type="subTitle" idx="1"/>
          </p:nvPr>
        </p:nvSpPr>
        <p:spPr>
          <a:xfrm>
            <a:off x="996696" y="2660904"/>
            <a:ext cx="4597400" cy="645742"/>
          </a:xfrm>
          <a:prstGeom prst="rect">
            <a:avLst/>
          </a:prstGeom>
        </p:spPr>
        <p:txBody>
          <a:bodyPr/>
          <a:lstStyle>
            <a:lvl1pPr marL="0" indent="0" algn="l">
              <a:buNone/>
              <a:defRPr sz="2000">
                <a:solidFill>
                  <a:srgbClr val="FFFFFF"/>
                </a:solidFill>
                <a:latin typeface="+mn-lt"/>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4360" y="5888736"/>
            <a:ext cx="3780000" cy="618750"/>
          </a:xfrm>
          <a:prstGeom prst="rect">
            <a:avLst/>
          </a:prstGeom>
        </p:spPr>
      </p:pic>
    </p:spTree>
    <p:extLst>
      <p:ext uri="{BB962C8B-B14F-4D97-AF65-F5344CB8AC3E}">
        <p14:creationId xmlns:p14="http://schemas.microsoft.com/office/powerpoint/2010/main" val="1752123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p:cNvSpPr>
            <a:spLocks noGrp="1"/>
          </p:cNvSpPr>
          <p:nvPr>
            <p:ph type="dt" sz="half" idx="10"/>
          </p:nvPr>
        </p:nvSpPr>
        <p:spPr/>
        <p:txBody>
          <a:bodyPr/>
          <a:lstStyle>
            <a:lvl1pPr>
              <a:defRPr>
                <a:solidFill>
                  <a:schemeClr val="bg1"/>
                </a:solidFill>
              </a:defRPr>
            </a:lvl1pPr>
          </a:lstStyle>
          <a:p>
            <a:r>
              <a:rPr lang="en-US" dirty="0"/>
              <a:t>1 January 2014</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GB" dirty="0"/>
              <a:t>Presentation title</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9" name="Date Placeholder 8"/>
          <p:cNvSpPr>
            <a:spLocks noGrp="1"/>
          </p:cNvSpPr>
          <p:nvPr>
            <p:ph type="dt" sz="half" idx="10"/>
          </p:nvPr>
        </p:nvSpPr>
        <p:spPr/>
        <p:txBody>
          <a:bodyPr/>
          <a:lstStyle/>
          <a:p>
            <a:r>
              <a:rPr lang="en-US" dirty="0"/>
              <a:t>1 January 2014</a:t>
            </a:r>
          </a:p>
        </p:txBody>
      </p:sp>
      <p:sp>
        <p:nvSpPr>
          <p:cNvPr id="10" name="Footer Placeholder 9"/>
          <p:cNvSpPr>
            <a:spLocks noGrp="1"/>
          </p:cNvSpPr>
          <p:nvPr>
            <p:ph type="ftr" sz="quarter" idx="11"/>
          </p:nvPr>
        </p:nvSpPr>
        <p:spPr/>
        <p:txBody>
          <a:bodyPr/>
          <a:lstStyle/>
          <a:p>
            <a:r>
              <a:rPr lang="en-GB" dirty="0"/>
              <a:t>Presentation title</a:t>
            </a:r>
          </a:p>
        </p:txBody>
      </p:sp>
      <p:sp>
        <p:nvSpPr>
          <p:cNvPr id="11"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p:cNvSpPr>
            <a:spLocks noGrp="1"/>
          </p:cNvSpPr>
          <p:nvPr>
            <p:ph type="dt" sz="half" idx="10"/>
          </p:nvPr>
        </p:nvSpPr>
        <p:spPr/>
        <p:txBody>
          <a:bodyPr/>
          <a:lstStyle/>
          <a:p>
            <a:r>
              <a:rPr lang="en-US" dirty="0"/>
              <a:t>1 January 2014</a:t>
            </a:r>
          </a:p>
        </p:txBody>
      </p:sp>
      <p:sp>
        <p:nvSpPr>
          <p:cNvPr id="6" name="Footer Placeholder 5"/>
          <p:cNvSpPr>
            <a:spLocks noGrp="1"/>
          </p:cNvSpPr>
          <p:nvPr>
            <p:ph type="ftr" sz="quarter" idx="11"/>
          </p:nvPr>
        </p:nvSpPr>
        <p:spPr/>
        <p:txBody>
          <a:bodyPr/>
          <a:lstStyle/>
          <a:p>
            <a:r>
              <a:rPr lang="en-GB" dirty="0"/>
              <a:t>Presentation title</a:t>
            </a:r>
          </a:p>
        </p:txBody>
      </p:sp>
      <p:sp>
        <p:nvSpPr>
          <p:cNvPr id="9"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1665512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marL="0" indent="0">
              <a:buNone/>
              <a:defRPr/>
            </a:lvl1pPr>
            <a:lvl2pPr marL="356616">
              <a:defRPr/>
            </a:lvl2pPr>
            <a:lvl3pPr marL="713232">
              <a:defRPr/>
            </a:lvl3pPr>
            <a:lvl4pPr marL="1069848">
              <a:defRPr/>
            </a:lvl4pPr>
            <a:lvl5pPr marL="1426464">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p:cNvSpPr>
            <a:spLocks noGrp="1"/>
          </p:cNvSpPr>
          <p:nvPr>
            <p:ph type="dt" sz="half" idx="10"/>
          </p:nvPr>
        </p:nvSpPr>
        <p:spPr/>
        <p:txBody>
          <a:bodyPr/>
          <a:lstStyle/>
          <a:p>
            <a:r>
              <a:rPr lang="en-US" dirty="0"/>
              <a:t>1 January 2014</a:t>
            </a:r>
          </a:p>
        </p:txBody>
      </p:sp>
      <p:sp>
        <p:nvSpPr>
          <p:cNvPr id="6" name="Footer Placeholder 5"/>
          <p:cNvSpPr>
            <a:spLocks noGrp="1"/>
          </p:cNvSpPr>
          <p:nvPr>
            <p:ph type="ftr" sz="quarter" idx="11"/>
          </p:nvPr>
        </p:nvSpPr>
        <p:spPr/>
        <p:txBody>
          <a:bodyPr/>
          <a:lstStyle/>
          <a:p>
            <a:r>
              <a:rPr lang="en-GB" dirty="0"/>
              <a:t>Presentation title</a:t>
            </a:r>
          </a:p>
        </p:txBody>
      </p:sp>
      <p:sp>
        <p:nvSpPr>
          <p:cNvPr id="9"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9193151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6" name="Date Placeholder 5"/>
          <p:cNvSpPr>
            <a:spLocks noGrp="1"/>
          </p:cNvSpPr>
          <p:nvPr>
            <p:ph type="dt" sz="half" idx="10"/>
          </p:nvPr>
        </p:nvSpPr>
        <p:spPr/>
        <p:txBody>
          <a:bodyPr/>
          <a:lstStyle/>
          <a:p>
            <a:r>
              <a:rPr lang="en-US" dirty="0"/>
              <a:t>1 January 2014</a:t>
            </a:r>
          </a:p>
        </p:txBody>
      </p:sp>
      <p:sp>
        <p:nvSpPr>
          <p:cNvPr id="9" name="Footer Placeholder 8"/>
          <p:cNvSpPr>
            <a:spLocks noGrp="1"/>
          </p:cNvSpPr>
          <p:nvPr>
            <p:ph type="ftr" sz="quarter" idx="11"/>
          </p:nvPr>
        </p:nvSpPr>
        <p:spPr/>
        <p:txBody>
          <a:bodyPr/>
          <a:lstStyle/>
          <a:p>
            <a:r>
              <a:rPr lang="en-GB" dirty="0"/>
              <a:t>Presentation title</a:t>
            </a:r>
          </a:p>
        </p:txBody>
      </p:sp>
      <p:sp>
        <p:nvSpPr>
          <p:cNvPr id="10"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6" name="Date Placeholder 5"/>
          <p:cNvSpPr>
            <a:spLocks noGrp="1"/>
          </p:cNvSpPr>
          <p:nvPr>
            <p:ph type="dt" sz="half" idx="10"/>
          </p:nvPr>
        </p:nvSpPr>
        <p:spPr/>
        <p:txBody>
          <a:bodyPr/>
          <a:lstStyle/>
          <a:p>
            <a:r>
              <a:rPr lang="en-US" dirty="0"/>
              <a:t>1 January 2014</a:t>
            </a:r>
          </a:p>
        </p:txBody>
      </p:sp>
      <p:sp>
        <p:nvSpPr>
          <p:cNvPr id="9" name="Footer Placeholder 8"/>
          <p:cNvSpPr>
            <a:spLocks noGrp="1"/>
          </p:cNvSpPr>
          <p:nvPr>
            <p:ph type="ftr" sz="quarter" idx="11"/>
          </p:nvPr>
        </p:nvSpPr>
        <p:spPr/>
        <p:txBody>
          <a:bodyPr/>
          <a:lstStyle/>
          <a:p>
            <a:r>
              <a:rPr lang="en-GB" dirty="0"/>
              <a:t>Presentation title</a:t>
            </a:r>
          </a:p>
        </p:txBody>
      </p:sp>
      <p:sp>
        <p:nvSpPr>
          <p:cNvPr id="7"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22560200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8277" y="1425575"/>
            <a:ext cx="5387605" cy="4719638"/>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9188" y="1425575"/>
            <a:ext cx="5387605" cy="4719638"/>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9" name="Date Placeholder 8"/>
          <p:cNvSpPr>
            <a:spLocks noGrp="1"/>
          </p:cNvSpPr>
          <p:nvPr>
            <p:ph type="dt" sz="half" idx="10"/>
          </p:nvPr>
        </p:nvSpPr>
        <p:spPr/>
        <p:txBody>
          <a:bodyPr/>
          <a:lstStyle/>
          <a:p>
            <a:r>
              <a:rPr lang="en-US" dirty="0"/>
              <a:t>1 January 2014</a:t>
            </a:r>
          </a:p>
        </p:txBody>
      </p:sp>
      <p:sp>
        <p:nvSpPr>
          <p:cNvPr id="10" name="Footer Placeholder 9"/>
          <p:cNvSpPr>
            <a:spLocks noGrp="1"/>
          </p:cNvSpPr>
          <p:nvPr>
            <p:ph type="ftr" sz="quarter" idx="11"/>
          </p:nvPr>
        </p:nvSpPr>
        <p:spPr/>
        <p:txBody>
          <a:bodyPr/>
          <a:lstStyle/>
          <a:p>
            <a:r>
              <a:rPr lang="en-GB" dirty="0"/>
              <a:t>Presentation title</a:t>
            </a:r>
          </a:p>
        </p:txBody>
      </p:sp>
      <p:sp>
        <p:nvSpPr>
          <p:cNvPr id="11"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12648" y="2130552"/>
            <a:ext cx="5393208" cy="3994963"/>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9632" y="2130552"/>
            <a:ext cx="5393208" cy="3994963"/>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612648" y="1425575"/>
            <a:ext cx="5393208"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9632" y="1425575"/>
            <a:ext cx="5393208" cy="640800"/>
          </a:xfrm>
        </p:spPr>
        <p:txBody>
          <a:bodyPr anchor="t" anchorCtr="0"/>
          <a:lstStyle>
            <a:lvl1pPr>
              <a:buNone/>
              <a:defRPr b="1">
                <a:solidFill>
                  <a:schemeClr val="bg1"/>
                </a:solidFill>
              </a:defRPr>
            </a:lvl1pPr>
          </a:lstStyle>
          <a:p>
            <a:pPr lvl="0"/>
            <a:endParaRPr lang="en-GB" dirty="0"/>
          </a:p>
        </p:txBody>
      </p:sp>
      <p:sp>
        <p:nvSpPr>
          <p:cNvPr id="12" name="Date Placeholder 11"/>
          <p:cNvSpPr>
            <a:spLocks noGrp="1"/>
          </p:cNvSpPr>
          <p:nvPr>
            <p:ph type="dt" sz="half" idx="14"/>
          </p:nvPr>
        </p:nvSpPr>
        <p:spPr/>
        <p:txBody>
          <a:bodyPr/>
          <a:lstStyle/>
          <a:p>
            <a:r>
              <a:rPr lang="en-US" dirty="0"/>
              <a:t>1 January 2014</a:t>
            </a:r>
          </a:p>
        </p:txBody>
      </p:sp>
      <p:sp>
        <p:nvSpPr>
          <p:cNvPr id="13" name="Footer Placeholder 12"/>
          <p:cNvSpPr>
            <a:spLocks noGrp="1"/>
          </p:cNvSpPr>
          <p:nvPr>
            <p:ph type="ftr" sz="quarter" idx="15"/>
          </p:nvPr>
        </p:nvSpPr>
        <p:spPr/>
        <p:txBody>
          <a:bodyPr/>
          <a:lstStyle/>
          <a:p>
            <a:r>
              <a:rPr lang="en-GB" dirty="0"/>
              <a:t>Presentation title</a:t>
            </a:r>
          </a:p>
        </p:txBody>
      </p:sp>
      <p:sp>
        <p:nvSpPr>
          <p:cNvPr id="14"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07802" y="1025526"/>
            <a:ext cx="10978515" cy="1643063"/>
          </a:xfrm>
        </p:spPr>
        <p:txBody>
          <a:bodyPr/>
          <a:lstStyle>
            <a:lvl1pPr marL="0" indent="0" algn="l">
              <a:lnSpc>
                <a:spcPct val="85000"/>
              </a:lnSpc>
              <a:spcBef>
                <a:spcPts val="0"/>
              </a:spcBef>
              <a:buNone/>
              <a:defRPr sz="5000"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
        <p:nvSpPr>
          <p:cNvPr id="6" name="Date Placeholder 5"/>
          <p:cNvSpPr>
            <a:spLocks noGrp="1"/>
          </p:cNvSpPr>
          <p:nvPr>
            <p:ph type="dt" sz="half" idx="12"/>
          </p:nvPr>
        </p:nvSpPr>
        <p:spPr/>
        <p:txBody>
          <a:bodyPr/>
          <a:lstStyle/>
          <a:p>
            <a:r>
              <a:rPr lang="en-US" dirty="0"/>
              <a:t>1 January 2014</a:t>
            </a:r>
          </a:p>
        </p:txBody>
      </p:sp>
      <p:sp>
        <p:nvSpPr>
          <p:cNvPr id="7" name="Footer Placeholder 6"/>
          <p:cNvSpPr>
            <a:spLocks noGrp="1"/>
          </p:cNvSpPr>
          <p:nvPr>
            <p:ph type="ftr" sz="quarter" idx="13"/>
          </p:nvPr>
        </p:nvSpPr>
        <p:spPr/>
        <p:txBody>
          <a:bodyPr/>
          <a:lstStyle/>
          <a:p>
            <a:r>
              <a:rPr lang="en-GB" dirty="0"/>
              <a:t>Presentation title</a:t>
            </a:r>
          </a:p>
        </p:txBody>
      </p:sp>
      <p:sp>
        <p:nvSpPr>
          <p:cNvPr id="8"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9130112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8" y="201168"/>
            <a:ext cx="10978515"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a:t>Click to edit Master title style</a:t>
            </a:r>
          </a:p>
        </p:txBody>
      </p:sp>
      <p:sp>
        <p:nvSpPr>
          <p:cNvPr id="6" name="Freeform 6"/>
          <p:cNvSpPr>
            <a:spLocks/>
          </p:cNvSpPr>
          <p:nvPr userDrawn="1"/>
        </p:nvSpPr>
        <p:spPr bwMode="gray">
          <a:xfrm>
            <a:off x="598488" y="1057275"/>
            <a:ext cx="10993437"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5" name="Date Placeholder 4"/>
          <p:cNvSpPr>
            <a:spLocks noGrp="1"/>
          </p:cNvSpPr>
          <p:nvPr>
            <p:ph type="dt" sz="half" idx="10"/>
          </p:nvPr>
        </p:nvSpPr>
        <p:spPr/>
        <p:txBody>
          <a:bodyPr/>
          <a:lstStyle/>
          <a:p>
            <a:r>
              <a:rPr lang="en-US" dirty="0"/>
              <a:t>1 January 2014</a:t>
            </a:r>
          </a:p>
        </p:txBody>
      </p:sp>
      <p:sp>
        <p:nvSpPr>
          <p:cNvPr id="7" name="Footer Placeholder 6"/>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19999408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8" y="201168"/>
            <a:ext cx="10978515"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a:t>Click to edit Master title style</a:t>
            </a:r>
          </a:p>
        </p:txBody>
      </p:sp>
      <p:sp>
        <p:nvSpPr>
          <p:cNvPr id="6" name="Freeform 5"/>
          <p:cNvSpPr>
            <a:spLocks/>
          </p:cNvSpPr>
          <p:nvPr userDrawn="1"/>
        </p:nvSpPr>
        <p:spPr bwMode="gray">
          <a:xfrm>
            <a:off x="598488" y="1057275"/>
            <a:ext cx="10993437"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5" name="Date Placeholder 4"/>
          <p:cNvSpPr>
            <a:spLocks noGrp="1"/>
          </p:cNvSpPr>
          <p:nvPr>
            <p:ph type="dt" sz="half" idx="10"/>
          </p:nvPr>
        </p:nvSpPr>
        <p:spPr/>
        <p:txBody>
          <a:bodyPr/>
          <a:lstStyle/>
          <a:p>
            <a:r>
              <a:rPr lang="en-US" dirty="0"/>
              <a:t>1 January 2014</a:t>
            </a:r>
          </a:p>
        </p:txBody>
      </p:sp>
      <p:sp>
        <p:nvSpPr>
          <p:cNvPr id="7" name="Footer Placeholder 6"/>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2528647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8"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p:cNvSpPr>
            <a:spLocks noGrp="1"/>
          </p:cNvSpPr>
          <p:nvPr>
            <p:ph type="dt" sz="half" idx="10"/>
          </p:nvPr>
        </p:nvSpPr>
        <p:spPr/>
        <p:txBody>
          <a:bodyPr/>
          <a:lstStyle>
            <a:lvl1pPr>
              <a:defRPr>
                <a:solidFill>
                  <a:schemeClr val="bg1"/>
                </a:solidFill>
              </a:defRPr>
            </a:lvl1pPr>
          </a:lstStyle>
          <a:p>
            <a:r>
              <a:rPr lang="en-US" dirty="0"/>
              <a:t>1 January 2014</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GB" dirty="0"/>
              <a:t>Presentation title</a:t>
            </a:r>
          </a:p>
        </p:txBody>
      </p:sp>
    </p:spTree>
    <p:extLst>
      <p:ext uri="{BB962C8B-B14F-4D97-AF65-F5344CB8AC3E}">
        <p14:creationId xmlns:p14="http://schemas.microsoft.com/office/powerpoint/2010/main" val="3404136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8" y="201168"/>
            <a:ext cx="10978515"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a:t>Click to edit Master title style</a:t>
            </a:r>
          </a:p>
        </p:txBody>
      </p:sp>
      <p:sp>
        <p:nvSpPr>
          <p:cNvPr id="5" name="Freeform 4"/>
          <p:cNvSpPr>
            <a:spLocks/>
          </p:cNvSpPr>
          <p:nvPr userDrawn="1"/>
        </p:nvSpPr>
        <p:spPr bwMode="gray">
          <a:xfrm>
            <a:off x="594996" y="1057275"/>
            <a:ext cx="10993437"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blipFill dpi="0" rotWithShape="1">
            <a:blip r:embed="rId2" cstate="print"/>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6" name="Date Placeholder 5"/>
          <p:cNvSpPr>
            <a:spLocks noGrp="1"/>
          </p:cNvSpPr>
          <p:nvPr>
            <p:ph type="dt" sz="half" idx="10"/>
          </p:nvPr>
        </p:nvSpPr>
        <p:spPr/>
        <p:txBody>
          <a:bodyPr/>
          <a:lstStyle/>
          <a:p>
            <a:r>
              <a:rPr lang="en-US" dirty="0"/>
              <a:t>1 January 2014</a:t>
            </a:r>
          </a:p>
        </p:txBody>
      </p:sp>
      <p:sp>
        <p:nvSpPr>
          <p:cNvPr id="7" name="Footer Placeholder 6"/>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25286478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1 January 2014</a:t>
            </a:r>
          </a:p>
        </p:txBody>
      </p:sp>
      <p:sp>
        <p:nvSpPr>
          <p:cNvPr id="5" name="Footer Placeholder 4"/>
          <p:cNvSpPr>
            <a:spLocks noGrp="1"/>
          </p:cNvSpPr>
          <p:nvPr>
            <p:ph type="ftr" sz="quarter" idx="11"/>
          </p:nvPr>
        </p:nvSpPr>
        <p:spPr/>
        <p:txBody>
          <a:bodyPr/>
          <a:lstStyle/>
          <a:p>
            <a:r>
              <a:rPr lang="en-GB" dirty="0"/>
              <a:t>Presentation title</a:t>
            </a:r>
          </a:p>
        </p:txBody>
      </p:sp>
      <p:sp>
        <p:nvSpPr>
          <p:cNvPr id="6"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3506808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0900077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7189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Cover_CleanImage">
    <p:spTree>
      <p:nvGrpSpPr>
        <p:cNvPr id="1" name=""/>
        <p:cNvGrpSpPr/>
        <p:nvPr/>
      </p:nvGrpSpPr>
      <p:grpSpPr>
        <a:xfrm>
          <a:off x="0" y="0"/>
          <a:ext cx="0" cy="0"/>
          <a:chOff x="0" y="0"/>
          <a:chExt cx="0" cy="0"/>
        </a:xfrm>
      </p:grpSpPr>
      <p:pic>
        <p:nvPicPr>
          <p:cNvPr id="35842" name="Picture 2" descr="C:\Users\grace.lee40\Desktop\EY\02 Internal\04 Design Resources\01 Images\02 Stock Photos\14H05623_RF.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0" y="0"/>
            <a:ext cx="1219835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itle 1"/>
          <p:cNvSpPr>
            <a:spLocks noGrp="1"/>
          </p:cNvSpPr>
          <p:nvPr>
            <p:ph type="ctrTitle"/>
          </p:nvPr>
        </p:nvSpPr>
        <p:spPr>
          <a:xfrm>
            <a:off x="609918" y="457200"/>
            <a:ext cx="8294878" cy="860400"/>
          </a:xfrm>
        </p:spPr>
        <p:txBody>
          <a:bodyPr/>
          <a:lstStyle>
            <a:lvl1pPr>
              <a:defRPr sz="2100" b="1">
                <a:solidFill>
                  <a:srgbClr val="404040"/>
                </a:solidFill>
                <a:latin typeface="+mn-lt"/>
                <a:cs typeface="Arial" pitchFamily="34" charset="0"/>
              </a:defRPr>
            </a:lvl1pPr>
          </a:lstStyle>
          <a:p>
            <a:r>
              <a:rPr lang="en-US"/>
              <a:t>Click to edit Master title style</a:t>
            </a:r>
            <a:endParaRPr lang="en-GB" dirty="0"/>
          </a:p>
        </p:txBody>
      </p:sp>
      <p:sp>
        <p:nvSpPr>
          <p:cNvPr id="15" name="Subtitle 2"/>
          <p:cNvSpPr>
            <a:spLocks noGrp="1"/>
          </p:cNvSpPr>
          <p:nvPr>
            <p:ph type="subTitle" idx="1"/>
          </p:nvPr>
        </p:nvSpPr>
        <p:spPr>
          <a:xfrm>
            <a:off x="609919" y="1463041"/>
            <a:ext cx="8294878" cy="645742"/>
          </a:xfrm>
        </p:spPr>
        <p:txBody>
          <a:bodyPr/>
          <a:lstStyle>
            <a:lvl1pPr marL="0" indent="0" algn="l">
              <a:buNone/>
              <a:defRPr sz="1500">
                <a:solidFill>
                  <a:srgbClr val="404040"/>
                </a:solidFill>
                <a:latin typeface="+mn-lt"/>
                <a:cs typeface="Arial" pitchFamily="34" charset="0"/>
              </a:defRPr>
            </a:lvl1pPr>
            <a:lvl2pPr marL="0" indent="0" algn="l">
              <a:buNone/>
              <a:defRPr sz="1200">
                <a:solidFill>
                  <a:srgbClr val="404040"/>
                </a:solidFill>
              </a:defRPr>
            </a:lvl2pPr>
            <a:lvl3pPr marL="685148" indent="0" algn="ctr">
              <a:buNone/>
              <a:defRPr>
                <a:solidFill>
                  <a:schemeClr val="tx1">
                    <a:tint val="75000"/>
                  </a:schemeClr>
                </a:solidFill>
              </a:defRPr>
            </a:lvl3pPr>
            <a:lvl4pPr marL="1027723" indent="0" algn="ctr">
              <a:buNone/>
              <a:defRPr>
                <a:solidFill>
                  <a:schemeClr val="tx1">
                    <a:tint val="75000"/>
                  </a:schemeClr>
                </a:solidFill>
              </a:defRPr>
            </a:lvl4pPr>
            <a:lvl5pPr marL="1370297" indent="0" algn="ctr">
              <a:buNone/>
              <a:defRPr>
                <a:solidFill>
                  <a:schemeClr val="tx1">
                    <a:tint val="75000"/>
                  </a:schemeClr>
                </a:solidFill>
              </a:defRPr>
            </a:lvl5pPr>
            <a:lvl6pPr marL="1712871" indent="0" algn="ctr">
              <a:buNone/>
              <a:defRPr>
                <a:solidFill>
                  <a:schemeClr val="tx1">
                    <a:tint val="75000"/>
                  </a:schemeClr>
                </a:solidFill>
              </a:defRPr>
            </a:lvl6pPr>
            <a:lvl7pPr marL="2055443" indent="0" algn="ctr">
              <a:buNone/>
              <a:defRPr>
                <a:solidFill>
                  <a:schemeClr val="tx1">
                    <a:tint val="75000"/>
                  </a:schemeClr>
                </a:solidFill>
              </a:defRPr>
            </a:lvl7pPr>
            <a:lvl8pPr marL="2398019" indent="0" algn="ctr">
              <a:buNone/>
              <a:defRPr>
                <a:solidFill>
                  <a:schemeClr val="tx1">
                    <a:tint val="75000"/>
                  </a:schemeClr>
                </a:solidFill>
              </a:defRPr>
            </a:lvl8pPr>
            <a:lvl9pPr marL="2740593" indent="0" algn="ctr">
              <a:buNone/>
              <a:defRPr>
                <a:solidFill>
                  <a:schemeClr val="tx1">
                    <a:tint val="75000"/>
                  </a:schemeClr>
                </a:solidFill>
              </a:defRPr>
            </a:lvl9pPr>
          </a:lstStyle>
          <a:p>
            <a:pPr lvl="0"/>
            <a:r>
              <a:rPr lang="en-US"/>
              <a:t>Click to edit Master subtitle style</a:t>
            </a:r>
            <a:endParaRPr lang="en-GB" dirty="0"/>
          </a:p>
        </p:txBody>
      </p:sp>
      <p:grpSp>
        <p:nvGrpSpPr>
          <p:cNvPr id="2" name="Group 4"/>
          <p:cNvGrpSpPr>
            <a:grpSpLocks noChangeAspect="1"/>
          </p:cNvGrpSpPr>
          <p:nvPr/>
        </p:nvGrpSpPr>
        <p:grpSpPr bwMode="auto">
          <a:xfrm>
            <a:off x="10283894" y="5340350"/>
            <a:ext cx="1317252" cy="1157288"/>
            <a:chOff x="4856" y="3364"/>
            <a:chExt cx="622" cy="729"/>
          </a:xfrm>
        </p:grpSpPr>
        <p:sp>
          <p:nvSpPr>
            <p:cNvPr id="4" name="Freeform 5"/>
            <p:cNvSpPr>
              <a:spLocks/>
            </p:cNvSpPr>
            <p:nvPr/>
          </p:nvSpPr>
          <p:spPr bwMode="auto">
            <a:xfrm>
              <a:off x="4856"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pPr defTabSz="685148"/>
              <a:endParaRPr lang="en-CA" sz="1350" dirty="0">
                <a:solidFill>
                  <a:srgbClr val="000000"/>
                </a:solidFill>
              </a:endParaRPr>
            </a:p>
          </p:txBody>
        </p:sp>
        <p:sp>
          <p:nvSpPr>
            <p:cNvPr id="5" name="Freeform 6"/>
            <p:cNvSpPr>
              <a:spLocks noEditPoints="1"/>
            </p:cNvSpPr>
            <p:nvPr/>
          </p:nvSpPr>
          <p:spPr bwMode="auto">
            <a:xfrm>
              <a:off x="4856"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41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62"/>
                  </a:moveTo>
                  <a:lnTo>
                    <a:pt x="597" y="1874"/>
                  </a:lnTo>
                  <a:lnTo>
                    <a:pt x="541" y="1874"/>
                  </a:lnTo>
                  <a:lnTo>
                    <a:pt x="541" y="1651"/>
                  </a:lnTo>
                  <a:lnTo>
                    <a:pt x="597" y="1651"/>
                  </a:lnTo>
                  <a:lnTo>
                    <a:pt x="597" y="1762"/>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8"/>
                  </a:moveTo>
                  <a:lnTo>
                    <a:pt x="597" y="1619"/>
                  </a:lnTo>
                  <a:lnTo>
                    <a:pt x="541" y="1619"/>
                  </a:lnTo>
                  <a:lnTo>
                    <a:pt x="541" y="1563"/>
                  </a:lnTo>
                  <a:lnTo>
                    <a:pt x="597" y="1563"/>
                  </a:lnTo>
                  <a:lnTo>
                    <a:pt x="597" y="1598"/>
                  </a:lnTo>
                  <a:close/>
                  <a:moveTo>
                    <a:pt x="981" y="1651"/>
                  </a:moveTo>
                  <a:lnTo>
                    <a:pt x="1037" y="1651"/>
                  </a:lnTo>
                  <a:lnTo>
                    <a:pt x="1037" y="1765"/>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41"/>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51"/>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pPr defTabSz="685148"/>
              <a:endParaRPr lang="en-CA" sz="1350" dirty="0">
                <a:solidFill>
                  <a:srgbClr val="000000"/>
                </a:solidFill>
              </a:endParaRPr>
            </a:p>
          </p:txBody>
        </p:sp>
      </p:grpSp>
    </p:spTree>
    <p:extLst>
      <p:ext uri="{BB962C8B-B14F-4D97-AF65-F5344CB8AC3E}">
        <p14:creationId xmlns:p14="http://schemas.microsoft.com/office/powerpoint/2010/main" val="34567849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Cover_NewBeam">
    <p:spTree>
      <p:nvGrpSpPr>
        <p:cNvPr id="1" name=""/>
        <p:cNvGrpSpPr/>
        <p:nvPr/>
      </p:nvGrpSpPr>
      <p:grpSpPr>
        <a:xfrm>
          <a:off x="0" y="0"/>
          <a:ext cx="0" cy="0"/>
          <a:chOff x="0" y="0"/>
          <a:chExt cx="0" cy="0"/>
        </a:xfrm>
      </p:grpSpPr>
      <p:sp>
        <p:nvSpPr>
          <p:cNvPr id="10" name="Rectangle 1"/>
          <p:cNvSpPr>
            <a:spLocks noChangeAspect="1"/>
          </p:cNvSpPr>
          <p:nvPr/>
        </p:nvSpPr>
        <p:spPr>
          <a:xfrm>
            <a:off x="2578394" y="777246"/>
            <a:ext cx="9012167" cy="3400425"/>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8516" tIns="34256" rIns="68516" bIns="34256" rtlCol="0" anchor="t" anchorCtr="0"/>
          <a:lstStyle/>
          <a:p>
            <a:pPr algn="ctr" defTabSz="685148"/>
            <a:endParaRPr lang="en-US" sz="900" dirty="0">
              <a:solidFill>
                <a:srgbClr val="000000"/>
              </a:solidFill>
            </a:endParaRPr>
          </a:p>
        </p:txBody>
      </p:sp>
      <p:sp>
        <p:nvSpPr>
          <p:cNvPr id="12" name="Title 1"/>
          <p:cNvSpPr>
            <a:spLocks noGrp="1"/>
          </p:cNvSpPr>
          <p:nvPr>
            <p:ph type="ctrTitle"/>
          </p:nvPr>
        </p:nvSpPr>
        <p:spPr>
          <a:xfrm>
            <a:off x="2951999" y="2240283"/>
            <a:ext cx="8294878" cy="860400"/>
          </a:xfrm>
        </p:spPr>
        <p:txBody>
          <a:bodyPr/>
          <a:lstStyle>
            <a:lvl1pPr>
              <a:defRPr sz="2100" b="1">
                <a:solidFill>
                  <a:schemeClr val="tx1">
                    <a:lumMod val="75000"/>
                    <a:lumOff val="25000"/>
                  </a:schemeClr>
                </a:solidFill>
                <a:latin typeface="+mn-lt"/>
                <a:cs typeface="Arial" pitchFamily="34" charset="0"/>
              </a:defRPr>
            </a:lvl1pPr>
          </a:lstStyle>
          <a:p>
            <a:r>
              <a:rPr lang="en-US"/>
              <a:t>Click to edit Master title style</a:t>
            </a:r>
            <a:endParaRPr lang="en-GB" dirty="0"/>
          </a:p>
        </p:txBody>
      </p:sp>
      <p:sp>
        <p:nvSpPr>
          <p:cNvPr id="15" name="Subtitle 2"/>
          <p:cNvSpPr>
            <a:spLocks noGrp="1"/>
          </p:cNvSpPr>
          <p:nvPr>
            <p:ph type="subTitle" idx="1"/>
          </p:nvPr>
        </p:nvSpPr>
        <p:spPr>
          <a:xfrm>
            <a:off x="2952001" y="3220754"/>
            <a:ext cx="8294878" cy="645742"/>
          </a:xfrm>
        </p:spPr>
        <p:txBody>
          <a:bodyPr/>
          <a:lstStyle>
            <a:lvl1pPr marL="0" indent="0" algn="l">
              <a:buNone/>
              <a:defRPr sz="1500">
                <a:solidFill>
                  <a:schemeClr val="tx1">
                    <a:lumMod val="75000"/>
                    <a:lumOff val="25000"/>
                  </a:schemeClr>
                </a:solidFill>
                <a:latin typeface="+mn-lt"/>
                <a:cs typeface="Arial" pitchFamily="34" charset="0"/>
              </a:defRPr>
            </a:lvl1pPr>
            <a:lvl2pPr marL="0" indent="0" algn="l">
              <a:buNone/>
              <a:defRPr sz="1200">
                <a:solidFill>
                  <a:srgbClr val="404040"/>
                </a:solidFill>
              </a:defRPr>
            </a:lvl2pPr>
            <a:lvl3pPr marL="685148" indent="0" algn="ctr">
              <a:buNone/>
              <a:defRPr>
                <a:solidFill>
                  <a:schemeClr val="tx1">
                    <a:tint val="75000"/>
                  </a:schemeClr>
                </a:solidFill>
              </a:defRPr>
            </a:lvl3pPr>
            <a:lvl4pPr marL="1027723" indent="0" algn="ctr">
              <a:buNone/>
              <a:defRPr>
                <a:solidFill>
                  <a:schemeClr val="tx1">
                    <a:tint val="75000"/>
                  </a:schemeClr>
                </a:solidFill>
              </a:defRPr>
            </a:lvl4pPr>
            <a:lvl5pPr marL="1370297" indent="0" algn="ctr">
              <a:buNone/>
              <a:defRPr>
                <a:solidFill>
                  <a:schemeClr val="tx1">
                    <a:tint val="75000"/>
                  </a:schemeClr>
                </a:solidFill>
              </a:defRPr>
            </a:lvl5pPr>
            <a:lvl6pPr marL="1712871" indent="0" algn="ctr">
              <a:buNone/>
              <a:defRPr>
                <a:solidFill>
                  <a:schemeClr val="tx1">
                    <a:tint val="75000"/>
                  </a:schemeClr>
                </a:solidFill>
              </a:defRPr>
            </a:lvl6pPr>
            <a:lvl7pPr marL="2055443" indent="0" algn="ctr">
              <a:buNone/>
              <a:defRPr>
                <a:solidFill>
                  <a:schemeClr val="tx1">
                    <a:tint val="75000"/>
                  </a:schemeClr>
                </a:solidFill>
              </a:defRPr>
            </a:lvl7pPr>
            <a:lvl8pPr marL="2398019" indent="0" algn="ctr">
              <a:buNone/>
              <a:defRPr>
                <a:solidFill>
                  <a:schemeClr val="tx1">
                    <a:tint val="75000"/>
                  </a:schemeClr>
                </a:solidFill>
              </a:defRPr>
            </a:lvl8pPr>
            <a:lvl9pPr marL="2740593" indent="0" algn="ctr">
              <a:buNone/>
              <a:defRPr>
                <a:solidFill>
                  <a:schemeClr val="tx1">
                    <a:tint val="75000"/>
                  </a:schemeClr>
                </a:solidFill>
              </a:defRPr>
            </a:lvl9pPr>
          </a:lstStyle>
          <a:p>
            <a:pPr lvl="0"/>
            <a:r>
              <a:rPr lang="en-US"/>
              <a:t>Click to edit Master subtitle style</a:t>
            </a:r>
            <a:endParaRPr lang="en-GB" dirty="0"/>
          </a:p>
        </p:txBody>
      </p:sp>
      <p:grpSp>
        <p:nvGrpSpPr>
          <p:cNvPr id="2" name="Group 4"/>
          <p:cNvGrpSpPr>
            <a:grpSpLocks noChangeAspect="1"/>
          </p:cNvGrpSpPr>
          <p:nvPr/>
        </p:nvGrpSpPr>
        <p:grpSpPr bwMode="auto">
          <a:xfrm>
            <a:off x="10370716" y="5340354"/>
            <a:ext cx="1219835" cy="1071701"/>
            <a:chOff x="4856" y="3364"/>
            <a:chExt cx="622" cy="729"/>
          </a:xfrm>
        </p:grpSpPr>
        <p:sp>
          <p:nvSpPr>
            <p:cNvPr id="4" name="Freeform 5"/>
            <p:cNvSpPr>
              <a:spLocks/>
            </p:cNvSpPr>
            <p:nvPr/>
          </p:nvSpPr>
          <p:spPr bwMode="auto">
            <a:xfrm>
              <a:off x="4856"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pPr defTabSz="685148"/>
              <a:endParaRPr lang="en-CA" sz="1350" dirty="0">
                <a:solidFill>
                  <a:srgbClr val="000000"/>
                </a:solidFill>
              </a:endParaRPr>
            </a:p>
          </p:txBody>
        </p:sp>
        <p:sp>
          <p:nvSpPr>
            <p:cNvPr id="5" name="Freeform 6"/>
            <p:cNvSpPr>
              <a:spLocks noEditPoints="1"/>
            </p:cNvSpPr>
            <p:nvPr/>
          </p:nvSpPr>
          <p:spPr bwMode="auto">
            <a:xfrm>
              <a:off x="4856"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41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62"/>
                  </a:moveTo>
                  <a:lnTo>
                    <a:pt x="597" y="1874"/>
                  </a:lnTo>
                  <a:lnTo>
                    <a:pt x="541" y="1874"/>
                  </a:lnTo>
                  <a:lnTo>
                    <a:pt x="541" y="1651"/>
                  </a:lnTo>
                  <a:lnTo>
                    <a:pt x="597" y="1651"/>
                  </a:lnTo>
                  <a:lnTo>
                    <a:pt x="597" y="1762"/>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8"/>
                  </a:moveTo>
                  <a:lnTo>
                    <a:pt x="597" y="1619"/>
                  </a:lnTo>
                  <a:lnTo>
                    <a:pt x="541" y="1619"/>
                  </a:lnTo>
                  <a:lnTo>
                    <a:pt x="541" y="1563"/>
                  </a:lnTo>
                  <a:lnTo>
                    <a:pt x="597" y="1563"/>
                  </a:lnTo>
                  <a:lnTo>
                    <a:pt x="597" y="1598"/>
                  </a:lnTo>
                  <a:close/>
                  <a:moveTo>
                    <a:pt x="981" y="1651"/>
                  </a:moveTo>
                  <a:lnTo>
                    <a:pt x="1037" y="1651"/>
                  </a:lnTo>
                  <a:lnTo>
                    <a:pt x="1037" y="1765"/>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41"/>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51"/>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defTabSz="685148"/>
              <a:endParaRPr lang="en-CA" sz="1350" dirty="0">
                <a:solidFill>
                  <a:srgbClr val="000000"/>
                </a:solidFill>
              </a:endParaRPr>
            </a:p>
          </p:txBody>
        </p:sp>
      </p:grpSp>
    </p:spTree>
    <p:extLst>
      <p:ext uri="{BB962C8B-B14F-4D97-AF65-F5344CB8AC3E}">
        <p14:creationId xmlns:p14="http://schemas.microsoft.com/office/powerpoint/2010/main" val="34550415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Cover_ClassicBeam">
    <p:spTree>
      <p:nvGrpSpPr>
        <p:cNvPr id="1" name=""/>
        <p:cNvGrpSpPr/>
        <p:nvPr/>
      </p:nvGrpSpPr>
      <p:grpSpPr>
        <a:xfrm>
          <a:off x="0" y="0"/>
          <a:ext cx="0" cy="0"/>
          <a:chOff x="0" y="0"/>
          <a:chExt cx="0" cy="0"/>
        </a:xfrm>
      </p:grpSpPr>
      <p:sp>
        <p:nvSpPr>
          <p:cNvPr id="2" name="Title 1"/>
          <p:cNvSpPr>
            <a:spLocks noGrp="1"/>
          </p:cNvSpPr>
          <p:nvPr>
            <p:ph type="ctrTitle"/>
          </p:nvPr>
        </p:nvSpPr>
        <p:spPr>
          <a:xfrm>
            <a:off x="3112020" y="777603"/>
            <a:ext cx="7323813" cy="860400"/>
          </a:xfrm>
        </p:spPr>
        <p:txBody>
          <a:bodyPr/>
          <a:lstStyle>
            <a:lvl1pPr>
              <a:defRPr sz="2100">
                <a:solidFill>
                  <a:schemeClr val="tx1">
                    <a:lumMod val="75000"/>
                    <a:lumOff val="25000"/>
                  </a:schemeClr>
                </a:solidFill>
              </a:defRPr>
            </a:lvl1pPr>
          </a:lstStyle>
          <a:p>
            <a:r>
              <a:rPr lang="en-US"/>
              <a:t>Click to edit Master title style</a:t>
            </a:r>
            <a:endParaRPr lang="en-GB" dirty="0"/>
          </a:p>
        </p:txBody>
      </p:sp>
      <p:sp>
        <p:nvSpPr>
          <p:cNvPr id="3" name="Subtitle 2"/>
          <p:cNvSpPr>
            <a:spLocks noGrp="1"/>
          </p:cNvSpPr>
          <p:nvPr>
            <p:ph type="subTitle" idx="1"/>
          </p:nvPr>
        </p:nvSpPr>
        <p:spPr>
          <a:xfrm>
            <a:off x="3112020" y="1753200"/>
            <a:ext cx="7323813" cy="968400"/>
          </a:xfrm>
        </p:spPr>
        <p:txBody>
          <a:bodyPr/>
          <a:lstStyle>
            <a:lvl1pPr marL="0" indent="0" algn="l">
              <a:buNone/>
              <a:defRPr sz="1500">
                <a:solidFill>
                  <a:schemeClr val="tx1">
                    <a:lumMod val="75000"/>
                    <a:lumOff val="25000"/>
                  </a:schemeClr>
                </a:solidFill>
              </a:defRPr>
            </a:lvl1pPr>
            <a:lvl2pPr marL="0" indent="0" algn="l">
              <a:buNone/>
              <a:defRPr sz="1200">
                <a:solidFill>
                  <a:schemeClr val="tx1">
                    <a:tint val="75000"/>
                  </a:schemeClr>
                </a:solidFill>
              </a:defRPr>
            </a:lvl2pPr>
            <a:lvl3pPr marL="685148" indent="0" algn="ctr">
              <a:buNone/>
              <a:defRPr>
                <a:solidFill>
                  <a:schemeClr val="tx1">
                    <a:tint val="75000"/>
                  </a:schemeClr>
                </a:solidFill>
              </a:defRPr>
            </a:lvl3pPr>
            <a:lvl4pPr marL="1027723" indent="0" algn="ctr">
              <a:buNone/>
              <a:defRPr>
                <a:solidFill>
                  <a:schemeClr val="tx1">
                    <a:tint val="75000"/>
                  </a:schemeClr>
                </a:solidFill>
              </a:defRPr>
            </a:lvl4pPr>
            <a:lvl5pPr marL="1370297" indent="0" algn="ctr">
              <a:buNone/>
              <a:defRPr>
                <a:solidFill>
                  <a:schemeClr val="tx1">
                    <a:tint val="75000"/>
                  </a:schemeClr>
                </a:solidFill>
              </a:defRPr>
            </a:lvl5pPr>
            <a:lvl6pPr marL="1712871" indent="0" algn="ctr">
              <a:buNone/>
              <a:defRPr>
                <a:solidFill>
                  <a:schemeClr val="tx1">
                    <a:tint val="75000"/>
                  </a:schemeClr>
                </a:solidFill>
              </a:defRPr>
            </a:lvl6pPr>
            <a:lvl7pPr marL="2055443" indent="0" algn="ctr">
              <a:buNone/>
              <a:defRPr>
                <a:solidFill>
                  <a:schemeClr val="tx1">
                    <a:tint val="75000"/>
                  </a:schemeClr>
                </a:solidFill>
              </a:defRPr>
            </a:lvl7pPr>
            <a:lvl8pPr marL="2398019" indent="0" algn="ctr">
              <a:buNone/>
              <a:defRPr>
                <a:solidFill>
                  <a:schemeClr val="tx1">
                    <a:tint val="75000"/>
                  </a:schemeClr>
                </a:solidFill>
              </a:defRPr>
            </a:lvl8pPr>
            <a:lvl9pPr marL="2740593" indent="0" algn="ctr">
              <a:buNone/>
              <a:defRPr>
                <a:solidFill>
                  <a:schemeClr val="tx1">
                    <a:tint val="75000"/>
                  </a:schemeClr>
                </a:solidFill>
              </a:defRPr>
            </a:lvl9pPr>
          </a:lstStyle>
          <a:p>
            <a:r>
              <a:rPr lang="en-US"/>
              <a:t>Click to edit Master subtitle style</a:t>
            </a:r>
            <a:endParaRPr lang="en-GB" dirty="0"/>
          </a:p>
        </p:txBody>
      </p:sp>
      <p:grpSp>
        <p:nvGrpSpPr>
          <p:cNvPr id="12" name="Group 11"/>
          <p:cNvGrpSpPr/>
          <p:nvPr/>
        </p:nvGrpSpPr>
        <p:grpSpPr>
          <a:xfrm>
            <a:off x="-8714" y="2405087"/>
            <a:ext cx="12207064" cy="3349170"/>
            <a:chOff x="-6532" y="2405084"/>
            <a:chExt cx="9150532" cy="3349170"/>
          </a:xfrm>
        </p:grpSpPr>
        <p:sp>
          <p:nvSpPr>
            <p:cNvPr id="1032" name="Freeform 8"/>
            <p:cNvSpPr>
              <a:spLocks/>
            </p:cNvSpPr>
            <p:nvPr/>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defTabSz="685148"/>
              <a:endParaRPr lang="en-GB" sz="1350" dirty="0">
                <a:solidFill>
                  <a:srgbClr val="000000"/>
                </a:solidFill>
              </a:endParaRPr>
            </a:p>
          </p:txBody>
        </p:sp>
        <p:pic>
          <p:nvPicPr>
            <p:cNvPr id="8" name="Picture 3"/>
            <p:cNvPicPr>
              <a:picLocks noChangeAspect="1" noChangeArrowheads="1"/>
            </p:cNvPicPr>
            <p:nvPr/>
          </p:nvPicPr>
          <p:blipFill>
            <a:blip r:embed="rId2" cstate="print"/>
            <a:srcRect/>
            <a:stretch>
              <a:fillRect/>
            </a:stretch>
          </p:blipFill>
          <p:spPr bwMode="auto">
            <a:xfrm>
              <a:off x="-6532" y="4411503"/>
              <a:ext cx="2289891" cy="1342751"/>
            </a:xfrm>
            <a:prstGeom prst="rect">
              <a:avLst/>
            </a:prstGeom>
            <a:noFill/>
            <a:ln w="9525">
              <a:noFill/>
              <a:miter lim="800000"/>
              <a:headEnd/>
              <a:tailEnd/>
            </a:ln>
            <a:effectLst/>
          </p:spPr>
        </p:pic>
      </p:grpSp>
      <p:sp>
        <p:nvSpPr>
          <p:cNvPr id="5" name="Text Placeholder 4"/>
          <p:cNvSpPr>
            <a:spLocks noGrp="1"/>
          </p:cNvSpPr>
          <p:nvPr>
            <p:ph type="body" sz="quarter" idx="10"/>
          </p:nvPr>
        </p:nvSpPr>
        <p:spPr>
          <a:xfrm>
            <a:off x="3112020" y="2858135"/>
            <a:ext cx="3659505" cy="274320"/>
          </a:xfrm>
        </p:spPr>
        <p:txBody>
          <a:bodyPr/>
          <a:lstStyle>
            <a:lvl1pPr marL="0" indent="0">
              <a:buNone/>
              <a:defRPr>
                <a:solidFill>
                  <a:schemeClr val="tx1">
                    <a:lumMod val="75000"/>
                    <a:lumOff val="25000"/>
                  </a:schemeClr>
                </a:solidFill>
              </a:defRPr>
            </a:lvl1pPr>
          </a:lstStyle>
          <a:p>
            <a:pPr lvl="0"/>
            <a:r>
              <a:rPr lang="en-US"/>
              <a:t>Click to edit Master text styles</a:t>
            </a:r>
          </a:p>
        </p:txBody>
      </p:sp>
      <p:grpSp>
        <p:nvGrpSpPr>
          <p:cNvPr id="4" name="Group 4"/>
          <p:cNvGrpSpPr>
            <a:grpSpLocks noChangeAspect="1"/>
          </p:cNvGrpSpPr>
          <p:nvPr/>
        </p:nvGrpSpPr>
        <p:grpSpPr bwMode="auto">
          <a:xfrm>
            <a:off x="3030528" y="5748347"/>
            <a:ext cx="1219835" cy="692817"/>
            <a:chOff x="1431" y="3621"/>
            <a:chExt cx="619" cy="469"/>
          </a:xfrm>
        </p:grpSpPr>
        <p:sp>
          <p:nvSpPr>
            <p:cNvPr id="7" name="Freeform 5"/>
            <p:cNvSpPr>
              <a:spLocks/>
            </p:cNvSpPr>
            <p:nvPr/>
          </p:nvSpPr>
          <p:spPr bwMode="auto">
            <a:xfrm>
              <a:off x="1436" y="3621"/>
              <a:ext cx="200" cy="251"/>
            </a:xfrm>
            <a:custGeom>
              <a:avLst/>
              <a:gdLst>
                <a:gd name="T0" fmla="*/ 75 w 200"/>
                <a:gd name="T1" fmla="*/ 152 h 251"/>
                <a:gd name="T2" fmla="*/ 165 w 200"/>
                <a:gd name="T3" fmla="*/ 152 h 251"/>
                <a:gd name="T4" fmla="*/ 165 w 200"/>
                <a:gd name="T5" fmla="*/ 99 h 251"/>
                <a:gd name="T6" fmla="*/ 75 w 200"/>
                <a:gd name="T7" fmla="*/ 99 h 251"/>
                <a:gd name="T8" fmla="*/ 75 w 200"/>
                <a:gd name="T9" fmla="*/ 58 h 251"/>
                <a:gd name="T10" fmla="*/ 175 w 200"/>
                <a:gd name="T11" fmla="*/ 58 h 251"/>
                <a:gd name="T12" fmla="*/ 142 w 200"/>
                <a:gd name="T13" fmla="*/ 0 h 251"/>
                <a:gd name="T14" fmla="*/ 0 w 200"/>
                <a:gd name="T15" fmla="*/ 0 h 251"/>
                <a:gd name="T16" fmla="*/ 0 w 200"/>
                <a:gd name="T17" fmla="*/ 251 h 251"/>
                <a:gd name="T18" fmla="*/ 200 w 200"/>
                <a:gd name="T19" fmla="*/ 251 h 251"/>
                <a:gd name="T20" fmla="*/ 200 w 200"/>
                <a:gd name="T21" fmla="*/ 193 h 251"/>
                <a:gd name="T22" fmla="*/ 75 w 200"/>
                <a:gd name="T23" fmla="*/ 193 h 251"/>
                <a:gd name="T24" fmla="*/ 75 w 200"/>
                <a:gd name="T25" fmla="*/ 15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251">
                  <a:moveTo>
                    <a:pt x="75" y="152"/>
                  </a:moveTo>
                  <a:lnTo>
                    <a:pt x="165" y="152"/>
                  </a:lnTo>
                  <a:lnTo>
                    <a:pt x="165" y="99"/>
                  </a:lnTo>
                  <a:lnTo>
                    <a:pt x="75" y="99"/>
                  </a:lnTo>
                  <a:lnTo>
                    <a:pt x="75" y="58"/>
                  </a:lnTo>
                  <a:lnTo>
                    <a:pt x="175" y="58"/>
                  </a:lnTo>
                  <a:lnTo>
                    <a:pt x="142" y="0"/>
                  </a:lnTo>
                  <a:lnTo>
                    <a:pt x="0" y="0"/>
                  </a:lnTo>
                  <a:lnTo>
                    <a:pt x="0" y="251"/>
                  </a:lnTo>
                  <a:lnTo>
                    <a:pt x="200" y="251"/>
                  </a:lnTo>
                  <a:lnTo>
                    <a:pt x="200" y="193"/>
                  </a:lnTo>
                  <a:lnTo>
                    <a:pt x="75" y="193"/>
                  </a:lnTo>
                  <a:lnTo>
                    <a:pt x="75" y="152"/>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defTabSz="685148"/>
              <a:endParaRPr lang="en-CA" sz="1350" dirty="0">
                <a:solidFill>
                  <a:srgbClr val="000000"/>
                </a:solidFill>
              </a:endParaRPr>
            </a:p>
          </p:txBody>
        </p:sp>
        <p:sp>
          <p:nvSpPr>
            <p:cNvPr id="10" name="Freeform 6"/>
            <p:cNvSpPr>
              <a:spLocks/>
            </p:cNvSpPr>
            <p:nvPr/>
          </p:nvSpPr>
          <p:spPr bwMode="auto">
            <a:xfrm>
              <a:off x="1601" y="3621"/>
              <a:ext cx="251" cy="251"/>
            </a:xfrm>
            <a:custGeom>
              <a:avLst/>
              <a:gdLst>
                <a:gd name="T0" fmla="*/ 169 w 251"/>
                <a:gd name="T1" fmla="*/ 0 h 251"/>
                <a:gd name="T2" fmla="*/ 126 w 251"/>
                <a:gd name="T3" fmla="*/ 82 h 251"/>
                <a:gd name="T4" fmla="*/ 84 w 251"/>
                <a:gd name="T5" fmla="*/ 0 h 251"/>
                <a:gd name="T6" fmla="*/ 0 w 251"/>
                <a:gd name="T7" fmla="*/ 0 h 251"/>
                <a:gd name="T8" fmla="*/ 88 w 251"/>
                <a:gd name="T9" fmla="*/ 152 h 251"/>
                <a:gd name="T10" fmla="*/ 88 w 251"/>
                <a:gd name="T11" fmla="*/ 251 h 251"/>
                <a:gd name="T12" fmla="*/ 163 w 251"/>
                <a:gd name="T13" fmla="*/ 251 h 251"/>
                <a:gd name="T14" fmla="*/ 163 w 251"/>
                <a:gd name="T15" fmla="*/ 152 h 251"/>
                <a:gd name="T16" fmla="*/ 251 w 251"/>
                <a:gd name="T17" fmla="*/ 0 h 251"/>
                <a:gd name="T18" fmla="*/ 169 w 251"/>
                <a:gd name="T19"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251">
                  <a:moveTo>
                    <a:pt x="169" y="0"/>
                  </a:moveTo>
                  <a:lnTo>
                    <a:pt x="126" y="82"/>
                  </a:lnTo>
                  <a:lnTo>
                    <a:pt x="84" y="0"/>
                  </a:lnTo>
                  <a:lnTo>
                    <a:pt x="0" y="0"/>
                  </a:lnTo>
                  <a:lnTo>
                    <a:pt x="88" y="152"/>
                  </a:lnTo>
                  <a:lnTo>
                    <a:pt x="88" y="251"/>
                  </a:lnTo>
                  <a:lnTo>
                    <a:pt x="163" y="251"/>
                  </a:lnTo>
                  <a:lnTo>
                    <a:pt x="163" y="152"/>
                  </a:lnTo>
                  <a:lnTo>
                    <a:pt x="251" y="0"/>
                  </a:lnTo>
                  <a:lnTo>
                    <a:pt x="169" y="0"/>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defTabSz="685148"/>
              <a:endParaRPr lang="en-CA" sz="1350" dirty="0">
                <a:solidFill>
                  <a:srgbClr val="000000"/>
                </a:solidFill>
              </a:endParaRPr>
            </a:p>
          </p:txBody>
        </p:sp>
        <p:sp>
          <p:nvSpPr>
            <p:cNvPr id="11" name="Freeform 7"/>
            <p:cNvSpPr>
              <a:spLocks noEditPoints="1"/>
            </p:cNvSpPr>
            <p:nvPr/>
          </p:nvSpPr>
          <p:spPr bwMode="auto">
            <a:xfrm>
              <a:off x="1436" y="3933"/>
              <a:ext cx="47" cy="61"/>
            </a:xfrm>
            <a:custGeom>
              <a:avLst/>
              <a:gdLst>
                <a:gd name="T0" fmla="*/ 850 w 850"/>
                <a:gd name="T1" fmla="*/ 751 h 1104"/>
                <a:gd name="T2" fmla="*/ 687 w 850"/>
                <a:gd name="T3" fmla="*/ 506 h 1104"/>
                <a:gd name="T4" fmla="*/ 813 w 850"/>
                <a:gd name="T5" fmla="*/ 288 h 1104"/>
                <a:gd name="T6" fmla="*/ 470 w 850"/>
                <a:gd name="T7" fmla="*/ 0 h 1104"/>
                <a:gd name="T8" fmla="*/ 0 w 850"/>
                <a:gd name="T9" fmla="*/ 0 h 1104"/>
                <a:gd name="T10" fmla="*/ 0 w 850"/>
                <a:gd name="T11" fmla="*/ 1104 h 1104"/>
                <a:gd name="T12" fmla="*/ 465 w 850"/>
                <a:gd name="T13" fmla="*/ 1104 h 1104"/>
                <a:gd name="T14" fmla="*/ 850 w 850"/>
                <a:gd name="T15" fmla="*/ 751 h 1104"/>
                <a:gd name="T16" fmla="*/ 466 w 850"/>
                <a:gd name="T17" fmla="*/ 917 h 1104"/>
                <a:gd name="T18" fmla="*/ 205 w 850"/>
                <a:gd name="T19" fmla="*/ 917 h 1104"/>
                <a:gd name="T20" fmla="*/ 205 w 850"/>
                <a:gd name="T21" fmla="*/ 603 h 1104"/>
                <a:gd name="T22" fmla="*/ 466 w 850"/>
                <a:gd name="T23" fmla="*/ 603 h 1104"/>
                <a:gd name="T24" fmla="*/ 633 w 850"/>
                <a:gd name="T25" fmla="*/ 759 h 1104"/>
                <a:gd name="T26" fmla="*/ 466 w 850"/>
                <a:gd name="T27" fmla="*/ 917 h 1104"/>
                <a:gd name="T28" fmla="*/ 464 w 850"/>
                <a:gd name="T29" fmla="*/ 423 h 1104"/>
                <a:gd name="T30" fmla="*/ 204 w 850"/>
                <a:gd name="T31" fmla="*/ 423 h 1104"/>
                <a:gd name="T32" fmla="*/ 204 w 850"/>
                <a:gd name="T33" fmla="*/ 187 h 1104"/>
                <a:gd name="T34" fmla="*/ 453 w 850"/>
                <a:gd name="T35" fmla="*/ 187 h 1104"/>
                <a:gd name="T36" fmla="*/ 599 w 850"/>
                <a:gd name="T37" fmla="*/ 306 h 1104"/>
                <a:gd name="T38" fmla="*/ 464 w 850"/>
                <a:gd name="T39" fmla="*/ 423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0" h="1104">
                  <a:moveTo>
                    <a:pt x="850" y="751"/>
                  </a:moveTo>
                  <a:cubicBezTo>
                    <a:pt x="850" y="598"/>
                    <a:pt x="744" y="531"/>
                    <a:pt x="687" y="506"/>
                  </a:cubicBezTo>
                  <a:cubicBezTo>
                    <a:pt x="763" y="465"/>
                    <a:pt x="813" y="379"/>
                    <a:pt x="813" y="288"/>
                  </a:cubicBezTo>
                  <a:cubicBezTo>
                    <a:pt x="813" y="105"/>
                    <a:pt x="688" y="0"/>
                    <a:pt x="470" y="0"/>
                  </a:cubicBezTo>
                  <a:cubicBezTo>
                    <a:pt x="0" y="0"/>
                    <a:pt x="0" y="0"/>
                    <a:pt x="0" y="0"/>
                  </a:cubicBezTo>
                  <a:cubicBezTo>
                    <a:pt x="0" y="1104"/>
                    <a:pt x="0" y="1104"/>
                    <a:pt x="0" y="1104"/>
                  </a:cubicBezTo>
                  <a:cubicBezTo>
                    <a:pt x="465" y="1104"/>
                    <a:pt x="465" y="1104"/>
                    <a:pt x="465" y="1104"/>
                  </a:cubicBezTo>
                  <a:cubicBezTo>
                    <a:pt x="706" y="1104"/>
                    <a:pt x="850" y="972"/>
                    <a:pt x="850" y="751"/>
                  </a:cubicBezTo>
                  <a:close/>
                  <a:moveTo>
                    <a:pt x="466" y="917"/>
                  </a:moveTo>
                  <a:cubicBezTo>
                    <a:pt x="205" y="917"/>
                    <a:pt x="205" y="917"/>
                    <a:pt x="205" y="917"/>
                  </a:cubicBezTo>
                  <a:cubicBezTo>
                    <a:pt x="205" y="603"/>
                    <a:pt x="205" y="603"/>
                    <a:pt x="205" y="603"/>
                  </a:cubicBezTo>
                  <a:cubicBezTo>
                    <a:pt x="466" y="603"/>
                    <a:pt x="466" y="603"/>
                    <a:pt x="466" y="603"/>
                  </a:cubicBezTo>
                  <a:cubicBezTo>
                    <a:pt x="577" y="603"/>
                    <a:pt x="633" y="655"/>
                    <a:pt x="633" y="759"/>
                  </a:cubicBezTo>
                  <a:cubicBezTo>
                    <a:pt x="633" y="860"/>
                    <a:pt x="572" y="917"/>
                    <a:pt x="466" y="917"/>
                  </a:cubicBezTo>
                  <a:close/>
                  <a:moveTo>
                    <a:pt x="464" y="423"/>
                  </a:moveTo>
                  <a:cubicBezTo>
                    <a:pt x="204" y="423"/>
                    <a:pt x="204" y="423"/>
                    <a:pt x="204" y="423"/>
                  </a:cubicBezTo>
                  <a:cubicBezTo>
                    <a:pt x="204" y="187"/>
                    <a:pt x="204" y="187"/>
                    <a:pt x="204" y="187"/>
                  </a:cubicBezTo>
                  <a:cubicBezTo>
                    <a:pt x="453" y="187"/>
                    <a:pt x="453" y="187"/>
                    <a:pt x="453" y="187"/>
                  </a:cubicBezTo>
                  <a:cubicBezTo>
                    <a:pt x="551" y="187"/>
                    <a:pt x="599" y="226"/>
                    <a:pt x="599" y="306"/>
                  </a:cubicBezTo>
                  <a:cubicBezTo>
                    <a:pt x="599" y="359"/>
                    <a:pt x="576" y="423"/>
                    <a:pt x="464" y="423"/>
                  </a:cubicBez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defTabSz="685148"/>
              <a:endParaRPr lang="en-CA" sz="1350" dirty="0">
                <a:solidFill>
                  <a:srgbClr val="000000"/>
                </a:solidFill>
              </a:endParaRPr>
            </a:p>
          </p:txBody>
        </p:sp>
        <p:sp>
          <p:nvSpPr>
            <p:cNvPr id="13" name="Freeform 8"/>
            <p:cNvSpPr>
              <a:spLocks/>
            </p:cNvSpPr>
            <p:nvPr/>
          </p:nvSpPr>
          <p:spPr bwMode="auto">
            <a:xfrm>
              <a:off x="1490" y="3949"/>
              <a:ext cx="39" cy="46"/>
            </a:xfrm>
            <a:custGeom>
              <a:avLst/>
              <a:gdLst>
                <a:gd name="T0" fmla="*/ 305 w 697"/>
                <a:gd name="T1" fmla="*/ 823 h 823"/>
                <a:gd name="T2" fmla="*/ 497 w 697"/>
                <a:gd name="T3" fmla="*/ 741 h 823"/>
                <a:gd name="T4" fmla="*/ 497 w 697"/>
                <a:gd name="T5" fmla="*/ 806 h 823"/>
                <a:gd name="T6" fmla="*/ 697 w 697"/>
                <a:gd name="T7" fmla="*/ 806 h 823"/>
                <a:gd name="T8" fmla="*/ 697 w 697"/>
                <a:gd name="T9" fmla="*/ 0 h 823"/>
                <a:gd name="T10" fmla="*/ 497 w 697"/>
                <a:gd name="T11" fmla="*/ 0 h 823"/>
                <a:gd name="T12" fmla="*/ 497 w 697"/>
                <a:gd name="T13" fmla="*/ 445 h 823"/>
                <a:gd name="T14" fmla="*/ 347 w 697"/>
                <a:gd name="T15" fmla="*/ 641 h 823"/>
                <a:gd name="T16" fmla="*/ 199 w 697"/>
                <a:gd name="T17" fmla="*/ 444 h 823"/>
                <a:gd name="T18" fmla="*/ 199 w 697"/>
                <a:gd name="T19" fmla="*/ 0 h 823"/>
                <a:gd name="T20" fmla="*/ 0 w 697"/>
                <a:gd name="T21" fmla="*/ 0 h 823"/>
                <a:gd name="T22" fmla="*/ 0 w 697"/>
                <a:gd name="T23" fmla="*/ 455 h 823"/>
                <a:gd name="T24" fmla="*/ 305 w 697"/>
                <a:gd name="T25" fmla="*/ 823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7" h="823">
                  <a:moveTo>
                    <a:pt x="305" y="823"/>
                  </a:moveTo>
                  <a:cubicBezTo>
                    <a:pt x="384" y="823"/>
                    <a:pt x="448" y="796"/>
                    <a:pt x="497" y="741"/>
                  </a:cubicBezTo>
                  <a:cubicBezTo>
                    <a:pt x="497" y="806"/>
                    <a:pt x="497" y="806"/>
                    <a:pt x="497" y="806"/>
                  </a:cubicBezTo>
                  <a:cubicBezTo>
                    <a:pt x="697" y="806"/>
                    <a:pt x="697" y="806"/>
                    <a:pt x="697" y="806"/>
                  </a:cubicBezTo>
                  <a:cubicBezTo>
                    <a:pt x="697" y="0"/>
                    <a:pt x="697" y="0"/>
                    <a:pt x="697" y="0"/>
                  </a:cubicBezTo>
                  <a:cubicBezTo>
                    <a:pt x="497" y="0"/>
                    <a:pt x="497" y="0"/>
                    <a:pt x="497" y="0"/>
                  </a:cubicBezTo>
                  <a:cubicBezTo>
                    <a:pt x="497" y="445"/>
                    <a:pt x="497" y="445"/>
                    <a:pt x="497" y="445"/>
                  </a:cubicBezTo>
                  <a:cubicBezTo>
                    <a:pt x="497" y="575"/>
                    <a:pt x="447" y="641"/>
                    <a:pt x="347" y="641"/>
                  </a:cubicBezTo>
                  <a:cubicBezTo>
                    <a:pt x="246" y="641"/>
                    <a:pt x="199" y="578"/>
                    <a:pt x="199" y="444"/>
                  </a:cubicBezTo>
                  <a:cubicBezTo>
                    <a:pt x="199" y="0"/>
                    <a:pt x="199" y="0"/>
                    <a:pt x="199" y="0"/>
                  </a:cubicBezTo>
                  <a:cubicBezTo>
                    <a:pt x="0" y="0"/>
                    <a:pt x="0" y="0"/>
                    <a:pt x="0" y="0"/>
                  </a:cubicBezTo>
                  <a:cubicBezTo>
                    <a:pt x="0" y="455"/>
                    <a:pt x="0" y="455"/>
                    <a:pt x="0" y="455"/>
                  </a:cubicBezTo>
                  <a:cubicBezTo>
                    <a:pt x="0" y="593"/>
                    <a:pt x="40" y="823"/>
                    <a:pt x="305" y="823"/>
                  </a:cubicBez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defTabSz="685148"/>
              <a:endParaRPr lang="en-CA" sz="1350" dirty="0">
                <a:solidFill>
                  <a:srgbClr val="000000"/>
                </a:solidFill>
              </a:endParaRPr>
            </a:p>
          </p:txBody>
        </p:sp>
        <p:sp>
          <p:nvSpPr>
            <p:cNvPr id="14" name="Freeform 9"/>
            <p:cNvSpPr>
              <a:spLocks/>
            </p:cNvSpPr>
            <p:nvPr/>
          </p:nvSpPr>
          <p:spPr bwMode="auto">
            <a:xfrm>
              <a:off x="1647" y="3948"/>
              <a:ext cx="39" cy="46"/>
            </a:xfrm>
            <a:custGeom>
              <a:avLst/>
              <a:gdLst>
                <a:gd name="T0" fmla="*/ 199 w 696"/>
                <a:gd name="T1" fmla="*/ 378 h 824"/>
                <a:gd name="T2" fmla="*/ 352 w 696"/>
                <a:gd name="T3" fmla="*/ 183 h 824"/>
                <a:gd name="T4" fmla="*/ 497 w 696"/>
                <a:gd name="T5" fmla="*/ 380 h 824"/>
                <a:gd name="T6" fmla="*/ 497 w 696"/>
                <a:gd name="T7" fmla="*/ 824 h 824"/>
                <a:gd name="T8" fmla="*/ 696 w 696"/>
                <a:gd name="T9" fmla="*/ 824 h 824"/>
                <a:gd name="T10" fmla="*/ 696 w 696"/>
                <a:gd name="T11" fmla="*/ 368 h 824"/>
                <a:gd name="T12" fmla="*/ 401 w 696"/>
                <a:gd name="T13" fmla="*/ 0 h 824"/>
                <a:gd name="T14" fmla="*/ 199 w 696"/>
                <a:gd name="T15" fmla="*/ 86 h 824"/>
                <a:gd name="T16" fmla="*/ 199 w 696"/>
                <a:gd name="T17" fmla="*/ 18 h 824"/>
                <a:gd name="T18" fmla="*/ 0 w 696"/>
                <a:gd name="T19" fmla="*/ 18 h 824"/>
                <a:gd name="T20" fmla="*/ 0 w 696"/>
                <a:gd name="T21" fmla="*/ 824 h 824"/>
                <a:gd name="T22" fmla="*/ 199 w 696"/>
                <a:gd name="T23" fmla="*/ 824 h 824"/>
                <a:gd name="T24" fmla="*/ 199 w 696"/>
                <a:gd name="T25" fmla="*/ 378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6" h="824">
                  <a:moveTo>
                    <a:pt x="199" y="378"/>
                  </a:moveTo>
                  <a:cubicBezTo>
                    <a:pt x="199" y="250"/>
                    <a:pt x="252" y="183"/>
                    <a:pt x="352" y="183"/>
                  </a:cubicBezTo>
                  <a:cubicBezTo>
                    <a:pt x="451" y="183"/>
                    <a:pt x="497" y="245"/>
                    <a:pt x="497" y="380"/>
                  </a:cubicBezTo>
                  <a:cubicBezTo>
                    <a:pt x="497" y="824"/>
                    <a:pt x="497" y="824"/>
                    <a:pt x="497" y="824"/>
                  </a:cubicBezTo>
                  <a:cubicBezTo>
                    <a:pt x="696" y="824"/>
                    <a:pt x="696" y="824"/>
                    <a:pt x="696" y="824"/>
                  </a:cubicBezTo>
                  <a:cubicBezTo>
                    <a:pt x="696" y="368"/>
                    <a:pt x="696" y="368"/>
                    <a:pt x="696" y="368"/>
                  </a:cubicBezTo>
                  <a:cubicBezTo>
                    <a:pt x="696" y="127"/>
                    <a:pt x="594" y="0"/>
                    <a:pt x="401" y="0"/>
                  </a:cubicBezTo>
                  <a:cubicBezTo>
                    <a:pt x="319" y="0"/>
                    <a:pt x="248" y="30"/>
                    <a:pt x="199" y="86"/>
                  </a:cubicBezTo>
                  <a:cubicBezTo>
                    <a:pt x="199" y="18"/>
                    <a:pt x="199" y="18"/>
                    <a:pt x="199" y="18"/>
                  </a:cubicBezTo>
                  <a:cubicBezTo>
                    <a:pt x="0" y="18"/>
                    <a:pt x="0" y="18"/>
                    <a:pt x="0" y="18"/>
                  </a:cubicBezTo>
                  <a:cubicBezTo>
                    <a:pt x="0" y="824"/>
                    <a:pt x="0" y="824"/>
                    <a:pt x="0" y="824"/>
                  </a:cubicBezTo>
                  <a:cubicBezTo>
                    <a:pt x="199" y="824"/>
                    <a:pt x="199" y="824"/>
                    <a:pt x="199" y="824"/>
                  </a:cubicBezTo>
                  <a:lnTo>
                    <a:pt x="199" y="378"/>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defTabSz="685148"/>
              <a:endParaRPr lang="en-CA" sz="1350" dirty="0">
                <a:solidFill>
                  <a:srgbClr val="000000"/>
                </a:solidFill>
              </a:endParaRPr>
            </a:p>
          </p:txBody>
        </p:sp>
        <p:sp>
          <p:nvSpPr>
            <p:cNvPr id="15" name="Rectangle 10"/>
            <p:cNvSpPr>
              <a:spLocks noChangeArrowheads="1"/>
            </p:cNvSpPr>
            <p:nvPr/>
          </p:nvSpPr>
          <p:spPr bwMode="auto">
            <a:xfrm>
              <a:off x="1539" y="3949"/>
              <a:ext cx="11" cy="4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pPr defTabSz="685148"/>
              <a:endParaRPr lang="en-CA" sz="1350" dirty="0">
                <a:solidFill>
                  <a:srgbClr val="000000"/>
                </a:solidFill>
              </a:endParaRPr>
            </a:p>
          </p:txBody>
        </p:sp>
        <p:sp>
          <p:nvSpPr>
            <p:cNvPr id="16" name="Freeform 11"/>
            <p:cNvSpPr>
              <a:spLocks/>
            </p:cNvSpPr>
            <p:nvPr/>
          </p:nvSpPr>
          <p:spPr bwMode="auto">
            <a:xfrm>
              <a:off x="1560" y="3931"/>
              <a:ext cx="11" cy="63"/>
            </a:xfrm>
            <a:custGeom>
              <a:avLst/>
              <a:gdLst>
                <a:gd name="T0" fmla="*/ 0 w 11"/>
                <a:gd name="T1" fmla="*/ 63 h 63"/>
                <a:gd name="T2" fmla="*/ 11 w 11"/>
                <a:gd name="T3" fmla="*/ 63 h 63"/>
                <a:gd name="T4" fmla="*/ 11 w 11"/>
                <a:gd name="T5" fmla="*/ 0 h 63"/>
                <a:gd name="T6" fmla="*/ 0 w 11"/>
                <a:gd name="T7" fmla="*/ 5 h 63"/>
                <a:gd name="T8" fmla="*/ 0 w 11"/>
                <a:gd name="T9" fmla="*/ 63 h 63"/>
              </a:gdLst>
              <a:ahLst/>
              <a:cxnLst>
                <a:cxn ang="0">
                  <a:pos x="T0" y="T1"/>
                </a:cxn>
                <a:cxn ang="0">
                  <a:pos x="T2" y="T3"/>
                </a:cxn>
                <a:cxn ang="0">
                  <a:pos x="T4" y="T5"/>
                </a:cxn>
                <a:cxn ang="0">
                  <a:pos x="T6" y="T7"/>
                </a:cxn>
                <a:cxn ang="0">
                  <a:pos x="T8" y="T9"/>
                </a:cxn>
              </a:cxnLst>
              <a:rect l="0" t="0" r="r" b="b"/>
              <a:pathLst>
                <a:path w="11" h="63">
                  <a:moveTo>
                    <a:pt x="0" y="63"/>
                  </a:moveTo>
                  <a:lnTo>
                    <a:pt x="11" y="63"/>
                  </a:lnTo>
                  <a:lnTo>
                    <a:pt x="11" y="0"/>
                  </a:lnTo>
                  <a:lnTo>
                    <a:pt x="0" y="5"/>
                  </a:lnTo>
                  <a:lnTo>
                    <a:pt x="0" y="63"/>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defTabSz="685148"/>
              <a:endParaRPr lang="en-CA" sz="1350" dirty="0">
                <a:solidFill>
                  <a:srgbClr val="000000"/>
                </a:solidFill>
              </a:endParaRPr>
            </a:p>
          </p:txBody>
        </p:sp>
        <p:sp>
          <p:nvSpPr>
            <p:cNvPr id="17" name="Freeform 12"/>
            <p:cNvSpPr>
              <a:spLocks noEditPoints="1"/>
            </p:cNvSpPr>
            <p:nvPr/>
          </p:nvSpPr>
          <p:spPr bwMode="auto">
            <a:xfrm>
              <a:off x="1578" y="3931"/>
              <a:ext cx="39" cy="64"/>
            </a:xfrm>
            <a:custGeom>
              <a:avLst/>
              <a:gdLst>
                <a:gd name="T0" fmla="*/ 495 w 694"/>
                <a:gd name="T1" fmla="*/ 392 h 1159"/>
                <a:gd name="T2" fmla="*/ 316 w 694"/>
                <a:gd name="T3" fmla="*/ 318 h 1159"/>
                <a:gd name="T4" fmla="*/ 0 w 694"/>
                <a:gd name="T5" fmla="*/ 731 h 1159"/>
                <a:gd name="T6" fmla="*/ 312 w 694"/>
                <a:gd name="T7" fmla="*/ 1159 h 1159"/>
                <a:gd name="T8" fmla="*/ 495 w 694"/>
                <a:gd name="T9" fmla="*/ 1080 h 1159"/>
                <a:gd name="T10" fmla="*/ 495 w 694"/>
                <a:gd name="T11" fmla="*/ 1142 h 1159"/>
                <a:gd name="T12" fmla="*/ 694 w 694"/>
                <a:gd name="T13" fmla="*/ 1142 h 1159"/>
                <a:gd name="T14" fmla="*/ 694 w 694"/>
                <a:gd name="T15" fmla="*/ 0 h 1159"/>
                <a:gd name="T16" fmla="*/ 495 w 694"/>
                <a:gd name="T17" fmla="*/ 100 h 1159"/>
                <a:gd name="T18" fmla="*/ 495 w 694"/>
                <a:gd name="T19" fmla="*/ 392 h 1159"/>
                <a:gd name="T20" fmla="*/ 355 w 694"/>
                <a:gd name="T21" fmla="*/ 976 h 1159"/>
                <a:gd name="T22" fmla="*/ 203 w 694"/>
                <a:gd name="T23" fmla="*/ 726 h 1159"/>
                <a:gd name="T24" fmla="*/ 352 w 694"/>
                <a:gd name="T25" fmla="*/ 501 h 1159"/>
                <a:gd name="T26" fmla="*/ 495 w 694"/>
                <a:gd name="T27" fmla="*/ 579 h 1159"/>
                <a:gd name="T28" fmla="*/ 495 w 694"/>
                <a:gd name="T29" fmla="*/ 896 h 1159"/>
                <a:gd name="T30" fmla="*/ 355 w 694"/>
                <a:gd name="T31" fmla="*/ 976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4" h="1159">
                  <a:moveTo>
                    <a:pt x="495" y="392"/>
                  </a:moveTo>
                  <a:cubicBezTo>
                    <a:pt x="446" y="342"/>
                    <a:pt x="384" y="318"/>
                    <a:pt x="316" y="318"/>
                  </a:cubicBezTo>
                  <a:cubicBezTo>
                    <a:pt x="121" y="318"/>
                    <a:pt x="0" y="476"/>
                    <a:pt x="0" y="731"/>
                  </a:cubicBezTo>
                  <a:cubicBezTo>
                    <a:pt x="0" y="999"/>
                    <a:pt x="117" y="1159"/>
                    <a:pt x="312" y="1159"/>
                  </a:cubicBezTo>
                  <a:cubicBezTo>
                    <a:pt x="379" y="1159"/>
                    <a:pt x="442" y="1134"/>
                    <a:pt x="495" y="1080"/>
                  </a:cubicBezTo>
                  <a:cubicBezTo>
                    <a:pt x="495" y="1142"/>
                    <a:pt x="495" y="1142"/>
                    <a:pt x="495" y="1142"/>
                  </a:cubicBezTo>
                  <a:cubicBezTo>
                    <a:pt x="694" y="1142"/>
                    <a:pt x="694" y="1142"/>
                    <a:pt x="694" y="1142"/>
                  </a:cubicBezTo>
                  <a:cubicBezTo>
                    <a:pt x="694" y="0"/>
                    <a:pt x="694" y="0"/>
                    <a:pt x="694" y="0"/>
                  </a:cubicBezTo>
                  <a:cubicBezTo>
                    <a:pt x="495" y="100"/>
                    <a:pt x="495" y="100"/>
                    <a:pt x="495" y="100"/>
                  </a:cubicBezTo>
                  <a:lnTo>
                    <a:pt x="495" y="392"/>
                  </a:lnTo>
                  <a:close/>
                  <a:moveTo>
                    <a:pt x="355" y="976"/>
                  </a:moveTo>
                  <a:cubicBezTo>
                    <a:pt x="286" y="976"/>
                    <a:pt x="203" y="932"/>
                    <a:pt x="203" y="726"/>
                  </a:cubicBezTo>
                  <a:cubicBezTo>
                    <a:pt x="203" y="540"/>
                    <a:pt x="284" y="501"/>
                    <a:pt x="352" y="501"/>
                  </a:cubicBezTo>
                  <a:cubicBezTo>
                    <a:pt x="427" y="501"/>
                    <a:pt x="472" y="545"/>
                    <a:pt x="495" y="579"/>
                  </a:cubicBezTo>
                  <a:cubicBezTo>
                    <a:pt x="495" y="896"/>
                    <a:pt x="495" y="896"/>
                    <a:pt x="495" y="896"/>
                  </a:cubicBezTo>
                  <a:cubicBezTo>
                    <a:pt x="465" y="935"/>
                    <a:pt x="429" y="976"/>
                    <a:pt x="355" y="976"/>
                  </a:cubicBez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defTabSz="685148"/>
              <a:endParaRPr lang="en-CA" sz="1350" dirty="0">
                <a:solidFill>
                  <a:srgbClr val="000000"/>
                </a:solidFill>
              </a:endParaRPr>
            </a:p>
          </p:txBody>
        </p:sp>
        <p:sp>
          <p:nvSpPr>
            <p:cNvPr id="18" name="Freeform 13"/>
            <p:cNvSpPr>
              <a:spLocks noEditPoints="1"/>
            </p:cNvSpPr>
            <p:nvPr/>
          </p:nvSpPr>
          <p:spPr bwMode="auto">
            <a:xfrm>
              <a:off x="1825" y="3932"/>
              <a:ext cx="38" cy="63"/>
            </a:xfrm>
            <a:custGeom>
              <a:avLst/>
              <a:gdLst>
                <a:gd name="T0" fmla="*/ 378 w 695"/>
                <a:gd name="T1" fmla="*/ 297 h 1138"/>
                <a:gd name="T2" fmla="*/ 199 w 695"/>
                <a:gd name="T3" fmla="*/ 372 h 1138"/>
                <a:gd name="T4" fmla="*/ 199 w 695"/>
                <a:gd name="T5" fmla="*/ 0 h 1138"/>
                <a:gd name="T6" fmla="*/ 0 w 695"/>
                <a:gd name="T7" fmla="*/ 99 h 1138"/>
                <a:gd name="T8" fmla="*/ 0 w 695"/>
                <a:gd name="T9" fmla="*/ 1121 h 1138"/>
                <a:gd name="T10" fmla="*/ 199 w 695"/>
                <a:gd name="T11" fmla="*/ 1121 h 1138"/>
                <a:gd name="T12" fmla="*/ 199 w 695"/>
                <a:gd name="T13" fmla="*/ 1061 h 1138"/>
                <a:gd name="T14" fmla="*/ 382 w 695"/>
                <a:gd name="T15" fmla="*/ 1138 h 1138"/>
                <a:gd name="T16" fmla="*/ 695 w 695"/>
                <a:gd name="T17" fmla="*/ 710 h 1138"/>
                <a:gd name="T18" fmla="*/ 378 w 695"/>
                <a:gd name="T19" fmla="*/ 297 h 1138"/>
                <a:gd name="T20" fmla="*/ 341 w 695"/>
                <a:gd name="T21" fmla="*/ 480 h 1138"/>
                <a:gd name="T22" fmla="*/ 491 w 695"/>
                <a:gd name="T23" fmla="*/ 705 h 1138"/>
                <a:gd name="T24" fmla="*/ 345 w 695"/>
                <a:gd name="T25" fmla="*/ 955 h 1138"/>
                <a:gd name="T26" fmla="*/ 199 w 695"/>
                <a:gd name="T27" fmla="*/ 879 h 1138"/>
                <a:gd name="T28" fmla="*/ 199 w 695"/>
                <a:gd name="T29" fmla="*/ 562 h 1138"/>
                <a:gd name="T30" fmla="*/ 341 w 695"/>
                <a:gd name="T31" fmla="*/ 480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5" h="1138">
                  <a:moveTo>
                    <a:pt x="378" y="297"/>
                  </a:moveTo>
                  <a:cubicBezTo>
                    <a:pt x="316" y="297"/>
                    <a:pt x="250" y="325"/>
                    <a:pt x="199" y="372"/>
                  </a:cubicBezTo>
                  <a:cubicBezTo>
                    <a:pt x="199" y="0"/>
                    <a:pt x="199" y="0"/>
                    <a:pt x="199" y="0"/>
                  </a:cubicBezTo>
                  <a:cubicBezTo>
                    <a:pt x="0" y="99"/>
                    <a:pt x="0" y="99"/>
                    <a:pt x="0" y="99"/>
                  </a:cubicBezTo>
                  <a:cubicBezTo>
                    <a:pt x="0" y="1121"/>
                    <a:pt x="0" y="1121"/>
                    <a:pt x="0" y="1121"/>
                  </a:cubicBezTo>
                  <a:cubicBezTo>
                    <a:pt x="199" y="1121"/>
                    <a:pt x="199" y="1121"/>
                    <a:pt x="199" y="1121"/>
                  </a:cubicBezTo>
                  <a:cubicBezTo>
                    <a:pt x="199" y="1061"/>
                    <a:pt x="199" y="1061"/>
                    <a:pt x="199" y="1061"/>
                  </a:cubicBezTo>
                  <a:cubicBezTo>
                    <a:pt x="248" y="1111"/>
                    <a:pt x="311" y="1138"/>
                    <a:pt x="382" y="1138"/>
                  </a:cubicBezTo>
                  <a:cubicBezTo>
                    <a:pt x="581" y="1138"/>
                    <a:pt x="695" y="982"/>
                    <a:pt x="695" y="710"/>
                  </a:cubicBezTo>
                  <a:cubicBezTo>
                    <a:pt x="695" y="455"/>
                    <a:pt x="573" y="297"/>
                    <a:pt x="378" y="297"/>
                  </a:cubicBezTo>
                  <a:close/>
                  <a:moveTo>
                    <a:pt x="341" y="480"/>
                  </a:moveTo>
                  <a:cubicBezTo>
                    <a:pt x="414" y="480"/>
                    <a:pt x="491" y="539"/>
                    <a:pt x="491" y="705"/>
                  </a:cubicBezTo>
                  <a:cubicBezTo>
                    <a:pt x="491" y="873"/>
                    <a:pt x="443" y="955"/>
                    <a:pt x="345" y="955"/>
                  </a:cubicBezTo>
                  <a:cubicBezTo>
                    <a:pt x="270" y="955"/>
                    <a:pt x="221" y="905"/>
                    <a:pt x="199" y="879"/>
                  </a:cubicBezTo>
                  <a:cubicBezTo>
                    <a:pt x="199" y="562"/>
                    <a:pt x="199" y="562"/>
                    <a:pt x="199" y="562"/>
                  </a:cubicBezTo>
                  <a:cubicBezTo>
                    <a:pt x="232" y="511"/>
                    <a:pt x="282" y="480"/>
                    <a:pt x="341" y="480"/>
                  </a:cubicBez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defTabSz="685148"/>
              <a:endParaRPr lang="en-CA" sz="1350" dirty="0">
                <a:solidFill>
                  <a:srgbClr val="000000"/>
                </a:solidFill>
              </a:endParaRPr>
            </a:p>
          </p:txBody>
        </p:sp>
        <p:sp>
          <p:nvSpPr>
            <p:cNvPr id="19" name="Freeform 14"/>
            <p:cNvSpPr>
              <a:spLocks noEditPoints="1"/>
            </p:cNvSpPr>
            <p:nvPr/>
          </p:nvSpPr>
          <p:spPr bwMode="auto">
            <a:xfrm>
              <a:off x="1693" y="3948"/>
              <a:ext cx="39" cy="64"/>
            </a:xfrm>
            <a:custGeom>
              <a:avLst/>
              <a:gdLst>
                <a:gd name="T0" fmla="*/ 495 w 694"/>
                <a:gd name="T1" fmla="*/ 74 h 1152"/>
                <a:gd name="T2" fmla="*/ 316 w 694"/>
                <a:gd name="T3" fmla="*/ 0 h 1152"/>
                <a:gd name="T4" fmla="*/ 0 w 694"/>
                <a:gd name="T5" fmla="*/ 412 h 1152"/>
                <a:gd name="T6" fmla="*/ 312 w 694"/>
                <a:gd name="T7" fmla="*/ 841 h 1152"/>
                <a:gd name="T8" fmla="*/ 495 w 694"/>
                <a:gd name="T9" fmla="*/ 763 h 1152"/>
                <a:gd name="T10" fmla="*/ 495 w 694"/>
                <a:gd name="T11" fmla="*/ 782 h 1152"/>
                <a:gd name="T12" fmla="*/ 237 w 694"/>
                <a:gd name="T13" fmla="*/ 995 h 1152"/>
                <a:gd name="T14" fmla="*/ 228 w 694"/>
                <a:gd name="T15" fmla="*/ 996 h 1152"/>
                <a:gd name="T16" fmla="*/ 299 w 694"/>
                <a:gd name="T17" fmla="*/ 1152 h 1152"/>
                <a:gd name="T18" fmla="*/ 303 w 694"/>
                <a:gd name="T19" fmla="*/ 1152 h 1152"/>
                <a:gd name="T20" fmla="*/ 694 w 694"/>
                <a:gd name="T21" fmla="*/ 749 h 1152"/>
                <a:gd name="T22" fmla="*/ 694 w 694"/>
                <a:gd name="T23" fmla="*/ 17 h 1152"/>
                <a:gd name="T24" fmla="*/ 495 w 694"/>
                <a:gd name="T25" fmla="*/ 17 h 1152"/>
                <a:gd name="T26" fmla="*/ 495 w 694"/>
                <a:gd name="T27" fmla="*/ 74 h 1152"/>
                <a:gd name="T28" fmla="*/ 495 w 694"/>
                <a:gd name="T29" fmla="*/ 261 h 1152"/>
                <a:gd name="T30" fmla="*/ 495 w 694"/>
                <a:gd name="T31" fmla="*/ 578 h 1152"/>
                <a:gd name="T32" fmla="*/ 354 w 694"/>
                <a:gd name="T33" fmla="*/ 657 h 1152"/>
                <a:gd name="T34" fmla="*/ 203 w 694"/>
                <a:gd name="T35" fmla="*/ 408 h 1152"/>
                <a:gd name="T36" fmla="*/ 352 w 694"/>
                <a:gd name="T37" fmla="*/ 182 h 1152"/>
                <a:gd name="T38" fmla="*/ 495 w 694"/>
                <a:gd name="T39" fmla="*/ 261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4" h="1152">
                  <a:moveTo>
                    <a:pt x="495" y="74"/>
                  </a:moveTo>
                  <a:cubicBezTo>
                    <a:pt x="447" y="26"/>
                    <a:pt x="384" y="0"/>
                    <a:pt x="316" y="0"/>
                  </a:cubicBezTo>
                  <a:cubicBezTo>
                    <a:pt x="121" y="0"/>
                    <a:pt x="0" y="158"/>
                    <a:pt x="0" y="412"/>
                  </a:cubicBezTo>
                  <a:cubicBezTo>
                    <a:pt x="0" y="681"/>
                    <a:pt x="116" y="841"/>
                    <a:pt x="312" y="841"/>
                  </a:cubicBezTo>
                  <a:cubicBezTo>
                    <a:pt x="382" y="841"/>
                    <a:pt x="444" y="815"/>
                    <a:pt x="495" y="763"/>
                  </a:cubicBezTo>
                  <a:cubicBezTo>
                    <a:pt x="495" y="782"/>
                    <a:pt x="495" y="782"/>
                    <a:pt x="495" y="782"/>
                  </a:cubicBezTo>
                  <a:cubicBezTo>
                    <a:pt x="495" y="870"/>
                    <a:pt x="495" y="991"/>
                    <a:pt x="237" y="995"/>
                  </a:cubicBezTo>
                  <a:cubicBezTo>
                    <a:pt x="228" y="996"/>
                    <a:pt x="228" y="996"/>
                    <a:pt x="228" y="996"/>
                  </a:cubicBezTo>
                  <a:cubicBezTo>
                    <a:pt x="299" y="1152"/>
                    <a:pt x="299" y="1152"/>
                    <a:pt x="299" y="1152"/>
                  </a:cubicBezTo>
                  <a:cubicBezTo>
                    <a:pt x="303" y="1152"/>
                    <a:pt x="303" y="1152"/>
                    <a:pt x="303" y="1152"/>
                  </a:cubicBezTo>
                  <a:cubicBezTo>
                    <a:pt x="566" y="1148"/>
                    <a:pt x="694" y="1016"/>
                    <a:pt x="694" y="749"/>
                  </a:cubicBezTo>
                  <a:cubicBezTo>
                    <a:pt x="694" y="17"/>
                    <a:pt x="694" y="17"/>
                    <a:pt x="694" y="17"/>
                  </a:cubicBezTo>
                  <a:cubicBezTo>
                    <a:pt x="495" y="17"/>
                    <a:pt x="495" y="17"/>
                    <a:pt x="495" y="17"/>
                  </a:cubicBezTo>
                  <a:lnTo>
                    <a:pt x="495" y="74"/>
                  </a:lnTo>
                  <a:close/>
                  <a:moveTo>
                    <a:pt x="495" y="261"/>
                  </a:moveTo>
                  <a:cubicBezTo>
                    <a:pt x="495" y="578"/>
                    <a:pt x="495" y="578"/>
                    <a:pt x="495" y="578"/>
                  </a:cubicBezTo>
                  <a:cubicBezTo>
                    <a:pt x="463" y="619"/>
                    <a:pt x="425" y="657"/>
                    <a:pt x="354" y="657"/>
                  </a:cubicBezTo>
                  <a:cubicBezTo>
                    <a:pt x="285" y="657"/>
                    <a:pt x="203" y="614"/>
                    <a:pt x="203" y="408"/>
                  </a:cubicBezTo>
                  <a:cubicBezTo>
                    <a:pt x="203" y="222"/>
                    <a:pt x="284" y="182"/>
                    <a:pt x="352" y="182"/>
                  </a:cubicBezTo>
                  <a:cubicBezTo>
                    <a:pt x="427" y="182"/>
                    <a:pt x="472" y="227"/>
                    <a:pt x="495" y="261"/>
                  </a:cubicBez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defTabSz="685148"/>
              <a:endParaRPr lang="en-CA" sz="1350" dirty="0">
                <a:solidFill>
                  <a:srgbClr val="000000"/>
                </a:solidFill>
              </a:endParaRPr>
            </a:p>
          </p:txBody>
        </p:sp>
        <p:sp>
          <p:nvSpPr>
            <p:cNvPr id="20" name="Freeform 15"/>
            <p:cNvSpPr>
              <a:spLocks noEditPoints="1"/>
            </p:cNvSpPr>
            <p:nvPr/>
          </p:nvSpPr>
          <p:spPr bwMode="auto">
            <a:xfrm>
              <a:off x="1758" y="3948"/>
              <a:ext cx="38" cy="47"/>
            </a:xfrm>
            <a:custGeom>
              <a:avLst/>
              <a:gdLst>
                <a:gd name="T0" fmla="*/ 143 w 692"/>
                <a:gd name="T1" fmla="*/ 215 h 841"/>
                <a:gd name="T2" fmla="*/ 349 w 692"/>
                <a:gd name="T3" fmla="*/ 160 h 841"/>
                <a:gd name="T4" fmla="*/ 493 w 692"/>
                <a:gd name="T5" fmla="*/ 276 h 841"/>
                <a:gd name="T6" fmla="*/ 493 w 692"/>
                <a:gd name="T7" fmla="*/ 330 h 841"/>
                <a:gd name="T8" fmla="*/ 322 w 692"/>
                <a:gd name="T9" fmla="*/ 292 h 841"/>
                <a:gd name="T10" fmla="*/ 0 w 692"/>
                <a:gd name="T11" fmla="*/ 556 h 841"/>
                <a:gd name="T12" fmla="*/ 299 w 692"/>
                <a:gd name="T13" fmla="*/ 841 h 841"/>
                <a:gd name="T14" fmla="*/ 493 w 692"/>
                <a:gd name="T15" fmla="*/ 758 h 841"/>
                <a:gd name="T16" fmla="*/ 493 w 692"/>
                <a:gd name="T17" fmla="*/ 824 h 841"/>
                <a:gd name="T18" fmla="*/ 692 w 692"/>
                <a:gd name="T19" fmla="*/ 824 h 841"/>
                <a:gd name="T20" fmla="*/ 692 w 692"/>
                <a:gd name="T21" fmla="*/ 280 h 841"/>
                <a:gd name="T22" fmla="*/ 366 w 692"/>
                <a:gd name="T23" fmla="*/ 0 h 841"/>
                <a:gd name="T24" fmla="*/ 65 w 692"/>
                <a:gd name="T25" fmla="*/ 78 h 841"/>
                <a:gd name="T26" fmla="*/ 143 w 692"/>
                <a:gd name="T27" fmla="*/ 215 h 841"/>
                <a:gd name="T28" fmla="*/ 199 w 692"/>
                <a:gd name="T29" fmla="*/ 556 h 841"/>
                <a:gd name="T30" fmla="*/ 337 w 692"/>
                <a:gd name="T31" fmla="*/ 442 h 841"/>
                <a:gd name="T32" fmla="*/ 493 w 692"/>
                <a:gd name="T33" fmla="*/ 482 h 841"/>
                <a:gd name="T34" fmla="*/ 493 w 692"/>
                <a:gd name="T35" fmla="*/ 592 h 841"/>
                <a:gd name="T36" fmla="*/ 337 w 692"/>
                <a:gd name="T37" fmla="*/ 677 h 841"/>
                <a:gd name="T38" fmla="*/ 199 w 692"/>
                <a:gd name="T39" fmla="*/ 556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2" h="841">
                  <a:moveTo>
                    <a:pt x="143" y="215"/>
                  </a:moveTo>
                  <a:cubicBezTo>
                    <a:pt x="206" y="180"/>
                    <a:pt x="266" y="160"/>
                    <a:pt x="349" y="160"/>
                  </a:cubicBezTo>
                  <a:cubicBezTo>
                    <a:pt x="443" y="160"/>
                    <a:pt x="493" y="200"/>
                    <a:pt x="493" y="276"/>
                  </a:cubicBezTo>
                  <a:cubicBezTo>
                    <a:pt x="493" y="330"/>
                    <a:pt x="493" y="330"/>
                    <a:pt x="493" y="330"/>
                  </a:cubicBezTo>
                  <a:cubicBezTo>
                    <a:pt x="447" y="307"/>
                    <a:pt x="381" y="292"/>
                    <a:pt x="322" y="292"/>
                  </a:cubicBezTo>
                  <a:cubicBezTo>
                    <a:pt x="173" y="292"/>
                    <a:pt x="0" y="361"/>
                    <a:pt x="0" y="556"/>
                  </a:cubicBezTo>
                  <a:cubicBezTo>
                    <a:pt x="0" y="767"/>
                    <a:pt x="161" y="841"/>
                    <a:pt x="299" y="841"/>
                  </a:cubicBezTo>
                  <a:cubicBezTo>
                    <a:pt x="356" y="841"/>
                    <a:pt x="438" y="819"/>
                    <a:pt x="493" y="758"/>
                  </a:cubicBezTo>
                  <a:cubicBezTo>
                    <a:pt x="493" y="824"/>
                    <a:pt x="493" y="824"/>
                    <a:pt x="493" y="824"/>
                  </a:cubicBezTo>
                  <a:cubicBezTo>
                    <a:pt x="692" y="824"/>
                    <a:pt x="692" y="824"/>
                    <a:pt x="692" y="824"/>
                  </a:cubicBezTo>
                  <a:cubicBezTo>
                    <a:pt x="692" y="280"/>
                    <a:pt x="692" y="280"/>
                    <a:pt x="692" y="280"/>
                  </a:cubicBezTo>
                  <a:cubicBezTo>
                    <a:pt x="692" y="105"/>
                    <a:pt x="570" y="0"/>
                    <a:pt x="366" y="0"/>
                  </a:cubicBezTo>
                  <a:cubicBezTo>
                    <a:pt x="256" y="0"/>
                    <a:pt x="158" y="25"/>
                    <a:pt x="65" y="78"/>
                  </a:cubicBezTo>
                  <a:lnTo>
                    <a:pt x="143" y="215"/>
                  </a:lnTo>
                  <a:close/>
                  <a:moveTo>
                    <a:pt x="199" y="556"/>
                  </a:moveTo>
                  <a:cubicBezTo>
                    <a:pt x="199" y="485"/>
                    <a:pt x="251" y="442"/>
                    <a:pt x="337" y="442"/>
                  </a:cubicBezTo>
                  <a:cubicBezTo>
                    <a:pt x="396" y="442"/>
                    <a:pt x="447" y="453"/>
                    <a:pt x="493" y="482"/>
                  </a:cubicBezTo>
                  <a:cubicBezTo>
                    <a:pt x="493" y="592"/>
                    <a:pt x="493" y="592"/>
                    <a:pt x="493" y="592"/>
                  </a:cubicBezTo>
                  <a:cubicBezTo>
                    <a:pt x="468" y="634"/>
                    <a:pt x="410" y="677"/>
                    <a:pt x="337" y="677"/>
                  </a:cubicBezTo>
                  <a:cubicBezTo>
                    <a:pt x="252" y="677"/>
                    <a:pt x="199" y="631"/>
                    <a:pt x="199" y="556"/>
                  </a:cubicBez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defTabSz="685148"/>
              <a:endParaRPr lang="en-CA" sz="1350" dirty="0">
                <a:solidFill>
                  <a:srgbClr val="000000"/>
                </a:solidFill>
              </a:endParaRPr>
            </a:p>
          </p:txBody>
        </p:sp>
        <p:sp>
          <p:nvSpPr>
            <p:cNvPr id="21" name="Freeform 16"/>
            <p:cNvSpPr>
              <a:spLocks noEditPoints="1"/>
            </p:cNvSpPr>
            <p:nvPr/>
          </p:nvSpPr>
          <p:spPr bwMode="auto">
            <a:xfrm>
              <a:off x="1869" y="3948"/>
              <a:ext cx="38" cy="47"/>
            </a:xfrm>
            <a:custGeom>
              <a:avLst/>
              <a:gdLst>
                <a:gd name="T0" fmla="*/ 541 w 700"/>
                <a:gd name="T1" fmla="*/ 590 h 841"/>
                <a:gd name="T2" fmla="*/ 382 w 700"/>
                <a:gd name="T3" fmla="*/ 658 h 841"/>
                <a:gd name="T4" fmla="*/ 203 w 700"/>
                <a:gd name="T5" fmla="*/ 482 h 841"/>
                <a:gd name="T6" fmla="*/ 698 w 700"/>
                <a:gd name="T7" fmla="*/ 482 h 841"/>
                <a:gd name="T8" fmla="*/ 700 w 700"/>
                <a:gd name="T9" fmla="*/ 422 h 841"/>
                <a:gd name="T10" fmla="*/ 362 w 700"/>
                <a:gd name="T11" fmla="*/ 0 h 841"/>
                <a:gd name="T12" fmla="*/ 0 w 700"/>
                <a:gd name="T13" fmla="*/ 422 h 841"/>
                <a:gd name="T14" fmla="*/ 382 w 700"/>
                <a:gd name="T15" fmla="*/ 841 h 841"/>
                <a:gd name="T16" fmla="*/ 667 w 700"/>
                <a:gd name="T17" fmla="*/ 715 h 841"/>
                <a:gd name="T18" fmla="*/ 541 w 700"/>
                <a:gd name="T19" fmla="*/ 590 h 841"/>
                <a:gd name="T20" fmla="*/ 206 w 700"/>
                <a:gd name="T21" fmla="*/ 336 h 841"/>
                <a:gd name="T22" fmla="*/ 356 w 700"/>
                <a:gd name="T23" fmla="*/ 169 h 841"/>
                <a:gd name="T24" fmla="*/ 508 w 700"/>
                <a:gd name="T25" fmla="*/ 336 h 841"/>
                <a:gd name="T26" fmla="*/ 206 w 700"/>
                <a:gd name="T27" fmla="*/ 336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0" h="841">
                  <a:moveTo>
                    <a:pt x="541" y="590"/>
                  </a:moveTo>
                  <a:cubicBezTo>
                    <a:pt x="505" y="623"/>
                    <a:pt x="456" y="658"/>
                    <a:pt x="382" y="658"/>
                  </a:cubicBezTo>
                  <a:cubicBezTo>
                    <a:pt x="342" y="658"/>
                    <a:pt x="213" y="645"/>
                    <a:pt x="203" y="482"/>
                  </a:cubicBezTo>
                  <a:cubicBezTo>
                    <a:pt x="698" y="482"/>
                    <a:pt x="698" y="482"/>
                    <a:pt x="698" y="482"/>
                  </a:cubicBezTo>
                  <a:cubicBezTo>
                    <a:pt x="699" y="465"/>
                    <a:pt x="700" y="442"/>
                    <a:pt x="700" y="422"/>
                  </a:cubicBezTo>
                  <a:cubicBezTo>
                    <a:pt x="700" y="166"/>
                    <a:pt x="567" y="0"/>
                    <a:pt x="362" y="0"/>
                  </a:cubicBezTo>
                  <a:cubicBezTo>
                    <a:pt x="152" y="0"/>
                    <a:pt x="0" y="178"/>
                    <a:pt x="0" y="422"/>
                  </a:cubicBezTo>
                  <a:cubicBezTo>
                    <a:pt x="0" y="676"/>
                    <a:pt x="150" y="841"/>
                    <a:pt x="382" y="841"/>
                  </a:cubicBezTo>
                  <a:cubicBezTo>
                    <a:pt x="489" y="841"/>
                    <a:pt x="591" y="800"/>
                    <a:pt x="667" y="715"/>
                  </a:cubicBezTo>
                  <a:lnTo>
                    <a:pt x="541" y="590"/>
                  </a:lnTo>
                  <a:close/>
                  <a:moveTo>
                    <a:pt x="206" y="336"/>
                  </a:moveTo>
                  <a:cubicBezTo>
                    <a:pt x="211" y="238"/>
                    <a:pt x="272" y="169"/>
                    <a:pt x="356" y="169"/>
                  </a:cubicBezTo>
                  <a:cubicBezTo>
                    <a:pt x="461" y="169"/>
                    <a:pt x="503" y="254"/>
                    <a:pt x="508" y="336"/>
                  </a:cubicBezTo>
                  <a:lnTo>
                    <a:pt x="206" y="336"/>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defTabSz="685148"/>
              <a:endParaRPr lang="en-CA" sz="1350" dirty="0">
                <a:solidFill>
                  <a:srgbClr val="000000"/>
                </a:solidFill>
              </a:endParaRPr>
            </a:p>
          </p:txBody>
        </p:sp>
        <p:sp>
          <p:nvSpPr>
            <p:cNvPr id="22" name="Freeform 17"/>
            <p:cNvSpPr>
              <a:spLocks noEditPoints="1"/>
            </p:cNvSpPr>
            <p:nvPr/>
          </p:nvSpPr>
          <p:spPr bwMode="auto">
            <a:xfrm>
              <a:off x="1975" y="3948"/>
              <a:ext cx="39" cy="47"/>
            </a:xfrm>
            <a:custGeom>
              <a:avLst/>
              <a:gdLst>
                <a:gd name="T0" fmla="*/ 541 w 700"/>
                <a:gd name="T1" fmla="*/ 590 h 841"/>
                <a:gd name="T2" fmla="*/ 382 w 700"/>
                <a:gd name="T3" fmla="*/ 658 h 841"/>
                <a:gd name="T4" fmla="*/ 203 w 700"/>
                <a:gd name="T5" fmla="*/ 482 h 841"/>
                <a:gd name="T6" fmla="*/ 697 w 700"/>
                <a:gd name="T7" fmla="*/ 482 h 841"/>
                <a:gd name="T8" fmla="*/ 700 w 700"/>
                <a:gd name="T9" fmla="*/ 422 h 841"/>
                <a:gd name="T10" fmla="*/ 362 w 700"/>
                <a:gd name="T11" fmla="*/ 0 h 841"/>
                <a:gd name="T12" fmla="*/ 0 w 700"/>
                <a:gd name="T13" fmla="*/ 422 h 841"/>
                <a:gd name="T14" fmla="*/ 382 w 700"/>
                <a:gd name="T15" fmla="*/ 841 h 841"/>
                <a:gd name="T16" fmla="*/ 667 w 700"/>
                <a:gd name="T17" fmla="*/ 715 h 841"/>
                <a:gd name="T18" fmla="*/ 541 w 700"/>
                <a:gd name="T19" fmla="*/ 590 h 841"/>
                <a:gd name="T20" fmla="*/ 206 w 700"/>
                <a:gd name="T21" fmla="*/ 336 h 841"/>
                <a:gd name="T22" fmla="*/ 356 w 700"/>
                <a:gd name="T23" fmla="*/ 169 h 841"/>
                <a:gd name="T24" fmla="*/ 508 w 700"/>
                <a:gd name="T25" fmla="*/ 336 h 841"/>
                <a:gd name="T26" fmla="*/ 206 w 700"/>
                <a:gd name="T27" fmla="*/ 336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0" h="841">
                  <a:moveTo>
                    <a:pt x="541" y="590"/>
                  </a:moveTo>
                  <a:cubicBezTo>
                    <a:pt x="505" y="623"/>
                    <a:pt x="456" y="658"/>
                    <a:pt x="382" y="658"/>
                  </a:cubicBezTo>
                  <a:cubicBezTo>
                    <a:pt x="342" y="658"/>
                    <a:pt x="213" y="645"/>
                    <a:pt x="203" y="482"/>
                  </a:cubicBezTo>
                  <a:cubicBezTo>
                    <a:pt x="697" y="482"/>
                    <a:pt x="697" y="482"/>
                    <a:pt x="697" y="482"/>
                  </a:cubicBezTo>
                  <a:cubicBezTo>
                    <a:pt x="699" y="465"/>
                    <a:pt x="700" y="442"/>
                    <a:pt x="700" y="422"/>
                  </a:cubicBezTo>
                  <a:cubicBezTo>
                    <a:pt x="700" y="166"/>
                    <a:pt x="567" y="0"/>
                    <a:pt x="362" y="0"/>
                  </a:cubicBezTo>
                  <a:cubicBezTo>
                    <a:pt x="152" y="0"/>
                    <a:pt x="0" y="178"/>
                    <a:pt x="0" y="422"/>
                  </a:cubicBezTo>
                  <a:cubicBezTo>
                    <a:pt x="0" y="676"/>
                    <a:pt x="150" y="841"/>
                    <a:pt x="382" y="841"/>
                  </a:cubicBezTo>
                  <a:cubicBezTo>
                    <a:pt x="489" y="841"/>
                    <a:pt x="589" y="800"/>
                    <a:pt x="667" y="715"/>
                  </a:cubicBezTo>
                  <a:lnTo>
                    <a:pt x="541" y="590"/>
                  </a:lnTo>
                  <a:close/>
                  <a:moveTo>
                    <a:pt x="206" y="336"/>
                  </a:moveTo>
                  <a:cubicBezTo>
                    <a:pt x="211" y="238"/>
                    <a:pt x="272" y="169"/>
                    <a:pt x="356" y="169"/>
                  </a:cubicBezTo>
                  <a:cubicBezTo>
                    <a:pt x="461" y="169"/>
                    <a:pt x="503" y="254"/>
                    <a:pt x="508" y="336"/>
                  </a:cubicBezTo>
                  <a:lnTo>
                    <a:pt x="206" y="336"/>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defTabSz="685148"/>
              <a:endParaRPr lang="en-CA" sz="1350" dirty="0">
                <a:solidFill>
                  <a:srgbClr val="000000"/>
                </a:solidFill>
              </a:endParaRPr>
            </a:p>
          </p:txBody>
        </p:sp>
        <p:sp>
          <p:nvSpPr>
            <p:cNvPr id="23" name="Freeform 18"/>
            <p:cNvSpPr>
              <a:spLocks/>
            </p:cNvSpPr>
            <p:nvPr/>
          </p:nvSpPr>
          <p:spPr bwMode="auto">
            <a:xfrm>
              <a:off x="1942" y="3932"/>
              <a:ext cx="29" cy="63"/>
            </a:xfrm>
            <a:custGeom>
              <a:avLst/>
              <a:gdLst>
                <a:gd name="T0" fmla="*/ 323 w 529"/>
                <a:gd name="T1" fmla="*/ 493 h 1130"/>
                <a:gd name="T2" fmla="*/ 504 w 529"/>
                <a:gd name="T3" fmla="*/ 493 h 1130"/>
                <a:gd name="T4" fmla="*/ 504 w 529"/>
                <a:gd name="T5" fmla="*/ 307 h 1130"/>
                <a:gd name="T6" fmla="*/ 323 w 529"/>
                <a:gd name="T7" fmla="*/ 307 h 1130"/>
                <a:gd name="T8" fmla="*/ 323 w 529"/>
                <a:gd name="T9" fmla="*/ 0 h 1130"/>
                <a:gd name="T10" fmla="*/ 123 w 529"/>
                <a:gd name="T11" fmla="*/ 100 h 1130"/>
                <a:gd name="T12" fmla="*/ 123 w 529"/>
                <a:gd name="T13" fmla="*/ 307 h 1130"/>
                <a:gd name="T14" fmla="*/ 0 w 529"/>
                <a:gd name="T15" fmla="*/ 307 h 1130"/>
                <a:gd name="T16" fmla="*/ 0 w 529"/>
                <a:gd name="T17" fmla="*/ 493 h 1130"/>
                <a:gd name="T18" fmla="*/ 123 w 529"/>
                <a:gd name="T19" fmla="*/ 493 h 1130"/>
                <a:gd name="T20" fmla="*/ 123 w 529"/>
                <a:gd name="T21" fmla="*/ 883 h 1130"/>
                <a:gd name="T22" fmla="*/ 338 w 529"/>
                <a:gd name="T23" fmla="*/ 1130 h 1130"/>
                <a:gd name="T24" fmla="*/ 506 w 529"/>
                <a:gd name="T25" fmla="*/ 1093 h 1130"/>
                <a:gd name="T26" fmla="*/ 529 w 529"/>
                <a:gd name="T27" fmla="*/ 905 h 1130"/>
                <a:gd name="T28" fmla="*/ 409 w 529"/>
                <a:gd name="T29" fmla="*/ 942 h 1130"/>
                <a:gd name="T30" fmla="*/ 323 w 529"/>
                <a:gd name="T31" fmla="*/ 833 h 1130"/>
                <a:gd name="T32" fmla="*/ 323 w 529"/>
                <a:gd name="T33" fmla="*/ 493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9" h="1130">
                  <a:moveTo>
                    <a:pt x="323" y="493"/>
                  </a:moveTo>
                  <a:cubicBezTo>
                    <a:pt x="504" y="493"/>
                    <a:pt x="504" y="493"/>
                    <a:pt x="504" y="493"/>
                  </a:cubicBezTo>
                  <a:cubicBezTo>
                    <a:pt x="504" y="307"/>
                    <a:pt x="504" y="307"/>
                    <a:pt x="504" y="307"/>
                  </a:cubicBezTo>
                  <a:cubicBezTo>
                    <a:pt x="323" y="307"/>
                    <a:pt x="323" y="307"/>
                    <a:pt x="323" y="307"/>
                  </a:cubicBezTo>
                  <a:cubicBezTo>
                    <a:pt x="323" y="0"/>
                    <a:pt x="323" y="0"/>
                    <a:pt x="323" y="0"/>
                  </a:cubicBezTo>
                  <a:cubicBezTo>
                    <a:pt x="123" y="100"/>
                    <a:pt x="123" y="100"/>
                    <a:pt x="123" y="100"/>
                  </a:cubicBezTo>
                  <a:cubicBezTo>
                    <a:pt x="123" y="307"/>
                    <a:pt x="123" y="307"/>
                    <a:pt x="123" y="307"/>
                  </a:cubicBezTo>
                  <a:cubicBezTo>
                    <a:pt x="0" y="307"/>
                    <a:pt x="0" y="307"/>
                    <a:pt x="0" y="307"/>
                  </a:cubicBezTo>
                  <a:cubicBezTo>
                    <a:pt x="0" y="493"/>
                    <a:pt x="0" y="493"/>
                    <a:pt x="0" y="493"/>
                  </a:cubicBezTo>
                  <a:cubicBezTo>
                    <a:pt x="123" y="493"/>
                    <a:pt x="123" y="493"/>
                    <a:pt x="123" y="493"/>
                  </a:cubicBezTo>
                  <a:cubicBezTo>
                    <a:pt x="123" y="883"/>
                    <a:pt x="123" y="883"/>
                    <a:pt x="123" y="883"/>
                  </a:cubicBezTo>
                  <a:cubicBezTo>
                    <a:pt x="123" y="997"/>
                    <a:pt x="180" y="1130"/>
                    <a:pt x="338" y="1130"/>
                  </a:cubicBezTo>
                  <a:cubicBezTo>
                    <a:pt x="401" y="1130"/>
                    <a:pt x="459" y="1117"/>
                    <a:pt x="506" y="1093"/>
                  </a:cubicBezTo>
                  <a:cubicBezTo>
                    <a:pt x="529" y="905"/>
                    <a:pt x="529" y="905"/>
                    <a:pt x="529" y="905"/>
                  </a:cubicBezTo>
                  <a:cubicBezTo>
                    <a:pt x="493" y="925"/>
                    <a:pt x="451" y="942"/>
                    <a:pt x="409" y="942"/>
                  </a:cubicBezTo>
                  <a:cubicBezTo>
                    <a:pt x="350" y="942"/>
                    <a:pt x="323" y="905"/>
                    <a:pt x="323" y="833"/>
                  </a:cubicBezTo>
                  <a:lnTo>
                    <a:pt x="323" y="493"/>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defTabSz="685148"/>
              <a:endParaRPr lang="en-CA" sz="1350" dirty="0">
                <a:solidFill>
                  <a:srgbClr val="000000"/>
                </a:solidFill>
              </a:endParaRPr>
            </a:p>
          </p:txBody>
        </p:sp>
        <p:sp>
          <p:nvSpPr>
            <p:cNvPr id="24" name="Freeform 19"/>
            <p:cNvSpPr>
              <a:spLocks/>
            </p:cNvSpPr>
            <p:nvPr/>
          </p:nvSpPr>
          <p:spPr bwMode="auto">
            <a:xfrm>
              <a:off x="1910" y="3932"/>
              <a:ext cx="30" cy="63"/>
            </a:xfrm>
            <a:custGeom>
              <a:avLst/>
              <a:gdLst>
                <a:gd name="T0" fmla="*/ 531 w 531"/>
                <a:gd name="T1" fmla="*/ 905 h 1130"/>
                <a:gd name="T2" fmla="*/ 410 w 531"/>
                <a:gd name="T3" fmla="*/ 942 h 1130"/>
                <a:gd name="T4" fmla="*/ 324 w 531"/>
                <a:gd name="T5" fmla="*/ 833 h 1130"/>
                <a:gd name="T6" fmla="*/ 324 w 531"/>
                <a:gd name="T7" fmla="*/ 493 h 1130"/>
                <a:gd name="T8" fmla="*/ 494 w 531"/>
                <a:gd name="T9" fmla="*/ 493 h 1130"/>
                <a:gd name="T10" fmla="*/ 494 w 531"/>
                <a:gd name="T11" fmla="*/ 307 h 1130"/>
                <a:gd name="T12" fmla="*/ 324 w 531"/>
                <a:gd name="T13" fmla="*/ 307 h 1130"/>
                <a:gd name="T14" fmla="*/ 324 w 531"/>
                <a:gd name="T15" fmla="*/ 0 h 1130"/>
                <a:gd name="T16" fmla="*/ 125 w 531"/>
                <a:gd name="T17" fmla="*/ 100 h 1130"/>
                <a:gd name="T18" fmla="*/ 125 w 531"/>
                <a:gd name="T19" fmla="*/ 307 h 1130"/>
                <a:gd name="T20" fmla="*/ 0 w 531"/>
                <a:gd name="T21" fmla="*/ 307 h 1130"/>
                <a:gd name="T22" fmla="*/ 0 w 531"/>
                <a:gd name="T23" fmla="*/ 493 h 1130"/>
                <a:gd name="T24" fmla="*/ 125 w 531"/>
                <a:gd name="T25" fmla="*/ 493 h 1130"/>
                <a:gd name="T26" fmla="*/ 125 w 531"/>
                <a:gd name="T27" fmla="*/ 883 h 1130"/>
                <a:gd name="T28" fmla="*/ 340 w 531"/>
                <a:gd name="T29" fmla="*/ 1130 h 1130"/>
                <a:gd name="T30" fmla="*/ 507 w 531"/>
                <a:gd name="T31" fmla="*/ 1093 h 1130"/>
                <a:gd name="T32" fmla="*/ 531 w 531"/>
                <a:gd name="T33" fmla="*/ 905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1130">
                  <a:moveTo>
                    <a:pt x="531" y="905"/>
                  </a:moveTo>
                  <a:cubicBezTo>
                    <a:pt x="494" y="925"/>
                    <a:pt x="452" y="942"/>
                    <a:pt x="410" y="942"/>
                  </a:cubicBezTo>
                  <a:cubicBezTo>
                    <a:pt x="351" y="942"/>
                    <a:pt x="324" y="905"/>
                    <a:pt x="324" y="833"/>
                  </a:cubicBezTo>
                  <a:cubicBezTo>
                    <a:pt x="324" y="493"/>
                    <a:pt x="324" y="493"/>
                    <a:pt x="324" y="493"/>
                  </a:cubicBezTo>
                  <a:cubicBezTo>
                    <a:pt x="494" y="493"/>
                    <a:pt x="494" y="493"/>
                    <a:pt x="494" y="493"/>
                  </a:cubicBezTo>
                  <a:cubicBezTo>
                    <a:pt x="494" y="307"/>
                    <a:pt x="494" y="307"/>
                    <a:pt x="494" y="307"/>
                  </a:cubicBezTo>
                  <a:cubicBezTo>
                    <a:pt x="324" y="307"/>
                    <a:pt x="324" y="307"/>
                    <a:pt x="324" y="307"/>
                  </a:cubicBezTo>
                  <a:cubicBezTo>
                    <a:pt x="324" y="0"/>
                    <a:pt x="324" y="0"/>
                    <a:pt x="324" y="0"/>
                  </a:cubicBezTo>
                  <a:cubicBezTo>
                    <a:pt x="125" y="100"/>
                    <a:pt x="125" y="100"/>
                    <a:pt x="125" y="100"/>
                  </a:cubicBezTo>
                  <a:cubicBezTo>
                    <a:pt x="125" y="307"/>
                    <a:pt x="125" y="307"/>
                    <a:pt x="125" y="307"/>
                  </a:cubicBezTo>
                  <a:cubicBezTo>
                    <a:pt x="0" y="307"/>
                    <a:pt x="0" y="307"/>
                    <a:pt x="0" y="307"/>
                  </a:cubicBezTo>
                  <a:cubicBezTo>
                    <a:pt x="0" y="493"/>
                    <a:pt x="0" y="493"/>
                    <a:pt x="0" y="493"/>
                  </a:cubicBezTo>
                  <a:cubicBezTo>
                    <a:pt x="125" y="493"/>
                    <a:pt x="125" y="493"/>
                    <a:pt x="125" y="493"/>
                  </a:cubicBezTo>
                  <a:cubicBezTo>
                    <a:pt x="125" y="883"/>
                    <a:pt x="125" y="883"/>
                    <a:pt x="125" y="883"/>
                  </a:cubicBezTo>
                  <a:cubicBezTo>
                    <a:pt x="125" y="997"/>
                    <a:pt x="181" y="1130"/>
                    <a:pt x="340" y="1130"/>
                  </a:cubicBezTo>
                  <a:cubicBezTo>
                    <a:pt x="403" y="1130"/>
                    <a:pt x="461" y="1117"/>
                    <a:pt x="507" y="1093"/>
                  </a:cubicBezTo>
                  <a:lnTo>
                    <a:pt x="531" y="905"/>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defTabSz="685148"/>
              <a:endParaRPr lang="en-CA" sz="1350" dirty="0">
                <a:solidFill>
                  <a:srgbClr val="000000"/>
                </a:solidFill>
              </a:endParaRPr>
            </a:p>
          </p:txBody>
        </p:sp>
        <p:sp>
          <p:nvSpPr>
            <p:cNvPr id="25" name="Freeform 20"/>
            <p:cNvSpPr>
              <a:spLocks/>
            </p:cNvSpPr>
            <p:nvPr/>
          </p:nvSpPr>
          <p:spPr bwMode="auto">
            <a:xfrm>
              <a:off x="2021" y="3948"/>
              <a:ext cx="29" cy="46"/>
            </a:xfrm>
            <a:custGeom>
              <a:avLst/>
              <a:gdLst>
                <a:gd name="T0" fmla="*/ 527 w 527"/>
                <a:gd name="T1" fmla="*/ 49 h 824"/>
                <a:gd name="T2" fmla="*/ 377 w 527"/>
                <a:gd name="T3" fmla="*/ 0 h 824"/>
                <a:gd name="T4" fmla="*/ 199 w 527"/>
                <a:gd name="T5" fmla="*/ 87 h 824"/>
                <a:gd name="T6" fmla="*/ 199 w 527"/>
                <a:gd name="T7" fmla="*/ 18 h 824"/>
                <a:gd name="T8" fmla="*/ 0 w 527"/>
                <a:gd name="T9" fmla="*/ 18 h 824"/>
                <a:gd name="T10" fmla="*/ 0 w 527"/>
                <a:gd name="T11" fmla="*/ 824 h 824"/>
                <a:gd name="T12" fmla="*/ 199 w 527"/>
                <a:gd name="T13" fmla="*/ 824 h 824"/>
                <a:gd name="T14" fmla="*/ 199 w 527"/>
                <a:gd name="T15" fmla="*/ 387 h 824"/>
                <a:gd name="T16" fmla="*/ 343 w 527"/>
                <a:gd name="T17" fmla="*/ 199 h 824"/>
                <a:gd name="T18" fmla="*/ 475 w 527"/>
                <a:gd name="T19" fmla="*/ 243 h 824"/>
                <a:gd name="T20" fmla="*/ 527 w 527"/>
                <a:gd name="T21" fmla="*/ 49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7" h="824">
                  <a:moveTo>
                    <a:pt x="527" y="49"/>
                  </a:moveTo>
                  <a:cubicBezTo>
                    <a:pt x="489" y="19"/>
                    <a:pt x="430" y="0"/>
                    <a:pt x="377" y="0"/>
                  </a:cubicBezTo>
                  <a:cubicBezTo>
                    <a:pt x="307" y="0"/>
                    <a:pt x="247" y="27"/>
                    <a:pt x="199" y="87"/>
                  </a:cubicBezTo>
                  <a:cubicBezTo>
                    <a:pt x="199" y="18"/>
                    <a:pt x="199" y="18"/>
                    <a:pt x="199" y="18"/>
                  </a:cubicBezTo>
                  <a:cubicBezTo>
                    <a:pt x="0" y="18"/>
                    <a:pt x="0" y="18"/>
                    <a:pt x="0" y="18"/>
                  </a:cubicBezTo>
                  <a:cubicBezTo>
                    <a:pt x="0" y="824"/>
                    <a:pt x="0" y="824"/>
                    <a:pt x="0" y="824"/>
                  </a:cubicBezTo>
                  <a:cubicBezTo>
                    <a:pt x="199" y="824"/>
                    <a:pt x="199" y="824"/>
                    <a:pt x="199" y="824"/>
                  </a:cubicBezTo>
                  <a:cubicBezTo>
                    <a:pt x="199" y="387"/>
                    <a:pt x="199" y="387"/>
                    <a:pt x="199" y="387"/>
                  </a:cubicBezTo>
                  <a:cubicBezTo>
                    <a:pt x="199" y="259"/>
                    <a:pt x="245" y="199"/>
                    <a:pt x="343" y="199"/>
                  </a:cubicBezTo>
                  <a:cubicBezTo>
                    <a:pt x="390" y="199"/>
                    <a:pt x="435" y="216"/>
                    <a:pt x="475" y="243"/>
                  </a:cubicBezTo>
                  <a:lnTo>
                    <a:pt x="527" y="49"/>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defTabSz="685148"/>
              <a:endParaRPr lang="en-CA" sz="1350" dirty="0">
                <a:solidFill>
                  <a:srgbClr val="000000"/>
                </a:solidFill>
              </a:endParaRPr>
            </a:p>
          </p:txBody>
        </p:sp>
        <p:sp>
          <p:nvSpPr>
            <p:cNvPr id="26" name="Rectangle 21"/>
            <p:cNvSpPr>
              <a:spLocks noChangeArrowheads="1"/>
            </p:cNvSpPr>
            <p:nvPr/>
          </p:nvSpPr>
          <p:spPr bwMode="auto">
            <a:xfrm>
              <a:off x="1539" y="3932"/>
              <a:ext cx="11" cy="1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pPr defTabSz="685148"/>
              <a:endParaRPr lang="en-CA" sz="1350" dirty="0">
                <a:solidFill>
                  <a:srgbClr val="000000"/>
                </a:solidFill>
              </a:endParaRPr>
            </a:p>
          </p:txBody>
        </p:sp>
        <p:sp>
          <p:nvSpPr>
            <p:cNvPr id="27" name="Rectangle 22"/>
            <p:cNvSpPr>
              <a:spLocks noChangeArrowheads="1"/>
            </p:cNvSpPr>
            <p:nvPr/>
          </p:nvSpPr>
          <p:spPr bwMode="auto">
            <a:xfrm>
              <a:off x="1627" y="3949"/>
              <a:ext cx="11" cy="4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pPr defTabSz="685148"/>
              <a:endParaRPr lang="en-CA" sz="1350" dirty="0">
                <a:solidFill>
                  <a:srgbClr val="000000"/>
                </a:solidFill>
              </a:endParaRPr>
            </a:p>
          </p:txBody>
        </p:sp>
        <p:sp>
          <p:nvSpPr>
            <p:cNvPr id="28" name="Rectangle 23"/>
            <p:cNvSpPr>
              <a:spLocks noChangeArrowheads="1"/>
            </p:cNvSpPr>
            <p:nvPr/>
          </p:nvSpPr>
          <p:spPr bwMode="auto">
            <a:xfrm>
              <a:off x="1627" y="3932"/>
              <a:ext cx="10" cy="1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pPr defTabSz="685148"/>
              <a:endParaRPr lang="en-CA" sz="1350" dirty="0">
                <a:solidFill>
                  <a:srgbClr val="000000"/>
                </a:solidFill>
              </a:endParaRPr>
            </a:p>
          </p:txBody>
        </p:sp>
        <p:sp>
          <p:nvSpPr>
            <p:cNvPr id="29" name="Freeform 24"/>
            <p:cNvSpPr>
              <a:spLocks noEditPoints="1"/>
            </p:cNvSpPr>
            <p:nvPr/>
          </p:nvSpPr>
          <p:spPr bwMode="auto">
            <a:xfrm>
              <a:off x="1913" y="4009"/>
              <a:ext cx="38" cy="64"/>
            </a:xfrm>
            <a:custGeom>
              <a:avLst/>
              <a:gdLst>
                <a:gd name="T0" fmla="*/ 495 w 694"/>
                <a:gd name="T1" fmla="*/ 392 h 1159"/>
                <a:gd name="T2" fmla="*/ 316 w 694"/>
                <a:gd name="T3" fmla="*/ 318 h 1159"/>
                <a:gd name="T4" fmla="*/ 0 w 694"/>
                <a:gd name="T5" fmla="*/ 730 h 1159"/>
                <a:gd name="T6" fmla="*/ 312 w 694"/>
                <a:gd name="T7" fmla="*/ 1159 h 1159"/>
                <a:gd name="T8" fmla="*/ 495 w 694"/>
                <a:gd name="T9" fmla="*/ 1080 h 1159"/>
                <a:gd name="T10" fmla="*/ 495 w 694"/>
                <a:gd name="T11" fmla="*/ 1141 h 1159"/>
                <a:gd name="T12" fmla="*/ 694 w 694"/>
                <a:gd name="T13" fmla="*/ 1141 h 1159"/>
                <a:gd name="T14" fmla="*/ 694 w 694"/>
                <a:gd name="T15" fmla="*/ 0 h 1159"/>
                <a:gd name="T16" fmla="*/ 495 w 694"/>
                <a:gd name="T17" fmla="*/ 99 h 1159"/>
                <a:gd name="T18" fmla="*/ 495 w 694"/>
                <a:gd name="T19" fmla="*/ 392 h 1159"/>
                <a:gd name="T20" fmla="*/ 354 w 694"/>
                <a:gd name="T21" fmla="*/ 975 h 1159"/>
                <a:gd name="T22" fmla="*/ 203 w 694"/>
                <a:gd name="T23" fmla="*/ 725 h 1159"/>
                <a:gd name="T24" fmla="*/ 352 w 694"/>
                <a:gd name="T25" fmla="*/ 500 h 1159"/>
                <a:gd name="T26" fmla="*/ 495 w 694"/>
                <a:gd name="T27" fmla="*/ 579 h 1159"/>
                <a:gd name="T28" fmla="*/ 495 w 694"/>
                <a:gd name="T29" fmla="*/ 896 h 1159"/>
                <a:gd name="T30" fmla="*/ 354 w 694"/>
                <a:gd name="T31" fmla="*/ 975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4" h="1159">
                  <a:moveTo>
                    <a:pt x="495" y="392"/>
                  </a:moveTo>
                  <a:cubicBezTo>
                    <a:pt x="446" y="342"/>
                    <a:pt x="383" y="318"/>
                    <a:pt x="316" y="318"/>
                  </a:cubicBezTo>
                  <a:cubicBezTo>
                    <a:pt x="121" y="318"/>
                    <a:pt x="0" y="476"/>
                    <a:pt x="0" y="730"/>
                  </a:cubicBezTo>
                  <a:cubicBezTo>
                    <a:pt x="0" y="998"/>
                    <a:pt x="116" y="1159"/>
                    <a:pt x="312" y="1159"/>
                  </a:cubicBezTo>
                  <a:cubicBezTo>
                    <a:pt x="379" y="1159"/>
                    <a:pt x="441" y="1134"/>
                    <a:pt x="495" y="1080"/>
                  </a:cubicBezTo>
                  <a:cubicBezTo>
                    <a:pt x="495" y="1141"/>
                    <a:pt x="495" y="1141"/>
                    <a:pt x="495" y="1141"/>
                  </a:cubicBezTo>
                  <a:cubicBezTo>
                    <a:pt x="694" y="1141"/>
                    <a:pt x="694" y="1141"/>
                    <a:pt x="694" y="1141"/>
                  </a:cubicBezTo>
                  <a:cubicBezTo>
                    <a:pt x="694" y="0"/>
                    <a:pt x="694" y="0"/>
                    <a:pt x="694" y="0"/>
                  </a:cubicBezTo>
                  <a:cubicBezTo>
                    <a:pt x="495" y="99"/>
                    <a:pt x="495" y="99"/>
                    <a:pt x="495" y="99"/>
                  </a:cubicBezTo>
                  <a:lnTo>
                    <a:pt x="495" y="392"/>
                  </a:lnTo>
                  <a:close/>
                  <a:moveTo>
                    <a:pt x="354" y="975"/>
                  </a:moveTo>
                  <a:cubicBezTo>
                    <a:pt x="285" y="975"/>
                    <a:pt x="203" y="932"/>
                    <a:pt x="203" y="725"/>
                  </a:cubicBezTo>
                  <a:cubicBezTo>
                    <a:pt x="203" y="539"/>
                    <a:pt x="284" y="500"/>
                    <a:pt x="352" y="500"/>
                  </a:cubicBezTo>
                  <a:cubicBezTo>
                    <a:pt x="427" y="500"/>
                    <a:pt x="471" y="545"/>
                    <a:pt x="495" y="579"/>
                  </a:cubicBezTo>
                  <a:cubicBezTo>
                    <a:pt x="495" y="896"/>
                    <a:pt x="495" y="896"/>
                    <a:pt x="495" y="896"/>
                  </a:cubicBezTo>
                  <a:cubicBezTo>
                    <a:pt x="465" y="934"/>
                    <a:pt x="428" y="975"/>
                    <a:pt x="354" y="975"/>
                  </a:cubicBez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defTabSz="685148"/>
              <a:endParaRPr lang="en-CA" sz="1350" dirty="0">
                <a:solidFill>
                  <a:srgbClr val="000000"/>
                </a:solidFill>
              </a:endParaRPr>
            </a:p>
          </p:txBody>
        </p:sp>
        <p:sp>
          <p:nvSpPr>
            <p:cNvPr id="30" name="Freeform 25"/>
            <p:cNvSpPr>
              <a:spLocks/>
            </p:cNvSpPr>
            <p:nvPr/>
          </p:nvSpPr>
          <p:spPr bwMode="auto">
            <a:xfrm>
              <a:off x="1540" y="4026"/>
              <a:ext cx="29" cy="46"/>
            </a:xfrm>
            <a:custGeom>
              <a:avLst/>
              <a:gdLst>
                <a:gd name="T0" fmla="*/ 527 w 527"/>
                <a:gd name="T1" fmla="*/ 49 h 824"/>
                <a:gd name="T2" fmla="*/ 377 w 527"/>
                <a:gd name="T3" fmla="*/ 0 h 824"/>
                <a:gd name="T4" fmla="*/ 199 w 527"/>
                <a:gd name="T5" fmla="*/ 87 h 824"/>
                <a:gd name="T6" fmla="*/ 199 w 527"/>
                <a:gd name="T7" fmla="*/ 17 h 824"/>
                <a:gd name="T8" fmla="*/ 0 w 527"/>
                <a:gd name="T9" fmla="*/ 17 h 824"/>
                <a:gd name="T10" fmla="*/ 0 w 527"/>
                <a:gd name="T11" fmla="*/ 824 h 824"/>
                <a:gd name="T12" fmla="*/ 199 w 527"/>
                <a:gd name="T13" fmla="*/ 824 h 824"/>
                <a:gd name="T14" fmla="*/ 199 w 527"/>
                <a:gd name="T15" fmla="*/ 387 h 824"/>
                <a:gd name="T16" fmla="*/ 343 w 527"/>
                <a:gd name="T17" fmla="*/ 199 h 824"/>
                <a:gd name="T18" fmla="*/ 475 w 527"/>
                <a:gd name="T19" fmla="*/ 243 h 824"/>
                <a:gd name="T20" fmla="*/ 527 w 527"/>
                <a:gd name="T21" fmla="*/ 49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7" h="824">
                  <a:moveTo>
                    <a:pt x="527" y="49"/>
                  </a:moveTo>
                  <a:cubicBezTo>
                    <a:pt x="489" y="19"/>
                    <a:pt x="430" y="0"/>
                    <a:pt x="377" y="0"/>
                  </a:cubicBezTo>
                  <a:cubicBezTo>
                    <a:pt x="306" y="0"/>
                    <a:pt x="247" y="27"/>
                    <a:pt x="199" y="87"/>
                  </a:cubicBezTo>
                  <a:cubicBezTo>
                    <a:pt x="199" y="17"/>
                    <a:pt x="199" y="17"/>
                    <a:pt x="199" y="17"/>
                  </a:cubicBezTo>
                  <a:cubicBezTo>
                    <a:pt x="0" y="17"/>
                    <a:pt x="0" y="17"/>
                    <a:pt x="0" y="17"/>
                  </a:cubicBezTo>
                  <a:cubicBezTo>
                    <a:pt x="0" y="824"/>
                    <a:pt x="0" y="824"/>
                    <a:pt x="0" y="824"/>
                  </a:cubicBezTo>
                  <a:cubicBezTo>
                    <a:pt x="199" y="824"/>
                    <a:pt x="199" y="824"/>
                    <a:pt x="199" y="824"/>
                  </a:cubicBezTo>
                  <a:cubicBezTo>
                    <a:pt x="199" y="387"/>
                    <a:pt x="199" y="387"/>
                    <a:pt x="199" y="387"/>
                  </a:cubicBezTo>
                  <a:cubicBezTo>
                    <a:pt x="199" y="259"/>
                    <a:pt x="244" y="199"/>
                    <a:pt x="343" y="199"/>
                  </a:cubicBezTo>
                  <a:cubicBezTo>
                    <a:pt x="390" y="199"/>
                    <a:pt x="434" y="216"/>
                    <a:pt x="475" y="243"/>
                  </a:cubicBezTo>
                  <a:lnTo>
                    <a:pt x="527" y="49"/>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defTabSz="685148"/>
              <a:endParaRPr lang="en-CA" sz="1350" dirty="0">
                <a:solidFill>
                  <a:srgbClr val="000000"/>
                </a:solidFill>
              </a:endParaRPr>
            </a:p>
          </p:txBody>
        </p:sp>
        <p:sp>
          <p:nvSpPr>
            <p:cNvPr id="31" name="Freeform 26"/>
            <p:cNvSpPr>
              <a:spLocks/>
            </p:cNvSpPr>
            <p:nvPr/>
          </p:nvSpPr>
          <p:spPr bwMode="auto">
            <a:xfrm>
              <a:off x="1431" y="4027"/>
              <a:ext cx="59" cy="45"/>
            </a:xfrm>
            <a:custGeom>
              <a:avLst/>
              <a:gdLst>
                <a:gd name="T0" fmla="*/ 796 w 1066"/>
                <a:gd name="T1" fmla="*/ 297 h 806"/>
                <a:gd name="T2" fmla="*/ 754 w 1066"/>
                <a:gd name="T3" fmla="*/ 500 h 806"/>
                <a:gd name="T4" fmla="*/ 706 w 1066"/>
                <a:gd name="T5" fmla="*/ 297 h 806"/>
                <a:gd name="T6" fmla="*/ 622 w 1066"/>
                <a:gd name="T7" fmla="*/ 0 h 806"/>
                <a:gd name="T8" fmla="*/ 452 w 1066"/>
                <a:gd name="T9" fmla="*/ 0 h 806"/>
                <a:gd name="T10" fmla="*/ 368 w 1066"/>
                <a:gd name="T11" fmla="*/ 297 h 806"/>
                <a:gd name="T12" fmla="*/ 320 w 1066"/>
                <a:gd name="T13" fmla="*/ 499 h 806"/>
                <a:gd name="T14" fmla="*/ 280 w 1066"/>
                <a:gd name="T15" fmla="*/ 301 h 806"/>
                <a:gd name="T16" fmla="*/ 206 w 1066"/>
                <a:gd name="T17" fmla="*/ 0 h 806"/>
                <a:gd name="T18" fmla="*/ 0 w 1066"/>
                <a:gd name="T19" fmla="*/ 0 h 806"/>
                <a:gd name="T20" fmla="*/ 227 w 1066"/>
                <a:gd name="T21" fmla="*/ 802 h 806"/>
                <a:gd name="T22" fmla="*/ 228 w 1066"/>
                <a:gd name="T23" fmla="*/ 806 h 806"/>
                <a:gd name="T24" fmla="*/ 400 w 1066"/>
                <a:gd name="T25" fmla="*/ 806 h 806"/>
                <a:gd name="T26" fmla="*/ 489 w 1066"/>
                <a:gd name="T27" fmla="*/ 478 h 806"/>
                <a:gd name="T28" fmla="*/ 534 w 1066"/>
                <a:gd name="T29" fmla="*/ 296 h 806"/>
                <a:gd name="T30" fmla="*/ 578 w 1066"/>
                <a:gd name="T31" fmla="*/ 472 h 806"/>
                <a:gd name="T32" fmla="*/ 667 w 1066"/>
                <a:gd name="T33" fmla="*/ 806 h 806"/>
                <a:gd name="T34" fmla="*/ 838 w 1066"/>
                <a:gd name="T35" fmla="*/ 806 h 806"/>
                <a:gd name="T36" fmla="*/ 1066 w 1066"/>
                <a:gd name="T37" fmla="*/ 0 h 806"/>
                <a:gd name="T38" fmla="*/ 869 w 1066"/>
                <a:gd name="T39" fmla="*/ 0 h 806"/>
                <a:gd name="T40" fmla="*/ 796 w 1066"/>
                <a:gd name="T41" fmla="*/ 297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66" h="806">
                  <a:moveTo>
                    <a:pt x="796" y="297"/>
                  </a:moveTo>
                  <a:cubicBezTo>
                    <a:pt x="779" y="373"/>
                    <a:pt x="763" y="448"/>
                    <a:pt x="754" y="500"/>
                  </a:cubicBezTo>
                  <a:cubicBezTo>
                    <a:pt x="742" y="437"/>
                    <a:pt x="720" y="350"/>
                    <a:pt x="706" y="297"/>
                  </a:cubicBezTo>
                  <a:cubicBezTo>
                    <a:pt x="622" y="0"/>
                    <a:pt x="622" y="0"/>
                    <a:pt x="622" y="0"/>
                  </a:cubicBezTo>
                  <a:cubicBezTo>
                    <a:pt x="452" y="0"/>
                    <a:pt x="452" y="0"/>
                    <a:pt x="452" y="0"/>
                  </a:cubicBezTo>
                  <a:cubicBezTo>
                    <a:pt x="368" y="297"/>
                    <a:pt x="368" y="297"/>
                    <a:pt x="368" y="297"/>
                  </a:cubicBezTo>
                  <a:cubicBezTo>
                    <a:pt x="353" y="352"/>
                    <a:pt x="331" y="439"/>
                    <a:pt x="320" y="499"/>
                  </a:cubicBezTo>
                  <a:cubicBezTo>
                    <a:pt x="310" y="438"/>
                    <a:pt x="291" y="348"/>
                    <a:pt x="280" y="301"/>
                  </a:cubicBezTo>
                  <a:cubicBezTo>
                    <a:pt x="206" y="0"/>
                    <a:pt x="206" y="0"/>
                    <a:pt x="206" y="0"/>
                  </a:cubicBezTo>
                  <a:cubicBezTo>
                    <a:pt x="0" y="0"/>
                    <a:pt x="0" y="0"/>
                    <a:pt x="0" y="0"/>
                  </a:cubicBezTo>
                  <a:cubicBezTo>
                    <a:pt x="227" y="802"/>
                    <a:pt x="227" y="802"/>
                    <a:pt x="227" y="802"/>
                  </a:cubicBezTo>
                  <a:cubicBezTo>
                    <a:pt x="228" y="806"/>
                    <a:pt x="228" y="806"/>
                    <a:pt x="228" y="806"/>
                  </a:cubicBezTo>
                  <a:cubicBezTo>
                    <a:pt x="400" y="806"/>
                    <a:pt x="400" y="806"/>
                    <a:pt x="400" y="806"/>
                  </a:cubicBezTo>
                  <a:cubicBezTo>
                    <a:pt x="489" y="478"/>
                    <a:pt x="489" y="478"/>
                    <a:pt x="489" y="478"/>
                  </a:cubicBezTo>
                  <a:cubicBezTo>
                    <a:pt x="504" y="428"/>
                    <a:pt x="526" y="329"/>
                    <a:pt x="534" y="296"/>
                  </a:cubicBezTo>
                  <a:cubicBezTo>
                    <a:pt x="544" y="342"/>
                    <a:pt x="563" y="413"/>
                    <a:pt x="578" y="472"/>
                  </a:cubicBezTo>
                  <a:cubicBezTo>
                    <a:pt x="667" y="806"/>
                    <a:pt x="667" y="806"/>
                    <a:pt x="667" y="806"/>
                  </a:cubicBezTo>
                  <a:cubicBezTo>
                    <a:pt x="838" y="806"/>
                    <a:pt x="838" y="806"/>
                    <a:pt x="838" y="806"/>
                  </a:cubicBezTo>
                  <a:cubicBezTo>
                    <a:pt x="1066" y="0"/>
                    <a:pt x="1066" y="0"/>
                    <a:pt x="1066" y="0"/>
                  </a:cubicBezTo>
                  <a:cubicBezTo>
                    <a:pt x="869" y="0"/>
                    <a:pt x="869" y="0"/>
                    <a:pt x="869" y="0"/>
                  </a:cubicBezTo>
                  <a:lnTo>
                    <a:pt x="796" y="297"/>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defTabSz="685148"/>
              <a:endParaRPr lang="en-CA" sz="1350" dirty="0">
                <a:solidFill>
                  <a:srgbClr val="000000"/>
                </a:solidFill>
              </a:endParaRPr>
            </a:p>
          </p:txBody>
        </p:sp>
        <p:sp>
          <p:nvSpPr>
            <p:cNvPr id="1024" name="Freeform 27"/>
            <p:cNvSpPr>
              <a:spLocks noEditPoints="1"/>
            </p:cNvSpPr>
            <p:nvPr/>
          </p:nvSpPr>
          <p:spPr bwMode="auto">
            <a:xfrm>
              <a:off x="1492" y="4026"/>
              <a:ext cx="41" cy="47"/>
            </a:xfrm>
            <a:custGeom>
              <a:avLst/>
              <a:gdLst>
                <a:gd name="T0" fmla="*/ 366 w 733"/>
                <a:gd name="T1" fmla="*/ 0 h 842"/>
                <a:gd name="T2" fmla="*/ 0 w 733"/>
                <a:gd name="T3" fmla="*/ 421 h 842"/>
                <a:gd name="T4" fmla="*/ 366 w 733"/>
                <a:gd name="T5" fmla="*/ 842 h 842"/>
                <a:gd name="T6" fmla="*/ 733 w 733"/>
                <a:gd name="T7" fmla="*/ 421 h 842"/>
                <a:gd name="T8" fmla="*/ 366 w 733"/>
                <a:gd name="T9" fmla="*/ 0 h 842"/>
                <a:gd name="T10" fmla="*/ 366 w 733"/>
                <a:gd name="T11" fmla="*/ 654 h 842"/>
                <a:gd name="T12" fmla="*/ 203 w 733"/>
                <a:gd name="T13" fmla="*/ 421 h 842"/>
                <a:gd name="T14" fmla="*/ 366 w 733"/>
                <a:gd name="T15" fmla="*/ 188 h 842"/>
                <a:gd name="T16" fmla="*/ 530 w 733"/>
                <a:gd name="T17" fmla="*/ 421 h 842"/>
                <a:gd name="T18" fmla="*/ 366 w 733"/>
                <a:gd name="T19" fmla="*/ 654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842">
                  <a:moveTo>
                    <a:pt x="366" y="0"/>
                  </a:moveTo>
                  <a:cubicBezTo>
                    <a:pt x="154" y="0"/>
                    <a:pt x="0" y="177"/>
                    <a:pt x="0" y="421"/>
                  </a:cubicBezTo>
                  <a:cubicBezTo>
                    <a:pt x="0" y="665"/>
                    <a:pt x="154" y="842"/>
                    <a:pt x="366" y="842"/>
                  </a:cubicBezTo>
                  <a:cubicBezTo>
                    <a:pt x="579" y="842"/>
                    <a:pt x="733" y="665"/>
                    <a:pt x="733" y="421"/>
                  </a:cubicBezTo>
                  <a:cubicBezTo>
                    <a:pt x="733" y="177"/>
                    <a:pt x="579" y="0"/>
                    <a:pt x="366" y="0"/>
                  </a:cubicBezTo>
                  <a:close/>
                  <a:moveTo>
                    <a:pt x="366" y="654"/>
                  </a:moveTo>
                  <a:cubicBezTo>
                    <a:pt x="267" y="654"/>
                    <a:pt x="203" y="563"/>
                    <a:pt x="203" y="421"/>
                  </a:cubicBezTo>
                  <a:cubicBezTo>
                    <a:pt x="203" y="279"/>
                    <a:pt x="267" y="188"/>
                    <a:pt x="366" y="188"/>
                  </a:cubicBezTo>
                  <a:cubicBezTo>
                    <a:pt x="465" y="188"/>
                    <a:pt x="530" y="279"/>
                    <a:pt x="530" y="421"/>
                  </a:cubicBezTo>
                  <a:cubicBezTo>
                    <a:pt x="530" y="563"/>
                    <a:pt x="465" y="654"/>
                    <a:pt x="366" y="654"/>
                  </a:cubicBez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defTabSz="685148"/>
              <a:endParaRPr lang="en-CA" sz="1350" dirty="0">
                <a:solidFill>
                  <a:srgbClr val="000000"/>
                </a:solidFill>
              </a:endParaRPr>
            </a:p>
          </p:txBody>
        </p:sp>
        <p:sp>
          <p:nvSpPr>
            <p:cNvPr id="1025" name="Freeform 28"/>
            <p:cNvSpPr>
              <a:spLocks/>
            </p:cNvSpPr>
            <p:nvPr/>
          </p:nvSpPr>
          <p:spPr bwMode="auto">
            <a:xfrm>
              <a:off x="1859" y="4026"/>
              <a:ext cx="30" cy="46"/>
            </a:xfrm>
            <a:custGeom>
              <a:avLst/>
              <a:gdLst>
                <a:gd name="T0" fmla="*/ 527 w 527"/>
                <a:gd name="T1" fmla="*/ 49 h 824"/>
                <a:gd name="T2" fmla="*/ 377 w 527"/>
                <a:gd name="T3" fmla="*/ 0 h 824"/>
                <a:gd name="T4" fmla="*/ 199 w 527"/>
                <a:gd name="T5" fmla="*/ 87 h 824"/>
                <a:gd name="T6" fmla="*/ 199 w 527"/>
                <a:gd name="T7" fmla="*/ 17 h 824"/>
                <a:gd name="T8" fmla="*/ 0 w 527"/>
                <a:gd name="T9" fmla="*/ 17 h 824"/>
                <a:gd name="T10" fmla="*/ 0 w 527"/>
                <a:gd name="T11" fmla="*/ 824 h 824"/>
                <a:gd name="T12" fmla="*/ 199 w 527"/>
                <a:gd name="T13" fmla="*/ 824 h 824"/>
                <a:gd name="T14" fmla="*/ 199 w 527"/>
                <a:gd name="T15" fmla="*/ 387 h 824"/>
                <a:gd name="T16" fmla="*/ 343 w 527"/>
                <a:gd name="T17" fmla="*/ 199 h 824"/>
                <a:gd name="T18" fmla="*/ 475 w 527"/>
                <a:gd name="T19" fmla="*/ 243 h 824"/>
                <a:gd name="T20" fmla="*/ 527 w 527"/>
                <a:gd name="T21" fmla="*/ 49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7" h="824">
                  <a:moveTo>
                    <a:pt x="527" y="49"/>
                  </a:moveTo>
                  <a:cubicBezTo>
                    <a:pt x="489" y="19"/>
                    <a:pt x="430" y="0"/>
                    <a:pt x="377" y="0"/>
                  </a:cubicBezTo>
                  <a:cubicBezTo>
                    <a:pt x="307" y="0"/>
                    <a:pt x="247" y="27"/>
                    <a:pt x="199" y="87"/>
                  </a:cubicBezTo>
                  <a:cubicBezTo>
                    <a:pt x="199" y="17"/>
                    <a:pt x="199" y="17"/>
                    <a:pt x="199" y="17"/>
                  </a:cubicBezTo>
                  <a:cubicBezTo>
                    <a:pt x="0" y="17"/>
                    <a:pt x="0" y="17"/>
                    <a:pt x="0" y="17"/>
                  </a:cubicBezTo>
                  <a:cubicBezTo>
                    <a:pt x="0" y="824"/>
                    <a:pt x="0" y="824"/>
                    <a:pt x="0" y="824"/>
                  </a:cubicBezTo>
                  <a:cubicBezTo>
                    <a:pt x="199" y="824"/>
                    <a:pt x="199" y="824"/>
                    <a:pt x="199" y="824"/>
                  </a:cubicBezTo>
                  <a:cubicBezTo>
                    <a:pt x="199" y="387"/>
                    <a:pt x="199" y="387"/>
                    <a:pt x="199" y="387"/>
                  </a:cubicBezTo>
                  <a:cubicBezTo>
                    <a:pt x="199" y="259"/>
                    <a:pt x="245" y="199"/>
                    <a:pt x="343" y="199"/>
                  </a:cubicBezTo>
                  <a:cubicBezTo>
                    <a:pt x="390" y="199"/>
                    <a:pt x="435" y="216"/>
                    <a:pt x="475" y="243"/>
                  </a:cubicBezTo>
                  <a:lnTo>
                    <a:pt x="527" y="49"/>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defTabSz="685148"/>
              <a:endParaRPr lang="en-CA" sz="1350" dirty="0">
                <a:solidFill>
                  <a:srgbClr val="000000"/>
                </a:solidFill>
              </a:endParaRPr>
            </a:p>
          </p:txBody>
        </p:sp>
        <p:sp>
          <p:nvSpPr>
            <p:cNvPr id="1026" name="Freeform 29"/>
            <p:cNvSpPr>
              <a:spLocks/>
            </p:cNvSpPr>
            <p:nvPr/>
          </p:nvSpPr>
          <p:spPr bwMode="auto">
            <a:xfrm>
              <a:off x="1751" y="4027"/>
              <a:ext cx="59" cy="45"/>
            </a:xfrm>
            <a:custGeom>
              <a:avLst/>
              <a:gdLst>
                <a:gd name="T0" fmla="*/ 796 w 1065"/>
                <a:gd name="T1" fmla="*/ 297 h 806"/>
                <a:gd name="T2" fmla="*/ 753 w 1065"/>
                <a:gd name="T3" fmla="*/ 500 h 806"/>
                <a:gd name="T4" fmla="*/ 705 w 1065"/>
                <a:gd name="T5" fmla="*/ 297 h 806"/>
                <a:gd name="T6" fmla="*/ 621 w 1065"/>
                <a:gd name="T7" fmla="*/ 0 h 806"/>
                <a:gd name="T8" fmla="*/ 452 w 1065"/>
                <a:gd name="T9" fmla="*/ 0 h 806"/>
                <a:gd name="T10" fmla="*/ 368 w 1065"/>
                <a:gd name="T11" fmla="*/ 297 h 806"/>
                <a:gd name="T12" fmla="*/ 320 w 1065"/>
                <a:gd name="T13" fmla="*/ 499 h 806"/>
                <a:gd name="T14" fmla="*/ 279 w 1065"/>
                <a:gd name="T15" fmla="*/ 301 h 806"/>
                <a:gd name="T16" fmla="*/ 205 w 1065"/>
                <a:gd name="T17" fmla="*/ 0 h 806"/>
                <a:gd name="T18" fmla="*/ 0 w 1065"/>
                <a:gd name="T19" fmla="*/ 0 h 806"/>
                <a:gd name="T20" fmla="*/ 226 w 1065"/>
                <a:gd name="T21" fmla="*/ 802 h 806"/>
                <a:gd name="T22" fmla="*/ 228 w 1065"/>
                <a:gd name="T23" fmla="*/ 806 h 806"/>
                <a:gd name="T24" fmla="*/ 400 w 1065"/>
                <a:gd name="T25" fmla="*/ 806 h 806"/>
                <a:gd name="T26" fmla="*/ 488 w 1065"/>
                <a:gd name="T27" fmla="*/ 478 h 806"/>
                <a:gd name="T28" fmla="*/ 533 w 1065"/>
                <a:gd name="T29" fmla="*/ 296 h 806"/>
                <a:gd name="T30" fmla="*/ 577 w 1065"/>
                <a:gd name="T31" fmla="*/ 472 h 806"/>
                <a:gd name="T32" fmla="*/ 667 w 1065"/>
                <a:gd name="T33" fmla="*/ 806 h 806"/>
                <a:gd name="T34" fmla="*/ 838 w 1065"/>
                <a:gd name="T35" fmla="*/ 806 h 806"/>
                <a:gd name="T36" fmla="*/ 1065 w 1065"/>
                <a:gd name="T37" fmla="*/ 0 h 806"/>
                <a:gd name="T38" fmla="*/ 868 w 1065"/>
                <a:gd name="T39" fmla="*/ 0 h 806"/>
                <a:gd name="T40" fmla="*/ 796 w 1065"/>
                <a:gd name="T41" fmla="*/ 297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65" h="806">
                  <a:moveTo>
                    <a:pt x="796" y="297"/>
                  </a:moveTo>
                  <a:cubicBezTo>
                    <a:pt x="779" y="373"/>
                    <a:pt x="762" y="448"/>
                    <a:pt x="753" y="500"/>
                  </a:cubicBezTo>
                  <a:cubicBezTo>
                    <a:pt x="741" y="437"/>
                    <a:pt x="719" y="350"/>
                    <a:pt x="705" y="297"/>
                  </a:cubicBezTo>
                  <a:cubicBezTo>
                    <a:pt x="621" y="0"/>
                    <a:pt x="621" y="0"/>
                    <a:pt x="621" y="0"/>
                  </a:cubicBezTo>
                  <a:cubicBezTo>
                    <a:pt x="452" y="0"/>
                    <a:pt x="452" y="0"/>
                    <a:pt x="452" y="0"/>
                  </a:cubicBezTo>
                  <a:cubicBezTo>
                    <a:pt x="368" y="297"/>
                    <a:pt x="368" y="297"/>
                    <a:pt x="368" y="297"/>
                  </a:cubicBezTo>
                  <a:cubicBezTo>
                    <a:pt x="353" y="352"/>
                    <a:pt x="331" y="439"/>
                    <a:pt x="320" y="499"/>
                  </a:cubicBezTo>
                  <a:cubicBezTo>
                    <a:pt x="310" y="438"/>
                    <a:pt x="291" y="348"/>
                    <a:pt x="279" y="301"/>
                  </a:cubicBezTo>
                  <a:cubicBezTo>
                    <a:pt x="205" y="0"/>
                    <a:pt x="205" y="0"/>
                    <a:pt x="205" y="0"/>
                  </a:cubicBezTo>
                  <a:cubicBezTo>
                    <a:pt x="0" y="0"/>
                    <a:pt x="0" y="0"/>
                    <a:pt x="0" y="0"/>
                  </a:cubicBezTo>
                  <a:cubicBezTo>
                    <a:pt x="226" y="802"/>
                    <a:pt x="226" y="802"/>
                    <a:pt x="226" y="802"/>
                  </a:cubicBezTo>
                  <a:cubicBezTo>
                    <a:pt x="228" y="806"/>
                    <a:pt x="228" y="806"/>
                    <a:pt x="228" y="806"/>
                  </a:cubicBezTo>
                  <a:cubicBezTo>
                    <a:pt x="400" y="806"/>
                    <a:pt x="400" y="806"/>
                    <a:pt x="400" y="806"/>
                  </a:cubicBezTo>
                  <a:cubicBezTo>
                    <a:pt x="488" y="478"/>
                    <a:pt x="488" y="478"/>
                    <a:pt x="488" y="478"/>
                  </a:cubicBezTo>
                  <a:cubicBezTo>
                    <a:pt x="503" y="428"/>
                    <a:pt x="525" y="329"/>
                    <a:pt x="533" y="296"/>
                  </a:cubicBezTo>
                  <a:cubicBezTo>
                    <a:pt x="544" y="342"/>
                    <a:pt x="562" y="413"/>
                    <a:pt x="577" y="472"/>
                  </a:cubicBezTo>
                  <a:cubicBezTo>
                    <a:pt x="667" y="806"/>
                    <a:pt x="667" y="806"/>
                    <a:pt x="667" y="806"/>
                  </a:cubicBezTo>
                  <a:cubicBezTo>
                    <a:pt x="838" y="806"/>
                    <a:pt x="838" y="806"/>
                    <a:pt x="838" y="806"/>
                  </a:cubicBezTo>
                  <a:cubicBezTo>
                    <a:pt x="1065" y="0"/>
                    <a:pt x="1065" y="0"/>
                    <a:pt x="1065" y="0"/>
                  </a:cubicBezTo>
                  <a:cubicBezTo>
                    <a:pt x="868" y="0"/>
                    <a:pt x="868" y="0"/>
                    <a:pt x="868" y="0"/>
                  </a:cubicBezTo>
                  <a:lnTo>
                    <a:pt x="796" y="297"/>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defTabSz="685148"/>
              <a:endParaRPr lang="en-CA" sz="1350" dirty="0">
                <a:solidFill>
                  <a:srgbClr val="000000"/>
                </a:solidFill>
              </a:endParaRPr>
            </a:p>
          </p:txBody>
        </p:sp>
        <p:sp>
          <p:nvSpPr>
            <p:cNvPr id="1027" name="Freeform 30"/>
            <p:cNvSpPr>
              <a:spLocks noEditPoints="1"/>
            </p:cNvSpPr>
            <p:nvPr/>
          </p:nvSpPr>
          <p:spPr bwMode="auto">
            <a:xfrm>
              <a:off x="1812" y="4026"/>
              <a:ext cx="41" cy="47"/>
            </a:xfrm>
            <a:custGeom>
              <a:avLst/>
              <a:gdLst>
                <a:gd name="T0" fmla="*/ 366 w 733"/>
                <a:gd name="T1" fmla="*/ 0 h 843"/>
                <a:gd name="T2" fmla="*/ 0 w 733"/>
                <a:gd name="T3" fmla="*/ 421 h 843"/>
                <a:gd name="T4" fmla="*/ 366 w 733"/>
                <a:gd name="T5" fmla="*/ 843 h 843"/>
                <a:gd name="T6" fmla="*/ 733 w 733"/>
                <a:gd name="T7" fmla="*/ 421 h 843"/>
                <a:gd name="T8" fmla="*/ 366 w 733"/>
                <a:gd name="T9" fmla="*/ 0 h 843"/>
                <a:gd name="T10" fmla="*/ 366 w 733"/>
                <a:gd name="T11" fmla="*/ 655 h 843"/>
                <a:gd name="T12" fmla="*/ 203 w 733"/>
                <a:gd name="T13" fmla="*/ 421 h 843"/>
                <a:gd name="T14" fmla="*/ 366 w 733"/>
                <a:gd name="T15" fmla="*/ 188 h 843"/>
                <a:gd name="T16" fmla="*/ 529 w 733"/>
                <a:gd name="T17" fmla="*/ 421 h 843"/>
                <a:gd name="T18" fmla="*/ 366 w 733"/>
                <a:gd name="T19" fmla="*/ 655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843">
                  <a:moveTo>
                    <a:pt x="366" y="0"/>
                  </a:moveTo>
                  <a:cubicBezTo>
                    <a:pt x="154" y="0"/>
                    <a:pt x="0" y="177"/>
                    <a:pt x="0" y="421"/>
                  </a:cubicBezTo>
                  <a:cubicBezTo>
                    <a:pt x="0" y="666"/>
                    <a:pt x="154" y="843"/>
                    <a:pt x="366" y="843"/>
                  </a:cubicBezTo>
                  <a:cubicBezTo>
                    <a:pt x="578" y="843"/>
                    <a:pt x="733" y="666"/>
                    <a:pt x="733" y="421"/>
                  </a:cubicBezTo>
                  <a:cubicBezTo>
                    <a:pt x="733" y="177"/>
                    <a:pt x="578" y="0"/>
                    <a:pt x="366" y="0"/>
                  </a:cubicBezTo>
                  <a:close/>
                  <a:moveTo>
                    <a:pt x="366" y="655"/>
                  </a:moveTo>
                  <a:cubicBezTo>
                    <a:pt x="267" y="655"/>
                    <a:pt x="203" y="563"/>
                    <a:pt x="203" y="421"/>
                  </a:cubicBezTo>
                  <a:cubicBezTo>
                    <a:pt x="203" y="280"/>
                    <a:pt x="267" y="188"/>
                    <a:pt x="366" y="188"/>
                  </a:cubicBezTo>
                  <a:cubicBezTo>
                    <a:pt x="465" y="188"/>
                    <a:pt x="529" y="280"/>
                    <a:pt x="529" y="421"/>
                  </a:cubicBezTo>
                  <a:cubicBezTo>
                    <a:pt x="529" y="563"/>
                    <a:pt x="465" y="655"/>
                    <a:pt x="366" y="655"/>
                  </a:cubicBez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defTabSz="685148"/>
              <a:endParaRPr lang="en-CA" sz="1350" dirty="0">
                <a:solidFill>
                  <a:srgbClr val="000000"/>
                </a:solidFill>
              </a:endParaRPr>
            </a:p>
          </p:txBody>
        </p:sp>
        <p:sp>
          <p:nvSpPr>
            <p:cNvPr id="1028" name="Freeform 31"/>
            <p:cNvSpPr>
              <a:spLocks/>
            </p:cNvSpPr>
            <p:nvPr/>
          </p:nvSpPr>
          <p:spPr bwMode="auto">
            <a:xfrm>
              <a:off x="1574" y="4009"/>
              <a:ext cx="38" cy="63"/>
            </a:xfrm>
            <a:custGeom>
              <a:avLst/>
              <a:gdLst>
                <a:gd name="T0" fmla="*/ 663 w 693"/>
                <a:gd name="T1" fmla="*/ 334 h 1140"/>
                <a:gd name="T2" fmla="*/ 433 w 693"/>
                <a:gd name="T3" fmla="*/ 334 h 1140"/>
                <a:gd name="T4" fmla="*/ 274 w 693"/>
                <a:gd name="T5" fmla="*/ 541 h 1140"/>
                <a:gd name="T6" fmla="*/ 198 w 693"/>
                <a:gd name="T7" fmla="*/ 642 h 1140"/>
                <a:gd name="T8" fmla="*/ 198 w 693"/>
                <a:gd name="T9" fmla="*/ 0 h 1140"/>
                <a:gd name="T10" fmla="*/ 0 w 693"/>
                <a:gd name="T11" fmla="*/ 99 h 1140"/>
                <a:gd name="T12" fmla="*/ 0 w 693"/>
                <a:gd name="T13" fmla="*/ 1140 h 1140"/>
                <a:gd name="T14" fmla="*/ 198 w 693"/>
                <a:gd name="T15" fmla="*/ 1140 h 1140"/>
                <a:gd name="T16" fmla="*/ 198 w 693"/>
                <a:gd name="T17" fmla="*/ 899 h 1140"/>
                <a:gd name="T18" fmla="*/ 304 w 693"/>
                <a:gd name="T19" fmla="*/ 766 h 1140"/>
                <a:gd name="T20" fmla="*/ 473 w 693"/>
                <a:gd name="T21" fmla="*/ 1140 h 1140"/>
                <a:gd name="T22" fmla="*/ 693 w 693"/>
                <a:gd name="T23" fmla="*/ 1140 h 1140"/>
                <a:gd name="T24" fmla="*/ 448 w 693"/>
                <a:gd name="T25" fmla="*/ 600 h 1140"/>
                <a:gd name="T26" fmla="*/ 663 w 693"/>
                <a:gd name="T27" fmla="*/ 334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3" h="1140">
                  <a:moveTo>
                    <a:pt x="663" y="334"/>
                  </a:moveTo>
                  <a:cubicBezTo>
                    <a:pt x="433" y="334"/>
                    <a:pt x="433" y="334"/>
                    <a:pt x="433" y="334"/>
                  </a:cubicBezTo>
                  <a:cubicBezTo>
                    <a:pt x="274" y="541"/>
                    <a:pt x="274" y="541"/>
                    <a:pt x="274" y="541"/>
                  </a:cubicBezTo>
                  <a:cubicBezTo>
                    <a:pt x="252" y="568"/>
                    <a:pt x="223" y="606"/>
                    <a:pt x="198" y="642"/>
                  </a:cubicBezTo>
                  <a:cubicBezTo>
                    <a:pt x="198" y="0"/>
                    <a:pt x="198" y="0"/>
                    <a:pt x="198" y="0"/>
                  </a:cubicBezTo>
                  <a:cubicBezTo>
                    <a:pt x="0" y="99"/>
                    <a:pt x="0" y="99"/>
                    <a:pt x="0" y="99"/>
                  </a:cubicBezTo>
                  <a:cubicBezTo>
                    <a:pt x="0" y="1140"/>
                    <a:pt x="0" y="1140"/>
                    <a:pt x="0" y="1140"/>
                  </a:cubicBezTo>
                  <a:cubicBezTo>
                    <a:pt x="198" y="1140"/>
                    <a:pt x="198" y="1140"/>
                    <a:pt x="198" y="1140"/>
                  </a:cubicBezTo>
                  <a:cubicBezTo>
                    <a:pt x="198" y="899"/>
                    <a:pt x="198" y="899"/>
                    <a:pt x="198" y="899"/>
                  </a:cubicBezTo>
                  <a:cubicBezTo>
                    <a:pt x="304" y="766"/>
                    <a:pt x="304" y="766"/>
                    <a:pt x="304" y="766"/>
                  </a:cubicBezTo>
                  <a:cubicBezTo>
                    <a:pt x="473" y="1140"/>
                    <a:pt x="473" y="1140"/>
                    <a:pt x="473" y="1140"/>
                  </a:cubicBezTo>
                  <a:cubicBezTo>
                    <a:pt x="693" y="1140"/>
                    <a:pt x="693" y="1140"/>
                    <a:pt x="693" y="1140"/>
                  </a:cubicBezTo>
                  <a:cubicBezTo>
                    <a:pt x="448" y="600"/>
                    <a:pt x="448" y="600"/>
                    <a:pt x="448" y="600"/>
                  </a:cubicBezTo>
                  <a:lnTo>
                    <a:pt x="663" y="33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defTabSz="685148"/>
              <a:endParaRPr lang="en-CA" sz="1350" dirty="0">
                <a:solidFill>
                  <a:srgbClr val="000000"/>
                </a:solidFill>
              </a:endParaRPr>
            </a:p>
          </p:txBody>
        </p:sp>
        <p:sp>
          <p:nvSpPr>
            <p:cNvPr id="1029" name="Freeform 32"/>
            <p:cNvSpPr>
              <a:spLocks/>
            </p:cNvSpPr>
            <p:nvPr/>
          </p:nvSpPr>
          <p:spPr bwMode="auto">
            <a:xfrm>
              <a:off x="1640" y="4026"/>
              <a:ext cx="38" cy="46"/>
            </a:xfrm>
            <a:custGeom>
              <a:avLst/>
              <a:gdLst>
                <a:gd name="T0" fmla="*/ 199 w 697"/>
                <a:gd name="T1" fmla="*/ 378 h 824"/>
                <a:gd name="T2" fmla="*/ 353 w 697"/>
                <a:gd name="T3" fmla="*/ 182 h 824"/>
                <a:gd name="T4" fmla="*/ 498 w 697"/>
                <a:gd name="T5" fmla="*/ 379 h 824"/>
                <a:gd name="T6" fmla="*/ 498 w 697"/>
                <a:gd name="T7" fmla="*/ 824 h 824"/>
                <a:gd name="T8" fmla="*/ 697 w 697"/>
                <a:gd name="T9" fmla="*/ 824 h 824"/>
                <a:gd name="T10" fmla="*/ 697 w 697"/>
                <a:gd name="T11" fmla="*/ 368 h 824"/>
                <a:gd name="T12" fmla="*/ 402 w 697"/>
                <a:gd name="T13" fmla="*/ 0 h 824"/>
                <a:gd name="T14" fmla="*/ 199 w 697"/>
                <a:gd name="T15" fmla="*/ 85 h 824"/>
                <a:gd name="T16" fmla="*/ 199 w 697"/>
                <a:gd name="T17" fmla="*/ 17 h 824"/>
                <a:gd name="T18" fmla="*/ 0 w 697"/>
                <a:gd name="T19" fmla="*/ 17 h 824"/>
                <a:gd name="T20" fmla="*/ 0 w 697"/>
                <a:gd name="T21" fmla="*/ 824 h 824"/>
                <a:gd name="T22" fmla="*/ 199 w 697"/>
                <a:gd name="T23" fmla="*/ 824 h 824"/>
                <a:gd name="T24" fmla="*/ 199 w 697"/>
                <a:gd name="T25" fmla="*/ 378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7" h="824">
                  <a:moveTo>
                    <a:pt x="199" y="378"/>
                  </a:moveTo>
                  <a:cubicBezTo>
                    <a:pt x="199" y="250"/>
                    <a:pt x="252" y="182"/>
                    <a:pt x="353" y="182"/>
                  </a:cubicBezTo>
                  <a:cubicBezTo>
                    <a:pt x="452" y="182"/>
                    <a:pt x="498" y="245"/>
                    <a:pt x="498" y="379"/>
                  </a:cubicBezTo>
                  <a:cubicBezTo>
                    <a:pt x="498" y="824"/>
                    <a:pt x="498" y="824"/>
                    <a:pt x="498" y="824"/>
                  </a:cubicBezTo>
                  <a:cubicBezTo>
                    <a:pt x="697" y="824"/>
                    <a:pt x="697" y="824"/>
                    <a:pt x="697" y="824"/>
                  </a:cubicBezTo>
                  <a:cubicBezTo>
                    <a:pt x="697" y="368"/>
                    <a:pt x="697" y="368"/>
                    <a:pt x="697" y="368"/>
                  </a:cubicBezTo>
                  <a:cubicBezTo>
                    <a:pt x="697" y="127"/>
                    <a:pt x="595" y="0"/>
                    <a:pt x="402" y="0"/>
                  </a:cubicBezTo>
                  <a:cubicBezTo>
                    <a:pt x="319" y="0"/>
                    <a:pt x="248" y="30"/>
                    <a:pt x="199" y="85"/>
                  </a:cubicBezTo>
                  <a:cubicBezTo>
                    <a:pt x="199" y="17"/>
                    <a:pt x="199" y="17"/>
                    <a:pt x="199" y="17"/>
                  </a:cubicBezTo>
                  <a:cubicBezTo>
                    <a:pt x="0" y="17"/>
                    <a:pt x="0" y="17"/>
                    <a:pt x="0" y="17"/>
                  </a:cubicBezTo>
                  <a:cubicBezTo>
                    <a:pt x="0" y="824"/>
                    <a:pt x="0" y="824"/>
                    <a:pt x="0" y="824"/>
                  </a:cubicBezTo>
                  <a:cubicBezTo>
                    <a:pt x="199" y="824"/>
                    <a:pt x="199" y="824"/>
                    <a:pt x="199" y="824"/>
                  </a:cubicBezTo>
                  <a:lnTo>
                    <a:pt x="199" y="378"/>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defTabSz="685148"/>
              <a:endParaRPr lang="en-CA" sz="1350" dirty="0">
                <a:solidFill>
                  <a:srgbClr val="000000"/>
                </a:solidFill>
              </a:endParaRPr>
            </a:p>
          </p:txBody>
        </p:sp>
        <p:sp>
          <p:nvSpPr>
            <p:cNvPr id="1030" name="Freeform 33"/>
            <p:cNvSpPr>
              <a:spLocks noEditPoints="1"/>
            </p:cNvSpPr>
            <p:nvPr/>
          </p:nvSpPr>
          <p:spPr bwMode="auto">
            <a:xfrm>
              <a:off x="1686" y="4026"/>
              <a:ext cx="38" cy="64"/>
            </a:xfrm>
            <a:custGeom>
              <a:avLst/>
              <a:gdLst>
                <a:gd name="T0" fmla="*/ 496 w 695"/>
                <a:gd name="T1" fmla="*/ 74 h 1152"/>
                <a:gd name="T2" fmla="*/ 317 w 695"/>
                <a:gd name="T3" fmla="*/ 0 h 1152"/>
                <a:gd name="T4" fmla="*/ 0 w 695"/>
                <a:gd name="T5" fmla="*/ 412 h 1152"/>
                <a:gd name="T6" fmla="*/ 313 w 695"/>
                <a:gd name="T7" fmla="*/ 840 h 1152"/>
                <a:gd name="T8" fmla="*/ 496 w 695"/>
                <a:gd name="T9" fmla="*/ 763 h 1152"/>
                <a:gd name="T10" fmla="*/ 496 w 695"/>
                <a:gd name="T11" fmla="*/ 781 h 1152"/>
                <a:gd name="T12" fmla="*/ 238 w 695"/>
                <a:gd name="T13" fmla="*/ 995 h 1152"/>
                <a:gd name="T14" fmla="*/ 229 w 695"/>
                <a:gd name="T15" fmla="*/ 995 h 1152"/>
                <a:gd name="T16" fmla="*/ 300 w 695"/>
                <a:gd name="T17" fmla="*/ 1152 h 1152"/>
                <a:gd name="T18" fmla="*/ 304 w 695"/>
                <a:gd name="T19" fmla="*/ 1152 h 1152"/>
                <a:gd name="T20" fmla="*/ 695 w 695"/>
                <a:gd name="T21" fmla="*/ 748 h 1152"/>
                <a:gd name="T22" fmla="*/ 695 w 695"/>
                <a:gd name="T23" fmla="*/ 17 h 1152"/>
                <a:gd name="T24" fmla="*/ 496 w 695"/>
                <a:gd name="T25" fmla="*/ 17 h 1152"/>
                <a:gd name="T26" fmla="*/ 496 w 695"/>
                <a:gd name="T27" fmla="*/ 74 h 1152"/>
                <a:gd name="T28" fmla="*/ 496 w 695"/>
                <a:gd name="T29" fmla="*/ 261 h 1152"/>
                <a:gd name="T30" fmla="*/ 496 w 695"/>
                <a:gd name="T31" fmla="*/ 577 h 1152"/>
                <a:gd name="T32" fmla="*/ 355 w 695"/>
                <a:gd name="T33" fmla="*/ 657 h 1152"/>
                <a:gd name="T34" fmla="*/ 204 w 695"/>
                <a:gd name="T35" fmla="*/ 407 h 1152"/>
                <a:gd name="T36" fmla="*/ 353 w 695"/>
                <a:gd name="T37" fmla="*/ 182 h 1152"/>
                <a:gd name="T38" fmla="*/ 496 w 695"/>
                <a:gd name="T39" fmla="*/ 261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5" h="1152">
                  <a:moveTo>
                    <a:pt x="496" y="74"/>
                  </a:moveTo>
                  <a:cubicBezTo>
                    <a:pt x="448" y="26"/>
                    <a:pt x="385" y="0"/>
                    <a:pt x="317" y="0"/>
                  </a:cubicBezTo>
                  <a:cubicBezTo>
                    <a:pt x="122" y="0"/>
                    <a:pt x="0" y="158"/>
                    <a:pt x="0" y="412"/>
                  </a:cubicBezTo>
                  <a:cubicBezTo>
                    <a:pt x="0" y="680"/>
                    <a:pt x="117" y="840"/>
                    <a:pt x="313" y="840"/>
                  </a:cubicBezTo>
                  <a:cubicBezTo>
                    <a:pt x="383" y="840"/>
                    <a:pt x="445" y="814"/>
                    <a:pt x="496" y="763"/>
                  </a:cubicBezTo>
                  <a:cubicBezTo>
                    <a:pt x="496" y="781"/>
                    <a:pt x="496" y="781"/>
                    <a:pt x="496" y="781"/>
                  </a:cubicBezTo>
                  <a:cubicBezTo>
                    <a:pt x="496" y="870"/>
                    <a:pt x="496" y="990"/>
                    <a:pt x="238" y="995"/>
                  </a:cubicBezTo>
                  <a:cubicBezTo>
                    <a:pt x="229" y="995"/>
                    <a:pt x="229" y="995"/>
                    <a:pt x="229" y="995"/>
                  </a:cubicBezTo>
                  <a:cubicBezTo>
                    <a:pt x="300" y="1152"/>
                    <a:pt x="300" y="1152"/>
                    <a:pt x="300" y="1152"/>
                  </a:cubicBezTo>
                  <a:cubicBezTo>
                    <a:pt x="304" y="1152"/>
                    <a:pt x="304" y="1152"/>
                    <a:pt x="304" y="1152"/>
                  </a:cubicBezTo>
                  <a:cubicBezTo>
                    <a:pt x="567" y="1147"/>
                    <a:pt x="695" y="1016"/>
                    <a:pt x="695" y="748"/>
                  </a:cubicBezTo>
                  <a:cubicBezTo>
                    <a:pt x="695" y="17"/>
                    <a:pt x="695" y="17"/>
                    <a:pt x="695" y="17"/>
                  </a:cubicBezTo>
                  <a:cubicBezTo>
                    <a:pt x="496" y="17"/>
                    <a:pt x="496" y="17"/>
                    <a:pt x="496" y="17"/>
                  </a:cubicBezTo>
                  <a:lnTo>
                    <a:pt x="496" y="74"/>
                  </a:lnTo>
                  <a:close/>
                  <a:moveTo>
                    <a:pt x="496" y="261"/>
                  </a:moveTo>
                  <a:cubicBezTo>
                    <a:pt x="496" y="577"/>
                    <a:pt x="496" y="577"/>
                    <a:pt x="496" y="577"/>
                  </a:cubicBezTo>
                  <a:cubicBezTo>
                    <a:pt x="464" y="619"/>
                    <a:pt x="426" y="657"/>
                    <a:pt x="355" y="657"/>
                  </a:cubicBezTo>
                  <a:cubicBezTo>
                    <a:pt x="286" y="657"/>
                    <a:pt x="204" y="614"/>
                    <a:pt x="204" y="407"/>
                  </a:cubicBezTo>
                  <a:cubicBezTo>
                    <a:pt x="204" y="221"/>
                    <a:pt x="285" y="182"/>
                    <a:pt x="353" y="182"/>
                  </a:cubicBezTo>
                  <a:cubicBezTo>
                    <a:pt x="428" y="182"/>
                    <a:pt x="473" y="227"/>
                    <a:pt x="496" y="261"/>
                  </a:cubicBez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defTabSz="685148"/>
              <a:endParaRPr lang="en-CA" sz="1350" dirty="0">
                <a:solidFill>
                  <a:srgbClr val="000000"/>
                </a:solidFill>
              </a:endParaRPr>
            </a:p>
          </p:txBody>
        </p:sp>
        <p:sp>
          <p:nvSpPr>
            <p:cNvPr id="1031" name="Rectangle 34"/>
            <p:cNvSpPr>
              <a:spLocks noChangeArrowheads="1"/>
            </p:cNvSpPr>
            <p:nvPr/>
          </p:nvSpPr>
          <p:spPr bwMode="auto">
            <a:xfrm>
              <a:off x="1619" y="4027"/>
              <a:ext cx="11" cy="4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pPr defTabSz="685148"/>
              <a:endParaRPr lang="en-CA" sz="1350" dirty="0">
                <a:solidFill>
                  <a:srgbClr val="000000"/>
                </a:solidFill>
              </a:endParaRPr>
            </a:p>
          </p:txBody>
        </p:sp>
        <p:sp>
          <p:nvSpPr>
            <p:cNvPr id="1033" name="Rectangle 35"/>
            <p:cNvSpPr>
              <a:spLocks noChangeArrowheads="1"/>
            </p:cNvSpPr>
            <p:nvPr/>
          </p:nvSpPr>
          <p:spPr bwMode="auto">
            <a:xfrm>
              <a:off x="1619" y="4010"/>
              <a:ext cx="11" cy="1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pPr defTabSz="685148"/>
              <a:endParaRPr lang="en-CA" sz="1350" dirty="0">
                <a:solidFill>
                  <a:srgbClr val="000000"/>
                </a:solidFill>
              </a:endParaRPr>
            </a:p>
          </p:txBody>
        </p:sp>
        <p:sp>
          <p:nvSpPr>
            <p:cNvPr id="1034" name="Freeform 36"/>
            <p:cNvSpPr>
              <a:spLocks/>
            </p:cNvSpPr>
            <p:nvPr/>
          </p:nvSpPr>
          <p:spPr bwMode="auto">
            <a:xfrm>
              <a:off x="1894" y="4009"/>
              <a:ext cx="11" cy="63"/>
            </a:xfrm>
            <a:custGeom>
              <a:avLst/>
              <a:gdLst>
                <a:gd name="T0" fmla="*/ 0 w 11"/>
                <a:gd name="T1" fmla="*/ 63 h 63"/>
                <a:gd name="T2" fmla="*/ 11 w 11"/>
                <a:gd name="T3" fmla="*/ 63 h 63"/>
                <a:gd name="T4" fmla="*/ 11 w 11"/>
                <a:gd name="T5" fmla="*/ 0 h 63"/>
                <a:gd name="T6" fmla="*/ 0 w 11"/>
                <a:gd name="T7" fmla="*/ 5 h 63"/>
                <a:gd name="T8" fmla="*/ 0 w 11"/>
                <a:gd name="T9" fmla="*/ 63 h 63"/>
              </a:gdLst>
              <a:ahLst/>
              <a:cxnLst>
                <a:cxn ang="0">
                  <a:pos x="T0" y="T1"/>
                </a:cxn>
                <a:cxn ang="0">
                  <a:pos x="T2" y="T3"/>
                </a:cxn>
                <a:cxn ang="0">
                  <a:pos x="T4" y="T5"/>
                </a:cxn>
                <a:cxn ang="0">
                  <a:pos x="T6" y="T7"/>
                </a:cxn>
                <a:cxn ang="0">
                  <a:pos x="T8" y="T9"/>
                </a:cxn>
              </a:cxnLst>
              <a:rect l="0" t="0" r="r" b="b"/>
              <a:pathLst>
                <a:path w="11" h="63">
                  <a:moveTo>
                    <a:pt x="0" y="63"/>
                  </a:moveTo>
                  <a:lnTo>
                    <a:pt x="11" y="63"/>
                  </a:lnTo>
                  <a:lnTo>
                    <a:pt x="11" y="0"/>
                  </a:lnTo>
                  <a:lnTo>
                    <a:pt x="0" y="5"/>
                  </a:lnTo>
                  <a:lnTo>
                    <a:pt x="0" y="63"/>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pPr defTabSz="685148"/>
              <a:endParaRPr lang="en-CA" sz="1350" dirty="0">
                <a:solidFill>
                  <a:srgbClr val="000000"/>
                </a:solidFill>
              </a:endParaRPr>
            </a:p>
          </p:txBody>
        </p:sp>
      </p:grpSp>
    </p:spTree>
    <p:extLst>
      <p:ext uri="{BB962C8B-B14F-4D97-AF65-F5344CB8AC3E}">
        <p14:creationId xmlns:p14="http://schemas.microsoft.com/office/powerpoint/2010/main" val="12142294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2120" y="1591"/>
          <a:ext cx="2117" cy="1587"/>
        </p:xfrm>
        <a:graphic>
          <a:graphicData uri="http://schemas.openxmlformats.org/presentationml/2006/ole">
            <mc:AlternateContent xmlns:mc="http://schemas.openxmlformats.org/markup-compatibility/2006">
              <mc:Choice xmlns:v="urn:schemas-microsoft-com:vml" Requires="v">
                <p:oleObj spid="_x0000_s7384"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2120" y="1591"/>
                        <a:ext cx="2117"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idx="1"/>
          </p:nvPr>
        </p:nvSpPr>
        <p:spPr>
          <a:xfrm>
            <a:off x="609918" y="1188723"/>
            <a:ext cx="10978515" cy="4846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5"/>
          <p:cNvSpPr>
            <a:spLocks noGrp="1"/>
          </p:cNvSpPr>
          <p:nvPr>
            <p:ph type="body" sz="quarter" idx="12"/>
          </p:nvPr>
        </p:nvSpPr>
        <p:spPr>
          <a:xfrm>
            <a:off x="609918" y="6126485"/>
            <a:ext cx="10978515" cy="137160"/>
          </a:xfrm>
        </p:spPr>
        <p:txBody>
          <a:bodyPr anchor="b"/>
          <a:lstStyle>
            <a:lvl1pPr marL="0" indent="0">
              <a:spcBef>
                <a:spcPts val="0"/>
              </a:spcBef>
              <a:buNone/>
              <a:defRPr sz="600" i="1"/>
            </a:lvl1pPr>
          </a:lstStyle>
          <a:p>
            <a:pPr lvl="0"/>
            <a:r>
              <a:rPr lang="en-US"/>
              <a:t>Click to edit Master text styles</a:t>
            </a:r>
          </a:p>
        </p:txBody>
      </p:sp>
      <p:sp>
        <p:nvSpPr>
          <p:cNvPr id="5" name="Text Placeholder 5"/>
          <p:cNvSpPr>
            <a:spLocks noGrp="1"/>
          </p:cNvSpPr>
          <p:nvPr>
            <p:ph type="body" sz="quarter" idx="13"/>
          </p:nvPr>
        </p:nvSpPr>
        <p:spPr>
          <a:xfrm>
            <a:off x="609918" y="91443"/>
            <a:ext cx="10978515" cy="182880"/>
          </a:xfrm>
        </p:spPr>
        <p:txBody>
          <a:bodyPr anchor="ctr"/>
          <a:lstStyle>
            <a:lvl1pPr marL="0" indent="0">
              <a:spcBef>
                <a:spcPts val="0"/>
              </a:spcBef>
              <a:buNone/>
              <a:defRPr sz="825" i="0"/>
            </a:lvl1pPr>
          </a:lstStyle>
          <a:p>
            <a:pPr lvl="0"/>
            <a:r>
              <a:rPr lang="en-US"/>
              <a:t>Click to edit Master text styles</a:t>
            </a:r>
          </a:p>
        </p:txBody>
      </p:sp>
    </p:spTree>
    <p:extLst>
      <p:ext uri="{BB962C8B-B14F-4D97-AF65-F5344CB8AC3E}">
        <p14:creationId xmlns:p14="http://schemas.microsoft.com/office/powerpoint/2010/main" val="41495921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918" y="365763"/>
            <a:ext cx="10978515" cy="5669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5"/>
          <p:cNvSpPr>
            <a:spLocks noGrp="1"/>
          </p:cNvSpPr>
          <p:nvPr>
            <p:ph type="body" sz="quarter" idx="12"/>
          </p:nvPr>
        </p:nvSpPr>
        <p:spPr>
          <a:xfrm>
            <a:off x="609918" y="6126485"/>
            <a:ext cx="10978515" cy="137160"/>
          </a:xfrm>
        </p:spPr>
        <p:txBody>
          <a:bodyPr anchor="b"/>
          <a:lstStyle>
            <a:lvl1pPr marL="0" indent="0">
              <a:spcBef>
                <a:spcPts val="0"/>
              </a:spcBef>
              <a:buNone/>
              <a:defRPr sz="600" i="1"/>
            </a:lvl1pPr>
          </a:lstStyle>
          <a:p>
            <a:pPr lvl="0"/>
            <a:r>
              <a:rPr lang="en-US"/>
              <a:t>Click to edit Master text styles</a:t>
            </a:r>
          </a:p>
        </p:txBody>
      </p:sp>
      <p:sp>
        <p:nvSpPr>
          <p:cNvPr id="5" name="Text Placeholder 5"/>
          <p:cNvSpPr>
            <a:spLocks noGrp="1"/>
          </p:cNvSpPr>
          <p:nvPr>
            <p:ph type="body" sz="quarter" idx="13"/>
          </p:nvPr>
        </p:nvSpPr>
        <p:spPr>
          <a:xfrm>
            <a:off x="609918" y="91443"/>
            <a:ext cx="10978515" cy="182880"/>
          </a:xfrm>
        </p:spPr>
        <p:txBody>
          <a:bodyPr anchor="ctr"/>
          <a:lstStyle>
            <a:lvl1pPr marL="0" indent="0">
              <a:spcBef>
                <a:spcPts val="0"/>
              </a:spcBef>
              <a:buNone/>
              <a:defRPr sz="825" i="0"/>
            </a:lvl1pPr>
          </a:lstStyle>
          <a:p>
            <a:pPr lvl="0"/>
            <a:r>
              <a:rPr lang="en-US"/>
              <a:t>Click to edit Master text styles</a:t>
            </a:r>
          </a:p>
        </p:txBody>
      </p:sp>
    </p:spTree>
    <p:extLst>
      <p:ext uri="{BB962C8B-B14F-4D97-AF65-F5344CB8AC3E}">
        <p14:creationId xmlns:p14="http://schemas.microsoft.com/office/powerpoint/2010/main" val="10300696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Sub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2120" y="1591"/>
          <a:ext cx="2117" cy="1587"/>
        </p:xfrm>
        <a:graphic>
          <a:graphicData uri="http://schemas.openxmlformats.org/presentationml/2006/ole">
            <mc:AlternateContent xmlns:mc="http://schemas.openxmlformats.org/markup-compatibility/2006">
              <mc:Choice xmlns:v="urn:schemas-microsoft-com:vml" Requires="v">
                <p:oleObj spid="_x0000_s8408"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2120" y="1591"/>
                        <a:ext cx="2117"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idx="1"/>
          </p:nvPr>
        </p:nvSpPr>
        <p:spPr>
          <a:xfrm>
            <a:off x="609918" y="1737366"/>
            <a:ext cx="10978515" cy="4297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5"/>
          <p:cNvSpPr>
            <a:spLocks noGrp="1"/>
          </p:cNvSpPr>
          <p:nvPr>
            <p:ph type="body" sz="quarter" idx="12"/>
          </p:nvPr>
        </p:nvSpPr>
        <p:spPr>
          <a:xfrm>
            <a:off x="609918" y="6126485"/>
            <a:ext cx="10978515" cy="137160"/>
          </a:xfrm>
        </p:spPr>
        <p:txBody>
          <a:bodyPr anchor="b"/>
          <a:lstStyle>
            <a:lvl1pPr marL="0" indent="0">
              <a:spcBef>
                <a:spcPts val="0"/>
              </a:spcBef>
              <a:buNone/>
              <a:defRPr sz="600" i="1"/>
            </a:lvl1pPr>
          </a:lstStyle>
          <a:p>
            <a:pPr lvl="0"/>
            <a:r>
              <a:rPr lang="en-US"/>
              <a:t>Click to edit Master text styles</a:t>
            </a:r>
          </a:p>
        </p:txBody>
      </p:sp>
      <p:sp>
        <p:nvSpPr>
          <p:cNvPr id="5" name="Text Placeholder 4"/>
          <p:cNvSpPr>
            <a:spLocks noGrp="1"/>
          </p:cNvSpPr>
          <p:nvPr>
            <p:ph type="body" sz="quarter" idx="13"/>
          </p:nvPr>
        </p:nvSpPr>
        <p:spPr>
          <a:xfrm>
            <a:off x="609918" y="1097280"/>
            <a:ext cx="10978515" cy="457200"/>
          </a:xfrm>
        </p:spPr>
        <p:txBody>
          <a:bodyPr/>
          <a:lstStyle>
            <a:lvl1pPr marL="0" indent="0">
              <a:buNone/>
              <a:defRPr/>
            </a:lvl1pPr>
            <a:lvl2pPr marL="266446" indent="0">
              <a:buNone/>
              <a:defRPr/>
            </a:lvl2pPr>
            <a:lvl3pPr marL="513862" indent="0">
              <a:buNone/>
              <a:defRPr/>
            </a:lvl3pPr>
            <a:lvl4pPr marL="775551" indent="0">
              <a:buNone/>
              <a:defRPr/>
            </a:lvl4pPr>
            <a:lvl5pPr marL="1027723" indent="0">
              <a:buNone/>
              <a:defRPr/>
            </a:lvl5pPr>
          </a:lstStyle>
          <a:p>
            <a:pPr lvl="0"/>
            <a:r>
              <a:rPr lang="en-US"/>
              <a:t>Click to edit Master text styles</a:t>
            </a:r>
          </a:p>
        </p:txBody>
      </p:sp>
      <p:sp>
        <p:nvSpPr>
          <p:cNvPr id="7" name="Text Placeholder 5"/>
          <p:cNvSpPr>
            <a:spLocks noGrp="1"/>
          </p:cNvSpPr>
          <p:nvPr>
            <p:ph type="body" sz="quarter" idx="14"/>
          </p:nvPr>
        </p:nvSpPr>
        <p:spPr>
          <a:xfrm>
            <a:off x="609918" y="91443"/>
            <a:ext cx="10978515" cy="182880"/>
          </a:xfrm>
        </p:spPr>
        <p:txBody>
          <a:bodyPr anchor="ctr"/>
          <a:lstStyle>
            <a:lvl1pPr marL="0" indent="0">
              <a:spcBef>
                <a:spcPts val="0"/>
              </a:spcBef>
              <a:buNone/>
              <a:defRPr sz="825" i="0"/>
            </a:lvl1pPr>
          </a:lstStyle>
          <a:p>
            <a:pPr lvl="0"/>
            <a:r>
              <a:rPr lang="en-US"/>
              <a:t>Click to edit Master text styles</a:t>
            </a:r>
          </a:p>
        </p:txBody>
      </p:sp>
      <p:sp>
        <p:nvSpPr>
          <p:cNvPr id="12" name="object 110"/>
          <p:cNvSpPr/>
          <p:nvPr userDrawn="1"/>
        </p:nvSpPr>
        <p:spPr>
          <a:xfrm>
            <a:off x="8910441" y="6500332"/>
            <a:ext cx="0" cy="237280"/>
          </a:xfrm>
          <a:custGeom>
            <a:avLst/>
            <a:gdLst/>
            <a:ahLst/>
            <a:cxnLst/>
            <a:rect l="l" t="t" r="r" b="b"/>
            <a:pathLst>
              <a:path h="349592">
                <a:moveTo>
                  <a:pt x="0" y="0"/>
                </a:moveTo>
                <a:lnTo>
                  <a:pt x="0" y="349592"/>
                </a:lnTo>
              </a:path>
            </a:pathLst>
          </a:custGeom>
          <a:ln w="10795">
            <a:solidFill>
              <a:srgbClr val="00874D"/>
            </a:solidFill>
          </a:ln>
        </p:spPr>
        <p:txBody>
          <a:bodyPr wrap="square" lIns="0" tIns="0" rIns="0" bIns="0" rtlCol="0" anchor="ctr">
            <a:noAutofit/>
          </a:bodyPr>
          <a:lstStyle/>
          <a:p>
            <a:pPr defTabSz="258049"/>
            <a:endParaRPr sz="1095" dirty="0">
              <a:solidFill>
                <a:srgbClr val="000000"/>
              </a:solidFill>
            </a:endParaRPr>
          </a:p>
        </p:txBody>
      </p:sp>
      <p:sp>
        <p:nvSpPr>
          <p:cNvPr id="13" name="object 111"/>
          <p:cNvSpPr/>
          <p:nvPr userDrawn="1"/>
        </p:nvSpPr>
        <p:spPr>
          <a:xfrm>
            <a:off x="9260115" y="6500332"/>
            <a:ext cx="0" cy="237280"/>
          </a:xfrm>
          <a:custGeom>
            <a:avLst/>
            <a:gdLst/>
            <a:ahLst/>
            <a:cxnLst/>
            <a:rect l="l" t="t" r="r" b="b"/>
            <a:pathLst>
              <a:path h="349592">
                <a:moveTo>
                  <a:pt x="0" y="0"/>
                </a:moveTo>
                <a:lnTo>
                  <a:pt x="0" y="349592"/>
                </a:lnTo>
              </a:path>
            </a:pathLst>
          </a:custGeom>
          <a:ln w="10795">
            <a:solidFill>
              <a:srgbClr val="00874D"/>
            </a:solidFill>
          </a:ln>
        </p:spPr>
        <p:txBody>
          <a:bodyPr wrap="square" lIns="0" tIns="0" rIns="0" bIns="0" rtlCol="0" anchor="ctr">
            <a:noAutofit/>
          </a:bodyPr>
          <a:lstStyle/>
          <a:p>
            <a:pPr defTabSz="258049"/>
            <a:endParaRPr sz="1095" dirty="0">
              <a:solidFill>
                <a:srgbClr val="000000"/>
              </a:solidFill>
            </a:endParaRPr>
          </a:p>
        </p:txBody>
      </p:sp>
      <p:sp>
        <p:nvSpPr>
          <p:cNvPr id="14" name="Holder 6"/>
          <p:cNvSpPr txBox="1">
            <a:spLocks/>
          </p:cNvSpPr>
          <p:nvPr userDrawn="1"/>
        </p:nvSpPr>
        <p:spPr>
          <a:xfrm>
            <a:off x="8879465" y="6553272"/>
            <a:ext cx="419226" cy="133113"/>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4287" algn="ctr"/>
            <a:fld id="{81D60167-4931-47E6-BA6A-407CBD079E47}" type="slidenum">
              <a:rPr lang="en-US" sz="865" smtClean="0">
                <a:solidFill>
                  <a:srgbClr val="808080"/>
                </a:solidFill>
                <a:latin typeface="EYInterstate Light" panose="02000506000000020004" pitchFamily="2" charset="0"/>
              </a:rPr>
              <a:pPr marL="14287" algn="ctr"/>
              <a:t>‹#›</a:t>
            </a:fld>
            <a:endParaRPr lang="en-US" sz="865" dirty="0">
              <a:solidFill>
                <a:srgbClr val="808080"/>
              </a:solidFill>
              <a:latin typeface="EYInterstate Light" panose="02000506000000020004" pitchFamily="2" charset="0"/>
            </a:endParaRPr>
          </a:p>
        </p:txBody>
      </p:sp>
      <p:sp>
        <p:nvSpPr>
          <p:cNvPr id="15" name="TextBox 14"/>
          <p:cNvSpPr txBox="1"/>
          <p:nvPr userDrawn="1"/>
        </p:nvSpPr>
        <p:spPr>
          <a:xfrm>
            <a:off x="9298692" y="6531022"/>
            <a:ext cx="2899659" cy="148077"/>
          </a:xfrm>
          <a:prstGeom prst="rect">
            <a:avLst/>
          </a:prstGeom>
          <a:noFill/>
        </p:spPr>
        <p:txBody>
          <a:bodyPr wrap="square" lIns="51635" tIns="25856" rIns="51635" bIns="25856" rtlCol="0">
            <a:spAutoFit/>
          </a:bodyPr>
          <a:lstStyle/>
          <a:p>
            <a:pPr defTabSz="258049">
              <a:lnSpc>
                <a:spcPct val="90000"/>
              </a:lnSpc>
            </a:pPr>
            <a:r>
              <a:rPr lang="en-US" sz="692" dirty="0">
                <a:solidFill>
                  <a:srgbClr val="000000">
                    <a:lumMod val="50000"/>
                    <a:lumOff val="50000"/>
                  </a:srgbClr>
                </a:solidFill>
                <a:cs typeface="EYInterstate Light"/>
              </a:rPr>
              <a:t>GRS Digital Experience Transformation</a:t>
            </a:r>
          </a:p>
        </p:txBody>
      </p:sp>
    </p:spTree>
    <p:extLst>
      <p:ext uri="{BB962C8B-B14F-4D97-AF65-F5344CB8AC3E}">
        <p14:creationId xmlns:p14="http://schemas.microsoft.com/office/powerpoint/2010/main" val="224291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09917" y="1425575"/>
            <a:ext cx="5387605" cy="4700589"/>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00828" y="1425575"/>
            <a:ext cx="5387605" cy="4700589"/>
          </a:xfrm>
        </p:spPr>
        <p:txBody>
          <a:bodyPr/>
          <a:lstStyle>
            <a:lvl1pPr marL="356616" indent="-356616" algn="l" defTabSz="914400" rtl="0" eaLnBrk="1" latinLnBrk="0" hangingPunct="1">
              <a:spcBef>
                <a:spcPct val="20000"/>
              </a:spcBef>
              <a:buClr>
                <a:schemeClr val="accent2"/>
              </a:buClr>
              <a:buSzPct val="70000"/>
              <a:buFont typeface="Arial" pitchFamily="34" charset="0"/>
              <a:buChar char="►"/>
              <a:defRPr lang="en-US" sz="2400" kern="1200" dirty="0" smtClean="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lang="en-US" sz="2400" kern="1200" dirty="0" smtClean="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lang="en-US" sz="2000" kern="1200" dirty="0" smtClean="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lang="en-US" sz="1800" kern="1200" dirty="0" smtClean="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lang="en-GB" sz="1800" kern="1200" dirty="0">
                <a:solidFill>
                  <a:schemeClr val="bg1"/>
                </a:solidFill>
                <a:latin typeface="+mn-lt"/>
                <a:ea typeface="+mn-ea"/>
                <a:cs typeface="+mn-c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0"/>
          </p:nvPr>
        </p:nvSpPr>
        <p:spPr/>
        <p:txBody>
          <a:bodyPr/>
          <a:lstStyle>
            <a:lvl1pPr>
              <a:defRPr>
                <a:solidFill>
                  <a:schemeClr val="bg1"/>
                </a:solidFill>
              </a:defRPr>
            </a:lvl1pPr>
          </a:lstStyle>
          <a:p>
            <a:r>
              <a:rPr lang="en-US" dirty="0"/>
              <a:t>1 January 2014</a:t>
            </a:r>
          </a:p>
        </p:txBody>
      </p:sp>
      <p:sp>
        <p:nvSpPr>
          <p:cNvPr id="7" name="Footer Placeholder 6"/>
          <p:cNvSpPr>
            <a:spLocks noGrp="1"/>
          </p:cNvSpPr>
          <p:nvPr>
            <p:ph type="ftr" sz="quarter" idx="11"/>
          </p:nvPr>
        </p:nvSpPr>
        <p:spPr/>
        <p:txBody>
          <a:bodyPr/>
          <a:lstStyle>
            <a:lvl1pPr>
              <a:defRPr>
                <a:solidFill>
                  <a:schemeClr val="bg1"/>
                </a:solidFill>
              </a:defRPr>
            </a:lvl1pPr>
          </a:lstStyle>
          <a:p>
            <a:r>
              <a:rPr lang="en-GB" dirty="0"/>
              <a:t>Presentation title</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6" name="Text Placeholder 5"/>
          <p:cNvSpPr>
            <a:spLocks noGrp="1"/>
          </p:cNvSpPr>
          <p:nvPr>
            <p:ph type="body" sz="quarter" idx="12"/>
          </p:nvPr>
        </p:nvSpPr>
        <p:spPr>
          <a:xfrm>
            <a:off x="609918" y="6126485"/>
            <a:ext cx="10978515" cy="137160"/>
          </a:xfrm>
        </p:spPr>
        <p:txBody>
          <a:bodyPr anchor="b"/>
          <a:lstStyle>
            <a:lvl1pPr marL="0" indent="0">
              <a:spcBef>
                <a:spcPts val="0"/>
              </a:spcBef>
              <a:buNone/>
              <a:defRPr sz="600" i="1"/>
            </a:lvl1pPr>
          </a:lstStyle>
          <a:p>
            <a:pPr lvl="0"/>
            <a:r>
              <a:rPr lang="en-US"/>
              <a:t>Click to edit Master text styles</a:t>
            </a:r>
          </a:p>
        </p:txBody>
      </p:sp>
      <p:sp>
        <p:nvSpPr>
          <p:cNvPr id="5" name="Text Placeholder 4"/>
          <p:cNvSpPr>
            <a:spLocks noGrp="1"/>
          </p:cNvSpPr>
          <p:nvPr>
            <p:ph type="body" sz="quarter" idx="13"/>
          </p:nvPr>
        </p:nvSpPr>
        <p:spPr>
          <a:xfrm>
            <a:off x="609918" y="1097280"/>
            <a:ext cx="10978515" cy="457200"/>
          </a:xfrm>
        </p:spPr>
        <p:txBody>
          <a:bodyPr/>
          <a:lstStyle>
            <a:lvl1pPr marL="0" indent="0">
              <a:buNone/>
              <a:defRPr/>
            </a:lvl1pPr>
            <a:lvl2pPr marL="266446" indent="0">
              <a:buNone/>
              <a:defRPr/>
            </a:lvl2pPr>
            <a:lvl3pPr marL="513862" indent="0">
              <a:buNone/>
              <a:defRPr/>
            </a:lvl3pPr>
            <a:lvl4pPr marL="775551" indent="0">
              <a:buNone/>
              <a:defRPr/>
            </a:lvl4pPr>
            <a:lvl5pPr marL="1027723" indent="0">
              <a:buNone/>
              <a:defRPr/>
            </a:lvl5pPr>
          </a:lstStyle>
          <a:p>
            <a:pPr lvl="0"/>
            <a:r>
              <a:rPr lang="en-US"/>
              <a:t>Click to edit Master text styles</a:t>
            </a:r>
          </a:p>
        </p:txBody>
      </p:sp>
      <p:sp>
        <p:nvSpPr>
          <p:cNvPr id="7" name="Text Placeholder 5"/>
          <p:cNvSpPr>
            <a:spLocks noGrp="1"/>
          </p:cNvSpPr>
          <p:nvPr>
            <p:ph type="body" sz="quarter" idx="14"/>
          </p:nvPr>
        </p:nvSpPr>
        <p:spPr>
          <a:xfrm>
            <a:off x="609918" y="91443"/>
            <a:ext cx="10978515" cy="182880"/>
          </a:xfrm>
        </p:spPr>
        <p:txBody>
          <a:bodyPr anchor="ctr"/>
          <a:lstStyle>
            <a:lvl1pPr marL="0" indent="0">
              <a:spcBef>
                <a:spcPts val="0"/>
              </a:spcBef>
              <a:buNone/>
              <a:defRPr sz="825" i="0"/>
            </a:lvl1pPr>
          </a:lstStyle>
          <a:p>
            <a:pPr lvl="0"/>
            <a:r>
              <a:rPr lang="en-US"/>
              <a:t>Click to edit Master text styles</a:t>
            </a:r>
          </a:p>
        </p:txBody>
      </p:sp>
    </p:spTree>
    <p:extLst>
      <p:ext uri="{BB962C8B-B14F-4D97-AF65-F5344CB8AC3E}">
        <p14:creationId xmlns:p14="http://schemas.microsoft.com/office/powerpoint/2010/main" val="7009388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6" name="Text Placeholder 5"/>
          <p:cNvSpPr>
            <a:spLocks noGrp="1"/>
          </p:cNvSpPr>
          <p:nvPr>
            <p:ph type="body" sz="quarter" idx="12"/>
          </p:nvPr>
        </p:nvSpPr>
        <p:spPr>
          <a:xfrm>
            <a:off x="609918" y="6126485"/>
            <a:ext cx="10978515" cy="137160"/>
          </a:xfrm>
        </p:spPr>
        <p:txBody>
          <a:bodyPr anchor="b"/>
          <a:lstStyle>
            <a:lvl1pPr marL="0" indent="0">
              <a:spcBef>
                <a:spcPts val="0"/>
              </a:spcBef>
              <a:buNone/>
              <a:defRPr sz="600" i="1"/>
            </a:lvl1pPr>
          </a:lstStyle>
          <a:p>
            <a:pPr lvl="0"/>
            <a:r>
              <a:rPr lang="en-US"/>
              <a:t>Click to edit Master text styles</a:t>
            </a:r>
          </a:p>
        </p:txBody>
      </p:sp>
      <p:sp>
        <p:nvSpPr>
          <p:cNvPr id="4" name="Text Placeholder 5"/>
          <p:cNvSpPr>
            <a:spLocks noGrp="1"/>
          </p:cNvSpPr>
          <p:nvPr>
            <p:ph type="body" sz="quarter" idx="13"/>
          </p:nvPr>
        </p:nvSpPr>
        <p:spPr>
          <a:xfrm>
            <a:off x="609918" y="91443"/>
            <a:ext cx="10978515" cy="182880"/>
          </a:xfrm>
        </p:spPr>
        <p:txBody>
          <a:bodyPr anchor="ctr"/>
          <a:lstStyle>
            <a:lvl1pPr marL="0" indent="0">
              <a:spcBef>
                <a:spcPts val="0"/>
              </a:spcBef>
              <a:buNone/>
              <a:defRPr sz="825" i="0"/>
            </a:lvl1pPr>
          </a:lstStyle>
          <a:p>
            <a:pPr lvl="0"/>
            <a:r>
              <a:rPr lang="en-US"/>
              <a:t>Click to edit Master text styles</a:t>
            </a:r>
          </a:p>
        </p:txBody>
      </p:sp>
      <p:sp>
        <p:nvSpPr>
          <p:cNvPr id="5" name="object 110"/>
          <p:cNvSpPr/>
          <p:nvPr userDrawn="1"/>
        </p:nvSpPr>
        <p:spPr>
          <a:xfrm>
            <a:off x="8910441" y="6500332"/>
            <a:ext cx="0" cy="237280"/>
          </a:xfrm>
          <a:custGeom>
            <a:avLst/>
            <a:gdLst/>
            <a:ahLst/>
            <a:cxnLst/>
            <a:rect l="l" t="t" r="r" b="b"/>
            <a:pathLst>
              <a:path h="349592">
                <a:moveTo>
                  <a:pt x="0" y="0"/>
                </a:moveTo>
                <a:lnTo>
                  <a:pt x="0" y="349592"/>
                </a:lnTo>
              </a:path>
            </a:pathLst>
          </a:custGeom>
          <a:ln w="10795">
            <a:solidFill>
              <a:schemeClr val="accent3"/>
            </a:solidFill>
          </a:ln>
        </p:spPr>
        <p:txBody>
          <a:bodyPr wrap="square" lIns="0" tIns="0" rIns="0" bIns="0" rtlCol="0" anchor="ctr">
            <a:noAutofit/>
          </a:bodyPr>
          <a:lstStyle/>
          <a:p>
            <a:pPr defTabSz="258049"/>
            <a:endParaRPr sz="1095" dirty="0">
              <a:solidFill>
                <a:srgbClr val="000000"/>
              </a:solidFill>
            </a:endParaRPr>
          </a:p>
        </p:txBody>
      </p:sp>
      <p:sp>
        <p:nvSpPr>
          <p:cNvPr id="7" name="object 111"/>
          <p:cNvSpPr/>
          <p:nvPr userDrawn="1"/>
        </p:nvSpPr>
        <p:spPr>
          <a:xfrm>
            <a:off x="9260115" y="6500332"/>
            <a:ext cx="0" cy="237280"/>
          </a:xfrm>
          <a:custGeom>
            <a:avLst/>
            <a:gdLst/>
            <a:ahLst/>
            <a:cxnLst/>
            <a:rect l="l" t="t" r="r" b="b"/>
            <a:pathLst>
              <a:path h="349592">
                <a:moveTo>
                  <a:pt x="0" y="0"/>
                </a:moveTo>
                <a:lnTo>
                  <a:pt x="0" y="349592"/>
                </a:lnTo>
              </a:path>
            </a:pathLst>
          </a:custGeom>
          <a:ln w="10795">
            <a:solidFill>
              <a:schemeClr val="accent3"/>
            </a:solidFill>
          </a:ln>
        </p:spPr>
        <p:txBody>
          <a:bodyPr wrap="square" lIns="0" tIns="0" rIns="0" bIns="0" rtlCol="0" anchor="ctr">
            <a:noAutofit/>
          </a:bodyPr>
          <a:lstStyle/>
          <a:p>
            <a:pPr defTabSz="258049"/>
            <a:endParaRPr sz="1095" dirty="0">
              <a:solidFill>
                <a:srgbClr val="000000"/>
              </a:solidFill>
            </a:endParaRPr>
          </a:p>
        </p:txBody>
      </p:sp>
      <p:sp>
        <p:nvSpPr>
          <p:cNvPr id="8" name="Holder 6"/>
          <p:cNvSpPr txBox="1">
            <a:spLocks/>
          </p:cNvSpPr>
          <p:nvPr userDrawn="1"/>
        </p:nvSpPr>
        <p:spPr>
          <a:xfrm>
            <a:off x="8879465" y="6553272"/>
            <a:ext cx="419226" cy="133113"/>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4287" algn="ctr"/>
            <a:fld id="{81D60167-4931-47E6-BA6A-407CBD079E47}" type="slidenum">
              <a:rPr lang="en-US" sz="865" smtClean="0">
                <a:solidFill>
                  <a:srgbClr val="808080"/>
                </a:solidFill>
                <a:latin typeface="EYInterstate Light" panose="02000506000000020004" pitchFamily="2" charset="0"/>
              </a:rPr>
              <a:pPr marL="14287" algn="ctr"/>
              <a:t>‹#›</a:t>
            </a:fld>
            <a:endParaRPr lang="en-US" sz="865" dirty="0">
              <a:solidFill>
                <a:srgbClr val="808080"/>
              </a:solidFill>
              <a:latin typeface="EYInterstate Light" panose="02000506000000020004" pitchFamily="2" charset="0"/>
            </a:endParaRPr>
          </a:p>
        </p:txBody>
      </p:sp>
      <p:sp>
        <p:nvSpPr>
          <p:cNvPr id="9" name="TextBox 8"/>
          <p:cNvSpPr txBox="1"/>
          <p:nvPr userDrawn="1"/>
        </p:nvSpPr>
        <p:spPr>
          <a:xfrm>
            <a:off x="9298692" y="6531022"/>
            <a:ext cx="2899659" cy="148077"/>
          </a:xfrm>
          <a:prstGeom prst="rect">
            <a:avLst/>
          </a:prstGeom>
          <a:noFill/>
        </p:spPr>
        <p:txBody>
          <a:bodyPr wrap="square" lIns="51635" tIns="25856" rIns="51635" bIns="25856" rtlCol="0">
            <a:spAutoFit/>
          </a:bodyPr>
          <a:lstStyle/>
          <a:p>
            <a:pPr defTabSz="258049">
              <a:lnSpc>
                <a:spcPct val="90000"/>
              </a:lnSpc>
            </a:pPr>
            <a:r>
              <a:rPr lang="en-US" sz="692" dirty="0">
                <a:solidFill>
                  <a:srgbClr val="000000">
                    <a:lumMod val="50000"/>
                    <a:lumOff val="50000"/>
                  </a:srgbClr>
                </a:solidFill>
                <a:cs typeface="EYInterstate Light"/>
              </a:rPr>
              <a:t>GRS Digital Experience Transformation</a:t>
            </a:r>
          </a:p>
        </p:txBody>
      </p:sp>
    </p:spTree>
    <p:extLst>
      <p:ext uri="{BB962C8B-B14F-4D97-AF65-F5344CB8AC3E}">
        <p14:creationId xmlns:p14="http://schemas.microsoft.com/office/powerpoint/2010/main" val="16793849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2Content_LR">
    <p:spTree>
      <p:nvGrpSpPr>
        <p:cNvPr id="1" name=""/>
        <p:cNvGrpSpPr/>
        <p:nvPr/>
      </p:nvGrpSpPr>
      <p:grpSpPr>
        <a:xfrm>
          <a:off x="0" y="0"/>
          <a:ext cx="0" cy="0"/>
          <a:chOff x="0" y="0"/>
          <a:chExt cx="0" cy="0"/>
        </a:xfrm>
      </p:grpSpPr>
      <p:sp>
        <p:nvSpPr>
          <p:cNvPr id="2" name="Title 1"/>
          <p:cNvSpPr>
            <a:spLocks noGrp="1"/>
          </p:cNvSpPr>
          <p:nvPr>
            <p:ph type="title"/>
          </p:nvPr>
        </p:nvSpPr>
        <p:spPr>
          <a:xfrm>
            <a:off x="609918" y="365761"/>
            <a:ext cx="10978515" cy="640080"/>
          </a:xfrm>
        </p:spPr>
        <p:txBody>
          <a:bodyPr/>
          <a:lstStyle/>
          <a:p>
            <a:r>
              <a:rPr lang="en-US"/>
              <a:t>Click to edit Master title style</a:t>
            </a:r>
            <a:endParaRPr lang="en-GB" dirty="0"/>
          </a:p>
        </p:txBody>
      </p:sp>
      <p:sp>
        <p:nvSpPr>
          <p:cNvPr id="3" name="Content Placeholder 2"/>
          <p:cNvSpPr>
            <a:spLocks noGrp="1"/>
          </p:cNvSpPr>
          <p:nvPr>
            <p:ph sz="half" idx="1"/>
          </p:nvPr>
        </p:nvSpPr>
        <p:spPr>
          <a:xfrm>
            <a:off x="609920" y="1188723"/>
            <a:ext cx="5367274" cy="4846320"/>
          </a:xfrm>
        </p:spPr>
        <p:txBody>
          <a:bodyPr/>
          <a:lstStyle>
            <a:lvl1pPr>
              <a:defRPr sz="1200"/>
            </a:lvl1pPr>
            <a:lvl2pPr>
              <a:defRPr sz="1200"/>
            </a:lvl2pPr>
            <a:lvl3pPr>
              <a:defRPr sz="1050"/>
            </a:lvl3pPr>
            <a:lvl4pPr>
              <a:defRPr sz="900"/>
            </a:lvl4pPr>
            <a:lvl5pPr>
              <a:defRPr sz="9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21159" y="1188723"/>
            <a:ext cx="5367274" cy="4846320"/>
          </a:xfrm>
        </p:spPr>
        <p:txBody>
          <a:bodyPr/>
          <a:lstStyle>
            <a:lvl1pPr>
              <a:defRPr sz="1200"/>
            </a:lvl1pPr>
            <a:lvl2pPr>
              <a:defRPr sz="1200"/>
            </a:lvl2pPr>
            <a:lvl3pPr>
              <a:defRPr sz="1050"/>
            </a:lvl3pPr>
            <a:lvl4pPr>
              <a:defRPr sz="900"/>
            </a:lvl4pPr>
            <a:lvl5pPr>
              <a:defRPr sz="9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5"/>
          <p:cNvSpPr>
            <a:spLocks noGrp="1"/>
          </p:cNvSpPr>
          <p:nvPr>
            <p:ph type="body" sz="quarter" idx="12"/>
          </p:nvPr>
        </p:nvSpPr>
        <p:spPr>
          <a:xfrm>
            <a:off x="609918" y="6126485"/>
            <a:ext cx="10978515" cy="137160"/>
          </a:xfrm>
        </p:spPr>
        <p:txBody>
          <a:bodyPr anchor="b"/>
          <a:lstStyle>
            <a:lvl1pPr marL="0" indent="0">
              <a:spcBef>
                <a:spcPts val="0"/>
              </a:spcBef>
              <a:buNone/>
              <a:defRPr sz="600" i="1"/>
            </a:lvl1pPr>
          </a:lstStyle>
          <a:p>
            <a:pPr lvl="0"/>
            <a:r>
              <a:rPr lang="en-US"/>
              <a:t>Click to edit Master text styles</a:t>
            </a:r>
          </a:p>
        </p:txBody>
      </p:sp>
      <p:sp>
        <p:nvSpPr>
          <p:cNvPr id="6" name="Text Placeholder 5"/>
          <p:cNvSpPr>
            <a:spLocks noGrp="1"/>
          </p:cNvSpPr>
          <p:nvPr>
            <p:ph type="body" sz="quarter" idx="13"/>
          </p:nvPr>
        </p:nvSpPr>
        <p:spPr>
          <a:xfrm>
            <a:off x="609918" y="91443"/>
            <a:ext cx="10978515" cy="182880"/>
          </a:xfrm>
        </p:spPr>
        <p:txBody>
          <a:bodyPr anchor="ctr"/>
          <a:lstStyle>
            <a:lvl1pPr marL="0" indent="0">
              <a:spcBef>
                <a:spcPts val="0"/>
              </a:spcBef>
              <a:buNone/>
              <a:defRPr sz="825" i="0"/>
            </a:lvl1pPr>
          </a:lstStyle>
          <a:p>
            <a:pPr lvl="0"/>
            <a:r>
              <a:rPr lang="en-US"/>
              <a:t>Click to edit Master text styles</a:t>
            </a:r>
          </a:p>
        </p:txBody>
      </p:sp>
    </p:spTree>
    <p:extLst>
      <p:ext uri="{BB962C8B-B14F-4D97-AF65-F5344CB8AC3E}">
        <p14:creationId xmlns:p14="http://schemas.microsoft.com/office/powerpoint/2010/main" val="13502475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2ContentTitle_L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609920" y="1920240"/>
            <a:ext cx="5367274" cy="4114800"/>
          </a:xfrm>
        </p:spPr>
        <p:txBody>
          <a:bodyPr/>
          <a:lstStyle>
            <a:lvl1pPr>
              <a:defRPr sz="1200"/>
            </a:lvl1pPr>
            <a:lvl2pPr>
              <a:defRPr sz="1200"/>
            </a:lvl2pPr>
            <a:lvl3pPr>
              <a:defRPr sz="1050"/>
            </a:lvl3pPr>
            <a:lvl4pPr>
              <a:defRPr sz="900"/>
            </a:lvl4pPr>
            <a:lvl5pPr>
              <a:defRPr sz="9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04831" y="1920240"/>
            <a:ext cx="5367274" cy="4114800"/>
          </a:xfrm>
        </p:spPr>
        <p:txBody>
          <a:bodyPr/>
          <a:lstStyle>
            <a:lvl1pPr>
              <a:defRPr sz="1200"/>
            </a:lvl1pPr>
            <a:lvl2pPr>
              <a:defRPr sz="1200"/>
            </a:lvl2pPr>
            <a:lvl3pPr>
              <a:defRPr sz="1050"/>
            </a:lvl3pPr>
            <a:lvl4pPr>
              <a:defRPr sz="900"/>
            </a:lvl4pPr>
            <a:lvl5pPr>
              <a:defRPr sz="9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p:cNvSpPr>
            <a:spLocks noGrp="1"/>
          </p:cNvSpPr>
          <p:nvPr>
            <p:ph type="body" sz="quarter" idx="12"/>
          </p:nvPr>
        </p:nvSpPr>
        <p:spPr>
          <a:xfrm>
            <a:off x="609920" y="1371600"/>
            <a:ext cx="5367274" cy="457200"/>
          </a:xfrm>
        </p:spPr>
        <p:txBody>
          <a:bodyPr anchor="b" anchorCtr="0"/>
          <a:lstStyle>
            <a:lvl1pPr algn="ctr">
              <a:buNone/>
              <a:defRPr b="1"/>
            </a:lvl1pPr>
          </a:lstStyle>
          <a:p>
            <a:pPr lvl="0"/>
            <a:r>
              <a:rPr lang="en-US"/>
              <a:t>Click to edit Master text styles</a:t>
            </a:r>
          </a:p>
        </p:txBody>
      </p:sp>
      <p:sp>
        <p:nvSpPr>
          <p:cNvPr id="11" name="Text Placeholder 9"/>
          <p:cNvSpPr>
            <a:spLocks noGrp="1"/>
          </p:cNvSpPr>
          <p:nvPr>
            <p:ph type="body" sz="quarter" idx="13"/>
          </p:nvPr>
        </p:nvSpPr>
        <p:spPr>
          <a:xfrm>
            <a:off x="6204831" y="1371600"/>
            <a:ext cx="5367274" cy="457200"/>
          </a:xfrm>
        </p:spPr>
        <p:txBody>
          <a:bodyPr anchor="b" anchorCtr="0"/>
          <a:lstStyle>
            <a:lvl1pPr algn="ctr">
              <a:buNone/>
              <a:defRPr b="1"/>
            </a:lvl1pPr>
          </a:lstStyle>
          <a:p>
            <a:pPr lvl="0"/>
            <a:r>
              <a:rPr lang="en-US"/>
              <a:t>Click to edit Master text styles</a:t>
            </a:r>
          </a:p>
        </p:txBody>
      </p:sp>
      <p:sp>
        <p:nvSpPr>
          <p:cNvPr id="12" name="Text Placeholder 5"/>
          <p:cNvSpPr>
            <a:spLocks noGrp="1"/>
          </p:cNvSpPr>
          <p:nvPr>
            <p:ph type="body" sz="quarter" idx="14"/>
          </p:nvPr>
        </p:nvSpPr>
        <p:spPr>
          <a:xfrm>
            <a:off x="609918" y="6126485"/>
            <a:ext cx="10978515" cy="137160"/>
          </a:xfrm>
        </p:spPr>
        <p:txBody>
          <a:bodyPr anchor="b"/>
          <a:lstStyle>
            <a:lvl1pPr marL="0" indent="0">
              <a:spcBef>
                <a:spcPts val="0"/>
              </a:spcBef>
              <a:buNone/>
              <a:defRPr sz="600" i="1"/>
            </a:lvl1pPr>
          </a:lstStyle>
          <a:p>
            <a:pPr lvl="0"/>
            <a:r>
              <a:rPr lang="en-US"/>
              <a:t>Click to edit Master text styles</a:t>
            </a:r>
          </a:p>
        </p:txBody>
      </p:sp>
      <p:sp>
        <p:nvSpPr>
          <p:cNvPr id="8" name="Text Placeholder 5"/>
          <p:cNvSpPr>
            <a:spLocks noGrp="1"/>
          </p:cNvSpPr>
          <p:nvPr>
            <p:ph type="body" sz="quarter" idx="15"/>
          </p:nvPr>
        </p:nvSpPr>
        <p:spPr>
          <a:xfrm>
            <a:off x="609918" y="91443"/>
            <a:ext cx="10978515" cy="182880"/>
          </a:xfrm>
        </p:spPr>
        <p:txBody>
          <a:bodyPr anchor="ctr"/>
          <a:lstStyle>
            <a:lvl1pPr marL="0" indent="0">
              <a:spcBef>
                <a:spcPts val="0"/>
              </a:spcBef>
              <a:buNone/>
              <a:defRPr sz="825" i="0"/>
            </a:lvl1pPr>
          </a:lstStyle>
          <a:p>
            <a:pPr lvl="0"/>
            <a:r>
              <a:rPr lang="en-US"/>
              <a:t>Click to edit Master text styles</a:t>
            </a:r>
          </a:p>
        </p:txBody>
      </p:sp>
    </p:spTree>
    <p:extLst>
      <p:ext uri="{BB962C8B-B14F-4D97-AF65-F5344CB8AC3E}">
        <p14:creationId xmlns:p14="http://schemas.microsoft.com/office/powerpoint/2010/main" val="1803049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Divider_Clean">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07802" y="1025532"/>
            <a:ext cx="10978515" cy="1643063"/>
          </a:xfrm>
        </p:spPr>
        <p:txBody>
          <a:bodyPr/>
          <a:lstStyle>
            <a:lvl1pPr marL="0" indent="0" algn="l">
              <a:lnSpc>
                <a:spcPct val="100000"/>
              </a:lnSpc>
              <a:spcBef>
                <a:spcPts val="224"/>
              </a:spcBef>
              <a:buNone/>
              <a:defRPr sz="3300" b="0">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24295878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Divider_SideBeam_Short">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0"/>
            <a:ext cx="12198350" cy="6858000"/>
          </a:xfrm>
        </p:spPr>
        <p:txBody>
          <a:bodyPr/>
          <a:lstStyle>
            <a:lvl1pPr marL="0" indent="0">
              <a:buNone/>
              <a:defRPr/>
            </a:lvl1pPr>
          </a:lstStyle>
          <a:p>
            <a:r>
              <a:rPr lang="en-US" dirty="0"/>
              <a:t>Click icon to add picture</a:t>
            </a:r>
            <a:endParaRPr lang="en-CA" dirty="0"/>
          </a:p>
        </p:txBody>
      </p:sp>
      <p:sp>
        <p:nvSpPr>
          <p:cNvPr id="3" name="Text Placeholder 2"/>
          <p:cNvSpPr>
            <a:spLocks noGrp="1"/>
          </p:cNvSpPr>
          <p:nvPr>
            <p:ph type="body" sz="quarter" idx="11"/>
          </p:nvPr>
        </p:nvSpPr>
        <p:spPr>
          <a:xfrm rot="5400000" flipV="1">
            <a:off x="7853045" y="1461138"/>
            <a:ext cx="1371600" cy="731901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89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89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898"/>
                </a:moveTo>
                <a:lnTo>
                  <a:pt x="10000" y="0"/>
                </a:lnTo>
                <a:lnTo>
                  <a:pt x="10000" y="10000"/>
                </a:lnTo>
                <a:lnTo>
                  <a:pt x="0" y="10000"/>
                </a:lnTo>
                <a:lnTo>
                  <a:pt x="0" y="898"/>
                </a:lnTo>
                <a:close/>
              </a:path>
            </a:pathLst>
          </a:custGeom>
          <a:solidFill>
            <a:schemeClr val="accent2"/>
          </a:solidFill>
        </p:spPr>
        <p:txBody>
          <a:bodyPr vert="vert" lIns="91354" tIns="274061" rIns="91354" bIns="456766" anchor="ctr"/>
          <a:lstStyle>
            <a:lvl1pPr marL="0" indent="0" algn="r">
              <a:lnSpc>
                <a:spcPct val="100000"/>
              </a:lnSpc>
              <a:spcBef>
                <a:spcPts val="0"/>
              </a:spcBef>
              <a:buNone/>
              <a:defRPr sz="2400" b="0">
                <a:solidFill>
                  <a:srgbClr val="404040"/>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14994206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Divider_SideBeam_Long">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0"/>
            <a:ext cx="12198350" cy="6858000"/>
          </a:xfrm>
        </p:spPr>
        <p:txBody>
          <a:bodyPr/>
          <a:lstStyle>
            <a:lvl1pPr marL="0" indent="0">
              <a:buNone/>
              <a:defRPr/>
            </a:lvl1pPr>
          </a:lstStyle>
          <a:p>
            <a:r>
              <a:rPr lang="en-US" dirty="0"/>
              <a:t>Click icon to add picture</a:t>
            </a:r>
            <a:endParaRPr lang="en-CA" dirty="0"/>
          </a:p>
        </p:txBody>
      </p:sp>
      <p:sp>
        <p:nvSpPr>
          <p:cNvPr id="3" name="Text Placeholder 2"/>
          <p:cNvSpPr>
            <a:spLocks noGrp="1"/>
          </p:cNvSpPr>
          <p:nvPr>
            <p:ph type="body" sz="quarter" idx="11"/>
          </p:nvPr>
        </p:nvSpPr>
        <p:spPr>
          <a:xfrm rot="5400000" flipV="1">
            <a:off x="6938173" y="546267"/>
            <a:ext cx="1371600" cy="914876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89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89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898"/>
                </a:moveTo>
                <a:lnTo>
                  <a:pt x="10000" y="0"/>
                </a:lnTo>
                <a:lnTo>
                  <a:pt x="10000" y="10000"/>
                </a:lnTo>
                <a:lnTo>
                  <a:pt x="0" y="10000"/>
                </a:lnTo>
                <a:lnTo>
                  <a:pt x="0" y="898"/>
                </a:lnTo>
                <a:close/>
              </a:path>
            </a:pathLst>
          </a:custGeom>
          <a:solidFill>
            <a:schemeClr val="accent2"/>
          </a:solidFill>
        </p:spPr>
        <p:txBody>
          <a:bodyPr vert="vert" lIns="91354" tIns="274061" rIns="91354" bIns="456766" anchor="ctr"/>
          <a:lstStyle>
            <a:lvl1pPr marL="0" indent="0" algn="r">
              <a:lnSpc>
                <a:spcPct val="100000"/>
              </a:lnSpc>
              <a:spcBef>
                <a:spcPts val="0"/>
              </a:spcBef>
              <a:buNone/>
              <a:defRPr sz="2400" b="0">
                <a:solidFill>
                  <a:srgbClr val="404040"/>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7574404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NoContent">
    <p:spTree>
      <p:nvGrpSpPr>
        <p:cNvPr id="1" name=""/>
        <p:cNvGrpSpPr/>
        <p:nvPr/>
      </p:nvGrpSpPr>
      <p:grpSpPr>
        <a:xfrm>
          <a:off x="0" y="0"/>
          <a:ext cx="0" cy="0"/>
          <a:chOff x="0" y="0"/>
          <a:chExt cx="0" cy="0"/>
        </a:xfrm>
      </p:grpSpPr>
      <p:sp>
        <p:nvSpPr>
          <p:cNvPr id="4" name="Text Placeholder 5"/>
          <p:cNvSpPr>
            <a:spLocks noGrp="1"/>
          </p:cNvSpPr>
          <p:nvPr>
            <p:ph type="body" sz="quarter" idx="12"/>
          </p:nvPr>
        </p:nvSpPr>
        <p:spPr>
          <a:xfrm>
            <a:off x="609918" y="6126485"/>
            <a:ext cx="10978515" cy="137160"/>
          </a:xfrm>
        </p:spPr>
        <p:txBody>
          <a:bodyPr anchor="b"/>
          <a:lstStyle>
            <a:lvl1pPr marL="0" indent="0">
              <a:spcBef>
                <a:spcPts val="0"/>
              </a:spcBef>
              <a:buNone/>
              <a:defRPr sz="600" i="1"/>
            </a:lvl1pPr>
          </a:lstStyle>
          <a:p>
            <a:pPr lvl="0"/>
            <a:r>
              <a:rPr lang="en-US"/>
              <a:t>Click to edit Master text styles</a:t>
            </a:r>
          </a:p>
        </p:txBody>
      </p:sp>
    </p:spTree>
    <p:extLst>
      <p:ext uri="{BB962C8B-B14F-4D97-AF65-F5344CB8AC3E}">
        <p14:creationId xmlns:p14="http://schemas.microsoft.com/office/powerpoint/2010/main" val="131651850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39104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799" y="719141"/>
            <a:ext cx="4677635" cy="5210062"/>
          </a:xfrm>
        </p:spPr>
        <p:txBody>
          <a:bodyPr/>
          <a:lstStyle>
            <a:lvl1pPr marL="0" indent="0" algn="l" defTabSz="745813" rtl="0" fontAlgn="base">
              <a:lnSpc>
                <a:spcPct val="100000"/>
              </a:lnSpc>
              <a:spcBef>
                <a:spcPct val="70000"/>
              </a:spcBef>
              <a:spcAft>
                <a:spcPct val="0"/>
              </a:spcAft>
              <a:buSzPct val="100000"/>
              <a:buNone/>
              <a:defRPr lang="en-US" sz="900" kern="1200" noProof="0" dirty="0" smtClean="0">
                <a:solidFill>
                  <a:schemeClr val="bg1"/>
                </a:solidFill>
                <a:latin typeface="Arial" pitchFamily="34" charset="0"/>
                <a:ea typeface="+mn-ea"/>
                <a:cs typeface="Arial" pitchFamily="34" charset="0"/>
              </a:defRPr>
            </a:lvl1pPr>
            <a:lvl2pPr marL="0" indent="0" algn="l" defTabSz="745813" rtl="0" fontAlgn="base">
              <a:lnSpc>
                <a:spcPct val="100000"/>
              </a:lnSpc>
              <a:spcBef>
                <a:spcPct val="0"/>
              </a:spcBef>
              <a:spcAft>
                <a:spcPct val="0"/>
              </a:spcAft>
              <a:buSzPct val="100000"/>
              <a:buNone/>
              <a:defRPr lang="en-US" sz="675" b="1" kern="1200" noProof="0" dirty="0" smtClean="0">
                <a:solidFill>
                  <a:schemeClr val="bg1"/>
                </a:solidFill>
                <a:latin typeface="Arial" pitchFamily="34" charset="0"/>
                <a:ea typeface="+mn-ea"/>
                <a:cs typeface="Arial" pitchFamily="34" charset="0"/>
              </a:defRPr>
            </a:lvl2pPr>
            <a:lvl3pPr marL="132035" indent="-132035" algn="l" defTabSz="745813" rtl="0" fontAlgn="base">
              <a:lnSpc>
                <a:spcPct val="100000"/>
              </a:lnSpc>
              <a:spcBef>
                <a:spcPct val="0"/>
              </a:spcBef>
              <a:spcAft>
                <a:spcPct val="0"/>
              </a:spcAft>
              <a:buClr>
                <a:schemeClr val="accent2"/>
              </a:buClr>
              <a:buSzPct val="70000"/>
              <a:buFont typeface="Arial" pitchFamily="34" charset="0"/>
              <a:buChar char="►"/>
              <a:defRPr lang="en-US" sz="675" b="1" kern="1200" noProof="0" dirty="0" smtClean="0">
                <a:solidFill>
                  <a:schemeClr val="bg1"/>
                </a:solidFill>
                <a:latin typeface="Arial" pitchFamily="34" charset="0"/>
                <a:ea typeface="+mn-ea"/>
                <a:cs typeface="Arial" pitchFamily="34" charset="0"/>
              </a:defRPr>
            </a:lvl3pPr>
            <a:lvl4pPr marL="0" indent="0" algn="l" defTabSz="745813" rtl="0" fontAlgn="base">
              <a:lnSpc>
                <a:spcPct val="100000"/>
              </a:lnSpc>
              <a:spcBef>
                <a:spcPct val="0"/>
              </a:spcBef>
              <a:spcAft>
                <a:spcPct val="0"/>
              </a:spcAft>
              <a:buSzPct val="100000"/>
              <a:buNone/>
              <a:defRPr lang="en-US" sz="600" kern="1200" noProof="0" dirty="0" smtClean="0">
                <a:solidFill>
                  <a:schemeClr val="bg1"/>
                </a:solidFill>
                <a:latin typeface="Arial" pitchFamily="34" charset="0"/>
                <a:ea typeface="+mn-ea"/>
                <a:cs typeface="Arial" pitchFamily="34" charset="0"/>
              </a:defRPr>
            </a:lvl4pPr>
            <a:lvl5pPr marL="141551" indent="-141551" algn="l" defTabSz="745813" rtl="0" fontAlgn="base">
              <a:lnSpc>
                <a:spcPct val="100000"/>
              </a:lnSpc>
              <a:spcBef>
                <a:spcPct val="0"/>
              </a:spcBef>
              <a:spcAft>
                <a:spcPct val="0"/>
              </a:spcAft>
              <a:buClr>
                <a:schemeClr val="accent2"/>
              </a:buClr>
              <a:buSzPct val="70000"/>
              <a:buFont typeface="Arial" pitchFamily="34" charset="0"/>
              <a:buChar char="►"/>
              <a:defRPr lang="en-US" sz="600" kern="1200" noProof="0" dirty="0">
                <a:solidFill>
                  <a:schemeClr val="bg1"/>
                </a:solidFill>
                <a:latin typeface="Arial" pitchFamily="34" charset="0"/>
                <a:ea typeface="+mn-ea"/>
                <a:cs typeface="Arial" pitchFamily="34" charset="0"/>
              </a:defRPr>
            </a:lvl5pPr>
          </a:lstStyle>
          <a:p>
            <a:pPr lvl="0"/>
            <a:r>
              <a:rPr lang="en-US" noProof="0"/>
              <a:t>Click to edit Master text styles</a:t>
            </a:r>
          </a:p>
        </p:txBody>
      </p:sp>
    </p:spTree>
    <p:extLst>
      <p:ext uri="{BB962C8B-B14F-4D97-AF65-F5344CB8AC3E}">
        <p14:creationId xmlns:p14="http://schemas.microsoft.com/office/powerpoint/2010/main" val="1022921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612648" y="2130551"/>
            <a:ext cx="5393208" cy="3995928"/>
          </a:xfrm>
        </p:spPr>
        <p:txBody>
          <a:bodyPr/>
          <a:lstStyle>
            <a:lvl1pPr>
              <a:defRPr sz="2400"/>
            </a:lvl1pPr>
            <a:lvl2pPr>
              <a:defRPr sz="2400"/>
            </a:lvl2pPr>
            <a:lvl3pPr marL="1081088" indent="-357188">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9632" y="2130551"/>
            <a:ext cx="5393208" cy="3995928"/>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612648" y="1427144"/>
            <a:ext cx="5393208" cy="640800"/>
          </a:xfrm>
        </p:spPr>
        <p:txBody>
          <a:bodyPr anchor="t" anchorCtr="0"/>
          <a:lstStyle>
            <a:lvl1pPr>
              <a:buNone/>
              <a:defRPr b="1"/>
            </a:lvl1pPr>
          </a:lstStyle>
          <a:p>
            <a:pPr lvl="0"/>
            <a:r>
              <a:rPr lang="en-US"/>
              <a:t>Click to edit Master text styles</a:t>
            </a:r>
          </a:p>
        </p:txBody>
      </p:sp>
      <p:sp>
        <p:nvSpPr>
          <p:cNvPr id="11" name="Text Placeholder 9"/>
          <p:cNvSpPr>
            <a:spLocks noGrp="1"/>
          </p:cNvSpPr>
          <p:nvPr>
            <p:ph type="body" sz="quarter" idx="13"/>
          </p:nvPr>
        </p:nvSpPr>
        <p:spPr>
          <a:xfrm>
            <a:off x="6199632" y="1427144"/>
            <a:ext cx="5393208" cy="640800"/>
          </a:xfrm>
        </p:spPr>
        <p:txBody>
          <a:bodyPr anchor="t" anchorCtr="0"/>
          <a:lstStyle>
            <a:lvl1pPr>
              <a:buNone/>
              <a:defRPr b="1"/>
            </a:lvl1pPr>
          </a:lstStyle>
          <a:p>
            <a:pPr lvl="0"/>
            <a:r>
              <a:rPr lang="en-US"/>
              <a:t>Click to edit Master text styles</a:t>
            </a:r>
          </a:p>
        </p:txBody>
      </p:sp>
      <p:sp>
        <p:nvSpPr>
          <p:cNvPr id="9"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4"/>
          </p:nvPr>
        </p:nvSpPr>
        <p:spPr/>
        <p:txBody>
          <a:bodyPr/>
          <a:lstStyle/>
          <a:p>
            <a:r>
              <a:rPr lang="en-US" dirty="0"/>
              <a:t>1 January 2014</a:t>
            </a:r>
          </a:p>
        </p:txBody>
      </p:sp>
      <p:sp>
        <p:nvSpPr>
          <p:cNvPr id="7" name="Footer Placeholder 6"/>
          <p:cNvSpPr>
            <a:spLocks noGrp="1"/>
          </p:cNvSpPr>
          <p:nvPr>
            <p:ph type="ftr" sz="quarter" idx="15"/>
          </p:nvPr>
        </p:nvSpPr>
        <p:spPr/>
        <p:txBody>
          <a:bodyPr/>
          <a:lstStyle/>
          <a:p>
            <a:r>
              <a:rPr lang="en-GB" dirty="0"/>
              <a:t>Presentation title</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4" name="object 110"/>
          <p:cNvSpPr/>
          <p:nvPr userDrawn="1"/>
        </p:nvSpPr>
        <p:spPr>
          <a:xfrm>
            <a:off x="8910441" y="6500332"/>
            <a:ext cx="0" cy="237280"/>
          </a:xfrm>
          <a:custGeom>
            <a:avLst/>
            <a:gdLst/>
            <a:ahLst/>
            <a:cxnLst/>
            <a:rect l="l" t="t" r="r" b="b"/>
            <a:pathLst>
              <a:path h="349592">
                <a:moveTo>
                  <a:pt x="0" y="0"/>
                </a:moveTo>
                <a:lnTo>
                  <a:pt x="0" y="349592"/>
                </a:lnTo>
              </a:path>
            </a:pathLst>
          </a:custGeom>
          <a:ln w="10795">
            <a:solidFill>
              <a:srgbClr val="00874D"/>
            </a:solidFill>
          </a:ln>
        </p:spPr>
        <p:txBody>
          <a:bodyPr wrap="square" lIns="0" tIns="0" rIns="0" bIns="0" rtlCol="0" anchor="ctr">
            <a:noAutofit/>
          </a:bodyPr>
          <a:lstStyle/>
          <a:p>
            <a:pPr defTabSz="258049"/>
            <a:endParaRPr sz="1095" dirty="0">
              <a:solidFill>
                <a:srgbClr val="000000"/>
              </a:solidFill>
            </a:endParaRPr>
          </a:p>
        </p:txBody>
      </p:sp>
      <p:sp>
        <p:nvSpPr>
          <p:cNvPr id="5" name="object 111"/>
          <p:cNvSpPr/>
          <p:nvPr userDrawn="1"/>
        </p:nvSpPr>
        <p:spPr>
          <a:xfrm>
            <a:off x="9260115" y="6500332"/>
            <a:ext cx="0" cy="237280"/>
          </a:xfrm>
          <a:custGeom>
            <a:avLst/>
            <a:gdLst/>
            <a:ahLst/>
            <a:cxnLst/>
            <a:rect l="l" t="t" r="r" b="b"/>
            <a:pathLst>
              <a:path h="349592">
                <a:moveTo>
                  <a:pt x="0" y="0"/>
                </a:moveTo>
                <a:lnTo>
                  <a:pt x="0" y="349592"/>
                </a:lnTo>
              </a:path>
            </a:pathLst>
          </a:custGeom>
          <a:ln w="10795">
            <a:solidFill>
              <a:srgbClr val="00874D"/>
            </a:solidFill>
          </a:ln>
        </p:spPr>
        <p:txBody>
          <a:bodyPr wrap="square" lIns="0" tIns="0" rIns="0" bIns="0" rtlCol="0" anchor="ctr">
            <a:noAutofit/>
          </a:bodyPr>
          <a:lstStyle/>
          <a:p>
            <a:pPr defTabSz="258049"/>
            <a:endParaRPr sz="1095" dirty="0">
              <a:solidFill>
                <a:srgbClr val="000000"/>
              </a:solidFill>
            </a:endParaRPr>
          </a:p>
        </p:txBody>
      </p:sp>
      <p:sp>
        <p:nvSpPr>
          <p:cNvPr id="6" name="Holder 6"/>
          <p:cNvSpPr txBox="1">
            <a:spLocks/>
          </p:cNvSpPr>
          <p:nvPr userDrawn="1"/>
        </p:nvSpPr>
        <p:spPr>
          <a:xfrm>
            <a:off x="8879465" y="6553272"/>
            <a:ext cx="419226" cy="133113"/>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4287" algn="ctr"/>
            <a:fld id="{81D60167-4931-47E6-BA6A-407CBD079E47}" type="slidenum">
              <a:rPr lang="en-US" sz="865" smtClean="0">
                <a:solidFill>
                  <a:srgbClr val="808080"/>
                </a:solidFill>
                <a:latin typeface="EYInterstate Light" panose="02000506000000020004" pitchFamily="2" charset="0"/>
              </a:rPr>
              <a:pPr marL="14287" algn="ctr"/>
              <a:t>‹#›</a:t>
            </a:fld>
            <a:endParaRPr lang="en-US" sz="865" dirty="0">
              <a:solidFill>
                <a:srgbClr val="808080"/>
              </a:solidFill>
              <a:latin typeface="EYInterstate Light" panose="02000506000000020004" pitchFamily="2" charset="0"/>
            </a:endParaRPr>
          </a:p>
        </p:txBody>
      </p:sp>
      <p:sp>
        <p:nvSpPr>
          <p:cNvPr id="7" name="TextBox 6"/>
          <p:cNvSpPr txBox="1"/>
          <p:nvPr userDrawn="1"/>
        </p:nvSpPr>
        <p:spPr>
          <a:xfrm>
            <a:off x="9298692" y="6531022"/>
            <a:ext cx="2899659" cy="148077"/>
          </a:xfrm>
          <a:prstGeom prst="rect">
            <a:avLst/>
          </a:prstGeom>
          <a:noFill/>
        </p:spPr>
        <p:txBody>
          <a:bodyPr wrap="square" lIns="51635" tIns="25856" rIns="51635" bIns="25856" rtlCol="0">
            <a:spAutoFit/>
          </a:bodyPr>
          <a:lstStyle/>
          <a:p>
            <a:pPr defTabSz="258049">
              <a:lnSpc>
                <a:spcPct val="90000"/>
              </a:lnSpc>
            </a:pPr>
            <a:r>
              <a:rPr lang="en-US" sz="692" dirty="0">
                <a:solidFill>
                  <a:srgbClr val="000000">
                    <a:lumMod val="50000"/>
                    <a:lumOff val="50000"/>
                  </a:srgbClr>
                </a:solidFill>
                <a:cs typeface="EYInterstate Light"/>
              </a:rPr>
              <a:t>GRS Digital Experience Transformation</a:t>
            </a:r>
          </a:p>
        </p:txBody>
      </p:sp>
    </p:spTree>
    <p:extLst>
      <p:ext uri="{BB962C8B-B14F-4D97-AF65-F5344CB8AC3E}">
        <p14:creationId xmlns:p14="http://schemas.microsoft.com/office/powerpoint/2010/main" val="39001112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Standard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90" y="1590"/>
          <a:ext cx="1587" cy="1587"/>
        </p:xfrm>
        <a:graphic>
          <a:graphicData uri="http://schemas.openxmlformats.org/presentationml/2006/ole">
            <mc:AlternateContent xmlns:mc="http://schemas.openxmlformats.org/markup-compatibility/2006">
              <mc:Choice xmlns:v="urn:schemas-microsoft-com:vml" Requires="v">
                <p:oleObj spid="_x0000_s9432" name="think-cell Slide" r:id="rId4" imgW="473" imgH="476" progId="TCLayout.ActiveDocument.1">
                  <p:embed/>
                </p:oleObj>
              </mc:Choice>
              <mc:Fallback>
                <p:oleObj name="think-cell Slide" r:id="rId4" imgW="473" imgH="476" progId="TCLayout.ActiveDocument.1">
                  <p:embed/>
                  <p:pic>
                    <p:nvPicPr>
                      <p:cNvPr id="0" name=""/>
                      <p:cNvPicPr/>
                      <p:nvPr/>
                    </p:nvPicPr>
                    <p:blipFill>
                      <a:blip r:embed="rId5"/>
                      <a:stretch>
                        <a:fillRect/>
                      </a:stretch>
                    </p:blipFill>
                    <p:spPr>
                      <a:xfrm>
                        <a:off x="1590" y="1590"/>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2"/>
          </p:nvPr>
        </p:nvSpPr>
        <p:spPr>
          <a:xfrm>
            <a:off x="609918" y="6126480"/>
            <a:ext cx="10978515" cy="137160"/>
          </a:xfrm>
        </p:spPr>
        <p:txBody>
          <a:bodyPr anchor="b"/>
          <a:lstStyle>
            <a:lvl1pPr marL="0" indent="0">
              <a:spcBef>
                <a:spcPts val="0"/>
              </a:spcBef>
              <a:buNone/>
              <a:defRPr sz="600" i="1"/>
            </a:lvl1pPr>
          </a:lstStyle>
          <a:p>
            <a:pPr lvl="0"/>
            <a:endParaRPr lang="en-CA" dirty="0"/>
          </a:p>
        </p:txBody>
      </p:sp>
      <p:sp>
        <p:nvSpPr>
          <p:cNvPr id="5" name="Text Placeholder 5"/>
          <p:cNvSpPr>
            <a:spLocks noGrp="1"/>
          </p:cNvSpPr>
          <p:nvPr>
            <p:ph type="body" sz="quarter" idx="13"/>
          </p:nvPr>
        </p:nvSpPr>
        <p:spPr>
          <a:xfrm>
            <a:off x="609918" y="91440"/>
            <a:ext cx="10978515" cy="182880"/>
          </a:xfrm>
        </p:spPr>
        <p:txBody>
          <a:bodyPr anchor="ctr"/>
          <a:lstStyle>
            <a:lvl1pPr marL="0" indent="0">
              <a:spcBef>
                <a:spcPts val="0"/>
              </a:spcBef>
              <a:buNone/>
              <a:defRPr sz="750" i="0">
                <a:solidFill>
                  <a:schemeClr val="tx1">
                    <a:lumMod val="75000"/>
                    <a:lumOff val="25000"/>
                  </a:schemeClr>
                </a:solidFill>
              </a:defRPr>
            </a:lvl1pPr>
          </a:lstStyle>
          <a:p>
            <a:pPr lvl="0"/>
            <a:endParaRPr lang="en-CA" dirty="0"/>
          </a:p>
        </p:txBody>
      </p:sp>
    </p:spTree>
    <p:extLst>
      <p:ext uri="{BB962C8B-B14F-4D97-AF65-F5344CB8AC3E}">
        <p14:creationId xmlns:p14="http://schemas.microsoft.com/office/powerpoint/2010/main" val="37547571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13" name="Rectangle 1"/>
          <p:cNvSpPr>
            <a:spLocks noChangeAspect="1"/>
          </p:cNvSpPr>
          <p:nvPr userDrawn="1"/>
        </p:nvSpPr>
        <p:spPr>
          <a:xfrm>
            <a:off x="3853963" y="615950"/>
            <a:ext cx="7735824" cy="3575304"/>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 name="connsiteX0" fmla="*/ 3182 w 6753225"/>
              <a:gd name="connsiteY0" fmla="*/ 1312615 h 3400425"/>
              <a:gd name="connsiteX1" fmla="*/ 6753225 w 6753225"/>
              <a:gd name="connsiteY1" fmla="*/ 0 h 3400425"/>
              <a:gd name="connsiteX2" fmla="*/ 6753225 w 6753225"/>
              <a:gd name="connsiteY2" fmla="*/ 3400425 h 3400425"/>
              <a:gd name="connsiteX3" fmla="*/ 0 w 6753225"/>
              <a:gd name="connsiteY3" fmla="*/ 3400425 h 3400425"/>
              <a:gd name="connsiteX4" fmla="*/ 3182 w 6753225"/>
              <a:gd name="connsiteY4" fmla="*/ 1312615 h 3400425"/>
              <a:gd name="connsiteX0" fmla="*/ 3182 w 6753225"/>
              <a:gd name="connsiteY0" fmla="*/ 67426 h 2155236"/>
              <a:gd name="connsiteX1" fmla="*/ 6619689 w 6753225"/>
              <a:gd name="connsiteY1" fmla="*/ 0 h 2155236"/>
              <a:gd name="connsiteX2" fmla="*/ 6753225 w 6753225"/>
              <a:gd name="connsiteY2" fmla="*/ 2155236 h 2155236"/>
              <a:gd name="connsiteX3" fmla="*/ 0 w 6753225"/>
              <a:gd name="connsiteY3" fmla="*/ 2155236 h 2155236"/>
              <a:gd name="connsiteX4" fmla="*/ 3182 w 6753225"/>
              <a:gd name="connsiteY4" fmla="*/ 67426 h 2155236"/>
              <a:gd name="connsiteX0" fmla="*/ 3182 w 6769917"/>
              <a:gd name="connsiteY0" fmla="*/ 1306570 h 3394380"/>
              <a:gd name="connsiteX1" fmla="*/ 6769917 w 6769917"/>
              <a:gd name="connsiteY1" fmla="*/ 0 h 3394380"/>
              <a:gd name="connsiteX2" fmla="*/ 6753225 w 6769917"/>
              <a:gd name="connsiteY2" fmla="*/ 3394380 h 3394380"/>
              <a:gd name="connsiteX3" fmla="*/ 0 w 6769917"/>
              <a:gd name="connsiteY3" fmla="*/ 3394380 h 3394380"/>
              <a:gd name="connsiteX4" fmla="*/ 3182 w 6769917"/>
              <a:gd name="connsiteY4" fmla="*/ 1306570 h 3394380"/>
              <a:gd name="connsiteX0" fmla="*/ 223 w 6771131"/>
              <a:gd name="connsiteY0" fmla="*/ 1297504 h 3394380"/>
              <a:gd name="connsiteX1" fmla="*/ 6771131 w 6771131"/>
              <a:gd name="connsiteY1" fmla="*/ 0 h 3394380"/>
              <a:gd name="connsiteX2" fmla="*/ 6754439 w 6771131"/>
              <a:gd name="connsiteY2" fmla="*/ 3394380 h 3394380"/>
              <a:gd name="connsiteX3" fmla="*/ 1214 w 6771131"/>
              <a:gd name="connsiteY3" fmla="*/ 3394380 h 3394380"/>
              <a:gd name="connsiteX4" fmla="*/ 223 w 6771131"/>
              <a:gd name="connsiteY4" fmla="*/ 1297504 h 3394380"/>
              <a:gd name="connsiteX0" fmla="*/ 105 w 6775185"/>
              <a:gd name="connsiteY0" fmla="*/ 1297505 h 3394380"/>
              <a:gd name="connsiteX1" fmla="*/ 6775185 w 6775185"/>
              <a:gd name="connsiteY1" fmla="*/ 0 h 3394380"/>
              <a:gd name="connsiteX2" fmla="*/ 6758493 w 6775185"/>
              <a:gd name="connsiteY2" fmla="*/ 3394380 h 3394380"/>
              <a:gd name="connsiteX3" fmla="*/ 5268 w 6775185"/>
              <a:gd name="connsiteY3" fmla="*/ 3394380 h 3394380"/>
              <a:gd name="connsiteX4" fmla="*/ 105 w 6775185"/>
              <a:gd name="connsiteY4" fmla="*/ 1297505 h 3394380"/>
              <a:gd name="connsiteX0" fmla="*/ 105 w 6775185"/>
              <a:gd name="connsiteY0" fmla="*/ 1297505 h 3394380"/>
              <a:gd name="connsiteX1" fmla="*/ 6775185 w 6775185"/>
              <a:gd name="connsiteY1" fmla="*/ 0 h 3394380"/>
              <a:gd name="connsiteX2" fmla="*/ 6769621 w 6775185"/>
              <a:gd name="connsiteY2" fmla="*/ 3394380 h 3394380"/>
              <a:gd name="connsiteX3" fmla="*/ 5268 w 6775185"/>
              <a:gd name="connsiteY3" fmla="*/ 3394380 h 3394380"/>
              <a:gd name="connsiteX4" fmla="*/ 105 w 6775185"/>
              <a:gd name="connsiteY4" fmla="*/ 1297505 h 3394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185" h="3394380">
                <a:moveTo>
                  <a:pt x="105" y="1297505"/>
                </a:moveTo>
                <a:lnTo>
                  <a:pt x="6775185" y="0"/>
                </a:lnTo>
                <a:cubicBezTo>
                  <a:pt x="6773330" y="1131460"/>
                  <a:pt x="6771476" y="2262920"/>
                  <a:pt x="6769621" y="3394380"/>
                </a:cubicBezTo>
                <a:lnTo>
                  <a:pt x="5268" y="3394380"/>
                </a:lnTo>
                <a:cubicBezTo>
                  <a:pt x="6329" y="2698443"/>
                  <a:pt x="-956" y="1993442"/>
                  <a:pt x="105" y="1297505"/>
                </a:cubicBez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000000"/>
              </a:solidFill>
            </a:endParaRPr>
          </a:p>
        </p:txBody>
      </p:sp>
      <p:sp>
        <p:nvSpPr>
          <p:cNvPr id="8" name="Title 1"/>
          <p:cNvSpPr>
            <a:spLocks noGrp="1"/>
          </p:cNvSpPr>
          <p:nvPr>
            <p:ph type="ctrTitle"/>
          </p:nvPr>
        </p:nvSpPr>
        <p:spPr>
          <a:xfrm>
            <a:off x="4151376" y="2240280"/>
            <a:ext cx="7223760" cy="860400"/>
          </a:xfrm>
        </p:spPr>
        <p:txBody>
          <a:bodyPr/>
          <a:lstStyle>
            <a:lvl1pPr>
              <a:defRPr>
                <a:solidFill>
                  <a:srgbClr val="404040"/>
                </a:solidFill>
                <a:latin typeface="+mn-lt"/>
                <a:cs typeface="Arial" pitchFamily="34" charset="0"/>
              </a:defRPr>
            </a:lvl1pPr>
          </a:lstStyle>
          <a:p>
            <a:r>
              <a:rPr lang="en-US"/>
              <a:t>Click to edit Master title style</a:t>
            </a:r>
            <a:endParaRPr lang="en-GB" dirty="0"/>
          </a:p>
        </p:txBody>
      </p:sp>
      <p:sp>
        <p:nvSpPr>
          <p:cNvPr id="10" name="Subtitle 2"/>
          <p:cNvSpPr>
            <a:spLocks noGrp="1"/>
          </p:cNvSpPr>
          <p:nvPr>
            <p:ph type="subTitle" idx="1"/>
          </p:nvPr>
        </p:nvSpPr>
        <p:spPr>
          <a:xfrm>
            <a:off x="4151376" y="3218688"/>
            <a:ext cx="722376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1676" y="5339038"/>
            <a:ext cx="987552" cy="1156968"/>
          </a:xfrm>
          <a:prstGeom prst="rect">
            <a:avLst/>
          </a:prstGeom>
        </p:spPr>
      </p:pic>
    </p:spTree>
    <p:extLst>
      <p:ext uri="{BB962C8B-B14F-4D97-AF65-F5344CB8AC3E}">
        <p14:creationId xmlns:p14="http://schemas.microsoft.com/office/powerpoint/2010/main" val="18949458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Cover with beam (legacy)">
    <p:spTree>
      <p:nvGrpSpPr>
        <p:cNvPr id="1" name=""/>
        <p:cNvGrpSpPr/>
        <p:nvPr/>
      </p:nvGrpSpPr>
      <p:grpSpPr>
        <a:xfrm>
          <a:off x="0" y="0"/>
          <a:ext cx="0" cy="0"/>
          <a:chOff x="0" y="0"/>
          <a:chExt cx="0" cy="0"/>
        </a:xfrm>
      </p:grpSpPr>
      <p:grpSp>
        <p:nvGrpSpPr>
          <p:cNvPr id="10" name="Group 9"/>
          <p:cNvGrpSpPr/>
          <p:nvPr userDrawn="1"/>
        </p:nvGrpSpPr>
        <p:grpSpPr>
          <a:xfrm>
            <a:off x="0" y="1628775"/>
            <a:ext cx="12198350" cy="4469625"/>
            <a:chOff x="0" y="1628775"/>
            <a:chExt cx="12198350" cy="4469625"/>
          </a:xfrm>
        </p:grpSpPr>
        <p:sp>
          <p:nvSpPr>
            <p:cNvPr id="12" name="Freeform 8"/>
            <p:cNvSpPr>
              <a:spLocks/>
            </p:cNvSpPr>
            <p:nvPr userDrawn="1"/>
          </p:nvSpPr>
          <p:spPr bwMode="gray">
            <a:xfrm>
              <a:off x="3072661" y="1628775"/>
              <a:ext cx="9125689" cy="3318440"/>
            </a:xfrm>
            <a:custGeom>
              <a:avLst/>
              <a:gdLst/>
              <a:ahLst/>
              <a:cxnLst>
                <a:cxn ang="0">
                  <a:pos x="0" y="2464"/>
                </a:cxn>
                <a:cxn ang="0">
                  <a:pos x="6761" y="0"/>
                </a:cxn>
                <a:cxn ang="0">
                  <a:pos x="6761" y="1290"/>
                </a:cxn>
                <a:cxn ang="0">
                  <a:pos x="0" y="2464"/>
                </a:cxn>
              </a:cxnLst>
              <a:rect l="0" t="0" r="r" b="b"/>
              <a:pathLst>
                <a:path w="6761" h="2464">
                  <a:moveTo>
                    <a:pt x="0" y="2464"/>
                  </a:moveTo>
                  <a:lnTo>
                    <a:pt x="6761" y="0"/>
                  </a:lnTo>
                  <a:lnTo>
                    <a:pt x="6761" y="1290"/>
                  </a:lnTo>
                  <a:lnTo>
                    <a:pt x="0" y="2464"/>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646464"/>
                </a:solidFill>
              </a:endParaRPr>
            </a:p>
          </p:txBody>
        </p:sp>
        <p:pic>
          <p:nvPicPr>
            <p:cNvPr id="14" name="Picture 2"/>
            <p:cNvPicPr>
              <a:picLocks noChangeAspect="1" noChangeArrowheads="1"/>
            </p:cNvPicPr>
            <p:nvPr userDrawn="1"/>
          </p:nvPicPr>
          <p:blipFill>
            <a:blip r:embed="rId2" cstate="print"/>
            <a:srcRect/>
            <a:stretch>
              <a:fillRect/>
            </a:stretch>
          </p:blipFill>
          <p:spPr bwMode="auto">
            <a:xfrm>
              <a:off x="0" y="4291200"/>
              <a:ext cx="3078523" cy="1807200"/>
            </a:xfrm>
            <a:prstGeom prst="rect">
              <a:avLst/>
            </a:prstGeom>
            <a:noFill/>
            <a:ln w="9525">
              <a:noFill/>
              <a:miter lim="800000"/>
              <a:headEnd/>
              <a:tailEnd/>
            </a:ln>
            <a:effectLst/>
          </p:spPr>
        </p:pic>
      </p:grpSp>
      <p:sp>
        <p:nvSpPr>
          <p:cNvPr id="8" name="Title 1"/>
          <p:cNvSpPr>
            <a:spLocks noGrp="1"/>
          </p:cNvSpPr>
          <p:nvPr>
            <p:ph type="ctrTitle"/>
          </p:nvPr>
        </p:nvSpPr>
        <p:spPr>
          <a:xfrm>
            <a:off x="3081528" y="777600"/>
            <a:ext cx="8509385" cy="860400"/>
          </a:xfrm>
        </p:spPr>
        <p:txBody>
          <a:bodyPr/>
          <a:lstStyle>
            <a:lvl1pPr>
              <a:defRPr>
                <a:solidFill>
                  <a:schemeClr val="bg1"/>
                </a:solidFill>
              </a:defRPr>
            </a:lvl1pPr>
          </a:lstStyle>
          <a:p>
            <a:r>
              <a:rPr lang="en-US" dirty="0"/>
              <a:t>Click to edit Master title style</a:t>
            </a:r>
            <a:endParaRPr lang="en-GB" dirty="0"/>
          </a:p>
        </p:txBody>
      </p:sp>
      <p:sp>
        <p:nvSpPr>
          <p:cNvPr id="9" name="Subtitle 2"/>
          <p:cNvSpPr>
            <a:spLocks noGrp="1"/>
          </p:cNvSpPr>
          <p:nvPr>
            <p:ph type="subTitle" idx="1"/>
          </p:nvPr>
        </p:nvSpPr>
        <p:spPr>
          <a:xfrm>
            <a:off x="3081528" y="1731938"/>
            <a:ext cx="6222953" cy="968400"/>
          </a:xfrm>
        </p:spPr>
        <p:txBody>
          <a:bodyPr/>
          <a:lstStyle>
            <a:lvl1pPr marL="0" indent="0" algn="l">
              <a:buNone/>
              <a:defRPr sz="2000">
                <a:solidFill>
                  <a:schemeClr val="bg1"/>
                </a:solidFill>
              </a:defRPr>
            </a:lvl1pPr>
            <a:lvl2pPr marL="0" indent="0" algn="l">
              <a:buNone/>
              <a:defRPr sz="16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1528" y="5751576"/>
            <a:ext cx="989153" cy="749808"/>
          </a:xfrm>
          <a:prstGeom prst="rect">
            <a:avLst/>
          </a:prstGeom>
        </p:spPr>
      </p:pic>
    </p:spTree>
    <p:extLst>
      <p:ext uri="{BB962C8B-B14F-4D97-AF65-F5344CB8AC3E}">
        <p14:creationId xmlns:p14="http://schemas.microsoft.com/office/powerpoint/2010/main" val="372553080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609918" y="1425600"/>
            <a:ext cx="10978515" cy="47000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sp>
        <p:nvSpPr>
          <p:cNvPr id="8"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sp>
        <p:nvSpPr>
          <p:cNvPr id="5" name="Date Placeholder 4"/>
          <p:cNvSpPr>
            <a:spLocks noGrp="1"/>
          </p:cNvSpPr>
          <p:nvPr>
            <p:ph type="dt" sz="half" idx="10"/>
          </p:nvPr>
        </p:nvSpPr>
        <p:spPr/>
        <p:txBody>
          <a:bodyPr/>
          <a:lstStyle/>
          <a:p>
            <a:r>
              <a:rPr lang="en-US" dirty="0">
                <a:solidFill>
                  <a:srgbClr val="646464"/>
                </a:solidFill>
              </a:rPr>
              <a:t>1 January 2014</a:t>
            </a:r>
          </a:p>
        </p:txBody>
      </p:sp>
      <p:sp>
        <p:nvSpPr>
          <p:cNvPr id="9" name="Footer Placeholder 8"/>
          <p:cNvSpPr>
            <a:spLocks noGrp="1"/>
          </p:cNvSpPr>
          <p:nvPr>
            <p:ph type="ftr" sz="quarter" idx="11"/>
          </p:nvPr>
        </p:nvSpPr>
        <p:spPr/>
        <p:txBody>
          <a:bodyPr/>
          <a:lstStyle/>
          <a:p>
            <a:r>
              <a:rPr lang="en-GB" dirty="0">
                <a:solidFill>
                  <a:srgbClr val="646464"/>
                </a:solidFill>
              </a:rPr>
              <a:t>Presentation title</a:t>
            </a:r>
          </a:p>
        </p:txBody>
      </p:sp>
    </p:spTree>
    <p:extLst>
      <p:ext uri="{BB962C8B-B14F-4D97-AF65-F5344CB8AC3E}">
        <p14:creationId xmlns:p14="http://schemas.microsoft.com/office/powerpoint/2010/main" val="62530911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sp>
        <p:nvSpPr>
          <p:cNvPr id="8"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sp>
        <p:nvSpPr>
          <p:cNvPr id="4" name="Date Placeholder 3"/>
          <p:cNvSpPr>
            <a:spLocks noGrp="1"/>
          </p:cNvSpPr>
          <p:nvPr>
            <p:ph type="dt" sz="half" idx="10"/>
          </p:nvPr>
        </p:nvSpPr>
        <p:spPr/>
        <p:txBody>
          <a:bodyPr/>
          <a:lstStyle/>
          <a:p>
            <a:r>
              <a:rPr lang="en-US" dirty="0">
                <a:solidFill>
                  <a:srgbClr val="646464"/>
                </a:solidFill>
              </a:rPr>
              <a:t>1 January 2014</a:t>
            </a:r>
          </a:p>
        </p:txBody>
      </p:sp>
      <p:sp>
        <p:nvSpPr>
          <p:cNvPr id="6" name="Footer Placeholder 5"/>
          <p:cNvSpPr>
            <a:spLocks noGrp="1"/>
          </p:cNvSpPr>
          <p:nvPr>
            <p:ph type="ftr" sz="quarter" idx="11"/>
          </p:nvPr>
        </p:nvSpPr>
        <p:spPr/>
        <p:txBody>
          <a:bodyPr/>
          <a:lstStyle/>
          <a:p>
            <a:r>
              <a:rPr lang="en-GB" dirty="0">
                <a:solidFill>
                  <a:srgbClr val="646464"/>
                </a:solidFill>
              </a:rPr>
              <a:t>Presentation title</a:t>
            </a:r>
          </a:p>
        </p:txBody>
      </p:sp>
    </p:spTree>
    <p:extLst>
      <p:ext uri="{BB962C8B-B14F-4D97-AF65-F5344CB8AC3E}">
        <p14:creationId xmlns:p14="http://schemas.microsoft.com/office/powerpoint/2010/main" val="204485379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marL="0" indent="0">
              <a:buNone/>
              <a:defRPr/>
            </a:lvl1pPr>
            <a:lvl2pPr marL="356616">
              <a:defRPr/>
            </a:lvl2pPr>
            <a:lvl3pPr marL="713232">
              <a:defRPr/>
            </a:lvl3pPr>
            <a:lvl4pPr marL="1069848">
              <a:defRPr/>
            </a:lvl4pPr>
            <a:lvl5pPr marL="142646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sp>
        <p:nvSpPr>
          <p:cNvPr id="8"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sp>
        <p:nvSpPr>
          <p:cNvPr id="4" name="Date Placeholder 3"/>
          <p:cNvSpPr>
            <a:spLocks noGrp="1"/>
          </p:cNvSpPr>
          <p:nvPr>
            <p:ph type="dt" sz="half" idx="10"/>
          </p:nvPr>
        </p:nvSpPr>
        <p:spPr/>
        <p:txBody>
          <a:bodyPr/>
          <a:lstStyle/>
          <a:p>
            <a:r>
              <a:rPr lang="en-US" dirty="0">
                <a:solidFill>
                  <a:srgbClr val="646464"/>
                </a:solidFill>
              </a:rPr>
              <a:t>1 January 2014</a:t>
            </a:r>
          </a:p>
        </p:txBody>
      </p:sp>
      <p:sp>
        <p:nvSpPr>
          <p:cNvPr id="6" name="Footer Placeholder 5"/>
          <p:cNvSpPr>
            <a:spLocks noGrp="1"/>
          </p:cNvSpPr>
          <p:nvPr>
            <p:ph type="ftr" sz="quarter" idx="11"/>
          </p:nvPr>
        </p:nvSpPr>
        <p:spPr/>
        <p:txBody>
          <a:bodyPr/>
          <a:lstStyle/>
          <a:p>
            <a:r>
              <a:rPr lang="en-GB" dirty="0">
                <a:solidFill>
                  <a:srgbClr val="646464"/>
                </a:solidFill>
              </a:rPr>
              <a:t>Presentation title</a:t>
            </a:r>
          </a:p>
        </p:txBody>
      </p:sp>
    </p:spTree>
    <p:extLst>
      <p:ext uri="{BB962C8B-B14F-4D97-AF65-F5344CB8AC3E}">
        <p14:creationId xmlns:p14="http://schemas.microsoft.com/office/powerpoint/2010/main" val="269574836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sp>
        <p:nvSpPr>
          <p:cNvPr id="8"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sp>
        <p:nvSpPr>
          <p:cNvPr id="3" name="Date Placeholder 2"/>
          <p:cNvSpPr>
            <a:spLocks noGrp="1"/>
          </p:cNvSpPr>
          <p:nvPr>
            <p:ph type="dt" sz="half" idx="10"/>
          </p:nvPr>
        </p:nvSpPr>
        <p:spPr/>
        <p:txBody>
          <a:bodyPr/>
          <a:lstStyle>
            <a:lvl1pPr>
              <a:defRPr>
                <a:solidFill>
                  <a:schemeClr val="bg1"/>
                </a:solidFill>
              </a:defRPr>
            </a:lvl1pPr>
          </a:lstStyle>
          <a:p>
            <a:r>
              <a:rPr lang="en-US" dirty="0">
                <a:solidFill>
                  <a:srgbClr val="646464"/>
                </a:solidFill>
              </a:rPr>
              <a:t>1 January 2014</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GB" dirty="0">
                <a:solidFill>
                  <a:srgbClr val="646464"/>
                </a:solidFill>
              </a:rPr>
              <a:t>Presentation title</a:t>
            </a:r>
          </a:p>
        </p:txBody>
      </p:sp>
    </p:spTree>
    <p:extLst>
      <p:ext uri="{BB962C8B-B14F-4D97-AF65-F5344CB8AC3E}">
        <p14:creationId xmlns:p14="http://schemas.microsoft.com/office/powerpoint/2010/main" val="409715849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8"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sp>
        <p:nvSpPr>
          <p:cNvPr id="3" name="Date Placeholder 2"/>
          <p:cNvSpPr>
            <a:spLocks noGrp="1"/>
          </p:cNvSpPr>
          <p:nvPr>
            <p:ph type="dt" sz="half" idx="10"/>
          </p:nvPr>
        </p:nvSpPr>
        <p:spPr/>
        <p:txBody>
          <a:bodyPr/>
          <a:lstStyle>
            <a:lvl1pPr>
              <a:defRPr>
                <a:solidFill>
                  <a:schemeClr val="bg1"/>
                </a:solidFill>
              </a:defRPr>
            </a:lvl1pPr>
          </a:lstStyle>
          <a:p>
            <a:r>
              <a:rPr lang="en-US" dirty="0">
                <a:solidFill>
                  <a:srgbClr val="646464"/>
                </a:solidFill>
              </a:rPr>
              <a:t>1 January 2014</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GB" dirty="0">
                <a:solidFill>
                  <a:srgbClr val="646464"/>
                </a:solidFill>
              </a:rPr>
              <a:t>Presentation title</a:t>
            </a:r>
          </a:p>
        </p:txBody>
      </p:sp>
    </p:spTree>
    <p:extLst>
      <p:ext uri="{BB962C8B-B14F-4D97-AF65-F5344CB8AC3E}">
        <p14:creationId xmlns:p14="http://schemas.microsoft.com/office/powerpoint/2010/main" val="19122052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09917" y="1425575"/>
            <a:ext cx="5387605" cy="4700589"/>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00828" y="1425575"/>
            <a:ext cx="5387605" cy="4700589"/>
          </a:xfrm>
        </p:spPr>
        <p:txBody>
          <a:bodyPr/>
          <a:lstStyle>
            <a:lvl1pPr marL="356616" indent="-356616" algn="l" defTabSz="914400" rtl="0" eaLnBrk="1" latinLnBrk="0" hangingPunct="1">
              <a:spcBef>
                <a:spcPct val="20000"/>
              </a:spcBef>
              <a:buClr>
                <a:schemeClr val="accent2"/>
              </a:buClr>
              <a:buSzPct val="70000"/>
              <a:buFont typeface="Arial" pitchFamily="34" charset="0"/>
              <a:buChar char="►"/>
              <a:defRPr lang="en-US" sz="2400" kern="1200" dirty="0" smtClean="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lang="en-US" sz="2400" kern="1200" dirty="0" smtClean="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lang="en-US" sz="2000" kern="1200" dirty="0" smtClean="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lang="en-US" sz="1800" kern="1200" dirty="0" smtClean="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lang="en-GB" sz="1800" kern="1200" dirty="0">
                <a:solidFill>
                  <a:schemeClr val="bg1"/>
                </a:solidFill>
                <a:latin typeface="+mn-lt"/>
                <a:ea typeface="+mn-ea"/>
                <a:cs typeface="+mn-c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sp>
        <p:nvSpPr>
          <p:cNvPr id="12"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sp>
        <p:nvSpPr>
          <p:cNvPr id="5" name="Date Placeholder 4"/>
          <p:cNvSpPr>
            <a:spLocks noGrp="1"/>
          </p:cNvSpPr>
          <p:nvPr>
            <p:ph type="dt" sz="half" idx="10"/>
          </p:nvPr>
        </p:nvSpPr>
        <p:spPr/>
        <p:txBody>
          <a:bodyPr/>
          <a:lstStyle>
            <a:lvl1pPr>
              <a:defRPr>
                <a:solidFill>
                  <a:schemeClr val="bg1"/>
                </a:solidFill>
              </a:defRPr>
            </a:lvl1pPr>
          </a:lstStyle>
          <a:p>
            <a:r>
              <a:rPr lang="en-US" dirty="0">
                <a:solidFill>
                  <a:srgbClr val="646464"/>
                </a:solidFill>
              </a:rPr>
              <a:t>1 January 2014</a:t>
            </a:r>
          </a:p>
        </p:txBody>
      </p:sp>
      <p:sp>
        <p:nvSpPr>
          <p:cNvPr id="7" name="Footer Placeholder 6"/>
          <p:cNvSpPr>
            <a:spLocks noGrp="1"/>
          </p:cNvSpPr>
          <p:nvPr>
            <p:ph type="ftr" sz="quarter" idx="11"/>
          </p:nvPr>
        </p:nvSpPr>
        <p:spPr/>
        <p:txBody>
          <a:bodyPr/>
          <a:lstStyle>
            <a:lvl1pPr>
              <a:defRPr>
                <a:solidFill>
                  <a:schemeClr val="bg1"/>
                </a:solidFill>
              </a:defRPr>
            </a:lvl1pPr>
          </a:lstStyle>
          <a:p>
            <a:r>
              <a:rPr lang="en-GB" dirty="0">
                <a:solidFill>
                  <a:srgbClr val="646464"/>
                </a:solidFill>
              </a:rPr>
              <a:t>Presentation title</a:t>
            </a:r>
          </a:p>
        </p:txBody>
      </p:sp>
    </p:spTree>
    <p:extLst>
      <p:ext uri="{BB962C8B-B14F-4D97-AF65-F5344CB8AC3E}">
        <p14:creationId xmlns:p14="http://schemas.microsoft.com/office/powerpoint/2010/main" val="3808833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18" Type="http://schemas.openxmlformats.org/officeDocument/2006/relationships/theme" Target="../theme/theme10.xml"/><Relationship Id="rId3" Type="http://schemas.openxmlformats.org/officeDocument/2006/relationships/slideLayout" Target="../slideLayouts/slideLayout148.xml"/><Relationship Id="rId21" Type="http://schemas.openxmlformats.org/officeDocument/2006/relationships/image" Target="../media/image3.png"/><Relationship Id="rId7" Type="http://schemas.openxmlformats.org/officeDocument/2006/relationships/slideLayout" Target="../slideLayouts/slideLayout152.xml"/><Relationship Id="rId12" Type="http://schemas.openxmlformats.org/officeDocument/2006/relationships/slideLayout" Target="../slideLayouts/slideLayout157.xml"/><Relationship Id="rId17" Type="http://schemas.openxmlformats.org/officeDocument/2006/relationships/slideLayout" Target="../slideLayouts/slideLayout162.xml"/><Relationship Id="rId2" Type="http://schemas.openxmlformats.org/officeDocument/2006/relationships/slideLayout" Target="../slideLayouts/slideLayout147.xml"/><Relationship Id="rId16" Type="http://schemas.openxmlformats.org/officeDocument/2006/relationships/slideLayout" Target="../slideLayouts/slideLayout161.xml"/><Relationship Id="rId20" Type="http://schemas.openxmlformats.org/officeDocument/2006/relationships/image" Target="../media/image2.png"/><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5" Type="http://schemas.openxmlformats.org/officeDocument/2006/relationships/slideLayout" Target="../slideLayouts/slideLayout160.xml"/><Relationship Id="rId10" Type="http://schemas.openxmlformats.org/officeDocument/2006/relationships/slideLayout" Target="../slideLayouts/slideLayout155.xml"/><Relationship Id="rId19" Type="http://schemas.openxmlformats.org/officeDocument/2006/relationships/image" Target="../media/image1.wmf"/><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image" Target="../media/image9.wmf"/><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21" Type="http://schemas.openxmlformats.org/officeDocument/2006/relationships/image" Target="../media/image14.wmf"/><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theme" Target="../theme/theme3.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image" Target="../media/image21.wmf"/><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theme" Target="../theme/theme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3" Type="http://schemas.openxmlformats.org/officeDocument/2006/relationships/slideLayout" Target="../slideLayouts/slideLayout76.xml"/><Relationship Id="rId21" Type="http://schemas.openxmlformats.org/officeDocument/2006/relationships/tags" Target="../tags/tag2.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vmlDrawing" Target="../drawings/vmlDrawing1.v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23" Type="http://schemas.openxmlformats.org/officeDocument/2006/relationships/image" Target="../media/image24.emf"/><Relationship Id="rId10" Type="http://schemas.openxmlformats.org/officeDocument/2006/relationships/slideLayout" Target="../slideLayouts/slideLayout83.xml"/><Relationship Id="rId19" Type="http://schemas.openxmlformats.org/officeDocument/2006/relationships/theme" Target="../theme/theme5.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oleObject" Target="../embeddings/oleObject1.bin"/></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image" Target="../media/image1.wmf"/><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theme" Target="../theme/theme6.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7" Type="http://schemas.openxmlformats.org/officeDocument/2006/relationships/image" Target="../media/image29.emf"/><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oleObject" Target="../embeddings/oleObject5.bin"/><Relationship Id="rId5" Type="http://schemas.openxmlformats.org/officeDocument/2006/relationships/tags" Target="../tags/tag6.xml"/><Relationship Id="rId4" Type="http://schemas.openxmlformats.org/officeDocument/2006/relationships/vmlDrawing" Target="../drawings/vmlDrawing5.v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18" Type="http://schemas.openxmlformats.org/officeDocument/2006/relationships/slideLayout" Target="../slideLayouts/slideLayout12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slideLayout" Target="../slideLayouts/slideLayout126.xml"/><Relationship Id="rId2" Type="http://schemas.openxmlformats.org/officeDocument/2006/relationships/slideLayout" Target="../slideLayouts/slideLayout111.xml"/><Relationship Id="rId16" Type="http://schemas.openxmlformats.org/officeDocument/2006/relationships/slideLayout" Target="../slideLayouts/slideLayout125.xml"/><Relationship Id="rId20" Type="http://schemas.openxmlformats.org/officeDocument/2006/relationships/theme" Target="../theme/theme8.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10" Type="http://schemas.openxmlformats.org/officeDocument/2006/relationships/slideLayout" Target="../slideLayouts/slideLayout119.xml"/><Relationship Id="rId19" Type="http://schemas.openxmlformats.org/officeDocument/2006/relationships/slideLayout" Target="../slideLayouts/slideLayout128.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18" Type="http://schemas.openxmlformats.org/officeDocument/2006/relationships/theme" Target="../theme/theme9.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slideLayout" Target="../slideLayouts/slideLayout145.xml"/><Relationship Id="rId2" Type="http://schemas.openxmlformats.org/officeDocument/2006/relationships/slideLayout" Target="../slideLayouts/slideLayout130.xml"/><Relationship Id="rId16" Type="http://schemas.openxmlformats.org/officeDocument/2006/relationships/slideLayout" Target="../slideLayouts/slideLayout144.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slideLayout" Target="../slideLayouts/slideLayout143.xml"/><Relationship Id="rId10" Type="http://schemas.openxmlformats.org/officeDocument/2006/relationships/slideLayout" Target="../slideLayouts/slideLayout138.xml"/><Relationship Id="rId19" Type="http://schemas.openxmlformats.org/officeDocument/2006/relationships/image" Target="../media/image1.wmf"/><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01600"/>
            <a:ext cx="10978515" cy="8604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609918" y="1425600"/>
            <a:ext cx="10978515" cy="4700016"/>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3"/>
          </p:nvPr>
        </p:nvSpPr>
        <p:spPr>
          <a:xfrm>
            <a:off x="3452998" y="6519672"/>
            <a:ext cx="4581585" cy="201168"/>
          </a:xfrm>
          <a:prstGeom prst="rect">
            <a:avLst/>
          </a:prstGeom>
        </p:spPr>
        <p:txBody>
          <a:bodyPr vert="horz" lIns="0" tIns="0" rIns="0" bIns="0" rtlCol="0" anchor="t" anchorCtr="0">
            <a:noAutofit/>
          </a:bodyPr>
          <a:lstStyle>
            <a:lvl1pPr algn="l">
              <a:defRPr sz="1100">
                <a:solidFill>
                  <a:schemeClr val="bg1"/>
                </a:solidFill>
                <a:latin typeface="+mn-lt"/>
              </a:defRPr>
            </a:lvl1pPr>
          </a:lstStyle>
          <a:p>
            <a:r>
              <a:rPr lang="en-GB" dirty="0"/>
              <a:t>Presentation title</a:t>
            </a:r>
          </a:p>
        </p:txBody>
      </p:sp>
      <p:sp>
        <p:nvSpPr>
          <p:cNvPr id="7" name="TextBox 6"/>
          <p:cNvSpPr txBox="1"/>
          <p:nvPr/>
        </p:nvSpPr>
        <p:spPr>
          <a:xfrm>
            <a:off x="609918" y="6519672"/>
            <a:ext cx="885600" cy="201168"/>
          </a:xfrm>
          <a:prstGeom prst="rect">
            <a:avLst/>
          </a:prstGeom>
          <a:noFill/>
        </p:spPr>
        <p:txBody>
          <a:bodyPr wrap="square" lIns="0" tIns="0" rIns="0" bIns="0" rtlCol="0" anchor="t" anchorCtr="0">
            <a:noAutofit/>
          </a:bodyPr>
          <a:lstStyle/>
          <a:p>
            <a:r>
              <a:rPr lang="en-GB" sz="1100" dirty="0">
                <a:solidFill>
                  <a:schemeClr val="bg1"/>
                </a:solidFill>
                <a:latin typeface="+mn-lt"/>
              </a:rPr>
              <a:t>Page </a:t>
            </a:r>
            <a:fld id="{9AE4D82F-B047-469B-AC52-A46321747EAF}" type="slidenum">
              <a:rPr lang="en-GB" sz="1100" smtClean="0">
                <a:solidFill>
                  <a:schemeClr val="bg1"/>
                </a:solidFill>
                <a:latin typeface="+mn-lt"/>
              </a:rPr>
              <a:pPr/>
              <a:t>‹#›</a:t>
            </a:fld>
            <a:endParaRPr lang="en-GB" sz="1100" dirty="0">
              <a:solidFill>
                <a:schemeClr val="bg1"/>
              </a:solidFill>
              <a:latin typeface="+mn-lt"/>
            </a:endParaRPr>
          </a:p>
        </p:txBody>
      </p:sp>
      <p:sp>
        <p:nvSpPr>
          <p:cNvPr id="4" name="Date Placeholder 3"/>
          <p:cNvSpPr>
            <a:spLocks noGrp="1"/>
          </p:cNvSpPr>
          <p:nvPr>
            <p:ph type="dt" sz="half" idx="2"/>
          </p:nvPr>
        </p:nvSpPr>
        <p:spPr>
          <a:xfrm>
            <a:off x="1495518" y="6519672"/>
            <a:ext cx="1371600" cy="201168"/>
          </a:xfrm>
          <a:prstGeom prst="rect">
            <a:avLst/>
          </a:prstGeom>
        </p:spPr>
        <p:txBody>
          <a:bodyPr vert="horz" wrap="none" lIns="0" tIns="0" rIns="0" bIns="0" rtlCol="0" anchor="t" anchorCtr="0"/>
          <a:lstStyle>
            <a:lvl1pPr algn="l">
              <a:defRPr sz="1100">
                <a:solidFill>
                  <a:schemeClr val="bg1"/>
                </a:solidFill>
                <a:latin typeface="+mn-lt"/>
              </a:defRPr>
            </a:lvl1pPr>
          </a:lstStyle>
          <a:p>
            <a:r>
              <a:rPr lang="en-US" dirty="0"/>
              <a:t>1 January 2014</a:t>
            </a:r>
          </a:p>
        </p:txBody>
      </p:sp>
      <p:pic>
        <p:nvPicPr>
          <p:cNvPr id="12" name="Picture 1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1190960" y="6327648"/>
            <a:ext cx="399919" cy="408838"/>
          </a:xfrm>
          <a:prstGeom prst="rect">
            <a:avLst/>
          </a:prstGeom>
        </p:spPr>
      </p:pic>
      <p:sp>
        <p:nvSpPr>
          <p:cNvPr id="8" name="Right Triangle 7"/>
          <p:cNvSpPr/>
          <p:nvPr userDrawn="1"/>
        </p:nvSpPr>
        <p:spPr>
          <a:xfrm rot="10800000">
            <a:off x="-1" y="-4"/>
            <a:ext cx="12217400" cy="1017981"/>
          </a:xfrm>
          <a:prstGeom prst="rtTriangle">
            <a:avLst/>
          </a:prstGeom>
          <a:solidFill>
            <a:srgbClr val="9696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grpSp>
        <p:nvGrpSpPr>
          <p:cNvPr id="9" name="Group 8"/>
          <p:cNvGrpSpPr/>
          <p:nvPr userDrawn="1"/>
        </p:nvGrpSpPr>
        <p:grpSpPr>
          <a:xfrm>
            <a:off x="11002100" y="159871"/>
            <a:ext cx="546054" cy="612325"/>
            <a:chOff x="2754722" y="3916375"/>
            <a:chExt cx="6115741" cy="6858000"/>
          </a:xfrm>
        </p:grpSpPr>
        <p:pic>
          <p:nvPicPr>
            <p:cNvPr id="10" name="Picture 9"/>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a:xfrm>
              <a:off x="3541635" y="5003143"/>
              <a:ext cx="4541914" cy="4657748"/>
            </a:xfrm>
            <a:custGeom>
              <a:avLst/>
              <a:gdLst>
                <a:gd name="connsiteX0" fmla="*/ 0 w 4541914"/>
                <a:gd name="connsiteY0" fmla="*/ 0 h 4657748"/>
                <a:gd name="connsiteX1" fmla="*/ 4541914 w 4541914"/>
                <a:gd name="connsiteY1" fmla="*/ 0 h 4657748"/>
                <a:gd name="connsiteX2" fmla="*/ 4541914 w 4541914"/>
                <a:gd name="connsiteY2" fmla="*/ 4657748 h 4657748"/>
                <a:gd name="connsiteX3" fmla="*/ 4173919 w 4541914"/>
                <a:gd name="connsiteY3" fmla="*/ 4657748 h 4657748"/>
                <a:gd name="connsiteX4" fmla="*/ 4238022 w 4541914"/>
                <a:gd name="connsiteY4" fmla="*/ 4255645 h 4657748"/>
                <a:gd name="connsiteX5" fmla="*/ 2583394 w 4541914"/>
                <a:gd name="connsiteY5" fmla="*/ 4066960 h 4657748"/>
                <a:gd name="connsiteX6" fmla="*/ 2089908 w 4541914"/>
                <a:gd name="connsiteY6" fmla="*/ 4066960 h 4657748"/>
                <a:gd name="connsiteX7" fmla="*/ 812651 w 4541914"/>
                <a:gd name="connsiteY7" fmla="*/ 4212103 h 4657748"/>
                <a:gd name="connsiteX8" fmla="*/ 449794 w 4541914"/>
                <a:gd name="connsiteY8" fmla="*/ 4212103 h 4657748"/>
                <a:gd name="connsiteX9" fmla="*/ 333679 w 4541914"/>
                <a:gd name="connsiteY9" fmla="*/ 4168560 h 4657748"/>
                <a:gd name="connsiteX10" fmla="*/ 534372 w 4541914"/>
                <a:gd name="connsiteY10" fmla="*/ 4657748 h 4657748"/>
                <a:gd name="connsiteX11" fmla="*/ 0 w 4541914"/>
                <a:gd name="connsiteY11" fmla="*/ 4657748 h 465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41914" h="4657748">
                  <a:moveTo>
                    <a:pt x="0" y="0"/>
                  </a:moveTo>
                  <a:lnTo>
                    <a:pt x="4541914" y="0"/>
                  </a:lnTo>
                  <a:lnTo>
                    <a:pt x="4541914" y="4657748"/>
                  </a:lnTo>
                  <a:lnTo>
                    <a:pt x="4173919" y="4657748"/>
                  </a:lnTo>
                  <a:lnTo>
                    <a:pt x="4238022" y="4255645"/>
                  </a:lnTo>
                  <a:lnTo>
                    <a:pt x="2583394" y="4066960"/>
                  </a:lnTo>
                  <a:lnTo>
                    <a:pt x="2089908" y="4066960"/>
                  </a:lnTo>
                  <a:lnTo>
                    <a:pt x="812651" y="4212103"/>
                  </a:lnTo>
                  <a:lnTo>
                    <a:pt x="449794" y="4212103"/>
                  </a:lnTo>
                  <a:lnTo>
                    <a:pt x="333679" y="4168560"/>
                  </a:lnTo>
                  <a:lnTo>
                    <a:pt x="534372" y="4657748"/>
                  </a:lnTo>
                  <a:lnTo>
                    <a:pt x="0" y="4657748"/>
                  </a:lnTo>
                  <a:close/>
                </a:path>
              </a:pathLst>
            </a:custGeom>
          </p:spPr>
        </p:pic>
        <p:pic>
          <p:nvPicPr>
            <p:cNvPr id="11" name="Picture 1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754722" y="3916375"/>
              <a:ext cx="6115741" cy="6858000"/>
            </a:xfrm>
            <a:prstGeom prst="rect">
              <a:avLst/>
            </a:prstGeom>
          </p:spPr>
        </p:pic>
      </p:grpSp>
      <p:sp>
        <p:nvSpPr>
          <p:cNvPr id="6" name="hl"/>
          <p:cNvSpPr txBox="1"/>
          <p:nvPr userDrawn="1"/>
        </p:nvSpPr>
        <p:spPr>
          <a:xfrm>
            <a:off x="0" y="0"/>
            <a:ext cx="12198350" cy="193899"/>
          </a:xfrm>
          <a:prstGeom prst="rect">
            <a:avLst/>
          </a:prstGeom>
          <a:noFill/>
        </p:spPr>
        <p:txBody>
          <a:bodyPr vert="horz" wrap="none" lIns="0" tIns="36576" rIns="0" bIns="0" rtlCol="0">
            <a:spAutoFit/>
          </a:bodyPr>
          <a:lstStyle/>
          <a:p>
            <a:pPr marL="356616" indent="-356616">
              <a:lnSpc>
                <a:spcPct val="85000"/>
              </a:lnSpc>
              <a:spcAft>
                <a:spcPts val="600"/>
              </a:spcAft>
              <a:buClr>
                <a:schemeClr val="accent2"/>
              </a:buClr>
              <a:buSzPct val="70000"/>
              <a:buFont typeface="Arial" pitchFamily="34" charset="0"/>
              <a:buChar char="►"/>
            </a:pPr>
            <a:endParaRPr lang="en-CA" sz="1200" dirty="0" err="1"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3667" r:id="rId1"/>
    <p:sldLayoutId id="2147483777" r:id="rId2"/>
    <p:sldLayoutId id="2147483668" r:id="rId3"/>
    <p:sldLayoutId id="2147483730" r:id="rId4"/>
    <p:sldLayoutId id="2147483731" r:id="rId5"/>
    <p:sldLayoutId id="2147483669" r:id="rId6"/>
    <p:sldLayoutId id="2147483773" r:id="rId7"/>
    <p:sldLayoutId id="2147483670" r:id="rId8"/>
    <p:sldLayoutId id="2147483671" r:id="rId9"/>
    <p:sldLayoutId id="2147483672" r:id="rId10"/>
    <p:sldLayoutId id="2147483673" r:id="rId11"/>
    <p:sldLayoutId id="2147483674" r:id="rId12"/>
    <p:sldLayoutId id="2147483726" r:id="rId13"/>
    <p:sldLayoutId id="2147483677" r:id="rId14"/>
    <p:sldLayoutId id="2147483678" r:id="rId15"/>
    <p:sldLayoutId id="2147483679" r:id="rId16"/>
    <p:sldLayoutId id="2147483782" r:id="rId17"/>
  </p:sldLayoutIdLs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9" y="201600"/>
            <a:ext cx="10978515" cy="8604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609919" y="1425600"/>
            <a:ext cx="10978515" cy="4700016"/>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3"/>
          </p:nvPr>
        </p:nvSpPr>
        <p:spPr>
          <a:xfrm>
            <a:off x="3452999" y="6519672"/>
            <a:ext cx="4581585" cy="201168"/>
          </a:xfrm>
          <a:prstGeom prst="rect">
            <a:avLst/>
          </a:prstGeom>
        </p:spPr>
        <p:txBody>
          <a:bodyPr vert="horz" lIns="0" tIns="0" rIns="0" bIns="0" rtlCol="0" anchor="t" anchorCtr="0">
            <a:noAutofit/>
          </a:bodyPr>
          <a:lstStyle>
            <a:lvl1pPr algn="l">
              <a:defRPr sz="1099">
                <a:solidFill>
                  <a:schemeClr val="bg1"/>
                </a:solidFill>
                <a:latin typeface="+mn-lt"/>
              </a:defRPr>
            </a:lvl1pPr>
          </a:lstStyle>
          <a:p>
            <a:r>
              <a:rPr lang="en-GB" dirty="0">
                <a:solidFill>
                  <a:srgbClr val="646464"/>
                </a:solidFill>
              </a:rPr>
              <a:t>Presentation title</a:t>
            </a:r>
          </a:p>
        </p:txBody>
      </p:sp>
      <p:sp>
        <p:nvSpPr>
          <p:cNvPr id="7" name="TextBox 6"/>
          <p:cNvSpPr txBox="1"/>
          <p:nvPr/>
        </p:nvSpPr>
        <p:spPr>
          <a:xfrm>
            <a:off x="609918" y="6519672"/>
            <a:ext cx="885600" cy="201168"/>
          </a:xfrm>
          <a:prstGeom prst="rect">
            <a:avLst/>
          </a:prstGeom>
          <a:noFill/>
        </p:spPr>
        <p:txBody>
          <a:bodyPr wrap="square" lIns="0" tIns="0" rIns="0" bIns="0" rtlCol="0" anchor="t" anchorCtr="0">
            <a:noAutofit/>
          </a:bodyPr>
          <a:lstStyle/>
          <a:p>
            <a:r>
              <a:rPr lang="en-GB" sz="1099" dirty="0">
                <a:solidFill>
                  <a:srgbClr val="646464"/>
                </a:solidFill>
              </a:rPr>
              <a:t>Page </a:t>
            </a:r>
            <a:fld id="{9AE4D82F-B047-469B-AC52-A46321747EAF}" type="slidenum">
              <a:rPr lang="en-GB" sz="1099">
                <a:solidFill>
                  <a:srgbClr val="646464"/>
                </a:solidFill>
              </a:rPr>
              <a:pPr/>
              <a:t>‹#›</a:t>
            </a:fld>
            <a:endParaRPr lang="en-GB" sz="1099" dirty="0">
              <a:solidFill>
                <a:srgbClr val="646464"/>
              </a:solidFill>
            </a:endParaRPr>
          </a:p>
        </p:txBody>
      </p:sp>
      <p:sp>
        <p:nvSpPr>
          <p:cNvPr id="4" name="Date Placeholder 3"/>
          <p:cNvSpPr>
            <a:spLocks noGrp="1"/>
          </p:cNvSpPr>
          <p:nvPr>
            <p:ph type="dt" sz="half" idx="2"/>
          </p:nvPr>
        </p:nvSpPr>
        <p:spPr>
          <a:xfrm>
            <a:off x="1495518" y="6519672"/>
            <a:ext cx="1371600" cy="201168"/>
          </a:xfrm>
          <a:prstGeom prst="rect">
            <a:avLst/>
          </a:prstGeom>
        </p:spPr>
        <p:txBody>
          <a:bodyPr vert="horz" wrap="none" lIns="0" tIns="0" rIns="0" bIns="0" rtlCol="0" anchor="t" anchorCtr="0"/>
          <a:lstStyle>
            <a:lvl1pPr algn="l">
              <a:defRPr sz="1099">
                <a:solidFill>
                  <a:schemeClr val="bg1"/>
                </a:solidFill>
                <a:latin typeface="+mn-lt"/>
              </a:defRPr>
            </a:lvl1pPr>
          </a:lstStyle>
          <a:p>
            <a:r>
              <a:rPr lang="en-US" dirty="0">
                <a:solidFill>
                  <a:srgbClr val="646464"/>
                </a:solidFill>
              </a:rPr>
              <a:t>1 January 2014</a:t>
            </a:r>
          </a:p>
        </p:txBody>
      </p:sp>
      <p:pic>
        <p:nvPicPr>
          <p:cNvPr id="12" name="Picture 1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1190961" y="6327648"/>
            <a:ext cx="399919" cy="408838"/>
          </a:xfrm>
          <a:prstGeom prst="rect">
            <a:avLst/>
          </a:prstGeom>
        </p:spPr>
      </p:pic>
      <p:sp>
        <p:nvSpPr>
          <p:cNvPr id="8" name="Right Triangle 7"/>
          <p:cNvSpPr/>
          <p:nvPr userDrawn="1"/>
        </p:nvSpPr>
        <p:spPr>
          <a:xfrm rot="10800000">
            <a:off x="-1" y="-4"/>
            <a:ext cx="12217400" cy="1017981"/>
          </a:xfrm>
          <a:prstGeom prst="rtTriangle">
            <a:avLst/>
          </a:prstGeom>
          <a:solidFill>
            <a:srgbClr val="9696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199" dirty="0">
              <a:solidFill>
                <a:srgbClr val="000000"/>
              </a:solidFill>
            </a:endParaRPr>
          </a:p>
        </p:txBody>
      </p:sp>
      <p:grpSp>
        <p:nvGrpSpPr>
          <p:cNvPr id="9" name="Group 8"/>
          <p:cNvGrpSpPr/>
          <p:nvPr userDrawn="1"/>
        </p:nvGrpSpPr>
        <p:grpSpPr>
          <a:xfrm>
            <a:off x="11002100" y="159872"/>
            <a:ext cx="546054" cy="612325"/>
            <a:chOff x="2754722" y="3916375"/>
            <a:chExt cx="6115741" cy="6858000"/>
          </a:xfrm>
        </p:grpSpPr>
        <p:pic>
          <p:nvPicPr>
            <p:cNvPr id="10" name="Picture 9"/>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a:xfrm>
              <a:off x="3541635" y="5003143"/>
              <a:ext cx="4541914" cy="4657748"/>
            </a:xfrm>
            <a:custGeom>
              <a:avLst/>
              <a:gdLst>
                <a:gd name="connsiteX0" fmla="*/ 0 w 4541914"/>
                <a:gd name="connsiteY0" fmla="*/ 0 h 4657748"/>
                <a:gd name="connsiteX1" fmla="*/ 4541914 w 4541914"/>
                <a:gd name="connsiteY1" fmla="*/ 0 h 4657748"/>
                <a:gd name="connsiteX2" fmla="*/ 4541914 w 4541914"/>
                <a:gd name="connsiteY2" fmla="*/ 4657748 h 4657748"/>
                <a:gd name="connsiteX3" fmla="*/ 4173919 w 4541914"/>
                <a:gd name="connsiteY3" fmla="*/ 4657748 h 4657748"/>
                <a:gd name="connsiteX4" fmla="*/ 4238022 w 4541914"/>
                <a:gd name="connsiteY4" fmla="*/ 4255645 h 4657748"/>
                <a:gd name="connsiteX5" fmla="*/ 2583394 w 4541914"/>
                <a:gd name="connsiteY5" fmla="*/ 4066960 h 4657748"/>
                <a:gd name="connsiteX6" fmla="*/ 2089908 w 4541914"/>
                <a:gd name="connsiteY6" fmla="*/ 4066960 h 4657748"/>
                <a:gd name="connsiteX7" fmla="*/ 812651 w 4541914"/>
                <a:gd name="connsiteY7" fmla="*/ 4212103 h 4657748"/>
                <a:gd name="connsiteX8" fmla="*/ 449794 w 4541914"/>
                <a:gd name="connsiteY8" fmla="*/ 4212103 h 4657748"/>
                <a:gd name="connsiteX9" fmla="*/ 333679 w 4541914"/>
                <a:gd name="connsiteY9" fmla="*/ 4168560 h 4657748"/>
                <a:gd name="connsiteX10" fmla="*/ 534372 w 4541914"/>
                <a:gd name="connsiteY10" fmla="*/ 4657748 h 4657748"/>
                <a:gd name="connsiteX11" fmla="*/ 0 w 4541914"/>
                <a:gd name="connsiteY11" fmla="*/ 4657748 h 465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41914" h="4657748">
                  <a:moveTo>
                    <a:pt x="0" y="0"/>
                  </a:moveTo>
                  <a:lnTo>
                    <a:pt x="4541914" y="0"/>
                  </a:lnTo>
                  <a:lnTo>
                    <a:pt x="4541914" y="4657748"/>
                  </a:lnTo>
                  <a:lnTo>
                    <a:pt x="4173919" y="4657748"/>
                  </a:lnTo>
                  <a:lnTo>
                    <a:pt x="4238022" y="4255645"/>
                  </a:lnTo>
                  <a:lnTo>
                    <a:pt x="2583394" y="4066960"/>
                  </a:lnTo>
                  <a:lnTo>
                    <a:pt x="2089908" y="4066960"/>
                  </a:lnTo>
                  <a:lnTo>
                    <a:pt x="812651" y="4212103"/>
                  </a:lnTo>
                  <a:lnTo>
                    <a:pt x="449794" y="4212103"/>
                  </a:lnTo>
                  <a:lnTo>
                    <a:pt x="333679" y="4168560"/>
                  </a:lnTo>
                  <a:lnTo>
                    <a:pt x="534372" y="4657748"/>
                  </a:lnTo>
                  <a:lnTo>
                    <a:pt x="0" y="4657748"/>
                  </a:lnTo>
                  <a:close/>
                </a:path>
              </a:pathLst>
            </a:custGeom>
          </p:spPr>
        </p:pic>
        <p:pic>
          <p:nvPicPr>
            <p:cNvPr id="11" name="Picture 1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754722" y="3916375"/>
              <a:ext cx="6115741" cy="6858000"/>
            </a:xfrm>
            <a:prstGeom prst="rect">
              <a:avLst/>
            </a:prstGeom>
          </p:spPr>
        </p:pic>
      </p:grpSp>
      <p:sp>
        <p:nvSpPr>
          <p:cNvPr id="6" name="hl"/>
          <p:cNvSpPr txBox="1"/>
          <p:nvPr userDrawn="1"/>
        </p:nvSpPr>
        <p:spPr>
          <a:xfrm>
            <a:off x="0" y="0"/>
            <a:ext cx="12198350" cy="193899"/>
          </a:xfrm>
          <a:prstGeom prst="rect">
            <a:avLst/>
          </a:prstGeom>
          <a:noFill/>
        </p:spPr>
        <p:txBody>
          <a:bodyPr vert="horz" wrap="none" lIns="0" tIns="36576" rIns="0" bIns="0" rtlCol="0">
            <a:spAutoFit/>
          </a:bodyPr>
          <a:lstStyle/>
          <a:p>
            <a:pPr marL="356616" indent="-356616">
              <a:lnSpc>
                <a:spcPct val="85000"/>
              </a:lnSpc>
              <a:spcAft>
                <a:spcPts val="600"/>
              </a:spcAft>
              <a:buClr>
                <a:schemeClr val="accent2"/>
              </a:buClr>
              <a:buSzPct val="70000"/>
              <a:buFont typeface="Arial" pitchFamily="34" charset="0"/>
              <a:buChar char="►"/>
            </a:pPr>
            <a:endParaRPr lang="en-CA" sz="1200" dirty="0" err="1" smtClean="0">
              <a:solidFill>
                <a:schemeClr val="bg1"/>
              </a:solidFill>
            </a:endParaRPr>
          </a:p>
        </p:txBody>
      </p:sp>
    </p:spTree>
    <p:extLst>
      <p:ext uri="{BB962C8B-B14F-4D97-AF65-F5344CB8AC3E}">
        <p14:creationId xmlns:p14="http://schemas.microsoft.com/office/powerpoint/2010/main" val="2821909136"/>
      </p:ext>
    </p:extLst>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 id="2147484091" r:id="rId12"/>
    <p:sldLayoutId id="2147484092" r:id="rId13"/>
    <p:sldLayoutId id="2147484093" r:id="rId14"/>
    <p:sldLayoutId id="2147484094" r:id="rId15"/>
    <p:sldLayoutId id="2147484095" r:id="rId16"/>
    <p:sldLayoutId id="2147484096" r:id="rId17"/>
  </p:sldLayoutIdLst>
  <p:hf sldNum="0" hdr="0"/>
  <p:txStyles>
    <p:titleStyle>
      <a:lvl1pPr algn="l" defTabSz="913943" rtl="0" eaLnBrk="1" latinLnBrk="0" hangingPunct="1">
        <a:lnSpc>
          <a:spcPct val="85000"/>
        </a:lnSpc>
        <a:spcBef>
          <a:spcPct val="0"/>
        </a:spcBef>
        <a:buNone/>
        <a:defRPr sz="2999" b="1" kern="1200">
          <a:solidFill>
            <a:schemeClr val="bg1"/>
          </a:solidFill>
          <a:latin typeface="+mn-lt"/>
          <a:ea typeface="+mj-ea"/>
          <a:cs typeface="Arial" pitchFamily="34" charset="0"/>
        </a:defRPr>
      </a:lvl1pPr>
    </p:titleStyle>
    <p:bodyStyle>
      <a:lvl1pPr marL="356438" indent="-356438" algn="l" defTabSz="913943" rtl="0" eaLnBrk="1" latinLnBrk="0" hangingPunct="1">
        <a:spcBef>
          <a:spcPct val="20000"/>
        </a:spcBef>
        <a:buClr>
          <a:schemeClr val="accent2"/>
        </a:buClr>
        <a:buSzPct val="70000"/>
        <a:buFont typeface="Arial" pitchFamily="34" charset="0"/>
        <a:buChar char="►"/>
        <a:defRPr sz="2399" kern="1200">
          <a:solidFill>
            <a:schemeClr val="bg1"/>
          </a:solidFill>
          <a:latin typeface="+mn-lt"/>
          <a:ea typeface="+mn-ea"/>
          <a:cs typeface="+mn-cs"/>
        </a:defRPr>
      </a:lvl1pPr>
      <a:lvl2pPr marL="712875" indent="-356438" algn="l" defTabSz="913943" rtl="0" eaLnBrk="1" latinLnBrk="0" hangingPunct="1">
        <a:spcBef>
          <a:spcPct val="20000"/>
        </a:spcBef>
        <a:buClr>
          <a:schemeClr val="accent2"/>
        </a:buClr>
        <a:buSzPct val="70000"/>
        <a:buFont typeface="Arial" pitchFamily="34" charset="0"/>
        <a:buChar char="►"/>
        <a:defRPr sz="1999" kern="1200">
          <a:solidFill>
            <a:schemeClr val="bg1"/>
          </a:solidFill>
          <a:latin typeface="+mn-lt"/>
          <a:ea typeface="+mn-ea"/>
          <a:cs typeface="+mn-cs"/>
        </a:defRPr>
      </a:lvl2pPr>
      <a:lvl3pPr marL="1069313" indent="-356438" algn="l" defTabSz="913943" rtl="0" eaLnBrk="1" latinLnBrk="0" hangingPunct="1">
        <a:spcBef>
          <a:spcPct val="20000"/>
        </a:spcBef>
        <a:buClr>
          <a:schemeClr val="accent2"/>
        </a:buClr>
        <a:buSzPct val="70000"/>
        <a:buFont typeface="Arial" pitchFamily="34" charset="0"/>
        <a:buChar char="►"/>
        <a:defRPr sz="1799" kern="1200">
          <a:solidFill>
            <a:schemeClr val="bg1"/>
          </a:solidFill>
          <a:latin typeface="+mn-lt"/>
          <a:ea typeface="+mn-ea"/>
          <a:cs typeface="+mn-cs"/>
        </a:defRPr>
      </a:lvl3pPr>
      <a:lvl4pPr marL="1425751" indent="-356438" algn="l" defTabSz="913943" rtl="0" eaLnBrk="1" latinLnBrk="0" hangingPunct="1">
        <a:spcBef>
          <a:spcPct val="20000"/>
        </a:spcBef>
        <a:buClr>
          <a:schemeClr val="accent2"/>
        </a:buClr>
        <a:buSzPct val="70000"/>
        <a:buFont typeface="Arial" pitchFamily="34" charset="0"/>
        <a:buChar char="►"/>
        <a:defRPr sz="1599" kern="1200">
          <a:solidFill>
            <a:schemeClr val="bg1"/>
          </a:solidFill>
          <a:latin typeface="+mn-lt"/>
          <a:ea typeface="+mn-ea"/>
          <a:cs typeface="+mn-cs"/>
        </a:defRPr>
      </a:lvl4pPr>
      <a:lvl5pPr marL="1782188" indent="-356438" algn="l" defTabSz="913943" rtl="0" eaLnBrk="1" latinLnBrk="0" hangingPunct="1">
        <a:spcBef>
          <a:spcPct val="20000"/>
        </a:spcBef>
        <a:buClr>
          <a:schemeClr val="accent2"/>
        </a:buClr>
        <a:buSzPct val="70000"/>
        <a:buFont typeface="Arial" pitchFamily="34" charset="0"/>
        <a:buChar char="►"/>
        <a:defRPr sz="1599" kern="1200">
          <a:solidFill>
            <a:schemeClr val="bg1"/>
          </a:solidFill>
          <a:latin typeface="+mn-lt"/>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01600"/>
            <a:ext cx="10978515" cy="86040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918" y="1425600"/>
            <a:ext cx="10978515" cy="469800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3452998" y="6519672"/>
            <a:ext cx="4581585" cy="201168"/>
          </a:xfrm>
          <a:prstGeom prst="rect">
            <a:avLst/>
          </a:prstGeom>
        </p:spPr>
        <p:txBody>
          <a:bodyPr vert="horz" lIns="0" tIns="0" rIns="0" bIns="0" rtlCol="0" anchor="t" anchorCtr="0">
            <a:noAutofit/>
          </a:bodyPr>
          <a:lstStyle>
            <a:lvl1pPr algn="l">
              <a:defRPr sz="1100">
                <a:solidFill>
                  <a:schemeClr val="bg1"/>
                </a:solidFill>
                <a:latin typeface="+mn-lt"/>
              </a:defRPr>
            </a:lvl1pPr>
          </a:lstStyle>
          <a:p>
            <a:r>
              <a:rPr lang="en-GB" dirty="0"/>
              <a:t>Presentation title</a:t>
            </a:r>
          </a:p>
        </p:txBody>
      </p:sp>
      <p:sp>
        <p:nvSpPr>
          <p:cNvPr id="7" name="TextBox 6"/>
          <p:cNvSpPr txBox="1"/>
          <p:nvPr/>
        </p:nvSpPr>
        <p:spPr>
          <a:xfrm>
            <a:off x="609918" y="6519672"/>
            <a:ext cx="886968" cy="201168"/>
          </a:xfrm>
          <a:prstGeom prst="rect">
            <a:avLst/>
          </a:prstGeom>
          <a:noFill/>
        </p:spPr>
        <p:txBody>
          <a:bodyPr wrap="square" lIns="0" tIns="0" rIns="0" bIns="0" rtlCol="0" anchor="t" anchorCtr="0">
            <a:noAutofit/>
          </a:bodyPr>
          <a:lstStyle/>
          <a:p>
            <a:r>
              <a:rPr lang="en-GB" sz="1100" dirty="0">
                <a:solidFill>
                  <a:schemeClr val="bg1"/>
                </a:solidFill>
                <a:latin typeface="+mn-lt"/>
              </a:rPr>
              <a:t>Page </a:t>
            </a:r>
            <a:fld id="{9AE4D82F-B047-469B-AC52-A46321747EAF}" type="slidenum">
              <a:rPr lang="en-GB" sz="1100" smtClean="0">
                <a:solidFill>
                  <a:schemeClr val="bg1"/>
                </a:solidFill>
                <a:latin typeface="+mn-lt"/>
              </a:rPr>
              <a:pPr/>
              <a:t>‹#›</a:t>
            </a:fld>
            <a:endParaRPr lang="en-GB" sz="1100" dirty="0">
              <a:solidFill>
                <a:schemeClr val="bg1"/>
              </a:solidFill>
              <a:latin typeface="+mn-lt"/>
            </a:endParaRPr>
          </a:p>
        </p:txBody>
      </p:sp>
      <p:sp>
        <p:nvSpPr>
          <p:cNvPr id="12" name="Date Placeholder 3"/>
          <p:cNvSpPr>
            <a:spLocks noGrp="1"/>
          </p:cNvSpPr>
          <p:nvPr>
            <p:ph type="dt" sz="half" idx="2"/>
          </p:nvPr>
        </p:nvSpPr>
        <p:spPr>
          <a:xfrm>
            <a:off x="1495518" y="6519672"/>
            <a:ext cx="1371600" cy="201168"/>
          </a:xfrm>
          <a:prstGeom prst="rect">
            <a:avLst/>
          </a:prstGeom>
        </p:spPr>
        <p:txBody>
          <a:bodyPr vert="horz" wrap="none" lIns="0" tIns="0" rIns="0" bIns="0" rtlCol="0" anchor="t" anchorCtr="0"/>
          <a:lstStyle>
            <a:lvl1pPr algn="l">
              <a:defRPr sz="1100">
                <a:solidFill>
                  <a:schemeClr val="bg1"/>
                </a:solidFill>
                <a:latin typeface="+mn-lt"/>
              </a:defRPr>
            </a:lvl1pPr>
          </a:lstStyle>
          <a:p>
            <a:r>
              <a:rPr lang="en-US" dirty="0"/>
              <a:t>1 January 2014</a:t>
            </a:r>
          </a:p>
        </p:txBody>
      </p:sp>
      <p:pic>
        <p:nvPicPr>
          <p:cNvPr id="10" name="Picture 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1192256" y="6327648"/>
            <a:ext cx="402504" cy="411480"/>
          </a:xfrm>
          <a:prstGeom prst="rect">
            <a:avLst/>
          </a:prstGeom>
        </p:spPr>
      </p:pic>
      <p:sp>
        <p:nvSpPr>
          <p:cNvPr id="4" name="hl"/>
          <p:cNvSpPr txBox="1"/>
          <p:nvPr userDrawn="1"/>
        </p:nvSpPr>
        <p:spPr>
          <a:xfrm>
            <a:off x="0" y="0"/>
            <a:ext cx="12198350" cy="193899"/>
          </a:xfrm>
          <a:prstGeom prst="rect">
            <a:avLst/>
          </a:prstGeom>
          <a:noFill/>
        </p:spPr>
        <p:txBody>
          <a:bodyPr vert="horz" wrap="none" lIns="0" tIns="36576" rIns="0" bIns="0" rtlCol="0">
            <a:spAutoFit/>
          </a:bodyPr>
          <a:lstStyle/>
          <a:p>
            <a:pPr marL="356616" indent="-356616">
              <a:lnSpc>
                <a:spcPct val="85000"/>
              </a:lnSpc>
              <a:spcAft>
                <a:spcPts val="600"/>
              </a:spcAft>
              <a:buClr>
                <a:schemeClr val="accent2"/>
              </a:buClr>
              <a:buSzPct val="70000"/>
              <a:buFont typeface="Arial" pitchFamily="34" charset="0"/>
              <a:buChar char="►"/>
            </a:pPr>
            <a:endParaRPr lang="en-CA" sz="1200" dirty="0" err="1" smtClean="0">
              <a:solidFill>
                <a:schemeClr val="bg1"/>
              </a:solidFill>
            </a:endParaRPr>
          </a:p>
        </p:txBody>
      </p:sp>
    </p:spTree>
    <p:extLst>
      <p:ext uri="{BB962C8B-B14F-4D97-AF65-F5344CB8AC3E}">
        <p14:creationId xmlns:p14="http://schemas.microsoft.com/office/powerpoint/2010/main" val="2074791551"/>
      </p:ext>
    </p:extLst>
  </p:cSld>
  <p:clrMap bg1="lt1" tx1="dk1" bg2="lt2" tx2="dk2" accent1="accent1" accent2="accent2" accent3="accent3" accent4="accent4" accent5="accent5" accent6="accent6" hlink="hlink" folHlink="folHlink"/>
  <p:sldLayoutIdLst>
    <p:sldLayoutId id="2147483709" r:id="rId1"/>
    <p:sldLayoutId id="2147483763" r:id="rId2"/>
    <p:sldLayoutId id="2147483764" r:id="rId3"/>
    <p:sldLayoutId id="2147483766" r:id="rId4"/>
    <p:sldLayoutId id="2147483778" r:id="rId5"/>
    <p:sldLayoutId id="2147483710" r:id="rId6"/>
    <p:sldLayoutId id="2147483732" r:id="rId7"/>
    <p:sldLayoutId id="2147483733" r:id="rId8"/>
    <p:sldLayoutId id="2147483711" r:id="rId9"/>
    <p:sldLayoutId id="2147483774" r:id="rId10"/>
    <p:sldLayoutId id="2147483712" r:id="rId11"/>
    <p:sldLayoutId id="2147483713" r:id="rId12"/>
    <p:sldLayoutId id="2147483714" r:id="rId13"/>
    <p:sldLayoutId id="2147483715" r:id="rId14"/>
    <p:sldLayoutId id="2147483716" r:id="rId15"/>
    <p:sldLayoutId id="2147483727" r:id="rId16"/>
    <p:sldLayoutId id="2147483719" r:id="rId17"/>
    <p:sldLayoutId id="2147483720" r:id="rId18"/>
    <p:sldLayoutId id="2147483721" r:id="rId19"/>
  </p:sldLayoutIdLs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01600"/>
            <a:ext cx="10978515" cy="86040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918" y="1425599"/>
            <a:ext cx="10978515" cy="4700016"/>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3452998" y="6519672"/>
            <a:ext cx="4581585" cy="201168"/>
          </a:xfrm>
          <a:prstGeom prst="rect">
            <a:avLst/>
          </a:prstGeom>
        </p:spPr>
        <p:txBody>
          <a:bodyPr vert="horz" lIns="0" tIns="0" rIns="0" bIns="0" rtlCol="0" anchor="t" anchorCtr="0">
            <a:noAutofit/>
          </a:bodyPr>
          <a:lstStyle>
            <a:lvl1pPr algn="l">
              <a:defRPr sz="1100">
                <a:solidFill>
                  <a:schemeClr val="bg1"/>
                </a:solidFill>
                <a:latin typeface="+mn-lt"/>
              </a:defRPr>
            </a:lvl1pPr>
          </a:lstStyle>
          <a:p>
            <a:r>
              <a:rPr lang="en-GB" dirty="0"/>
              <a:t>Presentation title</a:t>
            </a:r>
          </a:p>
        </p:txBody>
      </p:sp>
      <p:sp>
        <p:nvSpPr>
          <p:cNvPr id="7" name="TextBox 6"/>
          <p:cNvSpPr txBox="1"/>
          <p:nvPr/>
        </p:nvSpPr>
        <p:spPr>
          <a:xfrm>
            <a:off x="609918" y="6519672"/>
            <a:ext cx="886968" cy="201168"/>
          </a:xfrm>
          <a:prstGeom prst="rect">
            <a:avLst/>
          </a:prstGeom>
          <a:noFill/>
        </p:spPr>
        <p:txBody>
          <a:bodyPr wrap="square" lIns="0" tIns="0" rIns="0" bIns="0" rtlCol="0" anchor="t" anchorCtr="0">
            <a:noAutofit/>
          </a:bodyPr>
          <a:lstStyle/>
          <a:p>
            <a:r>
              <a:rPr lang="en-GB" sz="1100" dirty="0">
                <a:solidFill>
                  <a:schemeClr val="bg1"/>
                </a:solidFill>
                <a:latin typeface="+mn-lt"/>
              </a:rPr>
              <a:t>Page </a:t>
            </a:r>
            <a:fld id="{9AE4D82F-B047-469B-AC52-A46321747EAF}" type="slidenum">
              <a:rPr lang="en-GB" sz="1100" smtClean="0">
                <a:solidFill>
                  <a:schemeClr val="bg1"/>
                </a:solidFill>
                <a:latin typeface="+mn-lt"/>
              </a:rPr>
              <a:pPr/>
              <a:t>‹#›</a:t>
            </a:fld>
            <a:endParaRPr lang="en-GB" sz="1100" dirty="0">
              <a:solidFill>
                <a:schemeClr val="bg1"/>
              </a:solidFill>
              <a:latin typeface="+mn-lt"/>
            </a:endParaRPr>
          </a:p>
        </p:txBody>
      </p:sp>
      <p:sp>
        <p:nvSpPr>
          <p:cNvPr id="12" name="Date Placeholder 3"/>
          <p:cNvSpPr>
            <a:spLocks noGrp="1"/>
          </p:cNvSpPr>
          <p:nvPr>
            <p:ph type="dt" sz="half" idx="2"/>
          </p:nvPr>
        </p:nvSpPr>
        <p:spPr>
          <a:xfrm>
            <a:off x="1495518" y="6519672"/>
            <a:ext cx="1371600" cy="201168"/>
          </a:xfrm>
          <a:prstGeom prst="rect">
            <a:avLst/>
          </a:prstGeom>
        </p:spPr>
        <p:txBody>
          <a:bodyPr vert="horz" wrap="none" lIns="0" tIns="0" rIns="0" bIns="0" rtlCol="0" anchor="t" anchorCtr="0"/>
          <a:lstStyle>
            <a:lvl1pPr algn="l">
              <a:defRPr sz="1100">
                <a:solidFill>
                  <a:schemeClr val="bg1"/>
                </a:solidFill>
                <a:latin typeface="+mn-lt"/>
              </a:defRPr>
            </a:lvl1pPr>
          </a:lstStyle>
          <a:p>
            <a:r>
              <a:rPr lang="en-US" dirty="0"/>
              <a:t>1 January 2014</a:t>
            </a:r>
          </a:p>
        </p:txBody>
      </p:sp>
      <p:pic>
        <p:nvPicPr>
          <p:cNvPr id="13" name="Picture 1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1192256" y="6327648"/>
            <a:ext cx="402504" cy="411480"/>
          </a:xfrm>
          <a:prstGeom prst="rect">
            <a:avLst/>
          </a:prstGeom>
        </p:spPr>
      </p:pic>
      <p:sp>
        <p:nvSpPr>
          <p:cNvPr id="4" name="hl"/>
          <p:cNvSpPr txBox="1"/>
          <p:nvPr userDrawn="1"/>
        </p:nvSpPr>
        <p:spPr>
          <a:xfrm>
            <a:off x="0" y="0"/>
            <a:ext cx="12198350" cy="193899"/>
          </a:xfrm>
          <a:prstGeom prst="rect">
            <a:avLst/>
          </a:prstGeom>
          <a:noFill/>
        </p:spPr>
        <p:txBody>
          <a:bodyPr vert="horz" wrap="none" lIns="0" tIns="36576" rIns="0" bIns="0" rtlCol="0">
            <a:spAutoFit/>
          </a:bodyPr>
          <a:lstStyle/>
          <a:p>
            <a:pPr marL="356616" indent="-356616">
              <a:lnSpc>
                <a:spcPct val="85000"/>
              </a:lnSpc>
              <a:spcAft>
                <a:spcPts val="600"/>
              </a:spcAft>
              <a:buClr>
                <a:schemeClr val="accent2"/>
              </a:buClr>
              <a:buSzPct val="70000"/>
              <a:buFont typeface="Arial" pitchFamily="34" charset="0"/>
              <a:buChar char="►"/>
            </a:pPr>
            <a:endParaRPr lang="en-CA" sz="1200" dirty="0" err="1"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3681" r:id="rId1"/>
    <p:sldLayoutId id="2147483758" r:id="rId2"/>
    <p:sldLayoutId id="2147483759" r:id="rId3"/>
    <p:sldLayoutId id="2147483761" r:id="rId4"/>
    <p:sldLayoutId id="2147483779" r:id="rId5"/>
    <p:sldLayoutId id="2147483682" r:id="rId6"/>
    <p:sldLayoutId id="2147483734" r:id="rId7"/>
    <p:sldLayoutId id="2147483735" r:id="rId8"/>
    <p:sldLayoutId id="2147483683" r:id="rId9"/>
    <p:sldLayoutId id="2147483775" r:id="rId10"/>
    <p:sldLayoutId id="2147483684" r:id="rId11"/>
    <p:sldLayoutId id="2147483685" r:id="rId12"/>
    <p:sldLayoutId id="2147483686" r:id="rId13"/>
    <p:sldLayoutId id="2147483687" r:id="rId14"/>
    <p:sldLayoutId id="2147483688" r:id="rId15"/>
    <p:sldLayoutId id="2147483728" r:id="rId16"/>
    <p:sldLayoutId id="2147483691" r:id="rId17"/>
    <p:sldLayoutId id="2147483692" r:id="rId18"/>
    <p:sldLayoutId id="2147483693" r:id="rId19"/>
  </p:sldLayoutIdLs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01600"/>
            <a:ext cx="10978515" cy="86040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918" y="1425600"/>
            <a:ext cx="10978515" cy="469800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3452998" y="6519672"/>
            <a:ext cx="4581585" cy="201168"/>
          </a:xfrm>
          <a:prstGeom prst="rect">
            <a:avLst/>
          </a:prstGeom>
        </p:spPr>
        <p:txBody>
          <a:bodyPr vert="horz" lIns="0" tIns="0" rIns="0" bIns="0" rtlCol="0" anchor="t" anchorCtr="0">
            <a:noAutofit/>
          </a:bodyPr>
          <a:lstStyle>
            <a:lvl1pPr algn="l">
              <a:defRPr sz="1100">
                <a:solidFill>
                  <a:schemeClr val="bg1"/>
                </a:solidFill>
                <a:latin typeface="+mn-lt"/>
              </a:defRPr>
            </a:lvl1pPr>
          </a:lstStyle>
          <a:p>
            <a:r>
              <a:rPr lang="en-GB" dirty="0"/>
              <a:t>Presentation title</a:t>
            </a:r>
          </a:p>
        </p:txBody>
      </p:sp>
      <p:sp>
        <p:nvSpPr>
          <p:cNvPr id="7" name="TextBox 6"/>
          <p:cNvSpPr txBox="1"/>
          <p:nvPr/>
        </p:nvSpPr>
        <p:spPr>
          <a:xfrm>
            <a:off x="609918" y="6519672"/>
            <a:ext cx="886968" cy="201168"/>
          </a:xfrm>
          <a:prstGeom prst="rect">
            <a:avLst/>
          </a:prstGeom>
          <a:noFill/>
        </p:spPr>
        <p:txBody>
          <a:bodyPr wrap="square" lIns="0" tIns="0" rIns="0" bIns="0" rtlCol="0" anchor="t" anchorCtr="0">
            <a:noAutofit/>
          </a:bodyPr>
          <a:lstStyle/>
          <a:p>
            <a:r>
              <a:rPr lang="en-GB" sz="1100" dirty="0">
                <a:solidFill>
                  <a:schemeClr val="bg1"/>
                </a:solidFill>
                <a:latin typeface="+mn-lt"/>
              </a:rPr>
              <a:t>Page </a:t>
            </a:r>
            <a:fld id="{9AE4D82F-B047-469B-AC52-A46321747EAF}" type="slidenum">
              <a:rPr lang="en-GB" sz="1100" smtClean="0">
                <a:solidFill>
                  <a:schemeClr val="bg1"/>
                </a:solidFill>
                <a:latin typeface="+mn-lt"/>
              </a:rPr>
              <a:pPr/>
              <a:t>‹#›</a:t>
            </a:fld>
            <a:endParaRPr lang="en-GB" sz="1100" dirty="0">
              <a:solidFill>
                <a:schemeClr val="bg1"/>
              </a:solidFill>
              <a:latin typeface="+mn-lt"/>
            </a:endParaRPr>
          </a:p>
        </p:txBody>
      </p:sp>
      <p:sp>
        <p:nvSpPr>
          <p:cNvPr id="12" name="Date Placeholder 3"/>
          <p:cNvSpPr>
            <a:spLocks noGrp="1"/>
          </p:cNvSpPr>
          <p:nvPr>
            <p:ph type="dt" sz="half" idx="2"/>
          </p:nvPr>
        </p:nvSpPr>
        <p:spPr>
          <a:xfrm>
            <a:off x="1495518" y="6519672"/>
            <a:ext cx="1371600" cy="201168"/>
          </a:xfrm>
          <a:prstGeom prst="rect">
            <a:avLst/>
          </a:prstGeom>
        </p:spPr>
        <p:txBody>
          <a:bodyPr vert="horz" wrap="none" lIns="0" tIns="0" rIns="0" bIns="0" rtlCol="0" anchor="t" anchorCtr="0"/>
          <a:lstStyle>
            <a:lvl1pPr algn="l">
              <a:defRPr sz="1100">
                <a:solidFill>
                  <a:schemeClr val="bg1"/>
                </a:solidFill>
                <a:latin typeface="+mn-lt"/>
              </a:defRPr>
            </a:lvl1pPr>
          </a:lstStyle>
          <a:p>
            <a:r>
              <a:rPr lang="en-US" dirty="0"/>
              <a:t>1 January 2014</a:t>
            </a:r>
          </a:p>
        </p:txBody>
      </p:sp>
      <p:pic>
        <p:nvPicPr>
          <p:cNvPr id="13" name="Picture 1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1192256" y="6327648"/>
            <a:ext cx="402504" cy="411480"/>
          </a:xfrm>
          <a:prstGeom prst="rect">
            <a:avLst/>
          </a:prstGeom>
        </p:spPr>
      </p:pic>
      <p:sp>
        <p:nvSpPr>
          <p:cNvPr id="4" name="hl"/>
          <p:cNvSpPr txBox="1"/>
          <p:nvPr userDrawn="1"/>
        </p:nvSpPr>
        <p:spPr>
          <a:xfrm>
            <a:off x="0" y="0"/>
            <a:ext cx="12198350" cy="193899"/>
          </a:xfrm>
          <a:prstGeom prst="rect">
            <a:avLst/>
          </a:prstGeom>
          <a:noFill/>
        </p:spPr>
        <p:txBody>
          <a:bodyPr vert="horz" wrap="none" lIns="0" tIns="36576" rIns="0" bIns="0" rtlCol="0">
            <a:spAutoFit/>
          </a:bodyPr>
          <a:lstStyle/>
          <a:p>
            <a:pPr marL="356616" indent="-356616">
              <a:lnSpc>
                <a:spcPct val="85000"/>
              </a:lnSpc>
              <a:spcAft>
                <a:spcPts val="600"/>
              </a:spcAft>
              <a:buClr>
                <a:schemeClr val="accent2"/>
              </a:buClr>
              <a:buSzPct val="70000"/>
              <a:buFont typeface="Arial" pitchFamily="34" charset="0"/>
              <a:buChar char="►"/>
            </a:pPr>
            <a:endParaRPr lang="en-CA" sz="1200" dirty="0" err="1"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3695" r:id="rId1"/>
    <p:sldLayoutId id="2147483768" r:id="rId2"/>
    <p:sldLayoutId id="2147483769" r:id="rId3"/>
    <p:sldLayoutId id="2147483771" r:id="rId4"/>
    <p:sldLayoutId id="2147483696" r:id="rId5"/>
    <p:sldLayoutId id="2147483736" r:id="rId6"/>
    <p:sldLayoutId id="2147483737" r:id="rId7"/>
    <p:sldLayoutId id="2147483697" r:id="rId8"/>
    <p:sldLayoutId id="2147483776" r:id="rId9"/>
    <p:sldLayoutId id="2147483698" r:id="rId10"/>
    <p:sldLayoutId id="2147483699" r:id="rId11"/>
    <p:sldLayoutId id="2147483700" r:id="rId12"/>
    <p:sldLayoutId id="2147483701" r:id="rId13"/>
    <p:sldLayoutId id="2147483702" r:id="rId14"/>
    <p:sldLayoutId id="2147483729" r:id="rId15"/>
    <p:sldLayoutId id="2147483705" r:id="rId16"/>
    <p:sldLayoutId id="2147483706" r:id="rId17"/>
    <p:sldLayoutId id="2147483707" r:id="rId18"/>
  </p:sldLayoutIdLs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1"/>
            </p:custDataLst>
            <p:extLst/>
          </p:nvPr>
        </p:nvGraphicFramePr>
        <p:xfrm>
          <a:off x="2124" y="1598"/>
          <a:ext cx="2117" cy="1587"/>
        </p:xfrm>
        <a:graphic>
          <a:graphicData uri="http://schemas.openxmlformats.org/presentationml/2006/ole">
            <mc:AlternateContent xmlns:mc="http://schemas.openxmlformats.org/markup-compatibility/2006">
              <mc:Choice xmlns:v="urn:schemas-microsoft-com:vml" Requires="v">
                <p:oleObj spid="_x0000_s6360" name="think-cell Slide" r:id="rId22" imgW="270" imgH="270" progId="TCLayout.ActiveDocument.1">
                  <p:embed/>
                </p:oleObj>
              </mc:Choice>
              <mc:Fallback>
                <p:oleObj name="think-cell Slide" r:id="rId22" imgW="270" imgH="270" progId="TCLayout.ActiveDocument.1">
                  <p:embed/>
                  <p:pic>
                    <p:nvPicPr>
                      <p:cNvPr id="0" name=""/>
                      <p:cNvPicPr/>
                      <p:nvPr/>
                    </p:nvPicPr>
                    <p:blipFill>
                      <a:blip r:embed="rId23"/>
                      <a:stretch>
                        <a:fillRect/>
                      </a:stretch>
                    </p:blipFill>
                    <p:spPr>
                      <a:xfrm>
                        <a:off x="2124" y="1598"/>
                        <a:ext cx="2117" cy="1587"/>
                      </a:xfrm>
                      <a:prstGeom prst="rect">
                        <a:avLst/>
                      </a:prstGeom>
                    </p:spPr>
                  </p:pic>
                </p:oleObj>
              </mc:Fallback>
            </mc:AlternateContent>
          </a:graphicData>
        </a:graphic>
      </p:graphicFrame>
      <p:sp>
        <p:nvSpPr>
          <p:cNvPr id="2" name="Title Placeholder 1"/>
          <p:cNvSpPr>
            <a:spLocks noGrp="1"/>
          </p:cNvSpPr>
          <p:nvPr>
            <p:ph type="title"/>
          </p:nvPr>
        </p:nvSpPr>
        <p:spPr>
          <a:xfrm>
            <a:off x="609918" y="365761"/>
            <a:ext cx="10978515" cy="640080"/>
          </a:xfrm>
          <a:prstGeom prst="rect">
            <a:avLst/>
          </a:prstGeom>
        </p:spPr>
        <p:txBody>
          <a:bodyPr vert="horz" lIns="0" tIns="0" rIns="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609918" y="1188723"/>
            <a:ext cx="10978515" cy="45720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object 110"/>
          <p:cNvSpPr/>
          <p:nvPr userDrawn="1"/>
        </p:nvSpPr>
        <p:spPr>
          <a:xfrm>
            <a:off x="8910441" y="6500332"/>
            <a:ext cx="0" cy="237280"/>
          </a:xfrm>
          <a:custGeom>
            <a:avLst/>
            <a:gdLst/>
            <a:ahLst/>
            <a:cxnLst/>
            <a:rect l="l" t="t" r="r" b="b"/>
            <a:pathLst>
              <a:path h="349592">
                <a:moveTo>
                  <a:pt x="0" y="0"/>
                </a:moveTo>
                <a:lnTo>
                  <a:pt x="0" y="349592"/>
                </a:lnTo>
              </a:path>
            </a:pathLst>
          </a:custGeom>
          <a:ln w="10795">
            <a:solidFill>
              <a:srgbClr val="00874D"/>
            </a:solidFill>
          </a:ln>
        </p:spPr>
        <p:txBody>
          <a:bodyPr wrap="square" lIns="0" tIns="0" rIns="0" bIns="0" rtlCol="0" anchor="ctr">
            <a:noAutofit/>
          </a:bodyPr>
          <a:lstStyle/>
          <a:p>
            <a:pPr defTabSz="258049"/>
            <a:endParaRPr sz="1095" dirty="0">
              <a:solidFill>
                <a:srgbClr val="000000"/>
              </a:solidFill>
            </a:endParaRPr>
          </a:p>
        </p:txBody>
      </p:sp>
      <p:sp>
        <p:nvSpPr>
          <p:cNvPr id="8" name="object 111"/>
          <p:cNvSpPr/>
          <p:nvPr userDrawn="1"/>
        </p:nvSpPr>
        <p:spPr>
          <a:xfrm>
            <a:off x="9260115" y="6500332"/>
            <a:ext cx="0" cy="237280"/>
          </a:xfrm>
          <a:custGeom>
            <a:avLst/>
            <a:gdLst/>
            <a:ahLst/>
            <a:cxnLst/>
            <a:rect l="l" t="t" r="r" b="b"/>
            <a:pathLst>
              <a:path h="349592">
                <a:moveTo>
                  <a:pt x="0" y="0"/>
                </a:moveTo>
                <a:lnTo>
                  <a:pt x="0" y="349592"/>
                </a:lnTo>
              </a:path>
            </a:pathLst>
          </a:custGeom>
          <a:ln w="10795">
            <a:solidFill>
              <a:srgbClr val="00874D"/>
            </a:solidFill>
          </a:ln>
        </p:spPr>
        <p:txBody>
          <a:bodyPr wrap="square" lIns="0" tIns="0" rIns="0" bIns="0" rtlCol="0" anchor="ctr">
            <a:noAutofit/>
          </a:bodyPr>
          <a:lstStyle/>
          <a:p>
            <a:pPr defTabSz="258049"/>
            <a:endParaRPr sz="1095" dirty="0">
              <a:solidFill>
                <a:srgbClr val="000000"/>
              </a:solidFill>
            </a:endParaRPr>
          </a:p>
        </p:txBody>
      </p:sp>
      <p:sp>
        <p:nvSpPr>
          <p:cNvPr id="9" name="Holder 6"/>
          <p:cNvSpPr txBox="1">
            <a:spLocks/>
          </p:cNvSpPr>
          <p:nvPr userDrawn="1"/>
        </p:nvSpPr>
        <p:spPr>
          <a:xfrm>
            <a:off x="8879465" y="6553272"/>
            <a:ext cx="419226" cy="133113"/>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4287" algn="ctr"/>
            <a:fld id="{81D60167-4931-47E6-BA6A-407CBD079E47}" type="slidenum">
              <a:rPr lang="en-US" sz="865" smtClean="0">
                <a:solidFill>
                  <a:srgbClr val="808080"/>
                </a:solidFill>
                <a:latin typeface="EYInterstate Light" panose="02000506000000020004" pitchFamily="2" charset="0"/>
              </a:rPr>
              <a:pPr marL="14287" algn="ctr"/>
              <a:t>‹#›</a:t>
            </a:fld>
            <a:endParaRPr lang="en-US" sz="865" dirty="0">
              <a:solidFill>
                <a:srgbClr val="808080"/>
              </a:solidFill>
              <a:latin typeface="EYInterstate Light" panose="02000506000000020004" pitchFamily="2" charset="0"/>
            </a:endParaRPr>
          </a:p>
        </p:txBody>
      </p:sp>
      <p:sp>
        <p:nvSpPr>
          <p:cNvPr id="10" name="TextBox 9"/>
          <p:cNvSpPr txBox="1"/>
          <p:nvPr userDrawn="1"/>
        </p:nvSpPr>
        <p:spPr>
          <a:xfrm>
            <a:off x="9298692" y="6531022"/>
            <a:ext cx="2899659" cy="148077"/>
          </a:xfrm>
          <a:prstGeom prst="rect">
            <a:avLst/>
          </a:prstGeom>
          <a:noFill/>
        </p:spPr>
        <p:txBody>
          <a:bodyPr wrap="square" lIns="51635" tIns="25856" rIns="51635" bIns="25856" rtlCol="0">
            <a:spAutoFit/>
          </a:bodyPr>
          <a:lstStyle/>
          <a:p>
            <a:pPr defTabSz="258049">
              <a:lnSpc>
                <a:spcPct val="90000"/>
              </a:lnSpc>
            </a:pPr>
            <a:r>
              <a:rPr lang="en-US" sz="692" dirty="0">
                <a:solidFill>
                  <a:srgbClr val="000000">
                    <a:lumMod val="50000"/>
                    <a:lumOff val="50000"/>
                  </a:srgbClr>
                </a:solidFill>
                <a:cs typeface="EYInterstate Light"/>
              </a:rPr>
              <a:t>GRS Digital Experience Transformation</a:t>
            </a:r>
          </a:p>
        </p:txBody>
      </p:sp>
      <p:sp>
        <p:nvSpPr>
          <p:cNvPr id="5" name="hl"/>
          <p:cNvSpPr txBox="1"/>
          <p:nvPr userDrawn="1"/>
        </p:nvSpPr>
        <p:spPr>
          <a:xfrm>
            <a:off x="0" y="0"/>
            <a:ext cx="12198350" cy="193899"/>
          </a:xfrm>
          <a:prstGeom prst="rect">
            <a:avLst/>
          </a:prstGeom>
          <a:noFill/>
        </p:spPr>
        <p:txBody>
          <a:bodyPr vert="horz" wrap="square" lIns="0" tIns="36576" rIns="0" bIns="0" rtlCol="0">
            <a:spAutoFit/>
          </a:bodyPr>
          <a:lstStyle/>
          <a:p>
            <a:pPr marL="285750" indent="-285750">
              <a:lnSpc>
                <a:spcPct val="85000"/>
              </a:lnSpc>
              <a:spcAft>
                <a:spcPts val="600"/>
              </a:spcAft>
              <a:buClr>
                <a:schemeClr val="accent2"/>
              </a:buClr>
              <a:buSzPct val="70000"/>
              <a:buFont typeface="Arial" pitchFamily="34" charset="0"/>
              <a:buChar char="►"/>
            </a:pPr>
            <a:endParaRPr lang="en-CA" sz="1200" dirty="0" smtClean="0">
              <a:solidFill>
                <a:schemeClr val="tx1"/>
              </a:solidFill>
            </a:endParaRPr>
          </a:p>
        </p:txBody>
      </p:sp>
    </p:spTree>
    <p:extLst>
      <p:ext uri="{BB962C8B-B14F-4D97-AF65-F5344CB8AC3E}">
        <p14:creationId xmlns:p14="http://schemas.microsoft.com/office/powerpoint/2010/main" val="616536355"/>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4" r:id="rId13"/>
    <p:sldLayoutId id="2147483935" r:id="rId14"/>
    <p:sldLayoutId id="2147483936" r:id="rId15"/>
    <p:sldLayoutId id="2147483937" r:id="rId16"/>
    <p:sldLayoutId id="2147483938" r:id="rId17"/>
    <p:sldLayoutId id="2147483939" r:id="rId18"/>
  </p:sldLayoutIdLst>
  <p:hf sldNum="0" hdr="0" dt="0"/>
  <p:txStyles>
    <p:titleStyle>
      <a:lvl1pPr algn="l" defTabSz="685148" rtl="0" eaLnBrk="1" latinLnBrk="0" hangingPunct="1">
        <a:lnSpc>
          <a:spcPct val="100000"/>
        </a:lnSpc>
        <a:spcBef>
          <a:spcPct val="0"/>
        </a:spcBef>
        <a:buNone/>
        <a:defRPr sz="1800" b="0" kern="1200">
          <a:solidFill>
            <a:schemeClr val="tx1">
              <a:lumMod val="75000"/>
              <a:lumOff val="25000"/>
            </a:schemeClr>
          </a:solidFill>
          <a:latin typeface="+mj-lt"/>
          <a:ea typeface="+mj-ea"/>
          <a:cs typeface="Arial" pitchFamily="34" charset="0"/>
        </a:defRPr>
      </a:lvl1pPr>
    </p:titleStyle>
    <p:bodyStyle>
      <a:lvl1pPr marL="171287" indent="-171287" algn="l" defTabSz="685148" rtl="0" eaLnBrk="1" latinLnBrk="0" hangingPunct="1">
        <a:spcBef>
          <a:spcPts val="900"/>
        </a:spcBef>
        <a:buClr>
          <a:schemeClr val="accent2"/>
        </a:buClr>
        <a:buSzPct val="70000"/>
        <a:buFont typeface="Arial" pitchFamily="34" charset="0"/>
        <a:buChar char="►"/>
        <a:defRPr sz="1200" kern="1200">
          <a:solidFill>
            <a:schemeClr val="tx1">
              <a:lumMod val="75000"/>
              <a:lumOff val="25000"/>
            </a:schemeClr>
          </a:solidFill>
          <a:latin typeface="+mn-lt"/>
          <a:ea typeface="+mn-ea"/>
          <a:cs typeface="+mn-cs"/>
        </a:defRPr>
      </a:lvl1pPr>
      <a:lvl2pPr marL="432976" indent="-166529" algn="l" defTabSz="685148" rtl="0" eaLnBrk="1" latinLnBrk="0" hangingPunct="1">
        <a:spcBef>
          <a:spcPts val="900"/>
        </a:spcBef>
        <a:buClr>
          <a:schemeClr val="accent2"/>
        </a:buClr>
        <a:buSzPct val="100000"/>
        <a:buFont typeface="Wingdings" panose="05000000000000000000" pitchFamily="2" charset="2"/>
        <a:buChar char="§"/>
        <a:defRPr sz="1050" kern="1200">
          <a:solidFill>
            <a:schemeClr val="tx1">
              <a:lumMod val="75000"/>
              <a:lumOff val="25000"/>
            </a:schemeClr>
          </a:solidFill>
          <a:latin typeface="+mn-lt"/>
          <a:ea typeface="+mn-ea"/>
          <a:cs typeface="+mn-cs"/>
        </a:defRPr>
      </a:lvl2pPr>
      <a:lvl3pPr marL="685148" indent="-171287" algn="l" defTabSz="685148" rtl="0" eaLnBrk="1" latinLnBrk="0" hangingPunct="1">
        <a:spcBef>
          <a:spcPts val="900"/>
        </a:spcBef>
        <a:buClr>
          <a:schemeClr val="accent2"/>
        </a:buClr>
        <a:buSzPct val="100000"/>
        <a:buFont typeface="EYInterstate Light" panose="02000506000000020004" pitchFamily="2" charset="0"/>
        <a:buChar char="–"/>
        <a:defRPr sz="900" kern="1200">
          <a:solidFill>
            <a:schemeClr val="tx1">
              <a:lumMod val="75000"/>
              <a:lumOff val="25000"/>
            </a:schemeClr>
          </a:solidFill>
          <a:latin typeface="+mn-lt"/>
          <a:ea typeface="+mn-ea"/>
          <a:cs typeface="+mn-cs"/>
        </a:defRPr>
      </a:lvl3pPr>
      <a:lvl4pPr marL="946837" indent="-171287" algn="l" defTabSz="685148" rtl="0" eaLnBrk="1" latinLnBrk="0" hangingPunct="1">
        <a:spcBef>
          <a:spcPts val="900"/>
        </a:spcBef>
        <a:buClr>
          <a:schemeClr val="accent2"/>
        </a:buClr>
        <a:buSzPct val="70000"/>
        <a:buFont typeface="Arial" pitchFamily="34" charset="0"/>
        <a:buChar char="►"/>
        <a:defRPr sz="825" kern="1200">
          <a:solidFill>
            <a:schemeClr val="tx1">
              <a:lumMod val="75000"/>
              <a:lumOff val="25000"/>
            </a:schemeClr>
          </a:solidFill>
          <a:latin typeface="+mn-lt"/>
          <a:ea typeface="+mn-ea"/>
          <a:cs typeface="+mn-cs"/>
        </a:defRPr>
      </a:lvl4pPr>
      <a:lvl5pPr marL="1199009" indent="-171287" algn="l" defTabSz="685148" rtl="0" eaLnBrk="1" latinLnBrk="0" hangingPunct="1">
        <a:spcBef>
          <a:spcPts val="900"/>
        </a:spcBef>
        <a:buClr>
          <a:schemeClr val="accent2"/>
        </a:buClr>
        <a:buSzPct val="70000"/>
        <a:buFont typeface="Arial" pitchFamily="34" charset="0"/>
        <a:buChar char="►"/>
        <a:defRPr sz="825" kern="1200">
          <a:solidFill>
            <a:schemeClr val="tx1">
              <a:lumMod val="75000"/>
              <a:lumOff val="25000"/>
            </a:schemeClr>
          </a:solidFill>
          <a:latin typeface="+mn-lt"/>
          <a:ea typeface="+mn-ea"/>
          <a:cs typeface="+mn-cs"/>
        </a:defRPr>
      </a:lvl5pPr>
      <a:lvl6pPr marL="1884158" indent="-171287" algn="l" defTabSz="685148"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6732" indent="-171287" algn="l" defTabSz="685148"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9306" indent="-171287" algn="l" defTabSz="685148"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1881" indent="-171287" algn="l" defTabSz="685148"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148" rtl="0" eaLnBrk="1" latinLnBrk="0" hangingPunct="1">
        <a:defRPr sz="1350" kern="1200">
          <a:solidFill>
            <a:schemeClr val="tx1"/>
          </a:solidFill>
          <a:latin typeface="+mn-lt"/>
          <a:ea typeface="+mn-ea"/>
          <a:cs typeface="+mn-cs"/>
        </a:defRPr>
      </a:lvl1pPr>
      <a:lvl2pPr marL="342575" algn="l" defTabSz="685148" rtl="0" eaLnBrk="1" latinLnBrk="0" hangingPunct="1">
        <a:defRPr sz="1350" kern="1200">
          <a:solidFill>
            <a:schemeClr val="tx1"/>
          </a:solidFill>
          <a:latin typeface="+mn-lt"/>
          <a:ea typeface="+mn-ea"/>
          <a:cs typeface="+mn-cs"/>
        </a:defRPr>
      </a:lvl2pPr>
      <a:lvl3pPr marL="685148" algn="l" defTabSz="685148" rtl="0" eaLnBrk="1" latinLnBrk="0" hangingPunct="1">
        <a:defRPr sz="1350" kern="1200">
          <a:solidFill>
            <a:schemeClr val="tx1"/>
          </a:solidFill>
          <a:latin typeface="+mn-lt"/>
          <a:ea typeface="+mn-ea"/>
          <a:cs typeface="+mn-cs"/>
        </a:defRPr>
      </a:lvl3pPr>
      <a:lvl4pPr marL="1027723" algn="l" defTabSz="685148" rtl="0" eaLnBrk="1" latinLnBrk="0" hangingPunct="1">
        <a:defRPr sz="1350" kern="1200">
          <a:solidFill>
            <a:schemeClr val="tx1"/>
          </a:solidFill>
          <a:latin typeface="+mn-lt"/>
          <a:ea typeface="+mn-ea"/>
          <a:cs typeface="+mn-cs"/>
        </a:defRPr>
      </a:lvl4pPr>
      <a:lvl5pPr marL="1370297" algn="l" defTabSz="685148" rtl="0" eaLnBrk="1" latinLnBrk="0" hangingPunct="1">
        <a:defRPr sz="1350" kern="1200">
          <a:solidFill>
            <a:schemeClr val="tx1"/>
          </a:solidFill>
          <a:latin typeface="+mn-lt"/>
          <a:ea typeface="+mn-ea"/>
          <a:cs typeface="+mn-cs"/>
        </a:defRPr>
      </a:lvl5pPr>
      <a:lvl6pPr marL="1712871" algn="l" defTabSz="685148" rtl="0" eaLnBrk="1" latinLnBrk="0" hangingPunct="1">
        <a:defRPr sz="1350" kern="1200">
          <a:solidFill>
            <a:schemeClr val="tx1"/>
          </a:solidFill>
          <a:latin typeface="+mn-lt"/>
          <a:ea typeface="+mn-ea"/>
          <a:cs typeface="+mn-cs"/>
        </a:defRPr>
      </a:lvl6pPr>
      <a:lvl7pPr marL="2055443" algn="l" defTabSz="685148" rtl="0" eaLnBrk="1" latinLnBrk="0" hangingPunct="1">
        <a:defRPr sz="1350" kern="1200">
          <a:solidFill>
            <a:schemeClr val="tx1"/>
          </a:solidFill>
          <a:latin typeface="+mn-lt"/>
          <a:ea typeface="+mn-ea"/>
          <a:cs typeface="+mn-cs"/>
        </a:defRPr>
      </a:lvl7pPr>
      <a:lvl8pPr marL="2398019" algn="l" defTabSz="685148" rtl="0" eaLnBrk="1" latinLnBrk="0" hangingPunct="1">
        <a:defRPr sz="1350" kern="1200">
          <a:solidFill>
            <a:schemeClr val="tx1"/>
          </a:solidFill>
          <a:latin typeface="+mn-lt"/>
          <a:ea typeface="+mn-ea"/>
          <a:cs typeface="+mn-cs"/>
        </a:defRPr>
      </a:lvl8pPr>
      <a:lvl9pPr marL="2740593" algn="l" defTabSz="685148"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01600"/>
            <a:ext cx="10978515" cy="8604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609918" y="1425600"/>
            <a:ext cx="10978515" cy="4700016"/>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3"/>
          </p:nvPr>
        </p:nvSpPr>
        <p:spPr>
          <a:xfrm>
            <a:off x="3452998" y="6519672"/>
            <a:ext cx="4581585" cy="201168"/>
          </a:xfrm>
          <a:prstGeom prst="rect">
            <a:avLst/>
          </a:prstGeom>
        </p:spPr>
        <p:txBody>
          <a:bodyPr vert="horz" lIns="0" tIns="0" rIns="0" bIns="0" rtlCol="0" anchor="t" anchorCtr="0">
            <a:noAutofit/>
          </a:bodyPr>
          <a:lstStyle>
            <a:lvl1pPr algn="l">
              <a:defRPr sz="1100">
                <a:solidFill>
                  <a:schemeClr val="bg1"/>
                </a:solidFill>
                <a:latin typeface="+mn-lt"/>
              </a:defRPr>
            </a:lvl1pPr>
          </a:lstStyle>
          <a:p>
            <a:r>
              <a:rPr lang="en-GB" dirty="0">
                <a:solidFill>
                  <a:srgbClr val="646464"/>
                </a:solidFill>
              </a:rPr>
              <a:t>Presentation title</a:t>
            </a:r>
          </a:p>
        </p:txBody>
      </p:sp>
      <p:sp>
        <p:nvSpPr>
          <p:cNvPr id="7" name="TextBox 6"/>
          <p:cNvSpPr txBox="1"/>
          <p:nvPr/>
        </p:nvSpPr>
        <p:spPr>
          <a:xfrm>
            <a:off x="609918" y="6519672"/>
            <a:ext cx="885600" cy="201168"/>
          </a:xfrm>
          <a:prstGeom prst="rect">
            <a:avLst/>
          </a:prstGeom>
          <a:noFill/>
        </p:spPr>
        <p:txBody>
          <a:bodyPr wrap="square" lIns="0" tIns="0" rIns="0" bIns="0" rtlCol="0" anchor="t" anchorCtr="0">
            <a:noAutofit/>
          </a:bodyPr>
          <a:lstStyle/>
          <a:p>
            <a:r>
              <a:rPr lang="en-GB" sz="1100" dirty="0">
                <a:solidFill>
                  <a:srgbClr val="646464"/>
                </a:solidFill>
              </a:rPr>
              <a:t>Page </a:t>
            </a:r>
            <a:fld id="{9AE4D82F-B047-469B-AC52-A46321747EAF}" type="slidenum">
              <a:rPr lang="en-GB" sz="1100" smtClean="0">
                <a:solidFill>
                  <a:srgbClr val="646464"/>
                </a:solidFill>
              </a:rPr>
              <a:pPr/>
              <a:t>‹#›</a:t>
            </a:fld>
            <a:endParaRPr lang="en-GB" sz="1100" dirty="0">
              <a:solidFill>
                <a:srgbClr val="646464"/>
              </a:solidFill>
            </a:endParaRPr>
          </a:p>
        </p:txBody>
      </p:sp>
      <p:sp>
        <p:nvSpPr>
          <p:cNvPr id="4" name="Date Placeholder 3"/>
          <p:cNvSpPr>
            <a:spLocks noGrp="1"/>
          </p:cNvSpPr>
          <p:nvPr>
            <p:ph type="dt" sz="half" idx="2"/>
          </p:nvPr>
        </p:nvSpPr>
        <p:spPr>
          <a:xfrm>
            <a:off x="1495518" y="6519672"/>
            <a:ext cx="1371600" cy="201168"/>
          </a:xfrm>
          <a:prstGeom prst="rect">
            <a:avLst/>
          </a:prstGeom>
        </p:spPr>
        <p:txBody>
          <a:bodyPr vert="horz" wrap="none" lIns="0" tIns="0" rIns="0" bIns="0" rtlCol="0" anchor="t" anchorCtr="0"/>
          <a:lstStyle>
            <a:lvl1pPr algn="l">
              <a:defRPr sz="1100">
                <a:solidFill>
                  <a:schemeClr val="bg1"/>
                </a:solidFill>
                <a:latin typeface="+mn-lt"/>
              </a:defRPr>
            </a:lvl1pPr>
          </a:lstStyle>
          <a:p>
            <a:r>
              <a:rPr lang="en-US" dirty="0">
                <a:solidFill>
                  <a:srgbClr val="646464"/>
                </a:solidFill>
              </a:rPr>
              <a:t>1 January 2014</a:t>
            </a:r>
          </a:p>
        </p:txBody>
      </p:sp>
      <p:pic>
        <p:nvPicPr>
          <p:cNvPr id="12" name="Picture 1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190960" y="6327648"/>
            <a:ext cx="399919" cy="408838"/>
          </a:xfrm>
          <a:prstGeom prst="rect">
            <a:avLst/>
          </a:prstGeom>
        </p:spPr>
      </p:pic>
      <p:sp>
        <p:nvSpPr>
          <p:cNvPr id="6" name="hl"/>
          <p:cNvSpPr txBox="1"/>
          <p:nvPr userDrawn="1"/>
        </p:nvSpPr>
        <p:spPr>
          <a:xfrm>
            <a:off x="0" y="0"/>
            <a:ext cx="12198350" cy="193899"/>
          </a:xfrm>
          <a:prstGeom prst="rect">
            <a:avLst/>
          </a:prstGeom>
          <a:noFill/>
        </p:spPr>
        <p:txBody>
          <a:bodyPr vert="horz" wrap="none" lIns="0" tIns="36576" rIns="0" bIns="0" rtlCol="0">
            <a:spAutoFit/>
          </a:bodyPr>
          <a:lstStyle/>
          <a:p>
            <a:pPr marL="356616" indent="-356616">
              <a:lnSpc>
                <a:spcPct val="85000"/>
              </a:lnSpc>
              <a:spcAft>
                <a:spcPts val="600"/>
              </a:spcAft>
              <a:buClr>
                <a:schemeClr val="accent2"/>
              </a:buClr>
              <a:buSzPct val="70000"/>
              <a:buFont typeface="Arial" pitchFamily="34" charset="0"/>
              <a:buChar char="►"/>
            </a:pPr>
            <a:endParaRPr lang="en-CA" sz="1200" dirty="0" err="1" smtClean="0">
              <a:solidFill>
                <a:schemeClr val="bg1"/>
              </a:solidFill>
            </a:endParaRPr>
          </a:p>
        </p:txBody>
      </p:sp>
    </p:spTree>
    <p:extLst>
      <p:ext uri="{BB962C8B-B14F-4D97-AF65-F5344CB8AC3E}">
        <p14:creationId xmlns:p14="http://schemas.microsoft.com/office/powerpoint/2010/main" val="1513572951"/>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 id="2147483954" r:id="rId14"/>
    <p:sldLayoutId id="2147483955" r:id="rId15"/>
    <p:sldLayoutId id="2147483956" r:id="rId16"/>
  </p:sldLayoutIdLs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5"/>
            </p:custDataLst>
            <p:extLst/>
          </p:nvPr>
        </p:nvGraphicFramePr>
        <p:xfrm>
          <a:off x="1228" y="1273"/>
          <a:ext cx="1222" cy="1221"/>
        </p:xfrm>
        <a:graphic>
          <a:graphicData uri="http://schemas.openxmlformats.org/presentationml/2006/ole">
            <mc:AlternateContent xmlns:mc="http://schemas.openxmlformats.org/markup-compatibility/2006">
              <mc:Choice xmlns:v="urn:schemas-microsoft-com:vml" Requires="v">
                <p:oleObj spid="_x0000_s10452"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228" y="1273"/>
                        <a:ext cx="1222" cy="1221"/>
                      </a:xfrm>
                      <a:prstGeom prst="rect">
                        <a:avLst/>
                      </a:prstGeom>
                    </p:spPr>
                  </p:pic>
                </p:oleObj>
              </mc:Fallback>
            </mc:AlternateContent>
          </a:graphicData>
        </a:graphic>
      </p:graphicFrame>
      <p:sp>
        <p:nvSpPr>
          <p:cNvPr id="12" name="Title Placeholder 11"/>
          <p:cNvSpPr>
            <a:spLocks noGrp="1"/>
          </p:cNvSpPr>
          <p:nvPr>
            <p:ph type="title"/>
          </p:nvPr>
        </p:nvSpPr>
        <p:spPr>
          <a:xfrm>
            <a:off x="497678" y="460842"/>
            <a:ext cx="10862642" cy="951100"/>
          </a:xfrm>
          <a:prstGeom prst="rect">
            <a:avLst/>
          </a:prstGeom>
        </p:spPr>
        <p:txBody>
          <a:bodyPr vert="horz" lIns="91440" tIns="45720" rIns="91440" bIns="45720" rtlCol="0" anchor="ctr">
            <a:noAutofit/>
          </a:bodyPr>
          <a:lstStyle/>
          <a:p>
            <a:r>
              <a:rPr lang="en-US" dirty="0"/>
              <a:t>Click to edit</a:t>
            </a:r>
            <a:endParaRPr lang="en-IN" dirty="0"/>
          </a:p>
        </p:txBody>
      </p:sp>
      <p:sp>
        <p:nvSpPr>
          <p:cNvPr id="4" name="Rectangle 3"/>
          <p:cNvSpPr/>
          <p:nvPr userDrawn="1"/>
        </p:nvSpPr>
        <p:spPr>
          <a:xfrm>
            <a:off x="2144426" y="6634604"/>
            <a:ext cx="7909500" cy="94193"/>
          </a:xfrm>
          <a:prstGeom prst="rect">
            <a:avLst/>
          </a:prstGeom>
          <a:effectLst/>
        </p:spPr>
        <p:txBody>
          <a:bodyPr wrap="square" lIns="0" tIns="0" rIns="0" bIns="0">
            <a:spAutoFit/>
          </a:bodyPr>
          <a:lstStyle/>
          <a:p>
            <a:pPr algn="ctr" defTabSz="863584"/>
            <a:r>
              <a:rPr lang="en-US" sz="612" dirty="0">
                <a:solidFill>
                  <a:srgbClr val="000000"/>
                </a:solidFill>
                <a:latin typeface="Arial" panose="020B0604020202020204" pitchFamily="34" charset="0"/>
                <a:cs typeface="Arial" panose="020B0604020202020204" pitchFamily="34" charset="0"/>
              </a:rPr>
              <a:t>VISION STATEMENT DELETED</a:t>
            </a:r>
          </a:p>
        </p:txBody>
      </p:sp>
      <p:sp>
        <p:nvSpPr>
          <p:cNvPr id="2" name="hl"/>
          <p:cNvSpPr txBox="1"/>
          <p:nvPr userDrawn="1"/>
        </p:nvSpPr>
        <p:spPr>
          <a:xfrm>
            <a:off x="0" y="0"/>
            <a:ext cx="12198350" cy="193899"/>
          </a:xfrm>
          <a:prstGeom prst="rect">
            <a:avLst/>
          </a:prstGeom>
          <a:noFill/>
        </p:spPr>
        <p:txBody>
          <a:bodyPr vert="horz" wrap="square" lIns="0" tIns="36576" rIns="0" bIns="0" rtlCol="0">
            <a:spAutoFit/>
          </a:bodyPr>
          <a:lstStyle/>
          <a:p>
            <a:pPr marL="285750" indent="-285750">
              <a:lnSpc>
                <a:spcPct val="85000"/>
              </a:lnSpc>
              <a:spcAft>
                <a:spcPts val="600"/>
              </a:spcAft>
              <a:buClr>
                <a:schemeClr val="accent2"/>
              </a:buClr>
              <a:buSzPct val="70000"/>
              <a:buFont typeface="Arial" pitchFamily="34" charset="0"/>
              <a:buChar char="►"/>
            </a:pPr>
            <a:endParaRPr lang="en-CA" sz="1200" dirty="0" smtClean="0">
              <a:solidFill>
                <a:schemeClr val="tx1"/>
              </a:solidFill>
            </a:endParaRPr>
          </a:p>
        </p:txBody>
      </p:sp>
    </p:spTree>
    <p:extLst>
      <p:ext uri="{BB962C8B-B14F-4D97-AF65-F5344CB8AC3E}">
        <p14:creationId xmlns:p14="http://schemas.microsoft.com/office/powerpoint/2010/main" val="3401402904"/>
      </p:ext>
    </p:extLst>
  </p:cSld>
  <p:clrMap bg1="lt1" tx1="dk1" bg2="lt2" tx2="dk2" accent1="accent1" accent2="accent2" accent3="accent3" accent4="accent4" accent5="accent5" accent6="accent6" hlink="hlink" folHlink="folHlink"/>
  <p:sldLayoutIdLst>
    <p:sldLayoutId id="2147483958" r:id="rId1"/>
    <p:sldLayoutId id="2147483959" r:id="rId2"/>
  </p:sldLayoutIdLst>
  <p:hf hdr="0" ftr="0" dt="0"/>
  <p:txStyles>
    <p:titleStyle>
      <a:lvl1pPr marL="0" algn="l" defTabSz="919263" rtl="0" eaLnBrk="1" latinLnBrk="0" hangingPunct="1">
        <a:lnSpc>
          <a:spcPct val="85000"/>
        </a:lnSpc>
        <a:spcBef>
          <a:spcPct val="0"/>
        </a:spcBef>
        <a:buNone/>
        <a:defRPr lang="en-IN" sz="5247" b="0" kern="0" cap="all" spc="-56" dirty="0">
          <a:solidFill>
            <a:srgbClr val="003C71"/>
          </a:solidFill>
          <a:latin typeface="Arial" panose="020B0604020202020204" pitchFamily="34" charset="0"/>
          <a:ea typeface="+mn-ea"/>
          <a:cs typeface="Arial" pitchFamily="34" charset="0"/>
        </a:defRPr>
      </a:lvl1pPr>
    </p:titleStyle>
    <p:bodyStyle>
      <a:lvl1pPr marL="292932" indent="-292932" algn="l" defTabSz="781217" rtl="0" eaLnBrk="1" latinLnBrk="0" hangingPunct="1">
        <a:spcBef>
          <a:spcPct val="20000"/>
        </a:spcBef>
        <a:buClr>
          <a:schemeClr val="accent2"/>
        </a:buClr>
        <a:buSzPct val="70000"/>
        <a:buFont typeface="Arial" pitchFamily="34" charset="0"/>
        <a:buChar char="►"/>
        <a:defRPr sz="2085" kern="1200">
          <a:solidFill>
            <a:schemeClr val="bg1"/>
          </a:solidFill>
          <a:latin typeface="EYInterstate Light" panose="02000506000000020004" pitchFamily="2" charset="0"/>
          <a:ea typeface="+mn-ea"/>
          <a:cs typeface="+mn-cs"/>
        </a:defRPr>
      </a:lvl1pPr>
      <a:lvl2pPr marL="606271" indent="-302484" algn="l" defTabSz="781217" rtl="0" eaLnBrk="1" latinLnBrk="0" hangingPunct="1">
        <a:spcBef>
          <a:spcPct val="20000"/>
        </a:spcBef>
        <a:buClr>
          <a:schemeClr val="accent2"/>
        </a:buClr>
        <a:buSzPct val="70000"/>
        <a:buFont typeface="Arial" pitchFamily="34" charset="0"/>
        <a:buChar char="►"/>
        <a:defRPr sz="1749" kern="1200">
          <a:solidFill>
            <a:schemeClr val="bg1"/>
          </a:solidFill>
          <a:latin typeface="EYInterstate Light" panose="02000506000000020004" pitchFamily="2" charset="0"/>
          <a:ea typeface="+mn-ea"/>
          <a:cs typeface="+mn-cs"/>
        </a:defRPr>
      </a:lvl2pPr>
      <a:lvl3pPr marL="920924" indent="-302484" algn="l" defTabSz="781217" rtl="0" eaLnBrk="1" latinLnBrk="0" hangingPunct="1">
        <a:spcBef>
          <a:spcPct val="20000"/>
        </a:spcBef>
        <a:buClr>
          <a:schemeClr val="accent2"/>
        </a:buClr>
        <a:buSzPct val="70000"/>
        <a:buFont typeface="Arial" pitchFamily="34" charset="0"/>
        <a:buChar char="►"/>
        <a:defRPr sz="1546" kern="1200">
          <a:solidFill>
            <a:schemeClr val="bg1"/>
          </a:solidFill>
          <a:latin typeface="EYInterstate Light" panose="02000506000000020004" pitchFamily="2" charset="0"/>
          <a:ea typeface="+mn-ea"/>
          <a:cs typeface="+mn-cs"/>
        </a:defRPr>
      </a:lvl3pPr>
      <a:lvl4pPr marL="1224735" indent="-303837" algn="l" defTabSz="781217" rtl="0" eaLnBrk="1" latinLnBrk="0" hangingPunct="1">
        <a:spcBef>
          <a:spcPct val="20000"/>
        </a:spcBef>
        <a:buClr>
          <a:schemeClr val="accent2"/>
        </a:buClr>
        <a:buSzPct val="70000"/>
        <a:buFont typeface="Arial" pitchFamily="34" charset="0"/>
        <a:buChar char="►"/>
        <a:defRPr sz="1478" kern="1200">
          <a:solidFill>
            <a:schemeClr val="bg1"/>
          </a:solidFill>
          <a:latin typeface="EYInterstate Light" panose="02000506000000020004" pitchFamily="2" charset="0"/>
          <a:ea typeface="+mn-ea"/>
          <a:cs typeface="+mn-cs"/>
        </a:defRPr>
      </a:lvl4pPr>
      <a:lvl5pPr marL="1527193" indent="-302484" algn="l" defTabSz="781217" rtl="0" eaLnBrk="1" latinLnBrk="0" hangingPunct="1">
        <a:spcBef>
          <a:spcPct val="20000"/>
        </a:spcBef>
        <a:buClr>
          <a:schemeClr val="accent2"/>
        </a:buClr>
        <a:buSzPct val="70000"/>
        <a:buFont typeface="Arial" pitchFamily="34" charset="0"/>
        <a:buChar char="►"/>
        <a:defRPr sz="1478" kern="1200">
          <a:solidFill>
            <a:schemeClr val="bg1"/>
          </a:solidFill>
          <a:latin typeface="EYInterstate Light" panose="02000506000000020004" pitchFamily="2" charset="0"/>
          <a:ea typeface="+mn-ea"/>
          <a:cs typeface="+mn-cs"/>
        </a:defRPr>
      </a:lvl5pPr>
      <a:lvl6pPr marL="2148374" indent="-195309" algn="l" defTabSz="781217" rtl="0" eaLnBrk="1" latinLnBrk="0" hangingPunct="1">
        <a:spcBef>
          <a:spcPct val="20000"/>
        </a:spcBef>
        <a:buFont typeface="Arial" pitchFamily="34" charset="0"/>
        <a:buChar char="•"/>
        <a:defRPr sz="1749" kern="1200">
          <a:solidFill>
            <a:schemeClr val="tx1"/>
          </a:solidFill>
          <a:latin typeface="+mn-lt"/>
          <a:ea typeface="+mn-ea"/>
          <a:cs typeface="+mn-cs"/>
        </a:defRPr>
      </a:lvl6pPr>
      <a:lvl7pPr marL="2538989" indent="-195309" algn="l" defTabSz="781217" rtl="0" eaLnBrk="1" latinLnBrk="0" hangingPunct="1">
        <a:spcBef>
          <a:spcPct val="20000"/>
        </a:spcBef>
        <a:buFont typeface="Arial" pitchFamily="34" charset="0"/>
        <a:buChar char="•"/>
        <a:defRPr sz="1749" kern="1200">
          <a:solidFill>
            <a:schemeClr val="tx1"/>
          </a:solidFill>
          <a:latin typeface="+mn-lt"/>
          <a:ea typeface="+mn-ea"/>
          <a:cs typeface="+mn-cs"/>
        </a:defRPr>
      </a:lvl7pPr>
      <a:lvl8pPr marL="2929606" indent="-195309" algn="l" defTabSz="781217" rtl="0" eaLnBrk="1" latinLnBrk="0" hangingPunct="1">
        <a:spcBef>
          <a:spcPct val="20000"/>
        </a:spcBef>
        <a:buFont typeface="Arial" pitchFamily="34" charset="0"/>
        <a:buChar char="•"/>
        <a:defRPr sz="1749" kern="1200">
          <a:solidFill>
            <a:schemeClr val="tx1"/>
          </a:solidFill>
          <a:latin typeface="+mn-lt"/>
          <a:ea typeface="+mn-ea"/>
          <a:cs typeface="+mn-cs"/>
        </a:defRPr>
      </a:lvl8pPr>
      <a:lvl9pPr marL="3320211" indent="-195309" algn="l" defTabSz="781217" rtl="0" eaLnBrk="1" latinLnBrk="0" hangingPunct="1">
        <a:spcBef>
          <a:spcPct val="20000"/>
        </a:spcBef>
        <a:buFont typeface="Arial" pitchFamily="34" charset="0"/>
        <a:buChar char="•"/>
        <a:defRPr sz="1749" kern="1200">
          <a:solidFill>
            <a:schemeClr val="tx1"/>
          </a:solidFill>
          <a:latin typeface="+mn-lt"/>
          <a:ea typeface="+mn-ea"/>
          <a:cs typeface="+mn-cs"/>
        </a:defRPr>
      </a:lvl9pPr>
    </p:bodyStyle>
    <p:otherStyle>
      <a:defPPr>
        <a:defRPr lang="en-US"/>
      </a:defPPr>
      <a:lvl1pPr marL="0" algn="l" defTabSz="781217" rtl="0" eaLnBrk="1" latinLnBrk="0" hangingPunct="1">
        <a:defRPr sz="1546" kern="1200">
          <a:solidFill>
            <a:schemeClr val="tx1"/>
          </a:solidFill>
          <a:latin typeface="+mn-lt"/>
          <a:ea typeface="+mn-ea"/>
          <a:cs typeface="+mn-cs"/>
        </a:defRPr>
      </a:lvl1pPr>
      <a:lvl2pPr marL="390606" algn="l" defTabSz="781217" rtl="0" eaLnBrk="1" latinLnBrk="0" hangingPunct="1">
        <a:defRPr sz="1546" kern="1200">
          <a:solidFill>
            <a:schemeClr val="tx1"/>
          </a:solidFill>
          <a:latin typeface="+mn-lt"/>
          <a:ea typeface="+mn-ea"/>
          <a:cs typeface="+mn-cs"/>
        </a:defRPr>
      </a:lvl2pPr>
      <a:lvl3pPr marL="781217" algn="l" defTabSz="781217" rtl="0" eaLnBrk="1" latinLnBrk="0" hangingPunct="1">
        <a:defRPr sz="1546" kern="1200">
          <a:solidFill>
            <a:schemeClr val="tx1"/>
          </a:solidFill>
          <a:latin typeface="+mn-lt"/>
          <a:ea typeface="+mn-ea"/>
          <a:cs typeface="+mn-cs"/>
        </a:defRPr>
      </a:lvl3pPr>
      <a:lvl4pPr marL="1171843" algn="l" defTabSz="781217" rtl="0" eaLnBrk="1" latinLnBrk="0" hangingPunct="1">
        <a:defRPr sz="1546" kern="1200">
          <a:solidFill>
            <a:schemeClr val="tx1"/>
          </a:solidFill>
          <a:latin typeface="+mn-lt"/>
          <a:ea typeface="+mn-ea"/>
          <a:cs typeface="+mn-cs"/>
        </a:defRPr>
      </a:lvl4pPr>
      <a:lvl5pPr marL="1562457" algn="l" defTabSz="781217" rtl="0" eaLnBrk="1" latinLnBrk="0" hangingPunct="1">
        <a:defRPr sz="1546" kern="1200">
          <a:solidFill>
            <a:schemeClr val="tx1"/>
          </a:solidFill>
          <a:latin typeface="+mn-lt"/>
          <a:ea typeface="+mn-ea"/>
          <a:cs typeface="+mn-cs"/>
        </a:defRPr>
      </a:lvl5pPr>
      <a:lvl6pPr marL="1953068" algn="l" defTabSz="781217" rtl="0" eaLnBrk="1" latinLnBrk="0" hangingPunct="1">
        <a:defRPr sz="1546" kern="1200">
          <a:solidFill>
            <a:schemeClr val="tx1"/>
          </a:solidFill>
          <a:latin typeface="+mn-lt"/>
          <a:ea typeface="+mn-ea"/>
          <a:cs typeface="+mn-cs"/>
        </a:defRPr>
      </a:lvl6pPr>
      <a:lvl7pPr marL="2343680" algn="l" defTabSz="781217" rtl="0" eaLnBrk="1" latinLnBrk="0" hangingPunct="1">
        <a:defRPr sz="1546" kern="1200">
          <a:solidFill>
            <a:schemeClr val="tx1"/>
          </a:solidFill>
          <a:latin typeface="+mn-lt"/>
          <a:ea typeface="+mn-ea"/>
          <a:cs typeface="+mn-cs"/>
        </a:defRPr>
      </a:lvl7pPr>
      <a:lvl8pPr marL="2734296" algn="l" defTabSz="781217" rtl="0" eaLnBrk="1" latinLnBrk="0" hangingPunct="1">
        <a:defRPr sz="1546" kern="1200">
          <a:solidFill>
            <a:schemeClr val="tx1"/>
          </a:solidFill>
          <a:latin typeface="+mn-lt"/>
          <a:ea typeface="+mn-ea"/>
          <a:cs typeface="+mn-cs"/>
        </a:defRPr>
      </a:lvl8pPr>
      <a:lvl9pPr marL="3124902" algn="l" defTabSz="781217" rtl="0" eaLnBrk="1" latinLnBrk="0" hangingPunct="1">
        <a:defRPr sz="1546"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560">
          <p15:clr>
            <a:srgbClr val="F26B43"/>
          </p15:clr>
        </p15:guide>
        <p15:guide id="2" pos="329">
          <p15:clr>
            <a:srgbClr val="F26B43"/>
          </p15:clr>
        </p15:guide>
        <p15:guide id="3" pos="7735">
          <p15:clr>
            <a:srgbClr val="F26B43"/>
          </p15:clr>
        </p15:guide>
        <p15:guide id="4" orient="horz" pos="329">
          <p15:clr>
            <a:srgbClr val="F26B43"/>
          </p15:clr>
        </p15:guide>
        <p15:guide id="5" orient="horz" pos="100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bk object 16"/>
          <p:cNvSpPr/>
          <p:nvPr userDrawn="1"/>
        </p:nvSpPr>
        <p:spPr>
          <a:xfrm>
            <a:off x="0" y="0"/>
            <a:ext cx="12198350" cy="6858000"/>
          </a:xfrm>
          <a:custGeom>
            <a:avLst/>
            <a:gdLst/>
            <a:ahLst/>
            <a:cxnLst/>
            <a:rect l="l" t="t" r="r" b="b"/>
            <a:pathLst>
              <a:path w="15544800" h="8650223">
                <a:moveTo>
                  <a:pt x="0" y="8650224"/>
                </a:moveTo>
                <a:lnTo>
                  <a:pt x="15544800" y="8650224"/>
                </a:lnTo>
                <a:lnTo>
                  <a:pt x="15544800" y="0"/>
                </a:lnTo>
                <a:lnTo>
                  <a:pt x="0" y="0"/>
                </a:lnTo>
                <a:lnTo>
                  <a:pt x="0" y="8650224"/>
                </a:lnTo>
              </a:path>
            </a:pathLst>
          </a:custGeom>
          <a:solidFill>
            <a:schemeClr val="bg1">
              <a:lumMod val="95000"/>
            </a:schemeClr>
          </a:solidFill>
        </p:spPr>
        <p:txBody>
          <a:bodyPr wrap="square" lIns="0" tIns="0" rIns="0" bIns="0" rtlCol="0">
            <a:noAutofit/>
          </a:bodyPr>
          <a:lstStyle/>
          <a:p>
            <a:pPr defTabSz="357326"/>
            <a:endParaRPr sz="1569" dirty="0">
              <a:solidFill>
                <a:prstClr val="black"/>
              </a:solidFill>
            </a:endParaRPr>
          </a:p>
        </p:txBody>
      </p:sp>
      <p:sp>
        <p:nvSpPr>
          <p:cNvPr id="2" name="Holder 2"/>
          <p:cNvSpPr>
            <a:spLocks noGrp="1"/>
          </p:cNvSpPr>
          <p:nvPr>
            <p:ph type="title"/>
          </p:nvPr>
        </p:nvSpPr>
        <p:spPr>
          <a:xfrm>
            <a:off x="552859" y="551354"/>
            <a:ext cx="11092669" cy="607401"/>
          </a:xfrm>
          <a:prstGeom prst="rect">
            <a:avLst/>
          </a:prstGeom>
        </p:spPr>
        <p:txBody>
          <a:bodyPr wrap="square" lIns="0" tIns="0" rIns="0" bIns="0">
            <a:noAutofit/>
          </a:bodyPr>
          <a:lstStyle/>
          <a:p>
            <a:endParaRPr dirty="0"/>
          </a:p>
        </p:txBody>
      </p:sp>
      <p:grpSp>
        <p:nvGrpSpPr>
          <p:cNvPr id="4" name="Group 3"/>
          <p:cNvGrpSpPr/>
          <p:nvPr userDrawn="1"/>
        </p:nvGrpSpPr>
        <p:grpSpPr>
          <a:xfrm>
            <a:off x="11059382" y="6566385"/>
            <a:ext cx="278471" cy="142043"/>
            <a:chOff x="13523766" y="8227524"/>
            <a:chExt cx="390353" cy="238776"/>
          </a:xfrm>
        </p:grpSpPr>
        <p:sp>
          <p:nvSpPr>
            <p:cNvPr id="15" name="object 110"/>
            <p:cNvSpPr/>
            <p:nvPr userDrawn="1"/>
          </p:nvSpPr>
          <p:spPr>
            <a:xfrm flipH="1">
              <a:off x="13523766" y="8227524"/>
              <a:ext cx="45719" cy="238776"/>
            </a:xfrm>
            <a:custGeom>
              <a:avLst/>
              <a:gdLst/>
              <a:ahLst/>
              <a:cxnLst/>
              <a:rect l="l" t="t" r="r" b="b"/>
              <a:pathLst>
                <a:path h="349592">
                  <a:moveTo>
                    <a:pt x="0" y="0"/>
                  </a:moveTo>
                  <a:lnTo>
                    <a:pt x="0" y="349592"/>
                  </a:lnTo>
                </a:path>
              </a:pathLst>
            </a:custGeom>
            <a:ln w="6350">
              <a:solidFill>
                <a:schemeClr val="bg1">
                  <a:lumMod val="75000"/>
                </a:schemeClr>
              </a:solidFill>
            </a:ln>
          </p:spPr>
          <p:txBody>
            <a:bodyPr wrap="square" lIns="0" tIns="0" rIns="0" bIns="0" rtlCol="0" anchor="ctr">
              <a:noAutofit/>
            </a:bodyPr>
            <a:lstStyle/>
            <a:p>
              <a:pPr defTabSz="357326"/>
              <a:endParaRPr sz="1569" dirty="0">
                <a:solidFill>
                  <a:prstClr val="black"/>
                </a:solidFill>
              </a:endParaRPr>
            </a:p>
          </p:txBody>
        </p:sp>
        <p:sp>
          <p:nvSpPr>
            <p:cNvPr id="16" name="object 111"/>
            <p:cNvSpPr/>
            <p:nvPr userDrawn="1"/>
          </p:nvSpPr>
          <p:spPr>
            <a:xfrm>
              <a:off x="13868400" y="8227524"/>
              <a:ext cx="45719" cy="238776"/>
            </a:xfrm>
            <a:custGeom>
              <a:avLst/>
              <a:gdLst/>
              <a:ahLst/>
              <a:cxnLst/>
              <a:rect l="l" t="t" r="r" b="b"/>
              <a:pathLst>
                <a:path h="349592">
                  <a:moveTo>
                    <a:pt x="0" y="0"/>
                  </a:moveTo>
                  <a:lnTo>
                    <a:pt x="0" y="349592"/>
                  </a:lnTo>
                </a:path>
              </a:pathLst>
            </a:custGeom>
            <a:ln w="6350">
              <a:solidFill>
                <a:schemeClr val="bg1">
                  <a:lumMod val="75000"/>
                </a:schemeClr>
              </a:solidFill>
            </a:ln>
          </p:spPr>
          <p:txBody>
            <a:bodyPr wrap="square" lIns="0" tIns="0" rIns="0" bIns="0" rtlCol="0" anchor="ctr">
              <a:noAutofit/>
            </a:bodyPr>
            <a:lstStyle/>
            <a:p>
              <a:pPr defTabSz="357326"/>
              <a:endParaRPr sz="1569" dirty="0">
                <a:solidFill>
                  <a:prstClr val="black"/>
                </a:solidFill>
              </a:endParaRPr>
            </a:p>
          </p:txBody>
        </p:sp>
      </p:grpSp>
      <p:sp>
        <p:nvSpPr>
          <p:cNvPr id="17" name="Holder 6"/>
          <p:cNvSpPr txBox="1">
            <a:spLocks/>
          </p:cNvSpPr>
          <p:nvPr userDrawn="1"/>
        </p:nvSpPr>
        <p:spPr>
          <a:xfrm>
            <a:off x="10977554" y="6583969"/>
            <a:ext cx="427104" cy="108619"/>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851" algn="ctr"/>
            <a:fld id="{81D60167-4931-47E6-BA6A-407CBD079E47}" type="slidenum">
              <a:rPr lang="en-US" sz="706" smtClean="0">
                <a:solidFill>
                  <a:prstClr val="white">
                    <a:lumMod val="65000"/>
                  </a:prstClr>
                </a:solidFill>
              </a:rPr>
              <a:pPr marL="19851" algn="ctr"/>
              <a:t>‹#›</a:t>
            </a:fld>
            <a:endParaRPr lang="en-US" sz="706" dirty="0">
              <a:solidFill>
                <a:prstClr val="white">
                  <a:lumMod val="65000"/>
                </a:prstClr>
              </a:solidFill>
            </a:endParaRPr>
          </a:p>
        </p:txBody>
      </p:sp>
      <p:sp>
        <p:nvSpPr>
          <p:cNvPr id="18" name="Holder 4"/>
          <p:cNvSpPr>
            <a:spLocks noGrp="1"/>
          </p:cNvSpPr>
          <p:nvPr>
            <p:ph type="ftr" sz="quarter" idx="3"/>
          </p:nvPr>
        </p:nvSpPr>
        <p:spPr>
          <a:xfrm>
            <a:off x="11404218" y="6588978"/>
            <a:ext cx="658234" cy="84510"/>
          </a:xfrm>
          <a:prstGeom prst="rect">
            <a:avLst/>
          </a:prstGeom>
        </p:spPr>
        <p:txBody>
          <a:bodyPr wrap="square" lIns="0" tIns="0" rIns="0" bIns="0">
            <a:spAutoFit/>
          </a:bodyPr>
          <a:lstStyle>
            <a:lvl1pPr>
              <a:lnSpc>
                <a:spcPct val="100000"/>
              </a:lnSpc>
              <a:defRPr sz="549" b="0" i="0">
                <a:solidFill>
                  <a:schemeClr val="bg1">
                    <a:lumMod val="65000"/>
                  </a:schemeClr>
                </a:solidFill>
                <a:latin typeface="EYInterstate Light"/>
                <a:cs typeface="EYInterstate Light"/>
              </a:defRPr>
            </a:lvl1pPr>
          </a:lstStyle>
          <a:p>
            <a:pPr defTabSz="358765"/>
            <a:r>
              <a:rPr lang="en-US" dirty="0">
                <a:solidFill>
                  <a:prstClr val="white">
                    <a:lumMod val="65000"/>
                  </a:prstClr>
                </a:solidFill>
              </a:rPr>
              <a:t>Future Work Now</a:t>
            </a:r>
          </a:p>
        </p:txBody>
      </p:sp>
      <p:sp>
        <p:nvSpPr>
          <p:cNvPr id="5" name="hl"/>
          <p:cNvSpPr txBox="1"/>
          <p:nvPr userDrawn="1"/>
        </p:nvSpPr>
        <p:spPr>
          <a:xfrm>
            <a:off x="0" y="0"/>
            <a:ext cx="12198350" cy="369332"/>
          </a:xfrm>
          <a:prstGeom prst="rect">
            <a:avLst/>
          </a:prstGeom>
          <a:noFill/>
        </p:spPr>
        <p:txBody>
          <a:bodyPr vert="horz" rtlCol="0">
            <a:spAutoFit/>
          </a:bodyPr>
          <a:lstStyle/>
          <a:p>
            <a:endParaRPr lang="en-CA">
              <a:solidFill>
                <a:schemeClr val="tx1"/>
              </a:solidFill>
            </a:endParaRPr>
          </a:p>
        </p:txBody>
      </p:sp>
    </p:spTree>
    <p:extLst>
      <p:ext uri="{BB962C8B-B14F-4D97-AF65-F5344CB8AC3E}">
        <p14:creationId xmlns:p14="http://schemas.microsoft.com/office/powerpoint/2010/main" val="457188089"/>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 id="2147484033" r:id="rId12"/>
    <p:sldLayoutId id="2147484034" r:id="rId13"/>
    <p:sldLayoutId id="2147484036" r:id="rId14"/>
    <p:sldLayoutId id="2147484038" r:id="rId15"/>
    <p:sldLayoutId id="2147484039" r:id="rId16"/>
    <p:sldLayoutId id="2147484040" r:id="rId17"/>
    <p:sldLayoutId id="2147484041" r:id="rId18"/>
    <p:sldLayoutId id="2147484042" r:id="rId19"/>
  </p:sldLayoutIdLst>
  <p:hf sldNum="0" hdr="0" dt="0"/>
  <p:txStyles>
    <p:titleStyle>
      <a:lvl1pPr>
        <a:defRPr sz="2276" kern="1200">
          <a:solidFill>
            <a:schemeClr val="tx1">
              <a:lumMod val="50000"/>
              <a:lumOff val="50000"/>
            </a:schemeClr>
          </a:solidFill>
          <a:latin typeface="EYInterstate Light"/>
          <a:ea typeface="+mn-ea"/>
          <a:cs typeface="EYInterstate Light"/>
        </a:defRPr>
      </a:lvl1pPr>
    </p:titleStyle>
    <p:bodyStyle>
      <a:lvl1pPr marL="223333" indent="-223333">
        <a:buClr>
          <a:srgbClr val="FED303"/>
        </a:buClr>
        <a:buSzPct val="50000"/>
        <a:buFont typeface="Lucida Grande"/>
        <a:buChar char="►"/>
        <a:defRPr sz="1569" b="0" i="0">
          <a:solidFill>
            <a:srgbClr val="7F7F7F"/>
          </a:solidFill>
          <a:latin typeface="EYInterstate Light"/>
          <a:cs typeface="EYInterstate Light"/>
        </a:defRPr>
      </a:lvl1pPr>
      <a:lvl2pPr marL="223333" indent="-223333">
        <a:buClr>
          <a:srgbClr val="FED303"/>
        </a:buClr>
        <a:buSzPct val="50000"/>
        <a:buFont typeface="Lucida Grande"/>
        <a:buChar char="►"/>
        <a:defRPr sz="1569" b="0" i="0">
          <a:solidFill>
            <a:srgbClr val="7F7F7F"/>
          </a:solidFill>
          <a:latin typeface="EYInterstate Light"/>
          <a:cs typeface="EYInterstate Light"/>
        </a:defRPr>
      </a:lvl2pPr>
      <a:lvl3pPr marL="223333" indent="-223333">
        <a:buClr>
          <a:srgbClr val="FED303"/>
        </a:buClr>
        <a:buSzPct val="50000"/>
        <a:buFont typeface="Lucida Grande"/>
        <a:buChar char="►"/>
        <a:defRPr sz="1569" b="0" i="0">
          <a:solidFill>
            <a:srgbClr val="7F7F7F"/>
          </a:solidFill>
          <a:latin typeface="EYInterstate Light"/>
          <a:cs typeface="EYInterstate Light"/>
        </a:defRPr>
      </a:lvl3pPr>
      <a:lvl4pPr marL="223333" indent="-223333">
        <a:buClr>
          <a:srgbClr val="FED303"/>
        </a:buClr>
        <a:buSzPct val="50000"/>
        <a:buFont typeface="Lucida Grande"/>
        <a:buChar char="►"/>
        <a:defRPr sz="1569" b="0" i="0">
          <a:solidFill>
            <a:srgbClr val="7F7F7F"/>
          </a:solidFill>
          <a:latin typeface="EYInterstate Light"/>
          <a:cs typeface="EYInterstate Light"/>
        </a:defRPr>
      </a:lvl4pPr>
      <a:lvl5pPr marL="223333" indent="-223333">
        <a:buClr>
          <a:srgbClr val="FED303"/>
        </a:buClr>
        <a:buSzPct val="50000"/>
        <a:buFont typeface="Lucida Grande"/>
        <a:buChar char="►"/>
        <a:defRPr sz="1569" b="0" i="0">
          <a:solidFill>
            <a:srgbClr val="7F7F7F"/>
          </a:solidFill>
          <a:latin typeface="EYInterstate Light"/>
          <a:cs typeface="EYInterstate Light"/>
        </a:defRPr>
      </a:lvl5pPr>
    </p:bodyStyle>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01600"/>
            <a:ext cx="10978515" cy="8604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609918" y="1425600"/>
            <a:ext cx="10978515" cy="4700016"/>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3"/>
          </p:nvPr>
        </p:nvSpPr>
        <p:spPr>
          <a:xfrm>
            <a:off x="3452998" y="6519672"/>
            <a:ext cx="4581585" cy="201168"/>
          </a:xfrm>
          <a:prstGeom prst="rect">
            <a:avLst/>
          </a:prstGeom>
        </p:spPr>
        <p:txBody>
          <a:bodyPr vert="horz" lIns="0" tIns="0" rIns="0" bIns="0" rtlCol="0" anchor="t" anchorCtr="0">
            <a:noAutofit/>
          </a:bodyPr>
          <a:lstStyle>
            <a:lvl1pPr algn="l">
              <a:defRPr sz="1100">
                <a:solidFill>
                  <a:schemeClr val="bg1"/>
                </a:solidFill>
                <a:latin typeface="+mn-lt"/>
              </a:defRPr>
            </a:lvl1pPr>
          </a:lstStyle>
          <a:p>
            <a:r>
              <a:rPr lang="en-GB" dirty="0">
                <a:solidFill>
                  <a:srgbClr val="646464"/>
                </a:solidFill>
              </a:rPr>
              <a:t>Presentation title</a:t>
            </a:r>
          </a:p>
        </p:txBody>
      </p:sp>
      <p:sp>
        <p:nvSpPr>
          <p:cNvPr id="7" name="TextBox 6"/>
          <p:cNvSpPr txBox="1"/>
          <p:nvPr/>
        </p:nvSpPr>
        <p:spPr>
          <a:xfrm>
            <a:off x="609918" y="6519672"/>
            <a:ext cx="885600" cy="201168"/>
          </a:xfrm>
          <a:prstGeom prst="rect">
            <a:avLst/>
          </a:prstGeom>
          <a:noFill/>
        </p:spPr>
        <p:txBody>
          <a:bodyPr wrap="square" lIns="0" tIns="0" rIns="0" bIns="0" rtlCol="0" anchor="t" anchorCtr="0">
            <a:noAutofit/>
          </a:bodyPr>
          <a:lstStyle/>
          <a:p>
            <a:r>
              <a:rPr lang="en-GB" sz="1100" dirty="0">
                <a:solidFill>
                  <a:srgbClr val="646464"/>
                </a:solidFill>
              </a:rPr>
              <a:t>Page </a:t>
            </a:r>
            <a:fld id="{9AE4D82F-B047-469B-AC52-A46321747EAF}" type="slidenum">
              <a:rPr lang="en-GB" sz="1100" smtClean="0">
                <a:solidFill>
                  <a:srgbClr val="646464"/>
                </a:solidFill>
              </a:rPr>
              <a:pPr/>
              <a:t>‹#›</a:t>
            </a:fld>
            <a:endParaRPr lang="en-GB" sz="1100" dirty="0">
              <a:solidFill>
                <a:srgbClr val="646464"/>
              </a:solidFill>
            </a:endParaRPr>
          </a:p>
        </p:txBody>
      </p:sp>
      <p:sp>
        <p:nvSpPr>
          <p:cNvPr id="4" name="Date Placeholder 3"/>
          <p:cNvSpPr>
            <a:spLocks noGrp="1"/>
          </p:cNvSpPr>
          <p:nvPr>
            <p:ph type="dt" sz="half" idx="2"/>
          </p:nvPr>
        </p:nvSpPr>
        <p:spPr>
          <a:xfrm>
            <a:off x="1495518" y="6519672"/>
            <a:ext cx="1371600" cy="201168"/>
          </a:xfrm>
          <a:prstGeom prst="rect">
            <a:avLst/>
          </a:prstGeom>
        </p:spPr>
        <p:txBody>
          <a:bodyPr vert="horz" wrap="none" lIns="0" tIns="0" rIns="0" bIns="0" rtlCol="0" anchor="t" anchorCtr="0"/>
          <a:lstStyle>
            <a:lvl1pPr algn="l">
              <a:defRPr sz="1100">
                <a:solidFill>
                  <a:schemeClr val="bg1"/>
                </a:solidFill>
                <a:latin typeface="+mn-lt"/>
              </a:defRPr>
            </a:lvl1pPr>
          </a:lstStyle>
          <a:p>
            <a:r>
              <a:rPr lang="en-US" dirty="0">
                <a:solidFill>
                  <a:srgbClr val="646464"/>
                </a:solidFill>
              </a:rPr>
              <a:t>1 January 2014</a:t>
            </a:r>
          </a:p>
        </p:txBody>
      </p:sp>
      <p:pic>
        <p:nvPicPr>
          <p:cNvPr id="12" name="Picture 1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1190960" y="6327648"/>
            <a:ext cx="399919" cy="408838"/>
          </a:xfrm>
          <a:prstGeom prst="rect">
            <a:avLst/>
          </a:prstGeom>
        </p:spPr>
      </p:pic>
      <p:sp>
        <p:nvSpPr>
          <p:cNvPr id="6" name="hl"/>
          <p:cNvSpPr txBox="1"/>
          <p:nvPr userDrawn="1"/>
        </p:nvSpPr>
        <p:spPr>
          <a:xfrm>
            <a:off x="0" y="0"/>
            <a:ext cx="12198350" cy="193899"/>
          </a:xfrm>
          <a:prstGeom prst="rect">
            <a:avLst/>
          </a:prstGeom>
          <a:noFill/>
        </p:spPr>
        <p:txBody>
          <a:bodyPr vert="horz" wrap="none" lIns="0" tIns="36576" rIns="0" bIns="0" rtlCol="0">
            <a:spAutoFit/>
          </a:bodyPr>
          <a:lstStyle/>
          <a:p>
            <a:pPr marL="356616" indent="-356616">
              <a:lnSpc>
                <a:spcPct val="85000"/>
              </a:lnSpc>
              <a:spcAft>
                <a:spcPts val="600"/>
              </a:spcAft>
              <a:buClr>
                <a:schemeClr val="accent2"/>
              </a:buClr>
              <a:buSzPct val="70000"/>
              <a:buFont typeface="Arial" pitchFamily="34" charset="0"/>
              <a:buChar char="►"/>
            </a:pPr>
            <a:endParaRPr lang="en-CA" sz="1200" dirty="0" err="1" smtClean="0">
              <a:solidFill>
                <a:schemeClr val="bg1"/>
              </a:solidFill>
            </a:endParaRPr>
          </a:p>
        </p:txBody>
      </p:sp>
    </p:spTree>
    <p:extLst>
      <p:ext uri="{BB962C8B-B14F-4D97-AF65-F5344CB8AC3E}">
        <p14:creationId xmlns:p14="http://schemas.microsoft.com/office/powerpoint/2010/main" val="246720418"/>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 id="2147484055" r:id="rId12"/>
    <p:sldLayoutId id="2147484056" r:id="rId13"/>
    <p:sldLayoutId id="2147484057" r:id="rId14"/>
    <p:sldLayoutId id="2147484058" r:id="rId15"/>
    <p:sldLayoutId id="2147484059" r:id="rId16"/>
    <p:sldLayoutId id="2147484060" r:id="rId17"/>
  </p:sldLayoutIdLs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36.xml"/><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45.png"/><Relationship Id="rId1" Type="http://schemas.openxmlformats.org/officeDocument/2006/relationships/slideLayout" Target="../slideLayouts/slideLayout16.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62.jpe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36.xml"/><Relationship Id="rId4" Type="http://schemas.openxmlformats.org/officeDocument/2006/relationships/image" Target="../media/image3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3.jpeg"/><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18" Type="http://schemas.openxmlformats.org/officeDocument/2006/relationships/tags" Target="../tags/tag28.xml"/><Relationship Id="rId26" Type="http://schemas.openxmlformats.org/officeDocument/2006/relationships/tags" Target="../tags/tag36.xml"/><Relationship Id="rId39" Type="http://schemas.openxmlformats.org/officeDocument/2006/relationships/slideLayout" Target="../slideLayouts/slideLayout16.xml"/><Relationship Id="rId3" Type="http://schemas.openxmlformats.org/officeDocument/2006/relationships/tags" Target="../tags/tag13.xml"/><Relationship Id="rId21" Type="http://schemas.openxmlformats.org/officeDocument/2006/relationships/tags" Target="../tags/tag31.xml"/><Relationship Id="rId34" Type="http://schemas.openxmlformats.org/officeDocument/2006/relationships/tags" Target="../tags/tag44.xml"/><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tags" Target="../tags/tag27.xml"/><Relationship Id="rId25" Type="http://schemas.openxmlformats.org/officeDocument/2006/relationships/tags" Target="../tags/tag35.xml"/><Relationship Id="rId33" Type="http://schemas.openxmlformats.org/officeDocument/2006/relationships/tags" Target="../tags/tag43.xml"/><Relationship Id="rId38" Type="http://schemas.openxmlformats.org/officeDocument/2006/relationships/tags" Target="../tags/tag48.xml"/><Relationship Id="rId2" Type="http://schemas.openxmlformats.org/officeDocument/2006/relationships/tags" Target="../tags/tag12.xml"/><Relationship Id="rId16" Type="http://schemas.openxmlformats.org/officeDocument/2006/relationships/tags" Target="../tags/tag26.xml"/><Relationship Id="rId20" Type="http://schemas.openxmlformats.org/officeDocument/2006/relationships/tags" Target="../tags/tag30.xml"/><Relationship Id="rId29" Type="http://schemas.openxmlformats.org/officeDocument/2006/relationships/tags" Target="../tags/tag39.xml"/><Relationship Id="rId41" Type="http://schemas.openxmlformats.org/officeDocument/2006/relationships/image" Target="../media/image3.png"/><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24" Type="http://schemas.openxmlformats.org/officeDocument/2006/relationships/tags" Target="../tags/tag34.xml"/><Relationship Id="rId32" Type="http://schemas.openxmlformats.org/officeDocument/2006/relationships/tags" Target="../tags/tag42.xml"/><Relationship Id="rId37" Type="http://schemas.openxmlformats.org/officeDocument/2006/relationships/tags" Target="../tags/tag47.xml"/><Relationship Id="rId40" Type="http://schemas.openxmlformats.org/officeDocument/2006/relationships/image" Target="../media/image2.png"/><Relationship Id="rId5" Type="http://schemas.openxmlformats.org/officeDocument/2006/relationships/tags" Target="../tags/tag15.xml"/><Relationship Id="rId15" Type="http://schemas.openxmlformats.org/officeDocument/2006/relationships/tags" Target="../tags/tag25.xml"/><Relationship Id="rId23" Type="http://schemas.openxmlformats.org/officeDocument/2006/relationships/tags" Target="../tags/tag33.xml"/><Relationship Id="rId28" Type="http://schemas.openxmlformats.org/officeDocument/2006/relationships/tags" Target="../tags/tag38.xml"/><Relationship Id="rId36" Type="http://schemas.openxmlformats.org/officeDocument/2006/relationships/tags" Target="../tags/tag46.xml"/><Relationship Id="rId10" Type="http://schemas.openxmlformats.org/officeDocument/2006/relationships/tags" Target="../tags/tag20.xml"/><Relationship Id="rId19" Type="http://schemas.openxmlformats.org/officeDocument/2006/relationships/tags" Target="../tags/tag29.xml"/><Relationship Id="rId31" Type="http://schemas.openxmlformats.org/officeDocument/2006/relationships/tags" Target="../tags/tag41.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 Id="rId22" Type="http://schemas.openxmlformats.org/officeDocument/2006/relationships/tags" Target="../tags/tag32.xml"/><Relationship Id="rId27" Type="http://schemas.openxmlformats.org/officeDocument/2006/relationships/tags" Target="../tags/tag37.xml"/><Relationship Id="rId30" Type="http://schemas.openxmlformats.org/officeDocument/2006/relationships/tags" Target="../tags/tag40.xml"/><Relationship Id="rId35" Type="http://schemas.openxmlformats.org/officeDocument/2006/relationships/tags" Target="../tags/tag45.xml"/></Relationships>
</file>

<file path=ppt/slides/_rels/slide26.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tags" Target="../tags/tag61.xml"/><Relationship Id="rId18" Type="http://schemas.openxmlformats.org/officeDocument/2006/relationships/tags" Target="../tags/tag66.xml"/><Relationship Id="rId26" Type="http://schemas.openxmlformats.org/officeDocument/2006/relationships/tags" Target="../tags/tag74.xml"/><Relationship Id="rId39" Type="http://schemas.openxmlformats.org/officeDocument/2006/relationships/slideLayout" Target="../slideLayouts/slideLayout16.xml"/><Relationship Id="rId3" Type="http://schemas.openxmlformats.org/officeDocument/2006/relationships/tags" Target="../tags/tag51.xml"/><Relationship Id="rId21" Type="http://schemas.openxmlformats.org/officeDocument/2006/relationships/tags" Target="../tags/tag69.xml"/><Relationship Id="rId34" Type="http://schemas.openxmlformats.org/officeDocument/2006/relationships/tags" Target="../tags/tag82.xml"/><Relationship Id="rId7" Type="http://schemas.openxmlformats.org/officeDocument/2006/relationships/tags" Target="../tags/tag55.xml"/><Relationship Id="rId12" Type="http://schemas.openxmlformats.org/officeDocument/2006/relationships/tags" Target="../tags/tag60.xml"/><Relationship Id="rId17" Type="http://schemas.openxmlformats.org/officeDocument/2006/relationships/tags" Target="../tags/tag65.xml"/><Relationship Id="rId25" Type="http://schemas.openxmlformats.org/officeDocument/2006/relationships/tags" Target="../tags/tag73.xml"/><Relationship Id="rId33" Type="http://schemas.openxmlformats.org/officeDocument/2006/relationships/tags" Target="../tags/tag81.xml"/><Relationship Id="rId38" Type="http://schemas.openxmlformats.org/officeDocument/2006/relationships/tags" Target="../tags/tag86.xml"/><Relationship Id="rId2" Type="http://schemas.openxmlformats.org/officeDocument/2006/relationships/tags" Target="../tags/tag50.xml"/><Relationship Id="rId16" Type="http://schemas.openxmlformats.org/officeDocument/2006/relationships/tags" Target="../tags/tag64.xml"/><Relationship Id="rId20" Type="http://schemas.openxmlformats.org/officeDocument/2006/relationships/tags" Target="../tags/tag68.xml"/><Relationship Id="rId29" Type="http://schemas.openxmlformats.org/officeDocument/2006/relationships/tags" Target="../tags/tag77.xml"/><Relationship Id="rId41" Type="http://schemas.openxmlformats.org/officeDocument/2006/relationships/image" Target="../media/image3.png"/><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tags" Target="../tags/tag59.xml"/><Relationship Id="rId24" Type="http://schemas.openxmlformats.org/officeDocument/2006/relationships/tags" Target="../tags/tag72.xml"/><Relationship Id="rId32" Type="http://schemas.openxmlformats.org/officeDocument/2006/relationships/tags" Target="../tags/tag80.xml"/><Relationship Id="rId37" Type="http://schemas.openxmlformats.org/officeDocument/2006/relationships/tags" Target="../tags/tag85.xml"/><Relationship Id="rId40" Type="http://schemas.openxmlformats.org/officeDocument/2006/relationships/image" Target="../media/image2.png"/><Relationship Id="rId5" Type="http://schemas.openxmlformats.org/officeDocument/2006/relationships/tags" Target="../tags/tag53.xml"/><Relationship Id="rId15" Type="http://schemas.openxmlformats.org/officeDocument/2006/relationships/tags" Target="../tags/tag63.xml"/><Relationship Id="rId23" Type="http://schemas.openxmlformats.org/officeDocument/2006/relationships/tags" Target="../tags/tag71.xml"/><Relationship Id="rId28" Type="http://schemas.openxmlformats.org/officeDocument/2006/relationships/tags" Target="../tags/tag76.xml"/><Relationship Id="rId36" Type="http://schemas.openxmlformats.org/officeDocument/2006/relationships/tags" Target="../tags/tag84.xml"/><Relationship Id="rId10" Type="http://schemas.openxmlformats.org/officeDocument/2006/relationships/tags" Target="../tags/tag58.xml"/><Relationship Id="rId19" Type="http://schemas.openxmlformats.org/officeDocument/2006/relationships/tags" Target="../tags/tag67.xml"/><Relationship Id="rId31" Type="http://schemas.openxmlformats.org/officeDocument/2006/relationships/tags" Target="../tags/tag79.xml"/><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tags" Target="../tags/tag62.xml"/><Relationship Id="rId22" Type="http://schemas.openxmlformats.org/officeDocument/2006/relationships/tags" Target="../tags/tag70.xml"/><Relationship Id="rId27" Type="http://schemas.openxmlformats.org/officeDocument/2006/relationships/tags" Target="../tags/tag75.xml"/><Relationship Id="rId30" Type="http://schemas.openxmlformats.org/officeDocument/2006/relationships/tags" Target="../tags/tag78.xml"/><Relationship Id="rId35" Type="http://schemas.openxmlformats.org/officeDocument/2006/relationships/tags" Target="../tags/tag8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tags" Target="../tags/tag94.xml"/><Relationship Id="rId13" Type="http://schemas.openxmlformats.org/officeDocument/2006/relationships/tags" Target="../tags/tag99.xml"/><Relationship Id="rId18" Type="http://schemas.openxmlformats.org/officeDocument/2006/relationships/tags" Target="../tags/tag104.xml"/><Relationship Id="rId26" Type="http://schemas.openxmlformats.org/officeDocument/2006/relationships/tags" Target="../tags/tag112.xml"/><Relationship Id="rId39" Type="http://schemas.openxmlformats.org/officeDocument/2006/relationships/tags" Target="../tags/tag125.xml"/><Relationship Id="rId3" Type="http://schemas.openxmlformats.org/officeDocument/2006/relationships/tags" Target="../tags/tag89.xml"/><Relationship Id="rId21" Type="http://schemas.openxmlformats.org/officeDocument/2006/relationships/tags" Target="../tags/tag107.xml"/><Relationship Id="rId34" Type="http://schemas.openxmlformats.org/officeDocument/2006/relationships/tags" Target="../tags/tag120.xml"/><Relationship Id="rId42" Type="http://schemas.openxmlformats.org/officeDocument/2006/relationships/image" Target="../media/image2.png"/><Relationship Id="rId7" Type="http://schemas.openxmlformats.org/officeDocument/2006/relationships/tags" Target="../tags/tag93.xml"/><Relationship Id="rId12" Type="http://schemas.openxmlformats.org/officeDocument/2006/relationships/tags" Target="../tags/tag98.xml"/><Relationship Id="rId17" Type="http://schemas.openxmlformats.org/officeDocument/2006/relationships/tags" Target="../tags/tag103.xml"/><Relationship Id="rId25" Type="http://schemas.openxmlformats.org/officeDocument/2006/relationships/tags" Target="../tags/tag111.xml"/><Relationship Id="rId33" Type="http://schemas.openxmlformats.org/officeDocument/2006/relationships/tags" Target="../tags/tag119.xml"/><Relationship Id="rId38" Type="http://schemas.openxmlformats.org/officeDocument/2006/relationships/tags" Target="../tags/tag124.xml"/><Relationship Id="rId2" Type="http://schemas.openxmlformats.org/officeDocument/2006/relationships/tags" Target="../tags/tag88.xml"/><Relationship Id="rId16" Type="http://schemas.openxmlformats.org/officeDocument/2006/relationships/tags" Target="../tags/tag102.xml"/><Relationship Id="rId20" Type="http://schemas.openxmlformats.org/officeDocument/2006/relationships/tags" Target="../tags/tag106.xml"/><Relationship Id="rId29" Type="http://schemas.openxmlformats.org/officeDocument/2006/relationships/tags" Target="../tags/tag115.xml"/><Relationship Id="rId41" Type="http://schemas.openxmlformats.org/officeDocument/2006/relationships/slideLayout" Target="../slideLayouts/slideLayout16.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tags" Target="../tags/tag97.xml"/><Relationship Id="rId24" Type="http://schemas.openxmlformats.org/officeDocument/2006/relationships/tags" Target="../tags/tag110.xml"/><Relationship Id="rId32" Type="http://schemas.openxmlformats.org/officeDocument/2006/relationships/tags" Target="../tags/tag118.xml"/><Relationship Id="rId37" Type="http://schemas.openxmlformats.org/officeDocument/2006/relationships/tags" Target="../tags/tag123.xml"/><Relationship Id="rId40" Type="http://schemas.openxmlformats.org/officeDocument/2006/relationships/tags" Target="../tags/tag126.xml"/><Relationship Id="rId5" Type="http://schemas.openxmlformats.org/officeDocument/2006/relationships/tags" Target="../tags/tag91.xml"/><Relationship Id="rId15" Type="http://schemas.openxmlformats.org/officeDocument/2006/relationships/tags" Target="../tags/tag101.xml"/><Relationship Id="rId23" Type="http://schemas.openxmlformats.org/officeDocument/2006/relationships/tags" Target="../tags/tag109.xml"/><Relationship Id="rId28" Type="http://schemas.openxmlformats.org/officeDocument/2006/relationships/tags" Target="../tags/tag114.xml"/><Relationship Id="rId36" Type="http://schemas.openxmlformats.org/officeDocument/2006/relationships/tags" Target="../tags/tag122.xml"/><Relationship Id="rId10" Type="http://schemas.openxmlformats.org/officeDocument/2006/relationships/tags" Target="../tags/tag96.xml"/><Relationship Id="rId19" Type="http://schemas.openxmlformats.org/officeDocument/2006/relationships/tags" Target="../tags/tag105.xml"/><Relationship Id="rId31" Type="http://schemas.openxmlformats.org/officeDocument/2006/relationships/tags" Target="../tags/tag117.xml"/><Relationship Id="rId4" Type="http://schemas.openxmlformats.org/officeDocument/2006/relationships/tags" Target="../tags/tag90.xml"/><Relationship Id="rId9" Type="http://schemas.openxmlformats.org/officeDocument/2006/relationships/tags" Target="../tags/tag95.xml"/><Relationship Id="rId14" Type="http://schemas.openxmlformats.org/officeDocument/2006/relationships/tags" Target="../tags/tag100.xml"/><Relationship Id="rId22" Type="http://schemas.openxmlformats.org/officeDocument/2006/relationships/tags" Target="../tags/tag108.xml"/><Relationship Id="rId27" Type="http://schemas.openxmlformats.org/officeDocument/2006/relationships/tags" Target="../tags/tag113.xml"/><Relationship Id="rId30" Type="http://schemas.openxmlformats.org/officeDocument/2006/relationships/tags" Target="../tags/tag116.xml"/><Relationship Id="rId35" Type="http://schemas.openxmlformats.org/officeDocument/2006/relationships/tags" Target="../tags/tag121.xml"/><Relationship Id="rId43" Type="http://schemas.openxmlformats.org/officeDocument/2006/relationships/image" Target="../media/image3.png"/></Relationships>
</file>

<file path=ppt/slides/_rels/slide29.xml.rels><?xml version="1.0" encoding="UTF-8" standalone="yes"?>
<Relationships xmlns="http://schemas.openxmlformats.org/package/2006/relationships"><Relationship Id="rId8" Type="http://schemas.openxmlformats.org/officeDocument/2006/relationships/tags" Target="../tags/tag134.xml"/><Relationship Id="rId13" Type="http://schemas.openxmlformats.org/officeDocument/2006/relationships/tags" Target="../tags/tag139.xml"/><Relationship Id="rId18" Type="http://schemas.openxmlformats.org/officeDocument/2006/relationships/tags" Target="../tags/tag144.xml"/><Relationship Id="rId26" Type="http://schemas.openxmlformats.org/officeDocument/2006/relationships/tags" Target="../tags/tag152.xml"/><Relationship Id="rId39" Type="http://schemas.openxmlformats.org/officeDocument/2006/relationships/slideLayout" Target="../slideLayouts/slideLayout16.xml"/><Relationship Id="rId3" Type="http://schemas.openxmlformats.org/officeDocument/2006/relationships/tags" Target="../tags/tag129.xml"/><Relationship Id="rId21" Type="http://schemas.openxmlformats.org/officeDocument/2006/relationships/tags" Target="../tags/tag147.xml"/><Relationship Id="rId34" Type="http://schemas.openxmlformats.org/officeDocument/2006/relationships/tags" Target="../tags/tag160.xml"/><Relationship Id="rId7" Type="http://schemas.openxmlformats.org/officeDocument/2006/relationships/tags" Target="../tags/tag133.xml"/><Relationship Id="rId12" Type="http://schemas.openxmlformats.org/officeDocument/2006/relationships/tags" Target="../tags/tag138.xml"/><Relationship Id="rId17" Type="http://schemas.openxmlformats.org/officeDocument/2006/relationships/tags" Target="../tags/tag143.xml"/><Relationship Id="rId25" Type="http://schemas.openxmlformats.org/officeDocument/2006/relationships/tags" Target="../tags/tag151.xml"/><Relationship Id="rId33" Type="http://schemas.openxmlformats.org/officeDocument/2006/relationships/tags" Target="../tags/tag159.xml"/><Relationship Id="rId38" Type="http://schemas.openxmlformats.org/officeDocument/2006/relationships/tags" Target="../tags/tag164.xml"/><Relationship Id="rId2" Type="http://schemas.openxmlformats.org/officeDocument/2006/relationships/tags" Target="../tags/tag128.xml"/><Relationship Id="rId16" Type="http://schemas.openxmlformats.org/officeDocument/2006/relationships/tags" Target="../tags/tag142.xml"/><Relationship Id="rId20" Type="http://schemas.openxmlformats.org/officeDocument/2006/relationships/tags" Target="../tags/tag146.xml"/><Relationship Id="rId29" Type="http://schemas.openxmlformats.org/officeDocument/2006/relationships/tags" Target="../tags/tag155.xml"/><Relationship Id="rId41" Type="http://schemas.openxmlformats.org/officeDocument/2006/relationships/image" Target="../media/image3.png"/><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tags" Target="../tags/tag137.xml"/><Relationship Id="rId24" Type="http://schemas.openxmlformats.org/officeDocument/2006/relationships/tags" Target="../tags/tag150.xml"/><Relationship Id="rId32" Type="http://schemas.openxmlformats.org/officeDocument/2006/relationships/tags" Target="../tags/tag158.xml"/><Relationship Id="rId37" Type="http://schemas.openxmlformats.org/officeDocument/2006/relationships/tags" Target="../tags/tag163.xml"/><Relationship Id="rId40" Type="http://schemas.openxmlformats.org/officeDocument/2006/relationships/image" Target="../media/image2.png"/><Relationship Id="rId5" Type="http://schemas.openxmlformats.org/officeDocument/2006/relationships/tags" Target="../tags/tag131.xml"/><Relationship Id="rId15" Type="http://schemas.openxmlformats.org/officeDocument/2006/relationships/tags" Target="../tags/tag141.xml"/><Relationship Id="rId23" Type="http://schemas.openxmlformats.org/officeDocument/2006/relationships/tags" Target="../tags/tag149.xml"/><Relationship Id="rId28" Type="http://schemas.openxmlformats.org/officeDocument/2006/relationships/tags" Target="../tags/tag154.xml"/><Relationship Id="rId36" Type="http://schemas.openxmlformats.org/officeDocument/2006/relationships/tags" Target="../tags/tag162.xml"/><Relationship Id="rId10" Type="http://schemas.openxmlformats.org/officeDocument/2006/relationships/tags" Target="../tags/tag136.xml"/><Relationship Id="rId19" Type="http://schemas.openxmlformats.org/officeDocument/2006/relationships/tags" Target="../tags/tag145.xml"/><Relationship Id="rId31" Type="http://schemas.openxmlformats.org/officeDocument/2006/relationships/tags" Target="../tags/tag157.xml"/><Relationship Id="rId4" Type="http://schemas.openxmlformats.org/officeDocument/2006/relationships/tags" Target="../tags/tag130.xml"/><Relationship Id="rId9" Type="http://schemas.openxmlformats.org/officeDocument/2006/relationships/tags" Target="../tags/tag135.xml"/><Relationship Id="rId14" Type="http://schemas.openxmlformats.org/officeDocument/2006/relationships/tags" Target="../tags/tag140.xml"/><Relationship Id="rId22" Type="http://schemas.openxmlformats.org/officeDocument/2006/relationships/tags" Target="../tags/tag148.xml"/><Relationship Id="rId27" Type="http://schemas.openxmlformats.org/officeDocument/2006/relationships/tags" Target="../tags/tag153.xml"/><Relationship Id="rId30" Type="http://schemas.openxmlformats.org/officeDocument/2006/relationships/tags" Target="../tags/tag156.xml"/><Relationship Id="rId35" Type="http://schemas.openxmlformats.org/officeDocument/2006/relationships/tags" Target="../tags/tag161.xml"/></Relationships>
</file>

<file path=ppt/slides/_rels/slide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36.xml"/><Relationship Id="rId4" Type="http://schemas.openxmlformats.org/officeDocument/2006/relationships/image" Target="../media/image38.png"/></Relationships>
</file>

<file path=ppt/slides/_rels/slide30.xml.rels><?xml version="1.0" encoding="UTF-8" standalone="yes"?>
<Relationships xmlns="http://schemas.openxmlformats.org/package/2006/relationships"><Relationship Id="rId8" Type="http://schemas.openxmlformats.org/officeDocument/2006/relationships/tags" Target="../tags/tag172.xml"/><Relationship Id="rId13" Type="http://schemas.openxmlformats.org/officeDocument/2006/relationships/tags" Target="../tags/tag177.xml"/><Relationship Id="rId18" Type="http://schemas.openxmlformats.org/officeDocument/2006/relationships/tags" Target="../tags/tag182.xml"/><Relationship Id="rId26" Type="http://schemas.openxmlformats.org/officeDocument/2006/relationships/tags" Target="../tags/tag190.xml"/><Relationship Id="rId3" Type="http://schemas.openxmlformats.org/officeDocument/2006/relationships/tags" Target="../tags/tag167.xml"/><Relationship Id="rId21" Type="http://schemas.openxmlformats.org/officeDocument/2006/relationships/tags" Target="../tags/tag185.xml"/><Relationship Id="rId34" Type="http://schemas.openxmlformats.org/officeDocument/2006/relationships/image" Target="../media/image3.png"/><Relationship Id="rId7" Type="http://schemas.openxmlformats.org/officeDocument/2006/relationships/tags" Target="../tags/tag171.xml"/><Relationship Id="rId12" Type="http://schemas.openxmlformats.org/officeDocument/2006/relationships/tags" Target="../tags/tag176.xml"/><Relationship Id="rId17" Type="http://schemas.openxmlformats.org/officeDocument/2006/relationships/tags" Target="../tags/tag181.xml"/><Relationship Id="rId25" Type="http://schemas.openxmlformats.org/officeDocument/2006/relationships/tags" Target="../tags/tag189.xml"/><Relationship Id="rId33" Type="http://schemas.openxmlformats.org/officeDocument/2006/relationships/image" Target="../media/image2.png"/><Relationship Id="rId2" Type="http://schemas.openxmlformats.org/officeDocument/2006/relationships/tags" Target="../tags/tag166.xml"/><Relationship Id="rId16" Type="http://schemas.openxmlformats.org/officeDocument/2006/relationships/tags" Target="../tags/tag180.xml"/><Relationship Id="rId20" Type="http://schemas.openxmlformats.org/officeDocument/2006/relationships/tags" Target="../tags/tag184.xml"/><Relationship Id="rId29" Type="http://schemas.openxmlformats.org/officeDocument/2006/relationships/tags" Target="../tags/tag193.xml"/><Relationship Id="rId1" Type="http://schemas.openxmlformats.org/officeDocument/2006/relationships/tags" Target="../tags/tag165.xml"/><Relationship Id="rId6" Type="http://schemas.openxmlformats.org/officeDocument/2006/relationships/tags" Target="../tags/tag170.xml"/><Relationship Id="rId11" Type="http://schemas.openxmlformats.org/officeDocument/2006/relationships/tags" Target="../tags/tag175.xml"/><Relationship Id="rId24" Type="http://schemas.openxmlformats.org/officeDocument/2006/relationships/tags" Target="../tags/tag188.xml"/><Relationship Id="rId32" Type="http://schemas.openxmlformats.org/officeDocument/2006/relationships/slideLayout" Target="../slideLayouts/slideLayout16.xml"/><Relationship Id="rId5" Type="http://schemas.openxmlformats.org/officeDocument/2006/relationships/tags" Target="../tags/tag169.xml"/><Relationship Id="rId15" Type="http://schemas.openxmlformats.org/officeDocument/2006/relationships/tags" Target="../tags/tag179.xml"/><Relationship Id="rId23" Type="http://schemas.openxmlformats.org/officeDocument/2006/relationships/tags" Target="../tags/tag187.xml"/><Relationship Id="rId28" Type="http://schemas.openxmlformats.org/officeDocument/2006/relationships/tags" Target="../tags/tag192.xml"/><Relationship Id="rId10" Type="http://schemas.openxmlformats.org/officeDocument/2006/relationships/tags" Target="../tags/tag174.xml"/><Relationship Id="rId19" Type="http://schemas.openxmlformats.org/officeDocument/2006/relationships/tags" Target="../tags/tag183.xml"/><Relationship Id="rId31" Type="http://schemas.openxmlformats.org/officeDocument/2006/relationships/tags" Target="../tags/tag195.xml"/><Relationship Id="rId4" Type="http://schemas.openxmlformats.org/officeDocument/2006/relationships/tags" Target="../tags/tag168.xml"/><Relationship Id="rId9" Type="http://schemas.openxmlformats.org/officeDocument/2006/relationships/tags" Target="../tags/tag173.xml"/><Relationship Id="rId14" Type="http://schemas.openxmlformats.org/officeDocument/2006/relationships/tags" Target="../tags/tag178.xml"/><Relationship Id="rId22" Type="http://schemas.openxmlformats.org/officeDocument/2006/relationships/tags" Target="../tags/tag186.xml"/><Relationship Id="rId27" Type="http://schemas.openxmlformats.org/officeDocument/2006/relationships/tags" Target="../tags/tag191.xml"/><Relationship Id="rId30" Type="http://schemas.openxmlformats.org/officeDocument/2006/relationships/tags" Target="../tags/tag194.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13" Type="http://schemas.openxmlformats.org/officeDocument/2006/relationships/tags" Target="../tags/tag208.xml"/><Relationship Id="rId18" Type="http://schemas.openxmlformats.org/officeDocument/2006/relationships/tags" Target="../tags/tag213.xml"/><Relationship Id="rId26" Type="http://schemas.openxmlformats.org/officeDocument/2006/relationships/tags" Target="../tags/tag221.xml"/><Relationship Id="rId39" Type="http://schemas.openxmlformats.org/officeDocument/2006/relationships/tags" Target="../tags/tag234.xml"/><Relationship Id="rId21" Type="http://schemas.openxmlformats.org/officeDocument/2006/relationships/tags" Target="../tags/tag216.xml"/><Relationship Id="rId34" Type="http://schemas.openxmlformats.org/officeDocument/2006/relationships/tags" Target="../tags/tag229.xml"/><Relationship Id="rId42" Type="http://schemas.openxmlformats.org/officeDocument/2006/relationships/tags" Target="../tags/tag237.xml"/><Relationship Id="rId47" Type="http://schemas.openxmlformats.org/officeDocument/2006/relationships/tags" Target="../tags/tag242.xml"/><Relationship Id="rId50" Type="http://schemas.openxmlformats.org/officeDocument/2006/relationships/tags" Target="../tags/tag245.xml"/><Relationship Id="rId55" Type="http://schemas.openxmlformats.org/officeDocument/2006/relationships/image" Target="../media/image3.png"/><Relationship Id="rId7" Type="http://schemas.openxmlformats.org/officeDocument/2006/relationships/tags" Target="../tags/tag202.xml"/><Relationship Id="rId12" Type="http://schemas.openxmlformats.org/officeDocument/2006/relationships/tags" Target="../tags/tag207.xml"/><Relationship Id="rId17" Type="http://schemas.openxmlformats.org/officeDocument/2006/relationships/tags" Target="../tags/tag212.xml"/><Relationship Id="rId25" Type="http://schemas.openxmlformats.org/officeDocument/2006/relationships/tags" Target="../tags/tag220.xml"/><Relationship Id="rId33" Type="http://schemas.openxmlformats.org/officeDocument/2006/relationships/tags" Target="../tags/tag228.xml"/><Relationship Id="rId38" Type="http://schemas.openxmlformats.org/officeDocument/2006/relationships/tags" Target="../tags/tag233.xml"/><Relationship Id="rId46" Type="http://schemas.openxmlformats.org/officeDocument/2006/relationships/tags" Target="../tags/tag241.xml"/><Relationship Id="rId2" Type="http://schemas.openxmlformats.org/officeDocument/2006/relationships/tags" Target="../tags/tag197.xml"/><Relationship Id="rId16" Type="http://schemas.openxmlformats.org/officeDocument/2006/relationships/tags" Target="../tags/tag211.xml"/><Relationship Id="rId20" Type="http://schemas.openxmlformats.org/officeDocument/2006/relationships/tags" Target="../tags/tag215.xml"/><Relationship Id="rId29" Type="http://schemas.openxmlformats.org/officeDocument/2006/relationships/tags" Target="../tags/tag224.xml"/><Relationship Id="rId41" Type="http://schemas.openxmlformats.org/officeDocument/2006/relationships/tags" Target="../tags/tag236.xml"/><Relationship Id="rId54" Type="http://schemas.openxmlformats.org/officeDocument/2006/relationships/image" Target="../media/image2.png"/><Relationship Id="rId1" Type="http://schemas.openxmlformats.org/officeDocument/2006/relationships/tags" Target="../tags/tag196.xml"/><Relationship Id="rId6" Type="http://schemas.openxmlformats.org/officeDocument/2006/relationships/tags" Target="../tags/tag201.xml"/><Relationship Id="rId11" Type="http://schemas.openxmlformats.org/officeDocument/2006/relationships/tags" Target="../tags/tag206.xml"/><Relationship Id="rId24" Type="http://schemas.openxmlformats.org/officeDocument/2006/relationships/tags" Target="../tags/tag219.xml"/><Relationship Id="rId32" Type="http://schemas.openxmlformats.org/officeDocument/2006/relationships/tags" Target="../tags/tag227.xml"/><Relationship Id="rId37" Type="http://schemas.openxmlformats.org/officeDocument/2006/relationships/tags" Target="../tags/tag232.xml"/><Relationship Id="rId40" Type="http://schemas.openxmlformats.org/officeDocument/2006/relationships/tags" Target="../tags/tag235.xml"/><Relationship Id="rId45" Type="http://schemas.openxmlformats.org/officeDocument/2006/relationships/tags" Target="../tags/tag240.xml"/><Relationship Id="rId53" Type="http://schemas.openxmlformats.org/officeDocument/2006/relationships/slideLayout" Target="../slideLayouts/slideLayout16.xml"/><Relationship Id="rId5" Type="http://schemas.openxmlformats.org/officeDocument/2006/relationships/tags" Target="../tags/tag200.xml"/><Relationship Id="rId15" Type="http://schemas.openxmlformats.org/officeDocument/2006/relationships/tags" Target="../tags/tag210.xml"/><Relationship Id="rId23" Type="http://schemas.openxmlformats.org/officeDocument/2006/relationships/tags" Target="../tags/tag218.xml"/><Relationship Id="rId28" Type="http://schemas.openxmlformats.org/officeDocument/2006/relationships/tags" Target="../tags/tag223.xml"/><Relationship Id="rId36" Type="http://schemas.openxmlformats.org/officeDocument/2006/relationships/tags" Target="../tags/tag231.xml"/><Relationship Id="rId49" Type="http://schemas.openxmlformats.org/officeDocument/2006/relationships/tags" Target="../tags/tag244.xml"/><Relationship Id="rId10" Type="http://schemas.openxmlformats.org/officeDocument/2006/relationships/tags" Target="../tags/tag205.xml"/><Relationship Id="rId19" Type="http://schemas.openxmlformats.org/officeDocument/2006/relationships/tags" Target="../tags/tag214.xml"/><Relationship Id="rId31" Type="http://schemas.openxmlformats.org/officeDocument/2006/relationships/tags" Target="../tags/tag226.xml"/><Relationship Id="rId44" Type="http://schemas.openxmlformats.org/officeDocument/2006/relationships/tags" Target="../tags/tag239.xml"/><Relationship Id="rId52" Type="http://schemas.openxmlformats.org/officeDocument/2006/relationships/tags" Target="../tags/tag247.xml"/><Relationship Id="rId4" Type="http://schemas.openxmlformats.org/officeDocument/2006/relationships/tags" Target="../tags/tag199.xml"/><Relationship Id="rId9" Type="http://schemas.openxmlformats.org/officeDocument/2006/relationships/tags" Target="../tags/tag204.xml"/><Relationship Id="rId14" Type="http://schemas.openxmlformats.org/officeDocument/2006/relationships/tags" Target="../tags/tag209.xml"/><Relationship Id="rId22" Type="http://schemas.openxmlformats.org/officeDocument/2006/relationships/tags" Target="../tags/tag217.xml"/><Relationship Id="rId27" Type="http://schemas.openxmlformats.org/officeDocument/2006/relationships/tags" Target="../tags/tag222.xml"/><Relationship Id="rId30" Type="http://schemas.openxmlformats.org/officeDocument/2006/relationships/tags" Target="../tags/tag225.xml"/><Relationship Id="rId35" Type="http://schemas.openxmlformats.org/officeDocument/2006/relationships/tags" Target="../tags/tag230.xml"/><Relationship Id="rId43" Type="http://schemas.openxmlformats.org/officeDocument/2006/relationships/tags" Target="../tags/tag238.xml"/><Relationship Id="rId48" Type="http://schemas.openxmlformats.org/officeDocument/2006/relationships/tags" Target="../tags/tag243.xml"/><Relationship Id="rId8" Type="http://schemas.openxmlformats.org/officeDocument/2006/relationships/tags" Target="../tags/tag203.xml"/><Relationship Id="rId51" Type="http://schemas.openxmlformats.org/officeDocument/2006/relationships/tags" Target="../tags/tag246.xml"/><Relationship Id="rId3" Type="http://schemas.openxmlformats.org/officeDocument/2006/relationships/tags" Target="../tags/tag198.xml"/></Relationships>
</file>

<file path=ppt/slides/_rels/slide33.xml.rels><?xml version="1.0" encoding="UTF-8" standalone="yes"?>
<Relationships xmlns="http://schemas.openxmlformats.org/package/2006/relationships"><Relationship Id="rId8" Type="http://schemas.openxmlformats.org/officeDocument/2006/relationships/tags" Target="../tags/tag255.xml"/><Relationship Id="rId13" Type="http://schemas.openxmlformats.org/officeDocument/2006/relationships/tags" Target="../tags/tag260.xml"/><Relationship Id="rId18" Type="http://schemas.openxmlformats.org/officeDocument/2006/relationships/tags" Target="../tags/tag265.xml"/><Relationship Id="rId26" Type="http://schemas.openxmlformats.org/officeDocument/2006/relationships/tags" Target="../tags/tag273.xml"/><Relationship Id="rId3" Type="http://schemas.openxmlformats.org/officeDocument/2006/relationships/tags" Target="../tags/tag250.xml"/><Relationship Id="rId21" Type="http://schemas.openxmlformats.org/officeDocument/2006/relationships/tags" Target="../tags/tag268.xml"/><Relationship Id="rId7" Type="http://schemas.openxmlformats.org/officeDocument/2006/relationships/tags" Target="../tags/tag254.xml"/><Relationship Id="rId12" Type="http://schemas.openxmlformats.org/officeDocument/2006/relationships/tags" Target="../tags/tag259.xml"/><Relationship Id="rId17" Type="http://schemas.openxmlformats.org/officeDocument/2006/relationships/tags" Target="../tags/tag264.xml"/><Relationship Id="rId25" Type="http://schemas.openxmlformats.org/officeDocument/2006/relationships/tags" Target="../tags/tag272.xml"/><Relationship Id="rId2" Type="http://schemas.openxmlformats.org/officeDocument/2006/relationships/tags" Target="../tags/tag249.xml"/><Relationship Id="rId16" Type="http://schemas.openxmlformats.org/officeDocument/2006/relationships/tags" Target="../tags/tag263.xml"/><Relationship Id="rId20" Type="http://schemas.openxmlformats.org/officeDocument/2006/relationships/tags" Target="../tags/tag267.xml"/><Relationship Id="rId29" Type="http://schemas.openxmlformats.org/officeDocument/2006/relationships/image" Target="../media/image2.png"/><Relationship Id="rId1" Type="http://schemas.openxmlformats.org/officeDocument/2006/relationships/tags" Target="../tags/tag248.xml"/><Relationship Id="rId6" Type="http://schemas.openxmlformats.org/officeDocument/2006/relationships/tags" Target="../tags/tag253.xml"/><Relationship Id="rId11" Type="http://schemas.openxmlformats.org/officeDocument/2006/relationships/tags" Target="../tags/tag258.xml"/><Relationship Id="rId24" Type="http://schemas.openxmlformats.org/officeDocument/2006/relationships/tags" Target="../tags/tag271.xml"/><Relationship Id="rId5" Type="http://schemas.openxmlformats.org/officeDocument/2006/relationships/tags" Target="../tags/tag252.xml"/><Relationship Id="rId15" Type="http://schemas.openxmlformats.org/officeDocument/2006/relationships/tags" Target="../tags/tag262.xml"/><Relationship Id="rId23" Type="http://schemas.openxmlformats.org/officeDocument/2006/relationships/tags" Target="../tags/tag270.xml"/><Relationship Id="rId28" Type="http://schemas.openxmlformats.org/officeDocument/2006/relationships/slideLayout" Target="../slideLayouts/slideLayout16.xml"/><Relationship Id="rId10" Type="http://schemas.openxmlformats.org/officeDocument/2006/relationships/tags" Target="../tags/tag257.xml"/><Relationship Id="rId19" Type="http://schemas.openxmlformats.org/officeDocument/2006/relationships/tags" Target="../tags/tag266.xml"/><Relationship Id="rId4" Type="http://schemas.openxmlformats.org/officeDocument/2006/relationships/tags" Target="../tags/tag251.xml"/><Relationship Id="rId9" Type="http://schemas.openxmlformats.org/officeDocument/2006/relationships/tags" Target="../tags/tag256.xml"/><Relationship Id="rId14" Type="http://schemas.openxmlformats.org/officeDocument/2006/relationships/tags" Target="../tags/tag261.xml"/><Relationship Id="rId22" Type="http://schemas.openxmlformats.org/officeDocument/2006/relationships/tags" Target="../tags/tag269.xml"/><Relationship Id="rId27" Type="http://schemas.openxmlformats.org/officeDocument/2006/relationships/tags" Target="../tags/tag274.xml"/><Relationship Id="rId30" Type="http://schemas.openxmlformats.org/officeDocument/2006/relationships/image" Target="../media/image3.png"/></Relationships>
</file>

<file path=ppt/slides/_rels/slide34.xml.rels><?xml version="1.0" encoding="UTF-8" standalone="yes"?>
<Relationships xmlns="http://schemas.openxmlformats.org/package/2006/relationships"><Relationship Id="rId13" Type="http://schemas.openxmlformats.org/officeDocument/2006/relationships/tags" Target="../tags/tag287.xml"/><Relationship Id="rId18" Type="http://schemas.openxmlformats.org/officeDocument/2006/relationships/tags" Target="../tags/tag292.xml"/><Relationship Id="rId26" Type="http://schemas.openxmlformats.org/officeDocument/2006/relationships/tags" Target="../tags/tag300.xml"/><Relationship Id="rId39" Type="http://schemas.openxmlformats.org/officeDocument/2006/relationships/tags" Target="../tags/tag313.xml"/><Relationship Id="rId3" Type="http://schemas.openxmlformats.org/officeDocument/2006/relationships/tags" Target="../tags/tag277.xml"/><Relationship Id="rId21" Type="http://schemas.openxmlformats.org/officeDocument/2006/relationships/tags" Target="../tags/tag295.xml"/><Relationship Id="rId34" Type="http://schemas.openxmlformats.org/officeDocument/2006/relationships/tags" Target="../tags/tag308.xml"/><Relationship Id="rId42" Type="http://schemas.openxmlformats.org/officeDocument/2006/relationships/tags" Target="../tags/tag316.xml"/><Relationship Id="rId47" Type="http://schemas.openxmlformats.org/officeDocument/2006/relationships/slideLayout" Target="../slideLayouts/slideLayout16.xml"/><Relationship Id="rId7" Type="http://schemas.openxmlformats.org/officeDocument/2006/relationships/tags" Target="../tags/tag281.xml"/><Relationship Id="rId12" Type="http://schemas.openxmlformats.org/officeDocument/2006/relationships/tags" Target="../tags/tag286.xml"/><Relationship Id="rId17" Type="http://schemas.openxmlformats.org/officeDocument/2006/relationships/tags" Target="../tags/tag291.xml"/><Relationship Id="rId25" Type="http://schemas.openxmlformats.org/officeDocument/2006/relationships/tags" Target="../tags/tag299.xml"/><Relationship Id="rId33" Type="http://schemas.openxmlformats.org/officeDocument/2006/relationships/tags" Target="../tags/tag307.xml"/><Relationship Id="rId38" Type="http://schemas.openxmlformats.org/officeDocument/2006/relationships/tags" Target="../tags/tag312.xml"/><Relationship Id="rId46" Type="http://schemas.openxmlformats.org/officeDocument/2006/relationships/tags" Target="../tags/tag320.xml"/><Relationship Id="rId2" Type="http://schemas.openxmlformats.org/officeDocument/2006/relationships/tags" Target="../tags/tag276.xml"/><Relationship Id="rId16" Type="http://schemas.openxmlformats.org/officeDocument/2006/relationships/tags" Target="../tags/tag290.xml"/><Relationship Id="rId20" Type="http://schemas.openxmlformats.org/officeDocument/2006/relationships/tags" Target="../tags/tag294.xml"/><Relationship Id="rId29" Type="http://schemas.openxmlformats.org/officeDocument/2006/relationships/tags" Target="../tags/tag303.xml"/><Relationship Id="rId41" Type="http://schemas.openxmlformats.org/officeDocument/2006/relationships/tags" Target="../tags/tag315.xml"/><Relationship Id="rId1" Type="http://schemas.openxmlformats.org/officeDocument/2006/relationships/tags" Target="../tags/tag275.xml"/><Relationship Id="rId6" Type="http://schemas.openxmlformats.org/officeDocument/2006/relationships/tags" Target="../tags/tag280.xml"/><Relationship Id="rId11" Type="http://schemas.openxmlformats.org/officeDocument/2006/relationships/tags" Target="../tags/tag285.xml"/><Relationship Id="rId24" Type="http://schemas.openxmlformats.org/officeDocument/2006/relationships/tags" Target="../tags/tag298.xml"/><Relationship Id="rId32" Type="http://schemas.openxmlformats.org/officeDocument/2006/relationships/tags" Target="../tags/tag306.xml"/><Relationship Id="rId37" Type="http://schemas.openxmlformats.org/officeDocument/2006/relationships/tags" Target="../tags/tag311.xml"/><Relationship Id="rId40" Type="http://schemas.openxmlformats.org/officeDocument/2006/relationships/tags" Target="../tags/tag314.xml"/><Relationship Id="rId45" Type="http://schemas.openxmlformats.org/officeDocument/2006/relationships/tags" Target="../tags/tag319.xml"/><Relationship Id="rId5" Type="http://schemas.openxmlformats.org/officeDocument/2006/relationships/tags" Target="../tags/tag279.xml"/><Relationship Id="rId15" Type="http://schemas.openxmlformats.org/officeDocument/2006/relationships/tags" Target="../tags/tag289.xml"/><Relationship Id="rId23" Type="http://schemas.openxmlformats.org/officeDocument/2006/relationships/tags" Target="../tags/tag297.xml"/><Relationship Id="rId28" Type="http://schemas.openxmlformats.org/officeDocument/2006/relationships/tags" Target="../tags/tag302.xml"/><Relationship Id="rId36" Type="http://schemas.openxmlformats.org/officeDocument/2006/relationships/tags" Target="../tags/tag310.xml"/><Relationship Id="rId49" Type="http://schemas.openxmlformats.org/officeDocument/2006/relationships/image" Target="../media/image3.png"/><Relationship Id="rId10" Type="http://schemas.openxmlformats.org/officeDocument/2006/relationships/tags" Target="../tags/tag284.xml"/><Relationship Id="rId19" Type="http://schemas.openxmlformats.org/officeDocument/2006/relationships/tags" Target="../tags/tag293.xml"/><Relationship Id="rId31" Type="http://schemas.openxmlformats.org/officeDocument/2006/relationships/tags" Target="../tags/tag305.xml"/><Relationship Id="rId44" Type="http://schemas.openxmlformats.org/officeDocument/2006/relationships/tags" Target="../tags/tag318.xml"/><Relationship Id="rId4" Type="http://schemas.openxmlformats.org/officeDocument/2006/relationships/tags" Target="../tags/tag278.xml"/><Relationship Id="rId9" Type="http://schemas.openxmlformats.org/officeDocument/2006/relationships/tags" Target="../tags/tag283.xml"/><Relationship Id="rId14" Type="http://schemas.openxmlformats.org/officeDocument/2006/relationships/tags" Target="../tags/tag288.xml"/><Relationship Id="rId22" Type="http://schemas.openxmlformats.org/officeDocument/2006/relationships/tags" Target="../tags/tag296.xml"/><Relationship Id="rId27" Type="http://schemas.openxmlformats.org/officeDocument/2006/relationships/tags" Target="../tags/tag301.xml"/><Relationship Id="rId30" Type="http://schemas.openxmlformats.org/officeDocument/2006/relationships/tags" Target="../tags/tag304.xml"/><Relationship Id="rId35" Type="http://schemas.openxmlformats.org/officeDocument/2006/relationships/tags" Target="../tags/tag309.xml"/><Relationship Id="rId43" Type="http://schemas.openxmlformats.org/officeDocument/2006/relationships/tags" Target="../tags/tag317.xml"/><Relationship Id="rId48" Type="http://schemas.openxmlformats.org/officeDocument/2006/relationships/image" Target="../media/image2.png"/><Relationship Id="rId8" Type="http://schemas.openxmlformats.org/officeDocument/2006/relationships/tags" Target="../tags/tag28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322.xml"/><Relationship Id="rId1" Type="http://schemas.openxmlformats.org/officeDocument/2006/relationships/tags" Target="../tags/tag321.xml"/><Relationship Id="rId4" Type="http://schemas.openxmlformats.org/officeDocument/2006/relationships/image" Target="../media/image62.jpeg"/></Relationships>
</file>

<file path=ppt/slides/_rels/slide36.xml.rels><?xml version="1.0" encoding="UTF-8" standalone="yes"?>
<Relationships xmlns="http://schemas.openxmlformats.org/package/2006/relationships"><Relationship Id="rId8" Type="http://schemas.openxmlformats.org/officeDocument/2006/relationships/tags" Target="../tags/tag330.xml"/><Relationship Id="rId13" Type="http://schemas.openxmlformats.org/officeDocument/2006/relationships/tags" Target="../tags/tag335.xml"/><Relationship Id="rId3" Type="http://schemas.openxmlformats.org/officeDocument/2006/relationships/tags" Target="../tags/tag325.xml"/><Relationship Id="rId7" Type="http://schemas.openxmlformats.org/officeDocument/2006/relationships/tags" Target="../tags/tag329.xml"/><Relationship Id="rId12" Type="http://schemas.openxmlformats.org/officeDocument/2006/relationships/tags" Target="../tags/tag334.xml"/><Relationship Id="rId2" Type="http://schemas.openxmlformats.org/officeDocument/2006/relationships/tags" Target="../tags/tag324.xml"/><Relationship Id="rId16" Type="http://schemas.openxmlformats.org/officeDocument/2006/relationships/image" Target="../media/image3.png"/><Relationship Id="rId1" Type="http://schemas.openxmlformats.org/officeDocument/2006/relationships/tags" Target="../tags/tag323.xml"/><Relationship Id="rId6" Type="http://schemas.openxmlformats.org/officeDocument/2006/relationships/tags" Target="../tags/tag328.xml"/><Relationship Id="rId11" Type="http://schemas.openxmlformats.org/officeDocument/2006/relationships/tags" Target="../tags/tag333.xml"/><Relationship Id="rId5" Type="http://schemas.openxmlformats.org/officeDocument/2006/relationships/tags" Target="../tags/tag327.xml"/><Relationship Id="rId15" Type="http://schemas.openxmlformats.org/officeDocument/2006/relationships/image" Target="../media/image2.png"/><Relationship Id="rId10" Type="http://schemas.openxmlformats.org/officeDocument/2006/relationships/tags" Target="../tags/tag332.xml"/><Relationship Id="rId4" Type="http://schemas.openxmlformats.org/officeDocument/2006/relationships/tags" Target="../tags/tag326.xml"/><Relationship Id="rId9" Type="http://schemas.openxmlformats.org/officeDocument/2006/relationships/tags" Target="../tags/tag331.xml"/><Relationship Id="rId14"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8" Type="http://schemas.openxmlformats.org/officeDocument/2006/relationships/tags" Target="../tags/tag343.xml"/><Relationship Id="rId13" Type="http://schemas.openxmlformats.org/officeDocument/2006/relationships/tags" Target="../tags/tag348.xml"/><Relationship Id="rId18" Type="http://schemas.openxmlformats.org/officeDocument/2006/relationships/tags" Target="../tags/tag353.xml"/><Relationship Id="rId26" Type="http://schemas.openxmlformats.org/officeDocument/2006/relationships/tags" Target="../tags/tag361.xml"/><Relationship Id="rId39" Type="http://schemas.openxmlformats.org/officeDocument/2006/relationships/tags" Target="../tags/tag374.xml"/><Relationship Id="rId3" Type="http://schemas.openxmlformats.org/officeDocument/2006/relationships/tags" Target="../tags/tag338.xml"/><Relationship Id="rId21" Type="http://schemas.openxmlformats.org/officeDocument/2006/relationships/tags" Target="../tags/tag356.xml"/><Relationship Id="rId34" Type="http://schemas.openxmlformats.org/officeDocument/2006/relationships/tags" Target="../tags/tag369.xml"/><Relationship Id="rId42" Type="http://schemas.openxmlformats.org/officeDocument/2006/relationships/image" Target="../media/image3.png"/><Relationship Id="rId7" Type="http://schemas.openxmlformats.org/officeDocument/2006/relationships/tags" Target="../tags/tag342.xml"/><Relationship Id="rId12" Type="http://schemas.openxmlformats.org/officeDocument/2006/relationships/tags" Target="../tags/tag347.xml"/><Relationship Id="rId17" Type="http://schemas.openxmlformats.org/officeDocument/2006/relationships/tags" Target="../tags/tag352.xml"/><Relationship Id="rId25" Type="http://schemas.openxmlformats.org/officeDocument/2006/relationships/tags" Target="../tags/tag360.xml"/><Relationship Id="rId33" Type="http://schemas.openxmlformats.org/officeDocument/2006/relationships/tags" Target="../tags/tag368.xml"/><Relationship Id="rId38" Type="http://schemas.openxmlformats.org/officeDocument/2006/relationships/tags" Target="../tags/tag373.xml"/><Relationship Id="rId2" Type="http://schemas.openxmlformats.org/officeDocument/2006/relationships/tags" Target="../tags/tag337.xml"/><Relationship Id="rId16" Type="http://schemas.openxmlformats.org/officeDocument/2006/relationships/tags" Target="../tags/tag351.xml"/><Relationship Id="rId20" Type="http://schemas.openxmlformats.org/officeDocument/2006/relationships/tags" Target="../tags/tag355.xml"/><Relationship Id="rId29" Type="http://schemas.openxmlformats.org/officeDocument/2006/relationships/tags" Target="../tags/tag364.xml"/><Relationship Id="rId41" Type="http://schemas.openxmlformats.org/officeDocument/2006/relationships/image" Target="../media/image2.png"/><Relationship Id="rId1" Type="http://schemas.openxmlformats.org/officeDocument/2006/relationships/tags" Target="../tags/tag336.xml"/><Relationship Id="rId6" Type="http://schemas.openxmlformats.org/officeDocument/2006/relationships/tags" Target="../tags/tag341.xml"/><Relationship Id="rId11" Type="http://schemas.openxmlformats.org/officeDocument/2006/relationships/tags" Target="../tags/tag346.xml"/><Relationship Id="rId24" Type="http://schemas.openxmlformats.org/officeDocument/2006/relationships/tags" Target="../tags/tag359.xml"/><Relationship Id="rId32" Type="http://schemas.openxmlformats.org/officeDocument/2006/relationships/tags" Target="../tags/tag367.xml"/><Relationship Id="rId37" Type="http://schemas.openxmlformats.org/officeDocument/2006/relationships/tags" Target="../tags/tag372.xml"/><Relationship Id="rId40" Type="http://schemas.openxmlformats.org/officeDocument/2006/relationships/slideLayout" Target="../slideLayouts/slideLayout16.xml"/><Relationship Id="rId5" Type="http://schemas.openxmlformats.org/officeDocument/2006/relationships/tags" Target="../tags/tag340.xml"/><Relationship Id="rId15" Type="http://schemas.openxmlformats.org/officeDocument/2006/relationships/tags" Target="../tags/tag350.xml"/><Relationship Id="rId23" Type="http://schemas.openxmlformats.org/officeDocument/2006/relationships/tags" Target="../tags/tag358.xml"/><Relationship Id="rId28" Type="http://schemas.openxmlformats.org/officeDocument/2006/relationships/tags" Target="../tags/tag363.xml"/><Relationship Id="rId36" Type="http://schemas.openxmlformats.org/officeDocument/2006/relationships/tags" Target="../tags/tag371.xml"/><Relationship Id="rId10" Type="http://schemas.openxmlformats.org/officeDocument/2006/relationships/tags" Target="../tags/tag345.xml"/><Relationship Id="rId19" Type="http://schemas.openxmlformats.org/officeDocument/2006/relationships/tags" Target="../tags/tag354.xml"/><Relationship Id="rId31" Type="http://schemas.openxmlformats.org/officeDocument/2006/relationships/tags" Target="../tags/tag366.xml"/><Relationship Id="rId4" Type="http://schemas.openxmlformats.org/officeDocument/2006/relationships/tags" Target="../tags/tag339.xml"/><Relationship Id="rId9" Type="http://schemas.openxmlformats.org/officeDocument/2006/relationships/tags" Target="../tags/tag344.xml"/><Relationship Id="rId14" Type="http://schemas.openxmlformats.org/officeDocument/2006/relationships/tags" Target="../tags/tag349.xml"/><Relationship Id="rId22" Type="http://schemas.openxmlformats.org/officeDocument/2006/relationships/tags" Target="../tags/tag357.xml"/><Relationship Id="rId27" Type="http://schemas.openxmlformats.org/officeDocument/2006/relationships/tags" Target="../tags/tag362.xml"/><Relationship Id="rId30" Type="http://schemas.openxmlformats.org/officeDocument/2006/relationships/tags" Target="../tags/tag365.xml"/><Relationship Id="rId35" Type="http://schemas.openxmlformats.org/officeDocument/2006/relationships/tags" Target="../tags/tag370.xml"/></Relationships>
</file>

<file path=ppt/slides/_rels/slide38.xml.rels><?xml version="1.0" encoding="UTF-8" standalone="yes"?>
<Relationships xmlns="http://schemas.openxmlformats.org/package/2006/relationships"><Relationship Id="rId8" Type="http://schemas.openxmlformats.org/officeDocument/2006/relationships/tags" Target="../tags/tag382.xml"/><Relationship Id="rId13" Type="http://schemas.openxmlformats.org/officeDocument/2006/relationships/tags" Target="../tags/tag387.xml"/><Relationship Id="rId18" Type="http://schemas.openxmlformats.org/officeDocument/2006/relationships/tags" Target="../tags/tag392.xml"/><Relationship Id="rId26" Type="http://schemas.openxmlformats.org/officeDocument/2006/relationships/tags" Target="../tags/tag400.xml"/><Relationship Id="rId39" Type="http://schemas.openxmlformats.org/officeDocument/2006/relationships/tags" Target="../tags/tag413.xml"/><Relationship Id="rId3" Type="http://schemas.openxmlformats.org/officeDocument/2006/relationships/tags" Target="../tags/tag377.xml"/><Relationship Id="rId21" Type="http://schemas.openxmlformats.org/officeDocument/2006/relationships/tags" Target="../tags/tag395.xml"/><Relationship Id="rId34" Type="http://schemas.openxmlformats.org/officeDocument/2006/relationships/tags" Target="../tags/tag408.xml"/><Relationship Id="rId42" Type="http://schemas.openxmlformats.org/officeDocument/2006/relationships/tags" Target="../tags/tag416.xml"/><Relationship Id="rId47" Type="http://schemas.openxmlformats.org/officeDocument/2006/relationships/image" Target="../media/image2.png"/><Relationship Id="rId7" Type="http://schemas.openxmlformats.org/officeDocument/2006/relationships/tags" Target="../tags/tag381.xml"/><Relationship Id="rId12" Type="http://schemas.openxmlformats.org/officeDocument/2006/relationships/tags" Target="../tags/tag386.xml"/><Relationship Id="rId17" Type="http://schemas.openxmlformats.org/officeDocument/2006/relationships/tags" Target="../tags/tag391.xml"/><Relationship Id="rId25" Type="http://schemas.openxmlformats.org/officeDocument/2006/relationships/tags" Target="../tags/tag399.xml"/><Relationship Id="rId33" Type="http://schemas.openxmlformats.org/officeDocument/2006/relationships/tags" Target="../tags/tag407.xml"/><Relationship Id="rId38" Type="http://schemas.openxmlformats.org/officeDocument/2006/relationships/tags" Target="../tags/tag412.xml"/><Relationship Id="rId46" Type="http://schemas.openxmlformats.org/officeDocument/2006/relationships/slideLayout" Target="../slideLayouts/slideLayout16.xml"/><Relationship Id="rId2" Type="http://schemas.openxmlformats.org/officeDocument/2006/relationships/tags" Target="../tags/tag376.xml"/><Relationship Id="rId16" Type="http://schemas.openxmlformats.org/officeDocument/2006/relationships/tags" Target="../tags/tag390.xml"/><Relationship Id="rId20" Type="http://schemas.openxmlformats.org/officeDocument/2006/relationships/tags" Target="../tags/tag394.xml"/><Relationship Id="rId29" Type="http://schemas.openxmlformats.org/officeDocument/2006/relationships/tags" Target="../tags/tag403.xml"/><Relationship Id="rId41" Type="http://schemas.openxmlformats.org/officeDocument/2006/relationships/tags" Target="../tags/tag415.xml"/><Relationship Id="rId1" Type="http://schemas.openxmlformats.org/officeDocument/2006/relationships/tags" Target="../tags/tag375.xml"/><Relationship Id="rId6" Type="http://schemas.openxmlformats.org/officeDocument/2006/relationships/tags" Target="../tags/tag380.xml"/><Relationship Id="rId11" Type="http://schemas.openxmlformats.org/officeDocument/2006/relationships/tags" Target="../tags/tag385.xml"/><Relationship Id="rId24" Type="http://schemas.openxmlformats.org/officeDocument/2006/relationships/tags" Target="../tags/tag398.xml"/><Relationship Id="rId32" Type="http://schemas.openxmlformats.org/officeDocument/2006/relationships/tags" Target="../tags/tag406.xml"/><Relationship Id="rId37" Type="http://schemas.openxmlformats.org/officeDocument/2006/relationships/tags" Target="../tags/tag411.xml"/><Relationship Id="rId40" Type="http://schemas.openxmlformats.org/officeDocument/2006/relationships/tags" Target="../tags/tag414.xml"/><Relationship Id="rId45" Type="http://schemas.openxmlformats.org/officeDocument/2006/relationships/tags" Target="../tags/tag419.xml"/><Relationship Id="rId5" Type="http://schemas.openxmlformats.org/officeDocument/2006/relationships/tags" Target="../tags/tag379.xml"/><Relationship Id="rId15" Type="http://schemas.openxmlformats.org/officeDocument/2006/relationships/tags" Target="../tags/tag389.xml"/><Relationship Id="rId23" Type="http://schemas.openxmlformats.org/officeDocument/2006/relationships/tags" Target="../tags/tag397.xml"/><Relationship Id="rId28" Type="http://schemas.openxmlformats.org/officeDocument/2006/relationships/tags" Target="../tags/tag402.xml"/><Relationship Id="rId36" Type="http://schemas.openxmlformats.org/officeDocument/2006/relationships/tags" Target="../tags/tag410.xml"/><Relationship Id="rId10" Type="http://schemas.openxmlformats.org/officeDocument/2006/relationships/tags" Target="../tags/tag384.xml"/><Relationship Id="rId19" Type="http://schemas.openxmlformats.org/officeDocument/2006/relationships/tags" Target="../tags/tag393.xml"/><Relationship Id="rId31" Type="http://schemas.openxmlformats.org/officeDocument/2006/relationships/tags" Target="../tags/tag405.xml"/><Relationship Id="rId44" Type="http://schemas.openxmlformats.org/officeDocument/2006/relationships/tags" Target="../tags/tag418.xml"/><Relationship Id="rId4" Type="http://schemas.openxmlformats.org/officeDocument/2006/relationships/tags" Target="../tags/tag378.xml"/><Relationship Id="rId9" Type="http://schemas.openxmlformats.org/officeDocument/2006/relationships/tags" Target="../tags/tag383.xml"/><Relationship Id="rId14" Type="http://schemas.openxmlformats.org/officeDocument/2006/relationships/tags" Target="../tags/tag388.xml"/><Relationship Id="rId22" Type="http://schemas.openxmlformats.org/officeDocument/2006/relationships/tags" Target="../tags/tag396.xml"/><Relationship Id="rId27" Type="http://schemas.openxmlformats.org/officeDocument/2006/relationships/tags" Target="../tags/tag401.xml"/><Relationship Id="rId30" Type="http://schemas.openxmlformats.org/officeDocument/2006/relationships/tags" Target="../tags/tag404.xml"/><Relationship Id="rId35" Type="http://schemas.openxmlformats.org/officeDocument/2006/relationships/tags" Target="../tags/tag409.xml"/><Relationship Id="rId43" Type="http://schemas.openxmlformats.org/officeDocument/2006/relationships/tags" Target="../tags/tag417.xml"/><Relationship Id="rId48" Type="http://schemas.openxmlformats.org/officeDocument/2006/relationships/image" Target="../media/image3.png"/></Relationships>
</file>

<file path=ppt/slides/_rels/slide39.xml.rels><?xml version="1.0" encoding="UTF-8" standalone="yes"?>
<Relationships xmlns="http://schemas.openxmlformats.org/package/2006/relationships"><Relationship Id="rId8" Type="http://schemas.openxmlformats.org/officeDocument/2006/relationships/tags" Target="../tags/tag427.xml"/><Relationship Id="rId13" Type="http://schemas.openxmlformats.org/officeDocument/2006/relationships/tags" Target="../tags/tag432.xml"/><Relationship Id="rId18" Type="http://schemas.openxmlformats.org/officeDocument/2006/relationships/tags" Target="../tags/tag437.xml"/><Relationship Id="rId26" Type="http://schemas.openxmlformats.org/officeDocument/2006/relationships/tags" Target="../tags/tag445.xml"/><Relationship Id="rId3" Type="http://schemas.openxmlformats.org/officeDocument/2006/relationships/tags" Target="../tags/tag422.xml"/><Relationship Id="rId21" Type="http://schemas.openxmlformats.org/officeDocument/2006/relationships/tags" Target="../tags/tag440.xml"/><Relationship Id="rId7" Type="http://schemas.openxmlformats.org/officeDocument/2006/relationships/tags" Target="../tags/tag426.xml"/><Relationship Id="rId12" Type="http://schemas.openxmlformats.org/officeDocument/2006/relationships/tags" Target="../tags/tag431.xml"/><Relationship Id="rId17" Type="http://schemas.openxmlformats.org/officeDocument/2006/relationships/tags" Target="../tags/tag436.xml"/><Relationship Id="rId25" Type="http://schemas.openxmlformats.org/officeDocument/2006/relationships/tags" Target="../tags/tag444.xml"/><Relationship Id="rId2" Type="http://schemas.openxmlformats.org/officeDocument/2006/relationships/tags" Target="../tags/tag421.xml"/><Relationship Id="rId16" Type="http://schemas.openxmlformats.org/officeDocument/2006/relationships/tags" Target="../tags/tag435.xml"/><Relationship Id="rId20" Type="http://schemas.openxmlformats.org/officeDocument/2006/relationships/tags" Target="../tags/tag439.xml"/><Relationship Id="rId29" Type="http://schemas.openxmlformats.org/officeDocument/2006/relationships/image" Target="../media/image2.png"/><Relationship Id="rId1" Type="http://schemas.openxmlformats.org/officeDocument/2006/relationships/tags" Target="../tags/tag420.xml"/><Relationship Id="rId6" Type="http://schemas.openxmlformats.org/officeDocument/2006/relationships/tags" Target="../tags/tag425.xml"/><Relationship Id="rId11" Type="http://schemas.openxmlformats.org/officeDocument/2006/relationships/tags" Target="../tags/tag430.xml"/><Relationship Id="rId24" Type="http://schemas.openxmlformats.org/officeDocument/2006/relationships/tags" Target="../tags/tag443.xml"/><Relationship Id="rId5" Type="http://schemas.openxmlformats.org/officeDocument/2006/relationships/tags" Target="../tags/tag424.xml"/><Relationship Id="rId15" Type="http://schemas.openxmlformats.org/officeDocument/2006/relationships/tags" Target="../tags/tag434.xml"/><Relationship Id="rId23" Type="http://schemas.openxmlformats.org/officeDocument/2006/relationships/tags" Target="../tags/tag442.xml"/><Relationship Id="rId28" Type="http://schemas.openxmlformats.org/officeDocument/2006/relationships/slideLayout" Target="../slideLayouts/slideLayout16.xml"/><Relationship Id="rId10" Type="http://schemas.openxmlformats.org/officeDocument/2006/relationships/tags" Target="../tags/tag429.xml"/><Relationship Id="rId19" Type="http://schemas.openxmlformats.org/officeDocument/2006/relationships/tags" Target="../tags/tag438.xml"/><Relationship Id="rId4" Type="http://schemas.openxmlformats.org/officeDocument/2006/relationships/tags" Target="../tags/tag423.xml"/><Relationship Id="rId9" Type="http://schemas.openxmlformats.org/officeDocument/2006/relationships/tags" Target="../tags/tag428.xml"/><Relationship Id="rId14" Type="http://schemas.openxmlformats.org/officeDocument/2006/relationships/tags" Target="../tags/tag433.xml"/><Relationship Id="rId22" Type="http://schemas.openxmlformats.org/officeDocument/2006/relationships/tags" Target="../tags/tag441.xml"/><Relationship Id="rId27" Type="http://schemas.openxmlformats.org/officeDocument/2006/relationships/tags" Target="../tags/tag446.xml"/><Relationship Id="rId30"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2.png"/><Relationship Id="rId7" Type="http://schemas.openxmlformats.org/officeDocument/2006/relationships/image" Target="../media/image41.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40.jpg"/><Relationship Id="rId5" Type="http://schemas.openxmlformats.org/officeDocument/2006/relationships/image" Target="../media/image39.jpg"/><Relationship Id="rId10" Type="http://schemas.openxmlformats.org/officeDocument/2006/relationships/image" Target="../media/image44.jpeg"/><Relationship Id="rId4" Type="http://schemas.openxmlformats.org/officeDocument/2006/relationships/image" Target="../media/image3.png"/><Relationship Id="rId9" Type="http://schemas.openxmlformats.org/officeDocument/2006/relationships/image" Target="../media/image43.png"/></Relationships>
</file>

<file path=ppt/slides/_rels/slide40.xml.rels><?xml version="1.0" encoding="UTF-8" standalone="yes"?>
<Relationships xmlns="http://schemas.openxmlformats.org/package/2006/relationships"><Relationship Id="rId8" Type="http://schemas.openxmlformats.org/officeDocument/2006/relationships/tags" Target="../tags/tag454.xml"/><Relationship Id="rId13" Type="http://schemas.openxmlformats.org/officeDocument/2006/relationships/tags" Target="../tags/tag459.xml"/><Relationship Id="rId3" Type="http://schemas.openxmlformats.org/officeDocument/2006/relationships/tags" Target="../tags/tag449.xml"/><Relationship Id="rId7" Type="http://schemas.openxmlformats.org/officeDocument/2006/relationships/tags" Target="../tags/tag453.xml"/><Relationship Id="rId12" Type="http://schemas.openxmlformats.org/officeDocument/2006/relationships/tags" Target="../tags/tag458.xml"/><Relationship Id="rId2" Type="http://schemas.openxmlformats.org/officeDocument/2006/relationships/tags" Target="../tags/tag448.xml"/><Relationship Id="rId16" Type="http://schemas.openxmlformats.org/officeDocument/2006/relationships/image" Target="../media/image3.png"/><Relationship Id="rId1" Type="http://schemas.openxmlformats.org/officeDocument/2006/relationships/tags" Target="../tags/tag447.xml"/><Relationship Id="rId6" Type="http://schemas.openxmlformats.org/officeDocument/2006/relationships/tags" Target="../tags/tag452.xml"/><Relationship Id="rId11" Type="http://schemas.openxmlformats.org/officeDocument/2006/relationships/tags" Target="../tags/tag457.xml"/><Relationship Id="rId5" Type="http://schemas.openxmlformats.org/officeDocument/2006/relationships/tags" Target="../tags/tag451.xml"/><Relationship Id="rId15" Type="http://schemas.openxmlformats.org/officeDocument/2006/relationships/image" Target="../media/image2.png"/><Relationship Id="rId10" Type="http://schemas.openxmlformats.org/officeDocument/2006/relationships/tags" Target="../tags/tag456.xml"/><Relationship Id="rId4" Type="http://schemas.openxmlformats.org/officeDocument/2006/relationships/tags" Target="../tags/tag450.xml"/><Relationship Id="rId9" Type="http://schemas.openxmlformats.org/officeDocument/2006/relationships/tags" Target="../tags/tag455.xml"/><Relationship Id="rId14"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8" Type="http://schemas.openxmlformats.org/officeDocument/2006/relationships/tags" Target="../tags/tag467.xml"/><Relationship Id="rId13" Type="http://schemas.openxmlformats.org/officeDocument/2006/relationships/tags" Target="../tags/tag472.xml"/><Relationship Id="rId18" Type="http://schemas.openxmlformats.org/officeDocument/2006/relationships/tags" Target="../tags/tag477.xml"/><Relationship Id="rId3" Type="http://schemas.openxmlformats.org/officeDocument/2006/relationships/tags" Target="../tags/tag462.xml"/><Relationship Id="rId21" Type="http://schemas.openxmlformats.org/officeDocument/2006/relationships/tags" Target="../tags/tag480.xml"/><Relationship Id="rId7" Type="http://schemas.openxmlformats.org/officeDocument/2006/relationships/tags" Target="../tags/tag466.xml"/><Relationship Id="rId12" Type="http://schemas.openxmlformats.org/officeDocument/2006/relationships/tags" Target="../tags/tag471.xml"/><Relationship Id="rId17" Type="http://schemas.openxmlformats.org/officeDocument/2006/relationships/tags" Target="../tags/tag476.xml"/><Relationship Id="rId2" Type="http://schemas.openxmlformats.org/officeDocument/2006/relationships/tags" Target="../tags/tag461.xml"/><Relationship Id="rId16" Type="http://schemas.openxmlformats.org/officeDocument/2006/relationships/tags" Target="../tags/tag475.xml"/><Relationship Id="rId20" Type="http://schemas.openxmlformats.org/officeDocument/2006/relationships/tags" Target="../tags/tag479.xml"/><Relationship Id="rId1" Type="http://schemas.openxmlformats.org/officeDocument/2006/relationships/tags" Target="../tags/tag460.xml"/><Relationship Id="rId6" Type="http://schemas.openxmlformats.org/officeDocument/2006/relationships/tags" Target="../tags/tag465.xml"/><Relationship Id="rId11" Type="http://schemas.openxmlformats.org/officeDocument/2006/relationships/tags" Target="../tags/tag470.xml"/><Relationship Id="rId24" Type="http://schemas.openxmlformats.org/officeDocument/2006/relationships/image" Target="../media/image3.png"/><Relationship Id="rId5" Type="http://schemas.openxmlformats.org/officeDocument/2006/relationships/tags" Target="../tags/tag464.xml"/><Relationship Id="rId15" Type="http://schemas.openxmlformats.org/officeDocument/2006/relationships/tags" Target="../tags/tag474.xml"/><Relationship Id="rId23" Type="http://schemas.openxmlformats.org/officeDocument/2006/relationships/image" Target="../media/image2.png"/><Relationship Id="rId10" Type="http://schemas.openxmlformats.org/officeDocument/2006/relationships/tags" Target="../tags/tag469.xml"/><Relationship Id="rId19" Type="http://schemas.openxmlformats.org/officeDocument/2006/relationships/tags" Target="../tags/tag478.xml"/><Relationship Id="rId4" Type="http://schemas.openxmlformats.org/officeDocument/2006/relationships/tags" Target="../tags/tag463.xml"/><Relationship Id="rId9" Type="http://schemas.openxmlformats.org/officeDocument/2006/relationships/tags" Target="../tags/tag468.xml"/><Relationship Id="rId14" Type="http://schemas.openxmlformats.org/officeDocument/2006/relationships/tags" Target="../tags/tag473.xml"/><Relationship Id="rId22"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8" Type="http://schemas.openxmlformats.org/officeDocument/2006/relationships/tags" Target="../tags/tag488.xml"/><Relationship Id="rId13" Type="http://schemas.openxmlformats.org/officeDocument/2006/relationships/tags" Target="../tags/tag493.xml"/><Relationship Id="rId18" Type="http://schemas.openxmlformats.org/officeDocument/2006/relationships/tags" Target="../tags/tag498.xml"/><Relationship Id="rId3" Type="http://schemas.openxmlformats.org/officeDocument/2006/relationships/tags" Target="../tags/tag483.xml"/><Relationship Id="rId21" Type="http://schemas.openxmlformats.org/officeDocument/2006/relationships/slideLayout" Target="../slideLayouts/slideLayout16.xml"/><Relationship Id="rId7" Type="http://schemas.openxmlformats.org/officeDocument/2006/relationships/tags" Target="../tags/tag487.xml"/><Relationship Id="rId12" Type="http://schemas.openxmlformats.org/officeDocument/2006/relationships/tags" Target="../tags/tag492.xml"/><Relationship Id="rId17" Type="http://schemas.openxmlformats.org/officeDocument/2006/relationships/tags" Target="../tags/tag497.xml"/><Relationship Id="rId2" Type="http://schemas.openxmlformats.org/officeDocument/2006/relationships/tags" Target="../tags/tag482.xml"/><Relationship Id="rId16" Type="http://schemas.openxmlformats.org/officeDocument/2006/relationships/tags" Target="../tags/tag496.xml"/><Relationship Id="rId20" Type="http://schemas.openxmlformats.org/officeDocument/2006/relationships/tags" Target="../tags/tag500.xml"/><Relationship Id="rId1" Type="http://schemas.openxmlformats.org/officeDocument/2006/relationships/tags" Target="../tags/tag481.xml"/><Relationship Id="rId6" Type="http://schemas.openxmlformats.org/officeDocument/2006/relationships/tags" Target="../tags/tag486.xml"/><Relationship Id="rId11" Type="http://schemas.openxmlformats.org/officeDocument/2006/relationships/tags" Target="../tags/tag491.xml"/><Relationship Id="rId5" Type="http://schemas.openxmlformats.org/officeDocument/2006/relationships/tags" Target="../tags/tag485.xml"/><Relationship Id="rId15" Type="http://schemas.openxmlformats.org/officeDocument/2006/relationships/tags" Target="../tags/tag495.xml"/><Relationship Id="rId23" Type="http://schemas.openxmlformats.org/officeDocument/2006/relationships/image" Target="../media/image38.png"/><Relationship Id="rId10" Type="http://schemas.openxmlformats.org/officeDocument/2006/relationships/tags" Target="../tags/tag490.xml"/><Relationship Id="rId19" Type="http://schemas.openxmlformats.org/officeDocument/2006/relationships/tags" Target="../tags/tag499.xml"/><Relationship Id="rId4" Type="http://schemas.openxmlformats.org/officeDocument/2006/relationships/tags" Target="../tags/tag484.xml"/><Relationship Id="rId9" Type="http://schemas.openxmlformats.org/officeDocument/2006/relationships/tags" Target="../tags/tag489.xml"/><Relationship Id="rId14" Type="http://schemas.openxmlformats.org/officeDocument/2006/relationships/tags" Target="../tags/tag494.xml"/><Relationship Id="rId22" Type="http://schemas.openxmlformats.org/officeDocument/2006/relationships/image" Target="../media/image64.jpeg"/></Relationships>
</file>

<file path=ppt/slides/_rels/slide43.xml.rels><?xml version="1.0" encoding="UTF-8" standalone="yes"?>
<Relationships xmlns="http://schemas.openxmlformats.org/package/2006/relationships"><Relationship Id="rId8" Type="http://schemas.openxmlformats.org/officeDocument/2006/relationships/tags" Target="../tags/tag508.xml"/><Relationship Id="rId13" Type="http://schemas.openxmlformats.org/officeDocument/2006/relationships/image" Target="../media/image65.png"/><Relationship Id="rId18" Type="http://schemas.openxmlformats.org/officeDocument/2006/relationships/image" Target="../media/image69.png"/><Relationship Id="rId3" Type="http://schemas.openxmlformats.org/officeDocument/2006/relationships/tags" Target="../tags/tag503.xml"/><Relationship Id="rId7" Type="http://schemas.openxmlformats.org/officeDocument/2006/relationships/tags" Target="../tags/tag507.xml"/><Relationship Id="rId12" Type="http://schemas.openxmlformats.org/officeDocument/2006/relationships/image" Target="../media/image2.png"/><Relationship Id="rId17" Type="http://schemas.openxmlformats.org/officeDocument/2006/relationships/image" Target="../media/image68.jpeg"/><Relationship Id="rId2" Type="http://schemas.openxmlformats.org/officeDocument/2006/relationships/tags" Target="../tags/tag502.xml"/><Relationship Id="rId16" Type="http://schemas.openxmlformats.org/officeDocument/2006/relationships/image" Target="../media/image67.jpeg"/><Relationship Id="rId20" Type="http://schemas.openxmlformats.org/officeDocument/2006/relationships/image" Target="../media/image71.png"/><Relationship Id="rId1" Type="http://schemas.openxmlformats.org/officeDocument/2006/relationships/tags" Target="../tags/tag501.xml"/><Relationship Id="rId6" Type="http://schemas.openxmlformats.org/officeDocument/2006/relationships/tags" Target="../tags/tag506.xml"/><Relationship Id="rId11" Type="http://schemas.openxmlformats.org/officeDocument/2006/relationships/slideLayout" Target="../slideLayouts/slideLayout16.xml"/><Relationship Id="rId5" Type="http://schemas.openxmlformats.org/officeDocument/2006/relationships/tags" Target="../tags/tag505.xml"/><Relationship Id="rId15" Type="http://schemas.openxmlformats.org/officeDocument/2006/relationships/image" Target="../media/image66.jpeg"/><Relationship Id="rId10" Type="http://schemas.openxmlformats.org/officeDocument/2006/relationships/tags" Target="../tags/tag510.xml"/><Relationship Id="rId19" Type="http://schemas.openxmlformats.org/officeDocument/2006/relationships/image" Target="../media/image70.jpeg"/><Relationship Id="rId4" Type="http://schemas.openxmlformats.org/officeDocument/2006/relationships/tags" Target="../tags/tag504.xml"/><Relationship Id="rId9" Type="http://schemas.openxmlformats.org/officeDocument/2006/relationships/tags" Target="../tags/tag509.xml"/><Relationship Id="rId14" Type="http://schemas.microsoft.com/office/2007/relationships/hdphoto" Target="../media/hdphoto1.wdp"/></Relationships>
</file>

<file path=ppt/slides/_rels/slide44.xml.rels><?xml version="1.0" encoding="UTF-8" standalone="yes"?>
<Relationships xmlns="http://schemas.openxmlformats.org/package/2006/relationships"><Relationship Id="rId8" Type="http://schemas.openxmlformats.org/officeDocument/2006/relationships/tags" Target="../tags/tag518.xml"/><Relationship Id="rId13" Type="http://schemas.openxmlformats.org/officeDocument/2006/relationships/tags" Target="../tags/tag523.xml"/><Relationship Id="rId18" Type="http://schemas.openxmlformats.org/officeDocument/2006/relationships/tags" Target="../tags/tag528.xml"/><Relationship Id="rId3" Type="http://schemas.openxmlformats.org/officeDocument/2006/relationships/tags" Target="../tags/tag513.xml"/><Relationship Id="rId21" Type="http://schemas.openxmlformats.org/officeDocument/2006/relationships/image" Target="../media/image72.png"/><Relationship Id="rId7" Type="http://schemas.openxmlformats.org/officeDocument/2006/relationships/tags" Target="../tags/tag517.xml"/><Relationship Id="rId12" Type="http://schemas.openxmlformats.org/officeDocument/2006/relationships/tags" Target="../tags/tag522.xml"/><Relationship Id="rId17" Type="http://schemas.openxmlformats.org/officeDocument/2006/relationships/tags" Target="../tags/tag527.xml"/><Relationship Id="rId2" Type="http://schemas.openxmlformats.org/officeDocument/2006/relationships/tags" Target="../tags/tag512.xml"/><Relationship Id="rId16" Type="http://schemas.openxmlformats.org/officeDocument/2006/relationships/tags" Target="../tags/tag526.xml"/><Relationship Id="rId20" Type="http://schemas.openxmlformats.org/officeDocument/2006/relationships/slideLayout" Target="../slideLayouts/slideLayout16.xml"/><Relationship Id="rId1" Type="http://schemas.openxmlformats.org/officeDocument/2006/relationships/tags" Target="../tags/tag511.xml"/><Relationship Id="rId6" Type="http://schemas.openxmlformats.org/officeDocument/2006/relationships/tags" Target="../tags/tag516.xml"/><Relationship Id="rId11" Type="http://schemas.openxmlformats.org/officeDocument/2006/relationships/tags" Target="../tags/tag521.xml"/><Relationship Id="rId5" Type="http://schemas.openxmlformats.org/officeDocument/2006/relationships/tags" Target="../tags/tag515.xml"/><Relationship Id="rId15" Type="http://schemas.openxmlformats.org/officeDocument/2006/relationships/tags" Target="../tags/tag525.xml"/><Relationship Id="rId23" Type="http://schemas.microsoft.com/office/2007/relationships/hdphoto" Target="../media/hdphoto1.wdp"/><Relationship Id="rId10" Type="http://schemas.openxmlformats.org/officeDocument/2006/relationships/tags" Target="../tags/tag520.xml"/><Relationship Id="rId19" Type="http://schemas.openxmlformats.org/officeDocument/2006/relationships/tags" Target="../tags/tag529.xml"/><Relationship Id="rId4" Type="http://schemas.openxmlformats.org/officeDocument/2006/relationships/tags" Target="../tags/tag514.xml"/><Relationship Id="rId9" Type="http://schemas.openxmlformats.org/officeDocument/2006/relationships/tags" Target="../tags/tag519.xml"/><Relationship Id="rId14" Type="http://schemas.openxmlformats.org/officeDocument/2006/relationships/tags" Target="../tags/tag524.xml"/><Relationship Id="rId22" Type="http://schemas.openxmlformats.org/officeDocument/2006/relationships/image" Target="../media/image71.png"/></Relationships>
</file>

<file path=ppt/slides/_rels/slide45.xml.rels><?xml version="1.0" encoding="UTF-8" standalone="yes"?>
<Relationships xmlns="http://schemas.openxmlformats.org/package/2006/relationships"><Relationship Id="rId8" Type="http://schemas.openxmlformats.org/officeDocument/2006/relationships/tags" Target="../tags/tag537.xml"/><Relationship Id="rId13" Type="http://schemas.openxmlformats.org/officeDocument/2006/relationships/image" Target="../media/image76.jpeg"/><Relationship Id="rId3" Type="http://schemas.openxmlformats.org/officeDocument/2006/relationships/tags" Target="../tags/tag532.xml"/><Relationship Id="rId7" Type="http://schemas.openxmlformats.org/officeDocument/2006/relationships/tags" Target="../tags/tag536.xml"/><Relationship Id="rId12" Type="http://schemas.openxmlformats.org/officeDocument/2006/relationships/image" Target="../media/image75.jpeg"/><Relationship Id="rId17" Type="http://schemas.microsoft.com/office/2007/relationships/hdphoto" Target="../media/hdphoto1.wdp"/><Relationship Id="rId2" Type="http://schemas.openxmlformats.org/officeDocument/2006/relationships/tags" Target="../tags/tag531.xml"/><Relationship Id="rId16" Type="http://schemas.openxmlformats.org/officeDocument/2006/relationships/image" Target="../media/image79.png"/><Relationship Id="rId1" Type="http://schemas.openxmlformats.org/officeDocument/2006/relationships/tags" Target="../tags/tag530.xml"/><Relationship Id="rId6" Type="http://schemas.openxmlformats.org/officeDocument/2006/relationships/tags" Target="../tags/tag535.xml"/><Relationship Id="rId11" Type="http://schemas.openxmlformats.org/officeDocument/2006/relationships/image" Target="../media/image74.jpeg"/><Relationship Id="rId5" Type="http://schemas.openxmlformats.org/officeDocument/2006/relationships/tags" Target="../tags/tag534.xml"/><Relationship Id="rId15" Type="http://schemas.openxmlformats.org/officeDocument/2006/relationships/image" Target="../media/image78.jpeg"/><Relationship Id="rId10" Type="http://schemas.openxmlformats.org/officeDocument/2006/relationships/image" Target="../media/image73.png"/><Relationship Id="rId4" Type="http://schemas.openxmlformats.org/officeDocument/2006/relationships/tags" Target="../tags/tag533.xml"/><Relationship Id="rId9" Type="http://schemas.openxmlformats.org/officeDocument/2006/relationships/slideLayout" Target="../slideLayouts/slideLayout16.xml"/><Relationship Id="rId14" Type="http://schemas.openxmlformats.org/officeDocument/2006/relationships/image" Target="../media/image77.png"/></Relationships>
</file>

<file path=ppt/slides/_rels/slide46.xml.rels><?xml version="1.0" encoding="UTF-8" standalone="yes"?>
<Relationships xmlns="http://schemas.openxmlformats.org/package/2006/relationships"><Relationship Id="rId8" Type="http://schemas.openxmlformats.org/officeDocument/2006/relationships/tags" Target="../tags/tag545.xml"/><Relationship Id="rId13" Type="http://schemas.openxmlformats.org/officeDocument/2006/relationships/tags" Target="../tags/tag550.xml"/><Relationship Id="rId3" Type="http://schemas.openxmlformats.org/officeDocument/2006/relationships/tags" Target="../tags/tag540.xml"/><Relationship Id="rId7" Type="http://schemas.openxmlformats.org/officeDocument/2006/relationships/tags" Target="../tags/tag544.xml"/><Relationship Id="rId12" Type="http://schemas.openxmlformats.org/officeDocument/2006/relationships/tags" Target="../tags/tag549.xml"/><Relationship Id="rId2" Type="http://schemas.openxmlformats.org/officeDocument/2006/relationships/tags" Target="../tags/tag539.xml"/><Relationship Id="rId16" Type="http://schemas.openxmlformats.org/officeDocument/2006/relationships/image" Target="../media/image80.jpeg"/><Relationship Id="rId1" Type="http://schemas.openxmlformats.org/officeDocument/2006/relationships/tags" Target="../tags/tag538.xml"/><Relationship Id="rId6" Type="http://schemas.openxmlformats.org/officeDocument/2006/relationships/tags" Target="../tags/tag543.xml"/><Relationship Id="rId11" Type="http://schemas.openxmlformats.org/officeDocument/2006/relationships/tags" Target="../tags/tag548.xml"/><Relationship Id="rId5" Type="http://schemas.openxmlformats.org/officeDocument/2006/relationships/tags" Target="../tags/tag542.xml"/><Relationship Id="rId15" Type="http://schemas.openxmlformats.org/officeDocument/2006/relationships/slideLayout" Target="../slideLayouts/slideLayout16.xml"/><Relationship Id="rId10" Type="http://schemas.openxmlformats.org/officeDocument/2006/relationships/tags" Target="../tags/tag547.xml"/><Relationship Id="rId4" Type="http://schemas.openxmlformats.org/officeDocument/2006/relationships/tags" Target="../tags/tag541.xml"/><Relationship Id="rId9" Type="http://schemas.openxmlformats.org/officeDocument/2006/relationships/tags" Target="../tags/tag546.xml"/><Relationship Id="rId14" Type="http://schemas.openxmlformats.org/officeDocument/2006/relationships/tags" Target="../tags/tag551.xml"/></Relationships>
</file>

<file path=ppt/slides/_rels/slide47.xml.rels><?xml version="1.0" encoding="UTF-8" standalone="yes"?>
<Relationships xmlns="http://schemas.openxmlformats.org/package/2006/relationships"><Relationship Id="rId8" Type="http://schemas.openxmlformats.org/officeDocument/2006/relationships/tags" Target="../tags/tag559.xml"/><Relationship Id="rId13" Type="http://schemas.openxmlformats.org/officeDocument/2006/relationships/image" Target="../media/image75.jpeg"/><Relationship Id="rId18" Type="http://schemas.microsoft.com/office/2007/relationships/hdphoto" Target="../media/hdphoto1.wdp"/><Relationship Id="rId3" Type="http://schemas.openxmlformats.org/officeDocument/2006/relationships/tags" Target="../tags/tag554.xml"/><Relationship Id="rId7" Type="http://schemas.openxmlformats.org/officeDocument/2006/relationships/tags" Target="../tags/tag558.xml"/><Relationship Id="rId12" Type="http://schemas.openxmlformats.org/officeDocument/2006/relationships/image" Target="../media/image74.jpeg"/><Relationship Id="rId17" Type="http://schemas.openxmlformats.org/officeDocument/2006/relationships/image" Target="../media/image79.png"/><Relationship Id="rId2" Type="http://schemas.openxmlformats.org/officeDocument/2006/relationships/tags" Target="../tags/tag553.xml"/><Relationship Id="rId16" Type="http://schemas.openxmlformats.org/officeDocument/2006/relationships/image" Target="../media/image81.jpeg"/><Relationship Id="rId1" Type="http://schemas.openxmlformats.org/officeDocument/2006/relationships/tags" Target="../tags/tag552.xml"/><Relationship Id="rId6" Type="http://schemas.openxmlformats.org/officeDocument/2006/relationships/tags" Target="../tags/tag557.xml"/><Relationship Id="rId11" Type="http://schemas.openxmlformats.org/officeDocument/2006/relationships/image" Target="../media/image73.png"/><Relationship Id="rId5" Type="http://schemas.openxmlformats.org/officeDocument/2006/relationships/tags" Target="../tags/tag556.xml"/><Relationship Id="rId15" Type="http://schemas.openxmlformats.org/officeDocument/2006/relationships/image" Target="../media/image77.png"/><Relationship Id="rId10" Type="http://schemas.openxmlformats.org/officeDocument/2006/relationships/slideLayout" Target="../slideLayouts/slideLayout16.xml"/><Relationship Id="rId4" Type="http://schemas.openxmlformats.org/officeDocument/2006/relationships/tags" Target="../tags/tag555.xml"/><Relationship Id="rId9" Type="http://schemas.openxmlformats.org/officeDocument/2006/relationships/tags" Target="../tags/tag560.xml"/><Relationship Id="rId14" Type="http://schemas.openxmlformats.org/officeDocument/2006/relationships/image" Target="../media/image76.jpeg"/></Relationships>
</file>

<file path=ppt/slides/_rels/slide48.xml.rels><?xml version="1.0" encoding="UTF-8" standalone="yes"?>
<Relationships xmlns="http://schemas.openxmlformats.org/package/2006/relationships"><Relationship Id="rId8" Type="http://schemas.openxmlformats.org/officeDocument/2006/relationships/tags" Target="../tags/tag568.xml"/><Relationship Id="rId13" Type="http://schemas.openxmlformats.org/officeDocument/2006/relationships/tags" Target="../tags/tag573.xml"/><Relationship Id="rId3" Type="http://schemas.openxmlformats.org/officeDocument/2006/relationships/tags" Target="../tags/tag563.xml"/><Relationship Id="rId7" Type="http://schemas.openxmlformats.org/officeDocument/2006/relationships/tags" Target="../tags/tag567.xml"/><Relationship Id="rId12" Type="http://schemas.openxmlformats.org/officeDocument/2006/relationships/tags" Target="../tags/tag572.xml"/><Relationship Id="rId2" Type="http://schemas.openxmlformats.org/officeDocument/2006/relationships/tags" Target="../tags/tag562.xml"/><Relationship Id="rId16" Type="http://schemas.openxmlformats.org/officeDocument/2006/relationships/image" Target="../media/image82.jpeg"/><Relationship Id="rId1" Type="http://schemas.openxmlformats.org/officeDocument/2006/relationships/tags" Target="../tags/tag561.xml"/><Relationship Id="rId6" Type="http://schemas.openxmlformats.org/officeDocument/2006/relationships/tags" Target="../tags/tag566.xml"/><Relationship Id="rId11" Type="http://schemas.openxmlformats.org/officeDocument/2006/relationships/tags" Target="../tags/tag571.xml"/><Relationship Id="rId5" Type="http://schemas.openxmlformats.org/officeDocument/2006/relationships/tags" Target="../tags/tag565.xml"/><Relationship Id="rId15" Type="http://schemas.openxmlformats.org/officeDocument/2006/relationships/slideLayout" Target="../slideLayouts/slideLayout16.xml"/><Relationship Id="rId10" Type="http://schemas.openxmlformats.org/officeDocument/2006/relationships/tags" Target="../tags/tag570.xml"/><Relationship Id="rId4" Type="http://schemas.openxmlformats.org/officeDocument/2006/relationships/tags" Target="../tags/tag564.xml"/><Relationship Id="rId9" Type="http://schemas.openxmlformats.org/officeDocument/2006/relationships/tags" Target="../tags/tag569.xml"/><Relationship Id="rId14" Type="http://schemas.openxmlformats.org/officeDocument/2006/relationships/tags" Target="../tags/tag574.xml"/></Relationships>
</file>

<file path=ppt/slides/_rels/slide49.xml.rels><?xml version="1.0" encoding="UTF-8" standalone="yes"?>
<Relationships xmlns="http://schemas.openxmlformats.org/package/2006/relationships"><Relationship Id="rId8" Type="http://schemas.openxmlformats.org/officeDocument/2006/relationships/tags" Target="../tags/tag582.xml"/><Relationship Id="rId13" Type="http://schemas.openxmlformats.org/officeDocument/2006/relationships/image" Target="../media/image75.jpeg"/><Relationship Id="rId18" Type="http://schemas.microsoft.com/office/2007/relationships/hdphoto" Target="../media/hdphoto1.wdp"/><Relationship Id="rId3" Type="http://schemas.openxmlformats.org/officeDocument/2006/relationships/tags" Target="../tags/tag577.xml"/><Relationship Id="rId7" Type="http://schemas.openxmlformats.org/officeDocument/2006/relationships/tags" Target="../tags/tag581.xml"/><Relationship Id="rId12" Type="http://schemas.openxmlformats.org/officeDocument/2006/relationships/image" Target="../media/image74.jpeg"/><Relationship Id="rId17" Type="http://schemas.openxmlformats.org/officeDocument/2006/relationships/image" Target="../media/image79.png"/><Relationship Id="rId2" Type="http://schemas.openxmlformats.org/officeDocument/2006/relationships/tags" Target="../tags/tag576.xml"/><Relationship Id="rId16" Type="http://schemas.openxmlformats.org/officeDocument/2006/relationships/image" Target="../media/image81.jpeg"/><Relationship Id="rId1" Type="http://schemas.openxmlformats.org/officeDocument/2006/relationships/tags" Target="../tags/tag575.xml"/><Relationship Id="rId6" Type="http://schemas.openxmlformats.org/officeDocument/2006/relationships/tags" Target="../tags/tag580.xml"/><Relationship Id="rId11" Type="http://schemas.openxmlformats.org/officeDocument/2006/relationships/image" Target="../media/image73.png"/><Relationship Id="rId5" Type="http://schemas.openxmlformats.org/officeDocument/2006/relationships/tags" Target="../tags/tag579.xml"/><Relationship Id="rId15" Type="http://schemas.openxmlformats.org/officeDocument/2006/relationships/image" Target="../media/image77.png"/><Relationship Id="rId10" Type="http://schemas.openxmlformats.org/officeDocument/2006/relationships/slideLayout" Target="../slideLayouts/slideLayout16.xml"/><Relationship Id="rId4" Type="http://schemas.openxmlformats.org/officeDocument/2006/relationships/tags" Target="../tags/tag578.xml"/><Relationship Id="rId9" Type="http://schemas.openxmlformats.org/officeDocument/2006/relationships/tags" Target="../tags/tag583.xml"/><Relationship Id="rId14" Type="http://schemas.openxmlformats.org/officeDocument/2006/relationships/image" Target="../media/image76.jpeg"/></Relationships>
</file>

<file path=ppt/slides/_rels/slide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8" Type="http://schemas.openxmlformats.org/officeDocument/2006/relationships/tags" Target="../tags/tag591.xml"/><Relationship Id="rId13" Type="http://schemas.openxmlformats.org/officeDocument/2006/relationships/tags" Target="../tags/tag596.xml"/><Relationship Id="rId18" Type="http://schemas.openxmlformats.org/officeDocument/2006/relationships/tags" Target="../tags/tag601.xml"/><Relationship Id="rId3" Type="http://schemas.openxmlformats.org/officeDocument/2006/relationships/tags" Target="../tags/tag586.xml"/><Relationship Id="rId21" Type="http://schemas.openxmlformats.org/officeDocument/2006/relationships/slideLayout" Target="../slideLayouts/slideLayout16.xml"/><Relationship Id="rId7" Type="http://schemas.openxmlformats.org/officeDocument/2006/relationships/tags" Target="../tags/tag590.xml"/><Relationship Id="rId12" Type="http://schemas.openxmlformats.org/officeDocument/2006/relationships/tags" Target="../tags/tag595.xml"/><Relationship Id="rId17" Type="http://schemas.openxmlformats.org/officeDocument/2006/relationships/tags" Target="../tags/tag600.xml"/><Relationship Id="rId2" Type="http://schemas.openxmlformats.org/officeDocument/2006/relationships/tags" Target="../tags/tag585.xml"/><Relationship Id="rId16" Type="http://schemas.openxmlformats.org/officeDocument/2006/relationships/tags" Target="../tags/tag599.xml"/><Relationship Id="rId20" Type="http://schemas.openxmlformats.org/officeDocument/2006/relationships/tags" Target="../tags/tag603.xml"/><Relationship Id="rId1" Type="http://schemas.openxmlformats.org/officeDocument/2006/relationships/tags" Target="../tags/tag584.xml"/><Relationship Id="rId6" Type="http://schemas.openxmlformats.org/officeDocument/2006/relationships/tags" Target="../tags/tag589.xml"/><Relationship Id="rId11" Type="http://schemas.openxmlformats.org/officeDocument/2006/relationships/tags" Target="../tags/tag594.xml"/><Relationship Id="rId5" Type="http://schemas.openxmlformats.org/officeDocument/2006/relationships/tags" Target="../tags/tag588.xml"/><Relationship Id="rId15" Type="http://schemas.openxmlformats.org/officeDocument/2006/relationships/tags" Target="../tags/tag598.xml"/><Relationship Id="rId10" Type="http://schemas.openxmlformats.org/officeDocument/2006/relationships/tags" Target="../tags/tag593.xml"/><Relationship Id="rId19" Type="http://schemas.openxmlformats.org/officeDocument/2006/relationships/tags" Target="../tags/tag602.xml"/><Relationship Id="rId4" Type="http://schemas.openxmlformats.org/officeDocument/2006/relationships/tags" Target="../tags/tag587.xml"/><Relationship Id="rId9" Type="http://schemas.openxmlformats.org/officeDocument/2006/relationships/tags" Target="../tags/tag592.xml"/><Relationship Id="rId14" Type="http://schemas.openxmlformats.org/officeDocument/2006/relationships/tags" Target="../tags/tag597.xml"/><Relationship Id="rId22" Type="http://schemas.openxmlformats.org/officeDocument/2006/relationships/image" Target="../media/image83.jpeg"/></Relationships>
</file>

<file path=ppt/slides/_rels/slide51.xml.rels><?xml version="1.0" encoding="UTF-8" standalone="yes"?>
<Relationships xmlns="http://schemas.openxmlformats.org/package/2006/relationships"><Relationship Id="rId8" Type="http://schemas.openxmlformats.org/officeDocument/2006/relationships/tags" Target="../tags/tag611.xml"/><Relationship Id="rId13" Type="http://schemas.openxmlformats.org/officeDocument/2006/relationships/image" Target="../media/image75.jpeg"/><Relationship Id="rId18" Type="http://schemas.microsoft.com/office/2007/relationships/hdphoto" Target="../media/hdphoto1.wdp"/><Relationship Id="rId3" Type="http://schemas.openxmlformats.org/officeDocument/2006/relationships/tags" Target="../tags/tag606.xml"/><Relationship Id="rId7" Type="http://schemas.openxmlformats.org/officeDocument/2006/relationships/tags" Target="../tags/tag610.xml"/><Relationship Id="rId12" Type="http://schemas.openxmlformats.org/officeDocument/2006/relationships/image" Target="../media/image74.jpeg"/><Relationship Id="rId17" Type="http://schemas.openxmlformats.org/officeDocument/2006/relationships/image" Target="../media/image79.png"/><Relationship Id="rId2" Type="http://schemas.openxmlformats.org/officeDocument/2006/relationships/tags" Target="../tags/tag605.xml"/><Relationship Id="rId16" Type="http://schemas.openxmlformats.org/officeDocument/2006/relationships/image" Target="../media/image81.jpeg"/><Relationship Id="rId1" Type="http://schemas.openxmlformats.org/officeDocument/2006/relationships/tags" Target="../tags/tag604.xml"/><Relationship Id="rId6" Type="http://schemas.openxmlformats.org/officeDocument/2006/relationships/tags" Target="../tags/tag609.xml"/><Relationship Id="rId11" Type="http://schemas.openxmlformats.org/officeDocument/2006/relationships/image" Target="../media/image73.png"/><Relationship Id="rId5" Type="http://schemas.openxmlformats.org/officeDocument/2006/relationships/tags" Target="../tags/tag608.xml"/><Relationship Id="rId15" Type="http://schemas.openxmlformats.org/officeDocument/2006/relationships/image" Target="../media/image77.png"/><Relationship Id="rId10" Type="http://schemas.openxmlformats.org/officeDocument/2006/relationships/slideLayout" Target="../slideLayouts/slideLayout16.xml"/><Relationship Id="rId4" Type="http://schemas.openxmlformats.org/officeDocument/2006/relationships/tags" Target="../tags/tag607.xml"/><Relationship Id="rId9" Type="http://schemas.openxmlformats.org/officeDocument/2006/relationships/tags" Target="../tags/tag612.xml"/><Relationship Id="rId14" Type="http://schemas.openxmlformats.org/officeDocument/2006/relationships/image" Target="../media/image76.jpeg"/></Relationships>
</file>

<file path=ppt/slides/_rels/slide52.xml.rels><?xml version="1.0" encoding="UTF-8" standalone="yes"?>
<Relationships xmlns="http://schemas.openxmlformats.org/package/2006/relationships"><Relationship Id="rId8" Type="http://schemas.openxmlformats.org/officeDocument/2006/relationships/tags" Target="../tags/tag620.xml"/><Relationship Id="rId13" Type="http://schemas.openxmlformats.org/officeDocument/2006/relationships/tags" Target="../tags/tag625.xml"/><Relationship Id="rId3" Type="http://schemas.openxmlformats.org/officeDocument/2006/relationships/tags" Target="../tags/tag615.xml"/><Relationship Id="rId7" Type="http://schemas.openxmlformats.org/officeDocument/2006/relationships/tags" Target="../tags/tag619.xml"/><Relationship Id="rId12" Type="http://schemas.openxmlformats.org/officeDocument/2006/relationships/tags" Target="../tags/tag624.xml"/><Relationship Id="rId17" Type="http://schemas.microsoft.com/office/2007/relationships/hdphoto" Target="../media/hdphoto1.wdp"/><Relationship Id="rId2" Type="http://schemas.openxmlformats.org/officeDocument/2006/relationships/tags" Target="../tags/tag614.xml"/><Relationship Id="rId16" Type="http://schemas.openxmlformats.org/officeDocument/2006/relationships/image" Target="../media/image84.png"/><Relationship Id="rId1" Type="http://schemas.openxmlformats.org/officeDocument/2006/relationships/tags" Target="../tags/tag613.xml"/><Relationship Id="rId6" Type="http://schemas.openxmlformats.org/officeDocument/2006/relationships/tags" Target="../tags/tag618.xml"/><Relationship Id="rId11" Type="http://schemas.openxmlformats.org/officeDocument/2006/relationships/tags" Target="../tags/tag623.xml"/><Relationship Id="rId5" Type="http://schemas.openxmlformats.org/officeDocument/2006/relationships/tags" Target="../tags/tag617.xml"/><Relationship Id="rId15" Type="http://schemas.openxmlformats.org/officeDocument/2006/relationships/slideLayout" Target="../slideLayouts/slideLayout16.xml"/><Relationship Id="rId10" Type="http://schemas.openxmlformats.org/officeDocument/2006/relationships/tags" Target="../tags/tag622.xml"/><Relationship Id="rId4" Type="http://schemas.openxmlformats.org/officeDocument/2006/relationships/tags" Target="../tags/tag616.xml"/><Relationship Id="rId9" Type="http://schemas.openxmlformats.org/officeDocument/2006/relationships/tags" Target="../tags/tag621.xml"/><Relationship Id="rId14" Type="http://schemas.openxmlformats.org/officeDocument/2006/relationships/tags" Target="../tags/tag626.xml"/></Relationships>
</file>

<file path=ppt/slides/_rels/slide53.xml.rels><?xml version="1.0" encoding="UTF-8" standalone="yes"?>
<Relationships xmlns="http://schemas.openxmlformats.org/package/2006/relationships"><Relationship Id="rId8" Type="http://schemas.openxmlformats.org/officeDocument/2006/relationships/tags" Target="../tags/tag634.xml"/><Relationship Id="rId13" Type="http://schemas.openxmlformats.org/officeDocument/2006/relationships/image" Target="../media/image75.jpeg"/><Relationship Id="rId3" Type="http://schemas.openxmlformats.org/officeDocument/2006/relationships/tags" Target="../tags/tag629.xml"/><Relationship Id="rId7" Type="http://schemas.openxmlformats.org/officeDocument/2006/relationships/tags" Target="../tags/tag633.xml"/><Relationship Id="rId12" Type="http://schemas.openxmlformats.org/officeDocument/2006/relationships/image" Target="../media/image74.jpeg"/><Relationship Id="rId17" Type="http://schemas.openxmlformats.org/officeDocument/2006/relationships/image" Target="../media/image85.png"/><Relationship Id="rId2" Type="http://schemas.openxmlformats.org/officeDocument/2006/relationships/tags" Target="../tags/tag628.xml"/><Relationship Id="rId16" Type="http://schemas.openxmlformats.org/officeDocument/2006/relationships/image" Target="../media/image81.jpeg"/><Relationship Id="rId1" Type="http://schemas.openxmlformats.org/officeDocument/2006/relationships/tags" Target="../tags/tag627.xml"/><Relationship Id="rId6" Type="http://schemas.openxmlformats.org/officeDocument/2006/relationships/tags" Target="../tags/tag632.xml"/><Relationship Id="rId11" Type="http://schemas.openxmlformats.org/officeDocument/2006/relationships/image" Target="../media/image73.png"/><Relationship Id="rId5" Type="http://schemas.openxmlformats.org/officeDocument/2006/relationships/tags" Target="../tags/tag631.xml"/><Relationship Id="rId15" Type="http://schemas.openxmlformats.org/officeDocument/2006/relationships/image" Target="../media/image77.png"/><Relationship Id="rId10" Type="http://schemas.openxmlformats.org/officeDocument/2006/relationships/slideLayout" Target="../slideLayouts/slideLayout16.xml"/><Relationship Id="rId4" Type="http://schemas.openxmlformats.org/officeDocument/2006/relationships/tags" Target="../tags/tag630.xml"/><Relationship Id="rId9" Type="http://schemas.openxmlformats.org/officeDocument/2006/relationships/tags" Target="../tags/tag635.xml"/><Relationship Id="rId14" Type="http://schemas.openxmlformats.org/officeDocument/2006/relationships/image" Target="../media/image76.jpeg"/></Relationships>
</file>

<file path=ppt/slides/_rels/slide54.xml.rels><?xml version="1.0" encoding="UTF-8" standalone="yes"?>
<Relationships xmlns="http://schemas.openxmlformats.org/package/2006/relationships"><Relationship Id="rId8" Type="http://schemas.openxmlformats.org/officeDocument/2006/relationships/tags" Target="../tags/tag643.xml"/><Relationship Id="rId13" Type="http://schemas.openxmlformats.org/officeDocument/2006/relationships/tags" Target="../tags/tag648.xml"/><Relationship Id="rId3" Type="http://schemas.openxmlformats.org/officeDocument/2006/relationships/tags" Target="../tags/tag638.xml"/><Relationship Id="rId7" Type="http://schemas.openxmlformats.org/officeDocument/2006/relationships/tags" Target="../tags/tag642.xml"/><Relationship Id="rId12" Type="http://schemas.openxmlformats.org/officeDocument/2006/relationships/tags" Target="../tags/tag647.xml"/><Relationship Id="rId2" Type="http://schemas.openxmlformats.org/officeDocument/2006/relationships/tags" Target="../tags/tag637.xml"/><Relationship Id="rId16" Type="http://schemas.openxmlformats.org/officeDocument/2006/relationships/image" Target="../media/image86.jpeg"/><Relationship Id="rId1" Type="http://schemas.openxmlformats.org/officeDocument/2006/relationships/tags" Target="../tags/tag636.xml"/><Relationship Id="rId6" Type="http://schemas.openxmlformats.org/officeDocument/2006/relationships/tags" Target="../tags/tag641.xml"/><Relationship Id="rId11" Type="http://schemas.openxmlformats.org/officeDocument/2006/relationships/tags" Target="../tags/tag646.xml"/><Relationship Id="rId5" Type="http://schemas.openxmlformats.org/officeDocument/2006/relationships/tags" Target="../tags/tag640.xml"/><Relationship Id="rId15" Type="http://schemas.openxmlformats.org/officeDocument/2006/relationships/slideLayout" Target="../slideLayouts/slideLayout16.xml"/><Relationship Id="rId10" Type="http://schemas.openxmlformats.org/officeDocument/2006/relationships/tags" Target="../tags/tag645.xml"/><Relationship Id="rId4" Type="http://schemas.openxmlformats.org/officeDocument/2006/relationships/tags" Target="../tags/tag639.xml"/><Relationship Id="rId9" Type="http://schemas.openxmlformats.org/officeDocument/2006/relationships/tags" Target="../tags/tag644.xml"/><Relationship Id="rId14" Type="http://schemas.openxmlformats.org/officeDocument/2006/relationships/tags" Target="../tags/tag649.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651.xml"/><Relationship Id="rId1" Type="http://schemas.openxmlformats.org/officeDocument/2006/relationships/tags" Target="../tags/tag650.xml"/><Relationship Id="rId4" Type="http://schemas.openxmlformats.org/officeDocument/2006/relationships/image" Target="../media/image62.jpeg"/></Relationships>
</file>

<file path=ppt/slides/_rels/slide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15533"/>
          <a:stretch/>
        </p:blipFill>
        <p:spPr>
          <a:xfrm>
            <a:off x="-19050" y="-25401"/>
            <a:ext cx="12249149" cy="6896101"/>
          </a:xfrm>
          <a:prstGeom prst="rect">
            <a:avLst/>
          </a:prstGeom>
          <a:solidFill>
            <a:srgbClr val="999999"/>
          </a:solidFill>
        </p:spPr>
      </p:pic>
      <p:sp>
        <p:nvSpPr>
          <p:cNvPr id="4" name="Text Box 2"/>
          <p:cNvSpPr txBox="1">
            <a:spLocks noChangeArrowheads="1"/>
          </p:cNvSpPr>
          <p:nvPr/>
        </p:nvSpPr>
        <p:spPr bwMode="auto">
          <a:xfrm>
            <a:off x="-19051" y="5629275"/>
            <a:ext cx="12249149" cy="1241425"/>
          </a:xfrm>
          <a:prstGeom prst="rect">
            <a:avLst/>
          </a:prstGeom>
          <a:solidFill>
            <a:srgbClr val="808080">
              <a:alpha val="80000"/>
            </a:srgbClr>
          </a:solidFill>
          <a:ln w="9525">
            <a:noFill/>
            <a:miter lim="800000"/>
            <a:headEnd/>
            <a:tailEnd/>
          </a:ln>
        </p:spPr>
        <p:txBody>
          <a:bodyPr rot="0" vert="horz" wrap="square" lIns="540000" tIns="0" rIns="540000" bIns="0" anchor="ctr" anchorCtr="0">
            <a:noAutofit/>
          </a:bodyPr>
          <a:lstStyle/>
          <a:p>
            <a:pPr>
              <a:tabLst>
                <a:tab pos="4371975" algn="l"/>
                <a:tab pos="11517313" algn="r"/>
              </a:tabLst>
            </a:pPr>
            <a:r>
              <a:rPr lang="fr-CA" sz="2400" b="1" dirty="0" smtClean="0">
                <a:solidFill>
                  <a:srgbClr val="FFFFFF"/>
                </a:solidFill>
                <a:latin typeface="EYInterstate Light" panose="02000506000000020004" pitchFamily="2" charset="0"/>
                <a:ea typeface="Times New Roman" panose="02020603050405020304" pitchFamily="18" charset="0"/>
                <a:cs typeface="Arial" panose="020B0604020202020204" pitchFamily="34" charset="0"/>
              </a:rPr>
              <a:t>Projet </a:t>
            </a:r>
            <a:r>
              <a:rPr lang="fr-CA" sz="2400" b="1" dirty="0" err="1" smtClean="0">
                <a:solidFill>
                  <a:srgbClr val="FFFFFF"/>
                </a:solidFill>
                <a:latin typeface="EYInterstate Light" panose="02000506000000020004" pitchFamily="2" charset="0"/>
                <a:ea typeface="Times New Roman" panose="02020603050405020304" pitchFamily="18" charset="0"/>
                <a:cs typeface="Arial" panose="020B0604020202020204" pitchFamily="34" charset="0"/>
              </a:rPr>
              <a:t>ProchaineGen</a:t>
            </a:r>
            <a:r>
              <a:rPr lang="fr-CA" sz="2400" b="1" dirty="0" smtClean="0">
                <a:solidFill>
                  <a:srgbClr val="FFFFFF"/>
                </a:solidFill>
                <a:latin typeface="EYInterstate Light" panose="02000506000000020004" pitchFamily="2" charset="0"/>
                <a:ea typeface="Times New Roman" panose="02020603050405020304" pitchFamily="18" charset="0"/>
                <a:cs typeface="Arial" panose="020B0604020202020204" pitchFamily="34" charset="0"/>
              </a:rPr>
              <a:t> RH </a:t>
            </a:r>
            <a:r>
              <a:rPr lang="fr-CA" sz="2400" b="1" dirty="0">
                <a:solidFill>
                  <a:srgbClr val="FFFFFF"/>
                </a:solidFill>
                <a:latin typeface="EYInterstate Light" panose="02000506000000020004" pitchFamily="2" charset="0"/>
                <a:ea typeface="Times New Roman" panose="02020603050405020304" pitchFamily="18" charset="0"/>
                <a:cs typeface="Arial" panose="020B0604020202020204" pitchFamily="34" charset="0"/>
              </a:rPr>
              <a:t>et </a:t>
            </a:r>
            <a:r>
              <a:rPr lang="fr-CA" sz="2400" b="1" dirty="0" smtClean="0">
                <a:solidFill>
                  <a:srgbClr val="FFFFFF"/>
                </a:solidFill>
                <a:latin typeface="EYInterstate Light" panose="02000506000000020004" pitchFamily="2" charset="0"/>
                <a:ea typeface="Times New Roman" panose="02020603050405020304" pitchFamily="18" charset="0"/>
                <a:cs typeface="Arial" panose="020B0604020202020204" pitchFamily="34" charset="0"/>
              </a:rPr>
              <a:t>paye – Atelier de mobilisation des employés</a:t>
            </a:r>
            <a:endParaRPr lang="fr-CA" sz="2400" b="1" dirty="0">
              <a:solidFill>
                <a:srgbClr val="FFFFFF"/>
              </a:solidFill>
              <a:latin typeface="EYInterstate Light" panose="02000506000000020004" pitchFamily="2" charset="0"/>
              <a:ea typeface="Times New Roman" panose="02020603050405020304" pitchFamily="18" charset="0"/>
              <a:cs typeface="Arial" panose="020B0604020202020204" pitchFamily="34" charset="0"/>
            </a:endParaRPr>
          </a:p>
          <a:p>
            <a:pPr>
              <a:tabLst>
                <a:tab pos="4371975" algn="l"/>
                <a:tab pos="11517313" algn="r"/>
              </a:tabLst>
            </a:pPr>
            <a:r>
              <a:rPr lang="fr-CA" sz="2400" baseline="4000" smtClean="0">
                <a:solidFill>
                  <a:srgbClr val="FFFFFF"/>
                </a:solidFill>
                <a:latin typeface="EYInterstate Light" panose="02000506000000020004" pitchFamily="2" charset="0"/>
                <a:ea typeface="Times New Roman" panose="02020603050405020304" pitchFamily="18" charset="0"/>
                <a:cs typeface="Arial" panose="020B0604020202020204" pitchFamily="34" charset="0"/>
              </a:rPr>
              <a:t>Go</a:t>
            </a:r>
            <a:r>
              <a:rPr lang="fr-CA" sz="2400" baseline="4000" smtClean="0">
                <a:solidFill>
                  <a:srgbClr val="FFFFFF"/>
                </a:solidFill>
                <a:latin typeface="EYInterstate Light" panose="02000506000000020004" pitchFamily="2" charset="0"/>
                <a:ea typeface="Times New Roman" panose="02020603050405020304" pitchFamily="18" charset="0"/>
                <a:cs typeface="Arial" panose="020B0604020202020204" pitchFamily="34" charset="0"/>
              </a:rPr>
              <a:t>uvernement </a:t>
            </a:r>
            <a:r>
              <a:rPr lang="fr-CA" sz="2400" baseline="4000" dirty="0" smtClean="0">
                <a:solidFill>
                  <a:srgbClr val="FFFFFF"/>
                </a:solidFill>
                <a:latin typeface="EYInterstate Light" panose="02000506000000020004" pitchFamily="2" charset="0"/>
                <a:ea typeface="Times New Roman" panose="02020603050405020304" pitchFamily="18" charset="0"/>
                <a:cs typeface="Arial" panose="020B0604020202020204" pitchFamily="34" charset="0"/>
              </a:rPr>
              <a:t>du Canada    </a:t>
            </a:r>
            <a:r>
              <a:rPr lang="fr-CA" baseline="8000" dirty="0" smtClean="0">
                <a:solidFill>
                  <a:srgbClr val="FFFFFF"/>
                </a:solidFill>
                <a:latin typeface="EYInterstate Light" panose="02000506000000020004" pitchFamily="2" charset="0"/>
                <a:ea typeface="Times New Roman" panose="02020603050405020304" pitchFamily="18" charset="0"/>
                <a:cs typeface="Arial" panose="020B0604020202020204" pitchFamily="34" charset="0"/>
              </a:rPr>
              <a:t>|    Le 20 septembre 2018</a:t>
            </a:r>
            <a:endParaRPr lang="fr-CA" sz="2400" baseline="8000" dirty="0">
              <a:solidFill>
                <a:srgbClr val="999999"/>
              </a:solidFill>
              <a:effectLst/>
              <a:latin typeface="EYInterstate Light" panose="02000506000000020004" pitchFamily="2" charset="0"/>
              <a:ea typeface="Times New Roman" panose="02020603050405020304" pitchFamily="18" charset="0"/>
              <a:cs typeface="Arial" panose="020B0604020202020204" pitchFamily="34" charset="0"/>
            </a:endParaRPr>
          </a:p>
        </p:txBody>
      </p:sp>
      <p:cxnSp>
        <p:nvCxnSpPr>
          <p:cNvPr id="6" name="Straight Connector 5"/>
          <p:cNvCxnSpPr/>
          <p:nvPr/>
        </p:nvCxnSpPr>
        <p:spPr>
          <a:xfrm flipH="1">
            <a:off x="-19051" y="5629274"/>
            <a:ext cx="12249149"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977988" y="3244334"/>
            <a:ext cx="242374" cy="369332"/>
          </a:xfrm>
          <a:prstGeom prst="rect">
            <a:avLst/>
          </a:prstGeom>
        </p:spPr>
        <p:txBody>
          <a:bodyPr wrap="none">
            <a:spAutoFit/>
          </a:bodyPr>
          <a:lstStyle/>
          <a:p>
            <a:r>
              <a:rPr lang="en-CA" dirty="0">
                <a:solidFill>
                  <a:srgbClr val="000000"/>
                </a:solidFill>
                <a:latin typeface="Times New Roman" panose="02020603050405020304" pitchFamily="18" charset="0"/>
              </a:rPr>
              <a:t> </a:t>
            </a:r>
            <a:endParaRPr lang="en-CA" dirty="0"/>
          </a:p>
        </p:txBody>
      </p:sp>
      <p:sp>
        <p:nvSpPr>
          <p:cNvPr id="7" name="Rectangle 6"/>
          <p:cNvSpPr/>
          <p:nvPr/>
        </p:nvSpPr>
        <p:spPr>
          <a:xfrm>
            <a:off x="5977988" y="3244334"/>
            <a:ext cx="242374" cy="369332"/>
          </a:xfrm>
          <a:prstGeom prst="rect">
            <a:avLst/>
          </a:prstGeom>
        </p:spPr>
        <p:txBody>
          <a:bodyPr wrap="none">
            <a:spAutoFit/>
          </a:bodyPr>
          <a:lstStyle/>
          <a:p>
            <a:r>
              <a:rPr lang="en-CA" dirty="0">
                <a:solidFill>
                  <a:srgbClr val="000000"/>
                </a:solidFill>
                <a:latin typeface="Times New Roman" panose="02020603050405020304" pitchFamily="18" charset="0"/>
              </a:rPr>
              <a:t> </a:t>
            </a:r>
            <a:endParaRPr lang="en-CA" dirty="0"/>
          </a:p>
        </p:txBody>
      </p:sp>
    </p:spTree>
    <p:extLst>
      <p:ext uri="{BB962C8B-B14F-4D97-AF65-F5344CB8AC3E}">
        <p14:creationId xmlns:p14="http://schemas.microsoft.com/office/powerpoint/2010/main" val="3244718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8308" y="1158049"/>
            <a:ext cx="6459523" cy="5017623"/>
          </a:xfrm>
          <a:prstGeom prst="rect">
            <a:avLst/>
          </a:prstGeom>
        </p:spPr>
      </p:pic>
    </p:spTree>
    <p:extLst>
      <p:ext uri="{BB962C8B-B14F-4D97-AF65-F5344CB8AC3E}">
        <p14:creationId xmlns:p14="http://schemas.microsoft.com/office/powerpoint/2010/main" val="601372785"/>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cstate="print">
            <a:extLst>
              <a:ext uri="{28A0092B-C50C-407E-A947-70E740481C1C}">
                <a14:useLocalDpi xmlns:a14="http://schemas.microsoft.com/office/drawing/2010/main" val="0"/>
              </a:ext>
            </a:extLst>
          </a:blip>
          <a:srcRect l="4411" t="9340" r="51" b="10111"/>
          <a:stretch/>
        </p:blipFill>
        <p:spPr>
          <a:xfrm>
            <a:off x="-62593" y="133702"/>
            <a:ext cx="12260943" cy="6886020"/>
          </a:xfrm>
          <a:prstGeom prst="rect">
            <a:avLst/>
          </a:prstGeom>
        </p:spPr>
      </p:pic>
      <p:sp>
        <p:nvSpPr>
          <p:cNvPr id="16" name="Freeform 15"/>
          <p:cNvSpPr/>
          <p:nvPr/>
        </p:nvSpPr>
        <p:spPr>
          <a:xfrm flipH="1">
            <a:off x="9816808" y="4138388"/>
            <a:ext cx="977900" cy="2743200"/>
          </a:xfrm>
          <a:custGeom>
            <a:avLst/>
            <a:gdLst>
              <a:gd name="connsiteX0" fmla="*/ 584200 w 977900"/>
              <a:gd name="connsiteY0" fmla="*/ 2743200 h 2743200"/>
              <a:gd name="connsiteX1" fmla="*/ 584200 w 977900"/>
              <a:gd name="connsiteY1" fmla="*/ 2019300 h 2743200"/>
              <a:gd name="connsiteX2" fmla="*/ 977900 w 977900"/>
              <a:gd name="connsiteY2" fmla="*/ 1625600 h 2743200"/>
              <a:gd name="connsiteX3" fmla="*/ 977900 w 977900"/>
              <a:gd name="connsiteY3" fmla="*/ 977900 h 2743200"/>
              <a:gd name="connsiteX4" fmla="*/ 0 w 977900"/>
              <a:gd name="connsiteY4" fmla="*/ 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900" h="2743200">
                <a:moveTo>
                  <a:pt x="584200" y="2743200"/>
                </a:moveTo>
                <a:lnTo>
                  <a:pt x="584200" y="2019300"/>
                </a:lnTo>
                <a:lnTo>
                  <a:pt x="977900" y="1625600"/>
                </a:lnTo>
                <a:lnTo>
                  <a:pt x="977900" y="977900"/>
                </a:lnTo>
                <a:lnTo>
                  <a:pt x="0" y="0"/>
                </a:lnTo>
              </a:path>
            </a:pathLst>
          </a:cu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Oval 16"/>
          <p:cNvSpPr/>
          <p:nvPr/>
        </p:nvSpPr>
        <p:spPr>
          <a:xfrm flipH="1">
            <a:off x="10745494" y="3846288"/>
            <a:ext cx="327026" cy="327026"/>
          </a:xfrm>
          <a:prstGeom prst="ellipse">
            <a:avLst/>
          </a:pr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18" name="Freeform 17"/>
          <p:cNvSpPr/>
          <p:nvPr/>
        </p:nvSpPr>
        <p:spPr>
          <a:xfrm>
            <a:off x="8494061" y="4805138"/>
            <a:ext cx="219075" cy="2076450"/>
          </a:xfrm>
          <a:custGeom>
            <a:avLst/>
            <a:gdLst>
              <a:gd name="connsiteX0" fmla="*/ 0 w 219075"/>
              <a:gd name="connsiteY0" fmla="*/ 2076450 h 2076450"/>
              <a:gd name="connsiteX1" fmla="*/ 0 w 219075"/>
              <a:gd name="connsiteY1" fmla="*/ 219075 h 2076450"/>
              <a:gd name="connsiteX2" fmla="*/ 219075 w 219075"/>
              <a:gd name="connsiteY2" fmla="*/ 0 h 2076450"/>
            </a:gdLst>
            <a:ahLst/>
            <a:cxnLst>
              <a:cxn ang="0">
                <a:pos x="connsiteX0" y="connsiteY0"/>
              </a:cxn>
              <a:cxn ang="0">
                <a:pos x="connsiteX1" y="connsiteY1"/>
              </a:cxn>
              <a:cxn ang="0">
                <a:pos x="connsiteX2" y="connsiteY2"/>
              </a:cxn>
            </a:cxnLst>
            <a:rect l="l" t="t" r="r" b="b"/>
            <a:pathLst>
              <a:path w="219075" h="2076450">
                <a:moveTo>
                  <a:pt x="0" y="2076450"/>
                </a:moveTo>
                <a:lnTo>
                  <a:pt x="0" y="219075"/>
                </a:lnTo>
                <a:lnTo>
                  <a:pt x="219075" y="0"/>
                </a:lnTo>
              </a:path>
            </a:pathLst>
          </a:cu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Oval 18"/>
          <p:cNvSpPr/>
          <p:nvPr/>
        </p:nvSpPr>
        <p:spPr>
          <a:xfrm flipH="1">
            <a:off x="8667096" y="4528913"/>
            <a:ext cx="327026" cy="327026"/>
          </a:xfrm>
          <a:prstGeom prst="ellipse">
            <a:avLst/>
          </a:pr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21" name="Freeform 20"/>
          <p:cNvSpPr/>
          <p:nvPr/>
        </p:nvSpPr>
        <p:spPr>
          <a:xfrm>
            <a:off x="5914835" y="3019592"/>
            <a:ext cx="204396" cy="3861996"/>
          </a:xfrm>
          <a:custGeom>
            <a:avLst/>
            <a:gdLst>
              <a:gd name="connsiteX0" fmla="*/ 204396 w 204396"/>
              <a:gd name="connsiteY0" fmla="*/ 3861996 h 3861996"/>
              <a:gd name="connsiteX1" fmla="*/ 204396 w 204396"/>
              <a:gd name="connsiteY1" fmla="*/ 204396 h 3861996"/>
              <a:gd name="connsiteX2" fmla="*/ 0 w 204396"/>
              <a:gd name="connsiteY2" fmla="*/ 0 h 3861996"/>
            </a:gdLst>
            <a:ahLst/>
            <a:cxnLst>
              <a:cxn ang="0">
                <a:pos x="connsiteX0" y="connsiteY0"/>
              </a:cxn>
              <a:cxn ang="0">
                <a:pos x="connsiteX1" y="connsiteY1"/>
              </a:cxn>
              <a:cxn ang="0">
                <a:pos x="connsiteX2" y="connsiteY2"/>
              </a:cxn>
            </a:cxnLst>
            <a:rect l="l" t="t" r="r" b="b"/>
            <a:pathLst>
              <a:path w="204396" h="3861996">
                <a:moveTo>
                  <a:pt x="204396" y="3861996"/>
                </a:moveTo>
                <a:lnTo>
                  <a:pt x="204396" y="204396"/>
                </a:lnTo>
                <a:lnTo>
                  <a:pt x="0" y="0"/>
                </a:lnTo>
              </a:path>
            </a:pathLst>
          </a:cu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Oval 21"/>
          <p:cNvSpPr/>
          <p:nvPr/>
        </p:nvSpPr>
        <p:spPr>
          <a:xfrm flipH="1">
            <a:off x="5635434" y="2740191"/>
            <a:ext cx="327026" cy="327026"/>
          </a:xfrm>
          <a:prstGeom prst="ellipse">
            <a:avLst/>
          </a:pr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26" name="Freeform 25"/>
          <p:cNvSpPr/>
          <p:nvPr/>
        </p:nvSpPr>
        <p:spPr>
          <a:xfrm>
            <a:off x="4780200" y="3385913"/>
            <a:ext cx="142875" cy="3495675"/>
          </a:xfrm>
          <a:custGeom>
            <a:avLst/>
            <a:gdLst>
              <a:gd name="connsiteX0" fmla="*/ 142875 w 142875"/>
              <a:gd name="connsiteY0" fmla="*/ 3495675 h 3495675"/>
              <a:gd name="connsiteX1" fmla="*/ 142875 w 142875"/>
              <a:gd name="connsiteY1" fmla="*/ 142875 h 3495675"/>
              <a:gd name="connsiteX2" fmla="*/ 0 w 142875"/>
              <a:gd name="connsiteY2" fmla="*/ 0 h 3495675"/>
            </a:gdLst>
            <a:ahLst/>
            <a:cxnLst>
              <a:cxn ang="0">
                <a:pos x="connsiteX0" y="connsiteY0"/>
              </a:cxn>
              <a:cxn ang="0">
                <a:pos x="connsiteX1" y="connsiteY1"/>
              </a:cxn>
              <a:cxn ang="0">
                <a:pos x="connsiteX2" y="connsiteY2"/>
              </a:cxn>
            </a:cxnLst>
            <a:rect l="l" t="t" r="r" b="b"/>
            <a:pathLst>
              <a:path w="142875" h="3495675">
                <a:moveTo>
                  <a:pt x="142875" y="3495675"/>
                </a:moveTo>
                <a:lnTo>
                  <a:pt x="142875" y="142875"/>
                </a:lnTo>
                <a:lnTo>
                  <a:pt x="0" y="0"/>
                </a:lnTo>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Freeform 28"/>
          <p:cNvSpPr/>
          <p:nvPr/>
        </p:nvSpPr>
        <p:spPr>
          <a:xfrm flipH="1">
            <a:off x="3520403" y="4805138"/>
            <a:ext cx="219075" cy="2076450"/>
          </a:xfrm>
          <a:custGeom>
            <a:avLst/>
            <a:gdLst>
              <a:gd name="connsiteX0" fmla="*/ 0 w 219075"/>
              <a:gd name="connsiteY0" fmla="*/ 2076450 h 2076450"/>
              <a:gd name="connsiteX1" fmla="*/ 0 w 219075"/>
              <a:gd name="connsiteY1" fmla="*/ 219075 h 2076450"/>
              <a:gd name="connsiteX2" fmla="*/ 219075 w 219075"/>
              <a:gd name="connsiteY2" fmla="*/ 0 h 2076450"/>
            </a:gdLst>
            <a:ahLst/>
            <a:cxnLst>
              <a:cxn ang="0">
                <a:pos x="connsiteX0" y="connsiteY0"/>
              </a:cxn>
              <a:cxn ang="0">
                <a:pos x="connsiteX1" y="connsiteY1"/>
              </a:cxn>
              <a:cxn ang="0">
                <a:pos x="connsiteX2" y="connsiteY2"/>
              </a:cxn>
            </a:cxnLst>
            <a:rect l="l" t="t" r="r" b="b"/>
            <a:pathLst>
              <a:path w="219075" h="2076450">
                <a:moveTo>
                  <a:pt x="0" y="2076450"/>
                </a:moveTo>
                <a:lnTo>
                  <a:pt x="0" y="219075"/>
                </a:lnTo>
                <a:lnTo>
                  <a:pt x="219075" y="0"/>
                </a:lnTo>
              </a:path>
            </a:pathLst>
          </a:cu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Oval 29"/>
          <p:cNvSpPr/>
          <p:nvPr/>
        </p:nvSpPr>
        <p:spPr>
          <a:xfrm>
            <a:off x="3239417" y="4528913"/>
            <a:ext cx="327026" cy="327026"/>
          </a:xfrm>
          <a:prstGeom prst="ellipse">
            <a:avLst/>
          </a:pr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27" name="Oval 26"/>
          <p:cNvSpPr/>
          <p:nvPr/>
        </p:nvSpPr>
        <p:spPr>
          <a:xfrm>
            <a:off x="6845197" y="3109688"/>
            <a:ext cx="327026" cy="327026"/>
          </a:xfrm>
          <a:prstGeom prst="ellipse">
            <a:avLst/>
          </a:pr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28" name="Freeform 27"/>
          <p:cNvSpPr/>
          <p:nvPr/>
        </p:nvSpPr>
        <p:spPr>
          <a:xfrm>
            <a:off x="7135196" y="3385913"/>
            <a:ext cx="142875" cy="3495675"/>
          </a:xfrm>
          <a:custGeom>
            <a:avLst/>
            <a:gdLst>
              <a:gd name="connsiteX0" fmla="*/ 142875 w 142875"/>
              <a:gd name="connsiteY0" fmla="*/ 3495675 h 3495675"/>
              <a:gd name="connsiteX1" fmla="*/ 142875 w 142875"/>
              <a:gd name="connsiteY1" fmla="*/ 142875 h 3495675"/>
              <a:gd name="connsiteX2" fmla="*/ 0 w 142875"/>
              <a:gd name="connsiteY2" fmla="*/ 0 h 3495675"/>
            </a:gdLst>
            <a:ahLst/>
            <a:cxnLst>
              <a:cxn ang="0">
                <a:pos x="connsiteX0" y="connsiteY0"/>
              </a:cxn>
              <a:cxn ang="0">
                <a:pos x="connsiteX1" y="connsiteY1"/>
              </a:cxn>
              <a:cxn ang="0">
                <a:pos x="connsiteX2" y="connsiteY2"/>
              </a:cxn>
            </a:cxnLst>
            <a:rect l="l" t="t" r="r" b="b"/>
            <a:pathLst>
              <a:path w="142875" h="3495675">
                <a:moveTo>
                  <a:pt x="142875" y="3495675"/>
                </a:moveTo>
                <a:lnTo>
                  <a:pt x="142875" y="142875"/>
                </a:lnTo>
                <a:lnTo>
                  <a:pt x="0" y="0"/>
                </a:lnTo>
              </a:path>
            </a:pathLst>
          </a:cu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Freeform 30"/>
          <p:cNvSpPr/>
          <p:nvPr/>
        </p:nvSpPr>
        <p:spPr>
          <a:xfrm>
            <a:off x="1555132" y="4138388"/>
            <a:ext cx="977900" cy="2743200"/>
          </a:xfrm>
          <a:custGeom>
            <a:avLst/>
            <a:gdLst>
              <a:gd name="connsiteX0" fmla="*/ 584200 w 977900"/>
              <a:gd name="connsiteY0" fmla="*/ 2743200 h 2743200"/>
              <a:gd name="connsiteX1" fmla="*/ 584200 w 977900"/>
              <a:gd name="connsiteY1" fmla="*/ 2019300 h 2743200"/>
              <a:gd name="connsiteX2" fmla="*/ 977900 w 977900"/>
              <a:gd name="connsiteY2" fmla="*/ 1625600 h 2743200"/>
              <a:gd name="connsiteX3" fmla="*/ 977900 w 977900"/>
              <a:gd name="connsiteY3" fmla="*/ 977900 h 2743200"/>
              <a:gd name="connsiteX4" fmla="*/ 0 w 977900"/>
              <a:gd name="connsiteY4" fmla="*/ 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900" h="2743200">
                <a:moveTo>
                  <a:pt x="584200" y="2743200"/>
                </a:moveTo>
                <a:lnTo>
                  <a:pt x="584200" y="2019300"/>
                </a:lnTo>
                <a:lnTo>
                  <a:pt x="977900" y="1625600"/>
                </a:lnTo>
                <a:lnTo>
                  <a:pt x="977900" y="977900"/>
                </a:lnTo>
                <a:lnTo>
                  <a:pt x="0" y="0"/>
                </a:lnTo>
              </a:path>
            </a:pathLst>
          </a:cu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Freeform 36"/>
          <p:cNvSpPr/>
          <p:nvPr/>
        </p:nvSpPr>
        <p:spPr>
          <a:xfrm rot="10800000">
            <a:off x="-55426" y="-13271"/>
            <a:ext cx="12276000" cy="1786595"/>
          </a:xfrm>
          <a:custGeom>
            <a:avLst/>
            <a:gdLst>
              <a:gd name="connsiteX0" fmla="*/ 12198350 w 12217400"/>
              <a:gd name="connsiteY0" fmla="*/ 1786595 h 1786595"/>
              <a:gd name="connsiteX1" fmla="*/ 0 w 12217400"/>
              <a:gd name="connsiteY1" fmla="*/ 1786595 h 1786595"/>
              <a:gd name="connsiteX2" fmla="*/ 0 w 12217400"/>
              <a:gd name="connsiteY2" fmla="*/ 1017981 h 1786595"/>
              <a:gd name="connsiteX3" fmla="*/ 0 w 12217400"/>
              <a:gd name="connsiteY3" fmla="*/ 1013092 h 1786595"/>
              <a:gd name="connsiteX4" fmla="*/ 0 w 12217400"/>
              <a:gd name="connsiteY4" fmla="*/ 0 h 1786595"/>
              <a:gd name="connsiteX5" fmla="*/ 12158724 w 12217400"/>
              <a:gd name="connsiteY5" fmla="*/ 1013092 h 1786595"/>
              <a:gd name="connsiteX6" fmla="*/ 12198350 w 12217400"/>
              <a:gd name="connsiteY6" fmla="*/ 1013092 h 1786595"/>
              <a:gd name="connsiteX7" fmla="*/ 12198350 w 12217400"/>
              <a:gd name="connsiteY7" fmla="*/ 1016394 h 1786595"/>
              <a:gd name="connsiteX8" fmla="*/ 12217400 w 12217400"/>
              <a:gd name="connsiteY8" fmla="*/ 1017981 h 1786595"/>
              <a:gd name="connsiteX9" fmla="*/ 12198350 w 12217400"/>
              <a:gd name="connsiteY9" fmla="*/ 1017981 h 178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17400" h="1786595">
                <a:moveTo>
                  <a:pt x="12198350" y="1786595"/>
                </a:moveTo>
                <a:lnTo>
                  <a:pt x="0" y="1786595"/>
                </a:lnTo>
                <a:lnTo>
                  <a:pt x="0" y="1017981"/>
                </a:lnTo>
                <a:lnTo>
                  <a:pt x="0" y="1013092"/>
                </a:lnTo>
                <a:lnTo>
                  <a:pt x="0" y="0"/>
                </a:lnTo>
                <a:lnTo>
                  <a:pt x="12158724" y="1013092"/>
                </a:lnTo>
                <a:lnTo>
                  <a:pt x="12198350" y="1013092"/>
                </a:lnTo>
                <a:lnTo>
                  <a:pt x="12198350" y="1016394"/>
                </a:lnTo>
                <a:lnTo>
                  <a:pt x="12217400" y="1017981"/>
                </a:lnTo>
                <a:lnTo>
                  <a:pt x="12198350" y="1017981"/>
                </a:lnTo>
                <a:close/>
              </a:path>
            </a:pathLst>
          </a:custGeom>
          <a:solidFill>
            <a:srgbClr val="969696">
              <a:alpha val="8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ctr"/>
            <a:endParaRPr lang="en-CA" sz="1200" dirty="0">
              <a:solidFill>
                <a:schemeClr val="tx1"/>
              </a:solidFill>
            </a:endParaRPr>
          </a:p>
        </p:txBody>
      </p:sp>
      <p:sp>
        <p:nvSpPr>
          <p:cNvPr id="38" name="TextBox 37"/>
          <p:cNvSpPr txBox="1"/>
          <p:nvPr/>
        </p:nvSpPr>
        <p:spPr>
          <a:xfrm>
            <a:off x="0" y="352216"/>
            <a:ext cx="12198350" cy="400110"/>
          </a:xfrm>
          <a:prstGeom prst="rect">
            <a:avLst/>
          </a:prstGeom>
          <a:noFill/>
        </p:spPr>
        <p:txBody>
          <a:bodyPr wrap="square" lIns="0" tIns="0" rIns="0" bIns="0" rtlCol="0" anchor="t" anchorCtr="0">
            <a:spAutoFit/>
          </a:bodyPr>
          <a:lstStyle/>
          <a:p>
            <a:pPr algn="ctr"/>
            <a:r>
              <a:rPr lang="en-GB" sz="2600" dirty="0">
                <a:solidFill>
                  <a:schemeClr val="tx2"/>
                </a:solidFill>
                <a:latin typeface="EYInterstate" panose="02000503020000020004" pitchFamily="2" charset="0"/>
              </a:rPr>
              <a:t>Vision</a:t>
            </a:r>
          </a:p>
        </p:txBody>
      </p:sp>
      <p:sp>
        <p:nvSpPr>
          <p:cNvPr id="23" name="Oval 22"/>
          <p:cNvSpPr/>
          <p:nvPr/>
        </p:nvSpPr>
        <p:spPr>
          <a:xfrm>
            <a:off x="1281818" y="3865854"/>
            <a:ext cx="327026" cy="327026"/>
          </a:xfrm>
          <a:prstGeom prst="ellipse">
            <a:avLst/>
          </a:pr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grpSp>
        <p:nvGrpSpPr>
          <p:cNvPr id="20" name="Group 19"/>
          <p:cNvGrpSpPr/>
          <p:nvPr/>
        </p:nvGrpSpPr>
        <p:grpSpPr>
          <a:xfrm>
            <a:off x="4303841" y="2870716"/>
            <a:ext cx="585235" cy="585235"/>
            <a:chOff x="3057925" y="3581400"/>
            <a:chExt cx="690010" cy="690010"/>
          </a:xfrm>
        </p:grpSpPr>
        <p:sp>
          <p:nvSpPr>
            <p:cNvPr id="25" name="Oval 24"/>
            <p:cNvSpPr/>
            <p:nvPr/>
          </p:nvSpPr>
          <p:spPr>
            <a:xfrm>
              <a:off x="3057925" y="3581400"/>
              <a:ext cx="690010" cy="690010"/>
            </a:xfrm>
            <a:prstGeom prst="ellipse">
              <a:avLst/>
            </a:prstGeom>
            <a:solidFill>
              <a:schemeClr val="tx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050" dirty="0">
                <a:solidFill>
                  <a:schemeClr val="tx1"/>
                </a:solidFill>
              </a:endParaRPr>
            </a:p>
          </p:txBody>
        </p:sp>
        <p:sp>
          <p:nvSpPr>
            <p:cNvPr id="32" name="Text Placeholder 5"/>
            <p:cNvSpPr txBox="1">
              <a:spLocks/>
            </p:cNvSpPr>
            <p:nvPr/>
          </p:nvSpPr>
          <p:spPr>
            <a:xfrm>
              <a:off x="3181612" y="3654246"/>
              <a:ext cx="442635" cy="544317"/>
            </a:xfrm>
            <a:prstGeom prst="rect">
              <a:avLst/>
            </a:prstGeom>
            <a:ln w="28575">
              <a:noFill/>
            </a:ln>
          </p:spPr>
          <p:txBody>
            <a:bodyPr wrap="none" anchor="ctr">
              <a:spAutoFit/>
            </a:bodyPr>
            <a:lstStyle>
              <a:lvl1pPr marL="0" indent="0" algn="ctr" defTabSz="914400" rtl="0" eaLnBrk="1" latinLnBrk="0" hangingPunct="1">
                <a:spcBef>
                  <a:spcPct val="20000"/>
                </a:spcBef>
                <a:buClr>
                  <a:schemeClr val="accent2"/>
                </a:buClr>
                <a:buSzPct val="70000"/>
                <a:buFont typeface="Arial" pitchFamily="34" charset="0"/>
                <a:buNone/>
                <a:defRPr sz="2000" b="0" kern="1200">
                  <a:solidFill>
                    <a:schemeClr val="accent1"/>
                  </a:solidFill>
                  <a:effectLst/>
                  <a:latin typeface="Arial" panose="020B0604020202020204" pitchFamily="34" charset="0"/>
                  <a:ea typeface="+mn-ea"/>
                  <a:cs typeface="Arial" panose="020B0604020202020204"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a:solidFill>
                    <a:srgbClr val="4B4B4B"/>
                  </a:solidFill>
                  <a:latin typeface="EYInterstate Light" panose="02000506000000020004" pitchFamily="2" charset="0"/>
                </a:rPr>
                <a:t>3</a:t>
              </a:r>
            </a:p>
          </p:txBody>
        </p:sp>
      </p:grpSp>
      <p:pic>
        <p:nvPicPr>
          <p:cNvPr id="34" name="Picture 33"/>
          <p:cNvPicPr>
            <a:picLocks noChangeAspect="1"/>
          </p:cNvPicPr>
          <p:nvPr/>
        </p:nvPicPr>
        <p:blipFill rotWithShape="1">
          <a:blip r:embed="rId4" cstate="print">
            <a:extLst>
              <a:ext uri="{28A0092B-C50C-407E-A947-70E740481C1C}">
                <a14:useLocalDpi xmlns:a14="http://schemas.microsoft.com/office/drawing/2010/main" val="0"/>
              </a:ext>
            </a:extLst>
          </a:blip>
          <a:srcRect r="50038"/>
          <a:stretch/>
        </p:blipFill>
        <p:spPr>
          <a:xfrm>
            <a:off x="11558294" y="133702"/>
            <a:ext cx="646406" cy="1450839"/>
          </a:xfrm>
          <a:prstGeom prst="rect">
            <a:avLst/>
          </a:prstGeom>
        </p:spPr>
      </p:pic>
    </p:spTree>
    <p:extLst>
      <p:ext uri="{BB962C8B-B14F-4D97-AF65-F5344CB8AC3E}">
        <p14:creationId xmlns:p14="http://schemas.microsoft.com/office/powerpoint/2010/main" val="194231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a:stCxn id="114" idx="5"/>
            <a:endCxn id="123" idx="1"/>
          </p:cNvCxnSpPr>
          <p:nvPr/>
        </p:nvCxnSpPr>
        <p:spPr>
          <a:xfrm>
            <a:off x="2023108" y="2358801"/>
            <a:ext cx="5330876" cy="3304837"/>
          </a:xfrm>
          <a:prstGeom prst="line">
            <a:avLst/>
          </a:prstGeom>
          <a:ln w="19050">
            <a:solidFill>
              <a:schemeClr val="accent4"/>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120" idx="3"/>
            <a:endCxn id="117" idx="7"/>
          </p:cNvCxnSpPr>
          <p:nvPr/>
        </p:nvCxnSpPr>
        <p:spPr>
          <a:xfrm flipH="1">
            <a:off x="2023108" y="2358801"/>
            <a:ext cx="5330876" cy="3247577"/>
          </a:xfrm>
          <a:prstGeom prst="line">
            <a:avLst/>
          </a:prstGeom>
          <a:ln w="19050">
            <a:solidFill>
              <a:schemeClr val="accent4"/>
            </a:solidFill>
            <a:prstDash val="dash"/>
            <a:tailEnd type="none"/>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4629356" y="1339605"/>
            <a:ext cx="2437273" cy="1278643"/>
            <a:chOff x="4820721" y="718649"/>
            <a:chExt cx="2961111" cy="1070735"/>
          </a:xfrm>
        </p:grpSpPr>
        <p:sp>
          <p:nvSpPr>
            <p:cNvPr id="71" name="Rectangle 70"/>
            <p:cNvSpPr/>
            <p:nvPr/>
          </p:nvSpPr>
          <p:spPr>
            <a:xfrm>
              <a:off x="5069686" y="777112"/>
              <a:ext cx="2712146" cy="1012272"/>
            </a:xfrm>
            <a:prstGeom prst="rect">
              <a:avLst/>
            </a:prstGeom>
            <a:noFill/>
          </p:spPr>
          <p:txBody>
            <a:bodyPr wrap="square" lIns="0" tIns="0" rIns="0" bIns="0">
              <a:spAutoFit/>
            </a:bodyPr>
            <a:lstStyle/>
            <a:p>
              <a:pPr defTabSz="810346">
                <a:lnSpc>
                  <a:spcPct val="90000"/>
                </a:lnSpc>
              </a:pPr>
              <a:r>
                <a:rPr lang="fr-CA" sz="2177" kern="0" dirty="0">
                  <a:solidFill>
                    <a:srgbClr val="E60F2D"/>
                  </a:solidFill>
                  <a:latin typeface="EYInterstate Light" panose="02000506000000020004" pitchFamily="2" charset="0"/>
                </a:rPr>
                <a:t>94 % </a:t>
              </a:r>
              <a:r>
                <a:rPr lang="fr-CA" sz="1244" kern="0" dirty="0">
                  <a:solidFill>
                    <a:srgbClr val="4B4B4B"/>
                  </a:solidFill>
                  <a:latin typeface="EYInterstate Light" panose="02000506000000020004" pitchFamily="2" charset="0"/>
                </a:rPr>
                <a:t>des </a:t>
              </a:r>
              <a:r>
                <a:rPr lang="fr-CA" sz="1244" b="1" kern="0" dirty="0">
                  <a:solidFill>
                    <a:srgbClr val="4B4B4B"/>
                  </a:solidFill>
                  <a:latin typeface="EYInterstate Light" panose="02000506000000020004" pitchFamily="2" charset="0"/>
                </a:rPr>
                <a:t>organisations les plus admirées </a:t>
              </a:r>
              <a:r>
                <a:rPr lang="fr-CA" sz="1244" kern="0" dirty="0">
                  <a:solidFill>
                    <a:srgbClr val="4B4B4B"/>
                  </a:solidFill>
                  <a:latin typeface="EYInterstate Light" panose="02000506000000020004" pitchFamily="2" charset="0"/>
                </a:rPr>
                <a:t>dans le monde ont affirmé </a:t>
              </a:r>
              <a:r>
                <a:rPr lang="fr-CA" sz="1398" kern="0" dirty="0">
                  <a:solidFill>
                    <a:srgbClr val="4B4B4B"/>
                  </a:solidFill>
                  <a:latin typeface="EYInterstate Light" panose="02000506000000020004" pitchFamily="2" charset="0"/>
                </a:rPr>
                <a:t>que la mobilisation des </a:t>
              </a:r>
              <a:r>
                <a:rPr lang="fr-CA" sz="1244" kern="0" dirty="0">
                  <a:solidFill>
                    <a:srgbClr val="4B4B4B"/>
                  </a:solidFill>
                  <a:latin typeface="EYInterstate Light" panose="02000506000000020004" pitchFamily="2" charset="0"/>
                </a:rPr>
                <a:t>employés constitue un avantage au plan concurrentiel</a:t>
              </a:r>
            </a:p>
          </p:txBody>
        </p:sp>
        <p:sp>
          <p:nvSpPr>
            <p:cNvPr id="72" name="Freeform 6"/>
            <p:cNvSpPr>
              <a:spLocks noChangeAspect="1" noEditPoints="1"/>
            </p:cNvSpPr>
            <p:nvPr/>
          </p:nvSpPr>
          <p:spPr bwMode="auto">
            <a:xfrm>
              <a:off x="4820721" y="718649"/>
              <a:ext cx="210185" cy="163362"/>
            </a:xfrm>
            <a:custGeom>
              <a:avLst/>
              <a:gdLst>
                <a:gd name="T0" fmla="*/ 512 w 659"/>
                <a:gd name="T1" fmla="*/ 512 h 512"/>
                <a:gd name="T2" fmla="*/ 388 w 659"/>
                <a:gd name="T3" fmla="*/ 453 h 512"/>
                <a:gd name="T4" fmla="*/ 334 w 659"/>
                <a:gd name="T5" fmla="*/ 311 h 512"/>
                <a:gd name="T6" fmla="*/ 397 w 659"/>
                <a:gd name="T7" fmla="*/ 132 h 512"/>
                <a:gd name="T8" fmla="*/ 571 w 659"/>
                <a:gd name="T9" fmla="*/ 19 h 512"/>
                <a:gd name="T10" fmla="*/ 620 w 659"/>
                <a:gd name="T11" fmla="*/ 4 h 512"/>
                <a:gd name="T12" fmla="*/ 620 w 659"/>
                <a:gd name="T13" fmla="*/ 109 h 512"/>
                <a:gd name="T14" fmla="*/ 601 w 659"/>
                <a:gd name="T15" fmla="*/ 120 h 512"/>
                <a:gd name="T16" fmla="*/ 505 w 659"/>
                <a:gd name="T17" fmla="*/ 193 h 512"/>
                <a:gd name="T18" fmla="*/ 486 w 659"/>
                <a:gd name="T19" fmla="*/ 259 h 512"/>
                <a:gd name="T20" fmla="*/ 486 w 659"/>
                <a:gd name="T21" fmla="*/ 263 h 512"/>
                <a:gd name="T22" fmla="*/ 489 w 659"/>
                <a:gd name="T23" fmla="*/ 262 h 512"/>
                <a:gd name="T24" fmla="*/ 538 w 659"/>
                <a:gd name="T25" fmla="*/ 253 h 512"/>
                <a:gd name="T26" fmla="*/ 623 w 659"/>
                <a:gd name="T27" fmla="*/ 288 h 512"/>
                <a:gd name="T28" fmla="*/ 659 w 659"/>
                <a:gd name="T29" fmla="*/ 375 h 512"/>
                <a:gd name="T30" fmla="*/ 616 w 659"/>
                <a:gd name="T31" fmla="*/ 472 h 512"/>
                <a:gd name="T32" fmla="*/ 512 w 659"/>
                <a:gd name="T33" fmla="*/ 512 h 512"/>
                <a:gd name="T34" fmla="*/ 181 w 659"/>
                <a:gd name="T35" fmla="*/ 511 h 512"/>
                <a:gd name="T36" fmla="*/ 54 w 659"/>
                <a:gd name="T37" fmla="*/ 451 h 512"/>
                <a:gd name="T38" fmla="*/ 0 w 659"/>
                <a:gd name="T39" fmla="*/ 309 h 512"/>
                <a:gd name="T40" fmla="*/ 62 w 659"/>
                <a:gd name="T41" fmla="*/ 134 h 512"/>
                <a:gd name="T42" fmla="*/ 237 w 659"/>
                <a:gd name="T43" fmla="*/ 17 h 512"/>
                <a:gd name="T44" fmla="*/ 287 w 659"/>
                <a:gd name="T45" fmla="*/ 0 h 512"/>
                <a:gd name="T46" fmla="*/ 287 w 659"/>
                <a:gd name="T47" fmla="*/ 110 h 512"/>
                <a:gd name="T48" fmla="*/ 267 w 659"/>
                <a:gd name="T49" fmla="*/ 120 h 512"/>
                <a:gd name="T50" fmla="*/ 177 w 659"/>
                <a:gd name="T51" fmla="*/ 188 h 512"/>
                <a:gd name="T52" fmla="*/ 154 w 659"/>
                <a:gd name="T53" fmla="*/ 253 h 512"/>
                <a:gd name="T54" fmla="*/ 154 w 659"/>
                <a:gd name="T55" fmla="*/ 263 h 512"/>
                <a:gd name="T56" fmla="*/ 158 w 659"/>
                <a:gd name="T57" fmla="*/ 262 h 512"/>
                <a:gd name="T58" fmla="*/ 203 w 659"/>
                <a:gd name="T59" fmla="*/ 253 h 512"/>
                <a:gd name="T60" fmla="*/ 288 w 659"/>
                <a:gd name="T61" fmla="*/ 289 h 512"/>
                <a:gd name="T62" fmla="*/ 324 w 659"/>
                <a:gd name="T63" fmla="*/ 377 h 512"/>
                <a:gd name="T64" fmla="*/ 282 w 659"/>
                <a:gd name="T65" fmla="*/ 472 h 512"/>
                <a:gd name="T66" fmla="*/ 181 w 659"/>
                <a:gd name="T67" fmla="*/ 51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9" h="512">
                  <a:moveTo>
                    <a:pt x="512" y="512"/>
                  </a:moveTo>
                  <a:cubicBezTo>
                    <a:pt x="466" y="512"/>
                    <a:pt x="424" y="492"/>
                    <a:pt x="388" y="453"/>
                  </a:cubicBezTo>
                  <a:cubicBezTo>
                    <a:pt x="352" y="415"/>
                    <a:pt x="334" y="367"/>
                    <a:pt x="334" y="311"/>
                  </a:cubicBezTo>
                  <a:cubicBezTo>
                    <a:pt x="334" y="246"/>
                    <a:pt x="355" y="185"/>
                    <a:pt x="397" y="132"/>
                  </a:cubicBezTo>
                  <a:cubicBezTo>
                    <a:pt x="438" y="79"/>
                    <a:pt x="497" y="41"/>
                    <a:pt x="571" y="19"/>
                  </a:cubicBezTo>
                  <a:cubicBezTo>
                    <a:pt x="620" y="4"/>
                    <a:pt x="620" y="4"/>
                    <a:pt x="620" y="4"/>
                  </a:cubicBezTo>
                  <a:cubicBezTo>
                    <a:pt x="620" y="109"/>
                    <a:pt x="620" y="109"/>
                    <a:pt x="620" y="109"/>
                  </a:cubicBezTo>
                  <a:cubicBezTo>
                    <a:pt x="601" y="120"/>
                    <a:pt x="601" y="120"/>
                    <a:pt x="601" y="120"/>
                  </a:cubicBezTo>
                  <a:cubicBezTo>
                    <a:pt x="539" y="155"/>
                    <a:pt x="514" y="179"/>
                    <a:pt x="505" y="193"/>
                  </a:cubicBezTo>
                  <a:cubicBezTo>
                    <a:pt x="492" y="212"/>
                    <a:pt x="486" y="233"/>
                    <a:pt x="486" y="259"/>
                  </a:cubicBezTo>
                  <a:cubicBezTo>
                    <a:pt x="486" y="261"/>
                    <a:pt x="486" y="262"/>
                    <a:pt x="486" y="263"/>
                  </a:cubicBezTo>
                  <a:cubicBezTo>
                    <a:pt x="487" y="263"/>
                    <a:pt x="488" y="263"/>
                    <a:pt x="489" y="262"/>
                  </a:cubicBezTo>
                  <a:cubicBezTo>
                    <a:pt x="505" y="256"/>
                    <a:pt x="521" y="253"/>
                    <a:pt x="538" y="253"/>
                  </a:cubicBezTo>
                  <a:cubicBezTo>
                    <a:pt x="570" y="253"/>
                    <a:pt x="599" y="265"/>
                    <a:pt x="623" y="288"/>
                  </a:cubicBezTo>
                  <a:cubicBezTo>
                    <a:pt x="646" y="311"/>
                    <a:pt x="659" y="341"/>
                    <a:pt x="659" y="375"/>
                  </a:cubicBezTo>
                  <a:cubicBezTo>
                    <a:pt x="659" y="412"/>
                    <a:pt x="644" y="445"/>
                    <a:pt x="616" y="472"/>
                  </a:cubicBezTo>
                  <a:cubicBezTo>
                    <a:pt x="587" y="498"/>
                    <a:pt x="553" y="512"/>
                    <a:pt x="512" y="512"/>
                  </a:cubicBezTo>
                  <a:close/>
                  <a:moveTo>
                    <a:pt x="181" y="511"/>
                  </a:moveTo>
                  <a:cubicBezTo>
                    <a:pt x="134" y="511"/>
                    <a:pt x="91" y="491"/>
                    <a:pt x="54" y="451"/>
                  </a:cubicBezTo>
                  <a:cubicBezTo>
                    <a:pt x="18" y="413"/>
                    <a:pt x="0" y="365"/>
                    <a:pt x="0" y="309"/>
                  </a:cubicBezTo>
                  <a:cubicBezTo>
                    <a:pt x="0" y="246"/>
                    <a:pt x="21" y="187"/>
                    <a:pt x="62" y="134"/>
                  </a:cubicBezTo>
                  <a:cubicBezTo>
                    <a:pt x="103" y="81"/>
                    <a:pt x="162" y="41"/>
                    <a:pt x="237" y="17"/>
                  </a:cubicBezTo>
                  <a:cubicBezTo>
                    <a:pt x="287" y="0"/>
                    <a:pt x="287" y="0"/>
                    <a:pt x="287" y="0"/>
                  </a:cubicBezTo>
                  <a:cubicBezTo>
                    <a:pt x="287" y="110"/>
                    <a:pt x="287" y="110"/>
                    <a:pt x="287" y="110"/>
                  </a:cubicBezTo>
                  <a:cubicBezTo>
                    <a:pt x="267" y="120"/>
                    <a:pt x="267" y="120"/>
                    <a:pt x="267" y="120"/>
                  </a:cubicBezTo>
                  <a:cubicBezTo>
                    <a:pt x="224" y="143"/>
                    <a:pt x="194" y="165"/>
                    <a:pt x="177" y="188"/>
                  </a:cubicBezTo>
                  <a:cubicBezTo>
                    <a:pt x="161" y="208"/>
                    <a:pt x="154" y="230"/>
                    <a:pt x="154" y="253"/>
                  </a:cubicBezTo>
                  <a:cubicBezTo>
                    <a:pt x="154" y="257"/>
                    <a:pt x="154" y="260"/>
                    <a:pt x="154" y="263"/>
                  </a:cubicBezTo>
                  <a:cubicBezTo>
                    <a:pt x="155" y="262"/>
                    <a:pt x="157" y="262"/>
                    <a:pt x="158" y="262"/>
                  </a:cubicBezTo>
                  <a:cubicBezTo>
                    <a:pt x="174" y="256"/>
                    <a:pt x="189" y="253"/>
                    <a:pt x="203" y="253"/>
                  </a:cubicBezTo>
                  <a:cubicBezTo>
                    <a:pt x="235" y="253"/>
                    <a:pt x="264" y="266"/>
                    <a:pt x="288" y="289"/>
                  </a:cubicBezTo>
                  <a:cubicBezTo>
                    <a:pt x="312" y="313"/>
                    <a:pt x="324" y="343"/>
                    <a:pt x="324" y="377"/>
                  </a:cubicBezTo>
                  <a:cubicBezTo>
                    <a:pt x="324" y="414"/>
                    <a:pt x="309" y="447"/>
                    <a:pt x="282" y="472"/>
                  </a:cubicBezTo>
                  <a:cubicBezTo>
                    <a:pt x="254" y="498"/>
                    <a:pt x="220" y="511"/>
                    <a:pt x="181" y="511"/>
                  </a:cubicBezTo>
                  <a:close/>
                </a:path>
              </a:pathLst>
            </a:custGeom>
            <a:solidFill>
              <a:sysClr val="window" lastClr="FFFFFF">
                <a:lumMod val="85000"/>
              </a:sysClr>
            </a:solidFill>
            <a:ln>
              <a:noFill/>
            </a:ln>
          </p:spPr>
          <p:txBody>
            <a:bodyPr vert="horz" wrap="square" lIns="71078" tIns="35539" rIns="71078" bIns="35539" numCol="1" anchor="t" anchorCtr="0" compatLnSpc="1">
              <a:prstTxWarp prst="textNoShape">
                <a:avLst/>
              </a:prstTxWarp>
            </a:bodyPr>
            <a:lstStyle/>
            <a:p>
              <a:pPr defTabSz="357326"/>
              <a:endParaRPr lang="en-GB" sz="1244" kern="0" dirty="0">
                <a:solidFill>
                  <a:srgbClr val="4B4B4B"/>
                </a:solidFill>
                <a:latin typeface="EYInterstate Light" panose="02000506000000020004" pitchFamily="2" charset="0"/>
              </a:endParaRPr>
            </a:p>
          </p:txBody>
        </p:sp>
        <p:sp>
          <p:nvSpPr>
            <p:cNvPr id="73" name="Freeform 6"/>
            <p:cNvSpPr>
              <a:spLocks noChangeAspect="1" noEditPoints="1"/>
            </p:cNvSpPr>
            <p:nvPr/>
          </p:nvSpPr>
          <p:spPr bwMode="auto">
            <a:xfrm rot="10800000">
              <a:off x="6142139" y="1535684"/>
              <a:ext cx="210185" cy="163363"/>
            </a:xfrm>
            <a:custGeom>
              <a:avLst/>
              <a:gdLst>
                <a:gd name="T0" fmla="*/ 512 w 659"/>
                <a:gd name="T1" fmla="*/ 512 h 512"/>
                <a:gd name="T2" fmla="*/ 388 w 659"/>
                <a:gd name="T3" fmla="*/ 453 h 512"/>
                <a:gd name="T4" fmla="*/ 334 w 659"/>
                <a:gd name="T5" fmla="*/ 311 h 512"/>
                <a:gd name="T6" fmla="*/ 397 w 659"/>
                <a:gd name="T7" fmla="*/ 132 h 512"/>
                <a:gd name="T8" fmla="*/ 571 w 659"/>
                <a:gd name="T9" fmla="*/ 19 h 512"/>
                <a:gd name="T10" fmla="*/ 620 w 659"/>
                <a:gd name="T11" fmla="*/ 4 h 512"/>
                <a:gd name="T12" fmla="*/ 620 w 659"/>
                <a:gd name="T13" fmla="*/ 109 h 512"/>
                <a:gd name="T14" fmla="*/ 601 w 659"/>
                <a:gd name="T15" fmla="*/ 120 h 512"/>
                <a:gd name="T16" fmla="*/ 505 w 659"/>
                <a:gd name="T17" fmla="*/ 193 h 512"/>
                <a:gd name="T18" fmla="*/ 486 w 659"/>
                <a:gd name="T19" fmla="*/ 259 h 512"/>
                <a:gd name="T20" fmla="*/ 486 w 659"/>
                <a:gd name="T21" fmla="*/ 263 h 512"/>
                <a:gd name="T22" fmla="*/ 489 w 659"/>
                <a:gd name="T23" fmla="*/ 262 h 512"/>
                <a:gd name="T24" fmla="*/ 538 w 659"/>
                <a:gd name="T25" fmla="*/ 253 h 512"/>
                <a:gd name="T26" fmla="*/ 623 w 659"/>
                <a:gd name="T27" fmla="*/ 288 h 512"/>
                <a:gd name="T28" fmla="*/ 659 w 659"/>
                <a:gd name="T29" fmla="*/ 375 h 512"/>
                <a:gd name="T30" fmla="*/ 616 w 659"/>
                <a:gd name="T31" fmla="*/ 472 h 512"/>
                <a:gd name="T32" fmla="*/ 512 w 659"/>
                <a:gd name="T33" fmla="*/ 512 h 512"/>
                <a:gd name="T34" fmla="*/ 181 w 659"/>
                <a:gd name="T35" fmla="*/ 511 h 512"/>
                <a:gd name="T36" fmla="*/ 54 w 659"/>
                <a:gd name="T37" fmla="*/ 451 h 512"/>
                <a:gd name="T38" fmla="*/ 0 w 659"/>
                <a:gd name="T39" fmla="*/ 309 h 512"/>
                <a:gd name="T40" fmla="*/ 62 w 659"/>
                <a:gd name="T41" fmla="*/ 134 h 512"/>
                <a:gd name="T42" fmla="*/ 237 w 659"/>
                <a:gd name="T43" fmla="*/ 17 h 512"/>
                <a:gd name="T44" fmla="*/ 287 w 659"/>
                <a:gd name="T45" fmla="*/ 0 h 512"/>
                <a:gd name="T46" fmla="*/ 287 w 659"/>
                <a:gd name="T47" fmla="*/ 110 h 512"/>
                <a:gd name="T48" fmla="*/ 267 w 659"/>
                <a:gd name="T49" fmla="*/ 120 h 512"/>
                <a:gd name="T50" fmla="*/ 177 w 659"/>
                <a:gd name="T51" fmla="*/ 188 h 512"/>
                <a:gd name="T52" fmla="*/ 154 w 659"/>
                <a:gd name="T53" fmla="*/ 253 h 512"/>
                <a:gd name="T54" fmla="*/ 154 w 659"/>
                <a:gd name="T55" fmla="*/ 263 h 512"/>
                <a:gd name="T56" fmla="*/ 158 w 659"/>
                <a:gd name="T57" fmla="*/ 262 h 512"/>
                <a:gd name="T58" fmla="*/ 203 w 659"/>
                <a:gd name="T59" fmla="*/ 253 h 512"/>
                <a:gd name="T60" fmla="*/ 288 w 659"/>
                <a:gd name="T61" fmla="*/ 289 h 512"/>
                <a:gd name="T62" fmla="*/ 324 w 659"/>
                <a:gd name="T63" fmla="*/ 377 h 512"/>
                <a:gd name="T64" fmla="*/ 282 w 659"/>
                <a:gd name="T65" fmla="*/ 472 h 512"/>
                <a:gd name="T66" fmla="*/ 181 w 659"/>
                <a:gd name="T67" fmla="*/ 51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9" h="512">
                  <a:moveTo>
                    <a:pt x="512" y="512"/>
                  </a:moveTo>
                  <a:cubicBezTo>
                    <a:pt x="466" y="512"/>
                    <a:pt x="424" y="492"/>
                    <a:pt x="388" y="453"/>
                  </a:cubicBezTo>
                  <a:cubicBezTo>
                    <a:pt x="352" y="415"/>
                    <a:pt x="334" y="367"/>
                    <a:pt x="334" y="311"/>
                  </a:cubicBezTo>
                  <a:cubicBezTo>
                    <a:pt x="334" y="246"/>
                    <a:pt x="355" y="185"/>
                    <a:pt x="397" y="132"/>
                  </a:cubicBezTo>
                  <a:cubicBezTo>
                    <a:pt x="438" y="79"/>
                    <a:pt x="497" y="41"/>
                    <a:pt x="571" y="19"/>
                  </a:cubicBezTo>
                  <a:cubicBezTo>
                    <a:pt x="620" y="4"/>
                    <a:pt x="620" y="4"/>
                    <a:pt x="620" y="4"/>
                  </a:cubicBezTo>
                  <a:cubicBezTo>
                    <a:pt x="620" y="109"/>
                    <a:pt x="620" y="109"/>
                    <a:pt x="620" y="109"/>
                  </a:cubicBezTo>
                  <a:cubicBezTo>
                    <a:pt x="601" y="120"/>
                    <a:pt x="601" y="120"/>
                    <a:pt x="601" y="120"/>
                  </a:cubicBezTo>
                  <a:cubicBezTo>
                    <a:pt x="539" y="155"/>
                    <a:pt x="514" y="179"/>
                    <a:pt x="505" y="193"/>
                  </a:cubicBezTo>
                  <a:cubicBezTo>
                    <a:pt x="492" y="212"/>
                    <a:pt x="486" y="233"/>
                    <a:pt x="486" y="259"/>
                  </a:cubicBezTo>
                  <a:cubicBezTo>
                    <a:pt x="486" y="261"/>
                    <a:pt x="486" y="262"/>
                    <a:pt x="486" y="263"/>
                  </a:cubicBezTo>
                  <a:cubicBezTo>
                    <a:pt x="487" y="263"/>
                    <a:pt x="488" y="263"/>
                    <a:pt x="489" y="262"/>
                  </a:cubicBezTo>
                  <a:cubicBezTo>
                    <a:pt x="505" y="256"/>
                    <a:pt x="521" y="253"/>
                    <a:pt x="538" y="253"/>
                  </a:cubicBezTo>
                  <a:cubicBezTo>
                    <a:pt x="570" y="253"/>
                    <a:pt x="599" y="265"/>
                    <a:pt x="623" y="288"/>
                  </a:cubicBezTo>
                  <a:cubicBezTo>
                    <a:pt x="646" y="311"/>
                    <a:pt x="659" y="341"/>
                    <a:pt x="659" y="375"/>
                  </a:cubicBezTo>
                  <a:cubicBezTo>
                    <a:pt x="659" y="412"/>
                    <a:pt x="644" y="445"/>
                    <a:pt x="616" y="472"/>
                  </a:cubicBezTo>
                  <a:cubicBezTo>
                    <a:pt x="587" y="498"/>
                    <a:pt x="553" y="512"/>
                    <a:pt x="512" y="512"/>
                  </a:cubicBezTo>
                  <a:close/>
                  <a:moveTo>
                    <a:pt x="181" y="511"/>
                  </a:moveTo>
                  <a:cubicBezTo>
                    <a:pt x="134" y="511"/>
                    <a:pt x="91" y="491"/>
                    <a:pt x="54" y="451"/>
                  </a:cubicBezTo>
                  <a:cubicBezTo>
                    <a:pt x="18" y="413"/>
                    <a:pt x="0" y="365"/>
                    <a:pt x="0" y="309"/>
                  </a:cubicBezTo>
                  <a:cubicBezTo>
                    <a:pt x="0" y="246"/>
                    <a:pt x="21" y="187"/>
                    <a:pt x="62" y="134"/>
                  </a:cubicBezTo>
                  <a:cubicBezTo>
                    <a:pt x="103" y="81"/>
                    <a:pt x="162" y="41"/>
                    <a:pt x="237" y="17"/>
                  </a:cubicBezTo>
                  <a:cubicBezTo>
                    <a:pt x="287" y="0"/>
                    <a:pt x="287" y="0"/>
                    <a:pt x="287" y="0"/>
                  </a:cubicBezTo>
                  <a:cubicBezTo>
                    <a:pt x="287" y="110"/>
                    <a:pt x="287" y="110"/>
                    <a:pt x="287" y="110"/>
                  </a:cubicBezTo>
                  <a:cubicBezTo>
                    <a:pt x="267" y="120"/>
                    <a:pt x="267" y="120"/>
                    <a:pt x="267" y="120"/>
                  </a:cubicBezTo>
                  <a:cubicBezTo>
                    <a:pt x="224" y="143"/>
                    <a:pt x="194" y="165"/>
                    <a:pt x="177" y="188"/>
                  </a:cubicBezTo>
                  <a:cubicBezTo>
                    <a:pt x="161" y="208"/>
                    <a:pt x="154" y="230"/>
                    <a:pt x="154" y="253"/>
                  </a:cubicBezTo>
                  <a:cubicBezTo>
                    <a:pt x="154" y="257"/>
                    <a:pt x="154" y="260"/>
                    <a:pt x="154" y="263"/>
                  </a:cubicBezTo>
                  <a:cubicBezTo>
                    <a:pt x="155" y="262"/>
                    <a:pt x="157" y="262"/>
                    <a:pt x="158" y="262"/>
                  </a:cubicBezTo>
                  <a:cubicBezTo>
                    <a:pt x="174" y="256"/>
                    <a:pt x="189" y="253"/>
                    <a:pt x="203" y="253"/>
                  </a:cubicBezTo>
                  <a:cubicBezTo>
                    <a:pt x="235" y="253"/>
                    <a:pt x="264" y="266"/>
                    <a:pt x="288" y="289"/>
                  </a:cubicBezTo>
                  <a:cubicBezTo>
                    <a:pt x="312" y="313"/>
                    <a:pt x="324" y="343"/>
                    <a:pt x="324" y="377"/>
                  </a:cubicBezTo>
                  <a:cubicBezTo>
                    <a:pt x="324" y="414"/>
                    <a:pt x="309" y="447"/>
                    <a:pt x="282" y="472"/>
                  </a:cubicBezTo>
                  <a:cubicBezTo>
                    <a:pt x="254" y="498"/>
                    <a:pt x="220" y="511"/>
                    <a:pt x="181" y="511"/>
                  </a:cubicBezTo>
                  <a:close/>
                </a:path>
              </a:pathLst>
            </a:custGeom>
            <a:solidFill>
              <a:sysClr val="window" lastClr="FFFFFF">
                <a:lumMod val="85000"/>
              </a:sysClr>
            </a:solidFill>
            <a:ln>
              <a:noFill/>
            </a:ln>
          </p:spPr>
          <p:txBody>
            <a:bodyPr vert="horz" wrap="square" lIns="71078" tIns="35539" rIns="71078" bIns="35539" numCol="1" anchor="t" anchorCtr="0" compatLnSpc="1">
              <a:prstTxWarp prst="textNoShape">
                <a:avLst/>
              </a:prstTxWarp>
            </a:bodyPr>
            <a:lstStyle/>
            <a:p>
              <a:pPr defTabSz="357326"/>
              <a:endParaRPr lang="en-GB" sz="1244" kern="0" dirty="0">
                <a:solidFill>
                  <a:srgbClr val="4B4B4B"/>
                </a:solidFill>
                <a:latin typeface="EYInterstate Light" panose="02000506000000020004" pitchFamily="2" charset="0"/>
              </a:endParaRPr>
            </a:p>
          </p:txBody>
        </p:sp>
      </p:grpSp>
      <p:grpSp>
        <p:nvGrpSpPr>
          <p:cNvPr id="74" name="Group 73"/>
          <p:cNvGrpSpPr/>
          <p:nvPr/>
        </p:nvGrpSpPr>
        <p:grpSpPr>
          <a:xfrm>
            <a:off x="6749016" y="2934479"/>
            <a:ext cx="2572044" cy="531256"/>
            <a:chOff x="4684894" y="718649"/>
            <a:chExt cx="3227963" cy="539591"/>
          </a:xfrm>
        </p:grpSpPr>
        <p:sp>
          <p:nvSpPr>
            <p:cNvPr id="75" name="Rectangle 74"/>
            <p:cNvSpPr/>
            <p:nvPr/>
          </p:nvSpPr>
          <p:spPr>
            <a:xfrm>
              <a:off x="4684894" y="777112"/>
              <a:ext cx="3227963" cy="461551"/>
            </a:xfrm>
            <a:prstGeom prst="rect">
              <a:avLst/>
            </a:prstGeom>
            <a:noFill/>
          </p:spPr>
          <p:txBody>
            <a:bodyPr wrap="square" lIns="0" tIns="0" rIns="0" bIns="0">
              <a:spAutoFit/>
            </a:bodyPr>
            <a:lstStyle/>
            <a:p>
              <a:pPr defTabSz="810346">
                <a:lnSpc>
                  <a:spcPct val="90000"/>
                </a:lnSpc>
              </a:pPr>
              <a:r>
                <a:rPr lang="fr-CA" sz="1244" kern="0" dirty="0">
                  <a:solidFill>
                    <a:srgbClr val="4B4B4B"/>
                  </a:solidFill>
                  <a:latin typeface="EYInterstate Light" panose="02000506000000020004" pitchFamily="2" charset="0"/>
                </a:rPr>
                <a:t>La probabilité du départ baisse de </a:t>
              </a:r>
              <a:r>
                <a:rPr lang="en-GB" sz="2000" kern="0" dirty="0">
                  <a:solidFill>
                    <a:srgbClr val="E60F2D"/>
                  </a:solidFill>
                  <a:latin typeface="EYInterstate Light" panose="02000506000000020004" pitchFamily="2" charset="0"/>
                </a:rPr>
                <a:t>87 % </a:t>
              </a:r>
              <a:r>
                <a:rPr lang="fr-CA" sz="1200" kern="0" dirty="0">
                  <a:solidFill>
                    <a:srgbClr val="000000"/>
                  </a:solidFill>
                  <a:latin typeface="EYInterstate Light" panose="02000506000000020004" pitchFamily="2" charset="0"/>
                </a:rPr>
                <a:t>si la personne est mobilisée</a:t>
              </a:r>
            </a:p>
          </p:txBody>
        </p:sp>
        <p:sp>
          <p:nvSpPr>
            <p:cNvPr id="76" name="Freeform 6"/>
            <p:cNvSpPr>
              <a:spLocks noChangeAspect="1" noEditPoints="1"/>
            </p:cNvSpPr>
            <p:nvPr/>
          </p:nvSpPr>
          <p:spPr bwMode="auto">
            <a:xfrm>
              <a:off x="4820721" y="718649"/>
              <a:ext cx="210185" cy="163362"/>
            </a:xfrm>
            <a:custGeom>
              <a:avLst/>
              <a:gdLst>
                <a:gd name="T0" fmla="*/ 512 w 659"/>
                <a:gd name="T1" fmla="*/ 512 h 512"/>
                <a:gd name="T2" fmla="*/ 388 w 659"/>
                <a:gd name="T3" fmla="*/ 453 h 512"/>
                <a:gd name="T4" fmla="*/ 334 w 659"/>
                <a:gd name="T5" fmla="*/ 311 h 512"/>
                <a:gd name="T6" fmla="*/ 397 w 659"/>
                <a:gd name="T7" fmla="*/ 132 h 512"/>
                <a:gd name="T8" fmla="*/ 571 w 659"/>
                <a:gd name="T9" fmla="*/ 19 h 512"/>
                <a:gd name="T10" fmla="*/ 620 w 659"/>
                <a:gd name="T11" fmla="*/ 4 h 512"/>
                <a:gd name="T12" fmla="*/ 620 w 659"/>
                <a:gd name="T13" fmla="*/ 109 h 512"/>
                <a:gd name="T14" fmla="*/ 601 w 659"/>
                <a:gd name="T15" fmla="*/ 120 h 512"/>
                <a:gd name="T16" fmla="*/ 505 w 659"/>
                <a:gd name="T17" fmla="*/ 193 h 512"/>
                <a:gd name="T18" fmla="*/ 486 w 659"/>
                <a:gd name="T19" fmla="*/ 259 h 512"/>
                <a:gd name="T20" fmla="*/ 486 w 659"/>
                <a:gd name="T21" fmla="*/ 263 h 512"/>
                <a:gd name="T22" fmla="*/ 489 w 659"/>
                <a:gd name="T23" fmla="*/ 262 h 512"/>
                <a:gd name="T24" fmla="*/ 538 w 659"/>
                <a:gd name="T25" fmla="*/ 253 h 512"/>
                <a:gd name="T26" fmla="*/ 623 w 659"/>
                <a:gd name="T27" fmla="*/ 288 h 512"/>
                <a:gd name="T28" fmla="*/ 659 w 659"/>
                <a:gd name="T29" fmla="*/ 375 h 512"/>
                <a:gd name="T30" fmla="*/ 616 w 659"/>
                <a:gd name="T31" fmla="*/ 472 h 512"/>
                <a:gd name="T32" fmla="*/ 512 w 659"/>
                <a:gd name="T33" fmla="*/ 512 h 512"/>
                <a:gd name="T34" fmla="*/ 181 w 659"/>
                <a:gd name="T35" fmla="*/ 511 h 512"/>
                <a:gd name="T36" fmla="*/ 54 w 659"/>
                <a:gd name="T37" fmla="*/ 451 h 512"/>
                <a:gd name="T38" fmla="*/ 0 w 659"/>
                <a:gd name="T39" fmla="*/ 309 h 512"/>
                <a:gd name="T40" fmla="*/ 62 w 659"/>
                <a:gd name="T41" fmla="*/ 134 h 512"/>
                <a:gd name="T42" fmla="*/ 237 w 659"/>
                <a:gd name="T43" fmla="*/ 17 h 512"/>
                <a:gd name="T44" fmla="*/ 287 w 659"/>
                <a:gd name="T45" fmla="*/ 0 h 512"/>
                <a:gd name="T46" fmla="*/ 287 w 659"/>
                <a:gd name="T47" fmla="*/ 110 h 512"/>
                <a:gd name="T48" fmla="*/ 267 w 659"/>
                <a:gd name="T49" fmla="*/ 120 h 512"/>
                <a:gd name="T50" fmla="*/ 177 w 659"/>
                <a:gd name="T51" fmla="*/ 188 h 512"/>
                <a:gd name="T52" fmla="*/ 154 w 659"/>
                <a:gd name="T53" fmla="*/ 253 h 512"/>
                <a:gd name="T54" fmla="*/ 154 w 659"/>
                <a:gd name="T55" fmla="*/ 263 h 512"/>
                <a:gd name="T56" fmla="*/ 158 w 659"/>
                <a:gd name="T57" fmla="*/ 262 h 512"/>
                <a:gd name="T58" fmla="*/ 203 w 659"/>
                <a:gd name="T59" fmla="*/ 253 h 512"/>
                <a:gd name="T60" fmla="*/ 288 w 659"/>
                <a:gd name="T61" fmla="*/ 289 h 512"/>
                <a:gd name="T62" fmla="*/ 324 w 659"/>
                <a:gd name="T63" fmla="*/ 377 h 512"/>
                <a:gd name="T64" fmla="*/ 282 w 659"/>
                <a:gd name="T65" fmla="*/ 472 h 512"/>
                <a:gd name="T66" fmla="*/ 181 w 659"/>
                <a:gd name="T67" fmla="*/ 51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9" h="512">
                  <a:moveTo>
                    <a:pt x="512" y="512"/>
                  </a:moveTo>
                  <a:cubicBezTo>
                    <a:pt x="466" y="512"/>
                    <a:pt x="424" y="492"/>
                    <a:pt x="388" y="453"/>
                  </a:cubicBezTo>
                  <a:cubicBezTo>
                    <a:pt x="352" y="415"/>
                    <a:pt x="334" y="367"/>
                    <a:pt x="334" y="311"/>
                  </a:cubicBezTo>
                  <a:cubicBezTo>
                    <a:pt x="334" y="246"/>
                    <a:pt x="355" y="185"/>
                    <a:pt x="397" y="132"/>
                  </a:cubicBezTo>
                  <a:cubicBezTo>
                    <a:pt x="438" y="79"/>
                    <a:pt x="497" y="41"/>
                    <a:pt x="571" y="19"/>
                  </a:cubicBezTo>
                  <a:cubicBezTo>
                    <a:pt x="620" y="4"/>
                    <a:pt x="620" y="4"/>
                    <a:pt x="620" y="4"/>
                  </a:cubicBezTo>
                  <a:cubicBezTo>
                    <a:pt x="620" y="109"/>
                    <a:pt x="620" y="109"/>
                    <a:pt x="620" y="109"/>
                  </a:cubicBezTo>
                  <a:cubicBezTo>
                    <a:pt x="601" y="120"/>
                    <a:pt x="601" y="120"/>
                    <a:pt x="601" y="120"/>
                  </a:cubicBezTo>
                  <a:cubicBezTo>
                    <a:pt x="539" y="155"/>
                    <a:pt x="514" y="179"/>
                    <a:pt x="505" y="193"/>
                  </a:cubicBezTo>
                  <a:cubicBezTo>
                    <a:pt x="492" y="212"/>
                    <a:pt x="486" y="233"/>
                    <a:pt x="486" y="259"/>
                  </a:cubicBezTo>
                  <a:cubicBezTo>
                    <a:pt x="486" y="261"/>
                    <a:pt x="486" y="262"/>
                    <a:pt x="486" y="263"/>
                  </a:cubicBezTo>
                  <a:cubicBezTo>
                    <a:pt x="487" y="263"/>
                    <a:pt x="488" y="263"/>
                    <a:pt x="489" y="262"/>
                  </a:cubicBezTo>
                  <a:cubicBezTo>
                    <a:pt x="505" y="256"/>
                    <a:pt x="521" y="253"/>
                    <a:pt x="538" y="253"/>
                  </a:cubicBezTo>
                  <a:cubicBezTo>
                    <a:pt x="570" y="253"/>
                    <a:pt x="599" y="265"/>
                    <a:pt x="623" y="288"/>
                  </a:cubicBezTo>
                  <a:cubicBezTo>
                    <a:pt x="646" y="311"/>
                    <a:pt x="659" y="341"/>
                    <a:pt x="659" y="375"/>
                  </a:cubicBezTo>
                  <a:cubicBezTo>
                    <a:pt x="659" y="412"/>
                    <a:pt x="644" y="445"/>
                    <a:pt x="616" y="472"/>
                  </a:cubicBezTo>
                  <a:cubicBezTo>
                    <a:pt x="587" y="498"/>
                    <a:pt x="553" y="512"/>
                    <a:pt x="512" y="512"/>
                  </a:cubicBezTo>
                  <a:close/>
                  <a:moveTo>
                    <a:pt x="181" y="511"/>
                  </a:moveTo>
                  <a:cubicBezTo>
                    <a:pt x="134" y="511"/>
                    <a:pt x="91" y="491"/>
                    <a:pt x="54" y="451"/>
                  </a:cubicBezTo>
                  <a:cubicBezTo>
                    <a:pt x="18" y="413"/>
                    <a:pt x="0" y="365"/>
                    <a:pt x="0" y="309"/>
                  </a:cubicBezTo>
                  <a:cubicBezTo>
                    <a:pt x="0" y="246"/>
                    <a:pt x="21" y="187"/>
                    <a:pt x="62" y="134"/>
                  </a:cubicBezTo>
                  <a:cubicBezTo>
                    <a:pt x="103" y="81"/>
                    <a:pt x="162" y="41"/>
                    <a:pt x="237" y="17"/>
                  </a:cubicBezTo>
                  <a:cubicBezTo>
                    <a:pt x="287" y="0"/>
                    <a:pt x="287" y="0"/>
                    <a:pt x="287" y="0"/>
                  </a:cubicBezTo>
                  <a:cubicBezTo>
                    <a:pt x="287" y="110"/>
                    <a:pt x="287" y="110"/>
                    <a:pt x="287" y="110"/>
                  </a:cubicBezTo>
                  <a:cubicBezTo>
                    <a:pt x="267" y="120"/>
                    <a:pt x="267" y="120"/>
                    <a:pt x="267" y="120"/>
                  </a:cubicBezTo>
                  <a:cubicBezTo>
                    <a:pt x="224" y="143"/>
                    <a:pt x="194" y="165"/>
                    <a:pt x="177" y="188"/>
                  </a:cubicBezTo>
                  <a:cubicBezTo>
                    <a:pt x="161" y="208"/>
                    <a:pt x="154" y="230"/>
                    <a:pt x="154" y="253"/>
                  </a:cubicBezTo>
                  <a:cubicBezTo>
                    <a:pt x="154" y="257"/>
                    <a:pt x="154" y="260"/>
                    <a:pt x="154" y="263"/>
                  </a:cubicBezTo>
                  <a:cubicBezTo>
                    <a:pt x="155" y="262"/>
                    <a:pt x="157" y="262"/>
                    <a:pt x="158" y="262"/>
                  </a:cubicBezTo>
                  <a:cubicBezTo>
                    <a:pt x="174" y="256"/>
                    <a:pt x="189" y="253"/>
                    <a:pt x="203" y="253"/>
                  </a:cubicBezTo>
                  <a:cubicBezTo>
                    <a:pt x="235" y="253"/>
                    <a:pt x="264" y="266"/>
                    <a:pt x="288" y="289"/>
                  </a:cubicBezTo>
                  <a:cubicBezTo>
                    <a:pt x="312" y="313"/>
                    <a:pt x="324" y="343"/>
                    <a:pt x="324" y="377"/>
                  </a:cubicBezTo>
                  <a:cubicBezTo>
                    <a:pt x="324" y="414"/>
                    <a:pt x="309" y="447"/>
                    <a:pt x="282" y="472"/>
                  </a:cubicBezTo>
                  <a:cubicBezTo>
                    <a:pt x="254" y="498"/>
                    <a:pt x="220" y="511"/>
                    <a:pt x="181" y="511"/>
                  </a:cubicBezTo>
                  <a:close/>
                </a:path>
              </a:pathLst>
            </a:custGeom>
            <a:solidFill>
              <a:sysClr val="window" lastClr="FFFFFF">
                <a:lumMod val="85000"/>
              </a:sysClr>
            </a:solidFill>
            <a:ln>
              <a:noFill/>
            </a:ln>
          </p:spPr>
          <p:txBody>
            <a:bodyPr vert="horz" wrap="square" lIns="71078" tIns="35539" rIns="71078" bIns="35539" numCol="1" anchor="t" anchorCtr="0" compatLnSpc="1">
              <a:prstTxWarp prst="textNoShape">
                <a:avLst/>
              </a:prstTxWarp>
            </a:bodyPr>
            <a:lstStyle/>
            <a:p>
              <a:pPr defTabSz="357326"/>
              <a:endParaRPr lang="en-GB" sz="1244" kern="0" dirty="0">
                <a:solidFill>
                  <a:srgbClr val="4B4B4B"/>
                </a:solidFill>
                <a:latin typeface="EYInterstate Light" panose="02000506000000020004" pitchFamily="2" charset="0"/>
              </a:endParaRPr>
            </a:p>
          </p:txBody>
        </p:sp>
        <p:sp>
          <p:nvSpPr>
            <p:cNvPr id="77" name="Freeform 6"/>
            <p:cNvSpPr>
              <a:spLocks noChangeAspect="1" noEditPoints="1"/>
            </p:cNvSpPr>
            <p:nvPr/>
          </p:nvSpPr>
          <p:spPr bwMode="auto">
            <a:xfrm rot="10800000">
              <a:off x="6718226" y="1094877"/>
              <a:ext cx="210185" cy="163363"/>
            </a:xfrm>
            <a:custGeom>
              <a:avLst/>
              <a:gdLst>
                <a:gd name="T0" fmla="*/ 512 w 659"/>
                <a:gd name="T1" fmla="*/ 512 h 512"/>
                <a:gd name="T2" fmla="*/ 388 w 659"/>
                <a:gd name="T3" fmla="*/ 453 h 512"/>
                <a:gd name="T4" fmla="*/ 334 w 659"/>
                <a:gd name="T5" fmla="*/ 311 h 512"/>
                <a:gd name="T6" fmla="*/ 397 w 659"/>
                <a:gd name="T7" fmla="*/ 132 h 512"/>
                <a:gd name="T8" fmla="*/ 571 w 659"/>
                <a:gd name="T9" fmla="*/ 19 h 512"/>
                <a:gd name="T10" fmla="*/ 620 w 659"/>
                <a:gd name="T11" fmla="*/ 4 h 512"/>
                <a:gd name="T12" fmla="*/ 620 w 659"/>
                <a:gd name="T13" fmla="*/ 109 h 512"/>
                <a:gd name="T14" fmla="*/ 601 w 659"/>
                <a:gd name="T15" fmla="*/ 120 h 512"/>
                <a:gd name="T16" fmla="*/ 505 w 659"/>
                <a:gd name="T17" fmla="*/ 193 h 512"/>
                <a:gd name="T18" fmla="*/ 486 w 659"/>
                <a:gd name="T19" fmla="*/ 259 h 512"/>
                <a:gd name="T20" fmla="*/ 486 w 659"/>
                <a:gd name="T21" fmla="*/ 263 h 512"/>
                <a:gd name="T22" fmla="*/ 489 w 659"/>
                <a:gd name="T23" fmla="*/ 262 h 512"/>
                <a:gd name="T24" fmla="*/ 538 w 659"/>
                <a:gd name="T25" fmla="*/ 253 h 512"/>
                <a:gd name="T26" fmla="*/ 623 w 659"/>
                <a:gd name="T27" fmla="*/ 288 h 512"/>
                <a:gd name="T28" fmla="*/ 659 w 659"/>
                <a:gd name="T29" fmla="*/ 375 h 512"/>
                <a:gd name="T30" fmla="*/ 616 w 659"/>
                <a:gd name="T31" fmla="*/ 472 h 512"/>
                <a:gd name="T32" fmla="*/ 512 w 659"/>
                <a:gd name="T33" fmla="*/ 512 h 512"/>
                <a:gd name="T34" fmla="*/ 181 w 659"/>
                <a:gd name="T35" fmla="*/ 511 h 512"/>
                <a:gd name="T36" fmla="*/ 54 w 659"/>
                <a:gd name="T37" fmla="*/ 451 h 512"/>
                <a:gd name="T38" fmla="*/ 0 w 659"/>
                <a:gd name="T39" fmla="*/ 309 h 512"/>
                <a:gd name="T40" fmla="*/ 62 w 659"/>
                <a:gd name="T41" fmla="*/ 134 h 512"/>
                <a:gd name="T42" fmla="*/ 237 w 659"/>
                <a:gd name="T43" fmla="*/ 17 h 512"/>
                <a:gd name="T44" fmla="*/ 287 w 659"/>
                <a:gd name="T45" fmla="*/ 0 h 512"/>
                <a:gd name="T46" fmla="*/ 287 w 659"/>
                <a:gd name="T47" fmla="*/ 110 h 512"/>
                <a:gd name="T48" fmla="*/ 267 w 659"/>
                <a:gd name="T49" fmla="*/ 120 h 512"/>
                <a:gd name="T50" fmla="*/ 177 w 659"/>
                <a:gd name="T51" fmla="*/ 188 h 512"/>
                <a:gd name="T52" fmla="*/ 154 w 659"/>
                <a:gd name="T53" fmla="*/ 253 h 512"/>
                <a:gd name="T54" fmla="*/ 154 w 659"/>
                <a:gd name="T55" fmla="*/ 263 h 512"/>
                <a:gd name="T56" fmla="*/ 158 w 659"/>
                <a:gd name="T57" fmla="*/ 262 h 512"/>
                <a:gd name="T58" fmla="*/ 203 w 659"/>
                <a:gd name="T59" fmla="*/ 253 h 512"/>
                <a:gd name="T60" fmla="*/ 288 w 659"/>
                <a:gd name="T61" fmla="*/ 289 h 512"/>
                <a:gd name="T62" fmla="*/ 324 w 659"/>
                <a:gd name="T63" fmla="*/ 377 h 512"/>
                <a:gd name="T64" fmla="*/ 282 w 659"/>
                <a:gd name="T65" fmla="*/ 472 h 512"/>
                <a:gd name="T66" fmla="*/ 181 w 659"/>
                <a:gd name="T67" fmla="*/ 51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9" h="512">
                  <a:moveTo>
                    <a:pt x="512" y="512"/>
                  </a:moveTo>
                  <a:cubicBezTo>
                    <a:pt x="466" y="512"/>
                    <a:pt x="424" y="492"/>
                    <a:pt x="388" y="453"/>
                  </a:cubicBezTo>
                  <a:cubicBezTo>
                    <a:pt x="352" y="415"/>
                    <a:pt x="334" y="367"/>
                    <a:pt x="334" y="311"/>
                  </a:cubicBezTo>
                  <a:cubicBezTo>
                    <a:pt x="334" y="246"/>
                    <a:pt x="355" y="185"/>
                    <a:pt x="397" y="132"/>
                  </a:cubicBezTo>
                  <a:cubicBezTo>
                    <a:pt x="438" y="79"/>
                    <a:pt x="497" y="41"/>
                    <a:pt x="571" y="19"/>
                  </a:cubicBezTo>
                  <a:cubicBezTo>
                    <a:pt x="620" y="4"/>
                    <a:pt x="620" y="4"/>
                    <a:pt x="620" y="4"/>
                  </a:cubicBezTo>
                  <a:cubicBezTo>
                    <a:pt x="620" y="109"/>
                    <a:pt x="620" y="109"/>
                    <a:pt x="620" y="109"/>
                  </a:cubicBezTo>
                  <a:cubicBezTo>
                    <a:pt x="601" y="120"/>
                    <a:pt x="601" y="120"/>
                    <a:pt x="601" y="120"/>
                  </a:cubicBezTo>
                  <a:cubicBezTo>
                    <a:pt x="539" y="155"/>
                    <a:pt x="514" y="179"/>
                    <a:pt x="505" y="193"/>
                  </a:cubicBezTo>
                  <a:cubicBezTo>
                    <a:pt x="492" y="212"/>
                    <a:pt x="486" y="233"/>
                    <a:pt x="486" y="259"/>
                  </a:cubicBezTo>
                  <a:cubicBezTo>
                    <a:pt x="486" y="261"/>
                    <a:pt x="486" y="262"/>
                    <a:pt x="486" y="263"/>
                  </a:cubicBezTo>
                  <a:cubicBezTo>
                    <a:pt x="487" y="263"/>
                    <a:pt x="488" y="263"/>
                    <a:pt x="489" y="262"/>
                  </a:cubicBezTo>
                  <a:cubicBezTo>
                    <a:pt x="505" y="256"/>
                    <a:pt x="521" y="253"/>
                    <a:pt x="538" y="253"/>
                  </a:cubicBezTo>
                  <a:cubicBezTo>
                    <a:pt x="570" y="253"/>
                    <a:pt x="599" y="265"/>
                    <a:pt x="623" y="288"/>
                  </a:cubicBezTo>
                  <a:cubicBezTo>
                    <a:pt x="646" y="311"/>
                    <a:pt x="659" y="341"/>
                    <a:pt x="659" y="375"/>
                  </a:cubicBezTo>
                  <a:cubicBezTo>
                    <a:pt x="659" y="412"/>
                    <a:pt x="644" y="445"/>
                    <a:pt x="616" y="472"/>
                  </a:cubicBezTo>
                  <a:cubicBezTo>
                    <a:pt x="587" y="498"/>
                    <a:pt x="553" y="512"/>
                    <a:pt x="512" y="512"/>
                  </a:cubicBezTo>
                  <a:close/>
                  <a:moveTo>
                    <a:pt x="181" y="511"/>
                  </a:moveTo>
                  <a:cubicBezTo>
                    <a:pt x="134" y="511"/>
                    <a:pt x="91" y="491"/>
                    <a:pt x="54" y="451"/>
                  </a:cubicBezTo>
                  <a:cubicBezTo>
                    <a:pt x="18" y="413"/>
                    <a:pt x="0" y="365"/>
                    <a:pt x="0" y="309"/>
                  </a:cubicBezTo>
                  <a:cubicBezTo>
                    <a:pt x="0" y="246"/>
                    <a:pt x="21" y="187"/>
                    <a:pt x="62" y="134"/>
                  </a:cubicBezTo>
                  <a:cubicBezTo>
                    <a:pt x="103" y="81"/>
                    <a:pt x="162" y="41"/>
                    <a:pt x="237" y="17"/>
                  </a:cubicBezTo>
                  <a:cubicBezTo>
                    <a:pt x="287" y="0"/>
                    <a:pt x="287" y="0"/>
                    <a:pt x="287" y="0"/>
                  </a:cubicBezTo>
                  <a:cubicBezTo>
                    <a:pt x="287" y="110"/>
                    <a:pt x="287" y="110"/>
                    <a:pt x="287" y="110"/>
                  </a:cubicBezTo>
                  <a:cubicBezTo>
                    <a:pt x="267" y="120"/>
                    <a:pt x="267" y="120"/>
                    <a:pt x="267" y="120"/>
                  </a:cubicBezTo>
                  <a:cubicBezTo>
                    <a:pt x="224" y="143"/>
                    <a:pt x="194" y="165"/>
                    <a:pt x="177" y="188"/>
                  </a:cubicBezTo>
                  <a:cubicBezTo>
                    <a:pt x="161" y="208"/>
                    <a:pt x="154" y="230"/>
                    <a:pt x="154" y="253"/>
                  </a:cubicBezTo>
                  <a:cubicBezTo>
                    <a:pt x="154" y="257"/>
                    <a:pt x="154" y="260"/>
                    <a:pt x="154" y="263"/>
                  </a:cubicBezTo>
                  <a:cubicBezTo>
                    <a:pt x="155" y="262"/>
                    <a:pt x="157" y="262"/>
                    <a:pt x="158" y="262"/>
                  </a:cubicBezTo>
                  <a:cubicBezTo>
                    <a:pt x="174" y="256"/>
                    <a:pt x="189" y="253"/>
                    <a:pt x="203" y="253"/>
                  </a:cubicBezTo>
                  <a:cubicBezTo>
                    <a:pt x="235" y="253"/>
                    <a:pt x="264" y="266"/>
                    <a:pt x="288" y="289"/>
                  </a:cubicBezTo>
                  <a:cubicBezTo>
                    <a:pt x="312" y="313"/>
                    <a:pt x="324" y="343"/>
                    <a:pt x="324" y="377"/>
                  </a:cubicBezTo>
                  <a:cubicBezTo>
                    <a:pt x="324" y="414"/>
                    <a:pt x="309" y="447"/>
                    <a:pt x="282" y="472"/>
                  </a:cubicBezTo>
                  <a:cubicBezTo>
                    <a:pt x="254" y="498"/>
                    <a:pt x="220" y="511"/>
                    <a:pt x="181" y="511"/>
                  </a:cubicBezTo>
                  <a:close/>
                </a:path>
              </a:pathLst>
            </a:custGeom>
            <a:solidFill>
              <a:sysClr val="window" lastClr="FFFFFF">
                <a:lumMod val="85000"/>
              </a:sysClr>
            </a:solidFill>
            <a:ln>
              <a:noFill/>
            </a:ln>
          </p:spPr>
          <p:txBody>
            <a:bodyPr vert="horz" wrap="square" lIns="71078" tIns="35539" rIns="71078" bIns="35539" numCol="1" anchor="t" anchorCtr="0" compatLnSpc="1">
              <a:prstTxWarp prst="textNoShape">
                <a:avLst/>
              </a:prstTxWarp>
            </a:bodyPr>
            <a:lstStyle/>
            <a:p>
              <a:pPr defTabSz="357326"/>
              <a:endParaRPr lang="en-GB" sz="1244" kern="0" dirty="0">
                <a:solidFill>
                  <a:srgbClr val="4B4B4B"/>
                </a:solidFill>
                <a:latin typeface="EYInterstate Light" panose="02000506000000020004" pitchFamily="2" charset="0"/>
              </a:endParaRPr>
            </a:p>
          </p:txBody>
        </p:sp>
      </p:grpSp>
      <p:grpSp>
        <p:nvGrpSpPr>
          <p:cNvPr id="78" name="Group 77"/>
          <p:cNvGrpSpPr/>
          <p:nvPr/>
        </p:nvGrpSpPr>
        <p:grpSpPr>
          <a:xfrm>
            <a:off x="4342019" y="5901730"/>
            <a:ext cx="3252582" cy="582968"/>
            <a:chOff x="5782201" y="1677434"/>
            <a:chExt cx="3418087" cy="749976"/>
          </a:xfrm>
        </p:grpSpPr>
        <p:grpSp>
          <p:nvGrpSpPr>
            <p:cNvPr id="80" name="Group 79"/>
            <p:cNvGrpSpPr/>
            <p:nvPr/>
          </p:nvGrpSpPr>
          <p:grpSpPr>
            <a:xfrm>
              <a:off x="5782201" y="1677434"/>
              <a:ext cx="3418087" cy="720919"/>
              <a:chOff x="4380084" y="718649"/>
              <a:chExt cx="3877679" cy="817854"/>
            </a:xfrm>
          </p:grpSpPr>
          <p:sp>
            <p:nvSpPr>
              <p:cNvPr id="82" name="Rectangle 81"/>
              <p:cNvSpPr/>
              <p:nvPr/>
            </p:nvSpPr>
            <p:spPr>
              <a:xfrm>
                <a:off x="4380084" y="720481"/>
                <a:ext cx="3877679" cy="816022"/>
              </a:xfrm>
              <a:prstGeom prst="rect">
                <a:avLst/>
              </a:prstGeom>
              <a:noFill/>
            </p:spPr>
            <p:txBody>
              <a:bodyPr wrap="square" lIns="0" tIns="0" rIns="0" bIns="0">
                <a:spAutoFit/>
              </a:bodyPr>
              <a:lstStyle/>
              <a:p>
                <a:pPr defTabSz="810346">
                  <a:lnSpc>
                    <a:spcPct val="90000"/>
                  </a:lnSpc>
                </a:pPr>
                <a:r>
                  <a:rPr lang="fr-CA" sz="1244" kern="0" dirty="0">
                    <a:solidFill>
                      <a:srgbClr val="4B4B4B"/>
                    </a:solidFill>
                    <a:latin typeface="EYInterstate Light" panose="02000506000000020004" pitchFamily="2" charset="0"/>
                  </a:rPr>
                  <a:t>74 % des membres de la </a:t>
                </a:r>
                <a:r>
                  <a:rPr lang="fr-CA" sz="2000" kern="0" dirty="0">
                    <a:solidFill>
                      <a:srgbClr val="E60F2D"/>
                    </a:solidFill>
                    <a:latin typeface="EYInterstate Light" panose="02000506000000020004" pitchFamily="2" charset="0"/>
                  </a:rPr>
                  <a:t>génération Z</a:t>
                </a:r>
              </a:p>
              <a:p>
                <a:pPr defTabSz="810346">
                  <a:lnSpc>
                    <a:spcPct val="90000"/>
                  </a:lnSpc>
                </a:pPr>
                <a:endParaRPr lang="fr-CA" sz="2000" kern="0" dirty="0">
                  <a:solidFill>
                    <a:srgbClr val="E60F2D"/>
                  </a:solidFill>
                  <a:latin typeface="EYInterstate Light" panose="02000506000000020004" pitchFamily="2" charset="0"/>
                </a:endParaRPr>
              </a:p>
            </p:txBody>
          </p:sp>
          <p:sp>
            <p:nvSpPr>
              <p:cNvPr id="84" name="Rectangle 83"/>
              <p:cNvSpPr/>
              <p:nvPr/>
            </p:nvSpPr>
            <p:spPr>
              <a:xfrm>
                <a:off x="4820721" y="1035978"/>
                <a:ext cx="3112218" cy="279638"/>
              </a:xfrm>
              <a:prstGeom prst="rect">
                <a:avLst/>
              </a:prstGeom>
              <a:noFill/>
            </p:spPr>
            <p:txBody>
              <a:bodyPr wrap="square" lIns="81063" tIns="40532" rIns="81063" bIns="40532">
                <a:spAutoFit/>
              </a:bodyPr>
              <a:lstStyle/>
              <a:p>
                <a:pPr algn="r" defTabSz="810346">
                  <a:lnSpc>
                    <a:spcPct val="90000"/>
                  </a:lnSpc>
                </a:pPr>
                <a:r>
                  <a:rPr lang="fr-CA" sz="778" kern="0" dirty="0">
                    <a:solidFill>
                      <a:srgbClr val="4B4B4B"/>
                    </a:solidFill>
                    <a:latin typeface="EYInterstate Light" panose="02000506000000020004" pitchFamily="2" charset="0"/>
                  </a:rPr>
                  <a:t>conviennent que l’entreprise a la responsabilité de</a:t>
                </a:r>
                <a:endParaRPr lang="fr-CA" sz="1088" kern="0" dirty="0">
                  <a:solidFill>
                    <a:srgbClr val="4B4B4B"/>
                  </a:solidFill>
                  <a:latin typeface="EYInterstate Light" panose="02000506000000020004" pitchFamily="2" charset="0"/>
                </a:endParaRPr>
              </a:p>
            </p:txBody>
          </p:sp>
          <p:sp>
            <p:nvSpPr>
              <p:cNvPr id="86" name="Freeform 6"/>
              <p:cNvSpPr>
                <a:spLocks noChangeAspect="1" noEditPoints="1"/>
              </p:cNvSpPr>
              <p:nvPr/>
            </p:nvSpPr>
            <p:spPr bwMode="auto">
              <a:xfrm>
                <a:off x="4820721" y="718649"/>
                <a:ext cx="210185" cy="163362"/>
              </a:xfrm>
              <a:custGeom>
                <a:avLst/>
                <a:gdLst>
                  <a:gd name="T0" fmla="*/ 512 w 659"/>
                  <a:gd name="T1" fmla="*/ 512 h 512"/>
                  <a:gd name="T2" fmla="*/ 388 w 659"/>
                  <a:gd name="T3" fmla="*/ 453 h 512"/>
                  <a:gd name="T4" fmla="*/ 334 w 659"/>
                  <a:gd name="T5" fmla="*/ 311 h 512"/>
                  <a:gd name="T6" fmla="*/ 397 w 659"/>
                  <a:gd name="T7" fmla="*/ 132 h 512"/>
                  <a:gd name="T8" fmla="*/ 571 w 659"/>
                  <a:gd name="T9" fmla="*/ 19 h 512"/>
                  <a:gd name="T10" fmla="*/ 620 w 659"/>
                  <a:gd name="T11" fmla="*/ 4 h 512"/>
                  <a:gd name="T12" fmla="*/ 620 w 659"/>
                  <a:gd name="T13" fmla="*/ 109 h 512"/>
                  <a:gd name="T14" fmla="*/ 601 w 659"/>
                  <a:gd name="T15" fmla="*/ 120 h 512"/>
                  <a:gd name="T16" fmla="*/ 505 w 659"/>
                  <a:gd name="T17" fmla="*/ 193 h 512"/>
                  <a:gd name="T18" fmla="*/ 486 w 659"/>
                  <a:gd name="T19" fmla="*/ 259 h 512"/>
                  <a:gd name="T20" fmla="*/ 486 w 659"/>
                  <a:gd name="T21" fmla="*/ 263 h 512"/>
                  <a:gd name="T22" fmla="*/ 489 w 659"/>
                  <a:gd name="T23" fmla="*/ 262 h 512"/>
                  <a:gd name="T24" fmla="*/ 538 w 659"/>
                  <a:gd name="T25" fmla="*/ 253 h 512"/>
                  <a:gd name="T26" fmla="*/ 623 w 659"/>
                  <a:gd name="T27" fmla="*/ 288 h 512"/>
                  <a:gd name="T28" fmla="*/ 659 w 659"/>
                  <a:gd name="T29" fmla="*/ 375 h 512"/>
                  <a:gd name="T30" fmla="*/ 616 w 659"/>
                  <a:gd name="T31" fmla="*/ 472 h 512"/>
                  <a:gd name="T32" fmla="*/ 512 w 659"/>
                  <a:gd name="T33" fmla="*/ 512 h 512"/>
                  <a:gd name="T34" fmla="*/ 181 w 659"/>
                  <a:gd name="T35" fmla="*/ 511 h 512"/>
                  <a:gd name="T36" fmla="*/ 54 w 659"/>
                  <a:gd name="T37" fmla="*/ 451 h 512"/>
                  <a:gd name="T38" fmla="*/ 0 w 659"/>
                  <a:gd name="T39" fmla="*/ 309 h 512"/>
                  <a:gd name="T40" fmla="*/ 62 w 659"/>
                  <a:gd name="T41" fmla="*/ 134 h 512"/>
                  <a:gd name="T42" fmla="*/ 237 w 659"/>
                  <a:gd name="T43" fmla="*/ 17 h 512"/>
                  <a:gd name="T44" fmla="*/ 287 w 659"/>
                  <a:gd name="T45" fmla="*/ 0 h 512"/>
                  <a:gd name="T46" fmla="*/ 287 w 659"/>
                  <a:gd name="T47" fmla="*/ 110 h 512"/>
                  <a:gd name="T48" fmla="*/ 267 w 659"/>
                  <a:gd name="T49" fmla="*/ 120 h 512"/>
                  <a:gd name="T50" fmla="*/ 177 w 659"/>
                  <a:gd name="T51" fmla="*/ 188 h 512"/>
                  <a:gd name="T52" fmla="*/ 154 w 659"/>
                  <a:gd name="T53" fmla="*/ 253 h 512"/>
                  <a:gd name="T54" fmla="*/ 154 w 659"/>
                  <a:gd name="T55" fmla="*/ 263 h 512"/>
                  <a:gd name="T56" fmla="*/ 158 w 659"/>
                  <a:gd name="T57" fmla="*/ 262 h 512"/>
                  <a:gd name="T58" fmla="*/ 203 w 659"/>
                  <a:gd name="T59" fmla="*/ 253 h 512"/>
                  <a:gd name="T60" fmla="*/ 288 w 659"/>
                  <a:gd name="T61" fmla="*/ 289 h 512"/>
                  <a:gd name="T62" fmla="*/ 324 w 659"/>
                  <a:gd name="T63" fmla="*/ 377 h 512"/>
                  <a:gd name="T64" fmla="*/ 282 w 659"/>
                  <a:gd name="T65" fmla="*/ 472 h 512"/>
                  <a:gd name="T66" fmla="*/ 181 w 659"/>
                  <a:gd name="T67" fmla="*/ 51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9" h="512">
                    <a:moveTo>
                      <a:pt x="512" y="512"/>
                    </a:moveTo>
                    <a:cubicBezTo>
                      <a:pt x="466" y="512"/>
                      <a:pt x="424" y="492"/>
                      <a:pt x="388" y="453"/>
                    </a:cubicBezTo>
                    <a:cubicBezTo>
                      <a:pt x="352" y="415"/>
                      <a:pt x="334" y="367"/>
                      <a:pt x="334" y="311"/>
                    </a:cubicBezTo>
                    <a:cubicBezTo>
                      <a:pt x="334" y="246"/>
                      <a:pt x="355" y="185"/>
                      <a:pt x="397" y="132"/>
                    </a:cubicBezTo>
                    <a:cubicBezTo>
                      <a:pt x="438" y="79"/>
                      <a:pt x="497" y="41"/>
                      <a:pt x="571" y="19"/>
                    </a:cubicBezTo>
                    <a:cubicBezTo>
                      <a:pt x="620" y="4"/>
                      <a:pt x="620" y="4"/>
                      <a:pt x="620" y="4"/>
                    </a:cubicBezTo>
                    <a:cubicBezTo>
                      <a:pt x="620" y="109"/>
                      <a:pt x="620" y="109"/>
                      <a:pt x="620" y="109"/>
                    </a:cubicBezTo>
                    <a:cubicBezTo>
                      <a:pt x="601" y="120"/>
                      <a:pt x="601" y="120"/>
                      <a:pt x="601" y="120"/>
                    </a:cubicBezTo>
                    <a:cubicBezTo>
                      <a:pt x="539" y="155"/>
                      <a:pt x="514" y="179"/>
                      <a:pt x="505" y="193"/>
                    </a:cubicBezTo>
                    <a:cubicBezTo>
                      <a:pt x="492" y="212"/>
                      <a:pt x="486" y="233"/>
                      <a:pt x="486" y="259"/>
                    </a:cubicBezTo>
                    <a:cubicBezTo>
                      <a:pt x="486" y="261"/>
                      <a:pt x="486" y="262"/>
                      <a:pt x="486" y="263"/>
                    </a:cubicBezTo>
                    <a:cubicBezTo>
                      <a:pt x="487" y="263"/>
                      <a:pt x="488" y="263"/>
                      <a:pt x="489" y="262"/>
                    </a:cubicBezTo>
                    <a:cubicBezTo>
                      <a:pt x="505" y="256"/>
                      <a:pt x="521" y="253"/>
                      <a:pt x="538" y="253"/>
                    </a:cubicBezTo>
                    <a:cubicBezTo>
                      <a:pt x="570" y="253"/>
                      <a:pt x="599" y="265"/>
                      <a:pt x="623" y="288"/>
                    </a:cubicBezTo>
                    <a:cubicBezTo>
                      <a:pt x="646" y="311"/>
                      <a:pt x="659" y="341"/>
                      <a:pt x="659" y="375"/>
                    </a:cubicBezTo>
                    <a:cubicBezTo>
                      <a:pt x="659" y="412"/>
                      <a:pt x="644" y="445"/>
                      <a:pt x="616" y="472"/>
                    </a:cubicBezTo>
                    <a:cubicBezTo>
                      <a:pt x="587" y="498"/>
                      <a:pt x="553" y="512"/>
                      <a:pt x="512" y="512"/>
                    </a:cubicBezTo>
                    <a:close/>
                    <a:moveTo>
                      <a:pt x="181" y="511"/>
                    </a:moveTo>
                    <a:cubicBezTo>
                      <a:pt x="134" y="511"/>
                      <a:pt x="91" y="491"/>
                      <a:pt x="54" y="451"/>
                    </a:cubicBezTo>
                    <a:cubicBezTo>
                      <a:pt x="18" y="413"/>
                      <a:pt x="0" y="365"/>
                      <a:pt x="0" y="309"/>
                    </a:cubicBezTo>
                    <a:cubicBezTo>
                      <a:pt x="0" y="246"/>
                      <a:pt x="21" y="187"/>
                      <a:pt x="62" y="134"/>
                    </a:cubicBezTo>
                    <a:cubicBezTo>
                      <a:pt x="103" y="81"/>
                      <a:pt x="162" y="41"/>
                      <a:pt x="237" y="17"/>
                    </a:cubicBezTo>
                    <a:cubicBezTo>
                      <a:pt x="287" y="0"/>
                      <a:pt x="287" y="0"/>
                      <a:pt x="287" y="0"/>
                    </a:cubicBezTo>
                    <a:cubicBezTo>
                      <a:pt x="287" y="110"/>
                      <a:pt x="287" y="110"/>
                      <a:pt x="287" y="110"/>
                    </a:cubicBezTo>
                    <a:cubicBezTo>
                      <a:pt x="267" y="120"/>
                      <a:pt x="267" y="120"/>
                      <a:pt x="267" y="120"/>
                    </a:cubicBezTo>
                    <a:cubicBezTo>
                      <a:pt x="224" y="143"/>
                      <a:pt x="194" y="165"/>
                      <a:pt x="177" y="188"/>
                    </a:cubicBezTo>
                    <a:cubicBezTo>
                      <a:pt x="161" y="208"/>
                      <a:pt x="154" y="230"/>
                      <a:pt x="154" y="253"/>
                    </a:cubicBezTo>
                    <a:cubicBezTo>
                      <a:pt x="154" y="257"/>
                      <a:pt x="154" y="260"/>
                      <a:pt x="154" y="263"/>
                    </a:cubicBezTo>
                    <a:cubicBezTo>
                      <a:pt x="155" y="262"/>
                      <a:pt x="157" y="262"/>
                      <a:pt x="158" y="262"/>
                    </a:cubicBezTo>
                    <a:cubicBezTo>
                      <a:pt x="174" y="256"/>
                      <a:pt x="189" y="253"/>
                      <a:pt x="203" y="253"/>
                    </a:cubicBezTo>
                    <a:cubicBezTo>
                      <a:pt x="235" y="253"/>
                      <a:pt x="264" y="266"/>
                      <a:pt x="288" y="289"/>
                    </a:cubicBezTo>
                    <a:cubicBezTo>
                      <a:pt x="312" y="313"/>
                      <a:pt x="324" y="343"/>
                      <a:pt x="324" y="377"/>
                    </a:cubicBezTo>
                    <a:cubicBezTo>
                      <a:pt x="324" y="414"/>
                      <a:pt x="309" y="447"/>
                      <a:pt x="282" y="472"/>
                    </a:cubicBezTo>
                    <a:cubicBezTo>
                      <a:pt x="254" y="498"/>
                      <a:pt x="220" y="511"/>
                      <a:pt x="181" y="511"/>
                    </a:cubicBezTo>
                    <a:close/>
                  </a:path>
                </a:pathLst>
              </a:custGeom>
              <a:solidFill>
                <a:sysClr val="window" lastClr="FFFFFF">
                  <a:lumMod val="85000"/>
                </a:sysClr>
              </a:solidFill>
              <a:ln>
                <a:noFill/>
              </a:ln>
            </p:spPr>
            <p:txBody>
              <a:bodyPr vert="horz" wrap="square" lIns="71078" tIns="35539" rIns="71078" bIns="35539" numCol="1" anchor="t" anchorCtr="0" compatLnSpc="1">
                <a:prstTxWarp prst="textNoShape">
                  <a:avLst/>
                </a:prstTxWarp>
              </a:bodyPr>
              <a:lstStyle/>
              <a:p>
                <a:pPr defTabSz="357326"/>
                <a:endParaRPr lang="en-GB" sz="1244" kern="0" dirty="0">
                  <a:solidFill>
                    <a:srgbClr val="4B4B4B"/>
                  </a:solidFill>
                  <a:latin typeface="EYInterstate Light" panose="02000506000000020004" pitchFamily="2" charset="0"/>
                </a:endParaRPr>
              </a:p>
            </p:txBody>
          </p:sp>
          <p:sp>
            <p:nvSpPr>
              <p:cNvPr id="87" name="Freeform 6"/>
              <p:cNvSpPr>
                <a:spLocks noChangeAspect="1" noEditPoints="1"/>
              </p:cNvSpPr>
              <p:nvPr/>
            </p:nvSpPr>
            <p:spPr bwMode="auto">
              <a:xfrm rot="10800000">
                <a:off x="8047575" y="1200251"/>
                <a:ext cx="210185" cy="163362"/>
              </a:xfrm>
              <a:custGeom>
                <a:avLst/>
                <a:gdLst>
                  <a:gd name="T0" fmla="*/ 512 w 659"/>
                  <a:gd name="T1" fmla="*/ 512 h 512"/>
                  <a:gd name="T2" fmla="*/ 388 w 659"/>
                  <a:gd name="T3" fmla="*/ 453 h 512"/>
                  <a:gd name="T4" fmla="*/ 334 w 659"/>
                  <a:gd name="T5" fmla="*/ 311 h 512"/>
                  <a:gd name="T6" fmla="*/ 397 w 659"/>
                  <a:gd name="T7" fmla="*/ 132 h 512"/>
                  <a:gd name="T8" fmla="*/ 571 w 659"/>
                  <a:gd name="T9" fmla="*/ 19 h 512"/>
                  <a:gd name="T10" fmla="*/ 620 w 659"/>
                  <a:gd name="T11" fmla="*/ 4 h 512"/>
                  <a:gd name="T12" fmla="*/ 620 w 659"/>
                  <a:gd name="T13" fmla="*/ 109 h 512"/>
                  <a:gd name="T14" fmla="*/ 601 w 659"/>
                  <a:gd name="T15" fmla="*/ 120 h 512"/>
                  <a:gd name="T16" fmla="*/ 505 w 659"/>
                  <a:gd name="T17" fmla="*/ 193 h 512"/>
                  <a:gd name="T18" fmla="*/ 486 w 659"/>
                  <a:gd name="T19" fmla="*/ 259 h 512"/>
                  <a:gd name="T20" fmla="*/ 486 w 659"/>
                  <a:gd name="T21" fmla="*/ 263 h 512"/>
                  <a:gd name="T22" fmla="*/ 489 w 659"/>
                  <a:gd name="T23" fmla="*/ 262 h 512"/>
                  <a:gd name="T24" fmla="*/ 538 w 659"/>
                  <a:gd name="T25" fmla="*/ 253 h 512"/>
                  <a:gd name="T26" fmla="*/ 623 w 659"/>
                  <a:gd name="T27" fmla="*/ 288 h 512"/>
                  <a:gd name="T28" fmla="*/ 659 w 659"/>
                  <a:gd name="T29" fmla="*/ 375 h 512"/>
                  <a:gd name="T30" fmla="*/ 616 w 659"/>
                  <a:gd name="T31" fmla="*/ 472 h 512"/>
                  <a:gd name="T32" fmla="*/ 512 w 659"/>
                  <a:gd name="T33" fmla="*/ 512 h 512"/>
                  <a:gd name="T34" fmla="*/ 181 w 659"/>
                  <a:gd name="T35" fmla="*/ 511 h 512"/>
                  <a:gd name="T36" fmla="*/ 54 w 659"/>
                  <a:gd name="T37" fmla="*/ 451 h 512"/>
                  <a:gd name="T38" fmla="*/ 0 w 659"/>
                  <a:gd name="T39" fmla="*/ 309 h 512"/>
                  <a:gd name="T40" fmla="*/ 62 w 659"/>
                  <a:gd name="T41" fmla="*/ 134 h 512"/>
                  <a:gd name="T42" fmla="*/ 237 w 659"/>
                  <a:gd name="T43" fmla="*/ 17 h 512"/>
                  <a:gd name="T44" fmla="*/ 287 w 659"/>
                  <a:gd name="T45" fmla="*/ 0 h 512"/>
                  <a:gd name="T46" fmla="*/ 287 w 659"/>
                  <a:gd name="T47" fmla="*/ 110 h 512"/>
                  <a:gd name="T48" fmla="*/ 267 w 659"/>
                  <a:gd name="T49" fmla="*/ 120 h 512"/>
                  <a:gd name="T50" fmla="*/ 177 w 659"/>
                  <a:gd name="T51" fmla="*/ 188 h 512"/>
                  <a:gd name="T52" fmla="*/ 154 w 659"/>
                  <a:gd name="T53" fmla="*/ 253 h 512"/>
                  <a:gd name="T54" fmla="*/ 154 w 659"/>
                  <a:gd name="T55" fmla="*/ 263 h 512"/>
                  <a:gd name="T56" fmla="*/ 158 w 659"/>
                  <a:gd name="T57" fmla="*/ 262 h 512"/>
                  <a:gd name="T58" fmla="*/ 203 w 659"/>
                  <a:gd name="T59" fmla="*/ 253 h 512"/>
                  <a:gd name="T60" fmla="*/ 288 w 659"/>
                  <a:gd name="T61" fmla="*/ 289 h 512"/>
                  <a:gd name="T62" fmla="*/ 324 w 659"/>
                  <a:gd name="T63" fmla="*/ 377 h 512"/>
                  <a:gd name="T64" fmla="*/ 282 w 659"/>
                  <a:gd name="T65" fmla="*/ 472 h 512"/>
                  <a:gd name="T66" fmla="*/ 181 w 659"/>
                  <a:gd name="T67" fmla="*/ 51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9" h="512">
                    <a:moveTo>
                      <a:pt x="512" y="512"/>
                    </a:moveTo>
                    <a:cubicBezTo>
                      <a:pt x="466" y="512"/>
                      <a:pt x="424" y="492"/>
                      <a:pt x="388" y="453"/>
                    </a:cubicBezTo>
                    <a:cubicBezTo>
                      <a:pt x="352" y="415"/>
                      <a:pt x="334" y="367"/>
                      <a:pt x="334" y="311"/>
                    </a:cubicBezTo>
                    <a:cubicBezTo>
                      <a:pt x="334" y="246"/>
                      <a:pt x="355" y="185"/>
                      <a:pt x="397" y="132"/>
                    </a:cubicBezTo>
                    <a:cubicBezTo>
                      <a:pt x="438" y="79"/>
                      <a:pt x="497" y="41"/>
                      <a:pt x="571" y="19"/>
                    </a:cubicBezTo>
                    <a:cubicBezTo>
                      <a:pt x="620" y="4"/>
                      <a:pt x="620" y="4"/>
                      <a:pt x="620" y="4"/>
                    </a:cubicBezTo>
                    <a:cubicBezTo>
                      <a:pt x="620" y="109"/>
                      <a:pt x="620" y="109"/>
                      <a:pt x="620" y="109"/>
                    </a:cubicBezTo>
                    <a:cubicBezTo>
                      <a:pt x="601" y="120"/>
                      <a:pt x="601" y="120"/>
                      <a:pt x="601" y="120"/>
                    </a:cubicBezTo>
                    <a:cubicBezTo>
                      <a:pt x="539" y="155"/>
                      <a:pt x="514" y="179"/>
                      <a:pt x="505" y="193"/>
                    </a:cubicBezTo>
                    <a:cubicBezTo>
                      <a:pt x="492" y="212"/>
                      <a:pt x="486" y="233"/>
                      <a:pt x="486" y="259"/>
                    </a:cubicBezTo>
                    <a:cubicBezTo>
                      <a:pt x="486" y="261"/>
                      <a:pt x="486" y="262"/>
                      <a:pt x="486" y="263"/>
                    </a:cubicBezTo>
                    <a:cubicBezTo>
                      <a:pt x="487" y="263"/>
                      <a:pt x="488" y="263"/>
                      <a:pt x="489" y="262"/>
                    </a:cubicBezTo>
                    <a:cubicBezTo>
                      <a:pt x="505" y="256"/>
                      <a:pt x="521" y="253"/>
                      <a:pt x="538" y="253"/>
                    </a:cubicBezTo>
                    <a:cubicBezTo>
                      <a:pt x="570" y="253"/>
                      <a:pt x="599" y="265"/>
                      <a:pt x="623" y="288"/>
                    </a:cubicBezTo>
                    <a:cubicBezTo>
                      <a:pt x="646" y="311"/>
                      <a:pt x="659" y="341"/>
                      <a:pt x="659" y="375"/>
                    </a:cubicBezTo>
                    <a:cubicBezTo>
                      <a:pt x="659" y="412"/>
                      <a:pt x="644" y="445"/>
                      <a:pt x="616" y="472"/>
                    </a:cubicBezTo>
                    <a:cubicBezTo>
                      <a:pt x="587" y="498"/>
                      <a:pt x="553" y="512"/>
                      <a:pt x="512" y="512"/>
                    </a:cubicBezTo>
                    <a:close/>
                    <a:moveTo>
                      <a:pt x="181" y="511"/>
                    </a:moveTo>
                    <a:cubicBezTo>
                      <a:pt x="134" y="511"/>
                      <a:pt x="91" y="491"/>
                      <a:pt x="54" y="451"/>
                    </a:cubicBezTo>
                    <a:cubicBezTo>
                      <a:pt x="18" y="413"/>
                      <a:pt x="0" y="365"/>
                      <a:pt x="0" y="309"/>
                    </a:cubicBezTo>
                    <a:cubicBezTo>
                      <a:pt x="0" y="246"/>
                      <a:pt x="21" y="187"/>
                      <a:pt x="62" y="134"/>
                    </a:cubicBezTo>
                    <a:cubicBezTo>
                      <a:pt x="103" y="81"/>
                      <a:pt x="162" y="41"/>
                      <a:pt x="237" y="17"/>
                    </a:cubicBezTo>
                    <a:cubicBezTo>
                      <a:pt x="287" y="0"/>
                      <a:pt x="287" y="0"/>
                      <a:pt x="287" y="0"/>
                    </a:cubicBezTo>
                    <a:cubicBezTo>
                      <a:pt x="287" y="110"/>
                      <a:pt x="287" y="110"/>
                      <a:pt x="287" y="110"/>
                    </a:cubicBezTo>
                    <a:cubicBezTo>
                      <a:pt x="267" y="120"/>
                      <a:pt x="267" y="120"/>
                      <a:pt x="267" y="120"/>
                    </a:cubicBezTo>
                    <a:cubicBezTo>
                      <a:pt x="224" y="143"/>
                      <a:pt x="194" y="165"/>
                      <a:pt x="177" y="188"/>
                    </a:cubicBezTo>
                    <a:cubicBezTo>
                      <a:pt x="161" y="208"/>
                      <a:pt x="154" y="230"/>
                      <a:pt x="154" y="253"/>
                    </a:cubicBezTo>
                    <a:cubicBezTo>
                      <a:pt x="154" y="257"/>
                      <a:pt x="154" y="260"/>
                      <a:pt x="154" y="263"/>
                    </a:cubicBezTo>
                    <a:cubicBezTo>
                      <a:pt x="155" y="262"/>
                      <a:pt x="157" y="262"/>
                      <a:pt x="158" y="262"/>
                    </a:cubicBezTo>
                    <a:cubicBezTo>
                      <a:pt x="174" y="256"/>
                      <a:pt x="189" y="253"/>
                      <a:pt x="203" y="253"/>
                    </a:cubicBezTo>
                    <a:cubicBezTo>
                      <a:pt x="235" y="253"/>
                      <a:pt x="264" y="266"/>
                      <a:pt x="288" y="289"/>
                    </a:cubicBezTo>
                    <a:cubicBezTo>
                      <a:pt x="312" y="313"/>
                      <a:pt x="324" y="343"/>
                      <a:pt x="324" y="377"/>
                    </a:cubicBezTo>
                    <a:cubicBezTo>
                      <a:pt x="324" y="414"/>
                      <a:pt x="309" y="447"/>
                      <a:pt x="282" y="472"/>
                    </a:cubicBezTo>
                    <a:cubicBezTo>
                      <a:pt x="254" y="498"/>
                      <a:pt x="220" y="511"/>
                      <a:pt x="181" y="511"/>
                    </a:cubicBezTo>
                    <a:close/>
                  </a:path>
                </a:pathLst>
              </a:custGeom>
              <a:solidFill>
                <a:sysClr val="window" lastClr="FFFFFF">
                  <a:lumMod val="85000"/>
                </a:sysClr>
              </a:solidFill>
              <a:ln>
                <a:noFill/>
              </a:ln>
            </p:spPr>
            <p:txBody>
              <a:bodyPr vert="horz" wrap="square" lIns="71078" tIns="35539" rIns="71078" bIns="35539" numCol="1" anchor="t" anchorCtr="0" compatLnSpc="1">
                <a:prstTxWarp prst="textNoShape">
                  <a:avLst/>
                </a:prstTxWarp>
              </a:bodyPr>
              <a:lstStyle/>
              <a:p>
                <a:pPr defTabSz="357326"/>
                <a:endParaRPr lang="en-GB" sz="1244" kern="0" dirty="0">
                  <a:solidFill>
                    <a:srgbClr val="4B4B4B"/>
                  </a:solidFill>
                  <a:latin typeface="EYInterstate Light" panose="02000506000000020004" pitchFamily="2" charset="0"/>
                </a:endParaRPr>
              </a:p>
            </p:txBody>
          </p:sp>
        </p:grpSp>
        <p:sp>
          <p:nvSpPr>
            <p:cNvPr id="81" name="Rectangle 80"/>
            <p:cNvSpPr/>
            <p:nvPr/>
          </p:nvSpPr>
          <p:spPr>
            <a:xfrm>
              <a:off x="6738691" y="2096349"/>
              <a:ext cx="2318435" cy="331061"/>
            </a:xfrm>
            <a:prstGeom prst="rect">
              <a:avLst/>
            </a:prstGeom>
            <a:noFill/>
          </p:spPr>
          <p:txBody>
            <a:bodyPr wrap="square" lIns="81063" tIns="40532" rIns="81063" bIns="40532">
              <a:spAutoFit/>
            </a:bodyPr>
            <a:lstStyle/>
            <a:p>
              <a:pPr algn="r" defTabSz="810346">
                <a:lnSpc>
                  <a:spcPct val="90000"/>
                </a:lnSpc>
              </a:pPr>
              <a:r>
                <a:rPr lang="fr-CA" sz="778" kern="0" dirty="0">
                  <a:solidFill>
                    <a:srgbClr val="4B4B4B"/>
                  </a:solidFill>
                  <a:latin typeface="EYInterstate Light" panose="02000506000000020004" pitchFamily="2" charset="0"/>
                </a:rPr>
                <a:t>créer un </a:t>
              </a:r>
              <a:r>
                <a:rPr lang="fr-CA" sz="1244" b="1" kern="0" dirty="0">
                  <a:solidFill>
                    <a:srgbClr val="4B4B4B"/>
                  </a:solidFill>
                  <a:latin typeface="EYInterstate Light" panose="02000506000000020004" pitchFamily="2" charset="0"/>
                </a:rPr>
                <a:t>monde meilleur</a:t>
              </a:r>
              <a:endParaRPr lang="fr-CA" sz="1088" b="1" kern="0" dirty="0">
                <a:solidFill>
                  <a:srgbClr val="4B4B4B"/>
                </a:solidFill>
                <a:latin typeface="EYInterstate Light" panose="02000506000000020004" pitchFamily="2" charset="0"/>
              </a:endParaRPr>
            </a:p>
          </p:txBody>
        </p:sp>
      </p:grpSp>
      <p:grpSp>
        <p:nvGrpSpPr>
          <p:cNvPr id="88" name="Group 87"/>
          <p:cNvGrpSpPr/>
          <p:nvPr/>
        </p:nvGrpSpPr>
        <p:grpSpPr>
          <a:xfrm>
            <a:off x="3033176" y="5300113"/>
            <a:ext cx="3671500" cy="516287"/>
            <a:chOff x="4772273" y="834438"/>
            <a:chExt cx="2785917" cy="524389"/>
          </a:xfrm>
        </p:grpSpPr>
        <p:sp>
          <p:nvSpPr>
            <p:cNvPr id="89" name="Rectangle 88"/>
            <p:cNvSpPr/>
            <p:nvPr/>
          </p:nvSpPr>
          <p:spPr>
            <a:xfrm>
              <a:off x="4947007" y="876892"/>
              <a:ext cx="2455129" cy="481935"/>
            </a:xfrm>
            <a:prstGeom prst="rect">
              <a:avLst/>
            </a:prstGeom>
            <a:noFill/>
          </p:spPr>
          <p:txBody>
            <a:bodyPr wrap="square" lIns="0" tIns="0" rIns="0" bIns="0">
              <a:spAutoFit/>
            </a:bodyPr>
            <a:lstStyle/>
            <a:p>
              <a:pPr defTabSz="810346">
                <a:lnSpc>
                  <a:spcPct val="90000"/>
                </a:lnSpc>
              </a:pPr>
              <a:r>
                <a:rPr lang="fr-CA" sz="1244" kern="0" dirty="0">
                  <a:solidFill>
                    <a:srgbClr val="4B4B4B"/>
                  </a:solidFill>
                  <a:latin typeface="EYInterstate Light" panose="02000506000000020004" pitchFamily="2" charset="0"/>
                </a:rPr>
                <a:t>La probabilité de quitter baisse de </a:t>
              </a:r>
              <a:r>
                <a:rPr lang="fr-CA" sz="2000" kern="0" dirty="0">
                  <a:solidFill>
                    <a:srgbClr val="E60F2D"/>
                  </a:solidFill>
                  <a:latin typeface="EYInterstate Light" panose="02000506000000020004" pitchFamily="2" charset="0"/>
                </a:rPr>
                <a:t>87% </a:t>
              </a:r>
              <a:r>
                <a:rPr lang="fr-CA" sz="1400" kern="0" dirty="0">
                  <a:solidFill>
                    <a:srgbClr val="000000"/>
                  </a:solidFill>
                  <a:latin typeface="EYInterstate Light" panose="02000506000000020004" pitchFamily="2" charset="0"/>
                </a:rPr>
                <a:t>si la personne est mobilisée</a:t>
              </a:r>
              <a:endParaRPr lang="fr-CA" sz="1398" kern="0" dirty="0">
                <a:solidFill>
                  <a:srgbClr val="000000"/>
                </a:solidFill>
                <a:latin typeface="EYInterstate Light" panose="02000506000000020004" pitchFamily="2" charset="0"/>
              </a:endParaRPr>
            </a:p>
          </p:txBody>
        </p:sp>
        <p:sp>
          <p:nvSpPr>
            <p:cNvPr id="90" name="Freeform 6"/>
            <p:cNvSpPr>
              <a:spLocks noChangeAspect="1" noEditPoints="1"/>
            </p:cNvSpPr>
            <p:nvPr/>
          </p:nvSpPr>
          <p:spPr bwMode="auto">
            <a:xfrm>
              <a:off x="4772273" y="834438"/>
              <a:ext cx="159317" cy="177113"/>
            </a:xfrm>
            <a:custGeom>
              <a:avLst/>
              <a:gdLst>
                <a:gd name="T0" fmla="*/ 512 w 659"/>
                <a:gd name="T1" fmla="*/ 512 h 512"/>
                <a:gd name="T2" fmla="*/ 388 w 659"/>
                <a:gd name="T3" fmla="*/ 453 h 512"/>
                <a:gd name="T4" fmla="*/ 334 w 659"/>
                <a:gd name="T5" fmla="*/ 311 h 512"/>
                <a:gd name="T6" fmla="*/ 397 w 659"/>
                <a:gd name="T7" fmla="*/ 132 h 512"/>
                <a:gd name="T8" fmla="*/ 571 w 659"/>
                <a:gd name="T9" fmla="*/ 19 h 512"/>
                <a:gd name="T10" fmla="*/ 620 w 659"/>
                <a:gd name="T11" fmla="*/ 4 h 512"/>
                <a:gd name="T12" fmla="*/ 620 w 659"/>
                <a:gd name="T13" fmla="*/ 109 h 512"/>
                <a:gd name="T14" fmla="*/ 601 w 659"/>
                <a:gd name="T15" fmla="*/ 120 h 512"/>
                <a:gd name="T16" fmla="*/ 505 w 659"/>
                <a:gd name="T17" fmla="*/ 193 h 512"/>
                <a:gd name="T18" fmla="*/ 486 w 659"/>
                <a:gd name="T19" fmla="*/ 259 h 512"/>
                <a:gd name="T20" fmla="*/ 486 w 659"/>
                <a:gd name="T21" fmla="*/ 263 h 512"/>
                <a:gd name="T22" fmla="*/ 489 w 659"/>
                <a:gd name="T23" fmla="*/ 262 h 512"/>
                <a:gd name="T24" fmla="*/ 538 w 659"/>
                <a:gd name="T25" fmla="*/ 253 h 512"/>
                <a:gd name="T26" fmla="*/ 623 w 659"/>
                <a:gd name="T27" fmla="*/ 288 h 512"/>
                <a:gd name="T28" fmla="*/ 659 w 659"/>
                <a:gd name="T29" fmla="*/ 375 h 512"/>
                <a:gd name="T30" fmla="*/ 616 w 659"/>
                <a:gd name="T31" fmla="*/ 472 h 512"/>
                <a:gd name="T32" fmla="*/ 512 w 659"/>
                <a:gd name="T33" fmla="*/ 512 h 512"/>
                <a:gd name="T34" fmla="*/ 181 w 659"/>
                <a:gd name="T35" fmla="*/ 511 h 512"/>
                <a:gd name="T36" fmla="*/ 54 w 659"/>
                <a:gd name="T37" fmla="*/ 451 h 512"/>
                <a:gd name="T38" fmla="*/ 0 w 659"/>
                <a:gd name="T39" fmla="*/ 309 h 512"/>
                <a:gd name="T40" fmla="*/ 62 w 659"/>
                <a:gd name="T41" fmla="*/ 134 h 512"/>
                <a:gd name="T42" fmla="*/ 237 w 659"/>
                <a:gd name="T43" fmla="*/ 17 h 512"/>
                <a:gd name="T44" fmla="*/ 287 w 659"/>
                <a:gd name="T45" fmla="*/ 0 h 512"/>
                <a:gd name="T46" fmla="*/ 287 w 659"/>
                <a:gd name="T47" fmla="*/ 110 h 512"/>
                <a:gd name="T48" fmla="*/ 267 w 659"/>
                <a:gd name="T49" fmla="*/ 120 h 512"/>
                <a:gd name="T50" fmla="*/ 177 w 659"/>
                <a:gd name="T51" fmla="*/ 188 h 512"/>
                <a:gd name="T52" fmla="*/ 154 w 659"/>
                <a:gd name="T53" fmla="*/ 253 h 512"/>
                <a:gd name="T54" fmla="*/ 154 w 659"/>
                <a:gd name="T55" fmla="*/ 263 h 512"/>
                <a:gd name="T56" fmla="*/ 158 w 659"/>
                <a:gd name="T57" fmla="*/ 262 h 512"/>
                <a:gd name="T58" fmla="*/ 203 w 659"/>
                <a:gd name="T59" fmla="*/ 253 h 512"/>
                <a:gd name="T60" fmla="*/ 288 w 659"/>
                <a:gd name="T61" fmla="*/ 289 h 512"/>
                <a:gd name="T62" fmla="*/ 324 w 659"/>
                <a:gd name="T63" fmla="*/ 377 h 512"/>
                <a:gd name="T64" fmla="*/ 282 w 659"/>
                <a:gd name="T65" fmla="*/ 472 h 512"/>
                <a:gd name="T66" fmla="*/ 181 w 659"/>
                <a:gd name="T67" fmla="*/ 51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9" h="512">
                  <a:moveTo>
                    <a:pt x="512" y="512"/>
                  </a:moveTo>
                  <a:cubicBezTo>
                    <a:pt x="466" y="512"/>
                    <a:pt x="424" y="492"/>
                    <a:pt x="388" y="453"/>
                  </a:cubicBezTo>
                  <a:cubicBezTo>
                    <a:pt x="352" y="415"/>
                    <a:pt x="334" y="367"/>
                    <a:pt x="334" y="311"/>
                  </a:cubicBezTo>
                  <a:cubicBezTo>
                    <a:pt x="334" y="246"/>
                    <a:pt x="355" y="185"/>
                    <a:pt x="397" y="132"/>
                  </a:cubicBezTo>
                  <a:cubicBezTo>
                    <a:pt x="438" y="79"/>
                    <a:pt x="497" y="41"/>
                    <a:pt x="571" y="19"/>
                  </a:cubicBezTo>
                  <a:cubicBezTo>
                    <a:pt x="620" y="4"/>
                    <a:pt x="620" y="4"/>
                    <a:pt x="620" y="4"/>
                  </a:cubicBezTo>
                  <a:cubicBezTo>
                    <a:pt x="620" y="109"/>
                    <a:pt x="620" y="109"/>
                    <a:pt x="620" y="109"/>
                  </a:cubicBezTo>
                  <a:cubicBezTo>
                    <a:pt x="601" y="120"/>
                    <a:pt x="601" y="120"/>
                    <a:pt x="601" y="120"/>
                  </a:cubicBezTo>
                  <a:cubicBezTo>
                    <a:pt x="539" y="155"/>
                    <a:pt x="514" y="179"/>
                    <a:pt x="505" y="193"/>
                  </a:cubicBezTo>
                  <a:cubicBezTo>
                    <a:pt x="492" y="212"/>
                    <a:pt x="486" y="233"/>
                    <a:pt x="486" y="259"/>
                  </a:cubicBezTo>
                  <a:cubicBezTo>
                    <a:pt x="486" y="261"/>
                    <a:pt x="486" y="262"/>
                    <a:pt x="486" y="263"/>
                  </a:cubicBezTo>
                  <a:cubicBezTo>
                    <a:pt x="487" y="263"/>
                    <a:pt x="488" y="263"/>
                    <a:pt x="489" y="262"/>
                  </a:cubicBezTo>
                  <a:cubicBezTo>
                    <a:pt x="505" y="256"/>
                    <a:pt x="521" y="253"/>
                    <a:pt x="538" y="253"/>
                  </a:cubicBezTo>
                  <a:cubicBezTo>
                    <a:pt x="570" y="253"/>
                    <a:pt x="599" y="265"/>
                    <a:pt x="623" y="288"/>
                  </a:cubicBezTo>
                  <a:cubicBezTo>
                    <a:pt x="646" y="311"/>
                    <a:pt x="659" y="341"/>
                    <a:pt x="659" y="375"/>
                  </a:cubicBezTo>
                  <a:cubicBezTo>
                    <a:pt x="659" y="412"/>
                    <a:pt x="644" y="445"/>
                    <a:pt x="616" y="472"/>
                  </a:cubicBezTo>
                  <a:cubicBezTo>
                    <a:pt x="587" y="498"/>
                    <a:pt x="553" y="512"/>
                    <a:pt x="512" y="512"/>
                  </a:cubicBezTo>
                  <a:close/>
                  <a:moveTo>
                    <a:pt x="181" y="511"/>
                  </a:moveTo>
                  <a:cubicBezTo>
                    <a:pt x="134" y="511"/>
                    <a:pt x="91" y="491"/>
                    <a:pt x="54" y="451"/>
                  </a:cubicBezTo>
                  <a:cubicBezTo>
                    <a:pt x="18" y="413"/>
                    <a:pt x="0" y="365"/>
                    <a:pt x="0" y="309"/>
                  </a:cubicBezTo>
                  <a:cubicBezTo>
                    <a:pt x="0" y="246"/>
                    <a:pt x="21" y="187"/>
                    <a:pt x="62" y="134"/>
                  </a:cubicBezTo>
                  <a:cubicBezTo>
                    <a:pt x="103" y="81"/>
                    <a:pt x="162" y="41"/>
                    <a:pt x="237" y="17"/>
                  </a:cubicBezTo>
                  <a:cubicBezTo>
                    <a:pt x="287" y="0"/>
                    <a:pt x="287" y="0"/>
                    <a:pt x="287" y="0"/>
                  </a:cubicBezTo>
                  <a:cubicBezTo>
                    <a:pt x="287" y="110"/>
                    <a:pt x="287" y="110"/>
                    <a:pt x="287" y="110"/>
                  </a:cubicBezTo>
                  <a:cubicBezTo>
                    <a:pt x="267" y="120"/>
                    <a:pt x="267" y="120"/>
                    <a:pt x="267" y="120"/>
                  </a:cubicBezTo>
                  <a:cubicBezTo>
                    <a:pt x="224" y="143"/>
                    <a:pt x="194" y="165"/>
                    <a:pt x="177" y="188"/>
                  </a:cubicBezTo>
                  <a:cubicBezTo>
                    <a:pt x="161" y="208"/>
                    <a:pt x="154" y="230"/>
                    <a:pt x="154" y="253"/>
                  </a:cubicBezTo>
                  <a:cubicBezTo>
                    <a:pt x="154" y="257"/>
                    <a:pt x="154" y="260"/>
                    <a:pt x="154" y="263"/>
                  </a:cubicBezTo>
                  <a:cubicBezTo>
                    <a:pt x="155" y="262"/>
                    <a:pt x="157" y="262"/>
                    <a:pt x="158" y="262"/>
                  </a:cubicBezTo>
                  <a:cubicBezTo>
                    <a:pt x="174" y="256"/>
                    <a:pt x="189" y="253"/>
                    <a:pt x="203" y="253"/>
                  </a:cubicBezTo>
                  <a:cubicBezTo>
                    <a:pt x="235" y="253"/>
                    <a:pt x="264" y="266"/>
                    <a:pt x="288" y="289"/>
                  </a:cubicBezTo>
                  <a:cubicBezTo>
                    <a:pt x="312" y="313"/>
                    <a:pt x="324" y="343"/>
                    <a:pt x="324" y="377"/>
                  </a:cubicBezTo>
                  <a:cubicBezTo>
                    <a:pt x="324" y="414"/>
                    <a:pt x="309" y="447"/>
                    <a:pt x="282" y="472"/>
                  </a:cubicBezTo>
                  <a:cubicBezTo>
                    <a:pt x="254" y="498"/>
                    <a:pt x="220" y="511"/>
                    <a:pt x="181" y="511"/>
                  </a:cubicBezTo>
                  <a:close/>
                </a:path>
              </a:pathLst>
            </a:custGeom>
            <a:solidFill>
              <a:sysClr val="window" lastClr="FFFFFF">
                <a:lumMod val="85000"/>
              </a:sysClr>
            </a:solidFill>
            <a:ln>
              <a:noFill/>
            </a:ln>
          </p:spPr>
          <p:txBody>
            <a:bodyPr vert="horz" wrap="square" lIns="71078" tIns="35539" rIns="71078" bIns="35539" numCol="1" anchor="t" anchorCtr="0" compatLnSpc="1">
              <a:prstTxWarp prst="textNoShape">
                <a:avLst/>
              </a:prstTxWarp>
            </a:bodyPr>
            <a:lstStyle/>
            <a:p>
              <a:pPr defTabSz="357326"/>
              <a:endParaRPr lang="en-GB" sz="1244" kern="0" dirty="0">
                <a:solidFill>
                  <a:srgbClr val="4B4B4B"/>
                </a:solidFill>
                <a:latin typeface="EYInterstate Light" panose="02000506000000020004" pitchFamily="2" charset="0"/>
              </a:endParaRPr>
            </a:p>
          </p:txBody>
        </p:sp>
        <p:sp>
          <p:nvSpPr>
            <p:cNvPr id="91" name="Freeform 6"/>
            <p:cNvSpPr>
              <a:spLocks noChangeAspect="1" noEditPoints="1"/>
            </p:cNvSpPr>
            <p:nvPr/>
          </p:nvSpPr>
          <p:spPr bwMode="auto">
            <a:xfrm rot="10800000">
              <a:off x="7398873" y="1017589"/>
              <a:ext cx="159317" cy="177114"/>
            </a:xfrm>
            <a:custGeom>
              <a:avLst/>
              <a:gdLst>
                <a:gd name="T0" fmla="*/ 512 w 659"/>
                <a:gd name="T1" fmla="*/ 512 h 512"/>
                <a:gd name="T2" fmla="*/ 388 w 659"/>
                <a:gd name="T3" fmla="*/ 453 h 512"/>
                <a:gd name="T4" fmla="*/ 334 w 659"/>
                <a:gd name="T5" fmla="*/ 311 h 512"/>
                <a:gd name="T6" fmla="*/ 397 w 659"/>
                <a:gd name="T7" fmla="*/ 132 h 512"/>
                <a:gd name="T8" fmla="*/ 571 w 659"/>
                <a:gd name="T9" fmla="*/ 19 h 512"/>
                <a:gd name="T10" fmla="*/ 620 w 659"/>
                <a:gd name="T11" fmla="*/ 4 h 512"/>
                <a:gd name="T12" fmla="*/ 620 w 659"/>
                <a:gd name="T13" fmla="*/ 109 h 512"/>
                <a:gd name="T14" fmla="*/ 601 w 659"/>
                <a:gd name="T15" fmla="*/ 120 h 512"/>
                <a:gd name="T16" fmla="*/ 505 w 659"/>
                <a:gd name="T17" fmla="*/ 193 h 512"/>
                <a:gd name="T18" fmla="*/ 486 w 659"/>
                <a:gd name="T19" fmla="*/ 259 h 512"/>
                <a:gd name="T20" fmla="*/ 486 w 659"/>
                <a:gd name="T21" fmla="*/ 263 h 512"/>
                <a:gd name="T22" fmla="*/ 489 w 659"/>
                <a:gd name="T23" fmla="*/ 262 h 512"/>
                <a:gd name="T24" fmla="*/ 538 w 659"/>
                <a:gd name="T25" fmla="*/ 253 h 512"/>
                <a:gd name="T26" fmla="*/ 623 w 659"/>
                <a:gd name="T27" fmla="*/ 288 h 512"/>
                <a:gd name="T28" fmla="*/ 659 w 659"/>
                <a:gd name="T29" fmla="*/ 375 h 512"/>
                <a:gd name="T30" fmla="*/ 616 w 659"/>
                <a:gd name="T31" fmla="*/ 472 h 512"/>
                <a:gd name="T32" fmla="*/ 512 w 659"/>
                <a:gd name="T33" fmla="*/ 512 h 512"/>
                <a:gd name="T34" fmla="*/ 181 w 659"/>
                <a:gd name="T35" fmla="*/ 511 h 512"/>
                <a:gd name="T36" fmla="*/ 54 w 659"/>
                <a:gd name="T37" fmla="*/ 451 h 512"/>
                <a:gd name="T38" fmla="*/ 0 w 659"/>
                <a:gd name="T39" fmla="*/ 309 h 512"/>
                <a:gd name="T40" fmla="*/ 62 w 659"/>
                <a:gd name="T41" fmla="*/ 134 h 512"/>
                <a:gd name="T42" fmla="*/ 237 w 659"/>
                <a:gd name="T43" fmla="*/ 17 h 512"/>
                <a:gd name="T44" fmla="*/ 287 w 659"/>
                <a:gd name="T45" fmla="*/ 0 h 512"/>
                <a:gd name="T46" fmla="*/ 287 w 659"/>
                <a:gd name="T47" fmla="*/ 110 h 512"/>
                <a:gd name="T48" fmla="*/ 267 w 659"/>
                <a:gd name="T49" fmla="*/ 120 h 512"/>
                <a:gd name="T50" fmla="*/ 177 w 659"/>
                <a:gd name="T51" fmla="*/ 188 h 512"/>
                <a:gd name="T52" fmla="*/ 154 w 659"/>
                <a:gd name="T53" fmla="*/ 253 h 512"/>
                <a:gd name="T54" fmla="*/ 154 w 659"/>
                <a:gd name="T55" fmla="*/ 263 h 512"/>
                <a:gd name="T56" fmla="*/ 158 w 659"/>
                <a:gd name="T57" fmla="*/ 262 h 512"/>
                <a:gd name="T58" fmla="*/ 203 w 659"/>
                <a:gd name="T59" fmla="*/ 253 h 512"/>
                <a:gd name="T60" fmla="*/ 288 w 659"/>
                <a:gd name="T61" fmla="*/ 289 h 512"/>
                <a:gd name="T62" fmla="*/ 324 w 659"/>
                <a:gd name="T63" fmla="*/ 377 h 512"/>
                <a:gd name="T64" fmla="*/ 282 w 659"/>
                <a:gd name="T65" fmla="*/ 472 h 512"/>
                <a:gd name="T66" fmla="*/ 181 w 659"/>
                <a:gd name="T67" fmla="*/ 51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9" h="512">
                  <a:moveTo>
                    <a:pt x="512" y="512"/>
                  </a:moveTo>
                  <a:cubicBezTo>
                    <a:pt x="466" y="512"/>
                    <a:pt x="424" y="492"/>
                    <a:pt x="388" y="453"/>
                  </a:cubicBezTo>
                  <a:cubicBezTo>
                    <a:pt x="352" y="415"/>
                    <a:pt x="334" y="367"/>
                    <a:pt x="334" y="311"/>
                  </a:cubicBezTo>
                  <a:cubicBezTo>
                    <a:pt x="334" y="246"/>
                    <a:pt x="355" y="185"/>
                    <a:pt x="397" y="132"/>
                  </a:cubicBezTo>
                  <a:cubicBezTo>
                    <a:pt x="438" y="79"/>
                    <a:pt x="497" y="41"/>
                    <a:pt x="571" y="19"/>
                  </a:cubicBezTo>
                  <a:cubicBezTo>
                    <a:pt x="620" y="4"/>
                    <a:pt x="620" y="4"/>
                    <a:pt x="620" y="4"/>
                  </a:cubicBezTo>
                  <a:cubicBezTo>
                    <a:pt x="620" y="109"/>
                    <a:pt x="620" y="109"/>
                    <a:pt x="620" y="109"/>
                  </a:cubicBezTo>
                  <a:cubicBezTo>
                    <a:pt x="601" y="120"/>
                    <a:pt x="601" y="120"/>
                    <a:pt x="601" y="120"/>
                  </a:cubicBezTo>
                  <a:cubicBezTo>
                    <a:pt x="539" y="155"/>
                    <a:pt x="514" y="179"/>
                    <a:pt x="505" y="193"/>
                  </a:cubicBezTo>
                  <a:cubicBezTo>
                    <a:pt x="492" y="212"/>
                    <a:pt x="486" y="233"/>
                    <a:pt x="486" y="259"/>
                  </a:cubicBezTo>
                  <a:cubicBezTo>
                    <a:pt x="486" y="261"/>
                    <a:pt x="486" y="262"/>
                    <a:pt x="486" y="263"/>
                  </a:cubicBezTo>
                  <a:cubicBezTo>
                    <a:pt x="487" y="263"/>
                    <a:pt x="488" y="263"/>
                    <a:pt x="489" y="262"/>
                  </a:cubicBezTo>
                  <a:cubicBezTo>
                    <a:pt x="505" y="256"/>
                    <a:pt x="521" y="253"/>
                    <a:pt x="538" y="253"/>
                  </a:cubicBezTo>
                  <a:cubicBezTo>
                    <a:pt x="570" y="253"/>
                    <a:pt x="599" y="265"/>
                    <a:pt x="623" y="288"/>
                  </a:cubicBezTo>
                  <a:cubicBezTo>
                    <a:pt x="646" y="311"/>
                    <a:pt x="659" y="341"/>
                    <a:pt x="659" y="375"/>
                  </a:cubicBezTo>
                  <a:cubicBezTo>
                    <a:pt x="659" y="412"/>
                    <a:pt x="644" y="445"/>
                    <a:pt x="616" y="472"/>
                  </a:cubicBezTo>
                  <a:cubicBezTo>
                    <a:pt x="587" y="498"/>
                    <a:pt x="553" y="512"/>
                    <a:pt x="512" y="512"/>
                  </a:cubicBezTo>
                  <a:close/>
                  <a:moveTo>
                    <a:pt x="181" y="511"/>
                  </a:moveTo>
                  <a:cubicBezTo>
                    <a:pt x="134" y="511"/>
                    <a:pt x="91" y="491"/>
                    <a:pt x="54" y="451"/>
                  </a:cubicBezTo>
                  <a:cubicBezTo>
                    <a:pt x="18" y="413"/>
                    <a:pt x="0" y="365"/>
                    <a:pt x="0" y="309"/>
                  </a:cubicBezTo>
                  <a:cubicBezTo>
                    <a:pt x="0" y="246"/>
                    <a:pt x="21" y="187"/>
                    <a:pt x="62" y="134"/>
                  </a:cubicBezTo>
                  <a:cubicBezTo>
                    <a:pt x="103" y="81"/>
                    <a:pt x="162" y="41"/>
                    <a:pt x="237" y="17"/>
                  </a:cubicBezTo>
                  <a:cubicBezTo>
                    <a:pt x="287" y="0"/>
                    <a:pt x="287" y="0"/>
                    <a:pt x="287" y="0"/>
                  </a:cubicBezTo>
                  <a:cubicBezTo>
                    <a:pt x="287" y="110"/>
                    <a:pt x="287" y="110"/>
                    <a:pt x="287" y="110"/>
                  </a:cubicBezTo>
                  <a:cubicBezTo>
                    <a:pt x="267" y="120"/>
                    <a:pt x="267" y="120"/>
                    <a:pt x="267" y="120"/>
                  </a:cubicBezTo>
                  <a:cubicBezTo>
                    <a:pt x="224" y="143"/>
                    <a:pt x="194" y="165"/>
                    <a:pt x="177" y="188"/>
                  </a:cubicBezTo>
                  <a:cubicBezTo>
                    <a:pt x="161" y="208"/>
                    <a:pt x="154" y="230"/>
                    <a:pt x="154" y="253"/>
                  </a:cubicBezTo>
                  <a:cubicBezTo>
                    <a:pt x="154" y="257"/>
                    <a:pt x="154" y="260"/>
                    <a:pt x="154" y="263"/>
                  </a:cubicBezTo>
                  <a:cubicBezTo>
                    <a:pt x="155" y="262"/>
                    <a:pt x="157" y="262"/>
                    <a:pt x="158" y="262"/>
                  </a:cubicBezTo>
                  <a:cubicBezTo>
                    <a:pt x="174" y="256"/>
                    <a:pt x="189" y="253"/>
                    <a:pt x="203" y="253"/>
                  </a:cubicBezTo>
                  <a:cubicBezTo>
                    <a:pt x="235" y="253"/>
                    <a:pt x="264" y="266"/>
                    <a:pt x="288" y="289"/>
                  </a:cubicBezTo>
                  <a:cubicBezTo>
                    <a:pt x="312" y="313"/>
                    <a:pt x="324" y="343"/>
                    <a:pt x="324" y="377"/>
                  </a:cubicBezTo>
                  <a:cubicBezTo>
                    <a:pt x="324" y="414"/>
                    <a:pt x="309" y="447"/>
                    <a:pt x="282" y="472"/>
                  </a:cubicBezTo>
                  <a:cubicBezTo>
                    <a:pt x="254" y="498"/>
                    <a:pt x="220" y="511"/>
                    <a:pt x="181" y="511"/>
                  </a:cubicBezTo>
                  <a:close/>
                </a:path>
              </a:pathLst>
            </a:custGeom>
            <a:solidFill>
              <a:sysClr val="window" lastClr="FFFFFF">
                <a:lumMod val="85000"/>
              </a:sysClr>
            </a:solidFill>
            <a:ln>
              <a:noFill/>
            </a:ln>
          </p:spPr>
          <p:txBody>
            <a:bodyPr vert="horz" wrap="square" lIns="71078" tIns="35539" rIns="71078" bIns="35539" numCol="1" anchor="t" anchorCtr="0" compatLnSpc="1">
              <a:prstTxWarp prst="textNoShape">
                <a:avLst/>
              </a:prstTxWarp>
            </a:bodyPr>
            <a:lstStyle/>
            <a:p>
              <a:pPr defTabSz="357326"/>
              <a:endParaRPr lang="en-GB" sz="1244" kern="0" dirty="0">
                <a:solidFill>
                  <a:srgbClr val="4B4B4B"/>
                </a:solidFill>
                <a:latin typeface="EYInterstate Light" panose="02000506000000020004" pitchFamily="2" charset="0"/>
              </a:endParaRPr>
            </a:p>
          </p:txBody>
        </p:sp>
      </p:grpSp>
      <p:grpSp>
        <p:nvGrpSpPr>
          <p:cNvPr id="92" name="Group 91"/>
          <p:cNvGrpSpPr/>
          <p:nvPr/>
        </p:nvGrpSpPr>
        <p:grpSpPr>
          <a:xfrm>
            <a:off x="6593442" y="3988954"/>
            <a:ext cx="2760672" cy="1086226"/>
            <a:chOff x="8436379" y="5027102"/>
            <a:chExt cx="2788735" cy="914598"/>
          </a:xfrm>
        </p:grpSpPr>
        <p:sp>
          <p:nvSpPr>
            <p:cNvPr id="93" name="Rectangle 92"/>
            <p:cNvSpPr/>
            <p:nvPr/>
          </p:nvSpPr>
          <p:spPr>
            <a:xfrm>
              <a:off x="8768897" y="5086656"/>
              <a:ext cx="2337723" cy="84445"/>
            </a:xfrm>
            <a:prstGeom prst="rect">
              <a:avLst/>
            </a:prstGeom>
            <a:noFill/>
          </p:spPr>
          <p:txBody>
            <a:bodyPr wrap="square" lIns="0" tIns="0" rIns="0" bIns="0">
              <a:spAutoFit/>
            </a:bodyPr>
            <a:lstStyle/>
            <a:p>
              <a:pPr defTabSz="810346">
                <a:lnSpc>
                  <a:spcPct val="90000"/>
                </a:lnSpc>
              </a:pPr>
              <a:endParaRPr lang="en-GB" sz="2177" kern="0" dirty="0">
                <a:solidFill>
                  <a:srgbClr val="E60F2D"/>
                </a:solidFill>
                <a:latin typeface="EYInterstate Light" panose="02000506000000020004" pitchFamily="2" charset="0"/>
              </a:endParaRPr>
            </a:p>
          </p:txBody>
        </p:sp>
        <p:sp>
          <p:nvSpPr>
            <p:cNvPr id="94" name="Rectangle 93"/>
            <p:cNvSpPr/>
            <p:nvPr/>
          </p:nvSpPr>
          <p:spPr>
            <a:xfrm>
              <a:off x="8436379" y="5027102"/>
              <a:ext cx="2788735" cy="828213"/>
            </a:xfrm>
            <a:prstGeom prst="rect">
              <a:avLst/>
            </a:prstGeom>
            <a:noFill/>
          </p:spPr>
          <p:txBody>
            <a:bodyPr wrap="square" lIns="0" tIns="40532" rIns="81063" bIns="40532">
              <a:spAutoFit/>
            </a:bodyPr>
            <a:lstStyle/>
            <a:p>
              <a:pPr defTabSz="810346">
                <a:lnSpc>
                  <a:spcPct val="90000"/>
                </a:lnSpc>
              </a:pPr>
              <a:r>
                <a:rPr lang="fr-CA" sz="855" kern="0" dirty="0">
                  <a:solidFill>
                    <a:srgbClr val="4B4B4B"/>
                  </a:solidFill>
                  <a:latin typeface="EYInterstate Light" panose="02000506000000020004" pitchFamily="2" charset="0"/>
                </a:rPr>
                <a:t>La possibilité que </a:t>
              </a:r>
              <a:r>
                <a:rPr lang="fr-CA" sz="1088" b="1" kern="0" dirty="0">
                  <a:solidFill>
                    <a:srgbClr val="4B4B4B"/>
                  </a:solidFill>
                  <a:latin typeface="EYInterstate Light" panose="02000506000000020004" pitchFamily="2" charset="0"/>
                </a:rPr>
                <a:t>les employés </a:t>
              </a:r>
              <a:r>
                <a:rPr lang="fr-CA" sz="855" kern="0" dirty="0">
                  <a:solidFill>
                    <a:srgbClr val="4B4B4B"/>
                  </a:solidFill>
                  <a:latin typeface="EYInterstate Light" panose="02000506000000020004" pitchFamily="2" charset="0"/>
                </a:rPr>
                <a:t>restent est </a:t>
              </a:r>
              <a:r>
                <a:rPr lang="fr-CA" sz="2000" kern="0" dirty="0">
                  <a:solidFill>
                    <a:srgbClr val="E60F2D"/>
                  </a:solidFill>
                  <a:latin typeface="EYInterstate Light" panose="02000506000000020004" pitchFamily="2" charset="0"/>
                </a:rPr>
                <a:t>3 x plus élevée</a:t>
              </a:r>
            </a:p>
            <a:p>
              <a:pPr defTabSz="810346">
                <a:lnSpc>
                  <a:spcPct val="90000"/>
                </a:lnSpc>
              </a:pPr>
              <a:r>
                <a:rPr lang="fr-CA" sz="855" kern="0" dirty="0">
                  <a:solidFill>
                    <a:srgbClr val="4B4B4B"/>
                  </a:solidFill>
                  <a:latin typeface="EYInterstate Light" panose="02000506000000020004" pitchFamily="2" charset="0"/>
                </a:rPr>
                <a:t>dans une </a:t>
              </a:r>
              <a:r>
                <a:rPr lang="fr-CA" sz="1244" b="1" kern="0" dirty="0">
                  <a:solidFill>
                    <a:srgbClr val="4B4B4B"/>
                  </a:solidFill>
                  <a:latin typeface="EYInterstate Light" panose="02000506000000020004" pitchFamily="2" charset="0"/>
                </a:rPr>
                <a:t>organisation axée sur des buts</a:t>
              </a:r>
              <a:r>
                <a:rPr lang="fr-CA" sz="855" kern="0" dirty="0">
                  <a:solidFill>
                    <a:srgbClr val="4B4B4B"/>
                  </a:solidFill>
                  <a:latin typeface="EYInterstate Light" panose="02000506000000020004" pitchFamily="2" charset="0"/>
                </a:rPr>
                <a:t>. </a:t>
              </a:r>
              <a:endParaRPr lang="fr-CA" sz="2799" b="1" kern="0" dirty="0">
                <a:solidFill>
                  <a:srgbClr val="4B4B4B"/>
                </a:solidFill>
                <a:latin typeface="EYInterstate Light" panose="02000506000000020004" pitchFamily="2" charset="0"/>
              </a:endParaRPr>
            </a:p>
          </p:txBody>
        </p:sp>
        <p:sp>
          <p:nvSpPr>
            <p:cNvPr id="95" name="Freeform 6"/>
            <p:cNvSpPr>
              <a:spLocks noChangeAspect="1" noEditPoints="1"/>
            </p:cNvSpPr>
            <p:nvPr/>
          </p:nvSpPr>
          <p:spPr bwMode="auto">
            <a:xfrm>
              <a:off x="8593534" y="5027102"/>
              <a:ext cx="185273" cy="144000"/>
            </a:xfrm>
            <a:custGeom>
              <a:avLst/>
              <a:gdLst>
                <a:gd name="T0" fmla="*/ 512 w 659"/>
                <a:gd name="T1" fmla="*/ 512 h 512"/>
                <a:gd name="T2" fmla="*/ 388 w 659"/>
                <a:gd name="T3" fmla="*/ 453 h 512"/>
                <a:gd name="T4" fmla="*/ 334 w 659"/>
                <a:gd name="T5" fmla="*/ 311 h 512"/>
                <a:gd name="T6" fmla="*/ 397 w 659"/>
                <a:gd name="T7" fmla="*/ 132 h 512"/>
                <a:gd name="T8" fmla="*/ 571 w 659"/>
                <a:gd name="T9" fmla="*/ 19 h 512"/>
                <a:gd name="T10" fmla="*/ 620 w 659"/>
                <a:gd name="T11" fmla="*/ 4 h 512"/>
                <a:gd name="T12" fmla="*/ 620 w 659"/>
                <a:gd name="T13" fmla="*/ 109 h 512"/>
                <a:gd name="T14" fmla="*/ 601 w 659"/>
                <a:gd name="T15" fmla="*/ 120 h 512"/>
                <a:gd name="T16" fmla="*/ 505 w 659"/>
                <a:gd name="T17" fmla="*/ 193 h 512"/>
                <a:gd name="T18" fmla="*/ 486 w 659"/>
                <a:gd name="T19" fmla="*/ 259 h 512"/>
                <a:gd name="T20" fmla="*/ 486 w 659"/>
                <a:gd name="T21" fmla="*/ 263 h 512"/>
                <a:gd name="T22" fmla="*/ 489 w 659"/>
                <a:gd name="T23" fmla="*/ 262 h 512"/>
                <a:gd name="T24" fmla="*/ 538 w 659"/>
                <a:gd name="T25" fmla="*/ 253 h 512"/>
                <a:gd name="T26" fmla="*/ 623 w 659"/>
                <a:gd name="T27" fmla="*/ 288 h 512"/>
                <a:gd name="T28" fmla="*/ 659 w 659"/>
                <a:gd name="T29" fmla="*/ 375 h 512"/>
                <a:gd name="T30" fmla="*/ 616 w 659"/>
                <a:gd name="T31" fmla="*/ 472 h 512"/>
                <a:gd name="T32" fmla="*/ 512 w 659"/>
                <a:gd name="T33" fmla="*/ 512 h 512"/>
                <a:gd name="T34" fmla="*/ 181 w 659"/>
                <a:gd name="T35" fmla="*/ 511 h 512"/>
                <a:gd name="T36" fmla="*/ 54 w 659"/>
                <a:gd name="T37" fmla="*/ 451 h 512"/>
                <a:gd name="T38" fmla="*/ 0 w 659"/>
                <a:gd name="T39" fmla="*/ 309 h 512"/>
                <a:gd name="T40" fmla="*/ 62 w 659"/>
                <a:gd name="T41" fmla="*/ 134 h 512"/>
                <a:gd name="T42" fmla="*/ 237 w 659"/>
                <a:gd name="T43" fmla="*/ 17 h 512"/>
                <a:gd name="T44" fmla="*/ 287 w 659"/>
                <a:gd name="T45" fmla="*/ 0 h 512"/>
                <a:gd name="T46" fmla="*/ 287 w 659"/>
                <a:gd name="T47" fmla="*/ 110 h 512"/>
                <a:gd name="T48" fmla="*/ 267 w 659"/>
                <a:gd name="T49" fmla="*/ 120 h 512"/>
                <a:gd name="T50" fmla="*/ 177 w 659"/>
                <a:gd name="T51" fmla="*/ 188 h 512"/>
                <a:gd name="T52" fmla="*/ 154 w 659"/>
                <a:gd name="T53" fmla="*/ 253 h 512"/>
                <a:gd name="T54" fmla="*/ 154 w 659"/>
                <a:gd name="T55" fmla="*/ 263 h 512"/>
                <a:gd name="T56" fmla="*/ 158 w 659"/>
                <a:gd name="T57" fmla="*/ 262 h 512"/>
                <a:gd name="T58" fmla="*/ 203 w 659"/>
                <a:gd name="T59" fmla="*/ 253 h 512"/>
                <a:gd name="T60" fmla="*/ 288 w 659"/>
                <a:gd name="T61" fmla="*/ 289 h 512"/>
                <a:gd name="T62" fmla="*/ 324 w 659"/>
                <a:gd name="T63" fmla="*/ 377 h 512"/>
                <a:gd name="T64" fmla="*/ 282 w 659"/>
                <a:gd name="T65" fmla="*/ 472 h 512"/>
                <a:gd name="T66" fmla="*/ 181 w 659"/>
                <a:gd name="T67" fmla="*/ 51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9" h="512">
                  <a:moveTo>
                    <a:pt x="512" y="512"/>
                  </a:moveTo>
                  <a:cubicBezTo>
                    <a:pt x="466" y="512"/>
                    <a:pt x="424" y="492"/>
                    <a:pt x="388" y="453"/>
                  </a:cubicBezTo>
                  <a:cubicBezTo>
                    <a:pt x="352" y="415"/>
                    <a:pt x="334" y="367"/>
                    <a:pt x="334" y="311"/>
                  </a:cubicBezTo>
                  <a:cubicBezTo>
                    <a:pt x="334" y="246"/>
                    <a:pt x="355" y="185"/>
                    <a:pt x="397" y="132"/>
                  </a:cubicBezTo>
                  <a:cubicBezTo>
                    <a:pt x="438" y="79"/>
                    <a:pt x="497" y="41"/>
                    <a:pt x="571" y="19"/>
                  </a:cubicBezTo>
                  <a:cubicBezTo>
                    <a:pt x="620" y="4"/>
                    <a:pt x="620" y="4"/>
                    <a:pt x="620" y="4"/>
                  </a:cubicBezTo>
                  <a:cubicBezTo>
                    <a:pt x="620" y="109"/>
                    <a:pt x="620" y="109"/>
                    <a:pt x="620" y="109"/>
                  </a:cubicBezTo>
                  <a:cubicBezTo>
                    <a:pt x="601" y="120"/>
                    <a:pt x="601" y="120"/>
                    <a:pt x="601" y="120"/>
                  </a:cubicBezTo>
                  <a:cubicBezTo>
                    <a:pt x="539" y="155"/>
                    <a:pt x="514" y="179"/>
                    <a:pt x="505" y="193"/>
                  </a:cubicBezTo>
                  <a:cubicBezTo>
                    <a:pt x="492" y="212"/>
                    <a:pt x="486" y="233"/>
                    <a:pt x="486" y="259"/>
                  </a:cubicBezTo>
                  <a:cubicBezTo>
                    <a:pt x="486" y="261"/>
                    <a:pt x="486" y="262"/>
                    <a:pt x="486" y="263"/>
                  </a:cubicBezTo>
                  <a:cubicBezTo>
                    <a:pt x="487" y="263"/>
                    <a:pt x="488" y="263"/>
                    <a:pt x="489" y="262"/>
                  </a:cubicBezTo>
                  <a:cubicBezTo>
                    <a:pt x="505" y="256"/>
                    <a:pt x="521" y="253"/>
                    <a:pt x="538" y="253"/>
                  </a:cubicBezTo>
                  <a:cubicBezTo>
                    <a:pt x="570" y="253"/>
                    <a:pt x="599" y="265"/>
                    <a:pt x="623" y="288"/>
                  </a:cubicBezTo>
                  <a:cubicBezTo>
                    <a:pt x="646" y="311"/>
                    <a:pt x="659" y="341"/>
                    <a:pt x="659" y="375"/>
                  </a:cubicBezTo>
                  <a:cubicBezTo>
                    <a:pt x="659" y="412"/>
                    <a:pt x="644" y="445"/>
                    <a:pt x="616" y="472"/>
                  </a:cubicBezTo>
                  <a:cubicBezTo>
                    <a:pt x="587" y="498"/>
                    <a:pt x="553" y="512"/>
                    <a:pt x="512" y="512"/>
                  </a:cubicBezTo>
                  <a:close/>
                  <a:moveTo>
                    <a:pt x="181" y="511"/>
                  </a:moveTo>
                  <a:cubicBezTo>
                    <a:pt x="134" y="511"/>
                    <a:pt x="91" y="491"/>
                    <a:pt x="54" y="451"/>
                  </a:cubicBezTo>
                  <a:cubicBezTo>
                    <a:pt x="18" y="413"/>
                    <a:pt x="0" y="365"/>
                    <a:pt x="0" y="309"/>
                  </a:cubicBezTo>
                  <a:cubicBezTo>
                    <a:pt x="0" y="246"/>
                    <a:pt x="21" y="187"/>
                    <a:pt x="62" y="134"/>
                  </a:cubicBezTo>
                  <a:cubicBezTo>
                    <a:pt x="103" y="81"/>
                    <a:pt x="162" y="41"/>
                    <a:pt x="237" y="17"/>
                  </a:cubicBezTo>
                  <a:cubicBezTo>
                    <a:pt x="287" y="0"/>
                    <a:pt x="287" y="0"/>
                    <a:pt x="287" y="0"/>
                  </a:cubicBezTo>
                  <a:cubicBezTo>
                    <a:pt x="287" y="110"/>
                    <a:pt x="287" y="110"/>
                    <a:pt x="287" y="110"/>
                  </a:cubicBezTo>
                  <a:cubicBezTo>
                    <a:pt x="267" y="120"/>
                    <a:pt x="267" y="120"/>
                    <a:pt x="267" y="120"/>
                  </a:cubicBezTo>
                  <a:cubicBezTo>
                    <a:pt x="224" y="143"/>
                    <a:pt x="194" y="165"/>
                    <a:pt x="177" y="188"/>
                  </a:cubicBezTo>
                  <a:cubicBezTo>
                    <a:pt x="161" y="208"/>
                    <a:pt x="154" y="230"/>
                    <a:pt x="154" y="253"/>
                  </a:cubicBezTo>
                  <a:cubicBezTo>
                    <a:pt x="154" y="257"/>
                    <a:pt x="154" y="260"/>
                    <a:pt x="154" y="263"/>
                  </a:cubicBezTo>
                  <a:cubicBezTo>
                    <a:pt x="155" y="262"/>
                    <a:pt x="157" y="262"/>
                    <a:pt x="158" y="262"/>
                  </a:cubicBezTo>
                  <a:cubicBezTo>
                    <a:pt x="174" y="256"/>
                    <a:pt x="189" y="253"/>
                    <a:pt x="203" y="253"/>
                  </a:cubicBezTo>
                  <a:cubicBezTo>
                    <a:pt x="235" y="253"/>
                    <a:pt x="264" y="266"/>
                    <a:pt x="288" y="289"/>
                  </a:cubicBezTo>
                  <a:cubicBezTo>
                    <a:pt x="312" y="313"/>
                    <a:pt x="324" y="343"/>
                    <a:pt x="324" y="377"/>
                  </a:cubicBezTo>
                  <a:cubicBezTo>
                    <a:pt x="324" y="414"/>
                    <a:pt x="309" y="447"/>
                    <a:pt x="282" y="472"/>
                  </a:cubicBezTo>
                  <a:cubicBezTo>
                    <a:pt x="254" y="498"/>
                    <a:pt x="220" y="511"/>
                    <a:pt x="181" y="511"/>
                  </a:cubicBezTo>
                  <a:close/>
                </a:path>
              </a:pathLst>
            </a:custGeom>
            <a:solidFill>
              <a:sysClr val="window" lastClr="FFFFFF">
                <a:lumMod val="85000"/>
              </a:sysClr>
            </a:solidFill>
            <a:ln>
              <a:noFill/>
            </a:ln>
          </p:spPr>
          <p:txBody>
            <a:bodyPr vert="horz" wrap="square" lIns="71078" tIns="35539" rIns="71078" bIns="35539" numCol="1" anchor="t" anchorCtr="0" compatLnSpc="1">
              <a:prstTxWarp prst="textNoShape">
                <a:avLst/>
              </a:prstTxWarp>
            </a:bodyPr>
            <a:lstStyle/>
            <a:p>
              <a:pPr defTabSz="357326"/>
              <a:endParaRPr lang="en-GB" sz="1398" kern="0" dirty="0">
                <a:solidFill>
                  <a:srgbClr val="4B4B4B"/>
                </a:solidFill>
                <a:latin typeface="EYInterstate Light" panose="02000506000000020004" pitchFamily="2" charset="0"/>
              </a:endParaRPr>
            </a:p>
          </p:txBody>
        </p:sp>
        <p:sp>
          <p:nvSpPr>
            <p:cNvPr id="96" name="Freeform 6"/>
            <p:cNvSpPr>
              <a:spLocks noChangeAspect="1" noEditPoints="1"/>
            </p:cNvSpPr>
            <p:nvPr/>
          </p:nvSpPr>
          <p:spPr bwMode="auto">
            <a:xfrm rot="10800000">
              <a:off x="11006451" y="5688758"/>
              <a:ext cx="185273" cy="144000"/>
            </a:xfrm>
            <a:custGeom>
              <a:avLst/>
              <a:gdLst>
                <a:gd name="T0" fmla="*/ 512 w 659"/>
                <a:gd name="T1" fmla="*/ 512 h 512"/>
                <a:gd name="T2" fmla="*/ 388 w 659"/>
                <a:gd name="T3" fmla="*/ 453 h 512"/>
                <a:gd name="T4" fmla="*/ 334 w 659"/>
                <a:gd name="T5" fmla="*/ 311 h 512"/>
                <a:gd name="T6" fmla="*/ 397 w 659"/>
                <a:gd name="T7" fmla="*/ 132 h 512"/>
                <a:gd name="T8" fmla="*/ 571 w 659"/>
                <a:gd name="T9" fmla="*/ 19 h 512"/>
                <a:gd name="T10" fmla="*/ 620 w 659"/>
                <a:gd name="T11" fmla="*/ 4 h 512"/>
                <a:gd name="T12" fmla="*/ 620 w 659"/>
                <a:gd name="T13" fmla="*/ 109 h 512"/>
                <a:gd name="T14" fmla="*/ 601 w 659"/>
                <a:gd name="T15" fmla="*/ 120 h 512"/>
                <a:gd name="T16" fmla="*/ 505 w 659"/>
                <a:gd name="T17" fmla="*/ 193 h 512"/>
                <a:gd name="T18" fmla="*/ 486 w 659"/>
                <a:gd name="T19" fmla="*/ 259 h 512"/>
                <a:gd name="T20" fmla="*/ 486 w 659"/>
                <a:gd name="T21" fmla="*/ 263 h 512"/>
                <a:gd name="T22" fmla="*/ 489 w 659"/>
                <a:gd name="T23" fmla="*/ 262 h 512"/>
                <a:gd name="T24" fmla="*/ 538 w 659"/>
                <a:gd name="T25" fmla="*/ 253 h 512"/>
                <a:gd name="T26" fmla="*/ 623 w 659"/>
                <a:gd name="T27" fmla="*/ 288 h 512"/>
                <a:gd name="T28" fmla="*/ 659 w 659"/>
                <a:gd name="T29" fmla="*/ 375 h 512"/>
                <a:gd name="T30" fmla="*/ 616 w 659"/>
                <a:gd name="T31" fmla="*/ 472 h 512"/>
                <a:gd name="T32" fmla="*/ 512 w 659"/>
                <a:gd name="T33" fmla="*/ 512 h 512"/>
                <a:gd name="T34" fmla="*/ 181 w 659"/>
                <a:gd name="T35" fmla="*/ 511 h 512"/>
                <a:gd name="T36" fmla="*/ 54 w 659"/>
                <a:gd name="T37" fmla="*/ 451 h 512"/>
                <a:gd name="T38" fmla="*/ 0 w 659"/>
                <a:gd name="T39" fmla="*/ 309 h 512"/>
                <a:gd name="T40" fmla="*/ 62 w 659"/>
                <a:gd name="T41" fmla="*/ 134 h 512"/>
                <a:gd name="T42" fmla="*/ 237 w 659"/>
                <a:gd name="T43" fmla="*/ 17 h 512"/>
                <a:gd name="T44" fmla="*/ 287 w 659"/>
                <a:gd name="T45" fmla="*/ 0 h 512"/>
                <a:gd name="T46" fmla="*/ 287 w 659"/>
                <a:gd name="T47" fmla="*/ 110 h 512"/>
                <a:gd name="T48" fmla="*/ 267 w 659"/>
                <a:gd name="T49" fmla="*/ 120 h 512"/>
                <a:gd name="T50" fmla="*/ 177 w 659"/>
                <a:gd name="T51" fmla="*/ 188 h 512"/>
                <a:gd name="T52" fmla="*/ 154 w 659"/>
                <a:gd name="T53" fmla="*/ 253 h 512"/>
                <a:gd name="T54" fmla="*/ 154 w 659"/>
                <a:gd name="T55" fmla="*/ 263 h 512"/>
                <a:gd name="T56" fmla="*/ 158 w 659"/>
                <a:gd name="T57" fmla="*/ 262 h 512"/>
                <a:gd name="T58" fmla="*/ 203 w 659"/>
                <a:gd name="T59" fmla="*/ 253 h 512"/>
                <a:gd name="T60" fmla="*/ 288 w 659"/>
                <a:gd name="T61" fmla="*/ 289 h 512"/>
                <a:gd name="T62" fmla="*/ 324 w 659"/>
                <a:gd name="T63" fmla="*/ 377 h 512"/>
                <a:gd name="T64" fmla="*/ 282 w 659"/>
                <a:gd name="T65" fmla="*/ 472 h 512"/>
                <a:gd name="T66" fmla="*/ 181 w 659"/>
                <a:gd name="T67" fmla="*/ 51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9" h="512">
                  <a:moveTo>
                    <a:pt x="512" y="512"/>
                  </a:moveTo>
                  <a:cubicBezTo>
                    <a:pt x="466" y="512"/>
                    <a:pt x="424" y="492"/>
                    <a:pt x="388" y="453"/>
                  </a:cubicBezTo>
                  <a:cubicBezTo>
                    <a:pt x="352" y="415"/>
                    <a:pt x="334" y="367"/>
                    <a:pt x="334" y="311"/>
                  </a:cubicBezTo>
                  <a:cubicBezTo>
                    <a:pt x="334" y="246"/>
                    <a:pt x="355" y="185"/>
                    <a:pt x="397" y="132"/>
                  </a:cubicBezTo>
                  <a:cubicBezTo>
                    <a:pt x="438" y="79"/>
                    <a:pt x="497" y="41"/>
                    <a:pt x="571" y="19"/>
                  </a:cubicBezTo>
                  <a:cubicBezTo>
                    <a:pt x="620" y="4"/>
                    <a:pt x="620" y="4"/>
                    <a:pt x="620" y="4"/>
                  </a:cubicBezTo>
                  <a:cubicBezTo>
                    <a:pt x="620" y="109"/>
                    <a:pt x="620" y="109"/>
                    <a:pt x="620" y="109"/>
                  </a:cubicBezTo>
                  <a:cubicBezTo>
                    <a:pt x="601" y="120"/>
                    <a:pt x="601" y="120"/>
                    <a:pt x="601" y="120"/>
                  </a:cubicBezTo>
                  <a:cubicBezTo>
                    <a:pt x="539" y="155"/>
                    <a:pt x="514" y="179"/>
                    <a:pt x="505" y="193"/>
                  </a:cubicBezTo>
                  <a:cubicBezTo>
                    <a:pt x="492" y="212"/>
                    <a:pt x="486" y="233"/>
                    <a:pt x="486" y="259"/>
                  </a:cubicBezTo>
                  <a:cubicBezTo>
                    <a:pt x="486" y="261"/>
                    <a:pt x="486" y="262"/>
                    <a:pt x="486" y="263"/>
                  </a:cubicBezTo>
                  <a:cubicBezTo>
                    <a:pt x="487" y="263"/>
                    <a:pt x="488" y="263"/>
                    <a:pt x="489" y="262"/>
                  </a:cubicBezTo>
                  <a:cubicBezTo>
                    <a:pt x="505" y="256"/>
                    <a:pt x="521" y="253"/>
                    <a:pt x="538" y="253"/>
                  </a:cubicBezTo>
                  <a:cubicBezTo>
                    <a:pt x="570" y="253"/>
                    <a:pt x="599" y="265"/>
                    <a:pt x="623" y="288"/>
                  </a:cubicBezTo>
                  <a:cubicBezTo>
                    <a:pt x="646" y="311"/>
                    <a:pt x="659" y="341"/>
                    <a:pt x="659" y="375"/>
                  </a:cubicBezTo>
                  <a:cubicBezTo>
                    <a:pt x="659" y="412"/>
                    <a:pt x="644" y="445"/>
                    <a:pt x="616" y="472"/>
                  </a:cubicBezTo>
                  <a:cubicBezTo>
                    <a:pt x="587" y="498"/>
                    <a:pt x="553" y="512"/>
                    <a:pt x="512" y="512"/>
                  </a:cubicBezTo>
                  <a:close/>
                  <a:moveTo>
                    <a:pt x="181" y="511"/>
                  </a:moveTo>
                  <a:cubicBezTo>
                    <a:pt x="134" y="511"/>
                    <a:pt x="91" y="491"/>
                    <a:pt x="54" y="451"/>
                  </a:cubicBezTo>
                  <a:cubicBezTo>
                    <a:pt x="18" y="413"/>
                    <a:pt x="0" y="365"/>
                    <a:pt x="0" y="309"/>
                  </a:cubicBezTo>
                  <a:cubicBezTo>
                    <a:pt x="0" y="246"/>
                    <a:pt x="21" y="187"/>
                    <a:pt x="62" y="134"/>
                  </a:cubicBezTo>
                  <a:cubicBezTo>
                    <a:pt x="103" y="81"/>
                    <a:pt x="162" y="41"/>
                    <a:pt x="237" y="17"/>
                  </a:cubicBezTo>
                  <a:cubicBezTo>
                    <a:pt x="287" y="0"/>
                    <a:pt x="287" y="0"/>
                    <a:pt x="287" y="0"/>
                  </a:cubicBezTo>
                  <a:cubicBezTo>
                    <a:pt x="287" y="110"/>
                    <a:pt x="287" y="110"/>
                    <a:pt x="287" y="110"/>
                  </a:cubicBezTo>
                  <a:cubicBezTo>
                    <a:pt x="267" y="120"/>
                    <a:pt x="267" y="120"/>
                    <a:pt x="267" y="120"/>
                  </a:cubicBezTo>
                  <a:cubicBezTo>
                    <a:pt x="224" y="143"/>
                    <a:pt x="194" y="165"/>
                    <a:pt x="177" y="188"/>
                  </a:cubicBezTo>
                  <a:cubicBezTo>
                    <a:pt x="161" y="208"/>
                    <a:pt x="154" y="230"/>
                    <a:pt x="154" y="253"/>
                  </a:cubicBezTo>
                  <a:cubicBezTo>
                    <a:pt x="154" y="257"/>
                    <a:pt x="154" y="260"/>
                    <a:pt x="154" y="263"/>
                  </a:cubicBezTo>
                  <a:cubicBezTo>
                    <a:pt x="155" y="262"/>
                    <a:pt x="157" y="262"/>
                    <a:pt x="158" y="262"/>
                  </a:cubicBezTo>
                  <a:cubicBezTo>
                    <a:pt x="174" y="256"/>
                    <a:pt x="189" y="253"/>
                    <a:pt x="203" y="253"/>
                  </a:cubicBezTo>
                  <a:cubicBezTo>
                    <a:pt x="235" y="253"/>
                    <a:pt x="264" y="266"/>
                    <a:pt x="288" y="289"/>
                  </a:cubicBezTo>
                  <a:cubicBezTo>
                    <a:pt x="312" y="313"/>
                    <a:pt x="324" y="343"/>
                    <a:pt x="324" y="377"/>
                  </a:cubicBezTo>
                  <a:cubicBezTo>
                    <a:pt x="324" y="414"/>
                    <a:pt x="309" y="447"/>
                    <a:pt x="282" y="472"/>
                  </a:cubicBezTo>
                  <a:cubicBezTo>
                    <a:pt x="254" y="498"/>
                    <a:pt x="220" y="511"/>
                    <a:pt x="181" y="511"/>
                  </a:cubicBezTo>
                  <a:close/>
                </a:path>
              </a:pathLst>
            </a:custGeom>
            <a:solidFill>
              <a:sysClr val="window" lastClr="FFFFFF">
                <a:lumMod val="85000"/>
              </a:sysClr>
            </a:solidFill>
            <a:ln>
              <a:noFill/>
            </a:ln>
          </p:spPr>
          <p:txBody>
            <a:bodyPr vert="horz" wrap="square" lIns="71078" tIns="35539" rIns="71078" bIns="35539" numCol="1" anchor="t" anchorCtr="0" compatLnSpc="1">
              <a:prstTxWarp prst="textNoShape">
                <a:avLst/>
              </a:prstTxWarp>
            </a:bodyPr>
            <a:lstStyle/>
            <a:p>
              <a:pPr defTabSz="357326"/>
              <a:endParaRPr lang="en-GB" sz="1398" kern="0" dirty="0">
                <a:solidFill>
                  <a:srgbClr val="4B4B4B"/>
                </a:solidFill>
                <a:latin typeface="EYInterstate Light" panose="02000506000000020004" pitchFamily="2" charset="0"/>
              </a:endParaRPr>
            </a:p>
          </p:txBody>
        </p:sp>
        <p:sp>
          <p:nvSpPr>
            <p:cNvPr id="97" name="Rectangle 96"/>
            <p:cNvSpPr/>
            <p:nvPr/>
          </p:nvSpPr>
          <p:spPr>
            <a:xfrm>
              <a:off x="8436379" y="5614204"/>
              <a:ext cx="2670242" cy="327496"/>
            </a:xfrm>
            <a:prstGeom prst="rect">
              <a:avLst/>
            </a:prstGeom>
            <a:noFill/>
          </p:spPr>
          <p:txBody>
            <a:bodyPr wrap="square" lIns="0" tIns="40532" rIns="81063" bIns="40532">
              <a:spAutoFit/>
            </a:bodyPr>
            <a:lstStyle/>
            <a:p>
              <a:pPr defTabSz="810346">
                <a:lnSpc>
                  <a:spcPct val="90000"/>
                </a:lnSpc>
              </a:pPr>
              <a:r>
                <a:rPr lang="fr-CA" sz="1088" kern="0" dirty="0">
                  <a:solidFill>
                    <a:srgbClr val="4B4B4B"/>
                  </a:solidFill>
                  <a:latin typeface="EYInterstate Light" panose="02000506000000020004" pitchFamily="2" charset="0"/>
                </a:rPr>
                <a:t>Ils sont aussi</a:t>
              </a:r>
              <a:r>
                <a:rPr lang="fr-CA" sz="2177" kern="0" dirty="0">
                  <a:solidFill>
                    <a:srgbClr val="E60F2D"/>
                  </a:solidFill>
                  <a:latin typeface="EYInterstate Light" panose="02000506000000020004" pitchFamily="2" charset="0"/>
                </a:rPr>
                <a:t>1,4 x</a:t>
              </a:r>
              <a:r>
                <a:rPr lang="fr-CA" sz="1088" kern="0" dirty="0">
                  <a:solidFill>
                    <a:srgbClr val="4B4B4B"/>
                  </a:solidFill>
                  <a:latin typeface="EYInterstate Light" panose="02000506000000020004" pitchFamily="2" charset="0"/>
                </a:rPr>
                <a:t> plus mobilisés</a:t>
              </a:r>
              <a:endParaRPr lang="fr-CA" sz="3421" b="1" kern="0" dirty="0">
                <a:solidFill>
                  <a:srgbClr val="4B4B4B"/>
                </a:solidFill>
                <a:latin typeface="EYInterstate Light" panose="02000506000000020004" pitchFamily="2" charset="0"/>
              </a:endParaRPr>
            </a:p>
          </p:txBody>
        </p:sp>
      </p:grpSp>
      <p:grpSp>
        <p:nvGrpSpPr>
          <p:cNvPr id="98" name="Group 97"/>
          <p:cNvGrpSpPr/>
          <p:nvPr/>
        </p:nvGrpSpPr>
        <p:grpSpPr>
          <a:xfrm>
            <a:off x="431801" y="3304894"/>
            <a:ext cx="2724453" cy="1092368"/>
            <a:chOff x="8472965" y="5003187"/>
            <a:chExt cx="2752149" cy="919771"/>
          </a:xfrm>
        </p:grpSpPr>
        <p:sp>
          <p:nvSpPr>
            <p:cNvPr id="99" name="Rectangle 98"/>
            <p:cNvSpPr/>
            <p:nvPr/>
          </p:nvSpPr>
          <p:spPr>
            <a:xfrm>
              <a:off x="8812991" y="5078636"/>
              <a:ext cx="2293630" cy="258575"/>
            </a:xfrm>
            <a:prstGeom prst="rect">
              <a:avLst/>
            </a:prstGeom>
            <a:noFill/>
          </p:spPr>
          <p:txBody>
            <a:bodyPr wrap="square" lIns="0" tIns="0" rIns="0" bIns="0">
              <a:spAutoFit/>
            </a:bodyPr>
            <a:lstStyle/>
            <a:p>
              <a:pPr defTabSz="810346">
                <a:lnSpc>
                  <a:spcPct val="90000"/>
                </a:lnSpc>
              </a:pPr>
              <a:endParaRPr lang="en-GB" sz="2177" kern="0" dirty="0">
                <a:solidFill>
                  <a:srgbClr val="E60F2D"/>
                </a:solidFill>
                <a:latin typeface="EYInterstate Light" panose="02000506000000020004" pitchFamily="2" charset="0"/>
              </a:endParaRPr>
            </a:p>
          </p:txBody>
        </p:sp>
        <p:sp>
          <p:nvSpPr>
            <p:cNvPr id="100" name="Rectangle 99"/>
            <p:cNvSpPr/>
            <p:nvPr/>
          </p:nvSpPr>
          <p:spPr>
            <a:xfrm>
              <a:off x="8472965" y="5003187"/>
              <a:ext cx="2752149" cy="919771"/>
            </a:xfrm>
            <a:prstGeom prst="rect">
              <a:avLst/>
            </a:prstGeom>
            <a:noFill/>
          </p:spPr>
          <p:txBody>
            <a:bodyPr wrap="square" lIns="0" tIns="40532" rIns="81063" bIns="40532">
              <a:spAutoFit/>
            </a:bodyPr>
            <a:lstStyle/>
            <a:p>
              <a:pPr defTabSz="810346">
                <a:lnSpc>
                  <a:spcPct val="90000"/>
                </a:lnSpc>
              </a:pPr>
              <a:r>
                <a:rPr lang="fr-CA" sz="1088" kern="0" dirty="0">
                  <a:solidFill>
                    <a:srgbClr val="4B4B4B"/>
                  </a:solidFill>
                  <a:latin typeface="EYInterstate Light" panose="02000506000000020004" pitchFamily="2" charset="0"/>
                </a:rPr>
                <a:t>Une personne mobilisée utilise </a:t>
              </a:r>
              <a:r>
                <a:rPr lang="fr-CA" sz="2000" kern="0" dirty="0">
                  <a:solidFill>
                    <a:srgbClr val="E60F2D"/>
                  </a:solidFill>
                  <a:latin typeface="EYInterstate Light" panose="02000506000000020004" pitchFamily="2" charset="0"/>
                </a:rPr>
                <a:t>4 x moins de </a:t>
              </a:r>
              <a:r>
                <a:rPr lang="fr-CA" sz="1100" b="1" kern="0" dirty="0">
                  <a:solidFill>
                    <a:srgbClr val="4B4B4B"/>
                  </a:solidFill>
                  <a:latin typeface="EYInterstate Light" panose="02000506000000020004" pitchFamily="2" charset="0"/>
                </a:rPr>
                <a:t>jours de congé de maladie au cours d’une année</a:t>
              </a:r>
              <a:endParaRPr lang="fr-CA" sz="1100" kern="0" dirty="0">
                <a:solidFill>
                  <a:srgbClr val="E60F2D"/>
                </a:solidFill>
                <a:latin typeface="EYInterstate Light" panose="02000506000000020004" pitchFamily="2" charset="0"/>
              </a:endParaRPr>
            </a:p>
            <a:p>
              <a:pPr defTabSz="810346">
                <a:lnSpc>
                  <a:spcPct val="90000"/>
                </a:lnSpc>
              </a:pPr>
              <a:r>
                <a:rPr lang="fr-CA" sz="1088" kern="0" dirty="0">
                  <a:solidFill>
                    <a:srgbClr val="4B4B4B"/>
                  </a:solidFill>
                  <a:latin typeface="EYInterstate Light" panose="02000506000000020004" pitchFamily="2" charset="0"/>
                </a:rPr>
                <a:t>en comparaison d’une autre qui ne l’est pas </a:t>
              </a:r>
            </a:p>
          </p:txBody>
        </p:sp>
        <p:sp>
          <p:nvSpPr>
            <p:cNvPr id="101" name="Freeform 6"/>
            <p:cNvSpPr>
              <a:spLocks noChangeAspect="1" noEditPoints="1"/>
            </p:cNvSpPr>
            <p:nvPr/>
          </p:nvSpPr>
          <p:spPr bwMode="auto">
            <a:xfrm>
              <a:off x="8593534" y="5027102"/>
              <a:ext cx="185273" cy="144000"/>
            </a:xfrm>
            <a:custGeom>
              <a:avLst/>
              <a:gdLst>
                <a:gd name="T0" fmla="*/ 512 w 659"/>
                <a:gd name="T1" fmla="*/ 512 h 512"/>
                <a:gd name="T2" fmla="*/ 388 w 659"/>
                <a:gd name="T3" fmla="*/ 453 h 512"/>
                <a:gd name="T4" fmla="*/ 334 w 659"/>
                <a:gd name="T5" fmla="*/ 311 h 512"/>
                <a:gd name="T6" fmla="*/ 397 w 659"/>
                <a:gd name="T7" fmla="*/ 132 h 512"/>
                <a:gd name="T8" fmla="*/ 571 w 659"/>
                <a:gd name="T9" fmla="*/ 19 h 512"/>
                <a:gd name="T10" fmla="*/ 620 w 659"/>
                <a:gd name="T11" fmla="*/ 4 h 512"/>
                <a:gd name="T12" fmla="*/ 620 w 659"/>
                <a:gd name="T13" fmla="*/ 109 h 512"/>
                <a:gd name="T14" fmla="*/ 601 w 659"/>
                <a:gd name="T15" fmla="*/ 120 h 512"/>
                <a:gd name="T16" fmla="*/ 505 w 659"/>
                <a:gd name="T17" fmla="*/ 193 h 512"/>
                <a:gd name="T18" fmla="*/ 486 w 659"/>
                <a:gd name="T19" fmla="*/ 259 h 512"/>
                <a:gd name="T20" fmla="*/ 486 w 659"/>
                <a:gd name="T21" fmla="*/ 263 h 512"/>
                <a:gd name="T22" fmla="*/ 489 w 659"/>
                <a:gd name="T23" fmla="*/ 262 h 512"/>
                <a:gd name="T24" fmla="*/ 538 w 659"/>
                <a:gd name="T25" fmla="*/ 253 h 512"/>
                <a:gd name="T26" fmla="*/ 623 w 659"/>
                <a:gd name="T27" fmla="*/ 288 h 512"/>
                <a:gd name="T28" fmla="*/ 659 w 659"/>
                <a:gd name="T29" fmla="*/ 375 h 512"/>
                <a:gd name="T30" fmla="*/ 616 w 659"/>
                <a:gd name="T31" fmla="*/ 472 h 512"/>
                <a:gd name="T32" fmla="*/ 512 w 659"/>
                <a:gd name="T33" fmla="*/ 512 h 512"/>
                <a:gd name="T34" fmla="*/ 181 w 659"/>
                <a:gd name="T35" fmla="*/ 511 h 512"/>
                <a:gd name="T36" fmla="*/ 54 w 659"/>
                <a:gd name="T37" fmla="*/ 451 h 512"/>
                <a:gd name="T38" fmla="*/ 0 w 659"/>
                <a:gd name="T39" fmla="*/ 309 h 512"/>
                <a:gd name="T40" fmla="*/ 62 w 659"/>
                <a:gd name="T41" fmla="*/ 134 h 512"/>
                <a:gd name="T42" fmla="*/ 237 w 659"/>
                <a:gd name="T43" fmla="*/ 17 h 512"/>
                <a:gd name="T44" fmla="*/ 287 w 659"/>
                <a:gd name="T45" fmla="*/ 0 h 512"/>
                <a:gd name="T46" fmla="*/ 287 w 659"/>
                <a:gd name="T47" fmla="*/ 110 h 512"/>
                <a:gd name="T48" fmla="*/ 267 w 659"/>
                <a:gd name="T49" fmla="*/ 120 h 512"/>
                <a:gd name="T50" fmla="*/ 177 w 659"/>
                <a:gd name="T51" fmla="*/ 188 h 512"/>
                <a:gd name="T52" fmla="*/ 154 w 659"/>
                <a:gd name="T53" fmla="*/ 253 h 512"/>
                <a:gd name="T54" fmla="*/ 154 w 659"/>
                <a:gd name="T55" fmla="*/ 263 h 512"/>
                <a:gd name="T56" fmla="*/ 158 w 659"/>
                <a:gd name="T57" fmla="*/ 262 h 512"/>
                <a:gd name="T58" fmla="*/ 203 w 659"/>
                <a:gd name="T59" fmla="*/ 253 h 512"/>
                <a:gd name="T60" fmla="*/ 288 w 659"/>
                <a:gd name="T61" fmla="*/ 289 h 512"/>
                <a:gd name="T62" fmla="*/ 324 w 659"/>
                <a:gd name="T63" fmla="*/ 377 h 512"/>
                <a:gd name="T64" fmla="*/ 282 w 659"/>
                <a:gd name="T65" fmla="*/ 472 h 512"/>
                <a:gd name="T66" fmla="*/ 181 w 659"/>
                <a:gd name="T67" fmla="*/ 51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9" h="512">
                  <a:moveTo>
                    <a:pt x="512" y="512"/>
                  </a:moveTo>
                  <a:cubicBezTo>
                    <a:pt x="466" y="512"/>
                    <a:pt x="424" y="492"/>
                    <a:pt x="388" y="453"/>
                  </a:cubicBezTo>
                  <a:cubicBezTo>
                    <a:pt x="352" y="415"/>
                    <a:pt x="334" y="367"/>
                    <a:pt x="334" y="311"/>
                  </a:cubicBezTo>
                  <a:cubicBezTo>
                    <a:pt x="334" y="246"/>
                    <a:pt x="355" y="185"/>
                    <a:pt x="397" y="132"/>
                  </a:cubicBezTo>
                  <a:cubicBezTo>
                    <a:pt x="438" y="79"/>
                    <a:pt x="497" y="41"/>
                    <a:pt x="571" y="19"/>
                  </a:cubicBezTo>
                  <a:cubicBezTo>
                    <a:pt x="620" y="4"/>
                    <a:pt x="620" y="4"/>
                    <a:pt x="620" y="4"/>
                  </a:cubicBezTo>
                  <a:cubicBezTo>
                    <a:pt x="620" y="109"/>
                    <a:pt x="620" y="109"/>
                    <a:pt x="620" y="109"/>
                  </a:cubicBezTo>
                  <a:cubicBezTo>
                    <a:pt x="601" y="120"/>
                    <a:pt x="601" y="120"/>
                    <a:pt x="601" y="120"/>
                  </a:cubicBezTo>
                  <a:cubicBezTo>
                    <a:pt x="539" y="155"/>
                    <a:pt x="514" y="179"/>
                    <a:pt x="505" y="193"/>
                  </a:cubicBezTo>
                  <a:cubicBezTo>
                    <a:pt x="492" y="212"/>
                    <a:pt x="486" y="233"/>
                    <a:pt x="486" y="259"/>
                  </a:cubicBezTo>
                  <a:cubicBezTo>
                    <a:pt x="486" y="261"/>
                    <a:pt x="486" y="262"/>
                    <a:pt x="486" y="263"/>
                  </a:cubicBezTo>
                  <a:cubicBezTo>
                    <a:pt x="487" y="263"/>
                    <a:pt x="488" y="263"/>
                    <a:pt x="489" y="262"/>
                  </a:cubicBezTo>
                  <a:cubicBezTo>
                    <a:pt x="505" y="256"/>
                    <a:pt x="521" y="253"/>
                    <a:pt x="538" y="253"/>
                  </a:cubicBezTo>
                  <a:cubicBezTo>
                    <a:pt x="570" y="253"/>
                    <a:pt x="599" y="265"/>
                    <a:pt x="623" y="288"/>
                  </a:cubicBezTo>
                  <a:cubicBezTo>
                    <a:pt x="646" y="311"/>
                    <a:pt x="659" y="341"/>
                    <a:pt x="659" y="375"/>
                  </a:cubicBezTo>
                  <a:cubicBezTo>
                    <a:pt x="659" y="412"/>
                    <a:pt x="644" y="445"/>
                    <a:pt x="616" y="472"/>
                  </a:cubicBezTo>
                  <a:cubicBezTo>
                    <a:pt x="587" y="498"/>
                    <a:pt x="553" y="512"/>
                    <a:pt x="512" y="512"/>
                  </a:cubicBezTo>
                  <a:close/>
                  <a:moveTo>
                    <a:pt x="181" y="511"/>
                  </a:moveTo>
                  <a:cubicBezTo>
                    <a:pt x="134" y="511"/>
                    <a:pt x="91" y="491"/>
                    <a:pt x="54" y="451"/>
                  </a:cubicBezTo>
                  <a:cubicBezTo>
                    <a:pt x="18" y="413"/>
                    <a:pt x="0" y="365"/>
                    <a:pt x="0" y="309"/>
                  </a:cubicBezTo>
                  <a:cubicBezTo>
                    <a:pt x="0" y="246"/>
                    <a:pt x="21" y="187"/>
                    <a:pt x="62" y="134"/>
                  </a:cubicBezTo>
                  <a:cubicBezTo>
                    <a:pt x="103" y="81"/>
                    <a:pt x="162" y="41"/>
                    <a:pt x="237" y="17"/>
                  </a:cubicBezTo>
                  <a:cubicBezTo>
                    <a:pt x="287" y="0"/>
                    <a:pt x="287" y="0"/>
                    <a:pt x="287" y="0"/>
                  </a:cubicBezTo>
                  <a:cubicBezTo>
                    <a:pt x="287" y="110"/>
                    <a:pt x="287" y="110"/>
                    <a:pt x="287" y="110"/>
                  </a:cubicBezTo>
                  <a:cubicBezTo>
                    <a:pt x="267" y="120"/>
                    <a:pt x="267" y="120"/>
                    <a:pt x="267" y="120"/>
                  </a:cubicBezTo>
                  <a:cubicBezTo>
                    <a:pt x="224" y="143"/>
                    <a:pt x="194" y="165"/>
                    <a:pt x="177" y="188"/>
                  </a:cubicBezTo>
                  <a:cubicBezTo>
                    <a:pt x="161" y="208"/>
                    <a:pt x="154" y="230"/>
                    <a:pt x="154" y="253"/>
                  </a:cubicBezTo>
                  <a:cubicBezTo>
                    <a:pt x="154" y="257"/>
                    <a:pt x="154" y="260"/>
                    <a:pt x="154" y="263"/>
                  </a:cubicBezTo>
                  <a:cubicBezTo>
                    <a:pt x="155" y="262"/>
                    <a:pt x="157" y="262"/>
                    <a:pt x="158" y="262"/>
                  </a:cubicBezTo>
                  <a:cubicBezTo>
                    <a:pt x="174" y="256"/>
                    <a:pt x="189" y="253"/>
                    <a:pt x="203" y="253"/>
                  </a:cubicBezTo>
                  <a:cubicBezTo>
                    <a:pt x="235" y="253"/>
                    <a:pt x="264" y="266"/>
                    <a:pt x="288" y="289"/>
                  </a:cubicBezTo>
                  <a:cubicBezTo>
                    <a:pt x="312" y="313"/>
                    <a:pt x="324" y="343"/>
                    <a:pt x="324" y="377"/>
                  </a:cubicBezTo>
                  <a:cubicBezTo>
                    <a:pt x="324" y="414"/>
                    <a:pt x="309" y="447"/>
                    <a:pt x="282" y="472"/>
                  </a:cubicBezTo>
                  <a:cubicBezTo>
                    <a:pt x="254" y="498"/>
                    <a:pt x="220" y="511"/>
                    <a:pt x="181" y="511"/>
                  </a:cubicBezTo>
                  <a:close/>
                </a:path>
              </a:pathLst>
            </a:custGeom>
            <a:solidFill>
              <a:sysClr val="window" lastClr="FFFFFF">
                <a:lumMod val="85000"/>
              </a:sysClr>
            </a:solidFill>
            <a:ln>
              <a:noFill/>
            </a:ln>
          </p:spPr>
          <p:txBody>
            <a:bodyPr vert="horz" wrap="square" lIns="71078" tIns="35539" rIns="71078" bIns="35539" numCol="1" anchor="t" anchorCtr="0" compatLnSpc="1">
              <a:prstTxWarp prst="textNoShape">
                <a:avLst/>
              </a:prstTxWarp>
            </a:bodyPr>
            <a:lstStyle/>
            <a:p>
              <a:pPr defTabSz="357326"/>
              <a:endParaRPr lang="en-GB" sz="1398" kern="0" dirty="0">
                <a:solidFill>
                  <a:srgbClr val="4B4B4B"/>
                </a:solidFill>
                <a:latin typeface="EYInterstate Light" panose="02000506000000020004" pitchFamily="2" charset="0"/>
              </a:endParaRPr>
            </a:p>
          </p:txBody>
        </p:sp>
        <p:sp>
          <p:nvSpPr>
            <p:cNvPr id="102" name="Freeform 6"/>
            <p:cNvSpPr>
              <a:spLocks noChangeAspect="1" noEditPoints="1"/>
            </p:cNvSpPr>
            <p:nvPr/>
          </p:nvSpPr>
          <p:spPr bwMode="auto">
            <a:xfrm rot="10800000">
              <a:off x="10923795" y="5360381"/>
              <a:ext cx="185273" cy="144000"/>
            </a:xfrm>
            <a:custGeom>
              <a:avLst/>
              <a:gdLst>
                <a:gd name="T0" fmla="*/ 512 w 659"/>
                <a:gd name="T1" fmla="*/ 512 h 512"/>
                <a:gd name="T2" fmla="*/ 388 w 659"/>
                <a:gd name="T3" fmla="*/ 453 h 512"/>
                <a:gd name="T4" fmla="*/ 334 w 659"/>
                <a:gd name="T5" fmla="*/ 311 h 512"/>
                <a:gd name="T6" fmla="*/ 397 w 659"/>
                <a:gd name="T7" fmla="*/ 132 h 512"/>
                <a:gd name="T8" fmla="*/ 571 w 659"/>
                <a:gd name="T9" fmla="*/ 19 h 512"/>
                <a:gd name="T10" fmla="*/ 620 w 659"/>
                <a:gd name="T11" fmla="*/ 4 h 512"/>
                <a:gd name="T12" fmla="*/ 620 w 659"/>
                <a:gd name="T13" fmla="*/ 109 h 512"/>
                <a:gd name="T14" fmla="*/ 601 w 659"/>
                <a:gd name="T15" fmla="*/ 120 h 512"/>
                <a:gd name="T16" fmla="*/ 505 w 659"/>
                <a:gd name="T17" fmla="*/ 193 h 512"/>
                <a:gd name="T18" fmla="*/ 486 w 659"/>
                <a:gd name="T19" fmla="*/ 259 h 512"/>
                <a:gd name="T20" fmla="*/ 486 w 659"/>
                <a:gd name="T21" fmla="*/ 263 h 512"/>
                <a:gd name="T22" fmla="*/ 489 w 659"/>
                <a:gd name="T23" fmla="*/ 262 h 512"/>
                <a:gd name="T24" fmla="*/ 538 w 659"/>
                <a:gd name="T25" fmla="*/ 253 h 512"/>
                <a:gd name="T26" fmla="*/ 623 w 659"/>
                <a:gd name="T27" fmla="*/ 288 h 512"/>
                <a:gd name="T28" fmla="*/ 659 w 659"/>
                <a:gd name="T29" fmla="*/ 375 h 512"/>
                <a:gd name="T30" fmla="*/ 616 w 659"/>
                <a:gd name="T31" fmla="*/ 472 h 512"/>
                <a:gd name="T32" fmla="*/ 512 w 659"/>
                <a:gd name="T33" fmla="*/ 512 h 512"/>
                <a:gd name="T34" fmla="*/ 181 w 659"/>
                <a:gd name="T35" fmla="*/ 511 h 512"/>
                <a:gd name="T36" fmla="*/ 54 w 659"/>
                <a:gd name="T37" fmla="*/ 451 h 512"/>
                <a:gd name="T38" fmla="*/ 0 w 659"/>
                <a:gd name="T39" fmla="*/ 309 h 512"/>
                <a:gd name="T40" fmla="*/ 62 w 659"/>
                <a:gd name="T41" fmla="*/ 134 h 512"/>
                <a:gd name="T42" fmla="*/ 237 w 659"/>
                <a:gd name="T43" fmla="*/ 17 h 512"/>
                <a:gd name="T44" fmla="*/ 287 w 659"/>
                <a:gd name="T45" fmla="*/ 0 h 512"/>
                <a:gd name="T46" fmla="*/ 287 w 659"/>
                <a:gd name="T47" fmla="*/ 110 h 512"/>
                <a:gd name="T48" fmla="*/ 267 w 659"/>
                <a:gd name="T49" fmla="*/ 120 h 512"/>
                <a:gd name="T50" fmla="*/ 177 w 659"/>
                <a:gd name="T51" fmla="*/ 188 h 512"/>
                <a:gd name="T52" fmla="*/ 154 w 659"/>
                <a:gd name="T53" fmla="*/ 253 h 512"/>
                <a:gd name="T54" fmla="*/ 154 w 659"/>
                <a:gd name="T55" fmla="*/ 263 h 512"/>
                <a:gd name="T56" fmla="*/ 158 w 659"/>
                <a:gd name="T57" fmla="*/ 262 h 512"/>
                <a:gd name="T58" fmla="*/ 203 w 659"/>
                <a:gd name="T59" fmla="*/ 253 h 512"/>
                <a:gd name="T60" fmla="*/ 288 w 659"/>
                <a:gd name="T61" fmla="*/ 289 h 512"/>
                <a:gd name="T62" fmla="*/ 324 w 659"/>
                <a:gd name="T63" fmla="*/ 377 h 512"/>
                <a:gd name="T64" fmla="*/ 282 w 659"/>
                <a:gd name="T65" fmla="*/ 472 h 512"/>
                <a:gd name="T66" fmla="*/ 181 w 659"/>
                <a:gd name="T67" fmla="*/ 51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9" h="512">
                  <a:moveTo>
                    <a:pt x="512" y="512"/>
                  </a:moveTo>
                  <a:cubicBezTo>
                    <a:pt x="466" y="512"/>
                    <a:pt x="424" y="492"/>
                    <a:pt x="388" y="453"/>
                  </a:cubicBezTo>
                  <a:cubicBezTo>
                    <a:pt x="352" y="415"/>
                    <a:pt x="334" y="367"/>
                    <a:pt x="334" y="311"/>
                  </a:cubicBezTo>
                  <a:cubicBezTo>
                    <a:pt x="334" y="246"/>
                    <a:pt x="355" y="185"/>
                    <a:pt x="397" y="132"/>
                  </a:cubicBezTo>
                  <a:cubicBezTo>
                    <a:pt x="438" y="79"/>
                    <a:pt x="497" y="41"/>
                    <a:pt x="571" y="19"/>
                  </a:cubicBezTo>
                  <a:cubicBezTo>
                    <a:pt x="620" y="4"/>
                    <a:pt x="620" y="4"/>
                    <a:pt x="620" y="4"/>
                  </a:cubicBezTo>
                  <a:cubicBezTo>
                    <a:pt x="620" y="109"/>
                    <a:pt x="620" y="109"/>
                    <a:pt x="620" y="109"/>
                  </a:cubicBezTo>
                  <a:cubicBezTo>
                    <a:pt x="601" y="120"/>
                    <a:pt x="601" y="120"/>
                    <a:pt x="601" y="120"/>
                  </a:cubicBezTo>
                  <a:cubicBezTo>
                    <a:pt x="539" y="155"/>
                    <a:pt x="514" y="179"/>
                    <a:pt x="505" y="193"/>
                  </a:cubicBezTo>
                  <a:cubicBezTo>
                    <a:pt x="492" y="212"/>
                    <a:pt x="486" y="233"/>
                    <a:pt x="486" y="259"/>
                  </a:cubicBezTo>
                  <a:cubicBezTo>
                    <a:pt x="486" y="261"/>
                    <a:pt x="486" y="262"/>
                    <a:pt x="486" y="263"/>
                  </a:cubicBezTo>
                  <a:cubicBezTo>
                    <a:pt x="487" y="263"/>
                    <a:pt x="488" y="263"/>
                    <a:pt x="489" y="262"/>
                  </a:cubicBezTo>
                  <a:cubicBezTo>
                    <a:pt x="505" y="256"/>
                    <a:pt x="521" y="253"/>
                    <a:pt x="538" y="253"/>
                  </a:cubicBezTo>
                  <a:cubicBezTo>
                    <a:pt x="570" y="253"/>
                    <a:pt x="599" y="265"/>
                    <a:pt x="623" y="288"/>
                  </a:cubicBezTo>
                  <a:cubicBezTo>
                    <a:pt x="646" y="311"/>
                    <a:pt x="659" y="341"/>
                    <a:pt x="659" y="375"/>
                  </a:cubicBezTo>
                  <a:cubicBezTo>
                    <a:pt x="659" y="412"/>
                    <a:pt x="644" y="445"/>
                    <a:pt x="616" y="472"/>
                  </a:cubicBezTo>
                  <a:cubicBezTo>
                    <a:pt x="587" y="498"/>
                    <a:pt x="553" y="512"/>
                    <a:pt x="512" y="512"/>
                  </a:cubicBezTo>
                  <a:close/>
                  <a:moveTo>
                    <a:pt x="181" y="511"/>
                  </a:moveTo>
                  <a:cubicBezTo>
                    <a:pt x="134" y="511"/>
                    <a:pt x="91" y="491"/>
                    <a:pt x="54" y="451"/>
                  </a:cubicBezTo>
                  <a:cubicBezTo>
                    <a:pt x="18" y="413"/>
                    <a:pt x="0" y="365"/>
                    <a:pt x="0" y="309"/>
                  </a:cubicBezTo>
                  <a:cubicBezTo>
                    <a:pt x="0" y="246"/>
                    <a:pt x="21" y="187"/>
                    <a:pt x="62" y="134"/>
                  </a:cubicBezTo>
                  <a:cubicBezTo>
                    <a:pt x="103" y="81"/>
                    <a:pt x="162" y="41"/>
                    <a:pt x="237" y="17"/>
                  </a:cubicBezTo>
                  <a:cubicBezTo>
                    <a:pt x="287" y="0"/>
                    <a:pt x="287" y="0"/>
                    <a:pt x="287" y="0"/>
                  </a:cubicBezTo>
                  <a:cubicBezTo>
                    <a:pt x="287" y="110"/>
                    <a:pt x="287" y="110"/>
                    <a:pt x="287" y="110"/>
                  </a:cubicBezTo>
                  <a:cubicBezTo>
                    <a:pt x="267" y="120"/>
                    <a:pt x="267" y="120"/>
                    <a:pt x="267" y="120"/>
                  </a:cubicBezTo>
                  <a:cubicBezTo>
                    <a:pt x="224" y="143"/>
                    <a:pt x="194" y="165"/>
                    <a:pt x="177" y="188"/>
                  </a:cubicBezTo>
                  <a:cubicBezTo>
                    <a:pt x="161" y="208"/>
                    <a:pt x="154" y="230"/>
                    <a:pt x="154" y="253"/>
                  </a:cubicBezTo>
                  <a:cubicBezTo>
                    <a:pt x="154" y="257"/>
                    <a:pt x="154" y="260"/>
                    <a:pt x="154" y="263"/>
                  </a:cubicBezTo>
                  <a:cubicBezTo>
                    <a:pt x="155" y="262"/>
                    <a:pt x="157" y="262"/>
                    <a:pt x="158" y="262"/>
                  </a:cubicBezTo>
                  <a:cubicBezTo>
                    <a:pt x="174" y="256"/>
                    <a:pt x="189" y="253"/>
                    <a:pt x="203" y="253"/>
                  </a:cubicBezTo>
                  <a:cubicBezTo>
                    <a:pt x="235" y="253"/>
                    <a:pt x="264" y="266"/>
                    <a:pt x="288" y="289"/>
                  </a:cubicBezTo>
                  <a:cubicBezTo>
                    <a:pt x="312" y="313"/>
                    <a:pt x="324" y="343"/>
                    <a:pt x="324" y="377"/>
                  </a:cubicBezTo>
                  <a:cubicBezTo>
                    <a:pt x="324" y="414"/>
                    <a:pt x="309" y="447"/>
                    <a:pt x="282" y="472"/>
                  </a:cubicBezTo>
                  <a:cubicBezTo>
                    <a:pt x="254" y="498"/>
                    <a:pt x="220" y="511"/>
                    <a:pt x="181" y="511"/>
                  </a:cubicBezTo>
                  <a:close/>
                </a:path>
              </a:pathLst>
            </a:custGeom>
            <a:solidFill>
              <a:sysClr val="window" lastClr="FFFFFF">
                <a:lumMod val="85000"/>
              </a:sysClr>
            </a:solidFill>
            <a:ln>
              <a:noFill/>
            </a:ln>
          </p:spPr>
          <p:txBody>
            <a:bodyPr vert="horz" wrap="square" lIns="71078" tIns="35539" rIns="71078" bIns="35539" numCol="1" anchor="t" anchorCtr="0" compatLnSpc="1">
              <a:prstTxWarp prst="textNoShape">
                <a:avLst/>
              </a:prstTxWarp>
            </a:bodyPr>
            <a:lstStyle/>
            <a:p>
              <a:pPr defTabSz="357326"/>
              <a:endParaRPr lang="en-GB" sz="1398" kern="0" dirty="0">
                <a:solidFill>
                  <a:srgbClr val="4B4B4B"/>
                </a:solidFill>
                <a:latin typeface="EYInterstate Light" panose="02000506000000020004" pitchFamily="2" charset="0"/>
              </a:endParaRPr>
            </a:p>
          </p:txBody>
        </p:sp>
      </p:grpSp>
      <p:grpSp>
        <p:nvGrpSpPr>
          <p:cNvPr id="103" name="Group 1"/>
          <p:cNvGrpSpPr/>
          <p:nvPr/>
        </p:nvGrpSpPr>
        <p:grpSpPr>
          <a:xfrm>
            <a:off x="2258483" y="5718332"/>
            <a:ext cx="2605098" cy="1078441"/>
            <a:chOff x="8593534" y="5027102"/>
            <a:chExt cx="2631582" cy="908047"/>
          </a:xfrm>
        </p:grpSpPr>
        <p:sp>
          <p:nvSpPr>
            <p:cNvPr id="104" name="Rectangle 2"/>
            <p:cNvSpPr/>
            <p:nvPr/>
          </p:nvSpPr>
          <p:spPr>
            <a:xfrm>
              <a:off x="8812991" y="5078636"/>
              <a:ext cx="2293630" cy="258575"/>
            </a:xfrm>
            <a:prstGeom prst="rect">
              <a:avLst/>
            </a:prstGeom>
            <a:noFill/>
          </p:spPr>
          <p:txBody>
            <a:bodyPr wrap="square" lIns="0" tIns="0" rIns="0" bIns="0">
              <a:spAutoFit/>
            </a:bodyPr>
            <a:lstStyle/>
            <a:p>
              <a:pPr defTabSz="810346">
                <a:lnSpc>
                  <a:spcPct val="90000"/>
                </a:lnSpc>
              </a:pPr>
              <a:r>
                <a:rPr lang="en-GB" sz="2177" kern="0" dirty="0">
                  <a:solidFill>
                    <a:srgbClr val="E60F2D"/>
                  </a:solidFill>
                  <a:latin typeface="EYInterstate Light" panose="02000506000000020004" pitchFamily="2" charset="0"/>
                </a:rPr>
                <a:t>67 % </a:t>
              </a:r>
              <a:r>
                <a:rPr lang="en-GB" sz="2177" kern="0" dirty="0">
                  <a:solidFill>
                    <a:srgbClr val="4B4B4B"/>
                  </a:solidFill>
                  <a:latin typeface="EYInterstate Light" panose="02000506000000020004" pitchFamily="2" charset="0"/>
                </a:rPr>
                <a:t>des</a:t>
              </a:r>
            </a:p>
          </p:txBody>
        </p:sp>
        <p:sp>
          <p:nvSpPr>
            <p:cNvPr id="105" name="Rectangle 3"/>
            <p:cNvSpPr/>
            <p:nvPr/>
          </p:nvSpPr>
          <p:spPr>
            <a:xfrm>
              <a:off x="8812993" y="5319978"/>
              <a:ext cx="2412123" cy="615171"/>
            </a:xfrm>
            <a:prstGeom prst="rect">
              <a:avLst/>
            </a:prstGeom>
            <a:noFill/>
          </p:spPr>
          <p:txBody>
            <a:bodyPr wrap="square" lIns="0" tIns="40532" rIns="81063" bIns="40532">
              <a:spAutoFit/>
            </a:bodyPr>
            <a:lstStyle/>
            <a:p>
              <a:pPr defTabSz="810346">
                <a:lnSpc>
                  <a:spcPct val="90000"/>
                </a:lnSpc>
              </a:pPr>
              <a:r>
                <a:rPr lang="fr-CA" sz="1244" b="1" kern="0" dirty="0">
                  <a:solidFill>
                    <a:srgbClr val="4B4B4B"/>
                  </a:solidFill>
                  <a:latin typeface="EYInterstate Light" panose="02000506000000020004" pitchFamily="2" charset="0"/>
                </a:rPr>
                <a:t>Employés mobilisés se portent à la défense </a:t>
              </a:r>
              <a:r>
                <a:rPr lang="fr-CA" sz="1088" kern="0" dirty="0">
                  <a:solidFill>
                    <a:srgbClr val="4B4B4B"/>
                  </a:solidFill>
                  <a:latin typeface="EYInterstate Light" panose="02000506000000020004" pitchFamily="2" charset="0"/>
                </a:rPr>
                <a:t>de leur organisation par comparaison à ceux qui ne le sont pas </a:t>
              </a:r>
            </a:p>
          </p:txBody>
        </p:sp>
        <p:sp>
          <p:nvSpPr>
            <p:cNvPr id="106" name="Freeform 6"/>
            <p:cNvSpPr>
              <a:spLocks noChangeAspect="1" noEditPoints="1"/>
            </p:cNvSpPr>
            <p:nvPr/>
          </p:nvSpPr>
          <p:spPr bwMode="auto">
            <a:xfrm>
              <a:off x="8593534" y="5027102"/>
              <a:ext cx="185273" cy="144000"/>
            </a:xfrm>
            <a:custGeom>
              <a:avLst/>
              <a:gdLst>
                <a:gd name="T0" fmla="*/ 512 w 659"/>
                <a:gd name="T1" fmla="*/ 512 h 512"/>
                <a:gd name="T2" fmla="*/ 388 w 659"/>
                <a:gd name="T3" fmla="*/ 453 h 512"/>
                <a:gd name="T4" fmla="*/ 334 w 659"/>
                <a:gd name="T5" fmla="*/ 311 h 512"/>
                <a:gd name="T6" fmla="*/ 397 w 659"/>
                <a:gd name="T7" fmla="*/ 132 h 512"/>
                <a:gd name="T8" fmla="*/ 571 w 659"/>
                <a:gd name="T9" fmla="*/ 19 h 512"/>
                <a:gd name="T10" fmla="*/ 620 w 659"/>
                <a:gd name="T11" fmla="*/ 4 h 512"/>
                <a:gd name="T12" fmla="*/ 620 w 659"/>
                <a:gd name="T13" fmla="*/ 109 h 512"/>
                <a:gd name="T14" fmla="*/ 601 w 659"/>
                <a:gd name="T15" fmla="*/ 120 h 512"/>
                <a:gd name="T16" fmla="*/ 505 w 659"/>
                <a:gd name="T17" fmla="*/ 193 h 512"/>
                <a:gd name="T18" fmla="*/ 486 w 659"/>
                <a:gd name="T19" fmla="*/ 259 h 512"/>
                <a:gd name="T20" fmla="*/ 486 w 659"/>
                <a:gd name="T21" fmla="*/ 263 h 512"/>
                <a:gd name="T22" fmla="*/ 489 w 659"/>
                <a:gd name="T23" fmla="*/ 262 h 512"/>
                <a:gd name="T24" fmla="*/ 538 w 659"/>
                <a:gd name="T25" fmla="*/ 253 h 512"/>
                <a:gd name="T26" fmla="*/ 623 w 659"/>
                <a:gd name="T27" fmla="*/ 288 h 512"/>
                <a:gd name="T28" fmla="*/ 659 w 659"/>
                <a:gd name="T29" fmla="*/ 375 h 512"/>
                <a:gd name="T30" fmla="*/ 616 w 659"/>
                <a:gd name="T31" fmla="*/ 472 h 512"/>
                <a:gd name="T32" fmla="*/ 512 w 659"/>
                <a:gd name="T33" fmla="*/ 512 h 512"/>
                <a:gd name="T34" fmla="*/ 181 w 659"/>
                <a:gd name="T35" fmla="*/ 511 h 512"/>
                <a:gd name="T36" fmla="*/ 54 w 659"/>
                <a:gd name="T37" fmla="*/ 451 h 512"/>
                <a:gd name="T38" fmla="*/ 0 w 659"/>
                <a:gd name="T39" fmla="*/ 309 h 512"/>
                <a:gd name="T40" fmla="*/ 62 w 659"/>
                <a:gd name="T41" fmla="*/ 134 h 512"/>
                <a:gd name="T42" fmla="*/ 237 w 659"/>
                <a:gd name="T43" fmla="*/ 17 h 512"/>
                <a:gd name="T44" fmla="*/ 287 w 659"/>
                <a:gd name="T45" fmla="*/ 0 h 512"/>
                <a:gd name="T46" fmla="*/ 287 w 659"/>
                <a:gd name="T47" fmla="*/ 110 h 512"/>
                <a:gd name="T48" fmla="*/ 267 w 659"/>
                <a:gd name="T49" fmla="*/ 120 h 512"/>
                <a:gd name="T50" fmla="*/ 177 w 659"/>
                <a:gd name="T51" fmla="*/ 188 h 512"/>
                <a:gd name="T52" fmla="*/ 154 w 659"/>
                <a:gd name="T53" fmla="*/ 253 h 512"/>
                <a:gd name="T54" fmla="*/ 154 w 659"/>
                <a:gd name="T55" fmla="*/ 263 h 512"/>
                <a:gd name="T56" fmla="*/ 158 w 659"/>
                <a:gd name="T57" fmla="*/ 262 h 512"/>
                <a:gd name="T58" fmla="*/ 203 w 659"/>
                <a:gd name="T59" fmla="*/ 253 h 512"/>
                <a:gd name="T60" fmla="*/ 288 w 659"/>
                <a:gd name="T61" fmla="*/ 289 h 512"/>
                <a:gd name="T62" fmla="*/ 324 w 659"/>
                <a:gd name="T63" fmla="*/ 377 h 512"/>
                <a:gd name="T64" fmla="*/ 282 w 659"/>
                <a:gd name="T65" fmla="*/ 472 h 512"/>
                <a:gd name="T66" fmla="*/ 181 w 659"/>
                <a:gd name="T67" fmla="*/ 51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9" h="512">
                  <a:moveTo>
                    <a:pt x="512" y="512"/>
                  </a:moveTo>
                  <a:cubicBezTo>
                    <a:pt x="466" y="512"/>
                    <a:pt x="424" y="492"/>
                    <a:pt x="388" y="453"/>
                  </a:cubicBezTo>
                  <a:cubicBezTo>
                    <a:pt x="352" y="415"/>
                    <a:pt x="334" y="367"/>
                    <a:pt x="334" y="311"/>
                  </a:cubicBezTo>
                  <a:cubicBezTo>
                    <a:pt x="334" y="246"/>
                    <a:pt x="355" y="185"/>
                    <a:pt x="397" y="132"/>
                  </a:cubicBezTo>
                  <a:cubicBezTo>
                    <a:pt x="438" y="79"/>
                    <a:pt x="497" y="41"/>
                    <a:pt x="571" y="19"/>
                  </a:cubicBezTo>
                  <a:cubicBezTo>
                    <a:pt x="620" y="4"/>
                    <a:pt x="620" y="4"/>
                    <a:pt x="620" y="4"/>
                  </a:cubicBezTo>
                  <a:cubicBezTo>
                    <a:pt x="620" y="109"/>
                    <a:pt x="620" y="109"/>
                    <a:pt x="620" y="109"/>
                  </a:cubicBezTo>
                  <a:cubicBezTo>
                    <a:pt x="601" y="120"/>
                    <a:pt x="601" y="120"/>
                    <a:pt x="601" y="120"/>
                  </a:cubicBezTo>
                  <a:cubicBezTo>
                    <a:pt x="539" y="155"/>
                    <a:pt x="514" y="179"/>
                    <a:pt x="505" y="193"/>
                  </a:cubicBezTo>
                  <a:cubicBezTo>
                    <a:pt x="492" y="212"/>
                    <a:pt x="486" y="233"/>
                    <a:pt x="486" y="259"/>
                  </a:cubicBezTo>
                  <a:cubicBezTo>
                    <a:pt x="486" y="261"/>
                    <a:pt x="486" y="262"/>
                    <a:pt x="486" y="263"/>
                  </a:cubicBezTo>
                  <a:cubicBezTo>
                    <a:pt x="487" y="263"/>
                    <a:pt x="488" y="263"/>
                    <a:pt x="489" y="262"/>
                  </a:cubicBezTo>
                  <a:cubicBezTo>
                    <a:pt x="505" y="256"/>
                    <a:pt x="521" y="253"/>
                    <a:pt x="538" y="253"/>
                  </a:cubicBezTo>
                  <a:cubicBezTo>
                    <a:pt x="570" y="253"/>
                    <a:pt x="599" y="265"/>
                    <a:pt x="623" y="288"/>
                  </a:cubicBezTo>
                  <a:cubicBezTo>
                    <a:pt x="646" y="311"/>
                    <a:pt x="659" y="341"/>
                    <a:pt x="659" y="375"/>
                  </a:cubicBezTo>
                  <a:cubicBezTo>
                    <a:pt x="659" y="412"/>
                    <a:pt x="644" y="445"/>
                    <a:pt x="616" y="472"/>
                  </a:cubicBezTo>
                  <a:cubicBezTo>
                    <a:pt x="587" y="498"/>
                    <a:pt x="553" y="512"/>
                    <a:pt x="512" y="512"/>
                  </a:cubicBezTo>
                  <a:close/>
                  <a:moveTo>
                    <a:pt x="181" y="511"/>
                  </a:moveTo>
                  <a:cubicBezTo>
                    <a:pt x="134" y="511"/>
                    <a:pt x="91" y="491"/>
                    <a:pt x="54" y="451"/>
                  </a:cubicBezTo>
                  <a:cubicBezTo>
                    <a:pt x="18" y="413"/>
                    <a:pt x="0" y="365"/>
                    <a:pt x="0" y="309"/>
                  </a:cubicBezTo>
                  <a:cubicBezTo>
                    <a:pt x="0" y="246"/>
                    <a:pt x="21" y="187"/>
                    <a:pt x="62" y="134"/>
                  </a:cubicBezTo>
                  <a:cubicBezTo>
                    <a:pt x="103" y="81"/>
                    <a:pt x="162" y="41"/>
                    <a:pt x="237" y="17"/>
                  </a:cubicBezTo>
                  <a:cubicBezTo>
                    <a:pt x="287" y="0"/>
                    <a:pt x="287" y="0"/>
                    <a:pt x="287" y="0"/>
                  </a:cubicBezTo>
                  <a:cubicBezTo>
                    <a:pt x="287" y="110"/>
                    <a:pt x="287" y="110"/>
                    <a:pt x="287" y="110"/>
                  </a:cubicBezTo>
                  <a:cubicBezTo>
                    <a:pt x="267" y="120"/>
                    <a:pt x="267" y="120"/>
                    <a:pt x="267" y="120"/>
                  </a:cubicBezTo>
                  <a:cubicBezTo>
                    <a:pt x="224" y="143"/>
                    <a:pt x="194" y="165"/>
                    <a:pt x="177" y="188"/>
                  </a:cubicBezTo>
                  <a:cubicBezTo>
                    <a:pt x="161" y="208"/>
                    <a:pt x="154" y="230"/>
                    <a:pt x="154" y="253"/>
                  </a:cubicBezTo>
                  <a:cubicBezTo>
                    <a:pt x="154" y="257"/>
                    <a:pt x="154" y="260"/>
                    <a:pt x="154" y="263"/>
                  </a:cubicBezTo>
                  <a:cubicBezTo>
                    <a:pt x="155" y="262"/>
                    <a:pt x="157" y="262"/>
                    <a:pt x="158" y="262"/>
                  </a:cubicBezTo>
                  <a:cubicBezTo>
                    <a:pt x="174" y="256"/>
                    <a:pt x="189" y="253"/>
                    <a:pt x="203" y="253"/>
                  </a:cubicBezTo>
                  <a:cubicBezTo>
                    <a:pt x="235" y="253"/>
                    <a:pt x="264" y="266"/>
                    <a:pt x="288" y="289"/>
                  </a:cubicBezTo>
                  <a:cubicBezTo>
                    <a:pt x="312" y="313"/>
                    <a:pt x="324" y="343"/>
                    <a:pt x="324" y="377"/>
                  </a:cubicBezTo>
                  <a:cubicBezTo>
                    <a:pt x="324" y="414"/>
                    <a:pt x="309" y="447"/>
                    <a:pt x="282" y="472"/>
                  </a:cubicBezTo>
                  <a:cubicBezTo>
                    <a:pt x="254" y="498"/>
                    <a:pt x="220" y="511"/>
                    <a:pt x="181" y="511"/>
                  </a:cubicBezTo>
                  <a:close/>
                </a:path>
              </a:pathLst>
            </a:custGeom>
            <a:solidFill>
              <a:sysClr val="window" lastClr="FFFFFF">
                <a:lumMod val="85000"/>
              </a:sysClr>
            </a:solidFill>
            <a:ln>
              <a:noFill/>
            </a:ln>
          </p:spPr>
          <p:txBody>
            <a:bodyPr vert="horz" wrap="square" lIns="71078" tIns="35539" rIns="71078" bIns="35539" numCol="1" anchor="t" anchorCtr="0" compatLnSpc="1">
              <a:prstTxWarp prst="textNoShape">
                <a:avLst/>
              </a:prstTxWarp>
            </a:bodyPr>
            <a:lstStyle/>
            <a:p>
              <a:pPr defTabSz="357326"/>
              <a:endParaRPr lang="en-GB" sz="1398" kern="0" dirty="0">
                <a:solidFill>
                  <a:srgbClr val="4B4B4B"/>
                </a:solidFill>
                <a:latin typeface="EYInterstate Light" panose="02000506000000020004" pitchFamily="2" charset="0"/>
              </a:endParaRPr>
            </a:p>
          </p:txBody>
        </p:sp>
        <p:sp>
          <p:nvSpPr>
            <p:cNvPr id="107" name="Freeform 6"/>
            <p:cNvSpPr>
              <a:spLocks noChangeAspect="1" noEditPoints="1"/>
            </p:cNvSpPr>
            <p:nvPr/>
          </p:nvSpPr>
          <p:spPr bwMode="auto">
            <a:xfrm rot="10800000">
              <a:off x="10495317" y="5674392"/>
              <a:ext cx="185273" cy="144000"/>
            </a:xfrm>
            <a:custGeom>
              <a:avLst/>
              <a:gdLst>
                <a:gd name="T0" fmla="*/ 512 w 659"/>
                <a:gd name="T1" fmla="*/ 512 h 512"/>
                <a:gd name="T2" fmla="*/ 388 w 659"/>
                <a:gd name="T3" fmla="*/ 453 h 512"/>
                <a:gd name="T4" fmla="*/ 334 w 659"/>
                <a:gd name="T5" fmla="*/ 311 h 512"/>
                <a:gd name="T6" fmla="*/ 397 w 659"/>
                <a:gd name="T7" fmla="*/ 132 h 512"/>
                <a:gd name="T8" fmla="*/ 571 w 659"/>
                <a:gd name="T9" fmla="*/ 19 h 512"/>
                <a:gd name="T10" fmla="*/ 620 w 659"/>
                <a:gd name="T11" fmla="*/ 4 h 512"/>
                <a:gd name="T12" fmla="*/ 620 w 659"/>
                <a:gd name="T13" fmla="*/ 109 h 512"/>
                <a:gd name="T14" fmla="*/ 601 w 659"/>
                <a:gd name="T15" fmla="*/ 120 h 512"/>
                <a:gd name="T16" fmla="*/ 505 w 659"/>
                <a:gd name="T17" fmla="*/ 193 h 512"/>
                <a:gd name="T18" fmla="*/ 486 w 659"/>
                <a:gd name="T19" fmla="*/ 259 h 512"/>
                <a:gd name="T20" fmla="*/ 486 w 659"/>
                <a:gd name="T21" fmla="*/ 263 h 512"/>
                <a:gd name="T22" fmla="*/ 489 w 659"/>
                <a:gd name="T23" fmla="*/ 262 h 512"/>
                <a:gd name="T24" fmla="*/ 538 w 659"/>
                <a:gd name="T25" fmla="*/ 253 h 512"/>
                <a:gd name="T26" fmla="*/ 623 w 659"/>
                <a:gd name="T27" fmla="*/ 288 h 512"/>
                <a:gd name="T28" fmla="*/ 659 w 659"/>
                <a:gd name="T29" fmla="*/ 375 h 512"/>
                <a:gd name="T30" fmla="*/ 616 w 659"/>
                <a:gd name="T31" fmla="*/ 472 h 512"/>
                <a:gd name="T32" fmla="*/ 512 w 659"/>
                <a:gd name="T33" fmla="*/ 512 h 512"/>
                <a:gd name="T34" fmla="*/ 181 w 659"/>
                <a:gd name="T35" fmla="*/ 511 h 512"/>
                <a:gd name="T36" fmla="*/ 54 w 659"/>
                <a:gd name="T37" fmla="*/ 451 h 512"/>
                <a:gd name="T38" fmla="*/ 0 w 659"/>
                <a:gd name="T39" fmla="*/ 309 h 512"/>
                <a:gd name="T40" fmla="*/ 62 w 659"/>
                <a:gd name="T41" fmla="*/ 134 h 512"/>
                <a:gd name="T42" fmla="*/ 237 w 659"/>
                <a:gd name="T43" fmla="*/ 17 h 512"/>
                <a:gd name="T44" fmla="*/ 287 w 659"/>
                <a:gd name="T45" fmla="*/ 0 h 512"/>
                <a:gd name="T46" fmla="*/ 287 w 659"/>
                <a:gd name="T47" fmla="*/ 110 h 512"/>
                <a:gd name="T48" fmla="*/ 267 w 659"/>
                <a:gd name="T49" fmla="*/ 120 h 512"/>
                <a:gd name="T50" fmla="*/ 177 w 659"/>
                <a:gd name="T51" fmla="*/ 188 h 512"/>
                <a:gd name="T52" fmla="*/ 154 w 659"/>
                <a:gd name="T53" fmla="*/ 253 h 512"/>
                <a:gd name="T54" fmla="*/ 154 w 659"/>
                <a:gd name="T55" fmla="*/ 263 h 512"/>
                <a:gd name="T56" fmla="*/ 158 w 659"/>
                <a:gd name="T57" fmla="*/ 262 h 512"/>
                <a:gd name="T58" fmla="*/ 203 w 659"/>
                <a:gd name="T59" fmla="*/ 253 h 512"/>
                <a:gd name="T60" fmla="*/ 288 w 659"/>
                <a:gd name="T61" fmla="*/ 289 h 512"/>
                <a:gd name="T62" fmla="*/ 324 w 659"/>
                <a:gd name="T63" fmla="*/ 377 h 512"/>
                <a:gd name="T64" fmla="*/ 282 w 659"/>
                <a:gd name="T65" fmla="*/ 472 h 512"/>
                <a:gd name="T66" fmla="*/ 181 w 659"/>
                <a:gd name="T67" fmla="*/ 51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9" h="512">
                  <a:moveTo>
                    <a:pt x="512" y="512"/>
                  </a:moveTo>
                  <a:cubicBezTo>
                    <a:pt x="466" y="512"/>
                    <a:pt x="424" y="492"/>
                    <a:pt x="388" y="453"/>
                  </a:cubicBezTo>
                  <a:cubicBezTo>
                    <a:pt x="352" y="415"/>
                    <a:pt x="334" y="367"/>
                    <a:pt x="334" y="311"/>
                  </a:cubicBezTo>
                  <a:cubicBezTo>
                    <a:pt x="334" y="246"/>
                    <a:pt x="355" y="185"/>
                    <a:pt x="397" y="132"/>
                  </a:cubicBezTo>
                  <a:cubicBezTo>
                    <a:pt x="438" y="79"/>
                    <a:pt x="497" y="41"/>
                    <a:pt x="571" y="19"/>
                  </a:cubicBezTo>
                  <a:cubicBezTo>
                    <a:pt x="620" y="4"/>
                    <a:pt x="620" y="4"/>
                    <a:pt x="620" y="4"/>
                  </a:cubicBezTo>
                  <a:cubicBezTo>
                    <a:pt x="620" y="109"/>
                    <a:pt x="620" y="109"/>
                    <a:pt x="620" y="109"/>
                  </a:cubicBezTo>
                  <a:cubicBezTo>
                    <a:pt x="601" y="120"/>
                    <a:pt x="601" y="120"/>
                    <a:pt x="601" y="120"/>
                  </a:cubicBezTo>
                  <a:cubicBezTo>
                    <a:pt x="539" y="155"/>
                    <a:pt x="514" y="179"/>
                    <a:pt x="505" y="193"/>
                  </a:cubicBezTo>
                  <a:cubicBezTo>
                    <a:pt x="492" y="212"/>
                    <a:pt x="486" y="233"/>
                    <a:pt x="486" y="259"/>
                  </a:cubicBezTo>
                  <a:cubicBezTo>
                    <a:pt x="486" y="261"/>
                    <a:pt x="486" y="262"/>
                    <a:pt x="486" y="263"/>
                  </a:cubicBezTo>
                  <a:cubicBezTo>
                    <a:pt x="487" y="263"/>
                    <a:pt x="488" y="263"/>
                    <a:pt x="489" y="262"/>
                  </a:cubicBezTo>
                  <a:cubicBezTo>
                    <a:pt x="505" y="256"/>
                    <a:pt x="521" y="253"/>
                    <a:pt x="538" y="253"/>
                  </a:cubicBezTo>
                  <a:cubicBezTo>
                    <a:pt x="570" y="253"/>
                    <a:pt x="599" y="265"/>
                    <a:pt x="623" y="288"/>
                  </a:cubicBezTo>
                  <a:cubicBezTo>
                    <a:pt x="646" y="311"/>
                    <a:pt x="659" y="341"/>
                    <a:pt x="659" y="375"/>
                  </a:cubicBezTo>
                  <a:cubicBezTo>
                    <a:pt x="659" y="412"/>
                    <a:pt x="644" y="445"/>
                    <a:pt x="616" y="472"/>
                  </a:cubicBezTo>
                  <a:cubicBezTo>
                    <a:pt x="587" y="498"/>
                    <a:pt x="553" y="512"/>
                    <a:pt x="512" y="512"/>
                  </a:cubicBezTo>
                  <a:close/>
                  <a:moveTo>
                    <a:pt x="181" y="511"/>
                  </a:moveTo>
                  <a:cubicBezTo>
                    <a:pt x="134" y="511"/>
                    <a:pt x="91" y="491"/>
                    <a:pt x="54" y="451"/>
                  </a:cubicBezTo>
                  <a:cubicBezTo>
                    <a:pt x="18" y="413"/>
                    <a:pt x="0" y="365"/>
                    <a:pt x="0" y="309"/>
                  </a:cubicBezTo>
                  <a:cubicBezTo>
                    <a:pt x="0" y="246"/>
                    <a:pt x="21" y="187"/>
                    <a:pt x="62" y="134"/>
                  </a:cubicBezTo>
                  <a:cubicBezTo>
                    <a:pt x="103" y="81"/>
                    <a:pt x="162" y="41"/>
                    <a:pt x="237" y="17"/>
                  </a:cubicBezTo>
                  <a:cubicBezTo>
                    <a:pt x="287" y="0"/>
                    <a:pt x="287" y="0"/>
                    <a:pt x="287" y="0"/>
                  </a:cubicBezTo>
                  <a:cubicBezTo>
                    <a:pt x="287" y="110"/>
                    <a:pt x="287" y="110"/>
                    <a:pt x="287" y="110"/>
                  </a:cubicBezTo>
                  <a:cubicBezTo>
                    <a:pt x="267" y="120"/>
                    <a:pt x="267" y="120"/>
                    <a:pt x="267" y="120"/>
                  </a:cubicBezTo>
                  <a:cubicBezTo>
                    <a:pt x="224" y="143"/>
                    <a:pt x="194" y="165"/>
                    <a:pt x="177" y="188"/>
                  </a:cubicBezTo>
                  <a:cubicBezTo>
                    <a:pt x="161" y="208"/>
                    <a:pt x="154" y="230"/>
                    <a:pt x="154" y="253"/>
                  </a:cubicBezTo>
                  <a:cubicBezTo>
                    <a:pt x="154" y="257"/>
                    <a:pt x="154" y="260"/>
                    <a:pt x="154" y="263"/>
                  </a:cubicBezTo>
                  <a:cubicBezTo>
                    <a:pt x="155" y="262"/>
                    <a:pt x="157" y="262"/>
                    <a:pt x="158" y="262"/>
                  </a:cubicBezTo>
                  <a:cubicBezTo>
                    <a:pt x="174" y="256"/>
                    <a:pt x="189" y="253"/>
                    <a:pt x="203" y="253"/>
                  </a:cubicBezTo>
                  <a:cubicBezTo>
                    <a:pt x="235" y="253"/>
                    <a:pt x="264" y="266"/>
                    <a:pt x="288" y="289"/>
                  </a:cubicBezTo>
                  <a:cubicBezTo>
                    <a:pt x="312" y="313"/>
                    <a:pt x="324" y="343"/>
                    <a:pt x="324" y="377"/>
                  </a:cubicBezTo>
                  <a:cubicBezTo>
                    <a:pt x="324" y="414"/>
                    <a:pt x="309" y="447"/>
                    <a:pt x="282" y="472"/>
                  </a:cubicBezTo>
                  <a:cubicBezTo>
                    <a:pt x="254" y="498"/>
                    <a:pt x="220" y="511"/>
                    <a:pt x="181" y="511"/>
                  </a:cubicBezTo>
                  <a:close/>
                </a:path>
              </a:pathLst>
            </a:custGeom>
            <a:solidFill>
              <a:sysClr val="window" lastClr="FFFFFF">
                <a:lumMod val="85000"/>
              </a:sysClr>
            </a:solidFill>
            <a:ln>
              <a:noFill/>
            </a:ln>
          </p:spPr>
          <p:txBody>
            <a:bodyPr vert="horz" wrap="square" lIns="71078" tIns="35539" rIns="71078" bIns="35539" numCol="1" anchor="t" anchorCtr="0" compatLnSpc="1">
              <a:prstTxWarp prst="textNoShape">
                <a:avLst/>
              </a:prstTxWarp>
            </a:bodyPr>
            <a:lstStyle/>
            <a:p>
              <a:pPr defTabSz="357326"/>
              <a:endParaRPr lang="en-GB" sz="1398" kern="0" dirty="0">
                <a:solidFill>
                  <a:srgbClr val="4B4B4B"/>
                </a:solidFill>
                <a:latin typeface="EYInterstate Light" panose="02000506000000020004" pitchFamily="2" charset="0"/>
              </a:endParaRPr>
            </a:p>
          </p:txBody>
        </p:sp>
      </p:grpSp>
      <p:grpSp>
        <p:nvGrpSpPr>
          <p:cNvPr id="108" name="Group 107"/>
          <p:cNvGrpSpPr/>
          <p:nvPr/>
        </p:nvGrpSpPr>
        <p:grpSpPr>
          <a:xfrm>
            <a:off x="2419608" y="1409420"/>
            <a:ext cx="2001881" cy="891921"/>
            <a:chOff x="4820721" y="592631"/>
            <a:chExt cx="2894083" cy="1289438"/>
          </a:xfrm>
        </p:grpSpPr>
        <p:sp>
          <p:nvSpPr>
            <p:cNvPr id="109" name="Rectangle 108"/>
            <p:cNvSpPr/>
            <p:nvPr/>
          </p:nvSpPr>
          <p:spPr>
            <a:xfrm>
              <a:off x="5069686" y="777113"/>
              <a:ext cx="2455131" cy="829264"/>
            </a:xfrm>
            <a:prstGeom prst="rect">
              <a:avLst/>
            </a:prstGeom>
            <a:noFill/>
          </p:spPr>
          <p:txBody>
            <a:bodyPr wrap="square" lIns="0" tIns="0" rIns="0" bIns="0">
              <a:spAutoFit/>
            </a:bodyPr>
            <a:lstStyle/>
            <a:p>
              <a:pPr defTabSz="818051">
                <a:lnSpc>
                  <a:spcPct val="90000"/>
                </a:lnSpc>
              </a:pPr>
              <a:r>
                <a:rPr lang="fr-CA" sz="1256" kern="0" dirty="0">
                  <a:solidFill>
                    <a:srgbClr val="4B4B4B"/>
                  </a:solidFill>
                  <a:latin typeface="EYInterstate Light" panose="02000506000000020004" pitchFamily="2" charset="0"/>
                </a:rPr>
                <a:t>La mobilisation des </a:t>
              </a:r>
              <a:r>
                <a:rPr lang="fr-CA" sz="1256" b="1" kern="0" dirty="0">
                  <a:solidFill>
                    <a:srgbClr val="4B4B4B"/>
                  </a:solidFill>
                  <a:latin typeface="EYInterstate Light" panose="02000506000000020004" pitchFamily="2" charset="0"/>
                </a:rPr>
                <a:t>employés augmente  de </a:t>
              </a:r>
              <a:r>
                <a:rPr lang="fr-CA" sz="1600" kern="0" dirty="0">
                  <a:solidFill>
                    <a:srgbClr val="E60F2D"/>
                  </a:solidFill>
                  <a:latin typeface="EYInterstate Light" panose="02000506000000020004" pitchFamily="2" charset="0"/>
                </a:rPr>
                <a:t>5 % </a:t>
              </a:r>
              <a:endParaRPr lang="fr-CA" sz="1569" kern="0" dirty="0">
                <a:solidFill>
                  <a:srgbClr val="4B4B4B"/>
                </a:solidFill>
                <a:latin typeface="EYInterstate Light" panose="02000506000000020004" pitchFamily="2" charset="0"/>
              </a:endParaRPr>
            </a:p>
          </p:txBody>
        </p:sp>
        <p:sp>
          <p:nvSpPr>
            <p:cNvPr id="110" name="Rectangle 109"/>
            <p:cNvSpPr/>
            <p:nvPr/>
          </p:nvSpPr>
          <p:spPr>
            <a:xfrm>
              <a:off x="5346741" y="1445339"/>
              <a:ext cx="2253173" cy="436730"/>
            </a:xfrm>
            <a:prstGeom prst="rect">
              <a:avLst/>
            </a:prstGeom>
            <a:noFill/>
          </p:spPr>
          <p:txBody>
            <a:bodyPr wrap="square" lIns="81836" tIns="40918" rIns="81836" bIns="40918">
              <a:spAutoFit/>
            </a:bodyPr>
            <a:lstStyle/>
            <a:p>
              <a:pPr algn="r" defTabSz="818051">
                <a:lnSpc>
                  <a:spcPct val="90000"/>
                </a:lnSpc>
              </a:pPr>
              <a:r>
                <a:rPr lang="fr-CA" sz="785" kern="0" dirty="0">
                  <a:solidFill>
                    <a:srgbClr val="4B4B4B"/>
                  </a:solidFill>
                  <a:latin typeface="EYInterstate Light" panose="02000506000000020004" pitchFamily="2" charset="0"/>
                </a:rPr>
                <a:t>La marge d\exploitation augmente de 0,7 %</a:t>
              </a:r>
              <a:endParaRPr lang="fr-CA" sz="1099" kern="0" dirty="0">
                <a:solidFill>
                  <a:srgbClr val="4B4B4B"/>
                </a:solidFill>
                <a:latin typeface="EYInterstate Light" panose="02000506000000020004" pitchFamily="2" charset="0"/>
              </a:endParaRPr>
            </a:p>
          </p:txBody>
        </p:sp>
        <p:sp>
          <p:nvSpPr>
            <p:cNvPr id="111" name="Freeform 6"/>
            <p:cNvSpPr>
              <a:spLocks noChangeAspect="1" noEditPoints="1"/>
            </p:cNvSpPr>
            <p:nvPr/>
          </p:nvSpPr>
          <p:spPr bwMode="auto">
            <a:xfrm>
              <a:off x="4820721" y="592631"/>
              <a:ext cx="372321" cy="289380"/>
            </a:xfrm>
            <a:custGeom>
              <a:avLst/>
              <a:gdLst>
                <a:gd name="T0" fmla="*/ 512 w 659"/>
                <a:gd name="T1" fmla="*/ 512 h 512"/>
                <a:gd name="T2" fmla="*/ 388 w 659"/>
                <a:gd name="T3" fmla="*/ 453 h 512"/>
                <a:gd name="T4" fmla="*/ 334 w 659"/>
                <a:gd name="T5" fmla="*/ 311 h 512"/>
                <a:gd name="T6" fmla="*/ 397 w 659"/>
                <a:gd name="T7" fmla="*/ 132 h 512"/>
                <a:gd name="T8" fmla="*/ 571 w 659"/>
                <a:gd name="T9" fmla="*/ 19 h 512"/>
                <a:gd name="T10" fmla="*/ 620 w 659"/>
                <a:gd name="T11" fmla="*/ 4 h 512"/>
                <a:gd name="T12" fmla="*/ 620 w 659"/>
                <a:gd name="T13" fmla="*/ 109 h 512"/>
                <a:gd name="T14" fmla="*/ 601 w 659"/>
                <a:gd name="T15" fmla="*/ 120 h 512"/>
                <a:gd name="T16" fmla="*/ 505 w 659"/>
                <a:gd name="T17" fmla="*/ 193 h 512"/>
                <a:gd name="T18" fmla="*/ 486 w 659"/>
                <a:gd name="T19" fmla="*/ 259 h 512"/>
                <a:gd name="T20" fmla="*/ 486 w 659"/>
                <a:gd name="T21" fmla="*/ 263 h 512"/>
                <a:gd name="T22" fmla="*/ 489 w 659"/>
                <a:gd name="T23" fmla="*/ 262 h 512"/>
                <a:gd name="T24" fmla="*/ 538 w 659"/>
                <a:gd name="T25" fmla="*/ 253 h 512"/>
                <a:gd name="T26" fmla="*/ 623 w 659"/>
                <a:gd name="T27" fmla="*/ 288 h 512"/>
                <a:gd name="T28" fmla="*/ 659 w 659"/>
                <a:gd name="T29" fmla="*/ 375 h 512"/>
                <a:gd name="T30" fmla="*/ 616 w 659"/>
                <a:gd name="T31" fmla="*/ 472 h 512"/>
                <a:gd name="T32" fmla="*/ 512 w 659"/>
                <a:gd name="T33" fmla="*/ 512 h 512"/>
                <a:gd name="T34" fmla="*/ 181 w 659"/>
                <a:gd name="T35" fmla="*/ 511 h 512"/>
                <a:gd name="T36" fmla="*/ 54 w 659"/>
                <a:gd name="T37" fmla="*/ 451 h 512"/>
                <a:gd name="T38" fmla="*/ 0 w 659"/>
                <a:gd name="T39" fmla="*/ 309 h 512"/>
                <a:gd name="T40" fmla="*/ 62 w 659"/>
                <a:gd name="T41" fmla="*/ 134 h 512"/>
                <a:gd name="T42" fmla="*/ 237 w 659"/>
                <a:gd name="T43" fmla="*/ 17 h 512"/>
                <a:gd name="T44" fmla="*/ 287 w 659"/>
                <a:gd name="T45" fmla="*/ 0 h 512"/>
                <a:gd name="T46" fmla="*/ 287 w 659"/>
                <a:gd name="T47" fmla="*/ 110 h 512"/>
                <a:gd name="T48" fmla="*/ 267 w 659"/>
                <a:gd name="T49" fmla="*/ 120 h 512"/>
                <a:gd name="T50" fmla="*/ 177 w 659"/>
                <a:gd name="T51" fmla="*/ 188 h 512"/>
                <a:gd name="T52" fmla="*/ 154 w 659"/>
                <a:gd name="T53" fmla="*/ 253 h 512"/>
                <a:gd name="T54" fmla="*/ 154 w 659"/>
                <a:gd name="T55" fmla="*/ 263 h 512"/>
                <a:gd name="T56" fmla="*/ 158 w 659"/>
                <a:gd name="T57" fmla="*/ 262 h 512"/>
                <a:gd name="T58" fmla="*/ 203 w 659"/>
                <a:gd name="T59" fmla="*/ 253 h 512"/>
                <a:gd name="T60" fmla="*/ 288 w 659"/>
                <a:gd name="T61" fmla="*/ 289 h 512"/>
                <a:gd name="T62" fmla="*/ 324 w 659"/>
                <a:gd name="T63" fmla="*/ 377 h 512"/>
                <a:gd name="T64" fmla="*/ 282 w 659"/>
                <a:gd name="T65" fmla="*/ 472 h 512"/>
                <a:gd name="T66" fmla="*/ 181 w 659"/>
                <a:gd name="T67" fmla="*/ 51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9" h="512">
                  <a:moveTo>
                    <a:pt x="512" y="512"/>
                  </a:moveTo>
                  <a:cubicBezTo>
                    <a:pt x="466" y="512"/>
                    <a:pt x="424" y="492"/>
                    <a:pt x="388" y="453"/>
                  </a:cubicBezTo>
                  <a:cubicBezTo>
                    <a:pt x="352" y="415"/>
                    <a:pt x="334" y="367"/>
                    <a:pt x="334" y="311"/>
                  </a:cubicBezTo>
                  <a:cubicBezTo>
                    <a:pt x="334" y="246"/>
                    <a:pt x="355" y="185"/>
                    <a:pt x="397" y="132"/>
                  </a:cubicBezTo>
                  <a:cubicBezTo>
                    <a:pt x="438" y="79"/>
                    <a:pt x="497" y="41"/>
                    <a:pt x="571" y="19"/>
                  </a:cubicBezTo>
                  <a:cubicBezTo>
                    <a:pt x="620" y="4"/>
                    <a:pt x="620" y="4"/>
                    <a:pt x="620" y="4"/>
                  </a:cubicBezTo>
                  <a:cubicBezTo>
                    <a:pt x="620" y="109"/>
                    <a:pt x="620" y="109"/>
                    <a:pt x="620" y="109"/>
                  </a:cubicBezTo>
                  <a:cubicBezTo>
                    <a:pt x="601" y="120"/>
                    <a:pt x="601" y="120"/>
                    <a:pt x="601" y="120"/>
                  </a:cubicBezTo>
                  <a:cubicBezTo>
                    <a:pt x="539" y="155"/>
                    <a:pt x="514" y="179"/>
                    <a:pt x="505" y="193"/>
                  </a:cubicBezTo>
                  <a:cubicBezTo>
                    <a:pt x="492" y="212"/>
                    <a:pt x="486" y="233"/>
                    <a:pt x="486" y="259"/>
                  </a:cubicBezTo>
                  <a:cubicBezTo>
                    <a:pt x="486" y="261"/>
                    <a:pt x="486" y="262"/>
                    <a:pt x="486" y="263"/>
                  </a:cubicBezTo>
                  <a:cubicBezTo>
                    <a:pt x="487" y="263"/>
                    <a:pt x="488" y="263"/>
                    <a:pt x="489" y="262"/>
                  </a:cubicBezTo>
                  <a:cubicBezTo>
                    <a:pt x="505" y="256"/>
                    <a:pt x="521" y="253"/>
                    <a:pt x="538" y="253"/>
                  </a:cubicBezTo>
                  <a:cubicBezTo>
                    <a:pt x="570" y="253"/>
                    <a:pt x="599" y="265"/>
                    <a:pt x="623" y="288"/>
                  </a:cubicBezTo>
                  <a:cubicBezTo>
                    <a:pt x="646" y="311"/>
                    <a:pt x="659" y="341"/>
                    <a:pt x="659" y="375"/>
                  </a:cubicBezTo>
                  <a:cubicBezTo>
                    <a:pt x="659" y="412"/>
                    <a:pt x="644" y="445"/>
                    <a:pt x="616" y="472"/>
                  </a:cubicBezTo>
                  <a:cubicBezTo>
                    <a:pt x="587" y="498"/>
                    <a:pt x="553" y="512"/>
                    <a:pt x="512" y="512"/>
                  </a:cubicBezTo>
                  <a:close/>
                  <a:moveTo>
                    <a:pt x="181" y="511"/>
                  </a:moveTo>
                  <a:cubicBezTo>
                    <a:pt x="134" y="511"/>
                    <a:pt x="91" y="491"/>
                    <a:pt x="54" y="451"/>
                  </a:cubicBezTo>
                  <a:cubicBezTo>
                    <a:pt x="18" y="413"/>
                    <a:pt x="0" y="365"/>
                    <a:pt x="0" y="309"/>
                  </a:cubicBezTo>
                  <a:cubicBezTo>
                    <a:pt x="0" y="246"/>
                    <a:pt x="21" y="187"/>
                    <a:pt x="62" y="134"/>
                  </a:cubicBezTo>
                  <a:cubicBezTo>
                    <a:pt x="103" y="81"/>
                    <a:pt x="162" y="41"/>
                    <a:pt x="237" y="17"/>
                  </a:cubicBezTo>
                  <a:cubicBezTo>
                    <a:pt x="287" y="0"/>
                    <a:pt x="287" y="0"/>
                    <a:pt x="287" y="0"/>
                  </a:cubicBezTo>
                  <a:cubicBezTo>
                    <a:pt x="287" y="110"/>
                    <a:pt x="287" y="110"/>
                    <a:pt x="287" y="110"/>
                  </a:cubicBezTo>
                  <a:cubicBezTo>
                    <a:pt x="267" y="120"/>
                    <a:pt x="267" y="120"/>
                    <a:pt x="267" y="120"/>
                  </a:cubicBezTo>
                  <a:cubicBezTo>
                    <a:pt x="224" y="143"/>
                    <a:pt x="194" y="165"/>
                    <a:pt x="177" y="188"/>
                  </a:cubicBezTo>
                  <a:cubicBezTo>
                    <a:pt x="161" y="208"/>
                    <a:pt x="154" y="230"/>
                    <a:pt x="154" y="253"/>
                  </a:cubicBezTo>
                  <a:cubicBezTo>
                    <a:pt x="154" y="257"/>
                    <a:pt x="154" y="260"/>
                    <a:pt x="154" y="263"/>
                  </a:cubicBezTo>
                  <a:cubicBezTo>
                    <a:pt x="155" y="262"/>
                    <a:pt x="157" y="262"/>
                    <a:pt x="158" y="262"/>
                  </a:cubicBezTo>
                  <a:cubicBezTo>
                    <a:pt x="174" y="256"/>
                    <a:pt x="189" y="253"/>
                    <a:pt x="203" y="253"/>
                  </a:cubicBezTo>
                  <a:cubicBezTo>
                    <a:pt x="235" y="253"/>
                    <a:pt x="264" y="266"/>
                    <a:pt x="288" y="289"/>
                  </a:cubicBezTo>
                  <a:cubicBezTo>
                    <a:pt x="312" y="313"/>
                    <a:pt x="324" y="343"/>
                    <a:pt x="324" y="377"/>
                  </a:cubicBezTo>
                  <a:cubicBezTo>
                    <a:pt x="324" y="414"/>
                    <a:pt x="309" y="447"/>
                    <a:pt x="282" y="472"/>
                  </a:cubicBezTo>
                  <a:cubicBezTo>
                    <a:pt x="254" y="498"/>
                    <a:pt x="220" y="511"/>
                    <a:pt x="181" y="511"/>
                  </a:cubicBezTo>
                  <a:close/>
                </a:path>
              </a:pathLst>
            </a:custGeom>
            <a:solidFill>
              <a:sysClr val="window" lastClr="FFFFFF">
                <a:lumMod val="85000"/>
              </a:sysClr>
            </a:solidFill>
            <a:ln>
              <a:noFill/>
            </a:ln>
          </p:spPr>
          <p:txBody>
            <a:bodyPr vert="horz" wrap="square" lIns="71755" tIns="35878" rIns="71755" bIns="35878" numCol="1" anchor="t" anchorCtr="0" compatLnSpc="1">
              <a:prstTxWarp prst="textNoShape">
                <a:avLst/>
              </a:prstTxWarp>
            </a:bodyPr>
            <a:lstStyle/>
            <a:p>
              <a:pPr defTabSz="357326"/>
              <a:endParaRPr lang="en-GB" sz="1256" kern="0" dirty="0">
                <a:solidFill>
                  <a:srgbClr val="4B4B4B"/>
                </a:solidFill>
                <a:latin typeface="EYInterstate Light" panose="02000506000000020004" pitchFamily="2" charset="0"/>
              </a:endParaRPr>
            </a:p>
          </p:txBody>
        </p:sp>
        <p:sp>
          <p:nvSpPr>
            <p:cNvPr id="112" name="Freeform 6"/>
            <p:cNvSpPr>
              <a:spLocks noChangeAspect="1" noEditPoints="1"/>
            </p:cNvSpPr>
            <p:nvPr/>
          </p:nvSpPr>
          <p:spPr bwMode="auto">
            <a:xfrm rot="10800000">
              <a:off x="7504619" y="1545888"/>
              <a:ext cx="210185" cy="163363"/>
            </a:xfrm>
            <a:custGeom>
              <a:avLst/>
              <a:gdLst>
                <a:gd name="T0" fmla="*/ 512 w 659"/>
                <a:gd name="T1" fmla="*/ 512 h 512"/>
                <a:gd name="T2" fmla="*/ 388 w 659"/>
                <a:gd name="T3" fmla="*/ 453 h 512"/>
                <a:gd name="T4" fmla="*/ 334 w 659"/>
                <a:gd name="T5" fmla="*/ 311 h 512"/>
                <a:gd name="T6" fmla="*/ 397 w 659"/>
                <a:gd name="T7" fmla="*/ 132 h 512"/>
                <a:gd name="T8" fmla="*/ 571 w 659"/>
                <a:gd name="T9" fmla="*/ 19 h 512"/>
                <a:gd name="T10" fmla="*/ 620 w 659"/>
                <a:gd name="T11" fmla="*/ 4 h 512"/>
                <a:gd name="T12" fmla="*/ 620 w 659"/>
                <a:gd name="T13" fmla="*/ 109 h 512"/>
                <a:gd name="T14" fmla="*/ 601 w 659"/>
                <a:gd name="T15" fmla="*/ 120 h 512"/>
                <a:gd name="T16" fmla="*/ 505 w 659"/>
                <a:gd name="T17" fmla="*/ 193 h 512"/>
                <a:gd name="T18" fmla="*/ 486 w 659"/>
                <a:gd name="T19" fmla="*/ 259 h 512"/>
                <a:gd name="T20" fmla="*/ 486 w 659"/>
                <a:gd name="T21" fmla="*/ 263 h 512"/>
                <a:gd name="T22" fmla="*/ 489 w 659"/>
                <a:gd name="T23" fmla="*/ 262 h 512"/>
                <a:gd name="T24" fmla="*/ 538 w 659"/>
                <a:gd name="T25" fmla="*/ 253 h 512"/>
                <a:gd name="T26" fmla="*/ 623 w 659"/>
                <a:gd name="T27" fmla="*/ 288 h 512"/>
                <a:gd name="T28" fmla="*/ 659 w 659"/>
                <a:gd name="T29" fmla="*/ 375 h 512"/>
                <a:gd name="T30" fmla="*/ 616 w 659"/>
                <a:gd name="T31" fmla="*/ 472 h 512"/>
                <a:gd name="T32" fmla="*/ 512 w 659"/>
                <a:gd name="T33" fmla="*/ 512 h 512"/>
                <a:gd name="T34" fmla="*/ 181 w 659"/>
                <a:gd name="T35" fmla="*/ 511 h 512"/>
                <a:gd name="T36" fmla="*/ 54 w 659"/>
                <a:gd name="T37" fmla="*/ 451 h 512"/>
                <a:gd name="T38" fmla="*/ 0 w 659"/>
                <a:gd name="T39" fmla="*/ 309 h 512"/>
                <a:gd name="T40" fmla="*/ 62 w 659"/>
                <a:gd name="T41" fmla="*/ 134 h 512"/>
                <a:gd name="T42" fmla="*/ 237 w 659"/>
                <a:gd name="T43" fmla="*/ 17 h 512"/>
                <a:gd name="T44" fmla="*/ 287 w 659"/>
                <a:gd name="T45" fmla="*/ 0 h 512"/>
                <a:gd name="T46" fmla="*/ 287 w 659"/>
                <a:gd name="T47" fmla="*/ 110 h 512"/>
                <a:gd name="T48" fmla="*/ 267 w 659"/>
                <a:gd name="T49" fmla="*/ 120 h 512"/>
                <a:gd name="T50" fmla="*/ 177 w 659"/>
                <a:gd name="T51" fmla="*/ 188 h 512"/>
                <a:gd name="T52" fmla="*/ 154 w 659"/>
                <a:gd name="T53" fmla="*/ 253 h 512"/>
                <a:gd name="T54" fmla="*/ 154 w 659"/>
                <a:gd name="T55" fmla="*/ 263 h 512"/>
                <a:gd name="T56" fmla="*/ 158 w 659"/>
                <a:gd name="T57" fmla="*/ 262 h 512"/>
                <a:gd name="T58" fmla="*/ 203 w 659"/>
                <a:gd name="T59" fmla="*/ 253 h 512"/>
                <a:gd name="T60" fmla="*/ 288 w 659"/>
                <a:gd name="T61" fmla="*/ 289 h 512"/>
                <a:gd name="T62" fmla="*/ 324 w 659"/>
                <a:gd name="T63" fmla="*/ 377 h 512"/>
                <a:gd name="T64" fmla="*/ 282 w 659"/>
                <a:gd name="T65" fmla="*/ 472 h 512"/>
                <a:gd name="T66" fmla="*/ 181 w 659"/>
                <a:gd name="T67" fmla="*/ 51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9" h="512">
                  <a:moveTo>
                    <a:pt x="512" y="512"/>
                  </a:moveTo>
                  <a:cubicBezTo>
                    <a:pt x="466" y="512"/>
                    <a:pt x="424" y="492"/>
                    <a:pt x="388" y="453"/>
                  </a:cubicBezTo>
                  <a:cubicBezTo>
                    <a:pt x="352" y="415"/>
                    <a:pt x="334" y="367"/>
                    <a:pt x="334" y="311"/>
                  </a:cubicBezTo>
                  <a:cubicBezTo>
                    <a:pt x="334" y="246"/>
                    <a:pt x="355" y="185"/>
                    <a:pt x="397" y="132"/>
                  </a:cubicBezTo>
                  <a:cubicBezTo>
                    <a:pt x="438" y="79"/>
                    <a:pt x="497" y="41"/>
                    <a:pt x="571" y="19"/>
                  </a:cubicBezTo>
                  <a:cubicBezTo>
                    <a:pt x="620" y="4"/>
                    <a:pt x="620" y="4"/>
                    <a:pt x="620" y="4"/>
                  </a:cubicBezTo>
                  <a:cubicBezTo>
                    <a:pt x="620" y="109"/>
                    <a:pt x="620" y="109"/>
                    <a:pt x="620" y="109"/>
                  </a:cubicBezTo>
                  <a:cubicBezTo>
                    <a:pt x="601" y="120"/>
                    <a:pt x="601" y="120"/>
                    <a:pt x="601" y="120"/>
                  </a:cubicBezTo>
                  <a:cubicBezTo>
                    <a:pt x="539" y="155"/>
                    <a:pt x="514" y="179"/>
                    <a:pt x="505" y="193"/>
                  </a:cubicBezTo>
                  <a:cubicBezTo>
                    <a:pt x="492" y="212"/>
                    <a:pt x="486" y="233"/>
                    <a:pt x="486" y="259"/>
                  </a:cubicBezTo>
                  <a:cubicBezTo>
                    <a:pt x="486" y="261"/>
                    <a:pt x="486" y="262"/>
                    <a:pt x="486" y="263"/>
                  </a:cubicBezTo>
                  <a:cubicBezTo>
                    <a:pt x="487" y="263"/>
                    <a:pt x="488" y="263"/>
                    <a:pt x="489" y="262"/>
                  </a:cubicBezTo>
                  <a:cubicBezTo>
                    <a:pt x="505" y="256"/>
                    <a:pt x="521" y="253"/>
                    <a:pt x="538" y="253"/>
                  </a:cubicBezTo>
                  <a:cubicBezTo>
                    <a:pt x="570" y="253"/>
                    <a:pt x="599" y="265"/>
                    <a:pt x="623" y="288"/>
                  </a:cubicBezTo>
                  <a:cubicBezTo>
                    <a:pt x="646" y="311"/>
                    <a:pt x="659" y="341"/>
                    <a:pt x="659" y="375"/>
                  </a:cubicBezTo>
                  <a:cubicBezTo>
                    <a:pt x="659" y="412"/>
                    <a:pt x="644" y="445"/>
                    <a:pt x="616" y="472"/>
                  </a:cubicBezTo>
                  <a:cubicBezTo>
                    <a:pt x="587" y="498"/>
                    <a:pt x="553" y="512"/>
                    <a:pt x="512" y="512"/>
                  </a:cubicBezTo>
                  <a:close/>
                  <a:moveTo>
                    <a:pt x="181" y="511"/>
                  </a:moveTo>
                  <a:cubicBezTo>
                    <a:pt x="134" y="511"/>
                    <a:pt x="91" y="491"/>
                    <a:pt x="54" y="451"/>
                  </a:cubicBezTo>
                  <a:cubicBezTo>
                    <a:pt x="18" y="413"/>
                    <a:pt x="0" y="365"/>
                    <a:pt x="0" y="309"/>
                  </a:cubicBezTo>
                  <a:cubicBezTo>
                    <a:pt x="0" y="246"/>
                    <a:pt x="21" y="187"/>
                    <a:pt x="62" y="134"/>
                  </a:cubicBezTo>
                  <a:cubicBezTo>
                    <a:pt x="103" y="81"/>
                    <a:pt x="162" y="41"/>
                    <a:pt x="237" y="17"/>
                  </a:cubicBezTo>
                  <a:cubicBezTo>
                    <a:pt x="287" y="0"/>
                    <a:pt x="287" y="0"/>
                    <a:pt x="287" y="0"/>
                  </a:cubicBezTo>
                  <a:cubicBezTo>
                    <a:pt x="287" y="110"/>
                    <a:pt x="287" y="110"/>
                    <a:pt x="287" y="110"/>
                  </a:cubicBezTo>
                  <a:cubicBezTo>
                    <a:pt x="267" y="120"/>
                    <a:pt x="267" y="120"/>
                    <a:pt x="267" y="120"/>
                  </a:cubicBezTo>
                  <a:cubicBezTo>
                    <a:pt x="224" y="143"/>
                    <a:pt x="194" y="165"/>
                    <a:pt x="177" y="188"/>
                  </a:cubicBezTo>
                  <a:cubicBezTo>
                    <a:pt x="161" y="208"/>
                    <a:pt x="154" y="230"/>
                    <a:pt x="154" y="253"/>
                  </a:cubicBezTo>
                  <a:cubicBezTo>
                    <a:pt x="154" y="257"/>
                    <a:pt x="154" y="260"/>
                    <a:pt x="154" y="263"/>
                  </a:cubicBezTo>
                  <a:cubicBezTo>
                    <a:pt x="155" y="262"/>
                    <a:pt x="157" y="262"/>
                    <a:pt x="158" y="262"/>
                  </a:cubicBezTo>
                  <a:cubicBezTo>
                    <a:pt x="174" y="256"/>
                    <a:pt x="189" y="253"/>
                    <a:pt x="203" y="253"/>
                  </a:cubicBezTo>
                  <a:cubicBezTo>
                    <a:pt x="235" y="253"/>
                    <a:pt x="264" y="266"/>
                    <a:pt x="288" y="289"/>
                  </a:cubicBezTo>
                  <a:cubicBezTo>
                    <a:pt x="312" y="313"/>
                    <a:pt x="324" y="343"/>
                    <a:pt x="324" y="377"/>
                  </a:cubicBezTo>
                  <a:cubicBezTo>
                    <a:pt x="324" y="414"/>
                    <a:pt x="309" y="447"/>
                    <a:pt x="282" y="472"/>
                  </a:cubicBezTo>
                  <a:cubicBezTo>
                    <a:pt x="254" y="498"/>
                    <a:pt x="220" y="511"/>
                    <a:pt x="181" y="511"/>
                  </a:cubicBezTo>
                  <a:close/>
                </a:path>
              </a:pathLst>
            </a:custGeom>
            <a:solidFill>
              <a:sysClr val="window" lastClr="FFFFFF">
                <a:lumMod val="85000"/>
              </a:sysClr>
            </a:solidFill>
            <a:ln>
              <a:noFill/>
            </a:ln>
          </p:spPr>
          <p:txBody>
            <a:bodyPr vert="horz" wrap="square" lIns="71755" tIns="35878" rIns="71755" bIns="35878" numCol="1" anchor="t" anchorCtr="0" compatLnSpc="1">
              <a:prstTxWarp prst="textNoShape">
                <a:avLst/>
              </a:prstTxWarp>
            </a:bodyPr>
            <a:lstStyle/>
            <a:p>
              <a:pPr defTabSz="357326"/>
              <a:endParaRPr lang="en-GB" sz="1256" kern="0" dirty="0">
                <a:solidFill>
                  <a:srgbClr val="4B4B4B"/>
                </a:solidFill>
                <a:latin typeface="EYInterstate Light" panose="02000506000000020004" pitchFamily="2" charset="0"/>
              </a:endParaRPr>
            </a:p>
          </p:txBody>
        </p:sp>
      </p:grpSp>
      <p:grpSp>
        <p:nvGrpSpPr>
          <p:cNvPr id="113" name="Group 112"/>
          <p:cNvGrpSpPr/>
          <p:nvPr/>
        </p:nvGrpSpPr>
        <p:grpSpPr>
          <a:xfrm>
            <a:off x="918617" y="1318874"/>
            <a:ext cx="1338808" cy="1218350"/>
            <a:chOff x="496928" y="2271919"/>
            <a:chExt cx="1338808" cy="1218350"/>
          </a:xfrm>
        </p:grpSpPr>
        <p:sp>
          <p:nvSpPr>
            <p:cNvPr id="114" name="Oval 113"/>
            <p:cNvSpPr/>
            <p:nvPr/>
          </p:nvSpPr>
          <p:spPr>
            <a:xfrm>
              <a:off x="551027" y="2271919"/>
              <a:ext cx="1230611" cy="1218350"/>
            </a:xfrm>
            <a:prstGeom prst="ellipse">
              <a:avLst/>
            </a:prstGeom>
            <a:noFill/>
            <a:ln w="9525">
              <a:solidFill>
                <a:srgbClr val="96969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IN" sz="1100" dirty="0">
                <a:solidFill>
                  <a:srgbClr val="4B4B4B"/>
                </a:solidFill>
                <a:latin typeface="EYInterstate Light" panose="02000506000000020004" pitchFamily="2" charset="0"/>
              </a:endParaRPr>
            </a:p>
          </p:txBody>
        </p:sp>
        <p:sp>
          <p:nvSpPr>
            <p:cNvPr id="115" name="Rechteck 24"/>
            <p:cNvSpPr/>
            <p:nvPr/>
          </p:nvSpPr>
          <p:spPr bwMode="gray">
            <a:xfrm>
              <a:off x="496928" y="2661358"/>
              <a:ext cx="1338808" cy="444737"/>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wrap="square">
              <a:spAutoFit/>
            </a:bodyPr>
            <a:lstStyle/>
            <a:p>
              <a:pPr algn="ctr">
                <a:lnSpc>
                  <a:spcPct val="95000"/>
                </a:lnSpc>
                <a:spcAft>
                  <a:spcPts val="450"/>
                </a:spcAft>
                <a:defRPr/>
              </a:pPr>
              <a:r>
                <a:rPr lang="en-US" sz="1200" dirty="0">
                  <a:solidFill>
                    <a:srgbClr val="4B4B4B"/>
                  </a:solidFill>
                  <a:latin typeface="EYInterstate Light" panose="02000506000000020004" pitchFamily="2" charset="0"/>
                </a:rPr>
                <a:t>MEILLEUR RENDEMENT</a:t>
              </a:r>
            </a:p>
          </p:txBody>
        </p:sp>
      </p:grpSp>
      <p:grpSp>
        <p:nvGrpSpPr>
          <p:cNvPr id="116" name="Group 115"/>
          <p:cNvGrpSpPr/>
          <p:nvPr/>
        </p:nvGrpSpPr>
        <p:grpSpPr>
          <a:xfrm>
            <a:off x="972716" y="5427955"/>
            <a:ext cx="1285767" cy="1218350"/>
            <a:chOff x="551027" y="2271919"/>
            <a:chExt cx="1285767" cy="1218350"/>
          </a:xfrm>
        </p:grpSpPr>
        <p:sp>
          <p:nvSpPr>
            <p:cNvPr id="117" name="Oval 116"/>
            <p:cNvSpPr/>
            <p:nvPr/>
          </p:nvSpPr>
          <p:spPr>
            <a:xfrm>
              <a:off x="551027" y="2271919"/>
              <a:ext cx="1230611" cy="1218350"/>
            </a:xfrm>
            <a:prstGeom prst="ellipse">
              <a:avLst/>
            </a:prstGeom>
            <a:noFill/>
            <a:ln w="9525">
              <a:solidFill>
                <a:srgbClr val="96969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IN" sz="1100" dirty="0">
                <a:solidFill>
                  <a:srgbClr val="4B4B4B"/>
                </a:solidFill>
                <a:latin typeface="EYInterstate Light" panose="02000506000000020004" pitchFamily="2" charset="0"/>
              </a:endParaRPr>
            </a:p>
          </p:txBody>
        </p:sp>
        <p:sp>
          <p:nvSpPr>
            <p:cNvPr id="118" name="Rechteck 24"/>
            <p:cNvSpPr/>
            <p:nvPr/>
          </p:nvSpPr>
          <p:spPr bwMode="gray">
            <a:xfrm>
              <a:off x="592178" y="2746950"/>
              <a:ext cx="1244616" cy="269304"/>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wrap="square">
              <a:spAutoFit/>
            </a:bodyPr>
            <a:lstStyle/>
            <a:p>
              <a:pPr algn="ctr">
                <a:lnSpc>
                  <a:spcPct val="95000"/>
                </a:lnSpc>
                <a:spcAft>
                  <a:spcPts val="450"/>
                </a:spcAft>
                <a:defRPr/>
              </a:pPr>
              <a:r>
                <a:rPr lang="fr-CA" sz="1200" dirty="0">
                  <a:solidFill>
                    <a:srgbClr val="4B4B4B"/>
                  </a:solidFill>
                  <a:latin typeface="EYInterstate Light" panose="02000506000000020004" pitchFamily="2" charset="0"/>
                </a:rPr>
                <a:t>DÉFENSEURS</a:t>
              </a:r>
            </a:p>
          </p:txBody>
        </p:sp>
      </p:grpSp>
      <p:grpSp>
        <p:nvGrpSpPr>
          <p:cNvPr id="119" name="Group 118"/>
          <p:cNvGrpSpPr/>
          <p:nvPr/>
        </p:nvGrpSpPr>
        <p:grpSpPr>
          <a:xfrm>
            <a:off x="7173765" y="1318874"/>
            <a:ext cx="1230611" cy="1218350"/>
            <a:chOff x="551027" y="2271919"/>
            <a:chExt cx="1230611" cy="1218350"/>
          </a:xfrm>
        </p:grpSpPr>
        <p:sp>
          <p:nvSpPr>
            <p:cNvPr id="120" name="Oval 119"/>
            <p:cNvSpPr/>
            <p:nvPr/>
          </p:nvSpPr>
          <p:spPr>
            <a:xfrm>
              <a:off x="551027" y="2271919"/>
              <a:ext cx="1230611" cy="1218350"/>
            </a:xfrm>
            <a:prstGeom prst="ellipse">
              <a:avLst/>
            </a:prstGeom>
            <a:noFill/>
            <a:ln w="9525">
              <a:solidFill>
                <a:srgbClr val="96969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IN" sz="1100" dirty="0">
                <a:solidFill>
                  <a:srgbClr val="4B4B4B"/>
                </a:solidFill>
                <a:latin typeface="EYInterstate Light" panose="02000506000000020004" pitchFamily="2" charset="0"/>
              </a:endParaRPr>
            </a:p>
          </p:txBody>
        </p:sp>
        <p:sp>
          <p:nvSpPr>
            <p:cNvPr id="121" name="Rechteck 24"/>
            <p:cNvSpPr/>
            <p:nvPr/>
          </p:nvSpPr>
          <p:spPr bwMode="gray">
            <a:xfrm>
              <a:off x="587687" y="2657658"/>
              <a:ext cx="1157290" cy="443198"/>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wrap="square">
              <a:spAutoFit/>
            </a:bodyPr>
            <a:lstStyle/>
            <a:p>
              <a:pPr algn="ctr">
                <a:lnSpc>
                  <a:spcPct val="95000"/>
                </a:lnSpc>
                <a:spcAft>
                  <a:spcPts val="450"/>
                </a:spcAft>
                <a:defRPr/>
              </a:pPr>
              <a:r>
                <a:rPr lang="fr-CA" sz="1200" dirty="0">
                  <a:solidFill>
                    <a:srgbClr val="4B4B4B"/>
                  </a:solidFill>
                  <a:latin typeface="EYInterstate Light" panose="02000506000000020004" pitchFamily="2" charset="0"/>
                </a:rPr>
                <a:t>PLUS INNOVATEUR</a:t>
              </a:r>
            </a:p>
          </p:txBody>
        </p:sp>
      </p:grpSp>
      <p:grpSp>
        <p:nvGrpSpPr>
          <p:cNvPr id="122" name="Group 121"/>
          <p:cNvGrpSpPr/>
          <p:nvPr/>
        </p:nvGrpSpPr>
        <p:grpSpPr>
          <a:xfrm>
            <a:off x="7173765" y="5485215"/>
            <a:ext cx="1362887" cy="1218350"/>
            <a:chOff x="551027" y="2271919"/>
            <a:chExt cx="1362887" cy="1218350"/>
          </a:xfrm>
        </p:grpSpPr>
        <p:sp>
          <p:nvSpPr>
            <p:cNvPr id="123" name="Oval 122"/>
            <p:cNvSpPr/>
            <p:nvPr/>
          </p:nvSpPr>
          <p:spPr>
            <a:xfrm>
              <a:off x="551027" y="2271919"/>
              <a:ext cx="1230611" cy="1218350"/>
            </a:xfrm>
            <a:prstGeom prst="ellipse">
              <a:avLst/>
            </a:prstGeom>
            <a:noFill/>
            <a:ln w="9525">
              <a:solidFill>
                <a:srgbClr val="96969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IN" sz="1100" dirty="0">
                <a:solidFill>
                  <a:srgbClr val="4B4B4B"/>
                </a:solidFill>
                <a:latin typeface="EYInterstate Light" panose="02000506000000020004" pitchFamily="2" charset="0"/>
              </a:endParaRPr>
            </a:p>
          </p:txBody>
        </p:sp>
        <p:sp>
          <p:nvSpPr>
            <p:cNvPr id="124" name="Rechteck 24"/>
            <p:cNvSpPr/>
            <p:nvPr/>
          </p:nvSpPr>
          <p:spPr bwMode="gray">
            <a:xfrm>
              <a:off x="795557" y="2660383"/>
              <a:ext cx="1118357" cy="444737"/>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wrap="square">
              <a:spAutoFit/>
            </a:bodyPr>
            <a:lstStyle/>
            <a:p>
              <a:pPr algn="ctr">
                <a:lnSpc>
                  <a:spcPct val="95000"/>
                </a:lnSpc>
                <a:spcAft>
                  <a:spcPts val="450"/>
                </a:spcAft>
                <a:defRPr/>
              </a:pPr>
              <a:r>
                <a:rPr lang="fr-CA" sz="1200" dirty="0">
                  <a:solidFill>
                    <a:srgbClr val="4B4B4B"/>
                  </a:solidFill>
                  <a:latin typeface="EYInterstate Light" panose="02000506000000020004" pitchFamily="2" charset="0"/>
                </a:rPr>
                <a:t>SOUHAITE RESTER</a:t>
              </a:r>
            </a:p>
          </p:txBody>
        </p:sp>
      </p:grpSp>
      <p:grpSp>
        <p:nvGrpSpPr>
          <p:cNvPr id="6" name="Group 5"/>
          <p:cNvGrpSpPr/>
          <p:nvPr/>
        </p:nvGrpSpPr>
        <p:grpSpPr>
          <a:xfrm>
            <a:off x="3410046" y="2612109"/>
            <a:ext cx="2557003" cy="2531522"/>
            <a:chOff x="3670971" y="2567919"/>
            <a:chExt cx="2035152" cy="2014873"/>
          </a:xfrm>
        </p:grpSpPr>
        <p:sp>
          <p:nvSpPr>
            <p:cNvPr id="126" name="Oval 125"/>
            <p:cNvSpPr/>
            <p:nvPr/>
          </p:nvSpPr>
          <p:spPr>
            <a:xfrm>
              <a:off x="3670971" y="2567919"/>
              <a:ext cx="2035152" cy="2014873"/>
            </a:xfrm>
            <a:prstGeom prst="ellipse">
              <a:avLst/>
            </a:prstGeom>
            <a:solidFill>
              <a:schemeClr val="tx2"/>
            </a:solidFill>
            <a:ln w="9525">
              <a:solidFill>
                <a:srgbClr val="4B4B4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IN" dirty="0">
                <a:solidFill>
                  <a:srgbClr val="E60F2D"/>
                </a:solidFill>
                <a:latin typeface="EYInterstate Light" panose="02000506000000020004" pitchFamily="2" charset="0"/>
              </a:endParaRPr>
            </a:p>
          </p:txBody>
        </p:sp>
        <p:sp>
          <p:nvSpPr>
            <p:cNvPr id="127" name="Rechteck 24"/>
            <p:cNvSpPr/>
            <p:nvPr/>
          </p:nvSpPr>
          <p:spPr bwMode="gray">
            <a:xfrm>
              <a:off x="3780606" y="2955878"/>
              <a:ext cx="1815882" cy="1471823"/>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wrap="square">
              <a:spAutoFit/>
            </a:bodyPr>
            <a:lstStyle/>
            <a:p>
              <a:pPr algn="ctr">
                <a:lnSpc>
                  <a:spcPct val="95000"/>
                </a:lnSpc>
                <a:spcAft>
                  <a:spcPts val="450"/>
                </a:spcAft>
                <a:defRPr/>
              </a:pPr>
              <a:r>
                <a:rPr lang="fr-CA" sz="2000" b="1" spc="-50" dirty="0">
                  <a:solidFill>
                    <a:srgbClr val="4B4B4B"/>
                  </a:solidFill>
                  <a:latin typeface="EYInterstate Light" panose="02000506000000020004" pitchFamily="2" charset="0"/>
                </a:rPr>
                <a:t>Les avantages de l’investissement dans l’expérience des employés sont bien documentés</a:t>
              </a:r>
            </a:p>
          </p:txBody>
        </p:sp>
      </p:grpSp>
      <p:sp>
        <p:nvSpPr>
          <p:cNvPr id="66" name="TextBox 65"/>
          <p:cNvSpPr txBox="1"/>
          <p:nvPr/>
        </p:nvSpPr>
        <p:spPr>
          <a:xfrm>
            <a:off x="614566" y="659554"/>
            <a:ext cx="6980034" cy="400110"/>
          </a:xfrm>
          <a:prstGeom prst="rect">
            <a:avLst/>
          </a:prstGeom>
          <a:noFill/>
        </p:spPr>
        <p:txBody>
          <a:bodyPr wrap="square" lIns="0" tIns="0" rIns="0" bIns="0" rtlCol="0" anchor="t" anchorCtr="0">
            <a:spAutoFit/>
          </a:bodyPr>
          <a:lstStyle/>
          <a:p>
            <a:r>
              <a:rPr lang="fr-CA" sz="2600" dirty="0">
                <a:solidFill>
                  <a:srgbClr val="4B4B4B"/>
                </a:solidFill>
                <a:latin typeface="EYInterstate Light" panose="02000506000000020004" pitchFamily="2" charset="0"/>
              </a:rPr>
              <a:t>Importance de la réflexion conceptuelle</a:t>
            </a:r>
          </a:p>
        </p:txBody>
      </p:sp>
      <p:cxnSp>
        <p:nvCxnSpPr>
          <p:cNvPr id="67" name="Straight Connector 66"/>
          <p:cNvCxnSpPr/>
          <p:nvPr/>
        </p:nvCxnSpPr>
        <p:spPr>
          <a:xfrm>
            <a:off x="614566" y="1263171"/>
            <a:ext cx="468000" cy="0"/>
          </a:xfrm>
          <a:prstGeom prst="line">
            <a:avLst/>
          </a:prstGeom>
          <a:ln w="19050">
            <a:solidFill>
              <a:srgbClr val="969696"/>
            </a:solidFill>
            <a:tailEnd type="none"/>
          </a:ln>
        </p:spPr>
        <p:style>
          <a:lnRef idx="1">
            <a:schemeClr val="accent1"/>
          </a:lnRef>
          <a:fillRef idx="0">
            <a:schemeClr val="accent1"/>
          </a:fillRef>
          <a:effectRef idx="0">
            <a:schemeClr val="accent1"/>
          </a:effectRef>
          <a:fontRef idx="minor">
            <a:schemeClr val="tx1"/>
          </a:fontRef>
        </p:style>
      </p:cxnSp>
      <p:sp>
        <p:nvSpPr>
          <p:cNvPr id="3" name="ZoneTexte 2"/>
          <p:cNvSpPr txBox="1"/>
          <p:nvPr/>
        </p:nvSpPr>
        <p:spPr>
          <a:xfrm>
            <a:off x="10604500" y="6591300"/>
            <a:ext cx="106617" cy="198516"/>
          </a:xfrm>
          <a:prstGeom prst="rect">
            <a:avLst/>
          </a:prstGeom>
          <a:noFill/>
        </p:spPr>
        <p:txBody>
          <a:bodyPr wrap="none" lIns="0" tIns="36576" rIns="0" bIns="0" rtlCol="0">
            <a:spAutoFit/>
          </a:bodyPr>
          <a:lstStyle/>
          <a:p>
            <a:pPr marL="356616" indent="-356616">
              <a:lnSpc>
                <a:spcPct val="85000"/>
              </a:lnSpc>
              <a:spcAft>
                <a:spcPts val="600"/>
              </a:spcAft>
              <a:buClr>
                <a:schemeClr val="accent2"/>
              </a:buClr>
              <a:buSzPct val="70000"/>
              <a:buFont typeface="Arial" pitchFamily="34" charset="0"/>
              <a:buChar char="►"/>
            </a:pPr>
            <a:endParaRPr lang="fr-FR" sz="1200" dirty="0">
              <a:solidFill>
                <a:schemeClr val="bg1"/>
              </a:solidFill>
            </a:endParaRPr>
          </a:p>
        </p:txBody>
      </p:sp>
    </p:spTree>
    <p:extLst>
      <p:ext uri="{BB962C8B-B14F-4D97-AF65-F5344CB8AC3E}">
        <p14:creationId xmlns:p14="http://schemas.microsoft.com/office/powerpoint/2010/main" val="2389177573"/>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1072361" y="256904"/>
            <a:ext cx="405532" cy="415873"/>
          </a:xfrm>
          <a:custGeom>
            <a:avLst/>
            <a:gdLst>
              <a:gd name="connsiteX0" fmla="*/ 0 w 4541914"/>
              <a:gd name="connsiteY0" fmla="*/ 0 h 4657748"/>
              <a:gd name="connsiteX1" fmla="*/ 4541914 w 4541914"/>
              <a:gd name="connsiteY1" fmla="*/ 0 h 4657748"/>
              <a:gd name="connsiteX2" fmla="*/ 4541914 w 4541914"/>
              <a:gd name="connsiteY2" fmla="*/ 4657748 h 4657748"/>
              <a:gd name="connsiteX3" fmla="*/ 4173919 w 4541914"/>
              <a:gd name="connsiteY3" fmla="*/ 4657748 h 4657748"/>
              <a:gd name="connsiteX4" fmla="*/ 4238022 w 4541914"/>
              <a:gd name="connsiteY4" fmla="*/ 4255645 h 4657748"/>
              <a:gd name="connsiteX5" fmla="*/ 2583394 w 4541914"/>
              <a:gd name="connsiteY5" fmla="*/ 4066960 h 4657748"/>
              <a:gd name="connsiteX6" fmla="*/ 2089908 w 4541914"/>
              <a:gd name="connsiteY6" fmla="*/ 4066960 h 4657748"/>
              <a:gd name="connsiteX7" fmla="*/ 812651 w 4541914"/>
              <a:gd name="connsiteY7" fmla="*/ 4212103 h 4657748"/>
              <a:gd name="connsiteX8" fmla="*/ 449794 w 4541914"/>
              <a:gd name="connsiteY8" fmla="*/ 4212103 h 4657748"/>
              <a:gd name="connsiteX9" fmla="*/ 333679 w 4541914"/>
              <a:gd name="connsiteY9" fmla="*/ 4168560 h 4657748"/>
              <a:gd name="connsiteX10" fmla="*/ 534372 w 4541914"/>
              <a:gd name="connsiteY10" fmla="*/ 4657748 h 4657748"/>
              <a:gd name="connsiteX11" fmla="*/ 0 w 4541914"/>
              <a:gd name="connsiteY11" fmla="*/ 4657748 h 465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41914" h="4657748">
                <a:moveTo>
                  <a:pt x="0" y="0"/>
                </a:moveTo>
                <a:lnTo>
                  <a:pt x="4541914" y="0"/>
                </a:lnTo>
                <a:lnTo>
                  <a:pt x="4541914" y="4657748"/>
                </a:lnTo>
                <a:lnTo>
                  <a:pt x="4173919" y="4657748"/>
                </a:lnTo>
                <a:lnTo>
                  <a:pt x="4238022" y="4255645"/>
                </a:lnTo>
                <a:lnTo>
                  <a:pt x="2583394" y="4066960"/>
                </a:lnTo>
                <a:lnTo>
                  <a:pt x="2089908" y="4066960"/>
                </a:lnTo>
                <a:lnTo>
                  <a:pt x="812651" y="4212103"/>
                </a:lnTo>
                <a:lnTo>
                  <a:pt x="449794" y="4212103"/>
                </a:lnTo>
                <a:lnTo>
                  <a:pt x="333679" y="4168560"/>
                </a:lnTo>
                <a:lnTo>
                  <a:pt x="534372" y="4657748"/>
                </a:lnTo>
                <a:lnTo>
                  <a:pt x="0" y="4657748"/>
                </a:lnTo>
                <a:close/>
              </a:path>
            </a:pathLst>
          </a:custGeom>
        </p:spPr>
      </p:pic>
      <p:sp>
        <p:nvSpPr>
          <p:cNvPr id="11" name="TextBox 10"/>
          <p:cNvSpPr txBox="1"/>
          <p:nvPr/>
        </p:nvSpPr>
        <p:spPr>
          <a:xfrm>
            <a:off x="614566" y="659554"/>
            <a:ext cx="6980034" cy="400110"/>
          </a:xfrm>
          <a:prstGeom prst="rect">
            <a:avLst/>
          </a:prstGeom>
          <a:noFill/>
        </p:spPr>
        <p:txBody>
          <a:bodyPr wrap="square" lIns="0" tIns="0" rIns="0" bIns="0" rtlCol="0" anchor="t" anchorCtr="0">
            <a:spAutoFit/>
          </a:bodyPr>
          <a:lstStyle/>
          <a:p>
            <a:r>
              <a:rPr lang="fr-CA" sz="2600" dirty="0">
                <a:solidFill>
                  <a:srgbClr val="4B4B4B"/>
                </a:solidFill>
                <a:latin typeface="EYInterstate Light" panose="02000506000000020004" pitchFamily="2" charset="0"/>
              </a:rPr>
              <a:t>Conséquences d’une expérience négative</a:t>
            </a:r>
          </a:p>
        </p:txBody>
      </p:sp>
      <p:cxnSp>
        <p:nvCxnSpPr>
          <p:cNvPr id="12" name="Straight Connector 11"/>
          <p:cNvCxnSpPr/>
          <p:nvPr/>
        </p:nvCxnSpPr>
        <p:spPr>
          <a:xfrm>
            <a:off x="614566" y="1263171"/>
            <a:ext cx="468000" cy="0"/>
          </a:xfrm>
          <a:prstGeom prst="line">
            <a:avLst/>
          </a:prstGeom>
          <a:ln w="19050">
            <a:solidFill>
              <a:srgbClr val="969696"/>
            </a:solidFill>
            <a:tailEnd type="non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8090759" y="5084568"/>
            <a:ext cx="2586766" cy="1568121"/>
          </a:xfrm>
          <a:prstGeom prst="rect">
            <a:avLst/>
          </a:prstGeom>
          <a:solidFill>
            <a:schemeClr val="tx2"/>
          </a:solidFill>
        </p:spPr>
        <p:txBody>
          <a:bodyPr wrap="square">
            <a:spAutoFit/>
          </a:bodyPr>
          <a:lstStyle/>
          <a:p>
            <a:pPr algn="ctr">
              <a:lnSpc>
                <a:spcPct val="90000"/>
              </a:lnSpc>
              <a:spcBef>
                <a:spcPts val="300"/>
              </a:spcBef>
              <a:buClr>
                <a:srgbClr val="E60F2D"/>
              </a:buClr>
              <a:buSzPct val="60000"/>
              <a:defRPr/>
            </a:pPr>
            <a:endParaRPr lang="fr-CA" sz="200" b="1" dirty="0">
              <a:latin typeface="EYInterstate Light" panose="02000506000000020004" pitchFamily="2" charset="0"/>
            </a:endParaRPr>
          </a:p>
          <a:p>
            <a:pPr marL="236538" indent="-236538">
              <a:lnSpc>
                <a:spcPct val="90000"/>
              </a:lnSpc>
              <a:spcBef>
                <a:spcPts val="300"/>
              </a:spcBef>
              <a:buClr>
                <a:srgbClr val="E60F2D"/>
              </a:buClr>
              <a:buSzPct val="60000"/>
              <a:buFont typeface="Arial" pitchFamily="34" charset="0"/>
              <a:buChar char="►"/>
              <a:defRPr/>
            </a:pPr>
            <a:r>
              <a:rPr lang="fr-CA" sz="1200" dirty="0">
                <a:latin typeface="EYInterstate Light" panose="02000506000000020004" pitchFamily="2" charset="0"/>
                <a:cs typeface="Arial" pitchFamily="34" charset="0"/>
              </a:rPr>
              <a:t>La gestion du rendement semble subjective, ce qui affaiblit la confiance</a:t>
            </a:r>
          </a:p>
          <a:p>
            <a:pPr marL="236538" indent="-236538">
              <a:lnSpc>
                <a:spcPct val="90000"/>
              </a:lnSpc>
              <a:spcBef>
                <a:spcPts val="300"/>
              </a:spcBef>
              <a:buClr>
                <a:srgbClr val="E60F2D"/>
              </a:buClr>
              <a:buSzPct val="60000"/>
              <a:buFont typeface="Arial" pitchFamily="34" charset="0"/>
              <a:buChar char="►"/>
              <a:defRPr/>
            </a:pPr>
            <a:r>
              <a:rPr lang="fr-CA" sz="1200" dirty="0">
                <a:latin typeface="EYInterstate Light" panose="02000506000000020004" pitchFamily="2" charset="0"/>
                <a:cs typeface="Arial" pitchFamily="34" charset="0"/>
              </a:rPr>
              <a:t>Mécanismes de récompense mal ciblés </a:t>
            </a:r>
          </a:p>
          <a:p>
            <a:pPr marL="236538" indent="-236538">
              <a:lnSpc>
                <a:spcPct val="90000"/>
              </a:lnSpc>
              <a:spcBef>
                <a:spcPts val="300"/>
              </a:spcBef>
              <a:buClr>
                <a:srgbClr val="E60F2D"/>
              </a:buClr>
              <a:buSzPct val="60000"/>
              <a:buFont typeface="Arial" pitchFamily="34" charset="0"/>
              <a:buChar char="►"/>
              <a:defRPr/>
            </a:pPr>
            <a:r>
              <a:rPr lang="fr-CA" sz="1200" dirty="0">
                <a:latin typeface="EYInterstate Light" panose="02000506000000020004" pitchFamily="2" charset="0"/>
                <a:cs typeface="Arial" pitchFamily="34" charset="0"/>
              </a:rPr>
              <a:t>Les interventions peu pertinentes démobilisent les employés</a:t>
            </a:r>
          </a:p>
        </p:txBody>
      </p:sp>
      <p:sp>
        <p:nvSpPr>
          <p:cNvPr id="59" name="Rectangle 58"/>
          <p:cNvSpPr/>
          <p:nvPr/>
        </p:nvSpPr>
        <p:spPr>
          <a:xfrm>
            <a:off x="614566" y="3674468"/>
            <a:ext cx="2334739" cy="1501950"/>
          </a:xfrm>
          <a:prstGeom prst="rect">
            <a:avLst/>
          </a:prstGeom>
          <a:solidFill>
            <a:schemeClr val="tx2"/>
          </a:solidFill>
        </p:spPr>
        <p:txBody>
          <a:bodyPr wrap="square">
            <a:spAutoFit/>
          </a:bodyPr>
          <a:lstStyle/>
          <a:p>
            <a:pPr marL="236538" indent="-236538">
              <a:lnSpc>
                <a:spcPct val="90000"/>
              </a:lnSpc>
              <a:spcBef>
                <a:spcPts val="300"/>
              </a:spcBef>
              <a:buClr>
                <a:srgbClr val="E60F2D"/>
              </a:buClr>
              <a:buSzPct val="60000"/>
              <a:buFont typeface="Arial" pitchFamily="34" charset="0"/>
              <a:buChar char="►"/>
              <a:defRPr/>
            </a:pPr>
            <a:r>
              <a:rPr lang="fr-CA" sz="1200" dirty="0">
                <a:latin typeface="EYInterstate Light" panose="02000506000000020004" pitchFamily="2" charset="0"/>
                <a:cs typeface="Arial" pitchFamily="34" charset="0"/>
              </a:rPr>
              <a:t>Mauvaise impression durable à l’égard de  l’organisation; l’employé est susceptible d’en parler à d’autres</a:t>
            </a:r>
          </a:p>
          <a:p>
            <a:pPr marL="236538" indent="-236538">
              <a:lnSpc>
                <a:spcPct val="90000"/>
              </a:lnSpc>
              <a:spcBef>
                <a:spcPts val="300"/>
              </a:spcBef>
              <a:buClr>
                <a:srgbClr val="E60F2D"/>
              </a:buClr>
              <a:buSzPct val="60000"/>
              <a:buFont typeface="Arial" pitchFamily="34" charset="0"/>
              <a:buChar char="►"/>
              <a:defRPr/>
            </a:pPr>
            <a:r>
              <a:rPr lang="fr-CA" sz="1200" dirty="0">
                <a:latin typeface="EYInterstate Light" panose="02000506000000020004" pitchFamily="2" charset="0"/>
                <a:cs typeface="Arial" pitchFamily="34" charset="0"/>
              </a:rPr>
              <a:t>Sentiment que c’est « trop peu trop tard »</a:t>
            </a:r>
          </a:p>
          <a:p>
            <a:pPr>
              <a:lnSpc>
                <a:spcPct val="90000"/>
              </a:lnSpc>
              <a:spcBef>
                <a:spcPts val="300"/>
              </a:spcBef>
              <a:buClr>
                <a:srgbClr val="E60F2D"/>
              </a:buClr>
              <a:buSzPct val="60000"/>
              <a:defRPr/>
            </a:pPr>
            <a:endParaRPr lang="fr-CA" sz="1200" dirty="0">
              <a:latin typeface="EYInterstate Light" panose="02000506000000020004" pitchFamily="2" charset="0"/>
              <a:cs typeface="Arial" pitchFamily="34" charset="0"/>
            </a:endParaRPr>
          </a:p>
        </p:txBody>
      </p:sp>
      <p:sp>
        <p:nvSpPr>
          <p:cNvPr id="35" name="Rectangle 34"/>
          <p:cNvSpPr/>
          <p:nvPr/>
        </p:nvSpPr>
        <p:spPr>
          <a:xfrm>
            <a:off x="923926" y="1477132"/>
            <a:ext cx="2346706" cy="1606594"/>
          </a:xfrm>
          <a:prstGeom prst="rect">
            <a:avLst/>
          </a:prstGeom>
        </p:spPr>
        <p:txBody>
          <a:bodyPr wrap="square">
            <a:spAutoFit/>
          </a:bodyPr>
          <a:lstStyle/>
          <a:p>
            <a:pPr>
              <a:lnSpc>
                <a:spcPct val="90000"/>
              </a:lnSpc>
              <a:spcBef>
                <a:spcPts val="300"/>
              </a:spcBef>
              <a:buClr>
                <a:srgbClr val="E60F2D"/>
              </a:buClr>
              <a:buSzPct val="60000"/>
              <a:defRPr/>
            </a:pPr>
            <a:endParaRPr lang="fr-CA" sz="200" b="1" dirty="0">
              <a:latin typeface="EYInterstate Light" panose="02000506000000020004" pitchFamily="2" charset="0"/>
            </a:endParaRPr>
          </a:p>
          <a:p>
            <a:pPr marL="236538" indent="-236538">
              <a:lnSpc>
                <a:spcPct val="90000"/>
              </a:lnSpc>
              <a:spcBef>
                <a:spcPts val="300"/>
              </a:spcBef>
              <a:buClr>
                <a:srgbClr val="E60F2D"/>
              </a:buClr>
              <a:buSzPct val="60000"/>
              <a:buFont typeface="Arial" pitchFamily="34" charset="0"/>
              <a:buChar char="►"/>
              <a:defRPr/>
            </a:pPr>
            <a:r>
              <a:rPr lang="fr-CA" sz="1200" dirty="0">
                <a:latin typeface="EYInterstate Light" panose="02000506000000020004" pitchFamily="2" charset="0"/>
                <a:cs typeface="Arial" pitchFamily="34" charset="0"/>
              </a:rPr>
              <a:t>Le candidat navigue dans un processus nébuleux </a:t>
            </a:r>
          </a:p>
          <a:p>
            <a:pPr marL="236538" indent="-236538">
              <a:lnSpc>
                <a:spcPct val="90000"/>
              </a:lnSpc>
              <a:spcBef>
                <a:spcPts val="300"/>
              </a:spcBef>
              <a:buClr>
                <a:srgbClr val="E60F2D"/>
              </a:buClr>
              <a:buSzPct val="60000"/>
              <a:buFont typeface="Arial" pitchFamily="34" charset="0"/>
              <a:buChar char="►"/>
              <a:defRPr/>
            </a:pPr>
            <a:r>
              <a:rPr lang="fr-CA" sz="1200" dirty="0">
                <a:latin typeface="EYInterstate Light" panose="02000506000000020004" pitchFamily="2" charset="0"/>
                <a:cs typeface="Arial" pitchFamily="34" charset="0"/>
              </a:rPr>
              <a:t>Cela crée une mauvaise impression au départ</a:t>
            </a:r>
          </a:p>
          <a:p>
            <a:pPr marL="236538" indent="-236538">
              <a:lnSpc>
                <a:spcPct val="90000"/>
              </a:lnSpc>
              <a:spcBef>
                <a:spcPts val="300"/>
              </a:spcBef>
              <a:buClr>
                <a:srgbClr val="E60F2D"/>
              </a:buClr>
              <a:buSzPct val="60000"/>
              <a:buFont typeface="Arial" pitchFamily="34" charset="0"/>
              <a:buChar char="►"/>
              <a:defRPr/>
            </a:pPr>
            <a:r>
              <a:rPr lang="fr-CA" sz="1200" dirty="0">
                <a:latin typeface="EYInterstate Light" panose="02000506000000020004" pitchFamily="2" charset="0"/>
                <a:cs typeface="Arial" pitchFamily="34" charset="0"/>
              </a:rPr>
              <a:t>Les taux de décrochage sont plus élevés</a:t>
            </a:r>
          </a:p>
          <a:p>
            <a:pPr marL="236538" indent="-236538">
              <a:lnSpc>
                <a:spcPct val="90000"/>
              </a:lnSpc>
              <a:spcBef>
                <a:spcPts val="300"/>
              </a:spcBef>
              <a:buClr>
                <a:srgbClr val="E60F2D"/>
              </a:buClr>
              <a:buSzPct val="60000"/>
              <a:buFont typeface="Arial" pitchFamily="34" charset="0"/>
              <a:buChar char="►"/>
              <a:defRPr/>
            </a:pPr>
            <a:r>
              <a:rPr lang="fr-CA" sz="1200" dirty="0">
                <a:latin typeface="EYInterstate Light" panose="02000506000000020004" pitchFamily="2" charset="0"/>
                <a:cs typeface="Arial" pitchFamily="34" charset="0"/>
              </a:rPr>
              <a:t>Un mauvais « jour 1 » laisse une mauvaise impression </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4410" y="2280380"/>
            <a:ext cx="4020190" cy="4319054"/>
          </a:xfrm>
          <a:prstGeom prst="rect">
            <a:avLst/>
          </a:prstGeom>
        </p:spPr>
      </p:pic>
      <p:sp>
        <p:nvSpPr>
          <p:cNvPr id="5" name="Cloud Callout 4"/>
          <p:cNvSpPr/>
          <p:nvPr/>
        </p:nvSpPr>
        <p:spPr>
          <a:xfrm>
            <a:off x="7877789" y="4717293"/>
            <a:ext cx="2685435" cy="1982433"/>
          </a:xfrm>
          <a:prstGeom prst="cloudCallout">
            <a:avLst>
              <a:gd name="adj1" fmla="val -122661"/>
              <a:gd name="adj2" fmla="val 31455"/>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40" name="Cloud Callout 39"/>
          <p:cNvSpPr/>
          <p:nvPr/>
        </p:nvSpPr>
        <p:spPr>
          <a:xfrm>
            <a:off x="6817745" y="903642"/>
            <a:ext cx="2993005" cy="1696683"/>
          </a:xfrm>
          <a:prstGeom prst="cloudCallout">
            <a:avLst>
              <a:gd name="adj1" fmla="val -68598"/>
              <a:gd name="adj2" fmla="val 52443"/>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37" name="Cloud Callout 36"/>
          <p:cNvSpPr/>
          <p:nvPr/>
        </p:nvSpPr>
        <p:spPr>
          <a:xfrm>
            <a:off x="690465" y="1263171"/>
            <a:ext cx="2613783" cy="1832111"/>
          </a:xfrm>
          <a:prstGeom prst="cloudCallout">
            <a:avLst>
              <a:gd name="adj1" fmla="val 62575"/>
              <a:gd name="adj2" fmla="val 38059"/>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51" name="Rectangle 50"/>
          <p:cNvSpPr/>
          <p:nvPr/>
        </p:nvSpPr>
        <p:spPr>
          <a:xfrm>
            <a:off x="7107134" y="1147762"/>
            <a:ext cx="2532784" cy="1301895"/>
          </a:xfrm>
          <a:prstGeom prst="rect">
            <a:avLst/>
          </a:prstGeom>
        </p:spPr>
        <p:txBody>
          <a:bodyPr wrap="square">
            <a:spAutoFit/>
          </a:bodyPr>
          <a:lstStyle/>
          <a:p>
            <a:pPr>
              <a:lnSpc>
                <a:spcPct val="90000"/>
              </a:lnSpc>
              <a:spcBef>
                <a:spcPts val="300"/>
              </a:spcBef>
              <a:buClr>
                <a:srgbClr val="E60F2D"/>
              </a:buClr>
              <a:buSzPct val="60000"/>
              <a:defRPr/>
            </a:pPr>
            <a:endParaRPr lang="fr-CA" sz="200" b="1" dirty="0">
              <a:latin typeface="EYInterstate Light" panose="02000506000000020004" pitchFamily="2" charset="0"/>
            </a:endParaRPr>
          </a:p>
          <a:p>
            <a:pPr>
              <a:lnSpc>
                <a:spcPct val="90000"/>
              </a:lnSpc>
              <a:spcBef>
                <a:spcPts val="300"/>
              </a:spcBef>
              <a:buClr>
                <a:srgbClr val="E60F2D"/>
              </a:buClr>
              <a:buSzPct val="60000"/>
              <a:defRPr/>
            </a:pPr>
            <a:endParaRPr lang="fr-CA" sz="200" b="1" dirty="0">
              <a:latin typeface="EYInterstate Light" panose="02000506000000020004" pitchFamily="2" charset="0"/>
            </a:endParaRPr>
          </a:p>
          <a:p>
            <a:pPr marL="236538" indent="-236538">
              <a:lnSpc>
                <a:spcPct val="90000"/>
              </a:lnSpc>
              <a:spcBef>
                <a:spcPts val="300"/>
              </a:spcBef>
              <a:buClr>
                <a:srgbClr val="E60F2D"/>
              </a:buClr>
              <a:buSzPct val="60000"/>
              <a:buFont typeface="Arial" pitchFamily="34" charset="0"/>
              <a:buChar char="►"/>
              <a:defRPr/>
            </a:pPr>
            <a:r>
              <a:rPr lang="fr-CA" sz="1200" dirty="0">
                <a:latin typeface="EYInterstate Light" panose="02000506000000020004" pitchFamily="2" charset="0"/>
                <a:cs typeface="Arial" pitchFamily="34" charset="0"/>
              </a:rPr>
              <a:t>L’absence de plaisir au travail démobilise les employés</a:t>
            </a:r>
          </a:p>
          <a:p>
            <a:pPr marL="236538" indent="-236538">
              <a:lnSpc>
                <a:spcPct val="90000"/>
              </a:lnSpc>
              <a:spcBef>
                <a:spcPts val="300"/>
              </a:spcBef>
              <a:buClr>
                <a:srgbClr val="E60F2D"/>
              </a:buClr>
              <a:buSzPct val="60000"/>
              <a:buFont typeface="Arial" pitchFamily="34" charset="0"/>
              <a:buChar char="►"/>
              <a:defRPr/>
            </a:pPr>
            <a:r>
              <a:rPr lang="fr-CA" sz="1200" dirty="0">
                <a:latin typeface="EYInterstate Light" panose="02000506000000020004" pitchFamily="2" charset="0"/>
                <a:cs typeface="Arial" pitchFamily="34" charset="0"/>
              </a:rPr>
              <a:t>Si la technologie est meilleure à la maison l’organisation a le sentiment d’être pingre</a:t>
            </a:r>
          </a:p>
          <a:p>
            <a:pPr marL="236538" indent="-236538">
              <a:lnSpc>
                <a:spcPct val="90000"/>
              </a:lnSpc>
              <a:spcBef>
                <a:spcPts val="300"/>
              </a:spcBef>
              <a:buClr>
                <a:srgbClr val="E60F2D"/>
              </a:buClr>
              <a:buSzPct val="60000"/>
              <a:buFont typeface="Arial" pitchFamily="34" charset="0"/>
              <a:buChar char="►"/>
              <a:defRPr/>
            </a:pPr>
            <a:r>
              <a:rPr lang="fr-CA" sz="1200" dirty="0">
                <a:latin typeface="EYInterstate Light" panose="02000506000000020004" pitchFamily="2" charset="0"/>
                <a:cs typeface="Arial" pitchFamily="34" charset="0"/>
              </a:rPr>
              <a:t>La productivité baisse</a:t>
            </a:r>
          </a:p>
        </p:txBody>
      </p:sp>
      <p:sp>
        <p:nvSpPr>
          <p:cNvPr id="4" name="Cloud Callout 3"/>
          <p:cNvSpPr/>
          <p:nvPr/>
        </p:nvSpPr>
        <p:spPr>
          <a:xfrm>
            <a:off x="430835" y="3309242"/>
            <a:ext cx="2521762" cy="1775326"/>
          </a:xfrm>
          <a:prstGeom prst="cloudCallout">
            <a:avLst>
              <a:gd name="adj1" fmla="val 85419"/>
              <a:gd name="adj2" fmla="val 34521"/>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2" name="Rectangle 1"/>
          <p:cNvSpPr/>
          <p:nvPr/>
        </p:nvSpPr>
        <p:spPr>
          <a:xfrm>
            <a:off x="8888917" y="3238428"/>
            <a:ext cx="2256379" cy="964880"/>
          </a:xfrm>
          <a:prstGeom prst="rect">
            <a:avLst/>
          </a:prstGeom>
        </p:spPr>
        <p:txBody>
          <a:bodyPr wrap="square">
            <a:spAutoFit/>
          </a:bodyPr>
          <a:lstStyle/>
          <a:p>
            <a:pPr marL="236538" indent="-236538">
              <a:lnSpc>
                <a:spcPct val="90000"/>
              </a:lnSpc>
              <a:spcBef>
                <a:spcPts val="300"/>
              </a:spcBef>
              <a:buClr>
                <a:srgbClr val="E60F2D"/>
              </a:buClr>
              <a:buSzPct val="60000"/>
              <a:buFont typeface="Arial" pitchFamily="34" charset="0"/>
              <a:buChar char="►"/>
              <a:defRPr/>
            </a:pPr>
            <a:r>
              <a:rPr lang="fr-CA" sz="1200" dirty="0">
                <a:latin typeface="EYInterstate Light" panose="02000506000000020004" pitchFamily="2" charset="0"/>
                <a:cs typeface="Arial" pitchFamily="34" charset="0"/>
              </a:rPr>
              <a:t>Manque d’équité perçu au niveau des rajustements de la rémunération</a:t>
            </a:r>
          </a:p>
          <a:p>
            <a:pPr marL="236538" indent="-236538">
              <a:lnSpc>
                <a:spcPct val="90000"/>
              </a:lnSpc>
              <a:spcBef>
                <a:spcPts val="300"/>
              </a:spcBef>
              <a:buClr>
                <a:srgbClr val="E60F2D"/>
              </a:buClr>
              <a:buSzPct val="60000"/>
              <a:buFont typeface="Arial" pitchFamily="34" charset="0"/>
              <a:buChar char="►"/>
              <a:defRPr/>
            </a:pPr>
            <a:r>
              <a:rPr lang="fr-CA" sz="1200" dirty="0">
                <a:latin typeface="EYInterstate Light" panose="02000506000000020004" pitchFamily="2" charset="0"/>
                <a:cs typeface="Arial" pitchFamily="34" charset="0"/>
              </a:rPr>
              <a:t>Taux de roulement plus élevés</a:t>
            </a:r>
          </a:p>
        </p:txBody>
      </p:sp>
      <p:sp>
        <p:nvSpPr>
          <p:cNvPr id="3" name="Cloud Callout 2"/>
          <p:cNvSpPr/>
          <p:nvPr/>
        </p:nvSpPr>
        <p:spPr>
          <a:xfrm>
            <a:off x="8649746" y="2688423"/>
            <a:ext cx="2532604" cy="1895613"/>
          </a:xfrm>
          <a:prstGeom prst="cloudCallout">
            <a:avLst>
              <a:gd name="adj1" fmla="val -114985"/>
              <a:gd name="adj2" fmla="val 36724"/>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7" name="TextBox 6"/>
          <p:cNvSpPr txBox="1"/>
          <p:nvPr/>
        </p:nvSpPr>
        <p:spPr>
          <a:xfrm>
            <a:off x="5207726" y="4257704"/>
            <a:ext cx="748937" cy="468590"/>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100" b="1" dirty="0">
                <a:solidFill>
                  <a:srgbClr val="C00000"/>
                </a:solidFill>
                <a:latin typeface="EYInterstate" panose="02000503020000020004" pitchFamily="2" charset="0"/>
              </a:rPr>
              <a:t>Public Service Comission </a:t>
            </a:r>
          </a:p>
        </p:txBody>
      </p:sp>
      <p:sp>
        <p:nvSpPr>
          <p:cNvPr id="8" name="Oval 7"/>
          <p:cNvSpPr/>
          <p:nvPr/>
        </p:nvSpPr>
        <p:spPr>
          <a:xfrm>
            <a:off x="5024989" y="3910526"/>
            <a:ext cx="1058760" cy="105876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9" name="TextBox 8"/>
          <p:cNvSpPr txBox="1"/>
          <p:nvPr/>
        </p:nvSpPr>
        <p:spPr>
          <a:xfrm>
            <a:off x="5077169" y="4205611"/>
            <a:ext cx="954400" cy="616707"/>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fr-CA" sz="1100" b="1" dirty="0">
                <a:solidFill>
                  <a:srgbClr val="C00000"/>
                </a:solidFill>
                <a:latin typeface="EYInterstate Light" panose="02000506000000020004" pitchFamily="2" charset="0"/>
              </a:rPr>
              <a:t>COMMISSION DE LA FONCTION PUBLIQUE </a:t>
            </a:r>
          </a:p>
        </p:txBody>
      </p:sp>
    </p:spTree>
    <p:extLst>
      <p:ext uri="{BB962C8B-B14F-4D97-AF65-F5344CB8AC3E}">
        <p14:creationId xmlns:p14="http://schemas.microsoft.com/office/powerpoint/2010/main" val="2473508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3381" t="3945" b="23185"/>
          <a:stretch/>
        </p:blipFill>
        <p:spPr>
          <a:xfrm flipH="1">
            <a:off x="-4986" y="1785"/>
            <a:ext cx="12208321" cy="6854430"/>
          </a:xfrm>
          <a:prstGeom prst="rect">
            <a:avLst/>
          </a:prstGeom>
        </p:spPr>
      </p:pic>
      <p:sp>
        <p:nvSpPr>
          <p:cNvPr id="11" name="Text Box 2"/>
          <p:cNvSpPr txBox="1">
            <a:spLocks noChangeArrowheads="1"/>
          </p:cNvSpPr>
          <p:nvPr/>
        </p:nvSpPr>
        <p:spPr bwMode="auto">
          <a:xfrm rot="5400000">
            <a:off x="5476974" y="138017"/>
            <a:ext cx="6854434" cy="6581967"/>
          </a:xfrm>
          <a:prstGeom prst="rect">
            <a:avLst/>
          </a:prstGeom>
          <a:solidFill>
            <a:srgbClr val="FFFFFF">
              <a:alpha val="85098"/>
            </a:srgbClr>
          </a:solidFill>
          <a:ln w="9525">
            <a:noFill/>
            <a:miter lim="800000"/>
            <a:headEnd/>
            <a:tailEnd/>
          </a:ln>
        </p:spPr>
        <p:txBody>
          <a:bodyPr rot="0" vert="horz" wrap="square" lIns="539719" tIns="0" rIns="539719" bIns="0" anchor="ctr" anchorCtr="0">
            <a:noAutofit/>
          </a:bodyPr>
          <a:lstStyle/>
          <a:p>
            <a:pPr>
              <a:tabLst>
                <a:tab pos="4369789" algn="l"/>
                <a:tab pos="11511554" algn="r"/>
              </a:tabLst>
            </a:pPr>
            <a:endParaRPr lang="en-CA" sz="1400" baseline="8000" dirty="0">
              <a:solidFill>
                <a:srgbClr val="999999"/>
              </a:solidFill>
              <a:latin typeface="EYInterstate Light" panose="02000506000000020004" pitchFamily="2" charset="0"/>
              <a:ea typeface="Times New Roman" panose="02020603050405020304" pitchFamily="18" charset="0"/>
              <a:cs typeface="Arial" panose="020B0604020202020204" pitchFamily="34" charset="0"/>
            </a:endParaRPr>
          </a:p>
        </p:txBody>
      </p:sp>
      <p:cxnSp>
        <p:nvCxnSpPr>
          <p:cNvPr id="12" name="Straight Connector 11"/>
          <p:cNvCxnSpPr/>
          <p:nvPr/>
        </p:nvCxnSpPr>
        <p:spPr>
          <a:xfrm rot="5400000" flipH="1">
            <a:off x="2185990" y="3427217"/>
            <a:ext cx="6854434" cy="0"/>
          </a:xfrm>
          <a:prstGeom prst="line">
            <a:avLst/>
          </a:prstGeom>
          <a:ln w="762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625931" y="1322766"/>
            <a:ext cx="0" cy="5224479"/>
          </a:xfrm>
          <a:prstGeom prst="line">
            <a:avLst/>
          </a:prstGeom>
          <a:ln>
            <a:solidFill>
              <a:srgbClr val="969696"/>
            </a:solidFill>
            <a:prstDash val="dash"/>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235615" y="660997"/>
            <a:ext cx="4740361" cy="399981"/>
          </a:xfrm>
          <a:prstGeom prst="rect">
            <a:avLst/>
          </a:prstGeom>
          <a:noFill/>
        </p:spPr>
        <p:txBody>
          <a:bodyPr wrap="square" lIns="0" tIns="0" rIns="0" bIns="0" rtlCol="0" anchor="t" anchorCtr="0">
            <a:spAutoFit/>
          </a:bodyPr>
          <a:lstStyle/>
          <a:p>
            <a:r>
              <a:rPr lang="fr-CA" sz="2599" dirty="0">
                <a:solidFill>
                  <a:srgbClr val="4B4B4B"/>
                </a:solidFill>
                <a:latin typeface="EYInterstate Light" panose="02000506000000020004" pitchFamily="2" charset="0"/>
              </a:rPr>
              <a:t>Principes directeurs </a:t>
            </a:r>
          </a:p>
        </p:txBody>
      </p:sp>
      <p:cxnSp>
        <p:nvCxnSpPr>
          <p:cNvPr id="44" name="Straight Connector 43"/>
          <p:cNvCxnSpPr/>
          <p:nvPr/>
        </p:nvCxnSpPr>
        <p:spPr>
          <a:xfrm>
            <a:off x="6235614" y="1264298"/>
            <a:ext cx="467756" cy="0"/>
          </a:xfrm>
          <a:prstGeom prst="line">
            <a:avLst/>
          </a:prstGeom>
          <a:ln w="19050">
            <a:solidFill>
              <a:srgbClr val="969696"/>
            </a:solidFill>
            <a:tailEnd type="none"/>
          </a:ln>
        </p:spPr>
        <p:style>
          <a:lnRef idx="1">
            <a:schemeClr val="accent1"/>
          </a:lnRef>
          <a:fillRef idx="0">
            <a:schemeClr val="accent1"/>
          </a:fillRef>
          <a:effectRef idx="0">
            <a:schemeClr val="accent1"/>
          </a:effectRef>
          <a:fontRef idx="minor">
            <a:schemeClr val="tx1"/>
          </a:fontRef>
        </p:style>
      </p:cxnSp>
      <p:sp>
        <p:nvSpPr>
          <p:cNvPr id="26" name="Text Box 2"/>
          <p:cNvSpPr txBox="1">
            <a:spLocks noChangeArrowheads="1"/>
          </p:cNvSpPr>
          <p:nvPr/>
        </p:nvSpPr>
        <p:spPr bwMode="auto">
          <a:xfrm>
            <a:off x="-306986" y="1782524"/>
            <a:ext cx="6182954" cy="4332470"/>
          </a:xfrm>
          <a:prstGeom prst="rect">
            <a:avLst/>
          </a:prstGeom>
          <a:noFill/>
          <a:ln w="9525">
            <a:noFill/>
            <a:miter lim="800000"/>
            <a:headEnd/>
            <a:tailEnd/>
          </a:ln>
        </p:spPr>
        <p:txBody>
          <a:bodyPr rot="0" vert="horz" wrap="square" lIns="539719" tIns="0" rIns="539719" bIns="0" anchor="ctr" anchorCtr="0">
            <a:noAutofit/>
          </a:bodyPr>
          <a:lstStyle/>
          <a:p>
            <a:pPr algn="ctr">
              <a:spcBef>
                <a:spcPts val="1799"/>
              </a:spcBef>
              <a:tabLst>
                <a:tab pos="4369789" algn="l"/>
                <a:tab pos="11511554" algn="r"/>
              </a:tabLst>
            </a:pPr>
            <a:r>
              <a:rPr lang="fr-CA" sz="2999" b="1" dirty="0">
                <a:solidFill>
                  <a:srgbClr val="C00000"/>
                </a:solidFill>
                <a:effectLst>
                  <a:outerShdw blurRad="38100" dist="38100" dir="2700000" algn="tl">
                    <a:srgbClr val="000000">
                      <a:alpha val="43137"/>
                    </a:srgbClr>
                  </a:outerShdw>
                </a:effectLst>
                <a:latin typeface="EYInterstate" panose="02000503020000020004" pitchFamily="2" charset="0"/>
                <a:ea typeface="Times New Roman" panose="02020603050405020304" pitchFamily="18" charset="0"/>
                <a:cs typeface="Arial" panose="020B0604020202020204" pitchFamily="34" charset="0"/>
              </a:rPr>
              <a:t>Déclaration : </a:t>
            </a:r>
          </a:p>
          <a:p>
            <a:pPr algn="ctr">
              <a:spcBef>
                <a:spcPts val="1799"/>
              </a:spcBef>
              <a:tabLst>
                <a:tab pos="4369789" algn="l"/>
                <a:tab pos="11511554" algn="r"/>
              </a:tabLst>
            </a:pPr>
            <a:r>
              <a:rPr lang="fr-CA" sz="2200" i="1" dirty="0">
                <a:solidFill>
                  <a:schemeClr val="tx2"/>
                </a:solidFill>
                <a:latin typeface="EYInterstate Light" panose="02000506000000020004" pitchFamily="2" charset="0"/>
              </a:rPr>
              <a:t>Une solution adaptative d’avenir, qui réserve une place centrale à l’utilisateur et permet d’offrir une expérience utilisateur efficace aux candidats, aux employés actuels et aux anciens fonctionnaires. La solution favorisera l’attraction, le perfectionnement et le maintien en poste de personnes talentueuses, ce qui permettra d’assurer la mise en œuvre de la stratégie du gouvernement du Canada en matière de ressources humaines, tout en améliorant la prestation de services exceptionnels aux Canadiens. </a:t>
            </a:r>
          </a:p>
          <a:p>
            <a:pPr>
              <a:spcBef>
                <a:spcPts val="1799"/>
              </a:spcBef>
              <a:tabLst>
                <a:tab pos="4369789" algn="l"/>
                <a:tab pos="11511554" algn="r"/>
              </a:tabLst>
            </a:pPr>
            <a:endParaRPr lang="fr-CA" sz="2999" b="1" dirty="0">
              <a:solidFill>
                <a:srgbClr val="FFFFFF"/>
              </a:solidFill>
              <a:effectLst>
                <a:outerShdw blurRad="38100" dist="38100" dir="2700000" algn="tl">
                  <a:srgbClr val="000000">
                    <a:alpha val="43137"/>
                  </a:srgbClr>
                </a:outerShdw>
              </a:effectLst>
              <a:latin typeface="EYInterstate" panose="02000503020000020004" pitchFamily="2" charset="0"/>
              <a:ea typeface="Times New Roman" panose="02020603050405020304" pitchFamily="18" charset="0"/>
              <a:cs typeface="Arial" panose="020B0604020202020204" pitchFamily="34" charset="0"/>
            </a:endParaRPr>
          </a:p>
        </p:txBody>
      </p:sp>
      <p:grpSp>
        <p:nvGrpSpPr>
          <p:cNvPr id="31" name="Group 30"/>
          <p:cNvGrpSpPr/>
          <p:nvPr/>
        </p:nvGrpSpPr>
        <p:grpSpPr>
          <a:xfrm>
            <a:off x="6162568" y="2068888"/>
            <a:ext cx="401206" cy="394028"/>
            <a:chOff x="6904389" y="2290422"/>
            <a:chExt cx="216000" cy="216000"/>
          </a:xfrm>
        </p:grpSpPr>
        <p:sp>
          <p:nvSpPr>
            <p:cNvPr id="35" name="Freeform 193"/>
            <p:cNvSpPr>
              <a:spLocks noEditPoints="1"/>
            </p:cNvSpPr>
            <p:nvPr/>
          </p:nvSpPr>
          <p:spPr bwMode="auto">
            <a:xfrm>
              <a:off x="6904389" y="2290422"/>
              <a:ext cx="216000" cy="21600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E60F2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pic>
          <p:nvPicPr>
            <p:cNvPr id="39" name="Picture 38"/>
            <p:cNvPicPr>
              <a:picLocks noChangeAspect="1"/>
            </p:cNvPicPr>
            <p:nvPr/>
          </p:nvPicPr>
          <p:blipFill>
            <a:blip r:embed="rId3">
              <a:clrChange>
                <a:clrFrom>
                  <a:srgbClr val="FFFFFF"/>
                </a:clrFrom>
                <a:clrTo>
                  <a:srgbClr val="FFFFFF">
                    <a:alpha val="0"/>
                  </a:srgbClr>
                </a:clrTo>
              </a:clrChange>
              <a:duotone>
                <a:srgbClr val="999999">
                  <a:shade val="45000"/>
                  <a:satMod val="135000"/>
                </a:srgbClr>
                <a:prstClr val="white"/>
              </a:duotone>
            </a:blip>
            <a:stretch>
              <a:fillRect/>
            </a:stretch>
          </p:blipFill>
          <p:spPr>
            <a:xfrm>
              <a:off x="6949726" y="2325819"/>
              <a:ext cx="136520" cy="144000"/>
            </a:xfrm>
            <a:prstGeom prst="rect">
              <a:avLst/>
            </a:prstGeom>
            <a:ln>
              <a:noFill/>
            </a:ln>
          </p:spPr>
        </p:pic>
      </p:grpSp>
      <p:grpSp>
        <p:nvGrpSpPr>
          <p:cNvPr id="40" name="Group 39"/>
          <p:cNvGrpSpPr/>
          <p:nvPr/>
        </p:nvGrpSpPr>
        <p:grpSpPr>
          <a:xfrm>
            <a:off x="6160207" y="2713028"/>
            <a:ext cx="401206" cy="394028"/>
            <a:chOff x="8695089" y="2257750"/>
            <a:chExt cx="216000" cy="216000"/>
          </a:xfrm>
        </p:grpSpPr>
        <p:sp>
          <p:nvSpPr>
            <p:cNvPr id="41" name="Freeform 193"/>
            <p:cNvSpPr>
              <a:spLocks noEditPoints="1"/>
            </p:cNvSpPr>
            <p:nvPr/>
          </p:nvSpPr>
          <p:spPr bwMode="auto">
            <a:xfrm>
              <a:off x="8695089" y="2257750"/>
              <a:ext cx="216000" cy="21600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E60F2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pic>
          <p:nvPicPr>
            <p:cNvPr id="47" name="Picture 18" descr="Image result for design icon"/>
            <p:cNvPicPr>
              <a:picLocks noChangeAspect="1" noChangeArrowheads="1"/>
            </p:cNvPicPr>
            <p:nvPr/>
          </p:nvPicPr>
          <p:blipFill>
            <a:blip r:embed="rId4" cstate="print">
              <a:duotone>
                <a:prstClr val="black"/>
                <a:srgbClr val="999999">
                  <a:tint val="45000"/>
                  <a:satMod val="400000"/>
                </a:srgbClr>
              </a:duotone>
              <a:extLst>
                <a:ext uri="{28A0092B-C50C-407E-A947-70E740481C1C}">
                  <a14:useLocalDpi xmlns:a14="http://schemas.microsoft.com/office/drawing/2010/main" val="0"/>
                </a:ext>
              </a:extLst>
            </a:blip>
            <a:srcRect/>
            <a:stretch>
              <a:fillRect/>
            </a:stretch>
          </p:blipFill>
          <p:spPr bwMode="auto">
            <a:xfrm>
              <a:off x="8732184" y="2291096"/>
              <a:ext cx="144000" cy="144000"/>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48" name="Group 47"/>
          <p:cNvGrpSpPr/>
          <p:nvPr/>
        </p:nvGrpSpPr>
        <p:grpSpPr>
          <a:xfrm>
            <a:off x="6159522" y="3344326"/>
            <a:ext cx="401206" cy="394028"/>
            <a:chOff x="9032213" y="2315238"/>
            <a:chExt cx="216000" cy="216000"/>
          </a:xfrm>
        </p:grpSpPr>
        <p:sp>
          <p:nvSpPr>
            <p:cNvPr id="49" name="Freeform 193"/>
            <p:cNvSpPr>
              <a:spLocks noEditPoints="1"/>
            </p:cNvSpPr>
            <p:nvPr/>
          </p:nvSpPr>
          <p:spPr bwMode="auto">
            <a:xfrm>
              <a:off x="9032213" y="2315238"/>
              <a:ext cx="216000" cy="21600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E60F2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pic>
          <p:nvPicPr>
            <p:cNvPr id="50" name="Picture 2" descr="Image result for butterfly icon"/>
            <p:cNvPicPr>
              <a:picLocks noChangeAspect="1" noChangeArrowheads="1"/>
            </p:cNvPicPr>
            <p:nvPr/>
          </p:nvPicPr>
          <p:blipFill>
            <a:blip r:embed="rId5" cstate="print">
              <a:duotone>
                <a:srgbClr val="99999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9051263" y="2344530"/>
              <a:ext cx="180000" cy="180000"/>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51" name="Group 50"/>
          <p:cNvGrpSpPr/>
          <p:nvPr/>
        </p:nvGrpSpPr>
        <p:grpSpPr>
          <a:xfrm>
            <a:off x="6154951" y="4001308"/>
            <a:ext cx="401206" cy="394028"/>
            <a:chOff x="9801301" y="2757961"/>
            <a:chExt cx="216000" cy="216000"/>
          </a:xfrm>
        </p:grpSpPr>
        <p:sp>
          <p:nvSpPr>
            <p:cNvPr id="52" name="Freeform 193"/>
            <p:cNvSpPr>
              <a:spLocks noEditPoints="1"/>
            </p:cNvSpPr>
            <p:nvPr/>
          </p:nvSpPr>
          <p:spPr bwMode="auto">
            <a:xfrm>
              <a:off x="9801301" y="2757961"/>
              <a:ext cx="216000" cy="21600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E60F2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pic>
          <p:nvPicPr>
            <p:cNvPr id="53" name="Picture 52"/>
            <p:cNvPicPr>
              <a:picLocks noChangeAspect="1"/>
            </p:cNvPicPr>
            <p:nvPr/>
          </p:nvPicPr>
          <p:blipFill>
            <a:blip r:embed="rId6" cstate="print">
              <a:duotone>
                <a:srgbClr val="999999">
                  <a:shade val="45000"/>
                  <a:satMod val="135000"/>
                </a:srgbClr>
                <a:prstClr val="white"/>
              </a:duotone>
              <a:extLst>
                <a:ext uri="{28A0092B-C50C-407E-A947-70E740481C1C}">
                  <a14:useLocalDpi xmlns:a14="http://schemas.microsoft.com/office/drawing/2010/main" val="0"/>
                </a:ext>
              </a:extLst>
            </a:blip>
            <a:stretch>
              <a:fillRect/>
            </a:stretch>
          </p:blipFill>
          <p:spPr>
            <a:xfrm>
              <a:off x="9856751" y="2808334"/>
              <a:ext cx="101790" cy="101790"/>
            </a:xfrm>
            <a:prstGeom prst="rect">
              <a:avLst/>
            </a:prstGeom>
          </p:spPr>
        </p:pic>
      </p:grpSp>
      <p:grpSp>
        <p:nvGrpSpPr>
          <p:cNvPr id="54" name="Group 53"/>
          <p:cNvGrpSpPr/>
          <p:nvPr/>
        </p:nvGrpSpPr>
        <p:grpSpPr>
          <a:xfrm>
            <a:off x="6154951" y="4666579"/>
            <a:ext cx="401206" cy="394028"/>
            <a:chOff x="9953701" y="2519355"/>
            <a:chExt cx="216000" cy="216000"/>
          </a:xfrm>
        </p:grpSpPr>
        <p:sp>
          <p:nvSpPr>
            <p:cNvPr id="55" name="Freeform 193"/>
            <p:cNvSpPr>
              <a:spLocks noEditPoints="1"/>
            </p:cNvSpPr>
            <p:nvPr/>
          </p:nvSpPr>
          <p:spPr bwMode="auto">
            <a:xfrm>
              <a:off x="9953701" y="2519355"/>
              <a:ext cx="216000" cy="21600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E60F2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pic>
          <p:nvPicPr>
            <p:cNvPr id="56" name="Picture 55"/>
            <p:cNvPicPr>
              <a:picLocks noChangeAspect="1"/>
            </p:cNvPicPr>
            <p:nvPr/>
          </p:nvPicPr>
          <p:blipFill>
            <a:blip r:embed="rId7">
              <a:clrChange>
                <a:clrFrom>
                  <a:srgbClr val="FFFFFF"/>
                </a:clrFrom>
                <a:clrTo>
                  <a:srgbClr val="FFFFFF">
                    <a:alpha val="0"/>
                  </a:srgbClr>
                </a:clrTo>
              </a:clrChange>
              <a:duotone>
                <a:srgbClr val="808080">
                  <a:shade val="45000"/>
                  <a:satMod val="135000"/>
                </a:srgbClr>
                <a:prstClr val="white"/>
              </a:duotone>
            </a:blip>
            <a:stretch>
              <a:fillRect/>
            </a:stretch>
          </p:blipFill>
          <p:spPr>
            <a:xfrm>
              <a:off x="9972751" y="2528880"/>
              <a:ext cx="176716" cy="196082"/>
            </a:xfrm>
            <a:prstGeom prst="rect">
              <a:avLst/>
            </a:prstGeom>
          </p:spPr>
        </p:pic>
      </p:grpSp>
      <p:grpSp>
        <p:nvGrpSpPr>
          <p:cNvPr id="57" name="Group 56"/>
          <p:cNvGrpSpPr/>
          <p:nvPr/>
        </p:nvGrpSpPr>
        <p:grpSpPr>
          <a:xfrm>
            <a:off x="6162568" y="5352544"/>
            <a:ext cx="401206" cy="394028"/>
            <a:chOff x="10375826" y="2541961"/>
            <a:chExt cx="216000" cy="216000"/>
          </a:xfrm>
        </p:grpSpPr>
        <p:sp>
          <p:nvSpPr>
            <p:cNvPr id="58" name="Freeform 193"/>
            <p:cNvSpPr>
              <a:spLocks noEditPoints="1"/>
            </p:cNvSpPr>
            <p:nvPr/>
          </p:nvSpPr>
          <p:spPr bwMode="auto">
            <a:xfrm>
              <a:off x="10375826" y="2541961"/>
              <a:ext cx="216000" cy="21600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E60F2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pic>
          <p:nvPicPr>
            <p:cNvPr id="59" name="Picture 58"/>
            <p:cNvPicPr>
              <a:picLocks noChangeAspect="1"/>
            </p:cNvPicPr>
            <p:nvPr/>
          </p:nvPicPr>
          <p:blipFill>
            <a:blip r:embed="rId8" cstate="print">
              <a:duotone>
                <a:srgbClr val="999999">
                  <a:shade val="45000"/>
                  <a:satMod val="135000"/>
                </a:srgbClr>
                <a:prstClr val="white"/>
              </a:duotone>
              <a:extLst>
                <a:ext uri="{28A0092B-C50C-407E-A947-70E740481C1C}">
                  <a14:useLocalDpi xmlns:a14="http://schemas.microsoft.com/office/drawing/2010/main" val="0"/>
                </a:ext>
              </a:extLst>
            </a:blip>
            <a:stretch>
              <a:fillRect/>
            </a:stretch>
          </p:blipFill>
          <p:spPr>
            <a:xfrm>
              <a:off x="10425677" y="2595135"/>
              <a:ext cx="118058" cy="118058"/>
            </a:xfrm>
            <a:prstGeom prst="rect">
              <a:avLst/>
            </a:prstGeom>
            <a:ln>
              <a:noFill/>
            </a:ln>
          </p:spPr>
        </p:pic>
      </p:grpSp>
      <p:grpSp>
        <p:nvGrpSpPr>
          <p:cNvPr id="60" name="Group 59"/>
          <p:cNvGrpSpPr/>
          <p:nvPr/>
        </p:nvGrpSpPr>
        <p:grpSpPr>
          <a:xfrm>
            <a:off x="6154951" y="6071868"/>
            <a:ext cx="401206" cy="394028"/>
            <a:chOff x="10239451" y="2592638"/>
            <a:chExt cx="216000" cy="216000"/>
          </a:xfrm>
        </p:grpSpPr>
        <p:pic>
          <p:nvPicPr>
            <p:cNvPr id="61" name="Picture 2" descr="Image result for handshake icon"/>
            <p:cNvPicPr>
              <a:picLocks noChangeAspect="1" noChangeArrowheads="1"/>
            </p:cNvPicPr>
            <p:nvPr/>
          </p:nvPicPr>
          <p:blipFill>
            <a:blip r:embed="rId9" cstate="print">
              <a:duotone>
                <a:srgbClr val="808080">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264606" y="2630911"/>
              <a:ext cx="170119" cy="144000"/>
            </a:xfrm>
            <a:prstGeom prst="rect">
              <a:avLst/>
            </a:prstGeom>
            <a:noFill/>
            <a:extLst>
              <a:ext uri="{909E8E84-426E-40dd-AFC4-6F175D3DCCD1}">
                <a14:hiddenFill xmlns="" xmlns:a14="http://schemas.microsoft.com/office/drawing/2010/main">
                  <a:solidFill>
                    <a:srgbClr val="FFFFFF"/>
                  </a:solidFill>
                </a14:hiddenFill>
              </a:ext>
            </a:extLst>
          </p:spPr>
        </p:pic>
        <p:sp>
          <p:nvSpPr>
            <p:cNvPr id="62" name="Freeform 193"/>
            <p:cNvSpPr>
              <a:spLocks noEditPoints="1"/>
            </p:cNvSpPr>
            <p:nvPr/>
          </p:nvSpPr>
          <p:spPr bwMode="auto">
            <a:xfrm>
              <a:off x="10239451" y="2592638"/>
              <a:ext cx="216000" cy="21600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E60F2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grpSp>
      <p:grpSp>
        <p:nvGrpSpPr>
          <p:cNvPr id="63" name="Group 62"/>
          <p:cNvGrpSpPr/>
          <p:nvPr/>
        </p:nvGrpSpPr>
        <p:grpSpPr>
          <a:xfrm>
            <a:off x="6160207" y="1424748"/>
            <a:ext cx="402388" cy="394028"/>
            <a:chOff x="1603086" y="-674110"/>
            <a:chExt cx="402388" cy="394028"/>
          </a:xfrm>
        </p:grpSpPr>
        <p:sp>
          <p:nvSpPr>
            <p:cNvPr id="64" name="Freeform 903"/>
            <p:cNvSpPr>
              <a:spLocks noEditPoints="1"/>
            </p:cNvSpPr>
            <p:nvPr/>
          </p:nvSpPr>
          <p:spPr bwMode="auto">
            <a:xfrm>
              <a:off x="1603086" y="-674110"/>
              <a:ext cx="402388" cy="394028"/>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E60F2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pic>
          <p:nvPicPr>
            <p:cNvPr id="65" name="Picture 64"/>
            <p:cNvPicPr>
              <a:picLocks noChangeAspect="1"/>
            </p:cNvPicPr>
            <p:nvPr/>
          </p:nvPicPr>
          <p:blipFill>
            <a:blip r:embed="rId10" cstate="print">
              <a:duotone>
                <a:srgbClr val="999999">
                  <a:shade val="45000"/>
                  <a:satMod val="135000"/>
                </a:srgbClr>
                <a:prstClr val="white"/>
              </a:duotone>
              <a:extLst>
                <a:ext uri="{28A0092B-C50C-407E-A947-70E740481C1C}">
                  <a14:useLocalDpi xmlns:a14="http://schemas.microsoft.com/office/drawing/2010/main" val="0"/>
                </a:ext>
              </a:extLst>
            </a:blip>
            <a:stretch>
              <a:fillRect/>
            </a:stretch>
          </p:blipFill>
          <p:spPr>
            <a:xfrm>
              <a:off x="1698042" y="-594686"/>
              <a:ext cx="216016" cy="216016"/>
            </a:xfrm>
            <a:prstGeom prst="rect">
              <a:avLst/>
            </a:prstGeom>
            <a:ln>
              <a:noFill/>
            </a:ln>
          </p:spPr>
        </p:pic>
      </p:grpSp>
      <p:sp>
        <p:nvSpPr>
          <p:cNvPr id="66" name="Text Placeholder 5"/>
          <p:cNvSpPr txBox="1">
            <a:spLocks/>
          </p:cNvSpPr>
          <p:nvPr/>
        </p:nvSpPr>
        <p:spPr>
          <a:xfrm>
            <a:off x="6657552" y="1508204"/>
            <a:ext cx="5276299" cy="307777"/>
          </a:xfrm>
          <a:prstGeom prst="rect">
            <a:avLst/>
          </a:prstGeom>
        </p:spPr>
        <p:txBody>
          <a:bodyPr wrap="square" anchor="ctr">
            <a:spAutoFit/>
          </a:bodyPr>
          <a:lstStyle>
            <a:lvl1pPr marL="0" indent="0" algn="l" defTabSz="914400" rtl="0" eaLnBrk="1" latinLnBrk="0" hangingPunct="1">
              <a:spcBef>
                <a:spcPct val="20000"/>
              </a:spcBef>
              <a:buClr>
                <a:schemeClr val="accent2"/>
              </a:buClr>
              <a:buSzPct val="70000"/>
              <a:buFont typeface="Arial" pitchFamily="34" charset="0"/>
              <a:buNone/>
              <a:defRPr sz="1200" b="0" kern="1200">
                <a:solidFill>
                  <a:schemeClr val="bg2"/>
                </a:solidFill>
                <a:effectLst/>
                <a:latin typeface="Arial" panose="020B0604020202020204" pitchFamily="34" charset="0"/>
                <a:ea typeface="+mn-ea"/>
                <a:cs typeface="Arial" panose="020B0604020202020204"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sz="1400" b="1" dirty="0">
                <a:solidFill>
                  <a:schemeClr val="tx1"/>
                </a:solidFill>
                <a:latin typeface="EYInterstate Light" panose="02000506000000020004" pitchFamily="2" charset="0"/>
              </a:rPr>
              <a:t>Solution orientée utilisateur</a:t>
            </a:r>
          </a:p>
        </p:txBody>
      </p:sp>
      <p:sp>
        <p:nvSpPr>
          <p:cNvPr id="67" name="Text Placeholder 5"/>
          <p:cNvSpPr txBox="1">
            <a:spLocks/>
          </p:cNvSpPr>
          <p:nvPr/>
        </p:nvSpPr>
        <p:spPr>
          <a:xfrm>
            <a:off x="6645609" y="2029437"/>
            <a:ext cx="5276299" cy="523220"/>
          </a:xfrm>
          <a:prstGeom prst="rect">
            <a:avLst/>
          </a:prstGeom>
        </p:spPr>
        <p:txBody>
          <a:bodyPr wrap="square" anchor="ctr">
            <a:spAutoFit/>
          </a:bodyPr>
          <a:lstStyle>
            <a:lvl1pPr marL="0" indent="0" algn="l" defTabSz="914400" rtl="0" eaLnBrk="1" latinLnBrk="0" hangingPunct="1">
              <a:spcBef>
                <a:spcPct val="20000"/>
              </a:spcBef>
              <a:buClr>
                <a:schemeClr val="accent2"/>
              </a:buClr>
              <a:buSzPct val="70000"/>
              <a:buFont typeface="Arial" pitchFamily="34" charset="0"/>
              <a:buNone/>
              <a:defRPr sz="1200" b="0" kern="1200">
                <a:solidFill>
                  <a:schemeClr val="bg2"/>
                </a:solidFill>
                <a:effectLst/>
                <a:latin typeface="Arial" panose="020B0604020202020204" pitchFamily="34" charset="0"/>
                <a:ea typeface="+mn-ea"/>
                <a:cs typeface="Arial" panose="020B0604020202020204"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sz="1400" b="1" dirty="0">
                <a:solidFill>
                  <a:schemeClr val="tx1"/>
                </a:solidFill>
                <a:latin typeface="EYInterstate Light" panose="02000506000000020004" pitchFamily="2" charset="0"/>
              </a:rPr>
              <a:t>Solution intégrée permettant l’harmonisation des opérations </a:t>
            </a:r>
          </a:p>
        </p:txBody>
      </p:sp>
      <p:sp>
        <p:nvSpPr>
          <p:cNvPr id="68" name="Text Placeholder 5"/>
          <p:cNvSpPr txBox="1">
            <a:spLocks/>
          </p:cNvSpPr>
          <p:nvPr/>
        </p:nvSpPr>
        <p:spPr>
          <a:xfrm>
            <a:off x="6645609" y="2800275"/>
            <a:ext cx="5276299" cy="307777"/>
          </a:xfrm>
          <a:prstGeom prst="rect">
            <a:avLst/>
          </a:prstGeom>
        </p:spPr>
        <p:txBody>
          <a:bodyPr wrap="square" anchor="ctr">
            <a:spAutoFit/>
          </a:bodyPr>
          <a:lstStyle>
            <a:lvl1pPr marL="0" indent="0" algn="l" defTabSz="914400" rtl="0" eaLnBrk="1" latinLnBrk="0" hangingPunct="1">
              <a:spcBef>
                <a:spcPct val="20000"/>
              </a:spcBef>
              <a:buClr>
                <a:schemeClr val="accent2"/>
              </a:buClr>
              <a:buSzPct val="70000"/>
              <a:buFont typeface="Arial" pitchFamily="34" charset="0"/>
              <a:buNone/>
              <a:defRPr sz="1200" b="0" kern="1200">
                <a:solidFill>
                  <a:schemeClr val="bg2"/>
                </a:solidFill>
                <a:effectLst/>
                <a:latin typeface="Arial" panose="020B0604020202020204" pitchFamily="34" charset="0"/>
                <a:ea typeface="+mn-ea"/>
                <a:cs typeface="Arial" panose="020B0604020202020204"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sz="1400" b="1" dirty="0">
                <a:solidFill>
                  <a:schemeClr val="tx1"/>
                </a:solidFill>
                <a:latin typeface="EYInterstate Light" panose="02000506000000020004" pitchFamily="2" charset="0"/>
              </a:rPr>
              <a:t>Source d’enregistrement unique</a:t>
            </a:r>
          </a:p>
        </p:txBody>
      </p:sp>
      <p:sp>
        <p:nvSpPr>
          <p:cNvPr id="69" name="Text Placeholder 5"/>
          <p:cNvSpPr txBox="1">
            <a:spLocks/>
          </p:cNvSpPr>
          <p:nvPr/>
        </p:nvSpPr>
        <p:spPr>
          <a:xfrm>
            <a:off x="6645609" y="3345447"/>
            <a:ext cx="5276299" cy="523220"/>
          </a:xfrm>
          <a:prstGeom prst="rect">
            <a:avLst/>
          </a:prstGeom>
        </p:spPr>
        <p:txBody>
          <a:bodyPr wrap="square" anchor="ctr">
            <a:spAutoFit/>
          </a:bodyPr>
          <a:lstStyle>
            <a:lvl1pPr marL="0" indent="0" algn="l" defTabSz="914400" rtl="0" eaLnBrk="1" latinLnBrk="0" hangingPunct="1">
              <a:spcBef>
                <a:spcPct val="20000"/>
              </a:spcBef>
              <a:buClr>
                <a:schemeClr val="accent2"/>
              </a:buClr>
              <a:buSzPct val="70000"/>
              <a:buFont typeface="Arial" pitchFamily="34" charset="0"/>
              <a:buNone/>
              <a:defRPr sz="1200" b="0" kern="1200">
                <a:solidFill>
                  <a:schemeClr val="bg2"/>
                </a:solidFill>
                <a:effectLst/>
                <a:latin typeface="Arial" panose="020B0604020202020204" pitchFamily="34" charset="0"/>
                <a:ea typeface="+mn-ea"/>
                <a:cs typeface="Arial" panose="020B0604020202020204"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sz="1400" b="1" dirty="0">
                <a:solidFill>
                  <a:schemeClr val="tx1"/>
                </a:solidFill>
                <a:latin typeface="EYInterstate Light" panose="02000506000000020004" pitchFamily="2" charset="0"/>
              </a:rPr>
              <a:t>Accessible à tous les utilisateurs finaux indépendamment de la langue ou du lieu</a:t>
            </a:r>
          </a:p>
        </p:txBody>
      </p:sp>
      <p:sp>
        <p:nvSpPr>
          <p:cNvPr id="70" name="Text Placeholder 5"/>
          <p:cNvSpPr txBox="1">
            <a:spLocks/>
          </p:cNvSpPr>
          <p:nvPr/>
        </p:nvSpPr>
        <p:spPr>
          <a:xfrm>
            <a:off x="6648643" y="3998025"/>
            <a:ext cx="5276299" cy="523220"/>
          </a:xfrm>
          <a:prstGeom prst="rect">
            <a:avLst/>
          </a:prstGeom>
        </p:spPr>
        <p:txBody>
          <a:bodyPr wrap="square" anchor="ctr">
            <a:spAutoFit/>
          </a:bodyPr>
          <a:lstStyle>
            <a:lvl1pPr marL="0" indent="0" algn="l" defTabSz="914400" rtl="0" eaLnBrk="1" latinLnBrk="0" hangingPunct="1">
              <a:spcBef>
                <a:spcPct val="20000"/>
              </a:spcBef>
              <a:buClr>
                <a:schemeClr val="accent2"/>
              </a:buClr>
              <a:buSzPct val="70000"/>
              <a:buFont typeface="Arial" pitchFamily="34" charset="0"/>
              <a:buNone/>
              <a:defRPr sz="1200" b="0" kern="1200">
                <a:solidFill>
                  <a:schemeClr val="bg2"/>
                </a:solidFill>
                <a:effectLst/>
                <a:latin typeface="Arial" panose="020B0604020202020204" pitchFamily="34" charset="0"/>
                <a:ea typeface="+mn-ea"/>
                <a:cs typeface="Arial" panose="020B0604020202020204"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sz="1400" b="1" dirty="0">
                <a:solidFill>
                  <a:schemeClr val="tx1"/>
                </a:solidFill>
                <a:latin typeface="EYInterstate Light" panose="02000506000000020004" pitchFamily="2" charset="0"/>
              </a:rPr>
              <a:t>Libre-service simple, assurant l’accès 24 heures sur 24, 7 jours sur 7</a:t>
            </a:r>
          </a:p>
        </p:txBody>
      </p:sp>
      <p:sp>
        <p:nvSpPr>
          <p:cNvPr id="71" name="Text Placeholder 5"/>
          <p:cNvSpPr txBox="1">
            <a:spLocks/>
          </p:cNvSpPr>
          <p:nvPr/>
        </p:nvSpPr>
        <p:spPr>
          <a:xfrm>
            <a:off x="6651477" y="4704237"/>
            <a:ext cx="5276299" cy="307777"/>
          </a:xfrm>
          <a:prstGeom prst="rect">
            <a:avLst/>
          </a:prstGeom>
        </p:spPr>
        <p:txBody>
          <a:bodyPr wrap="square" anchor="ctr">
            <a:spAutoFit/>
          </a:bodyPr>
          <a:lstStyle>
            <a:lvl1pPr marL="0" indent="0" algn="l" defTabSz="914400" rtl="0" eaLnBrk="1" latinLnBrk="0" hangingPunct="1">
              <a:spcBef>
                <a:spcPct val="20000"/>
              </a:spcBef>
              <a:buClr>
                <a:schemeClr val="accent2"/>
              </a:buClr>
              <a:buSzPct val="70000"/>
              <a:buFont typeface="Arial" pitchFamily="34" charset="0"/>
              <a:buNone/>
              <a:defRPr sz="1200" b="0" kern="1200">
                <a:solidFill>
                  <a:schemeClr val="bg2"/>
                </a:solidFill>
                <a:effectLst/>
                <a:latin typeface="Arial" panose="020B0604020202020204" pitchFamily="34" charset="0"/>
                <a:ea typeface="+mn-ea"/>
                <a:cs typeface="Arial" panose="020B0604020202020204"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sz="1400" b="1" dirty="0">
                <a:solidFill>
                  <a:schemeClr val="tx1"/>
                </a:solidFill>
                <a:latin typeface="EYInterstate Light" panose="02000506000000020004" pitchFamily="2" charset="0"/>
              </a:rPr>
              <a:t>Permet la normalisation des processus opérationnels </a:t>
            </a:r>
          </a:p>
        </p:txBody>
      </p:sp>
      <p:sp>
        <p:nvSpPr>
          <p:cNvPr id="72" name="Text Placeholder 5"/>
          <p:cNvSpPr txBox="1">
            <a:spLocks/>
          </p:cNvSpPr>
          <p:nvPr/>
        </p:nvSpPr>
        <p:spPr>
          <a:xfrm>
            <a:off x="6645610" y="5357130"/>
            <a:ext cx="5276299" cy="307777"/>
          </a:xfrm>
          <a:prstGeom prst="rect">
            <a:avLst/>
          </a:prstGeom>
        </p:spPr>
        <p:txBody>
          <a:bodyPr wrap="square" anchor="ctr">
            <a:spAutoFit/>
          </a:bodyPr>
          <a:lstStyle>
            <a:lvl1pPr marL="0" indent="0" algn="l" defTabSz="914400" rtl="0" eaLnBrk="1" latinLnBrk="0" hangingPunct="1">
              <a:spcBef>
                <a:spcPct val="20000"/>
              </a:spcBef>
              <a:buClr>
                <a:schemeClr val="accent2"/>
              </a:buClr>
              <a:buSzPct val="70000"/>
              <a:buFont typeface="Arial" pitchFamily="34" charset="0"/>
              <a:buNone/>
              <a:defRPr sz="1200" b="0" kern="1200">
                <a:solidFill>
                  <a:schemeClr val="bg2"/>
                </a:solidFill>
                <a:effectLst/>
                <a:latin typeface="Arial" panose="020B0604020202020204" pitchFamily="34" charset="0"/>
                <a:ea typeface="+mn-ea"/>
                <a:cs typeface="Arial" panose="020B0604020202020204"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sz="1400" b="1" dirty="0">
                <a:solidFill>
                  <a:schemeClr val="tx1"/>
                </a:solidFill>
                <a:latin typeface="EYInterstate Light" panose="02000506000000020004" pitchFamily="2" charset="0"/>
              </a:rPr>
              <a:t>Appuie notre future façon de travailler</a:t>
            </a:r>
          </a:p>
        </p:txBody>
      </p:sp>
      <p:sp>
        <p:nvSpPr>
          <p:cNvPr id="73" name="Text Placeholder 5"/>
          <p:cNvSpPr txBox="1">
            <a:spLocks/>
          </p:cNvSpPr>
          <p:nvPr/>
        </p:nvSpPr>
        <p:spPr>
          <a:xfrm>
            <a:off x="6622327" y="6007273"/>
            <a:ext cx="5276299" cy="523220"/>
          </a:xfrm>
          <a:prstGeom prst="rect">
            <a:avLst/>
          </a:prstGeom>
        </p:spPr>
        <p:txBody>
          <a:bodyPr wrap="square" anchor="ctr">
            <a:spAutoFit/>
          </a:bodyPr>
          <a:lstStyle>
            <a:lvl1pPr marL="0" indent="0" algn="l" defTabSz="914400" rtl="0" eaLnBrk="1" latinLnBrk="0" hangingPunct="1">
              <a:spcBef>
                <a:spcPct val="20000"/>
              </a:spcBef>
              <a:buClr>
                <a:schemeClr val="accent2"/>
              </a:buClr>
              <a:buSzPct val="70000"/>
              <a:buFont typeface="Arial" pitchFamily="34" charset="0"/>
              <a:buNone/>
              <a:defRPr sz="1200" b="0" kern="1200">
                <a:solidFill>
                  <a:schemeClr val="bg2"/>
                </a:solidFill>
                <a:effectLst/>
                <a:latin typeface="Arial" panose="020B0604020202020204" pitchFamily="34" charset="0"/>
                <a:ea typeface="+mn-ea"/>
                <a:cs typeface="Arial" panose="020B0604020202020204"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sz="1400" b="1" dirty="0">
                <a:solidFill>
                  <a:schemeClr val="tx1"/>
                </a:solidFill>
                <a:latin typeface="EYInterstate Light" panose="02000506000000020004" pitchFamily="2" charset="0"/>
              </a:rPr>
              <a:t>Répond aux normes en matière de numérisation et d’architecture</a:t>
            </a:r>
          </a:p>
        </p:txBody>
      </p:sp>
    </p:spTree>
    <p:extLst>
      <p:ext uri="{BB962C8B-B14F-4D97-AF65-F5344CB8AC3E}">
        <p14:creationId xmlns:p14="http://schemas.microsoft.com/office/powerpoint/2010/main" val="324547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custDataLst>
              <p:tags r:id="rId1"/>
            </p:custDataLst>
          </p:nvPr>
        </p:nvPicPr>
        <p:blipFill>
          <a:blip r:embed="rId4" cstate="email">
            <a:extLst>
              <a:ext uri="{28A0092B-C50C-407E-A947-70E740481C1C}">
                <a14:useLocalDpi xmlns:a14="http://schemas.microsoft.com/office/drawing/2010/main"/>
              </a:ext>
            </a:extLst>
          </a:blip>
          <a:srcRect/>
          <a:stretch>
            <a:fillRect/>
          </a:stretch>
        </p:blipFill>
        <p:spPr>
          <a:xfrm>
            <a:off x="11072361" y="256904"/>
            <a:ext cx="405532" cy="415873"/>
          </a:xfrm>
          <a:custGeom>
            <a:avLst/>
            <a:gdLst>
              <a:gd name="connsiteX0" fmla="*/ 0 w 4541914"/>
              <a:gd name="connsiteY0" fmla="*/ 0 h 4657748"/>
              <a:gd name="connsiteX1" fmla="*/ 4541914 w 4541914"/>
              <a:gd name="connsiteY1" fmla="*/ 0 h 4657748"/>
              <a:gd name="connsiteX2" fmla="*/ 4541914 w 4541914"/>
              <a:gd name="connsiteY2" fmla="*/ 4657748 h 4657748"/>
              <a:gd name="connsiteX3" fmla="*/ 4173919 w 4541914"/>
              <a:gd name="connsiteY3" fmla="*/ 4657748 h 4657748"/>
              <a:gd name="connsiteX4" fmla="*/ 4238022 w 4541914"/>
              <a:gd name="connsiteY4" fmla="*/ 4255645 h 4657748"/>
              <a:gd name="connsiteX5" fmla="*/ 2583394 w 4541914"/>
              <a:gd name="connsiteY5" fmla="*/ 4066960 h 4657748"/>
              <a:gd name="connsiteX6" fmla="*/ 2089908 w 4541914"/>
              <a:gd name="connsiteY6" fmla="*/ 4066960 h 4657748"/>
              <a:gd name="connsiteX7" fmla="*/ 812651 w 4541914"/>
              <a:gd name="connsiteY7" fmla="*/ 4212103 h 4657748"/>
              <a:gd name="connsiteX8" fmla="*/ 449794 w 4541914"/>
              <a:gd name="connsiteY8" fmla="*/ 4212103 h 4657748"/>
              <a:gd name="connsiteX9" fmla="*/ 333679 w 4541914"/>
              <a:gd name="connsiteY9" fmla="*/ 4168560 h 4657748"/>
              <a:gd name="connsiteX10" fmla="*/ 534372 w 4541914"/>
              <a:gd name="connsiteY10" fmla="*/ 4657748 h 4657748"/>
              <a:gd name="connsiteX11" fmla="*/ 0 w 4541914"/>
              <a:gd name="connsiteY11" fmla="*/ 4657748 h 465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41914" h="4657748">
                <a:moveTo>
                  <a:pt x="0" y="0"/>
                </a:moveTo>
                <a:lnTo>
                  <a:pt x="4541914" y="0"/>
                </a:lnTo>
                <a:lnTo>
                  <a:pt x="4541914" y="4657748"/>
                </a:lnTo>
                <a:lnTo>
                  <a:pt x="4173919" y="4657748"/>
                </a:lnTo>
                <a:lnTo>
                  <a:pt x="4238022" y="4255645"/>
                </a:lnTo>
                <a:lnTo>
                  <a:pt x="2583394" y="4066960"/>
                </a:lnTo>
                <a:lnTo>
                  <a:pt x="2089908" y="4066960"/>
                </a:lnTo>
                <a:lnTo>
                  <a:pt x="812651" y="4212103"/>
                </a:lnTo>
                <a:lnTo>
                  <a:pt x="449794" y="4212103"/>
                </a:lnTo>
                <a:lnTo>
                  <a:pt x="333679" y="4168560"/>
                </a:lnTo>
                <a:lnTo>
                  <a:pt x="534372" y="4657748"/>
                </a:lnTo>
                <a:lnTo>
                  <a:pt x="0" y="4657748"/>
                </a:lnTo>
                <a:close/>
              </a:path>
            </a:pathLst>
          </a:custGeom>
        </p:spPr>
      </p:pic>
      <p:sp>
        <p:nvSpPr>
          <p:cNvPr id="11" name="TextBox 10"/>
          <p:cNvSpPr txBox="1"/>
          <p:nvPr>
            <p:custDataLst>
              <p:tags r:id="rId2"/>
            </p:custDataLst>
          </p:nvPr>
        </p:nvSpPr>
        <p:spPr>
          <a:xfrm>
            <a:off x="614566" y="659554"/>
            <a:ext cx="6980034" cy="400110"/>
          </a:xfrm>
          <a:prstGeom prst="rect">
            <a:avLst/>
          </a:prstGeom>
          <a:noFill/>
        </p:spPr>
        <p:txBody>
          <a:bodyPr wrap="square" lIns="0" tIns="0" rIns="0" bIns="0" rtlCol="0" anchor="t" anchorCtr="0">
            <a:spAutoFit/>
          </a:bodyPr>
          <a:lstStyle/>
          <a:p>
            <a:r>
              <a:rPr lang="fr-CA" sz="2600" dirty="0">
                <a:solidFill>
                  <a:srgbClr val="4B4B4B"/>
                </a:solidFill>
                <a:latin typeface="EYInterstate Light" panose="02000506000000020004" pitchFamily="2" charset="0"/>
              </a:rPr>
              <a:t>Leçons apprises </a:t>
            </a:r>
          </a:p>
        </p:txBody>
      </p:sp>
    </p:spTree>
    <p:extLst>
      <p:ext uri="{BB962C8B-B14F-4D97-AF65-F5344CB8AC3E}">
        <p14:creationId xmlns:p14="http://schemas.microsoft.com/office/powerpoint/2010/main" val="3175516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custDataLst>
              <p:tags r:id="rId1"/>
            </p:custDataLst>
          </p:nvPr>
        </p:nvPicPr>
        <p:blipFill>
          <a:blip r:embed="rId4" cstate="email">
            <a:extLst>
              <a:ext uri="{28A0092B-C50C-407E-A947-70E740481C1C}">
                <a14:useLocalDpi xmlns:a14="http://schemas.microsoft.com/office/drawing/2010/main"/>
              </a:ext>
            </a:extLst>
          </a:blip>
          <a:stretch>
            <a:fillRect/>
          </a:stretch>
        </p:blipFill>
        <p:spPr>
          <a:xfrm flipH="1">
            <a:off x="3174" y="0"/>
            <a:ext cx="12203342" cy="6858000"/>
          </a:xfrm>
          <a:prstGeom prst="rect">
            <a:avLst/>
          </a:prstGeom>
        </p:spPr>
      </p:pic>
      <p:sp>
        <p:nvSpPr>
          <p:cNvPr id="38" name="TextBox 37"/>
          <p:cNvSpPr txBox="1"/>
          <p:nvPr>
            <p:custDataLst>
              <p:tags r:id="rId2"/>
            </p:custDataLst>
          </p:nvPr>
        </p:nvSpPr>
        <p:spPr>
          <a:xfrm>
            <a:off x="609600" y="534850"/>
            <a:ext cx="4111634" cy="1231106"/>
          </a:xfrm>
          <a:prstGeom prst="rect">
            <a:avLst/>
          </a:prstGeom>
          <a:noFill/>
        </p:spPr>
        <p:txBody>
          <a:bodyPr wrap="square" lIns="0" tIns="0" rIns="0" bIns="0" rtlCol="0" anchor="t" anchorCtr="0">
            <a:spAutoFit/>
          </a:bodyPr>
          <a:lstStyle/>
          <a:p>
            <a:r>
              <a:rPr lang="fr-CA" sz="6000" dirty="0">
                <a:solidFill>
                  <a:schemeClr val="tx2"/>
                </a:solidFill>
                <a:latin typeface="EYInterstate Light" panose="02000506000000020004" pitchFamily="2" charset="0"/>
              </a:rPr>
              <a:t>Pause</a:t>
            </a:r>
          </a:p>
          <a:p>
            <a:r>
              <a:rPr lang="fr-CA" sz="2000" dirty="0">
                <a:solidFill>
                  <a:schemeClr val="tx2"/>
                </a:solidFill>
                <a:latin typeface="EYInterstate Light" panose="02000506000000020004" pitchFamily="2" charset="0"/>
              </a:rPr>
              <a:t>(15 minutes)</a:t>
            </a:r>
          </a:p>
        </p:txBody>
      </p:sp>
    </p:spTree>
    <p:extLst>
      <p:ext uri="{BB962C8B-B14F-4D97-AF65-F5344CB8AC3E}">
        <p14:creationId xmlns:p14="http://schemas.microsoft.com/office/powerpoint/2010/main" val="2456692277"/>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2" cstate="print">
            <a:extLst>
              <a:ext uri="{28A0092B-C50C-407E-A947-70E740481C1C}">
                <a14:useLocalDpi xmlns:a14="http://schemas.microsoft.com/office/drawing/2010/main" val="0"/>
              </a:ext>
            </a:extLst>
          </a:blip>
          <a:srcRect l="4411" t="9340" r="51" b="10111"/>
          <a:stretch/>
        </p:blipFill>
        <p:spPr>
          <a:xfrm>
            <a:off x="-43543" y="0"/>
            <a:ext cx="12260943" cy="6886020"/>
          </a:xfrm>
          <a:prstGeom prst="rect">
            <a:avLst/>
          </a:prstGeom>
        </p:spPr>
      </p:pic>
      <p:sp>
        <p:nvSpPr>
          <p:cNvPr id="16" name="Freeform 15"/>
          <p:cNvSpPr/>
          <p:nvPr/>
        </p:nvSpPr>
        <p:spPr>
          <a:xfrm flipH="1">
            <a:off x="9816808" y="4138388"/>
            <a:ext cx="977900" cy="2743200"/>
          </a:xfrm>
          <a:custGeom>
            <a:avLst/>
            <a:gdLst>
              <a:gd name="connsiteX0" fmla="*/ 584200 w 977900"/>
              <a:gd name="connsiteY0" fmla="*/ 2743200 h 2743200"/>
              <a:gd name="connsiteX1" fmla="*/ 584200 w 977900"/>
              <a:gd name="connsiteY1" fmla="*/ 2019300 h 2743200"/>
              <a:gd name="connsiteX2" fmla="*/ 977900 w 977900"/>
              <a:gd name="connsiteY2" fmla="*/ 1625600 h 2743200"/>
              <a:gd name="connsiteX3" fmla="*/ 977900 w 977900"/>
              <a:gd name="connsiteY3" fmla="*/ 977900 h 2743200"/>
              <a:gd name="connsiteX4" fmla="*/ 0 w 977900"/>
              <a:gd name="connsiteY4" fmla="*/ 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900" h="2743200">
                <a:moveTo>
                  <a:pt x="584200" y="2743200"/>
                </a:moveTo>
                <a:lnTo>
                  <a:pt x="584200" y="2019300"/>
                </a:lnTo>
                <a:lnTo>
                  <a:pt x="977900" y="1625600"/>
                </a:lnTo>
                <a:lnTo>
                  <a:pt x="977900" y="977900"/>
                </a:lnTo>
                <a:lnTo>
                  <a:pt x="0" y="0"/>
                </a:lnTo>
              </a:path>
            </a:pathLst>
          </a:cu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Oval 16"/>
          <p:cNvSpPr/>
          <p:nvPr/>
        </p:nvSpPr>
        <p:spPr>
          <a:xfrm flipH="1">
            <a:off x="10745494" y="3846288"/>
            <a:ext cx="327026" cy="327026"/>
          </a:xfrm>
          <a:prstGeom prst="ellipse">
            <a:avLst/>
          </a:pr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18" name="Freeform 17"/>
          <p:cNvSpPr/>
          <p:nvPr/>
        </p:nvSpPr>
        <p:spPr>
          <a:xfrm>
            <a:off x="8494061" y="4805138"/>
            <a:ext cx="219075" cy="2076450"/>
          </a:xfrm>
          <a:custGeom>
            <a:avLst/>
            <a:gdLst>
              <a:gd name="connsiteX0" fmla="*/ 0 w 219075"/>
              <a:gd name="connsiteY0" fmla="*/ 2076450 h 2076450"/>
              <a:gd name="connsiteX1" fmla="*/ 0 w 219075"/>
              <a:gd name="connsiteY1" fmla="*/ 219075 h 2076450"/>
              <a:gd name="connsiteX2" fmla="*/ 219075 w 219075"/>
              <a:gd name="connsiteY2" fmla="*/ 0 h 2076450"/>
            </a:gdLst>
            <a:ahLst/>
            <a:cxnLst>
              <a:cxn ang="0">
                <a:pos x="connsiteX0" y="connsiteY0"/>
              </a:cxn>
              <a:cxn ang="0">
                <a:pos x="connsiteX1" y="connsiteY1"/>
              </a:cxn>
              <a:cxn ang="0">
                <a:pos x="connsiteX2" y="connsiteY2"/>
              </a:cxn>
            </a:cxnLst>
            <a:rect l="l" t="t" r="r" b="b"/>
            <a:pathLst>
              <a:path w="219075" h="2076450">
                <a:moveTo>
                  <a:pt x="0" y="2076450"/>
                </a:moveTo>
                <a:lnTo>
                  <a:pt x="0" y="219075"/>
                </a:lnTo>
                <a:lnTo>
                  <a:pt x="219075" y="0"/>
                </a:lnTo>
              </a:path>
            </a:pathLst>
          </a:cu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Oval 18"/>
          <p:cNvSpPr/>
          <p:nvPr/>
        </p:nvSpPr>
        <p:spPr>
          <a:xfrm flipH="1">
            <a:off x="8667096" y="4528913"/>
            <a:ext cx="327026" cy="327026"/>
          </a:xfrm>
          <a:prstGeom prst="ellipse">
            <a:avLst/>
          </a:pr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21" name="Freeform 20"/>
          <p:cNvSpPr/>
          <p:nvPr/>
        </p:nvSpPr>
        <p:spPr>
          <a:xfrm>
            <a:off x="5914835" y="3019592"/>
            <a:ext cx="204396" cy="3861996"/>
          </a:xfrm>
          <a:custGeom>
            <a:avLst/>
            <a:gdLst>
              <a:gd name="connsiteX0" fmla="*/ 204396 w 204396"/>
              <a:gd name="connsiteY0" fmla="*/ 3861996 h 3861996"/>
              <a:gd name="connsiteX1" fmla="*/ 204396 w 204396"/>
              <a:gd name="connsiteY1" fmla="*/ 204396 h 3861996"/>
              <a:gd name="connsiteX2" fmla="*/ 0 w 204396"/>
              <a:gd name="connsiteY2" fmla="*/ 0 h 3861996"/>
            </a:gdLst>
            <a:ahLst/>
            <a:cxnLst>
              <a:cxn ang="0">
                <a:pos x="connsiteX0" y="connsiteY0"/>
              </a:cxn>
              <a:cxn ang="0">
                <a:pos x="connsiteX1" y="connsiteY1"/>
              </a:cxn>
              <a:cxn ang="0">
                <a:pos x="connsiteX2" y="connsiteY2"/>
              </a:cxn>
            </a:cxnLst>
            <a:rect l="l" t="t" r="r" b="b"/>
            <a:pathLst>
              <a:path w="204396" h="3861996">
                <a:moveTo>
                  <a:pt x="204396" y="3861996"/>
                </a:moveTo>
                <a:lnTo>
                  <a:pt x="204396" y="204396"/>
                </a:lnTo>
                <a:lnTo>
                  <a:pt x="0" y="0"/>
                </a:lnTo>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Oval 23"/>
          <p:cNvSpPr/>
          <p:nvPr/>
        </p:nvSpPr>
        <p:spPr>
          <a:xfrm>
            <a:off x="4490201" y="3109688"/>
            <a:ext cx="327026" cy="327026"/>
          </a:xfrm>
          <a:prstGeom prst="ellipse">
            <a:avLst/>
          </a:pr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26" name="Freeform 25"/>
          <p:cNvSpPr/>
          <p:nvPr/>
        </p:nvSpPr>
        <p:spPr>
          <a:xfrm>
            <a:off x="4780200" y="3385913"/>
            <a:ext cx="142875" cy="3495675"/>
          </a:xfrm>
          <a:custGeom>
            <a:avLst/>
            <a:gdLst>
              <a:gd name="connsiteX0" fmla="*/ 142875 w 142875"/>
              <a:gd name="connsiteY0" fmla="*/ 3495675 h 3495675"/>
              <a:gd name="connsiteX1" fmla="*/ 142875 w 142875"/>
              <a:gd name="connsiteY1" fmla="*/ 142875 h 3495675"/>
              <a:gd name="connsiteX2" fmla="*/ 0 w 142875"/>
              <a:gd name="connsiteY2" fmla="*/ 0 h 3495675"/>
            </a:gdLst>
            <a:ahLst/>
            <a:cxnLst>
              <a:cxn ang="0">
                <a:pos x="connsiteX0" y="connsiteY0"/>
              </a:cxn>
              <a:cxn ang="0">
                <a:pos x="connsiteX1" y="connsiteY1"/>
              </a:cxn>
              <a:cxn ang="0">
                <a:pos x="connsiteX2" y="connsiteY2"/>
              </a:cxn>
            </a:cxnLst>
            <a:rect l="l" t="t" r="r" b="b"/>
            <a:pathLst>
              <a:path w="142875" h="3495675">
                <a:moveTo>
                  <a:pt x="142875" y="3495675"/>
                </a:moveTo>
                <a:lnTo>
                  <a:pt x="142875" y="142875"/>
                </a:lnTo>
                <a:lnTo>
                  <a:pt x="0" y="0"/>
                </a:lnTo>
              </a:path>
            </a:pathLst>
          </a:cu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Freeform 28"/>
          <p:cNvSpPr/>
          <p:nvPr/>
        </p:nvSpPr>
        <p:spPr>
          <a:xfrm flipH="1">
            <a:off x="3520403" y="4805138"/>
            <a:ext cx="219075" cy="2076450"/>
          </a:xfrm>
          <a:custGeom>
            <a:avLst/>
            <a:gdLst>
              <a:gd name="connsiteX0" fmla="*/ 0 w 219075"/>
              <a:gd name="connsiteY0" fmla="*/ 2076450 h 2076450"/>
              <a:gd name="connsiteX1" fmla="*/ 0 w 219075"/>
              <a:gd name="connsiteY1" fmla="*/ 219075 h 2076450"/>
              <a:gd name="connsiteX2" fmla="*/ 219075 w 219075"/>
              <a:gd name="connsiteY2" fmla="*/ 0 h 2076450"/>
            </a:gdLst>
            <a:ahLst/>
            <a:cxnLst>
              <a:cxn ang="0">
                <a:pos x="connsiteX0" y="connsiteY0"/>
              </a:cxn>
              <a:cxn ang="0">
                <a:pos x="connsiteX1" y="connsiteY1"/>
              </a:cxn>
              <a:cxn ang="0">
                <a:pos x="connsiteX2" y="connsiteY2"/>
              </a:cxn>
            </a:cxnLst>
            <a:rect l="l" t="t" r="r" b="b"/>
            <a:pathLst>
              <a:path w="219075" h="2076450">
                <a:moveTo>
                  <a:pt x="0" y="2076450"/>
                </a:moveTo>
                <a:lnTo>
                  <a:pt x="0" y="219075"/>
                </a:lnTo>
                <a:lnTo>
                  <a:pt x="219075" y="0"/>
                </a:lnTo>
              </a:path>
            </a:pathLst>
          </a:cu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Oval 29"/>
          <p:cNvSpPr/>
          <p:nvPr/>
        </p:nvSpPr>
        <p:spPr>
          <a:xfrm>
            <a:off x="3239417" y="4528913"/>
            <a:ext cx="327026" cy="327026"/>
          </a:xfrm>
          <a:prstGeom prst="ellipse">
            <a:avLst/>
          </a:pr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27" name="Oval 26"/>
          <p:cNvSpPr/>
          <p:nvPr/>
        </p:nvSpPr>
        <p:spPr>
          <a:xfrm>
            <a:off x="6845197" y="3109688"/>
            <a:ext cx="327026" cy="327026"/>
          </a:xfrm>
          <a:prstGeom prst="ellipse">
            <a:avLst/>
          </a:pr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28" name="Freeform 27"/>
          <p:cNvSpPr/>
          <p:nvPr/>
        </p:nvSpPr>
        <p:spPr>
          <a:xfrm>
            <a:off x="7135196" y="3385913"/>
            <a:ext cx="142875" cy="3495675"/>
          </a:xfrm>
          <a:custGeom>
            <a:avLst/>
            <a:gdLst>
              <a:gd name="connsiteX0" fmla="*/ 142875 w 142875"/>
              <a:gd name="connsiteY0" fmla="*/ 3495675 h 3495675"/>
              <a:gd name="connsiteX1" fmla="*/ 142875 w 142875"/>
              <a:gd name="connsiteY1" fmla="*/ 142875 h 3495675"/>
              <a:gd name="connsiteX2" fmla="*/ 0 w 142875"/>
              <a:gd name="connsiteY2" fmla="*/ 0 h 3495675"/>
            </a:gdLst>
            <a:ahLst/>
            <a:cxnLst>
              <a:cxn ang="0">
                <a:pos x="connsiteX0" y="connsiteY0"/>
              </a:cxn>
              <a:cxn ang="0">
                <a:pos x="connsiteX1" y="connsiteY1"/>
              </a:cxn>
              <a:cxn ang="0">
                <a:pos x="connsiteX2" y="connsiteY2"/>
              </a:cxn>
            </a:cxnLst>
            <a:rect l="l" t="t" r="r" b="b"/>
            <a:pathLst>
              <a:path w="142875" h="3495675">
                <a:moveTo>
                  <a:pt x="142875" y="3495675"/>
                </a:moveTo>
                <a:lnTo>
                  <a:pt x="142875" y="142875"/>
                </a:lnTo>
                <a:lnTo>
                  <a:pt x="0" y="0"/>
                </a:lnTo>
              </a:path>
            </a:pathLst>
          </a:cu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Freeform 30"/>
          <p:cNvSpPr/>
          <p:nvPr/>
        </p:nvSpPr>
        <p:spPr>
          <a:xfrm>
            <a:off x="1555132" y="4138388"/>
            <a:ext cx="977900" cy="2743200"/>
          </a:xfrm>
          <a:custGeom>
            <a:avLst/>
            <a:gdLst>
              <a:gd name="connsiteX0" fmla="*/ 584200 w 977900"/>
              <a:gd name="connsiteY0" fmla="*/ 2743200 h 2743200"/>
              <a:gd name="connsiteX1" fmla="*/ 584200 w 977900"/>
              <a:gd name="connsiteY1" fmla="*/ 2019300 h 2743200"/>
              <a:gd name="connsiteX2" fmla="*/ 977900 w 977900"/>
              <a:gd name="connsiteY2" fmla="*/ 1625600 h 2743200"/>
              <a:gd name="connsiteX3" fmla="*/ 977900 w 977900"/>
              <a:gd name="connsiteY3" fmla="*/ 977900 h 2743200"/>
              <a:gd name="connsiteX4" fmla="*/ 0 w 977900"/>
              <a:gd name="connsiteY4" fmla="*/ 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900" h="2743200">
                <a:moveTo>
                  <a:pt x="584200" y="2743200"/>
                </a:moveTo>
                <a:lnTo>
                  <a:pt x="584200" y="2019300"/>
                </a:lnTo>
                <a:lnTo>
                  <a:pt x="977900" y="1625600"/>
                </a:lnTo>
                <a:lnTo>
                  <a:pt x="977900" y="977900"/>
                </a:lnTo>
                <a:lnTo>
                  <a:pt x="0" y="0"/>
                </a:lnTo>
              </a:path>
            </a:pathLst>
          </a:cu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Freeform 36"/>
          <p:cNvSpPr/>
          <p:nvPr/>
        </p:nvSpPr>
        <p:spPr>
          <a:xfrm rot="10800000">
            <a:off x="-55426" y="-13271"/>
            <a:ext cx="12276000" cy="1786595"/>
          </a:xfrm>
          <a:custGeom>
            <a:avLst/>
            <a:gdLst>
              <a:gd name="connsiteX0" fmla="*/ 12198350 w 12217400"/>
              <a:gd name="connsiteY0" fmla="*/ 1786595 h 1786595"/>
              <a:gd name="connsiteX1" fmla="*/ 0 w 12217400"/>
              <a:gd name="connsiteY1" fmla="*/ 1786595 h 1786595"/>
              <a:gd name="connsiteX2" fmla="*/ 0 w 12217400"/>
              <a:gd name="connsiteY2" fmla="*/ 1017981 h 1786595"/>
              <a:gd name="connsiteX3" fmla="*/ 0 w 12217400"/>
              <a:gd name="connsiteY3" fmla="*/ 1013092 h 1786595"/>
              <a:gd name="connsiteX4" fmla="*/ 0 w 12217400"/>
              <a:gd name="connsiteY4" fmla="*/ 0 h 1786595"/>
              <a:gd name="connsiteX5" fmla="*/ 12158724 w 12217400"/>
              <a:gd name="connsiteY5" fmla="*/ 1013092 h 1786595"/>
              <a:gd name="connsiteX6" fmla="*/ 12198350 w 12217400"/>
              <a:gd name="connsiteY6" fmla="*/ 1013092 h 1786595"/>
              <a:gd name="connsiteX7" fmla="*/ 12198350 w 12217400"/>
              <a:gd name="connsiteY7" fmla="*/ 1016394 h 1786595"/>
              <a:gd name="connsiteX8" fmla="*/ 12217400 w 12217400"/>
              <a:gd name="connsiteY8" fmla="*/ 1017981 h 1786595"/>
              <a:gd name="connsiteX9" fmla="*/ 12198350 w 12217400"/>
              <a:gd name="connsiteY9" fmla="*/ 1017981 h 178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17400" h="1786595">
                <a:moveTo>
                  <a:pt x="12198350" y="1786595"/>
                </a:moveTo>
                <a:lnTo>
                  <a:pt x="0" y="1786595"/>
                </a:lnTo>
                <a:lnTo>
                  <a:pt x="0" y="1017981"/>
                </a:lnTo>
                <a:lnTo>
                  <a:pt x="0" y="1013092"/>
                </a:lnTo>
                <a:lnTo>
                  <a:pt x="0" y="0"/>
                </a:lnTo>
                <a:lnTo>
                  <a:pt x="12158724" y="1013092"/>
                </a:lnTo>
                <a:lnTo>
                  <a:pt x="12198350" y="1013092"/>
                </a:lnTo>
                <a:lnTo>
                  <a:pt x="12198350" y="1016394"/>
                </a:lnTo>
                <a:lnTo>
                  <a:pt x="12217400" y="1017981"/>
                </a:lnTo>
                <a:lnTo>
                  <a:pt x="12198350" y="1017981"/>
                </a:lnTo>
                <a:close/>
              </a:path>
            </a:pathLst>
          </a:custGeom>
          <a:solidFill>
            <a:srgbClr val="969696">
              <a:alpha val="8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ctr"/>
            <a:endParaRPr lang="en-CA" sz="1200" dirty="0">
              <a:solidFill>
                <a:schemeClr val="tx1"/>
              </a:solidFill>
            </a:endParaRPr>
          </a:p>
        </p:txBody>
      </p:sp>
      <p:sp>
        <p:nvSpPr>
          <p:cNvPr id="38" name="TextBox 37"/>
          <p:cNvSpPr txBox="1"/>
          <p:nvPr/>
        </p:nvSpPr>
        <p:spPr>
          <a:xfrm>
            <a:off x="0" y="352216"/>
            <a:ext cx="12198350" cy="400110"/>
          </a:xfrm>
          <a:prstGeom prst="rect">
            <a:avLst/>
          </a:prstGeom>
          <a:noFill/>
        </p:spPr>
        <p:txBody>
          <a:bodyPr wrap="square" lIns="0" tIns="0" rIns="0" bIns="0" rtlCol="0" anchor="t" anchorCtr="0">
            <a:spAutoFit/>
          </a:bodyPr>
          <a:lstStyle/>
          <a:p>
            <a:pPr algn="ctr"/>
            <a:r>
              <a:rPr lang="fr-CA" sz="2600" dirty="0">
                <a:solidFill>
                  <a:schemeClr val="tx2"/>
                </a:solidFill>
                <a:latin typeface="EYInterstate" panose="02000503020000020004" pitchFamily="2" charset="0"/>
              </a:rPr>
              <a:t>Gestion des ressources humaines : aperçu du processus et de la technologie </a:t>
            </a:r>
          </a:p>
        </p:txBody>
      </p:sp>
      <p:sp>
        <p:nvSpPr>
          <p:cNvPr id="23" name="Oval 22"/>
          <p:cNvSpPr/>
          <p:nvPr/>
        </p:nvSpPr>
        <p:spPr>
          <a:xfrm>
            <a:off x="1281818" y="3865854"/>
            <a:ext cx="327026" cy="327026"/>
          </a:xfrm>
          <a:prstGeom prst="ellipse">
            <a:avLst/>
          </a:pr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grpSp>
        <p:nvGrpSpPr>
          <p:cNvPr id="20" name="Group 19"/>
          <p:cNvGrpSpPr/>
          <p:nvPr/>
        </p:nvGrpSpPr>
        <p:grpSpPr>
          <a:xfrm>
            <a:off x="5431798" y="2517189"/>
            <a:ext cx="585235" cy="585235"/>
            <a:chOff x="3057925" y="3581400"/>
            <a:chExt cx="690010" cy="690010"/>
          </a:xfrm>
        </p:grpSpPr>
        <p:sp>
          <p:nvSpPr>
            <p:cNvPr id="25" name="Oval 24"/>
            <p:cNvSpPr/>
            <p:nvPr/>
          </p:nvSpPr>
          <p:spPr>
            <a:xfrm>
              <a:off x="3057925" y="3581400"/>
              <a:ext cx="690010" cy="690010"/>
            </a:xfrm>
            <a:prstGeom prst="ellipse">
              <a:avLst/>
            </a:prstGeom>
            <a:solidFill>
              <a:schemeClr val="tx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050" dirty="0">
                <a:solidFill>
                  <a:schemeClr val="tx1"/>
                </a:solidFill>
              </a:endParaRPr>
            </a:p>
          </p:txBody>
        </p:sp>
        <p:sp>
          <p:nvSpPr>
            <p:cNvPr id="32" name="Text Placeholder 5"/>
            <p:cNvSpPr txBox="1">
              <a:spLocks/>
            </p:cNvSpPr>
            <p:nvPr/>
          </p:nvSpPr>
          <p:spPr>
            <a:xfrm>
              <a:off x="3181612" y="3654246"/>
              <a:ext cx="442635" cy="544317"/>
            </a:xfrm>
            <a:prstGeom prst="rect">
              <a:avLst/>
            </a:prstGeom>
            <a:ln w="28575">
              <a:noFill/>
            </a:ln>
          </p:spPr>
          <p:txBody>
            <a:bodyPr wrap="none" anchor="ctr">
              <a:spAutoFit/>
            </a:bodyPr>
            <a:lstStyle>
              <a:lvl1pPr marL="0" indent="0" algn="ctr" defTabSz="914400" rtl="0" eaLnBrk="1" latinLnBrk="0" hangingPunct="1">
                <a:spcBef>
                  <a:spcPct val="20000"/>
                </a:spcBef>
                <a:buClr>
                  <a:schemeClr val="accent2"/>
                </a:buClr>
                <a:buSzPct val="70000"/>
                <a:buFont typeface="Arial" pitchFamily="34" charset="0"/>
                <a:buNone/>
                <a:defRPr sz="2000" b="0" kern="1200">
                  <a:solidFill>
                    <a:schemeClr val="accent1"/>
                  </a:solidFill>
                  <a:effectLst/>
                  <a:latin typeface="Arial" panose="020B0604020202020204" pitchFamily="34" charset="0"/>
                  <a:ea typeface="+mn-ea"/>
                  <a:cs typeface="Arial" panose="020B0604020202020204"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a:solidFill>
                    <a:srgbClr val="4B4B4B"/>
                  </a:solidFill>
                  <a:latin typeface="EYInterstate Light" panose="02000506000000020004" pitchFamily="2" charset="0"/>
                </a:rPr>
                <a:t>4</a:t>
              </a:r>
            </a:p>
          </p:txBody>
        </p:sp>
      </p:grpSp>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r="50038"/>
          <a:stretch/>
        </p:blipFill>
        <p:spPr>
          <a:xfrm>
            <a:off x="11558294" y="133702"/>
            <a:ext cx="646406" cy="1450839"/>
          </a:xfrm>
          <a:prstGeom prst="rect">
            <a:avLst/>
          </a:prstGeom>
        </p:spPr>
      </p:pic>
    </p:spTree>
    <p:extLst>
      <p:ext uri="{BB962C8B-B14F-4D97-AF65-F5344CB8AC3E}">
        <p14:creationId xmlns:p14="http://schemas.microsoft.com/office/powerpoint/2010/main" val="2389186074"/>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14565" y="659554"/>
            <a:ext cx="10582797" cy="400110"/>
          </a:xfrm>
          <a:prstGeom prst="rect">
            <a:avLst/>
          </a:prstGeom>
          <a:noFill/>
        </p:spPr>
        <p:txBody>
          <a:bodyPr wrap="square" lIns="0" tIns="0" rIns="0" bIns="0" rtlCol="0" anchor="t" anchorCtr="0">
            <a:spAutoFit/>
          </a:bodyPr>
          <a:lstStyle/>
          <a:p>
            <a:r>
              <a:rPr lang="fr-CA" sz="2600" dirty="0">
                <a:solidFill>
                  <a:srgbClr val="4B4B4B"/>
                </a:solidFill>
                <a:latin typeface="EYInterstate Light" panose="02000506000000020004" pitchFamily="2" charset="0"/>
              </a:rPr>
              <a:t>Valeur d’une solution moderne de gestion des ressources humaines </a:t>
            </a:r>
          </a:p>
        </p:txBody>
      </p:sp>
      <p:sp>
        <p:nvSpPr>
          <p:cNvPr id="102" name="TextBox 101"/>
          <p:cNvSpPr txBox="1"/>
          <p:nvPr/>
        </p:nvSpPr>
        <p:spPr>
          <a:xfrm>
            <a:off x="614566" y="1140060"/>
            <a:ext cx="4687982" cy="246221"/>
          </a:xfrm>
          <a:prstGeom prst="rect">
            <a:avLst/>
          </a:prstGeom>
          <a:noFill/>
        </p:spPr>
        <p:txBody>
          <a:bodyPr wrap="none" lIns="0" tIns="0" rIns="0" bIns="0" rtlCol="0" anchor="t" anchorCtr="0">
            <a:spAutoFit/>
          </a:bodyPr>
          <a:lstStyle/>
          <a:p>
            <a:r>
              <a:rPr lang="fr-CA" sz="1600" dirty="0">
                <a:solidFill>
                  <a:schemeClr val="tx2">
                    <a:lumMod val="50000"/>
                  </a:schemeClr>
                </a:solidFill>
                <a:latin typeface="EYInterstate Light" panose="02000506000000020004" pitchFamily="2" charset="0"/>
              </a:rPr>
              <a:t>La bonne stratégie peut procurer divers avantages</a:t>
            </a:r>
            <a:endParaRPr lang="fr-CA" sz="1600" dirty="0">
              <a:solidFill>
                <a:srgbClr val="969696"/>
              </a:solidFill>
              <a:latin typeface="EYInterstate Light" panose="02000506000000020004" pitchFamily="2" charset="0"/>
            </a:endParaRPr>
          </a:p>
        </p:txBody>
      </p:sp>
      <p:sp>
        <p:nvSpPr>
          <p:cNvPr id="81" name="Oval 80"/>
          <p:cNvSpPr/>
          <p:nvPr/>
        </p:nvSpPr>
        <p:spPr>
          <a:xfrm>
            <a:off x="4493733" y="3932467"/>
            <a:ext cx="1230611" cy="1218350"/>
          </a:xfrm>
          <a:prstGeom prst="ellipse">
            <a:avLst/>
          </a:prstGeom>
          <a:noFill/>
          <a:ln w="9525">
            <a:solidFill>
              <a:srgbClr val="96969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IN" sz="1100" dirty="0">
              <a:solidFill>
                <a:sysClr val="windowText" lastClr="000000"/>
              </a:solidFill>
              <a:latin typeface="EYInterstate Light" panose="02000506000000020004" pitchFamily="2" charset="0"/>
            </a:endParaRPr>
          </a:p>
        </p:txBody>
      </p:sp>
      <p:sp>
        <p:nvSpPr>
          <p:cNvPr id="35" name="Oval 34"/>
          <p:cNvSpPr/>
          <p:nvPr/>
        </p:nvSpPr>
        <p:spPr>
          <a:xfrm>
            <a:off x="4493733" y="2271919"/>
            <a:ext cx="1230611" cy="1218350"/>
          </a:xfrm>
          <a:prstGeom prst="ellipse">
            <a:avLst/>
          </a:prstGeom>
          <a:noFill/>
          <a:ln w="9525">
            <a:solidFill>
              <a:srgbClr val="96969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IN" sz="1100" dirty="0">
              <a:solidFill>
                <a:sysClr val="windowText" lastClr="000000"/>
              </a:solidFill>
              <a:latin typeface="EYInterstate Light" panose="02000506000000020004" pitchFamily="2" charset="0"/>
            </a:endParaRPr>
          </a:p>
        </p:txBody>
      </p:sp>
      <p:sp>
        <p:nvSpPr>
          <p:cNvPr id="50" name="Oval 49"/>
          <p:cNvSpPr/>
          <p:nvPr/>
        </p:nvSpPr>
        <p:spPr>
          <a:xfrm>
            <a:off x="4908550" y="2087539"/>
            <a:ext cx="408526" cy="408526"/>
          </a:xfrm>
          <a:prstGeom prst="ellipse">
            <a:avLst/>
          </a:prstGeom>
          <a:solidFill>
            <a:schemeClr val="tx2"/>
          </a:solidFill>
          <a:ln w="9525">
            <a:solidFill>
              <a:srgbClr val="E60F2D"/>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57" name="Oval 56"/>
          <p:cNvSpPr/>
          <p:nvPr/>
        </p:nvSpPr>
        <p:spPr>
          <a:xfrm>
            <a:off x="4905375" y="3759258"/>
            <a:ext cx="408526" cy="408526"/>
          </a:xfrm>
          <a:prstGeom prst="ellipse">
            <a:avLst/>
          </a:prstGeom>
          <a:solidFill>
            <a:schemeClr val="tx2"/>
          </a:solidFill>
          <a:ln w="9525">
            <a:solidFill>
              <a:srgbClr val="E60F2D"/>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82" name="Rechteck 24"/>
          <p:cNvSpPr/>
          <p:nvPr/>
        </p:nvSpPr>
        <p:spPr bwMode="gray">
          <a:xfrm>
            <a:off x="4606343" y="4254256"/>
            <a:ext cx="1204566" cy="620170"/>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wrap="square">
            <a:spAutoFit/>
          </a:bodyPr>
          <a:lstStyle/>
          <a:p>
            <a:pPr algn="ctr">
              <a:lnSpc>
                <a:spcPct val="95000"/>
              </a:lnSpc>
              <a:spcAft>
                <a:spcPts val="450"/>
              </a:spcAft>
              <a:defRPr/>
            </a:pPr>
            <a:r>
              <a:rPr lang="fr-CA" sz="1200" dirty="0">
                <a:solidFill>
                  <a:schemeClr val="tx1"/>
                </a:solidFill>
                <a:latin typeface="EYInterstate Light" panose="02000506000000020004" pitchFamily="2" charset="0"/>
              </a:rPr>
              <a:t>Réduction du risque opérationnel</a:t>
            </a:r>
          </a:p>
        </p:txBody>
      </p:sp>
      <p:sp>
        <p:nvSpPr>
          <p:cNvPr id="37" name="Rechteck 24"/>
          <p:cNvSpPr/>
          <p:nvPr/>
        </p:nvSpPr>
        <p:spPr bwMode="gray">
          <a:xfrm>
            <a:off x="4407167" y="2674115"/>
            <a:ext cx="1403742" cy="444737"/>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wrap="square">
            <a:spAutoFit/>
          </a:bodyPr>
          <a:lstStyle/>
          <a:p>
            <a:pPr algn="ctr">
              <a:lnSpc>
                <a:spcPct val="95000"/>
              </a:lnSpc>
              <a:spcAft>
                <a:spcPts val="450"/>
              </a:spcAft>
              <a:defRPr/>
            </a:pPr>
            <a:r>
              <a:rPr lang="fr-CA" sz="1200" dirty="0">
                <a:solidFill>
                  <a:schemeClr val="tx1"/>
                </a:solidFill>
                <a:latin typeface="EYInterstate Light" panose="02000506000000020004" pitchFamily="2" charset="0"/>
              </a:rPr>
              <a:t>Normalisation des processus</a:t>
            </a:r>
          </a:p>
        </p:txBody>
      </p:sp>
      <p:sp>
        <p:nvSpPr>
          <p:cNvPr id="84" name="Freeform 96"/>
          <p:cNvSpPr>
            <a:spLocks noChangeAspect="1" noEditPoints="1"/>
          </p:cNvSpPr>
          <p:nvPr/>
        </p:nvSpPr>
        <p:spPr bwMode="auto">
          <a:xfrm>
            <a:off x="4977526" y="3822994"/>
            <a:ext cx="266690" cy="285148"/>
          </a:xfrm>
          <a:custGeom>
            <a:avLst/>
            <a:gdLst>
              <a:gd name="T0" fmla="*/ 730 w 730"/>
              <a:gd name="T1" fmla="*/ 386 h 780"/>
              <a:gd name="T2" fmla="*/ 677 w 730"/>
              <a:gd name="T3" fmla="*/ 198 h 780"/>
              <a:gd name="T4" fmla="*/ 476 w 730"/>
              <a:gd name="T5" fmla="*/ 46 h 780"/>
              <a:gd name="T6" fmla="*/ 659 w 730"/>
              <a:gd name="T7" fmla="*/ 195 h 780"/>
              <a:gd name="T8" fmla="*/ 523 w 730"/>
              <a:gd name="T9" fmla="*/ 163 h 780"/>
              <a:gd name="T10" fmla="*/ 510 w 730"/>
              <a:gd name="T11" fmla="*/ 169 h 780"/>
              <a:gd name="T12" fmla="*/ 372 w 730"/>
              <a:gd name="T13" fmla="*/ 195 h 780"/>
              <a:gd name="T14" fmla="*/ 365 w 730"/>
              <a:gd name="T15" fmla="*/ 22 h 780"/>
              <a:gd name="T16" fmla="*/ 52 w 730"/>
              <a:gd name="T17" fmla="*/ 200 h 780"/>
              <a:gd name="T18" fmla="*/ 52 w 730"/>
              <a:gd name="T19" fmla="*/ 574 h 780"/>
              <a:gd name="T20" fmla="*/ 247 w 730"/>
              <a:gd name="T21" fmla="*/ 732 h 780"/>
              <a:gd name="T22" fmla="*/ 256 w 730"/>
              <a:gd name="T23" fmla="*/ 727 h 780"/>
              <a:gd name="T24" fmla="*/ 71 w 730"/>
              <a:gd name="T25" fmla="*/ 577 h 780"/>
              <a:gd name="T26" fmla="*/ 207 w 730"/>
              <a:gd name="T27" fmla="*/ 608 h 780"/>
              <a:gd name="T28" fmla="*/ 216 w 730"/>
              <a:gd name="T29" fmla="*/ 612 h 780"/>
              <a:gd name="T30" fmla="*/ 210 w 730"/>
              <a:gd name="T31" fmla="*/ 577 h 780"/>
              <a:gd name="T32" fmla="*/ 358 w 730"/>
              <a:gd name="T33" fmla="*/ 744 h 780"/>
              <a:gd name="T34" fmla="*/ 677 w 730"/>
              <a:gd name="T35" fmla="*/ 575 h 780"/>
              <a:gd name="T36" fmla="*/ 564 w 730"/>
              <a:gd name="T37" fmla="*/ 393 h 780"/>
              <a:gd name="T38" fmla="*/ 668 w 730"/>
              <a:gd name="T39" fmla="*/ 563 h 780"/>
              <a:gd name="T40" fmla="*/ 564 w 730"/>
              <a:gd name="T41" fmla="*/ 393 h 780"/>
              <a:gd name="T42" fmla="*/ 372 w 730"/>
              <a:gd name="T43" fmla="*/ 563 h 780"/>
              <a:gd name="T44" fmla="*/ 550 w 730"/>
              <a:gd name="T45" fmla="*/ 393 h 780"/>
              <a:gd name="T46" fmla="*/ 668 w 730"/>
              <a:gd name="T47" fmla="*/ 209 h 780"/>
              <a:gd name="T48" fmla="*/ 564 w 730"/>
              <a:gd name="T49" fmla="*/ 379 h 780"/>
              <a:gd name="T50" fmla="*/ 668 w 730"/>
              <a:gd name="T51" fmla="*/ 209 h 780"/>
              <a:gd name="T52" fmla="*/ 550 w 730"/>
              <a:gd name="T53" fmla="*/ 379 h 780"/>
              <a:gd name="T54" fmla="*/ 372 w 730"/>
              <a:gd name="T55" fmla="*/ 209 h 780"/>
              <a:gd name="T56" fmla="*/ 14 w 730"/>
              <a:gd name="T57" fmla="*/ 379 h 780"/>
              <a:gd name="T58" fmla="*/ 191 w 730"/>
              <a:gd name="T59" fmla="*/ 209 h 780"/>
              <a:gd name="T60" fmla="*/ 14 w 730"/>
              <a:gd name="T61" fmla="*/ 379 h 780"/>
              <a:gd name="T62" fmla="*/ 358 w 730"/>
              <a:gd name="T63" fmla="*/ 209 h 780"/>
              <a:gd name="T64" fmla="*/ 180 w 730"/>
              <a:gd name="T65" fmla="*/ 379 h 780"/>
              <a:gd name="T66" fmla="*/ 210 w 730"/>
              <a:gd name="T67" fmla="*/ 195 h 780"/>
              <a:gd name="T68" fmla="*/ 358 w 730"/>
              <a:gd name="T69" fmla="*/ 195 h 780"/>
              <a:gd name="T70" fmla="*/ 299 w 730"/>
              <a:gd name="T71" fmla="*/ 42 h 780"/>
              <a:gd name="T72" fmla="*/ 195 w 730"/>
              <a:gd name="T73" fmla="*/ 195 h 780"/>
              <a:gd name="T74" fmla="*/ 299 w 730"/>
              <a:gd name="T75" fmla="*/ 42 h 780"/>
              <a:gd name="T76" fmla="*/ 14 w 730"/>
              <a:gd name="T77" fmla="*/ 393 h 780"/>
              <a:gd name="T78" fmla="*/ 191 w 730"/>
              <a:gd name="T79" fmla="*/ 563 h 780"/>
              <a:gd name="T80" fmla="*/ 205 w 730"/>
              <a:gd name="T81" fmla="*/ 563 h 780"/>
              <a:gd name="T82" fmla="*/ 358 w 730"/>
              <a:gd name="T83" fmla="*/ 393 h 780"/>
              <a:gd name="T84" fmla="*/ 205 w 730"/>
              <a:gd name="T85" fmla="*/ 563 h 780"/>
              <a:gd name="T86" fmla="*/ 372 w 730"/>
              <a:gd name="T87" fmla="*/ 737 h 780"/>
              <a:gd name="T88" fmla="*/ 520 w 730"/>
              <a:gd name="T89" fmla="*/ 577 h 780"/>
              <a:gd name="T90" fmla="*/ 507 w 730"/>
              <a:gd name="T91" fmla="*/ 643 h 780"/>
              <a:gd name="T92" fmla="*/ 659 w 730"/>
              <a:gd name="T93" fmla="*/ 577 h 780"/>
              <a:gd name="T94" fmla="*/ 324 w 730"/>
              <a:gd name="T95" fmla="*/ 740 h 780"/>
              <a:gd name="T96" fmla="*/ 321 w 730"/>
              <a:gd name="T97" fmla="*/ 752 h 780"/>
              <a:gd name="T98" fmla="*/ 194 w 730"/>
              <a:gd name="T99" fmla="*/ 780 h 780"/>
              <a:gd name="T100" fmla="*/ 193 w 730"/>
              <a:gd name="T101" fmla="*/ 766 h 780"/>
              <a:gd name="T102" fmla="*/ 227 w 730"/>
              <a:gd name="T103" fmla="*/ 653 h 780"/>
              <a:gd name="T104" fmla="*/ 238 w 730"/>
              <a:gd name="T105" fmla="*/ 643 h 780"/>
              <a:gd name="T106" fmla="*/ 416 w 730"/>
              <a:gd name="T107" fmla="*/ 38 h 780"/>
              <a:gd name="T108" fmla="*/ 420 w 730"/>
              <a:gd name="T109" fmla="*/ 27 h 780"/>
              <a:gd name="T110" fmla="*/ 540 w 730"/>
              <a:gd name="T111" fmla="*/ 7 h 780"/>
              <a:gd name="T112" fmla="*/ 435 w 730"/>
              <a:gd name="T113" fmla="*/ 38 h 780"/>
              <a:gd name="T114" fmla="*/ 504 w 730"/>
              <a:gd name="T115" fmla="*/ 125 h 780"/>
              <a:gd name="T116" fmla="*/ 494 w 730"/>
              <a:gd name="T117" fmla="*/ 125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0" h="780">
                <a:moveTo>
                  <a:pt x="678" y="573"/>
                </a:moveTo>
                <a:cubicBezTo>
                  <a:pt x="711" y="518"/>
                  <a:pt x="730" y="454"/>
                  <a:pt x="730" y="386"/>
                </a:cubicBezTo>
                <a:cubicBezTo>
                  <a:pt x="730" y="319"/>
                  <a:pt x="711" y="255"/>
                  <a:pt x="678" y="200"/>
                </a:cubicBezTo>
                <a:cubicBezTo>
                  <a:pt x="678" y="199"/>
                  <a:pt x="678" y="199"/>
                  <a:pt x="677" y="198"/>
                </a:cubicBezTo>
                <a:cubicBezTo>
                  <a:pt x="634" y="127"/>
                  <a:pt x="567" y="70"/>
                  <a:pt x="485" y="42"/>
                </a:cubicBezTo>
                <a:cubicBezTo>
                  <a:pt x="481" y="41"/>
                  <a:pt x="477" y="42"/>
                  <a:pt x="476" y="46"/>
                </a:cubicBezTo>
                <a:cubicBezTo>
                  <a:pt x="475" y="50"/>
                  <a:pt x="476" y="54"/>
                  <a:pt x="480" y="55"/>
                </a:cubicBezTo>
                <a:cubicBezTo>
                  <a:pt x="556" y="81"/>
                  <a:pt x="618" y="131"/>
                  <a:pt x="659" y="195"/>
                </a:cubicBezTo>
                <a:cubicBezTo>
                  <a:pt x="535" y="195"/>
                  <a:pt x="535" y="195"/>
                  <a:pt x="535" y="195"/>
                </a:cubicBezTo>
                <a:cubicBezTo>
                  <a:pt x="531" y="184"/>
                  <a:pt x="527" y="174"/>
                  <a:pt x="523" y="163"/>
                </a:cubicBezTo>
                <a:cubicBezTo>
                  <a:pt x="521" y="160"/>
                  <a:pt x="517" y="158"/>
                  <a:pt x="514" y="159"/>
                </a:cubicBezTo>
                <a:cubicBezTo>
                  <a:pt x="510" y="161"/>
                  <a:pt x="508" y="165"/>
                  <a:pt x="510" y="169"/>
                </a:cubicBezTo>
                <a:cubicBezTo>
                  <a:pt x="514" y="177"/>
                  <a:pt x="517" y="186"/>
                  <a:pt x="520" y="195"/>
                </a:cubicBezTo>
                <a:cubicBezTo>
                  <a:pt x="372" y="195"/>
                  <a:pt x="372" y="195"/>
                  <a:pt x="372" y="195"/>
                </a:cubicBezTo>
                <a:cubicBezTo>
                  <a:pt x="372" y="29"/>
                  <a:pt x="372" y="29"/>
                  <a:pt x="372" y="29"/>
                </a:cubicBezTo>
                <a:cubicBezTo>
                  <a:pt x="372" y="25"/>
                  <a:pt x="369" y="22"/>
                  <a:pt x="365" y="22"/>
                </a:cubicBezTo>
                <a:cubicBezTo>
                  <a:pt x="233" y="22"/>
                  <a:pt x="117" y="92"/>
                  <a:pt x="53" y="198"/>
                </a:cubicBezTo>
                <a:cubicBezTo>
                  <a:pt x="52" y="199"/>
                  <a:pt x="52" y="199"/>
                  <a:pt x="52" y="200"/>
                </a:cubicBezTo>
                <a:cubicBezTo>
                  <a:pt x="19" y="255"/>
                  <a:pt x="0" y="318"/>
                  <a:pt x="0" y="386"/>
                </a:cubicBezTo>
                <a:cubicBezTo>
                  <a:pt x="0" y="454"/>
                  <a:pt x="19" y="519"/>
                  <a:pt x="52" y="574"/>
                </a:cubicBezTo>
                <a:cubicBezTo>
                  <a:pt x="52" y="574"/>
                  <a:pt x="52" y="574"/>
                  <a:pt x="52" y="574"/>
                </a:cubicBezTo>
                <a:cubicBezTo>
                  <a:pt x="96" y="646"/>
                  <a:pt x="164" y="703"/>
                  <a:pt x="247" y="732"/>
                </a:cubicBezTo>
                <a:cubicBezTo>
                  <a:pt x="248" y="732"/>
                  <a:pt x="248" y="732"/>
                  <a:pt x="249" y="732"/>
                </a:cubicBezTo>
                <a:cubicBezTo>
                  <a:pt x="252" y="732"/>
                  <a:pt x="255" y="730"/>
                  <a:pt x="256" y="727"/>
                </a:cubicBezTo>
                <a:cubicBezTo>
                  <a:pt x="257" y="724"/>
                  <a:pt x="255" y="720"/>
                  <a:pt x="251" y="718"/>
                </a:cubicBezTo>
                <a:cubicBezTo>
                  <a:pt x="175" y="692"/>
                  <a:pt x="113" y="642"/>
                  <a:pt x="71" y="577"/>
                </a:cubicBezTo>
                <a:cubicBezTo>
                  <a:pt x="195" y="577"/>
                  <a:pt x="195" y="577"/>
                  <a:pt x="195" y="577"/>
                </a:cubicBezTo>
                <a:cubicBezTo>
                  <a:pt x="199" y="588"/>
                  <a:pt x="202" y="598"/>
                  <a:pt x="207" y="608"/>
                </a:cubicBezTo>
                <a:cubicBezTo>
                  <a:pt x="208" y="611"/>
                  <a:pt x="210" y="612"/>
                  <a:pt x="213" y="612"/>
                </a:cubicBezTo>
                <a:cubicBezTo>
                  <a:pt x="214" y="612"/>
                  <a:pt x="215" y="612"/>
                  <a:pt x="216" y="612"/>
                </a:cubicBezTo>
                <a:cubicBezTo>
                  <a:pt x="219" y="610"/>
                  <a:pt x="221" y="606"/>
                  <a:pt x="219" y="603"/>
                </a:cubicBezTo>
                <a:cubicBezTo>
                  <a:pt x="216" y="594"/>
                  <a:pt x="213" y="586"/>
                  <a:pt x="210" y="577"/>
                </a:cubicBezTo>
                <a:cubicBezTo>
                  <a:pt x="358" y="577"/>
                  <a:pt x="358" y="577"/>
                  <a:pt x="358" y="577"/>
                </a:cubicBezTo>
                <a:cubicBezTo>
                  <a:pt x="358" y="744"/>
                  <a:pt x="358" y="744"/>
                  <a:pt x="358" y="744"/>
                </a:cubicBezTo>
                <a:cubicBezTo>
                  <a:pt x="358" y="748"/>
                  <a:pt x="361" y="751"/>
                  <a:pt x="365" y="751"/>
                </a:cubicBezTo>
                <a:cubicBezTo>
                  <a:pt x="497" y="751"/>
                  <a:pt x="613" y="680"/>
                  <a:pt x="677" y="575"/>
                </a:cubicBezTo>
                <a:cubicBezTo>
                  <a:pt x="678" y="574"/>
                  <a:pt x="678" y="574"/>
                  <a:pt x="678" y="573"/>
                </a:cubicBezTo>
                <a:close/>
                <a:moveTo>
                  <a:pt x="564" y="393"/>
                </a:moveTo>
                <a:cubicBezTo>
                  <a:pt x="716" y="393"/>
                  <a:pt x="716" y="393"/>
                  <a:pt x="716" y="393"/>
                </a:cubicBezTo>
                <a:cubicBezTo>
                  <a:pt x="714" y="455"/>
                  <a:pt x="697" y="513"/>
                  <a:pt x="668" y="563"/>
                </a:cubicBezTo>
                <a:cubicBezTo>
                  <a:pt x="539" y="563"/>
                  <a:pt x="539" y="563"/>
                  <a:pt x="539" y="563"/>
                </a:cubicBezTo>
                <a:cubicBezTo>
                  <a:pt x="555" y="512"/>
                  <a:pt x="564" y="454"/>
                  <a:pt x="564" y="393"/>
                </a:cubicBezTo>
                <a:close/>
                <a:moveTo>
                  <a:pt x="525" y="563"/>
                </a:moveTo>
                <a:cubicBezTo>
                  <a:pt x="372" y="563"/>
                  <a:pt x="372" y="563"/>
                  <a:pt x="372" y="563"/>
                </a:cubicBezTo>
                <a:cubicBezTo>
                  <a:pt x="372" y="393"/>
                  <a:pt x="372" y="393"/>
                  <a:pt x="372" y="393"/>
                </a:cubicBezTo>
                <a:cubicBezTo>
                  <a:pt x="550" y="393"/>
                  <a:pt x="550" y="393"/>
                  <a:pt x="550" y="393"/>
                </a:cubicBezTo>
                <a:cubicBezTo>
                  <a:pt x="550" y="455"/>
                  <a:pt x="540" y="513"/>
                  <a:pt x="525" y="563"/>
                </a:cubicBezTo>
                <a:close/>
                <a:moveTo>
                  <a:pt x="668" y="209"/>
                </a:moveTo>
                <a:cubicBezTo>
                  <a:pt x="697" y="260"/>
                  <a:pt x="714" y="318"/>
                  <a:pt x="716" y="379"/>
                </a:cubicBezTo>
                <a:cubicBezTo>
                  <a:pt x="564" y="379"/>
                  <a:pt x="564" y="379"/>
                  <a:pt x="564" y="379"/>
                </a:cubicBezTo>
                <a:cubicBezTo>
                  <a:pt x="564" y="319"/>
                  <a:pt x="555" y="261"/>
                  <a:pt x="539" y="209"/>
                </a:cubicBezTo>
                <a:lnTo>
                  <a:pt x="668" y="209"/>
                </a:lnTo>
                <a:close/>
                <a:moveTo>
                  <a:pt x="525" y="209"/>
                </a:moveTo>
                <a:cubicBezTo>
                  <a:pt x="541" y="261"/>
                  <a:pt x="550" y="319"/>
                  <a:pt x="550" y="379"/>
                </a:cubicBezTo>
                <a:cubicBezTo>
                  <a:pt x="372" y="379"/>
                  <a:pt x="372" y="379"/>
                  <a:pt x="372" y="379"/>
                </a:cubicBezTo>
                <a:cubicBezTo>
                  <a:pt x="372" y="209"/>
                  <a:pt x="372" y="209"/>
                  <a:pt x="372" y="209"/>
                </a:cubicBezTo>
                <a:lnTo>
                  <a:pt x="525" y="209"/>
                </a:lnTo>
                <a:close/>
                <a:moveTo>
                  <a:pt x="14" y="379"/>
                </a:moveTo>
                <a:cubicBezTo>
                  <a:pt x="16" y="318"/>
                  <a:pt x="33" y="260"/>
                  <a:pt x="62" y="209"/>
                </a:cubicBezTo>
                <a:cubicBezTo>
                  <a:pt x="191" y="209"/>
                  <a:pt x="191" y="209"/>
                  <a:pt x="191" y="209"/>
                </a:cubicBezTo>
                <a:cubicBezTo>
                  <a:pt x="175" y="261"/>
                  <a:pt x="166" y="319"/>
                  <a:pt x="166" y="379"/>
                </a:cubicBezTo>
                <a:lnTo>
                  <a:pt x="14" y="379"/>
                </a:lnTo>
                <a:close/>
                <a:moveTo>
                  <a:pt x="205" y="209"/>
                </a:moveTo>
                <a:cubicBezTo>
                  <a:pt x="358" y="209"/>
                  <a:pt x="358" y="209"/>
                  <a:pt x="358" y="209"/>
                </a:cubicBezTo>
                <a:cubicBezTo>
                  <a:pt x="358" y="379"/>
                  <a:pt x="358" y="379"/>
                  <a:pt x="358" y="379"/>
                </a:cubicBezTo>
                <a:cubicBezTo>
                  <a:pt x="180" y="379"/>
                  <a:pt x="180" y="379"/>
                  <a:pt x="180" y="379"/>
                </a:cubicBezTo>
                <a:cubicBezTo>
                  <a:pt x="180" y="318"/>
                  <a:pt x="190" y="260"/>
                  <a:pt x="205" y="209"/>
                </a:cubicBezTo>
                <a:close/>
                <a:moveTo>
                  <a:pt x="210" y="195"/>
                </a:moveTo>
                <a:cubicBezTo>
                  <a:pt x="242" y="103"/>
                  <a:pt x="296" y="40"/>
                  <a:pt x="358" y="36"/>
                </a:cubicBezTo>
                <a:cubicBezTo>
                  <a:pt x="358" y="195"/>
                  <a:pt x="358" y="195"/>
                  <a:pt x="358" y="195"/>
                </a:cubicBezTo>
                <a:lnTo>
                  <a:pt x="210" y="195"/>
                </a:lnTo>
                <a:close/>
                <a:moveTo>
                  <a:pt x="299" y="42"/>
                </a:moveTo>
                <a:cubicBezTo>
                  <a:pt x="271" y="60"/>
                  <a:pt x="245" y="90"/>
                  <a:pt x="223" y="130"/>
                </a:cubicBezTo>
                <a:cubicBezTo>
                  <a:pt x="212" y="150"/>
                  <a:pt x="203" y="172"/>
                  <a:pt x="195" y="195"/>
                </a:cubicBezTo>
                <a:cubicBezTo>
                  <a:pt x="71" y="195"/>
                  <a:pt x="71" y="195"/>
                  <a:pt x="71" y="195"/>
                </a:cubicBezTo>
                <a:cubicBezTo>
                  <a:pt x="122" y="117"/>
                  <a:pt x="204" y="60"/>
                  <a:pt x="299" y="42"/>
                </a:cubicBezTo>
                <a:close/>
                <a:moveTo>
                  <a:pt x="62" y="563"/>
                </a:moveTo>
                <a:cubicBezTo>
                  <a:pt x="33" y="513"/>
                  <a:pt x="16" y="455"/>
                  <a:pt x="14" y="393"/>
                </a:cubicBezTo>
                <a:cubicBezTo>
                  <a:pt x="166" y="393"/>
                  <a:pt x="166" y="393"/>
                  <a:pt x="166" y="393"/>
                </a:cubicBezTo>
                <a:cubicBezTo>
                  <a:pt x="166" y="454"/>
                  <a:pt x="175" y="512"/>
                  <a:pt x="191" y="563"/>
                </a:cubicBezTo>
                <a:lnTo>
                  <a:pt x="62" y="563"/>
                </a:lnTo>
                <a:close/>
                <a:moveTo>
                  <a:pt x="205" y="563"/>
                </a:moveTo>
                <a:cubicBezTo>
                  <a:pt x="189" y="512"/>
                  <a:pt x="180" y="454"/>
                  <a:pt x="180" y="393"/>
                </a:cubicBezTo>
                <a:cubicBezTo>
                  <a:pt x="358" y="393"/>
                  <a:pt x="358" y="393"/>
                  <a:pt x="358" y="393"/>
                </a:cubicBezTo>
                <a:cubicBezTo>
                  <a:pt x="358" y="563"/>
                  <a:pt x="358" y="563"/>
                  <a:pt x="358" y="563"/>
                </a:cubicBezTo>
                <a:lnTo>
                  <a:pt x="205" y="563"/>
                </a:lnTo>
                <a:close/>
                <a:moveTo>
                  <a:pt x="520" y="577"/>
                </a:moveTo>
                <a:cubicBezTo>
                  <a:pt x="488" y="670"/>
                  <a:pt x="434" y="732"/>
                  <a:pt x="372" y="737"/>
                </a:cubicBezTo>
                <a:cubicBezTo>
                  <a:pt x="372" y="577"/>
                  <a:pt x="372" y="577"/>
                  <a:pt x="372" y="577"/>
                </a:cubicBezTo>
                <a:lnTo>
                  <a:pt x="520" y="577"/>
                </a:lnTo>
                <a:close/>
                <a:moveTo>
                  <a:pt x="431" y="731"/>
                </a:moveTo>
                <a:cubicBezTo>
                  <a:pt x="459" y="713"/>
                  <a:pt x="485" y="683"/>
                  <a:pt x="507" y="643"/>
                </a:cubicBezTo>
                <a:cubicBezTo>
                  <a:pt x="518" y="623"/>
                  <a:pt x="527" y="601"/>
                  <a:pt x="535" y="577"/>
                </a:cubicBezTo>
                <a:cubicBezTo>
                  <a:pt x="659" y="577"/>
                  <a:pt x="659" y="577"/>
                  <a:pt x="659" y="577"/>
                </a:cubicBezTo>
                <a:cubicBezTo>
                  <a:pt x="608" y="656"/>
                  <a:pt x="526" y="713"/>
                  <a:pt x="431" y="731"/>
                </a:cubicBezTo>
                <a:close/>
                <a:moveTo>
                  <a:pt x="324" y="740"/>
                </a:moveTo>
                <a:cubicBezTo>
                  <a:pt x="326" y="742"/>
                  <a:pt x="327" y="745"/>
                  <a:pt x="326" y="747"/>
                </a:cubicBezTo>
                <a:cubicBezTo>
                  <a:pt x="325" y="749"/>
                  <a:pt x="323" y="751"/>
                  <a:pt x="321" y="752"/>
                </a:cubicBezTo>
                <a:cubicBezTo>
                  <a:pt x="196" y="780"/>
                  <a:pt x="196" y="780"/>
                  <a:pt x="196" y="780"/>
                </a:cubicBezTo>
                <a:cubicBezTo>
                  <a:pt x="195" y="780"/>
                  <a:pt x="195" y="780"/>
                  <a:pt x="194" y="780"/>
                </a:cubicBezTo>
                <a:cubicBezTo>
                  <a:pt x="191" y="780"/>
                  <a:pt x="188" y="778"/>
                  <a:pt x="187" y="775"/>
                </a:cubicBezTo>
                <a:cubicBezTo>
                  <a:pt x="186" y="771"/>
                  <a:pt x="189" y="767"/>
                  <a:pt x="193" y="766"/>
                </a:cubicBezTo>
                <a:cubicBezTo>
                  <a:pt x="306" y="741"/>
                  <a:pt x="306" y="741"/>
                  <a:pt x="306" y="741"/>
                </a:cubicBezTo>
                <a:cubicBezTo>
                  <a:pt x="227" y="653"/>
                  <a:pt x="227" y="653"/>
                  <a:pt x="227" y="653"/>
                </a:cubicBezTo>
                <a:cubicBezTo>
                  <a:pt x="225" y="650"/>
                  <a:pt x="225" y="646"/>
                  <a:pt x="228" y="643"/>
                </a:cubicBezTo>
                <a:cubicBezTo>
                  <a:pt x="231" y="640"/>
                  <a:pt x="235" y="641"/>
                  <a:pt x="238" y="643"/>
                </a:cubicBezTo>
                <a:lnTo>
                  <a:pt x="324" y="740"/>
                </a:lnTo>
                <a:close/>
                <a:moveTo>
                  <a:pt x="416" y="38"/>
                </a:moveTo>
                <a:cubicBezTo>
                  <a:pt x="415" y="36"/>
                  <a:pt x="414" y="34"/>
                  <a:pt x="415" y="31"/>
                </a:cubicBezTo>
                <a:cubicBezTo>
                  <a:pt x="415" y="29"/>
                  <a:pt x="417" y="27"/>
                  <a:pt x="420" y="27"/>
                </a:cubicBezTo>
                <a:cubicBezTo>
                  <a:pt x="532" y="1"/>
                  <a:pt x="532" y="1"/>
                  <a:pt x="532" y="1"/>
                </a:cubicBezTo>
                <a:cubicBezTo>
                  <a:pt x="536" y="0"/>
                  <a:pt x="539" y="3"/>
                  <a:pt x="540" y="7"/>
                </a:cubicBezTo>
                <a:cubicBezTo>
                  <a:pt x="541" y="10"/>
                  <a:pt x="539" y="14"/>
                  <a:pt x="535" y="15"/>
                </a:cubicBezTo>
                <a:cubicBezTo>
                  <a:pt x="435" y="38"/>
                  <a:pt x="435" y="38"/>
                  <a:pt x="435" y="38"/>
                </a:cubicBezTo>
                <a:cubicBezTo>
                  <a:pt x="504" y="115"/>
                  <a:pt x="504" y="115"/>
                  <a:pt x="504" y="115"/>
                </a:cubicBezTo>
                <a:cubicBezTo>
                  <a:pt x="507" y="118"/>
                  <a:pt x="506" y="123"/>
                  <a:pt x="504" y="125"/>
                </a:cubicBezTo>
                <a:cubicBezTo>
                  <a:pt x="502" y="127"/>
                  <a:pt x="501" y="127"/>
                  <a:pt x="499" y="127"/>
                </a:cubicBezTo>
                <a:cubicBezTo>
                  <a:pt x="497" y="127"/>
                  <a:pt x="495" y="126"/>
                  <a:pt x="494" y="125"/>
                </a:cubicBezTo>
                <a:lnTo>
                  <a:pt x="416" y="38"/>
                </a:lnTo>
                <a:close/>
              </a:path>
            </a:pathLst>
          </a:custGeom>
          <a:solidFill>
            <a:schemeClr val="tx2"/>
          </a:solidFill>
          <a:ln>
            <a:solidFill>
              <a:schemeClr val="accent1"/>
            </a:solidFill>
          </a:ln>
        </p:spPr>
        <p:txBody>
          <a:bodyPr vert="horz" wrap="square" lIns="51434" tIns="25718" rIns="51434" bIns="25718" numCol="1" anchor="t" anchorCtr="0" compatLnSpc="1">
            <a:prstTxWarp prst="textNoShape">
              <a:avLst/>
            </a:prstTxWarp>
          </a:bodyPr>
          <a:lstStyle/>
          <a:p>
            <a:endParaRPr lang="en-US" sz="1100" dirty="0">
              <a:latin typeface="EYInterstate Light" panose="02000506000000020004" pitchFamily="2" charset="0"/>
            </a:endParaRPr>
          </a:p>
        </p:txBody>
      </p:sp>
      <p:sp>
        <p:nvSpPr>
          <p:cNvPr id="38" name="Freeform 123"/>
          <p:cNvSpPr>
            <a:spLocks noChangeAspect="1" noEditPoints="1"/>
          </p:cNvSpPr>
          <p:nvPr/>
        </p:nvSpPr>
        <p:spPr bwMode="auto">
          <a:xfrm>
            <a:off x="4972264" y="2159849"/>
            <a:ext cx="273548" cy="274455"/>
          </a:xfrm>
          <a:custGeom>
            <a:avLst/>
            <a:gdLst>
              <a:gd name="T0" fmla="*/ 529 w 676"/>
              <a:gd name="T1" fmla="*/ 279 h 678"/>
              <a:gd name="T2" fmla="*/ 431 w 676"/>
              <a:gd name="T3" fmla="*/ 293 h 678"/>
              <a:gd name="T4" fmla="*/ 409 w 676"/>
              <a:gd name="T5" fmla="*/ 210 h 678"/>
              <a:gd name="T6" fmla="*/ 367 w 676"/>
              <a:gd name="T7" fmla="*/ 125 h 678"/>
              <a:gd name="T8" fmla="*/ 401 w 676"/>
              <a:gd name="T9" fmla="*/ 58 h 678"/>
              <a:gd name="T10" fmla="*/ 504 w 676"/>
              <a:gd name="T11" fmla="*/ 6 h 678"/>
              <a:gd name="T12" fmla="*/ 579 w 676"/>
              <a:gd name="T13" fmla="*/ 18 h 678"/>
              <a:gd name="T14" fmla="*/ 659 w 676"/>
              <a:gd name="T15" fmla="*/ 100 h 678"/>
              <a:gd name="T16" fmla="*/ 676 w 676"/>
              <a:gd name="T17" fmla="*/ 169 h 678"/>
              <a:gd name="T18" fmla="*/ 605 w 676"/>
              <a:gd name="T19" fmla="*/ 241 h 678"/>
              <a:gd name="T20" fmla="*/ 558 w 676"/>
              <a:gd name="T21" fmla="*/ 314 h 678"/>
              <a:gd name="T22" fmla="*/ 539 w 676"/>
              <a:gd name="T23" fmla="*/ 267 h 678"/>
              <a:gd name="T24" fmla="*/ 590 w 676"/>
              <a:gd name="T25" fmla="*/ 242 h 678"/>
              <a:gd name="T26" fmla="*/ 626 w 676"/>
              <a:gd name="T27" fmla="*/ 172 h 678"/>
              <a:gd name="T28" fmla="*/ 655 w 676"/>
              <a:gd name="T29" fmla="*/ 114 h 678"/>
              <a:gd name="T30" fmla="*/ 566 w 676"/>
              <a:gd name="T31" fmla="*/ 67 h 678"/>
              <a:gd name="T32" fmla="*/ 517 w 676"/>
              <a:gd name="T33" fmla="*/ 15 h 678"/>
              <a:gd name="T34" fmla="*/ 500 w 676"/>
              <a:gd name="T35" fmla="*/ 56 h 678"/>
              <a:gd name="T36" fmla="*/ 401 w 676"/>
              <a:gd name="T37" fmla="*/ 73 h 678"/>
              <a:gd name="T38" fmla="*/ 413 w 676"/>
              <a:gd name="T39" fmla="*/ 144 h 678"/>
              <a:gd name="T40" fmla="*/ 422 w 676"/>
              <a:gd name="T41" fmla="*/ 215 h 678"/>
              <a:gd name="T42" fmla="*/ 463 w 676"/>
              <a:gd name="T43" fmla="*/ 255 h 678"/>
              <a:gd name="T44" fmla="*/ 532 w 676"/>
              <a:gd name="T45" fmla="*/ 264 h 678"/>
              <a:gd name="T46" fmla="*/ 478 w 676"/>
              <a:gd name="T47" fmla="*/ 160 h 678"/>
              <a:gd name="T48" fmla="*/ 517 w 676"/>
              <a:gd name="T49" fmla="*/ 199 h 678"/>
              <a:gd name="T50" fmla="*/ 517 w 676"/>
              <a:gd name="T51" fmla="*/ 185 h 678"/>
              <a:gd name="T52" fmla="*/ 258 w 676"/>
              <a:gd name="T53" fmla="*/ 678 h 678"/>
              <a:gd name="T54" fmla="*/ 233 w 676"/>
              <a:gd name="T55" fmla="*/ 615 h 678"/>
              <a:gd name="T56" fmla="*/ 105 w 676"/>
              <a:gd name="T57" fmla="*/ 628 h 678"/>
              <a:gd name="T58" fmla="*/ 90 w 676"/>
              <a:gd name="T59" fmla="*/ 522 h 678"/>
              <a:gd name="T60" fmla="*/ 0 w 676"/>
              <a:gd name="T61" fmla="*/ 424 h 678"/>
              <a:gd name="T62" fmla="*/ 14 w 676"/>
              <a:gd name="T63" fmla="*/ 350 h 678"/>
              <a:gd name="T64" fmla="*/ 91 w 676"/>
              <a:gd name="T65" fmla="*/ 229 h 678"/>
              <a:gd name="T66" fmla="*/ 159 w 676"/>
              <a:gd name="T67" fmla="*/ 185 h 678"/>
              <a:gd name="T68" fmla="*/ 276 w 676"/>
              <a:gd name="T69" fmla="*/ 222 h 678"/>
              <a:gd name="T70" fmla="*/ 378 w 676"/>
              <a:gd name="T71" fmla="*/ 190 h 678"/>
              <a:gd name="T72" fmla="*/ 423 w 676"/>
              <a:gd name="T73" fmla="*/ 310 h 678"/>
              <a:gd name="T74" fmla="*/ 513 w 676"/>
              <a:gd name="T75" fmla="*/ 370 h 678"/>
              <a:gd name="T76" fmla="*/ 456 w 676"/>
              <a:gd name="T77" fmla="*/ 419 h 678"/>
              <a:gd name="T78" fmla="*/ 494 w 676"/>
              <a:gd name="T79" fmla="*/ 527 h 678"/>
              <a:gd name="T80" fmla="*/ 393 w 676"/>
              <a:gd name="T81" fmla="*/ 564 h 678"/>
              <a:gd name="T82" fmla="*/ 325 w 676"/>
              <a:gd name="T83" fmla="*/ 669 h 678"/>
              <a:gd name="T84" fmla="*/ 165 w 676"/>
              <a:gd name="T85" fmla="*/ 577 h 678"/>
              <a:gd name="T86" fmla="*/ 261 w 676"/>
              <a:gd name="T87" fmla="*/ 664 h 678"/>
              <a:gd name="T88" fmla="*/ 323 w 676"/>
              <a:gd name="T89" fmla="*/ 591 h 678"/>
              <a:gd name="T90" fmla="*/ 449 w 676"/>
              <a:gd name="T91" fmla="*/ 573 h 678"/>
              <a:gd name="T92" fmla="*/ 432 w 676"/>
              <a:gd name="T93" fmla="*/ 479 h 678"/>
              <a:gd name="T94" fmla="*/ 445 w 676"/>
              <a:gd name="T95" fmla="*/ 396 h 678"/>
              <a:gd name="T96" fmla="*/ 421 w 676"/>
              <a:gd name="T97" fmla="*/ 325 h 678"/>
              <a:gd name="T98" fmla="*/ 356 w 676"/>
              <a:gd name="T99" fmla="*/ 258 h 678"/>
              <a:gd name="T100" fmla="*/ 286 w 676"/>
              <a:gd name="T101" fmla="*/ 233 h 678"/>
              <a:gd name="T102" fmla="*/ 199 w 676"/>
              <a:gd name="T103" fmla="*/ 245 h 678"/>
              <a:gd name="T104" fmla="*/ 106 w 676"/>
              <a:gd name="T105" fmla="*/ 228 h 678"/>
              <a:gd name="T106" fmla="*/ 85 w 676"/>
              <a:gd name="T107" fmla="*/ 357 h 678"/>
              <a:gd name="T108" fmla="*/ 14 w 676"/>
              <a:gd name="T109" fmla="*/ 419 h 678"/>
              <a:gd name="T110" fmla="*/ 104 w 676"/>
              <a:gd name="T111" fmla="*/ 519 h 678"/>
              <a:gd name="T112" fmla="*/ 109 w 676"/>
              <a:gd name="T113" fmla="*/ 613 h 678"/>
              <a:gd name="T114" fmla="*/ 258 w 676"/>
              <a:gd name="T115" fmla="*/ 484 h 678"/>
              <a:gd name="T116" fmla="*/ 323 w 676"/>
              <a:gd name="T117" fmla="*/ 419 h 678"/>
              <a:gd name="T118" fmla="*/ 207 w 676"/>
              <a:gd name="T119" fmla="*/ 419 h 678"/>
              <a:gd name="T120" fmla="*/ 258 w 676"/>
              <a:gd name="T121" fmla="*/ 368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6" h="678">
                <a:moveTo>
                  <a:pt x="556" y="314"/>
                </a:moveTo>
                <a:cubicBezTo>
                  <a:pt x="554" y="314"/>
                  <a:pt x="551" y="313"/>
                  <a:pt x="550" y="311"/>
                </a:cubicBezTo>
                <a:cubicBezTo>
                  <a:pt x="529" y="279"/>
                  <a:pt x="529" y="279"/>
                  <a:pt x="529" y="279"/>
                </a:cubicBezTo>
                <a:cubicBezTo>
                  <a:pt x="508" y="281"/>
                  <a:pt x="488" y="277"/>
                  <a:pt x="468" y="269"/>
                </a:cubicBezTo>
                <a:cubicBezTo>
                  <a:pt x="439" y="293"/>
                  <a:pt x="439" y="293"/>
                  <a:pt x="439" y="293"/>
                </a:cubicBezTo>
                <a:cubicBezTo>
                  <a:pt x="437" y="295"/>
                  <a:pt x="433" y="295"/>
                  <a:pt x="431" y="293"/>
                </a:cubicBezTo>
                <a:cubicBezTo>
                  <a:pt x="412" y="281"/>
                  <a:pt x="397" y="266"/>
                  <a:pt x="385" y="248"/>
                </a:cubicBezTo>
                <a:cubicBezTo>
                  <a:pt x="383" y="245"/>
                  <a:pt x="383" y="242"/>
                  <a:pt x="385" y="239"/>
                </a:cubicBezTo>
                <a:cubicBezTo>
                  <a:pt x="409" y="210"/>
                  <a:pt x="409" y="210"/>
                  <a:pt x="409" y="210"/>
                </a:cubicBezTo>
                <a:cubicBezTo>
                  <a:pt x="401" y="194"/>
                  <a:pt x="398" y="177"/>
                  <a:pt x="398" y="160"/>
                </a:cubicBezTo>
                <a:cubicBezTo>
                  <a:pt x="398" y="155"/>
                  <a:pt x="398" y="151"/>
                  <a:pt x="398" y="146"/>
                </a:cubicBezTo>
                <a:cubicBezTo>
                  <a:pt x="367" y="125"/>
                  <a:pt x="367" y="125"/>
                  <a:pt x="367" y="125"/>
                </a:cubicBezTo>
                <a:cubicBezTo>
                  <a:pt x="364" y="124"/>
                  <a:pt x="363" y="120"/>
                  <a:pt x="364" y="117"/>
                </a:cubicBezTo>
                <a:cubicBezTo>
                  <a:pt x="370" y="96"/>
                  <a:pt x="380" y="77"/>
                  <a:pt x="393" y="60"/>
                </a:cubicBezTo>
                <a:cubicBezTo>
                  <a:pt x="395" y="57"/>
                  <a:pt x="399" y="57"/>
                  <a:pt x="401" y="58"/>
                </a:cubicBezTo>
                <a:cubicBezTo>
                  <a:pt x="437" y="71"/>
                  <a:pt x="437" y="71"/>
                  <a:pt x="437" y="71"/>
                </a:cubicBezTo>
                <a:cubicBezTo>
                  <a:pt x="453" y="57"/>
                  <a:pt x="472" y="47"/>
                  <a:pt x="494" y="43"/>
                </a:cubicBezTo>
                <a:cubicBezTo>
                  <a:pt x="504" y="6"/>
                  <a:pt x="504" y="6"/>
                  <a:pt x="504" y="6"/>
                </a:cubicBezTo>
                <a:cubicBezTo>
                  <a:pt x="505" y="3"/>
                  <a:pt x="507" y="1"/>
                  <a:pt x="510" y="1"/>
                </a:cubicBezTo>
                <a:cubicBezTo>
                  <a:pt x="532" y="0"/>
                  <a:pt x="554" y="4"/>
                  <a:pt x="574" y="11"/>
                </a:cubicBezTo>
                <a:cubicBezTo>
                  <a:pt x="577" y="12"/>
                  <a:pt x="579" y="15"/>
                  <a:pt x="579" y="18"/>
                </a:cubicBezTo>
                <a:cubicBezTo>
                  <a:pt x="577" y="56"/>
                  <a:pt x="577" y="56"/>
                  <a:pt x="577" y="56"/>
                </a:cubicBezTo>
                <a:cubicBezTo>
                  <a:pt x="596" y="67"/>
                  <a:pt x="611" y="83"/>
                  <a:pt x="621" y="102"/>
                </a:cubicBezTo>
                <a:cubicBezTo>
                  <a:pt x="659" y="100"/>
                  <a:pt x="659" y="100"/>
                  <a:pt x="659" y="100"/>
                </a:cubicBezTo>
                <a:cubicBezTo>
                  <a:pt x="662" y="100"/>
                  <a:pt x="665" y="102"/>
                  <a:pt x="666" y="105"/>
                </a:cubicBezTo>
                <a:cubicBezTo>
                  <a:pt x="673" y="122"/>
                  <a:pt x="676" y="141"/>
                  <a:pt x="676" y="160"/>
                </a:cubicBezTo>
                <a:cubicBezTo>
                  <a:pt x="676" y="163"/>
                  <a:pt x="676" y="166"/>
                  <a:pt x="676" y="169"/>
                </a:cubicBezTo>
                <a:cubicBezTo>
                  <a:pt x="676" y="172"/>
                  <a:pt x="674" y="174"/>
                  <a:pt x="671" y="175"/>
                </a:cubicBezTo>
                <a:cubicBezTo>
                  <a:pt x="634" y="185"/>
                  <a:pt x="634" y="185"/>
                  <a:pt x="634" y="185"/>
                </a:cubicBezTo>
                <a:cubicBezTo>
                  <a:pt x="629" y="206"/>
                  <a:pt x="619" y="225"/>
                  <a:pt x="605" y="241"/>
                </a:cubicBezTo>
                <a:cubicBezTo>
                  <a:pt x="618" y="277"/>
                  <a:pt x="618" y="277"/>
                  <a:pt x="618" y="277"/>
                </a:cubicBezTo>
                <a:cubicBezTo>
                  <a:pt x="619" y="279"/>
                  <a:pt x="618" y="283"/>
                  <a:pt x="616" y="284"/>
                </a:cubicBezTo>
                <a:cubicBezTo>
                  <a:pt x="598" y="298"/>
                  <a:pt x="579" y="308"/>
                  <a:pt x="558" y="314"/>
                </a:cubicBezTo>
                <a:cubicBezTo>
                  <a:pt x="557" y="314"/>
                  <a:pt x="557" y="314"/>
                  <a:pt x="556" y="314"/>
                </a:cubicBezTo>
                <a:close/>
                <a:moveTo>
                  <a:pt x="533" y="264"/>
                </a:moveTo>
                <a:cubicBezTo>
                  <a:pt x="535" y="264"/>
                  <a:pt x="538" y="265"/>
                  <a:pt x="539" y="267"/>
                </a:cubicBezTo>
                <a:cubicBezTo>
                  <a:pt x="559" y="299"/>
                  <a:pt x="559" y="299"/>
                  <a:pt x="559" y="299"/>
                </a:cubicBezTo>
                <a:cubicBezTo>
                  <a:pt x="575" y="294"/>
                  <a:pt x="590" y="286"/>
                  <a:pt x="603" y="277"/>
                </a:cubicBezTo>
                <a:cubicBezTo>
                  <a:pt x="590" y="242"/>
                  <a:pt x="590" y="242"/>
                  <a:pt x="590" y="242"/>
                </a:cubicBezTo>
                <a:cubicBezTo>
                  <a:pt x="589" y="239"/>
                  <a:pt x="590" y="236"/>
                  <a:pt x="592" y="234"/>
                </a:cubicBezTo>
                <a:cubicBezTo>
                  <a:pt x="607" y="219"/>
                  <a:pt x="617" y="199"/>
                  <a:pt x="621" y="178"/>
                </a:cubicBezTo>
                <a:cubicBezTo>
                  <a:pt x="621" y="175"/>
                  <a:pt x="623" y="173"/>
                  <a:pt x="626" y="172"/>
                </a:cubicBezTo>
                <a:cubicBezTo>
                  <a:pt x="662" y="163"/>
                  <a:pt x="662" y="163"/>
                  <a:pt x="662" y="163"/>
                </a:cubicBezTo>
                <a:cubicBezTo>
                  <a:pt x="662" y="162"/>
                  <a:pt x="662" y="161"/>
                  <a:pt x="662" y="160"/>
                </a:cubicBezTo>
                <a:cubicBezTo>
                  <a:pt x="662" y="144"/>
                  <a:pt x="660" y="129"/>
                  <a:pt x="655" y="114"/>
                </a:cubicBezTo>
                <a:cubicBezTo>
                  <a:pt x="618" y="116"/>
                  <a:pt x="618" y="116"/>
                  <a:pt x="618" y="116"/>
                </a:cubicBezTo>
                <a:cubicBezTo>
                  <a:pt x="615" y="116"/>
                  <a:pt x="612" y="114"/>
                  <a:pt x="611" y="112"/>
                </a:cubicBezTo>
                <a:cubicBezTo>
                  <a:pt x="601" y="92"/>
                  <a:pt x="586" y="77"/>
                  <a:pt x="566" y="67"/>
                </a:cubicBezTo>
                <a:cubicBezTo>
                  <a:pt x="564" y="65"/>
                  <a:pt x="562" y="63"/>
                  <a:pt x="563" y="60"/>
                </a:cubicBezTo>
                <a:cubicBezTo>
                  <a:pt x="565" y="23"/>
                  <a:pt x="565" y="23"/>
                  <a:pt x="565" y="23"/>
                </a:cubicBezTo>
                <a:cubicBezTo>
                  <a:pt x="549" y="17"/>
                  <a:pt x="533" y="15"/>
                  <a:pt x="517" y="15"/>
                </a:cubicBezTo>
                <a:cubicBezTo>
                  <a:pt x="517" y="15"/>
                  <a:pt x="516" y="15"/>
                  <a:pt x="516" y="15"/>
                </a:cubicBezTo>
                <a:cubicBezTo>
                  <a:pt x="506" y="51"/>
                  <a:pt x="506" y="51"/>
                  <a:pt x="506" y="51"/>
                </a:cubicBezTo>
                <a:cubicBezTo>
                  <a:pt x="505" y="53"/>
                  <a:pt x="503" y="55"/>
                  <a:pt x="500" y="56"/>
                </a:cubicBezTo>
                <a:cubicBezTo>
                  <a:pt x="479" y="59"/>
                  <a:pt x="459" y="69"/>
                  <a:pt x="443" y="84"/>
                </a:cubicBezTo>
                <a:cubicBezTo>
                  <a:pt x="442" y="86"/>
                  <a:pt x="439" y="87"/>
                  <a:pt x="436" y="86"/>
                </a:cubicBezTo>
                <a:cubicBezTo>
                  <a:pt x="401" y="73"/>
                  <a:pt x="401" y="73"/>
                  <a:pt x="401" y="73"/>
                </a:cubicBezTo>
                <a:cubicBezTo>
                  <a:pt x="391" y="86"/>
                  <a:pt x="384" y="101"/>
                  <a:pt x="379" y="116"/>
                </a:cubicBezTo>
                <a:cubicBezTo>
                  <a:pt x="410" y="137"/>
                  <a:pt x="410" y="137"/>
                  <a:pt x="410" y="137"/>
                </a:cubicBezTo>
                <a:cubicBezTo>
                  <a:pt x="412" y="138"/>
                  <a:pt x="413" y="141"/>
                  <a:pt x="413" y="144"/>
                </a:cubicBezTo>
                <a:cubicBezTo>
                  <a:pt x="412" y="149"/>
                  <a:pt x="412" y="154"/>
                  <a:pt x="412" y="160"/>
                </a:cubicBezTo>
                <a:cubicBezTo>
                  <a:pt x="412" y="176"/>
                  <a:pt x="415" y="193"/>
                  <a:pt x="423" y="207"/>
                </a:cubicBezTo>
                <a:cubicBezTo>
                  <a:pt x="424" y="210"/>
                  <a:pt x="424" y="213"/>
                  <a:pt x="422" y="215"/>
                </a:cubicBezTo>
                <a:cubicBezTo>
                  <a:pt x="399" y="244"/>
                  <a:pt x="399" y="244"/>
                  <a:pt x="399" y="244"/>
                </a:cubicBezTo>
                <a:cubicBezTo>
                  <a:pt x="409" y="258"/>
                  <a:pt x="421" y="269"/>
                  <a:pt x="434" y="279"/>
                </a:cubicBezTo>
                <a:cubicBezTo>
                  <a:pt x="463" y="255"/>
                  <a:pt x="463" y="255"/>
                  <a:pt x="463" y="255"/>
                </a:cubicBezTo>
                <a:cubicBezTo>
                  <a:pt x="465" y="254"/>
                  <a:pt x="468" y="253"/>
                  <a:pt x="471" y="254"/>
                </a:cubicBezTo>
                <a:cubicBezTo>
                  <a:pt x="485" y="262"/>
                  <a:pt x="501" y="265"/>
                  <a:pt x="517" y="265"/>
                </a:cubicBezTo>
                <a:cubicBezTo>
                  <a:pt x="522" y="265"/>
                  <a:pt x="527" y="265"/>
                  <a:pt x="532" y="264"/>
                </a:cubicBezTo>
                <a:cubicBezTo>
                  <a:pt x="532" y="264"/>
                  <a:pt x="533" y="264"/>
                  <a:pt x="533" y="264"/>
                </a:cubicBezTo>
                <a:close/>
                <a:moveTo>
                  <a:pt x="517" y="199"/>
                </a:moveTo>
                <a:cubicBezTo>
                  <a:pt x="496" y="199"/>
                  <a:pt x="478" y="181"/>
                  <a:pt x="478" y="160"/>
                </a:cubicBezTo>
                <a:cubicBezTo>
                  <a:pt x="478" y="138"/>
                  <a:pt x="496" y="121"/>
                  <a:pt x="517" y="121"/>
                </a:cubicBezTo>
                <a:cubicBezTo>
                  <a:pt x="539" y="121"/>
                  <a:pt x="556" y="138"/>
                  <a:pt x="556" y="160"/>
                </a:cubicBezTo>
                <a:cubicBezTo>
                  <a:pt x="556" y="181"/>
                  <a:pt x="539" y="199"/>
                  <a:pt x="517" y="199"/>
                </a:cubicBezTo>
                <a:close/>
                <a:moveTo>
                  <a:pt x="517" y="135"/>
                </a:moveTo>
                <a:cubicBezTo>
                  <a:pt x="503" y="135"/>
                  <a:pt x="492" y="146"/>
                  <a:pt x="492" y="160"/>
                </a:cubicBezTo>
                <a:cubicBezTo>
                  <a:pt x="492" y="174"/>
                  <a:pt x="503" y="185"/>
                  <a:pt x="517" y="185"/>
                </a:cubicBezTo>
                <a:cubicBezTo>
                  <a:pt x="531" y="185"/>
                  <a:pt x="542" y="174"/>
                  <a:pt x="542" y="160"/>
                </a:cubicBezTo>
                <a:cubicBezTo>
                  <a:pt x="542" y="146"/>
                  <a:pt x="531" y="135"/>
                  <a:pt x="517" y="135"/>
                </a:cubicBezTo>
                <a:close/>
                <a:moveTo>
                  <a:pt x="258" y="678"/>
                </a:moveTo>
                <a:cubicBezTo>
                  <a:pt x="256" y="678"/>
                  <a:pt x="256" y="678"/>
                  <a:pt x="256" y="678"/>
                </a:cubicBezTo>
                <a:cubicBezTo>
                  <a:pt x="252" y="678"/>
                  <a:pt x="250" y="676"/>
                  <a:pt x="249" y="673"/>
                </a:cubicBezTo>
                <a:cubicBezTo>
                  <a:pt x="233" y="615"/>
                  <a:pt x="233" y="615"/>
                  <a:pt x="233" y="615"/>
                </a:cubicBezTo>
                <a:cubicBezTo>
                  <a:pt x="208" y="612"/>
                  <a:pt x="184" y="604"/>
                  <a:pt x="162" y="592"/>
                </a:cubicBezTo>
                <a:cubicBezTo>
                  <a:pt x="113" y="628"/>
                  <a:pt x="113" y="628"/>
                  <a:pt x="113" y="628"/>
                </a:cubicBezTo>
                <a:cubicBezTo>
                  <a:pt x="111" y="630"/>
                  <a:pt x="108" y="630"/>
                  <a:pt x="105" y="628"/>
                </a:cubicBezTo>
                <a:cubicBezTo>
                  <a:pt x="86" y="614"/>
                  <a:pt x="69" y="598"/>
                  <a:pt x="55" y="579"/>
                </a:cubicBezTo>
                <a:cubicBezTo>
                  <a:pt x="53" y="577"/>
                  <a:pt x="53" y="574"/>
                  <a:pt x="55" y="571"/>
                </a:cubicBezTo>
                <a:cubicBezTo>
                  <a:pt x="90" y="522"/>
                  <a:pt x="90" y="522"/>
                  <a:pt x="90" y="522"/>
                </a:cubicBezTo>
                <a:cubicBezTo>
                  <a:pt x="75" y="499"/>
                  <a:pt x="66" y="474"/>
                  <a:pt x="62" y="447"/>
                </a:cubicBezTo>
                <a:cubicBezTo>
                  <a:pt x="5" y="431"/>
                  <a:pt x="5" y="431"/>
                  <a:pt x="5" y="431"/>
                </a:cubicBezTo>
                <a:cubicBezTo>
                  <a:pt x="2" y="430"/>
                  <a:pt x="0" y="427"/>
                  <a:pt x="0" y="424"/>
                </a:cubicBezTo>
                <a:cubicBezTo>
                  <a:pt x="0" y="423"/>
                  <a:pt x="0" y="421"/>
                  <a:pt x="0" y="419"/>
                </a:cubicBezTo>
                <a:cubicBezTo>
                  <a:pt x="0" y="398"/>
                  <a:pt x="2" y="376"/>
                  <a:pt x="8" y="355"/>
                </a:cubicBezTo>
                <a:cubicBezTo>
                  <a:pt x="8" y="352"/>
                  <a:pt x="11" y="350"/>
                  <a:pt x="14" y="350"/>
                </a:cubicBezTo>
                <a:cubicBezTo>
                  <a:pt x="74" y="348"/>
                  <a:pt x="74" y="348"/>
                  <a:pt x="74" y="348"/>
                </a:cubicBezTo>
                <a:cubicBezTo>
                  <a:pt x="83" y="324"/>
                  <a:pt x="97" y="302"/>
                  <a:pt x="114" y="283"/>
                </a:cubicBezTo>
                <a:cubicBezTo>
                  <a:pt x="91" y="229"/>
                  <a:pt x="91" y="229"/>
                  <a:pt x="91" y="229"/>
                </a:cubicBezTo>
                <a:cubicBezTo>
                  <a:pt x="89" y="226"/>
                  <a:pt x="90" y="223"/>
                  <a:pt x="93" y="221"/>
                </a:cubicBezTo>
                <a:cubicBezTo>
                  <a:pt x="110" y="206"/>
                  <a:pt x="130" y="193"/>
                  <a:pt x="151" y="184"/>
                </a:cubicBezTo>
                <a:cubicBezTo>
                  <a:pt x="154" y="182"/>
                  <a:pt x="157" y="183"/>
                  <a:pt x="159" y="185"/>
                </a:cubicBezTo>
                <a:cubicBezTo>
                  <a:pt x="199" y="230"/>
                  <a:pt x="199" y="230"/>
                  <a:pt x="199" y="230"/>
                </a:cubicBezTo>
                <a:cubicBezTo>
                  <a:pt x="218" y="224"/>
                  <a:pt x="238" y="221"/>
                  <a:pt x="258" y="221"/>
                </a:cubicBezTo>
                <a:cubicBezTo>
                  <a:pt x="264" y="221"/>
                  <a:pt x="270" y="222"/>
                  <a:pt x="276" y="222"/>
                </a:cubicBezTo>
                <a:cubicBezTo>
                  <a:pt x="304" y="170"/>
                  <a:pt x="304" y="170"/>
                  <a:pt x="304" y="170"/>
                </a:cubicBezTo>
                <a:cubicBezTo>
                  <a:pt x="306" y="167"/>
                  <a:pt x="309" y="165"/>
                  <a:pt x="312" y="166"/>
                </a:cubicBezTo>
                <a:cubicBezTo>
                  <a:pt x="335" y="171"/>
                  <a:pt x="357" y="179"/>
                  <a:pt x="378" y="190"/>
                </a:cubicBezTo>
                <a:cubicBezTo>
                  <a:pt x="380" y="191"/>
                  <a:pt x="382" y="194"/>
                  <a:pt x="381" y="197"/>
                </a:cubicBezTo>
                <a:cubicBezTo>
                  <a:pt x="371" y="256"/>
                  <a:pt x="371" y="256"/>
                  <a:pt x="371" y="256"/>
                </a:cubicBezTo>
                <a:cubicBezTo>
                  <a:pt x="391" y="271"/>
                  <a:pt x="410" y="289"/>
                  <a:pt x="423" y="310"/>
                </a:cubicBezTo>
                <a:cubicBezTo>
                  <a:pt x="482" y="300"/>
                  <a:pt x="482" y="300"/>
                  <a:pt x="482" y="300"/>
                </a:cubicBezTo>
                <a:cubicBezTo>
                  <a:pt x="485" y="299"/>
                  <a:pt x="489" y="301"/>
                  <a:pt x="490" y="303"/>
                </a:cubicBezTo>
                <a:cubicBezTo>
                  <a:pt x="500" y="325"/>
                  <a:pt x="508" y="347"/>
                  <a:pt x="513" y="370"/>
                </a:cubicBezTo>
                <a:cubicBezTo>
                  <a:pt x="513" y="373"/>
                  <a:pt x="512" y="376"/>
                  <a:pt x="509" y="378"/>
                </a:cubicBezTo>
                <a:cubicBezTo>
                  <a:pt x="456" y="406"/>
                  <a:pt x="456" y="406"/>
                  <a:pt x="456" y="406"/>
                </a:cubicBezTo>
                <a:cubicBezTo>
                  <a:pt x="456" y="410"/>
                  <a:pt x="456" y="415"/>
                  <a:pt x="456" y="419"/>
                </a:cubicBezTo>
                <a:cubicBezTo>
                  <a:pt x="456" y="439"/>
                  <a:pt x="453" y="459"/>
                  <a:pt x="447" y="479"/>
                </a:cubicBezTo>
                <a:cubicBezTo>
                  <a:pt x="492" y="519"/>
                  <a:pt x="492" y="519"/>
                  <a:pt x="492" y="519"/>
                </a:cubicBezTo>
                <a:cubicBezTo>
                  <a:pt x="494" y="521"/>
                  <a:pt x="495" y="524"/>
                  <a:pt x="494" y="527"/>
                </a:cubicBezTo>
                <a:cubicBezTo>
                  <a:pt x="484" y="548"/>
                  <a:pt x="471" y="568"/>
                  <a:pt x="456" y="586"/>
                </a:cubicBezTo>
                <a:cubicBezTo>
                  <a:pt x="454" y="589"/>
                  <a:pt x="451" y="589"/>
                  <a:pt x="448" y="588"/>
                </a:cubicBezTo>
                <a:cubicBezTo>
                  <a:pt x="393" y="564"/>
                  <a:pt x="393" y="564"/>
                  <a:pt x="393" y="564"/>
                </a:cubicBezTo>
                <a:cubicBezTo>
                  <a:pt x="375" y="581"/>
                  <a:pt x="355" y="594"/>
                  <a:pt x="333" y="603"/>
                </a:cubicBezTo>
                <a:cubicBezTo>
                  <a:pt x="330" y="663"/>
                  <a:pt x="330" y="663"/>
                  <a:pt x="330" y="663"/>
                </a:cubicBezTo>
                <a:cubicBezTo>
                  <a:pt x="330" y="666"/>
                  <a:pt x="328" y="669"/>
                  <a:pt x="325" y="669"/>
                </a:cubicBezTo>
                <a:cubicBezTo>
                  <a:pt x="303" y="675"/>
                  <a:pt x="281" y="678"/>
                  <a:pt x="258" y="678"/>
                </a:cubicBezTo>
                <a:close/>
                <a:moveTo>
                  <a:pt x="161" y="576"/>
                </a:moveTo>
                <a:cubicBezTo>
                  <a:pt x="162" y="576"/>
                  <a:pt x="164" y="577"/>
                  <a:pt x="165" y="577"/>
                </a:cubicBezTo>
                <a:cubicBezTo>
                  <a:pt x="188" y="591"/>
                  <a:pt x="213" y="599"/>
                  <a:pt x="239" y="602"/>
                </a:cubicBezTo>
                <a:cubicBezTo>
                  <a:pt x="242" y="602"/>
                  <a:pt x="244" y="604"/>
                  <a:pt x="245" y="607"/>
                </a:cubicBezTo>
                <a:cubicBezTo>
                  <a:pt x="261" y="664"/>
                  <a:pt x="261" y="664"/>
                  <a:pt x="261" y="664"/>
                </a:cubicBezTo>
                <a:cubicBezTo>
                  <a:pt x="280" y="664"/>
                  <a:pt x="298" y="661"/>
                  <a:pt x="316" y="657"/>
                </a:cubicBezTo>
                <a:cubicBezTo>
                  <a:pt x="319" y="598"/>
                  <a:pt x="319" y="598"/>
                  <a:pt x="319" y="598"/>
                </a:cubicBezTo>
                <a:cubicBezTo>
                  <a:pt x="319" y="595"/>
                  <a:pt x="321" y="592"/>
                  <a:pt x="323" y="591"/>
                </a:cubicBezTo>
                <a:cubicBezTo>
                  <a:pt x="347" y="582"/>
                  <a:pt x="368" y="569"/>
                  <a:pt x="387" y="551"/>
                </a:cubicBezTo>
                <a:cubicBezTo>
                  <a:pt x="389" y="549"/>
                  <a:pt x="392" y="548"/>
                  <a:pt x="394" y="549"/>
                </a:cubicBezTo>
                <a:cubicBezTo>
                  <a:pt x="449" y="573"/>
                  <a:pt x="449" y="573"/>
                  <a:pt x="449" y="573"/>
                </a:cubicBezTo>
                <a:cubicBezTo>
                  <a:pt x="461" y="558"/>
                  <a:pt x="471" y="542"/>
                  <a:pt x="479" y="526"/>
                </a:cubicBezTo>
                <a:cubicBezTo>
                  <a:pt x="434" y="486"/>
                  <a:pt x="434" y="486"/>
                  <a:pt x="434" y="486"/>
                </a:cubicBezTo>
                <a:cubicBezTo>
                  <a:pt x="432" y="484"/>
                  <a:pt x="431" y="481"/>
                  <a:pt x="432" y="479"/>
                </a:cubicBezTo>
                <a:cubicBezTo>
                  <a:pt x="439" y="459"/>
                  <a:pt x="442" y="439"/>
                  <a:pt x="442" y="419"/>
                </a:cubicBezTo>
                <a:cubicBezTo>
                  <a:pt x="442" y="414"/>
                  <a:pt x="442" y="408"/>
                  <a:pt x="441" y="402"/>
                </a:cubicBezTo>
                <a:cubicBezTo>
                  <a:pt x="441" y="400"/>
                  <a:pt x="443" y="397"/>
                  <a:pt x="445" y="396"/>
                </a:cubicBezTo>
                <a:cubicBezTo>
                  <a:pt x="498" y="368"/>
                  <a:pt x="498" y="368"/>
                  <a:pt x="498" y="368"/>
                </a:cubicBezTo>
                <a:cubicBezTo>
                  <a:pt x="494" y="349"/>
                  <a:pt x="488" y="331"/>
                  <a:pt x="480" y="314"/>
                </a:cubicBezTo>
                <a:cubicBezTo>
                  <a:pt x="421" y="325"/>
                  <a:pt x="421" y="325"/>
                  <a:pt x="421" y="325"/>
                </a:cubicBezTo>
                <a:cubicBezTo>
                  <a:pt x="419" y="325"/>
                  <a:pt x="416" y="324"/>
                  <a:pt x="414" y="322"/>
                </a:cubicBezTo>
                <a:cubicBezTo>
                  <a:pt x="400" y="299"/>
                  <a:pt x="381" y="280"/>
                  <a:pt x="359" y="265"/>
                </a:cubicBezTo>
                <a:cubicBezTo>
                  <a:pt x="357" y="264"/>
                  <a:pt x="356" y="261"/>
                  <a:pt x="356" y="258"/>
                </a:cubicBezTo>
                <a:cubicBezTo>
                  <a:pt x="367" y="200"/>
                  <a:pt x="367" y="200"/>
                  <a:pt x="367" y="200"/>
                </a:cubicBezTo>
                <a:cubicBezTo>
                  <a:pt x="350" y="191"/>
                  <a:pt x="332" y="185"/>
                  <a:pt x="314" y="181"/>
                </a:cubicBezTo>
                <a:cubicBezTo>
                  <a:pt x="286" y="233"/>
                  <a:pt x="286" y="233"/>
                  <a:pt x="286" y="233"/>
                </a:cubicBezTo>
                <a:cubicBezTo>
                  <a:pt x="285" y="235"/>
                  <a:pt x="282" y="237"/>
                  <a:pt x="279" y="237"/>
                </a:cubicBezTo>
                <a:cubicBezTo>
                  <a:pt x="272" y="236"/>
                  <a:pt x="265" y="235"/>
                  <a:pt x="258" y="235"/>
                </a:cubicBezTo>
                <a:cubicBezTo>
                  <a:pt x="238" y="235"/>
                  <a:pt x="218" y="239"/>
                  <a:pt x="199" y="245"/>
                </a:cubicBezTo>
                <a:cubicBezTo>
                  <a:pt x="197" y="246"/>
                  <a:pt x="194" y="245"/>
                  <a:pt x="192" y="243"/>
                </a:cubicBezTo>
                <a:cubicBezTo>
                  <a:pt x="152" y="198"/>
                  <a:pt x="152" y="198"/>
                  <a:pt x="152" y="198"/>
                </a:cubicBezTo>
                <a:cubicBezTo>
                  <a:pt x="136" y="207"/>
                  <a:pt x="120" y="216"/>
                  <a:pt x="106" y="228"/>
                </a:cubicBezTo>
                <a:cubicBezTo>
                  <a:pt x="129" y="282"/>
                  <a:pt x="129" y="282"/>
                  <a:pt x="129" y="282"/>
                </a:cubicBezTo>
                <a:cubicBezTo>
                  <a:pt x="130" y="285"/>
                  <a:pt x="130" y="288"/>
                  <a:pt x="128" y="290"/>
                </a:cubicBezTo>
                <a:cubicBezTo>
                  <a:pt x="109" y="309"/>
                  <a:pt x="94" y="332"/>
                  <a:pt x="85" y="357"/>
                </a:cubicBezTo>
                <a:cubicBezTo>
                  <a:pt x="84" y="360"/>
                  <a:pt x="82" y="361"/>
                  <a:pt x="79" y="362"/>
                </a:cubicBezTo>
                <a:cubicBezTo>
                  <a:pt x="20" y="364"/>
                  <a:pt x="20" y="364"/>
                  <a:pt x="20" y="364"/>
                </a:cubicBezTo>
                <a:cubicBezTo>
                  <a:pt x="16" y="382"/>
                  <a:pt x="14" y="400"/>
                  <a:pt x="14" y="419"/>
                </a:cubicBezTo>
                <a:cubicBezTo>
                  <a:pt x="71" y="435"/>
                  <a:pt x="71" y="435"/>
                  <a:pt x="71" y="435"/>
                </a:cubicBezTo>
                <a:cubicBezTo>
                  <a:pt x="73" y="435"/>
                  <a:pt x="75" y="438"/>
                  <a:pt x="76" y="441"/>
                </a:cubicBezTo>
                <a:cubicBezTo>
                  <a:pt x="79" y="468"/>
                  <a:pt x="89" y="495"/>
                  <a:pt x="104" y="519"/>
                </a:cubicBezTo>
                <a:cubicBezTo>
                  <a:pt x="105" y="521"/>
                  <a:pt x="105" y="524"/>
                  <a:pt x="104" y="527"/>
                </a:cubicBezTo>
                <a:cubicBezTo>
                  <a:pt x="69" y="575"/>
                  <a:pt x="69" y="575"/>
                  <a:pt x="69" y="575"/>
                </a:cubicBezTo>
                <a:cubicBezTo>
                  <a:pt x="81" y="589"/>
                  <a:pt x="94" y="602"/>
                  <a:pt x="109" y="613"/>
                </a:cubicBezTo>
                <a:cubicBezTo>
                  <a:pt x="157" y="578"/>
                  <a:pt x="157" y="578"/>
                  <a:pt x="157" y="578"/>
                </a:cubicBezTo>
                <a:cubicBezTo>
                  <a:pt x="158" y="577"/>
                  <a:pt x="160" y="576"/>
                  <a:pt x="161" y="576"/>
                </a:cubicBezTo>
                <a:close/>
                <a:moveTo>
                  <a:pt x="258" y="484"/>
                </a:moveTo>
                <a:cubicBezTo>
                  <a:pt x="223" y="484"/>
                  <a:pt x="193" y="455"/>
                  <a:pt x="193" y="419"/>
                </a:cubicBezTo>
                <a:cubicBezTo>
                  <a:pt x="193" y="383"/>
                  <a:pt x="223" y="354"/>
                  <a:pt x="258" y="354"/>
                </a:cubicBezTo>
                <a:cubicBezTo>
                  <a:pt x="294" y="354"/>
                  <a:pt x="323" y="383"/>
                  <a:pt x="323" y="419"/>
                </a:cubicBezTo>
                <a:cubicBezTo>
                  <a:pt x="323" y="455"/>
                  <a:pt x="294" y="484"/>
                  <a:pt x="258" y="484"/>
                </a:cubicBezTo>
                <a:close/>
                <a:moveTo>
                  <a:pt x="258" y="368"/>
                </a:moveTo>
                <a:cubicBezTo>
                  <a:pt x="230" y="368"/>
                  <a:pt x="207" y="391"/>
                  <a:pt x="207" y="419"/>
                </a:cubicBezTo>
                <a:cubicBezTo>
                  <a:pt x="207" y="447"/>
                  <a:pt x="230" y="470"/>
                  <a:pt x="258" y="470"/>
                </a:cubicBezTo>
                <a:cubicBezTo>
                  <a:pt x="286" y="470"/>
                  <a:pt x="309" y="447"/>
                  <a:pt x="309" y="419"/>
                </a:cubicBezTo>
                <a:cubicBezTo>
                  <a:pt x="309" y="391"/>
                  <a:pt x="286" y="368"/>
                  <a:pt x="258" y="368"/>
                </a:cubicBezTo>
                <a:close/>
              </a:path>
            </a:pathLst>
          </a:custGeom>
          <a:solidFill>
            <a:schemeClr val="tx2"/>
          </a:solidFill>
          <a:ln>
            <a:solidFill>
              <a:schemeClr val="accent1"/>
            </a:solidFill>
          </a:ln>
        </p:spPr>
        <p:txBody>
          <a:bodyPr vert="horz" wrap="square" lIns="51434" tIns="25718" rIns="51434" bIns="25718" numCol="1" anchor="t" anchorCtr="0" compatLnSpc="1">
            <a:prstTxWarp prst="textNoShape">
              <a:avLst/>
            </a:prstTxWarp>
          </a:bodyPr>
          <a:lstStyle/>
          <a:p>
            <a:endParaRPr lang="en-US" sz="1100" dirty="0">
              <a:latin typeface="EYInterstate Light" panose="02000506000000020004" pitchFamily="2" charset="0"/>
            </a:endParaRPr>
          </a:p>
        </p:txBody>
      </p:sp>
      <p:sp>
        <p:nvSpPr>
          <p:cNvPr id="48" name="Oval 47"/>
          <p:cNvSpPr/>
          <p:nvPr/>
        </p:nvSpPr>
        <p:spPr>
          <a:xfrm>
            <a:off x="551027" y="3932467"/>
            <a:ext cx="1230611" cy="1218350"/>
          </a:xfrm>
          <a:prstGeom prst="ellipse">
            <a:avLst/>
          </a:prstGeom>
          <a:noFill/>
          <a:ln w="9525">
            <a:solidFill>
              <a:srgbClr val="96969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IN" sz="1100" dirty="0">
              <a:solidFill>
                <a:sysClr val="windowText" lastClr="000000"/>
              </a:solidFill>
              <a:latin typeface="EYInterstate Light" panose="02000506000000020004" pitchFamily="2" charset="0"/>
            </a:endParaRPr>
          </a:p>
        </p:txBody>
      </p:sp>
      <p:sp>
        <p:nvSpPr>
          <p:cNvPr id="31" name="Oval 30"/>
          <p:cNvSpPr/>
          <p:nvPr/>
        </p:nvSpPr>
        <p:spPr>
          <a:xfrm>
            <a:off x="551027" y="2271919"/>
            <a:ext cx="1230611" cy="1218350"/>
          </a:xfrm>
          <a:prstGeom prst="ellipse">
            <a:avLst/>
          </a:prstGeom>
          <a:noFill/>
          <a:ln w="9525">
            <a:solidFill>
              <a:srgbClr val="96969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IN" sz="1100" dirty="0">
              <a:solidFill>
                <a:sysClr val="windowText" lastClr="000000"/>
              </a:solidFill>
              <a:latin typeface="EYInterstate Light" panose="02000506000000020004" pitchFamily="2" charset="0"/>
            </a:endParaRPr>
          </a:p>
        </p:txBody>
      </p:sp>
      <p:sp>
        <p:nvSpPr>
          <p:cNvPr id="52" name="Oval 51"/>
          <p:cNvSpPr/>
          <p:nvPr/>
        </p:nvSpPr>
        <p:spPr>
          <a:xfrm>
            <a:off x="957721" y="2087539"/>
            <a:ext cx="408526" cy="408526"/>
          </a:xfrm>
          <a:prstGeom prst="ellipse">
            <a:avLst/>
          </a:prstGeom>
          <a:solidFill>
            <a:schemeClr val="tx2"/>
          </a:solidFill>
          <a:ln w="9525">
            <a:solidFill>
              <a:srgbClr val="E60F2D"/>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58" name="Oval 57"/>
          <p:cNvSpPr/>
          <p:nvPr/>
        </p:nvSpPr>
        <p:spPr>
          <a:xfrm>
            <a:off x="976771" y="3759258"/>
            <a:ext cx="408526" cy="408526"/>
          </a:xfrm>
          <a:prstGeom prst="ellipse">
            <a:avLst/>
          </a:prstGeom>
          <a:solidFill>
            <a:schemeClr val="tx2"/>
          </a:solidFill>
          <a:ln w="9525">
            <a:solidFill>
              <a:srgbClr val="E60F2D"/>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49" name="Rechteck 24"/>
          <p:cNvSpPr/>
          <p:nvPr/>
        </p:nvSpPr>
        <p:spPr bwMode="gray">
          <a:xfrm>
            <a:off x="642233" y="4334663"/>
            <a:ext cx="1048198" cy="620170"/>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wrap="square">
            <a:spAutoFit/>
          </a:bodyPr>
          <a:lstStyle/>
          <a:p>
            <a:pPr algn="ctr">
              <a:lnSpc>
                <a:spcPct val="95000"/>
              </a:lnSpc>
              <a:spcAft>
                <a:spcPts val="450"/>
              </a:spcAft>
              <a:defRPr/>
            </a:pPr>
            <a:r>
              <a:rPr lang="fr-CA" sz="1200" dirty="0">
                <a:solidFill>
                  <a:schemeClr val="tx1"/>
                </a:solidFill>
                <a:latin typeface="EYInterstate Light" panose="02000506000000020004" pitchFamily="2" charset="0"/>
              </a:rPr>
              <a:t>Amélioration de la conformité</a:t>
            </a:r>
          </a:p>
        </p:txBody>
      </p:sp>
      <p:sp>
        <p:nvSpPr>
          <p:cNvPr id="32" name="Rechteck 24"/>
          <p:cNvSpPr/>
          <p:nvPr/>
        </p:nvSpPr>
        <p:spPr bwMode="gray">
          <a:xfrm>
            <a:off x="693772" y="2593708"/>
            <a:ext cx="945120" cy="620170"/>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wrap="square">
            <a:spAutoFit/>
          </a:bodyPr>
          <a:lstStyle/>
          <a:p>
            <a:pPr algn="ctr">
              <a:lnSpc>
                <a:spcPct val="95000"/>
              </a:lnSpc>
              <a:spcAft>
                <a:spcPts val="450"/>
              </a:spcAft>
              <a:defRPr/>
            </a:pPr>
            <a:r>
              <a:rPr lang="fr-CA" sz="1200" dirty="0">
                <a:solidFill>
                  <a:schemeClr val="tx1"/>
                </a:solidFill>
                <a:latin typeface="EYInterstate Light" panose="02000506000000020004" pitchFamily="2" charset="0"/>
              </a:rPr>
              <a:t>Réduction de l’effort manuel</a:t>
            </a:r>
          </a:p>
        </p:txBody>
      </p:sp>
      <p:sp>
        <p:nvSpPr>
          <p:cNvPr id="51" name="Freeform 81"/>
          <p:cNvSpPr>
            <a:spLocks noEditPoints="1"/>
          </p:cNvSpPr>
          <p:nvPr/>
        </p:nvSpPr>
        <p:spPr bwMode="auto">
          <a:xfrm>
            <a:off x="1070265" y="3812236"/>
            <a:ext cx="226470" cy="303856"/>
          </a:xfrm>
          <a:custGeom>
            <a:avLst/>
            <a:gdLst>
              <a:gd name="T0" fmla="*/ 596 w 603"/>
              <a:gd name="T1" fmla="*/ 239 h 757"/>
              <a:gd name="T2" fmla="*/ 578 w 603"/>
              <a:gd name="T3" fmla="*/ 180 h 757"/>
              <a:gd name="T4" fmla="*/ 548 w 603"/>
              <a:gd name="T5" fmla="*/ 126 h 757"/>
              <a:gd name="T6" fmla="*/ 507 w 603"/>
              <a:gd name="T7" fmla="*/ 80 h 757"/>
              <a:gd name="T8" fmla="*/ 458 w 603"/>
              <a:gd name="T9" fmla="*/ 43 h 757"/>
              <a:gd name="T10" fmla="*/ 403 w 603"/>
              <a:gd name="T11" fmla="*/ 17 h 757"/>
              <a:gd name="T12" fmla="*/ 343 w 603"/>
              <a:gd name="T13" fmla="*/ 3 h 757"/>
              <a:gd name="T14" fmla="*/ 281 w 603"/>
              <a:gd name="T15" fmla="*/ 2 h 757"/>
              <a:gd name="T16" fmla="*/ 221 w 603"/>
              <a:gd name="T17" fmla="*/ 14 h 757"/>
              <a:gd name="T18" fmla="*/ 164 w 603"/>
              <a:gd name="T19" fmla="*/ 38 h 757"/>
              <a:gd name="T20" fmla="*/ 114 w 603"/>
              <a:gd name="T21" fmla="*/ 73 h 757"/>
              <a:gd name="T22" fmla="*/ 72 w 603"/>
              <a:gd name="T23" fmla="*/ 118 h 757"/>
              <a:gd name="T24" fmla="*/ 40 w 603"/>
              <a:gd name="T25" fmla="*/ 171 h 757"/>
              <a:gd name="T26" fmla="*/ 20 w 603"/>
              <a:gd name="T27" fmla="*/ 229 h 757"/>
              <a:gd name="T28" fmla="*/ 13 w 603"/>
              <a:gd name="T29" fmla="*/ 290 h 757"/>
              <a:gd name="T30" fmla="*/ 18 w 603"/>
              <a:gd name="T31" fmla="*/ 351 h 757"/>
              <a:gd name="T32" fmla="*/ 36 w 603"/>
              <a:gd name="T33" fmla="*/ 410 h 757"/>
              <a:gd name="T34" fmla="*/ 66 w 603"/>
              <a:gd name="T35" fmla="*/ 464 h 757"/>
              <a:gd name="T36" fmla="*/ 1 w 603"/>
              <a:gd name="T37" fmla="*/ 650 h 757"/>
              <a:gd name="T38" fmla="*/ 202 w 603"/>
              <a:gd name="T39" fmla="*/ 755 h 757"/>
              <a:gd name="T40" fmla="*/ 303 w 603"/>
              <a:gd name="T41" fmla="*/ 569 h 757"/>
              <a:gd name="T42" fmla="*/ 381 w 603"/>
              <a:gd name="T43" fmla="*/ 711 h 757"/>
              <a:gd name="T44" fmla="*/ 578 w 603"/>
              <a:gd name="T45" fmla="*/ 622 h 757"/>
              <a:gd name="T46" fmla="*/ 547 w 603"/>
              <a:gd name="T47" fmla="*/ 469 h 757"/>
              <a:gd name="T48" fmla="*/ 578 w 603"/>
              <a:gd name="T49" fmla="*/ 416 h 757"/>
              <a:gd name="T50" fmla="*/ 597 w 603"/>
              <a:gd name="T51" fmla="*/ 357 h 757"/>
              <a:gd name="T52" fmla="*/ 603 w 603"/>
              <a:gd name="T53" fmla="*/ 295 h 757"/>
              <a:gd name="T54" fmla="*/ 552 w 603"/>
              <a:gd name="T55" fmla="*/ 370 h 757"/>
              <a:gd name="T56" fmla="*/ 526 w 603"/>
              <a:gd name="T57" fmla="*/ 427 h 757"/>
              <a:gd name="T58" fmla="*/ 498 w 603"/>
              <a:gd name="T59" fmla="*/ 472 h 757"/>
              <a:gd name="T60" fmla="*/ 383 w 603"/>
              <a:gd name="T61" fmla="*/ 692 h 757"/>
              <a:gd name="T62" fmla="*/ 302 w 603"/>
              <a:gd name="T63" fmla="*/ 551 h 757"/>
              <a:gd name="T64" fmla="*/ 132 w 603"/>
              <a:gd name="T65" fmla="*/ 654 h 757"/>
              <a:gd name="T66" fmla="*/ 103 w 603"/>
              <a:gd name="T67" fmla="*/ 465 h 757"/>
              <a:gd name="T68" fmla="*/ 83 w 603"/>
              <a:gd name="T69" fmla="*/ 419 h 757"/>
              <a:gd name="T70" fmla="*/ 34 w 603"/>
              <a:gd name="T71" fmla="*/ 353 h 757"/>
              <a:gd name="T72" fmla="*/ 52 w 603"/>
              <a:gd name="T73" fmla="*/ 273 h 757"/>
              <a:gd name="T74" fmla="*/ 65 w 603"/>
              <a:gd name="T75" fmla="*/ 212 h 757"/>
              <a:gd name="T76" fmla="*/ 81 w 603"/>
              <a:gd name="T77" fmla="*/ 131 h 757"/>
              <a:gd name="T78" fmla="*/ 153 w 603"/>
              <a:gd name="T79" fmla="*/ 91 h 757"/>
              <a:gd name="T80" fmla="*/ 207 w 603"/>
              <a:gd name="T81" fmla="*/ 59 h 757"/>
              <a:gd name="T82" fmla="*/ 278 w 603"/>
              <a:gd name="T83" fmla="*/ 18 h 757"/>
              <a:gd name="T84" fmla="*/ 356 w 603"/>
              <a:gd name="T85" fmla="*/ 44 h 757"/>
              <a:gd name="T86" fmla="*/ 415 w 603"/>
              <a:gd name="T87" fmla="*/ 63 h 757"/>
              <a:gd name="T88" fmla="*/ 494 w 603"/>
              <a:gd name="T89" fmla="*/ 88 h 757"/>
              <a:gd name="T90" fmla="*/ 526 w 603"/>
              <a:gd name="T91" fmla="*/ 163 h 757"/>
              <a:gd name="T92" fmla="*/ 552 w 603"/>
              <a:gd name="T93" fmla="*/ 220 h 757"/>
              <a:gd name="T94" fmla="*/ 586 w 603"/>
              <a:gd name="T95" fmla="*/ 295 h 757"/>
              <a:gd name="T96" fmla="*/ 307 w 603"/>
              <a:gd name="T97" fmla="*/ 463 h 757"/>
              <a:gd name="T98" fmla="*/ 147 w 603"/>
              <a:gd name="T99" fmla="*/ 289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3" h="757">
                <a:moveTo>
                  <a:pt x="603" y="295"/>
                </a:moveTo>
                <a:cubicBezTo>
                  <a:pt x="603" y="293"/>
                  <a:pt x="602" y="291"/>
                  <a:pt x="601" y="290"/>
                </a:cubicBezTo>
                <a:cubicBezTo>
                  <a:pt x="576" y="267"/>
                  <a:pt x="576" y="267"/>
                  <a:pt x="576" y="267"/>
                </a:cubicBezTo>
                <a:cubicBezTo>
                  <a:pt x="596" y="239"/>
                  <a:pt x="596" y="239"/>
                  <a:pt x="596" y="239"/>
                </a:cubicBezTo>
                <a:cubicBezTo>
                  <a:pt x="597" y="237"/>
                  <a:pt x="597" y="235"/>
                  <a:pt x="597" y="233"/>
                </a:cubicBezTo>
                <a:cubicBezTo>
                  <a:pt x="596" y="232"/>
                  <a:pt x="595" y="230"/>
                  <a:pt x="593" y="229"/>
                </a:cubicBezTo>
                <a:cubicBezTo>
                  <a:pt x="564" y="211"/>
                  <a:pt x="564" y="211"/>
                  <a:pt x="564" y="211"/>
                </a:cubicBezTo>
                <a:cubicBezTo>
                  <a:pt x="578" y="180"/>
                  <a:pt x="578" y="180"/>
                  <a:pt x="578" y="180"/>
                </a:cubicBezTo>
                <a:cubicBezTo>
                  <a:pt x="578" y="178"/>
                  <a:pt x="578" y="176"/>
                  <a:pt x="578" y="175"/>
                </a:cubicBezTo>
                <a:cubicBezTo>
                  <a:pt x="577" y="173"/>
                  <a:pt x="575" y="171"/>
                  <a:pt x="573" y="171"/>
                </a:cubicBezTo>
                <a:cubicBezTo>
                  <a:pt x="541" y="160"/>
                  <a:pt x="541" y="160"/>
                  <a:pt x="541" y="160"/>
                </a:cubicBezTo>
                <a:cubicBezTo>
                  <a:pt x="548" y="126"/>
                  <a:pt x="548" y="126"/>
                  <a:pt x="548" y="126"/>
                </a:cubicBezTo>
                <a:cubicBezTo>
                  <a:pt x="548" y="124"/>
                  <a:pt x="548" y="122"/>
                  <a:pt x="547" y="121"/>
                </a:cubicBezTo>
                <a:cubicBezTo>
                  <a:pt x="545" y="119"/>
                  <a:pt x="544" y="118"/>
                  <a:pt x="542" y="118"/>
                </a:cubicBezTo>
                <a:cubicBezTo>
                  <a:pt x="508" y="114"/>
                  <a:pt x="508" y="114"/>
                  <a:pt x="508" y="114"/>
                </a:cubicBezTo>
                <a:cubicBezTo>
                  <a:pt x="507" y="80"/>
                  <a:pt x="507" y="80"/>
                  <a:pt x="507" y="80"/>
                </a:cubicBezTo>
                <a:cubicBezTo>
                  <a:pt x="507" y="78"/>
                  <a:pt x="507" y="76"/>
                  <a:pt x="505" y="75"/>
                </a:cubicBezTo>
                <a:cubicBezTo>
                  <a:pt x="504" y="73"/>
                  <a:pt x="502" y="73"/>
                  <a:pt x="500" y="73"/>
                </a:cubicBezTo>
                <a:cubicBezTo>
                  <a:pt x="466" y="76"/>
                  <a:pt x="466" y="76"/>
                  <a:pt x="466" y="76"/>
                </a:cubicBezTo>
                <a:cubicBezTo>
                  <a:pt x="458" y="43"/>
                  <a:pt x="458" y="43"/>
                  <a:pt x="458" y="43"/>
                </a:cubicBezTo>
                <a:cubicBezTo>
                  <a:pt x="458" y="41"/>
                  <a:pt x="457" y="39"/>
                  <a:pt x="455" y="38"/>
                </a:cubicBezTo>
                <a:cubicBezTo>
                  <a:pt x="453" y="37"/>
                  <a:pt x="451" y="37"/>
                  <a:pt x="449" y="38"/>
                </a:cubicBezTo>
                <a:cubicBezTo>
                  <a:pt x="417" y="48"/>
                  <a:pt x="417" y="48"/>
                  <a:pt x="417" y="48"/>
                </a:cubicBezTo>
                <a:cubicBezTo>
                  <a:pt x="403" y="17"/>
                  <a:pt x="403" y="17"/>
                  <a:pt x="403" y="17"/>
                </a:cubicBezTo>
                <a:cubicBezTo>
                  <a:pt x="402" y="15"/>
                  <a:pt x="400" y="14"/>
                  <a:pt x="398" y="13"/>
                </a:cubicBezTo>
                <a:cubicBezTo>
                  <a:pt x="397" y="13"/>
                  <a:pt x="395" y="13"/>
                  <a:pt x="393" y="14"/>
                </a:cubicBezTo>
                <a:cubicBezTo>
                  <a:pt x="363" y="30"/>
                  <a:pt x="363" y="30"/>
                  <a:pt x="363" y="30"/>
                </a:cubicBezTo>
                <a:cubicBezTo>
                  <a:pt x="343" y="3"/>
                  <a:pt x="343" y="3"/>
                  <a:pt x="343" y="3"/>
                </a:cubicBezTo>
                <a:cubicBezTo>
                  <a:pt x="342" y="2"/>
                  <a:pt x="340" y="0"/>
                  <a:pt x="338" y="0"/>
                </a:cubicBezTo>
                <a:cubicBezTo>
                  <a:pt x="336" y="0"/>
                  <a:pt x="334" y="1"/>
                  <a:pt x="332" y="2"/>
                </a:cubicBezTo>
                <a:cubicBezTo>
                  <a:pt x="307" y="24"/>
                  <a:pt x="307" y="24"/>
                  <a:pt x="307" y="24"/>
                </a:cubicBezTo>
                <a:cubicBezTo>
                  <a:pt x="281" y="2"/>
                  <a:pt x="281" y="2"/>
                  <a:pt x="281" y="2"/>
                </a:cubicBezTo>
                <a:cubicBezTo>
                  <a:pt x="280" y="1"/>
                  <a:pt x="278" y="0"/>
                  <a:pt x="276" y="0"/>
                </a:cubicBezTo>
                <a:cubicBezTo>
                  <a:pt x="274" y="0"/>
                  <a:pt x="272" y="2"/>
                  <a:pt x="271" y="3"/>
                </a:cubicBezTo>
                <a:cubicBezTo>
                  <a:pt x="251" y="30"/>
                  <a:pt x="251" y="30"/>
                  <a:pt x="251" y="30"/>
                </a:cubicBezTo>
                <a:cubicBezTo>
                  <a:pt x="221" y="14"/>
                  <a:pt x="221" y="14"/>
                  <a:pt x="221" y="14"/>
                </a:cubicBezTo>
                <a:cubicBezTo>
                  <a:pt x="219" y="13"/>
                  <a:pt x="217" y="13"/>
                  <a:pt x="215" y="13"/>
                </a:cubicBezTo>
                <a:cubicBezTo>
                  <a:pt x="213" y="14"/>
                  <a:pt x="212" y="15"/>
                  <a:pt x="211" y="17"/>
                </a:cubicBezTo>
                <a:cubicBezTo>
                  <a:pt x="197" y="48"/>
                  <a:pt x="197" y="48"/>
                  <a:pt x="197" y="48"/>
                </a:cubicBezTo>
                <a:cubicBezTo>
                  <a:pt x="164" y="38"/>
                  <a:pt x="164" y="38"/>
                  <a:pt x="164" y="38"/>
                </a:cubicBezTo>
                <a:cubicBezTo>
                  <a:pt x="162" y="37"/>
                  <a:pt x="160" y="37"/>
                  <a:pt x="159" y="38"/>
                </a:cubicBezTo>
                <a:cubicBezTo>
                  <a:pt x="157" y="39"/>
                  <a:pt x="156" y="41"/>
                  <a:pt x="155" y="43"/>
                </a:cubicBezTo>
                <a:cubicBezTo>
                  <a:pt x="148" y="76"/>
                  <a:pt x="148" y="76"/>
                  <a:pt x="148" y="76"/>
                </a:cubicBezTo>
                <a:cubicBezTo>
                  <a:pt x="114" y="73"/>
                  <a:pt x="114" y="73"/>
                  <a:pt x="114" y="73"/>
                </a:cubicBezTo>
                <a:cubicBezTo>
                  <a:pt x="112" y="73"/>
                  <a:pt x="110" y="73"/>
                  <a:pt x="109" y="75"/>
                </a:cubicBezTo>
                <a:cubicBezTo>
                  <a:pt x="107" y="76"/>
                  <a:pt x="106" y="78"/>
                  <a:pt x="106" y="80"/>
                </a:cubicBezTo>
                <a:cubicBezTo>
                  <a:pt x="106" y="114"/>
                  <a:pt x="106" y="114"/>
                  <a:pt x="106" y="114"/>
                </a:cubicBezTo>
                <a:cubicBezTo>
                  <a:pt x="72" y="118"/>
                  <a:pt x="72" y="118"/>
                  <a:pt x="72" y="118"/>
                </a:cubicBezTo>
                <a:cubicBezTo>
                  <a:pt x="70" y="118"/>
                  <a:pt x="68" y="119"/>
                  <a:pt x="67" y="121"/>
                </a:cubicBezTo>
                <a:cubicBezTo>
                  <a:pt x="66" y="122"/>
                  <a:pt x="65" y="124"/>
                  <a:pt x="66" y="126"/>
                </a:cubicBezTo>
                <a:cubicBezTo>
                  <a:pt x="73" y="160"/>
                  <a:pt x="73" y="160"/>
                  <a:pt x="73" y="160"/>
                </a:cubicBezTo>
                <a:cubicBezTo>
                  <a:pt x="40" y="171"/>
                  <a:pt x="40" y="171"/>
                  <a:pt x="40" y="171"/>
                </a:cubicBezTo>
                <a:cubicBezTo>
                  <a:pt x="38" y="171"/>
                  <a:pt x="37" y="173"/>
                  <a:pt x="36" y="175"/>
                </a:cubicBezTo>
                <a:cubicBezTo>
                  <a:pt x="35" y="176"/>
                  <a:pt x="35" y="178"/>
                  <a:pt x="36" y="180"/>
                </a:cubicBezTo>
                <a:cubicBezTo>
                  <a:pt x="50" y="211"/>
                  <a:pt x="50" y="211"/>
                  <a:pt x="50" y="211"/>
                </a:cubicBezTo>
                <a:cubicBezTo>
                  <a:pt x="20" y="229"/>
                  <a:pt x="20" y="229"/>
                  <a:pt x="20" y="229"/>
                </a:cubicBezTo>
                <a:cubicBezTo>
                  <a:pt x="19" y="230"/>
                  <a:pt x="17" y="232"/>
                  <a:pt x="17" y="233"/>
                </a:cubicBezTo>
                <a:cubicBezTo>
                  <a:pt x="17" y="235"/>
                  <a:pt x="17" y="237"/>
                  <a:pt x="18" y="239"/>
                </a:cubicBezTo>
                <a:cubicBezTo>
                  <a:pt x="38" y="267"/>
                  <a:pt x="38" y="267"/>
                  <a:pt x="38" y="267"/>
                </a:cubicBezTo>
                <a:cubicBezTo>
                  <a:pt x="13" y="290"/>
                  <a:pt x="13" y="290"/>
                  <a:pt x="13" y="290"/>
                </a:cubicBezTo>
                <a:cubicBezTo>
                  <a:pt x="11" y="291"/>
                  <a:pt x="10" y="293"/>
                  <a:pt x="10" y="295"/>
                </a:cubicBezTo>
                <a:cubicBezTo>
                  <a:pt x="10" y="297"/>
                  <a:pt x="11" y="299"/>
                  <a:pt x="13" y="300"/>
                </a:cubicBezTo>
                <a:cubicBezTo>
                  <a:pt x="38" y="323"/>
                  <a:pt x="38" y="323"/>
                  <a:pt x="38" y="323"/>
                </a:cubicBezTo>
                <a:cubicBezTo>
                  <a:pt x="18" y="351"/>
                  <a:pt x="18" y="351"/>
                  <a:pt x="18" y="351"/>
                </a:cubicBezTo>
                <a:cubicBezTo>
                  <a:pt x="17" y="353"/>
                  <a:pt x="17" y="355"/>
                  <a:pt x="17" y="357"/>
                </a:cubicBezTo>
                <a:cubicBezTo>
                  <a:pt x="17" y="359"/>
                  <a:pt x="19" y="360"/>
                  <a:pt x="20" y="361"/>
                </a:cubicBezTo>
                <a:cubicBezTo>
                  <a:pt x="50" y="379"/>
                  <a:pt x="50" y="379"/>
                  <a:pt x="50" y="379"/>
                </a:cubicBezTo>
                <a:cubicBezTo>
                  <a:pt x="36" y="410"/>
                  <a:pt x="36" y="410"/>
                  <a:pt x="36" y="410"/>
                </a:cubicBezTo>
                <a:cubicBezTo>
                  <a:pt x="35" y="412"/>
                  <a:pt x="35" y="414"/>
                  <a:pt x="36" y="416"/>
                </a:cubicBezTo>
                <a:cubicBezTo>
                  <a:pt x="37" y="417"/>
                  <a:pt x="38" y="419"/>
                  <a:pt x="40" y="419"/>
                </a:cubicBezTo>
                <a:cubicBezTo>
                  <a:pt x="73" y="430"/>
                  <a:pt x="73" y="430"/>
                  <a:pt x="73" y="430"/>
                </a:cubicBezTo>
                <a:cubicBezTo>
                  <a:pt x="66" y="464"/>
                  <a:pt x="66" y="464"/>
                  <a:pt x="66" y="464"/>
                </a:cubicBezTo>
                <a:cubicBezTo>
                  <a:pt x="65" y="466"/>
                  <a:pt x="66" y="468"/>
                  <a:pt x="67" y="469"/>
                </a:cubicBezTo>
                <a:cubicBezTo>
                  <a:pt x="68" y="471"/>
                  <a:pt x="70" y="472"/>
                  <a:pt x="72" y="472"/>
                </a:cubicBezTo>
                <a:cubicBezTo>
                  <a:pt x="87" y="474"/>
                  <a:pt x="87" y="474"/>
                  <a:pt x="87" y="474"/>
                </a:cubicBezTo>
                <a:cubicBezTo>
                  <a:pt x="1" y="650"/>
                  <a:pt x="1" y="650"/>
                  <a:pt x="1" y="650"/>
                </a:cubicBezTo>
                <a:cubicBezTo>
                  <a:pt x="0" y="652"/>
                  <a:pt x="0" y="654"/>
                  <a:pt x="1" y="656"/>
                </a:cubicBezTo>
                <a:cubicBezTo>
                  <a:pt x="3" y="658"/>
                  <a:pt x="5" y="660"/>
                  <a:pt x="7" y="660"/>
                </a:cubicBezTo>
                <a:cubicBezTo>
                  <a:pt x="124" y="665"/>
                  <a:pt x="124" y="665"/>
                  <a:pt x="124" y="665"/>
                </a:cubicBezTo>
                <a:cubicBezTo>
                  <a:pt x="202" y="755"/>
                  <a:pt x="202" y="755"/>
                  <a:pt x="202" y="755"/>
                </a:cubicBezTo>
                <a:cubicBezTo>
                  <a:pt x="203" y="756"/>
                  <a:pt x="205" y="757"/>
                  <a:pt x="207" y="757"/>
                </a:cubicBezTo>
                <a:cubicBezTo>
                  <a:pt x="208" y="757"/>
                  <a:pt x="208" y="757"/>
                  <a:pt x="208" y="757"/>
                </a:cubicBezTo>
                <a:cubicBezTo>
                  <a:pt x="211" y="757"/>
                  <a:pt x="213" y="755"/>
                  <a:pt x="214" y="753"/>
                </a:cubicBezTo>
                <a:cubicBezTo>
                  <a:pt x="303" y="569"/>
                  <a:pt x="303" y="569"/>
                  <a:pt x="303" y="569"/>
                </a:cubicBezTo>
                <a:cubicBezTo>
                  <a:pt x="307" y="566"/>
                  <a:pt x="307" y="566"/>
                  <a:pt x="307" y="566"/>
                </a:cubicBezTo>
                <a:cubicBezTo>
                  <a:pt x="314" y="572"/>
                  <a:pt x="314" y="572"/>
                  <a:pt x="314" y="572"/>
                </a:cubicBezTo>
                <a:cubicBezTo>
                  <a:pt x="375" y="707"/>
                  <a:pt x="375" y="707"/>
                  <a:pt x="375" y="707"/>
                </a:cubicBezTo>
                <a:cubicBezTo>
                  <a:pt x="376" y="709"/>
                  <a:pt x="378" y="711"/>
                  <a:pt x="381" y="711"/>
                </a:cubicBezTo>
                <a:cubicBezTo>
                  <a:pt x="383" y="712"/>
                  <a:pt x="385" y="711"/>
                  <a:pt x="387" y="709"/>
                </a:cubicBezTo>
                <a:cubicBezTo>
                  <a:pt x="459" y="626"/>
                  <a:pt x="459" y="626"/>
                  <a:pt x="459" y="626"/>
                </a:cubicBezTo>
                <a:cubicBezTo>
                  <a:pt x="572" y="625"/>
                  <a:pt x="572" y="625"/>
                  <a:pt x="572" y="625"/>
                </a:cubicBezTo>
                <a:cubicBezTo>
                  <a:pt x="574" y="625"/>
                  <a:pt x="576" y="624"/>
                  <a:pt x="578" y="622"/>
                </a:cubicBezTo>
                <a:cubicBezTo>
                  <a:pt x="579" y="620"/>
                  <a:pt x="579" y="617"/>
                  <a:pt x="578" y="615"/>
                </a:cubicBezTo>
                <a:cubicBezTo>
                  <a:pt x="515" y="475"/>
                  <a:pt x="515" y="475"/>
                  <a:pt x="515" y="475"/>
                </a:cubicBezTo>
                <a:cubicBezTo>
                  <a:pt x="542" y="472"/>
                  <a:pt x="542" y="472"/>
                  <a:pt x="542" y="472"/>
                </a:cubicBezTo>
                <a:cubicBezTo>
                  <a:pt x="544" y="472"/>
                  <a:pt x="545" y="471"/>
                  <a:pt x="547" y="469"/>
                </a:cubicBezTo>
                <a:cubicBezTo>
                  <a:pt x="548" y="468"/>
                  <a:pt x="548" y="466"/>
                  <a:pt x="548" y="464"/>
                </a:cubicBezTo>
                <a:cubicBezTo>
                  <a:pt x="541" y="430"/>
                  <a:pt x="541" y="430"/>
                  <a:pt x="541" y="430"/>
                </a:cubicBezTo>
                <a:cubicBezTo>
                  <a:pt x="573" y="419"/>
                  <a:pt x="573" y="419"/>
                  <a:pt x="573" y="419"/>
                </a:cubicBezTo>
                <a:cubicBezTo>
                  <a:pt x="575" y="419"/>
                  <a:pt x="577" y="417"/>
                  <a:pt x="578" y="416"/>
                </a:cubicBezTo>
                <a:cubicBezTo>
                  <a:pt x="578" y="414"/>
                  <a:pt x="578" y="412"/>
                  <a:pt x="578" y="410"/>
                </a:cubicBezTo>
                <a:cubicBezTo>
                  <a:pt x="564" y="379"/>
                  <a:pt x="564" y="379"/>
                  <a:pt x="564" y="379"/>
                </a:cubicBezTo>
                <a:cubicBezTo>
                  <a:pt x="593" y="361"/>
                  <a:pt x="593" y="361"/>
                  <a:pt x="593" y="361"/>
                </a:cubicBezTo>
                <a:cubicBezTo>
                  <a:pt x="595" y="360"/>
                  <a:pt x="596" y="359"/>
                  <a:pt x="597" y="357"/>
                </a:cubicBezTo>
                <a:cubicBezTo>
                  <a:pt x="597" y="355"/>
                  <a:pt x="597" y="353"/>
                  <a:pt x="596" y="351"/>
                </a:cubicBezTo>
                <a:cubicBezTo>
                  <a:pt x="576" y="323"/>
                  <a:pt x="576" y="323"/>
                  <a:pt x="576" y="323"/>
                </a:cubicBezTo>
                <a:cubicBezTo>
                  <a:pt x="601" y="300"/>
                  <a:pt x="601" y="300"/>
                  <a:pt x="601" y="300"/>
                </a:cubicBezTo>
                <a:cubicBezTo>
                  <a:pt x="602" y="299"/>
                  <a:pt x="603" y="297"/>
                  <a:pt x="603" y="295"/>
                </a:cubicBezTo>
                <a:close/>
                <a:moveTo>
                  <a:pt x="562" y="317"/>
                </a:moveTo>
                <a:cubicBezTo>
                  <a:pt x="559" y="320"/>
                  <a:pt x="559" y="324"/>
                  <a:pt x="561" y="326"/>
                </a:cubicBezTo>
                <a:cubicBezTo>
                  <a:pt x="580" y="353"/>
                  <a:pt x="580" y="353"/>
                  <a:pt x="580" y="353"/>
                </a:cubicBezTo>
                <a:cubicBezTo>
                  <a:pt x="552" y="370"/>
                  <a:pt x="552" y="370"/>
                  <a:pt x="552" y="370"/>
                </a:cubicBezTo>
                <a:cubicBezTo>
                  <a:pt x="549" y="372"/>
                  <a:pt x="547" y="375"/>
                  <a:pt x="549" y="379"/>
                </a:cubicBezTo>
                <a:cubicBezTo>
                  <a:pt x="562" y="409"/>
                  <a:pt x="562" y="409"/>
                  <a:pt x="562" y="409"/>
                </a:cubicBezTo>
                <a:cubicBezTo>
                  <a:pt x="531" y="419"/>
                  <a:pt x="531" y="419"/>
                  <a:pt x="531" y="419"/>
                </a:cubicBezTo>
                <a:cubicBezTo>
                  <a:pt x="527" y="420"/>
                  <a:pt x="526" y="424"/>
                  <a:pt x="526" y="427"/>
                </a:cubicBezTo>
                <a:cubicBezTo>
                  <a:pt x="533" y="459"/>
                  <a:pt x="533" y="459"/>
                  <a:pt x="533" y="459"/>
                </a:cubicBezTo>
                <a:cubicBezTo>
                  <a:pt x="504" y="462"/>
                  <a:pt x="504" y="462"/>
                  <a:pt x="504" y="462"/>
                </a:cubicBezTo>
                <a:cubicBezTo>
                  <a:pt x="501" y="463"/>
                  <a:pt x="499" y="464"/>
                  <a:pt x="498" y="466"/>
                </a:cubicBezTo>
                <a:cubicBezTo>
                  <a:pt x="497" y="468"/>
                  <a:pt x="497" y="470"/>
                  <a:pt x="498" y="472"/>
                </a:cubicBezTo>
                <a:cubicBezTo>
                  <a:pt x="561" y="611"/>
                  <a:pt x="561" y="611"/>
                  <a:pt x="561" y="611"/>
                </a:cubicBezTo>
                <a:cubicBezTo>
                  <a:pt x="456" y="612"/>
                  <a:pt x="456" y="612"/>
                  <a:pt x="456" y="612"/>
                </a:cubicBezTo>
                <a:cubicBezTo>
                  <a:pt x="454" y="612"/>
                  <a:pt x="452" y="612"/>
                  <a:pt x="451" y="614"/>
                </a:cubicBezTo>
                <a:cubicBezTo>
                  <a:pt x="383" y="692"/>
                  <a:pt x="383" y="692"/>
                  <a:pt x="383" y="692"/>
                </a:cubicBezTo>
                <a:cubicBezTo>
                  <a:pt x="326" y="564"/>
                  <a:pt x="326" y="564"/>
                  <a:pt x="326" y="564"/>
                </a:cubicBezTo>
                <a:cubicBezTo>
                  <a:pt x="325" y="563"/>
                  <a:pt x="325" y="563"/>
                  <a:pt x="324" y="562"/>
                </a:cubicBezTo>
                <a:cubicBezTo>
                  <a:pt x="311" y="551"/>
                  <a:pt x="311" y="551"/>
                  <a:pt x="311" y="551"/>
                </a:cubicBezTo>
                <a:cubicBezTo>
                  <a:pt x="309" y="549"/>
                  <a:pt x="305" y="549"/>
                  <a:pt x="302" y="551"/>
                </a:cubicBezTo>
                <a:cubicBezTo>
                  <a:pt x="293" y="559"/>
                  <a:pt x="293" y="559"/>
                  <a:pt x="293" y="559"/>
                </a:cubicBezTo>
                <a:cubicBezTo>
                  <a:pt x="292" y="560"/>
                  <a:pt x="292" y="561"/>
                  <a:pt x="291" y="561"/>
                </a:cubicBezTo>
                <a:cubicBezTo>
                  <a:pt x="206" y="737"/>
                  <a:pt x="206" y="737"/>
                  <a:pt x="206" y="737"/>
                </a:cubicBezTo>
                <a:cubicBezTo>
                  <a:pt x="132" y="654"/>
                  <a:pt x="132" y="654"/>
                  <a:pt x="132" y="654"/>
                </a:cubicBezTo>
                <a:cubicBezTo>
                  <a:pt x="131" y="652"/>
                  <a:pt x="129" y="651"/>
                  <a:pt x="127" y="651"/>
                </a:cubicBezTo>
                <a:cubicBezTo>
                  <a:pt x="18" y="646"/>
                  <a:pt x="18" y="646"/>
                  <a:pt x="18" y="646"/>
                </a:cubicBezTo>
                <a:cubicBezTo>
                  <a:pt x="104" y="471"/>
                  <a:pt x="104" y="471"/>
                  <a:pt x="104" y="471"/>
                </a:cubicBezTo>
                <a:cubicBezTo>
                  <a:pt x="105" y="469"/>
                  <a:pt x="105" y="467"/>
                  <a:pt x="103" y="465"/>
                </a:cubicBezTo>
                <a:cubicBezTo>
                  <a:pt x="102" y="463"/>
                  <a:pt x="100" y="461"/>
                  <a:pt x="98" y="461"/>
                </a:cubicBezTo>
                <a:cubicBezTo>
                  <a:pt x="81" y="459"/>
                  <a:pt x="81" y="459"/>
                  <a:pt x="81" y="459"/>
                </a:cubicBezTo>
                <a:cubicBezTo>
                  <a:pt x="87" y="427"/>
                  <a:pt x="87" y="427"/>
                  <a:pt x="87" y="427"/>
                </a:cubicBezTo>
                <a:cubicBezTo>
                  <a:pt x="88" y="424"/>
                  <a:pt x="86" y="420"/>
                  <a:pt x="83" y="419"/>
                </a:cubicBezTo>
                <a:cubicBezTo>
                  <a:pt x="52" y="409"/>
                  <a:pt x="52" y="409"/>
                  <a:pt x="52" y="409"/>
                </a:cubicBezTo>
                <a:cubicBezTo>
                  <a:pt x="65" y="379"/>
                  <a:pt x="65" y="379"/>
                  <a:pt x="65" y="379"/>
                </a:cubicBezTo>
                <a:cubicBezTo>
                  <a:pt x="66" y="375"/>
                  <a:pt x="65" y="372"/>
                  <a:pt x="62" y="370"/>
                </a:cubicBezTo>
                <a:cubicBezTo>
                  <a:pt x="34" y="353"/>
                  <a:pt x="34" y="353"/>
                  <a:pt x="34" y="353"/>
                </a:cubicBezTo>
                <a:cubicBezTo>
                  <a:pt x="53" y="326"/>
                  <a:pt x="53" y="326"/>
                  <a:pt x="53" y="326"/>
                </a:cubicBezTo>
                <a:cubicBezTo>
                  <a:pt x="55" y="324"/>
                  <a:pt x="54" y="320"/>
                  <a:pt x="52" y="317"/>
                </a:cubicBezTo>
                <a:cubicBezTo>
                  <a:pt x="28" y="295"/>
                  <a:pt x="28" y="295"/>
                  <a:pt x="28" y="295"/>
                </a:cubicBezTo>
                <a:cubicBezTo>
                  <a:pt x="52" y="273"/>
                  <a:pt x="52" y="273"/>
                  <a:pt x="52" y="273"/>
                </a:cubicBezTo>
                <a:cubicBezTo>
                  <a:pt x="54" y="270"/>
                  <a:pt x="55" y="267"/>
                  <a:pt x="53" y="264"/>
                </a:cubicBezTo>
                <a:cubicBezTo>
                  <a:pt x="34" y="237"/>
                  <a:pt x="34" y="237"/>
                  <a:pt x="34" y="237"/>
                </a:cubicBezTo>
                <a:cubicBezTo>
                  <a:pt x="62" y="220"/>
                  <a:pt x="62" y="220"/>
                  <a:pt x="62" y="220"/>
                </a:cubicBezTo>
                <a:cubicBezTo>
                  <a:pt x="65" y="219"/>
                  <a:pt x="66" y="215"/>
                  <a:pt x="65" y="212"/>
                </a:cubicBezTo>
                <a:cubicBezTo>
                  <a:pt x="52" y="182"/>
                  <a:pt x="52" y="182"/>
                  <a:pt x="52" y="182"/>
                </a:cubicBezTo>
                <a:cubicBezTo>
                  <a:pt x="83" y="171"/>
                  <a:pt x="83" y="171"/>
                  <a:pt x="83" y="171"/>
                </a:cubicBezTo>
                <a:cubicBezTo>
                  <a:pt x="86" y="170"/>
                  <a:pt x="88" y="167"/>
                  <a:pt x="87" y="163"/>
                </a:cubicBezTo>
                <a:cubicBezTo>
                  <a:pt x="81" y="131"/>
                  <a:pt x="81" y="131"/>
                  <a:pt x="81" y="131"/>
                </a:cubicBezTo>
                <a:cubicBezTo>
                  <a:pt x="114" y="127"/>
                  <a:pt x="114" y="127"/>
                  <a:pt x="114" y="127"/>
                </a:cubicBezTo>
                <a:cubicBezTo>
                  <a:pt x="117" y="127"/>
                  <a:pt x="120" y="124"/>
                  <a:pt x="120" y="120"/>
                </a:cubicBezTo>
                <a:cubicBezTo>
                  <a:pt x="120" y="88"/>
                  <a:pt x="120" y="88"/>
                  <a:pt x="120" y="88"/>
                </a:cubicBezTo>
                <a:cubicBezTo>
                  <a:pt x="153" y="91"/>
                  <a:pt x="153" y="91"/>
                  <a:pt x="153" y="91"/>
                </a:cubicBezTo>
                <a:cubicBezTo>
                  <a:pt x="156" y="91"/>
                  <a:pt x="159" y="89"/>
                  <a:pt x="160" y="85"/>
                </a:cubicBezTo>
                <a:cubicBezTo>
                  <a:pt x="167" y="53"/>
                  <a:pt x="167" y="53"/>
                  <a:pt x="167" y="53"/>
                </a:cubicBezTo>
                <a:cubicBezTo>
                  <a:pt x="198" y="63"/>
                  <a:pt x="198" y="63"/>
                  <a:pt x="198" y="63"/>
                </a:cubicBezTo>
                <a:cubicBezTo>
                  <a:pt x="202" y="64"/>
                  <a:pt x="205" y="63"/>
                  <a:pt x="207" y="59"/>
                </a:cubicBezTo>
                <a:cubicBezTo>
                  <a:pt x="221" y="30"/>
                  <a:pt x="221" y="30"/>
                  <a:pt x="221" y="30"/>
                </a:cubicBezTo>
                <a:cubicBezTo>
                  <a:pt x="249" y="46"/>
                  <a:pt x="249" y="46"/>
                  <a:pt x="249" y="46"/>
                </a:cubicBezTo>
                <a:cubicBezTo>
                  <a:pt x="252" y="47"/>
                  <a:pt x="256" y="47"/>
                  <a:pt x="258" y="44"/>
                </a:cubicBezTo>
                <a:cubicBezTo>
                  <a:pt x="278" y="18"/>
                  <a:pt x="278" y="18"/>
                  <a:pt x="278" y="18"/>
                </a:cubicBezTo>
                <a:cubicBezTo>
                  <a:pt x="302" y="39"/>
                  <a:pt x="302" y="39"/>
                  <a:pt x="302" y="39"/>
                </a:cubicBezTo>
                <a:cubicBezTo>
                  <a:pt x="305" y="41"/>
                  <a:pt x="309" y="41"/>
                  <a:pt x="311" y="39"/>
                </a:cubicBezTo>
                <a:cubicBezTo>
                  <a:pt x="336" y="18"/>
                  <a:pt x="336" y="18"/>
                  <a:pt x="336" y="18"/>
                </a:cubicBezTo>
                <a:cubicBezTo>
                  <a:pt x="356" y="44"/>
                  <a:pt x="356" y="44"/>
                  <a:pt x="356" y="44"/>
                </a:cubicBezTo>
                <a:cubicBezTo>
                  <a:pt x="358" y="47"/>
                  <a:pt x="361" y="47"/>
                  <a:pt x="365" y="46"/>
                </a:cubicBezTo>
                <a:cubicBezTo>
                  <a:pt x="393" y="30"/>
                  <a:pt x="393" y="30"/>
                  <a:pt x="393" y="30"/>
                </a:cubicBezTo>
                <a:cubicBezTo>
                  <a:pt x="407" y="59"/>
                  <a:pt x="407" y="59"/>
                  <a:pt x="407" y="59"/>
                </a:cubicBezTo>
                <a:cubicBezTo>
                  <a:pt x="408" y="63"/>
                  <a:pt x="412" y="64"/>
                  <a:pt x="415" y="63"/>
                </a:cubicBezTo>
                <a:cubicBezTo>
                  <a:pt x="446" y="53"/>
                  <a:pt x="446" y="53"/>
                  <a:pt x="446" y="53"/>
                </a:cubicBezTo>
                <a:cubicBezTo>
                  <a:pt x="454" y="85"/>
                  <a:pt x="454" y="85"/>
                  <a:pt x="454" y="85"/>
                </a:cubicBezTo>
                <a:cubicBezTo>
                  <a:pt x="454" y="89"/>
                  <a:pt x="457" y="91"/>
                  <a:pt x="461" y="91"/>
                </a:cubicBezTo>
                <a:cubicBezTo>
                  <a:pt x="494" y="88"/>
                  <a:pt x="494" y="88"/>
                  <a:pt x="494" y="88"/>
                </a:cubicBezTo>
                <a:cubicBezTo>
                  <a:pt x="494" y="120"/>
                  <a:pt x="494" y="120"/>
                  <a:pt x="494" y="120"/>
                </a:cubicBezTo>
                <a:cubicBezTo>
                  <a:pt x="494" y="124"/>
                  <a:pt x="497" y="127"/>
                  <a:pt x="500" y="127"/>
                </a:cubicBezTo>
                <a:cubicBezTo>
                  <a:pt x="533" y="131"/>
                  <a:pt x="533" y="131"/>
                  <a:pt x="533" y="131"/>
                </a:cubicBezTo>
                <a:cubicBezTo>
                  <a:pt x="526" y="163"/>
                  <a:pt x="526" y="163"/>
                  <a:pt x="526" y="163"/>
                </a:cubicBezTo>
                <a:cubicBezTo>
                  <a:pt x="526" y="167"/>
                  <a:pt x="527" y="170"/>
                  <a:pt x="531" y="171"/>
                </a:cubicBezTo>
                <a:cubicBezTo>
                  <a:pt x="562" y="182"/>
                  <a:pt x="562" y="182"/>
                  <a:pt x="562" y="182"/>
                </a:cubicBezTo>
                <a:cubicBezTo>
                  <a:pt x="549" y="212"/>
                  <a:pt x="549" y="212"/>
                  <a:pt x="549" y="212"/>
                </a:cubicBezTo>
                <a:cubicBezTo>
                  <a:pt x="547" y="215"/>
                  <a:pt x="549" y="219"/>
                  <a:pt x="552" y="220"/>
                </a:cubicBezTo>
                <a:cubicBezTo>
                  <a:pt x="580" y="237"/>
                  <a:pt x="580" y="237"/>
                  <a:pt x="580" y="237"/>
                </a:cubicBezTo>
                <a:cubicBezTo>
                  <a:pt x="561" y="264"/>
                  <a:pt x="561" y="264"/>
                  <a:pt x="561" y="264"/>
                </a:cubicBezTo>
                <a:cubicBezTo>
                  <a:pt x="559" y="267"/>
                  <a:pt x="559" y="270"/>
                  <a:pt x="562" y="273"/>
                </a:cubicBezTo>
                <a:cubicBezTo>
                  <a:pt x="586" y="295"/>
                  <a:pt x="586" y="295"/>
                  <a:pt x="586" y="295"/>
                </a:cubicBezTo>
                <a:lnTo>
                  <a:pt x="562" y="317"/>
                </a:lnTo>
                <a:close/>
                <a:moveTo>
                  <a:pt x="307" y="116"/>
                </a:moveTo>
                <a:cubicBezTo>
                  <a:pt x="211" y="116"/>
                  <a:pt x="133" y="193"/>
                  <a:pt x="133" y="289"/>
                </a:cubicBezTo>
                <a:cubicBezTo>
                  <a:pt x="133" y="385"/>
                  <a:pt x="211" y="463"/>
                  <a:pt x="307" y="463"/>
                </a:cubicBezTo>
                <a:cubicBezTo>
                  <a:pt x="403" y="463"/>
                  <a:pt x="480" y="385"/>
                  <a:pt x="480" y="289"/>
                </a:cubicBezTo>
                <a:cubicBezTo>
                  <a:pt x="480" y="193"/>
                  <a:pt x="403" y="116"/>
                  <a:pt x="307" y="116"/>
                </a:cubicBezTo>
                <a:close/>
                <a:moveTo>
                  <a:pt x="307" y="449"/>
                </a:moveTo>
                <a:cubicBezTo>
                  <a:pt x="219" y="449"/>
                  <a:pt x="147" y="377"/>
                  <a:pt x="147" y="289"/>
                </a:cubicBezTo>
                <a:cubicBezTo>
                  <a:pt x="147" y="201"/>
                  <a:pt x="219" y="130"/>
                  <a:pt x="307" y="130"/>
                </a:cubicBezTo>
                <a:cubicBezTo>
                  <a:pt x="395" y="130"/>
                  <a:pt x="466" y="201"/>
                  <a:pt x="466" y="289"/>
                </a:cubicBezTo>
                <a:cubicBezTo>
                  <a:pt x="466" y="377"/>
                  <a:pt x="395" y="449"/>
                  <a:pt x="307" y="449"/>
                </a:cubicBezTo>
                <a:close/>
              </a:path>
            </a:pathLst>
          </a:custGeom>
          <a:solidFill>
            <a:schemeClr val="tx2"/>
          </a:solidFill>
          <a:ln>
            <a:solidFill>
              <a:schemeClr val="accent1"/>
            </a:solidFill>
          </a:ln>
        </p:spPr>
        <p:txBody>
          <a:bodyPr vert="horz" wrap="square" lIns="51434" tIns="25718" rIns="51434" bIns="25718" numCol="1" anchor="t" anchorCtr="0" compatLnSpc="1">
            <a:prstTxWarp prst="textNoShape">
              <a:avLst/>
            </a:prstTxWarp>
          </a:bodyPr>
          <a:lstStyle/>
          <a:p>
            <a:endParaRPr lang="en-US" sz="1100" dirty="0">
              <a:latin typeface="EYInterstate Light" panose="02000506000000020004" pitchFamily="2" charset="0"/>
            </a:endParaRPr>
          </a:p>
        </p:txBody>
      </p:sp>
      <p:sp>
        <p:nvSpPr>
          <p:cNvPr id="34" name="Freeform 104"/>
          <p:cNvSpPr>
            <a:spLocks noEditPoints="1"/>
          </p:cNvSpPr>
          <p:nvPr/>
        </p:nvSpPr>
        <p:spPr bwMode="auto">
          <a:xfrm>
            <a:off x="1066576" y="2167676"/>
            <a:ext cx="199511" cy="230001"/>
          </a:xfrm>
          <a:custGeom>
            <a:avLst/>
            <a:gdLst>
              <a:gd name="T0" fmla="*/ 480 w 620"/>
              <a:gd name="T1" fmla="*/ 419 h 787"/>
              <a:gd name="T2" fmla="*/ 618 w 620"/>
              <a:gd name="T3" fmla="*/ 203 h 787"/>
              <a:gd name="T4" fmla="*/ 606 w 620"/>
              <a:gd name="T5" fmla="*/ 196 h 787"/>
              <a:gd name="T6" fmla="*/ 396 w 620"/>
              <a:gd name="T7" fmla="*/ 319 h 787"/>
              <a:gd name="T8" fmla="*/ 524 w 620"/>
              <a:gd name="T9" fmla="*/ 97 h 787"/>
              <a:gd name="T10" fmla="*/ 382 w 620"/>
              <a:gd name="T11" fmla="*/ 314 h 787"/>
              <a:gd name="T12" fmla="*/ 259 w 620"/>
              <a:gd name="T13" fmla="*/ 303 h 787"/>
              <a:gd name="T14" fmla="*/ 419 w 620"/>
              <a:gd name="T15" fmla="*/ 27 h 787"/>
              <a:gd name="T16" fmla="*/ 245 w 620"/>
              <a:gd name="T17" fmla="*/ 299 h 787"/>
              <a:gd name="T18" fmla="*/ 292 w 620"/>
              <a:gd name="T19" fmla="*/ 11 h 787"/>
              <a:gd name="T20" fmla="*/ 280 w 620"/>
              <a:gd name="T21" fmla="*/ 4 h 787"/>
              <a:gd name="T22" fmla="*/ 153 w 620"/>
              <a:gd name="T23" fmla="*/ 212 h 787"/>
              <a:gd name="T24" fmla="*/ 153 w 620"/>
              <a:gd name="T25" fmla="*/ 213 h 787"/>
              <a:gd name="T26" fmla="*/ 0 w 620"/>
              <a:gd name="T27" fmla="*/ 779 h 787"/>
              <a:gd name="T28" fmla="*/ 0 w 620"/>
              <a:gd name="T29" fmla="*/ 780 h 787"/>
              <a:gd name="T30" fmla="*/ 0 w 620"/>
              <a:gd name="T31" fmla="*/ 781 h 787"/>
              <a:gd name="T32" fmla="*/ 0 w 620"/>
              <a:gd name="T33" fmla="*/ 782 h 787"/>
              <a:gd name="T34" fmla="*/ 1 w 620"/>
              <a:gd name="T35" fmla="*/ 784 h 787"/>
              <a:gd name="T36" fmla="*/ 2 w 620"/>
              <a:gd name="T37" fmla="*/ 785 h 787"/>
              <a:gd name="T38" fmla="*/ 2 w 620"/>
              <a:gd name="T39" fmla="*/ 786 h 787"/>
              <a:gd name="T40" fmla="*/ 4 w 620"/>
              <a:gd name="T41" fmla="*/ 786 h 787"/>
              <a:gd name="T42" fmla="*/ 5 w 620"/>
              <a:gd name="T43" fmla="*/ 787 h 787"/>
              <a:gd name="T44" fmla="*/ 5 w 620"/>
              <a:gd name="T45" fmla="*/ 787 h 787"/>
              <a:gd name="T46" fmla="*/ 7 w 620"/>
              <a:gd name="T47" fmla="*/ 787 h 787"/>
              <a:gd name="T48" fmla="*/ 521 w 620"/>
              <a:gd name="T49" fmla="*/ 787 h 787"/>
              <a:gd name="T50" fmla="*/ 521 w 620"/>
              <a:gd name="T51" fmla="*/ 773 h 787"/>
              <a:gd name="T52" fmla="*/ 479 w 620"/>
              <a:gd name="T53" fmla="*/ 420 h 787"/>
              <a:gd name="T54" fmla="*/ 317 w 620"/>
              <a:gd name="T55" fmla="*/ 322 h 787"/>
              <a:gd name="T56" fmla="*/ 129 w 620"/>
              <a:gd name="T57" fmla="*/ 719 h 787"/>
              <a:gd name="T58" fmla="*/ 46 w 620"/>
              <a:gd name="T59" fmla="*/ 661 h 787"/>
              <a:gd name="T60" fmla="*/ 317 w 620"/>
              <a:gd name="T61" fmla="*/ 322 h 787"/>
              <a:gd name="T62" fmla="*/ 43 w 620"/>
              <a:gd name="T63" fmla="*/ 675 h 787"/>
              <a:gd name="T64" fmla="*/ 117 w 620"/>
              <a:gd name="T65" fmla="*/ 730 h 787"/>
              <a:gd name="T66" fmla="*/ 16 w 620"/>
              <a:gd name="T67" fmla="*/ 773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0" h="787">
                <a:moveTo>
                  <a:pt x="479" y="420"/>
                </a:moveTo>
                <a:cubicBezTo>
                  <a:pt x="479" y="419"/>
                  <a:pt x="480" y="419"/>
                  <a:pt x="480" y="419"/>
                </a:cubicBezTo>
                <a:cubicBezTo>
                  <a:pt x="480" y="419"/>
                  <a:pt x="480" y="419"/>
                  <a:pt x="480" y="419"/>
                </a:cubicBezTo>
                <a:cubicBezTo>
                  <a:pt x="618" y="203"/>
                  <a:pt x="618" y="203"/>
                  <a:pt x="618" y="203"/>
                </a:cubicBezTo>
                <a:cubicBezTo>
                  <a:pt x="620" y="200"/>
                  <a:pt x="619" y="196"/>
                  <a:pt x="616" y="193"/>
                </a:cubicBezTo>
                <a:cubicBezTo>
                  <a:pt x="613" y="191"/>
                  <a:pt x="608" y="192"/>
                  <a:pt x="606" y="196"/>
                </a:cubicBezTo>
                <a:cubicBezTo>
                  <a:pt x="475" y="401"/>
                  <a:pt x="475" y="401"/>
                  <a:pt x="475" y="401"/>
                </a:cubicBezTo>
                <a:cubicBezTo>
                  <a:pt x="450" y="353"/>
                  <a:pt x="423" y="330"/>
                  <a:pt x="396" y="319"/>
                </a:cubicBezTo>
                <a:cubicBezTo>
                  <a:pt x="527" y="107"/>
                  <a:pt x="527" y="107"/>
                  <a:pt x="527" y="107"/>
                </a:cubicBezTo>
                <a:cubicBezTo>
                  <a:pt x="529" y="103"/>
                  <a:pt x="528" y="99"/>
                  <a:pt x="524" y="97"/>
                </a:cubicBezTo>
                <a:cubicBezTo>
                  <a:pt x="521" y="95"/>
                  <a:pt x="517" y="96"/>
                  <a:pt x="515" y="99"/>
                </a:cubicBezTo>
                <a:cubicBezTo>
                  <a:pt x="382" y="314"/>
                  <a:pt x="382" y="314"/>
                  <a:pt x="382" y="314"/>
                </a:cubicBezTo>
                <a:cubicBezTo>
                  <a:pt x="360" y="308"/>
                  <a:pt x="338" y="308"/>
                  <a:pt x="317" y="308"/>
                </a:cubicBezTo>
                <a:cubicBezTo>
                  <a:pt x="297" y="308"/>
                  <a:pt x="278" y="308"/>
                  <a:pt x="259" y="303"/>
                </a:cubicBezTo>
                <a:cubicBezTo>
                  <a:pt x="421" y="36"/>
                  <a:pt x="421" y="36"/>
                  <a:pt x="421" y="36"/>
                </a:cubicBezTo>
                <a:cubicBezTo>
                  <a:pt x="423" y="33"/>
                  <a:pt x="422" y="29"/>
                  <a:pt x="419" y="27"/>
                </a:cubicBezTo>
                <a:cubicBezTo>
                  <a:pt x="415" y="25"/>
                  <a:pt x="411" y="26"/>
                  <a:pt x="409" y="29"/>
                </a:cubicBezTo>
                <a:cubicBezTo>
                  <a:pt x="245" y="299"/>
                  <a:pt x="245" y="299"/>
                  <a:pt x="245" y="299"/>
                </a:cubicBezTo>
                <a:cubicBezTo>
                  <a:pt x="218" y="288"/>
                  <a:pt x="192" y="265"/>
                  <a:pt x="167" y="216"/>
                </a:cubicBezTo>
                <a:cubicBezTo>
                  <a:pt x="292" y="11"/>
                  <a:pt x="292" y="11"/>
                  <a:pt x="292" y="11"/>
                </a:cubicBezTo>
                <a:cubicBezTo>
                  <a:pt x="294" y="8"/>
                  <a:pt x="293" y="4"/>
                  <a:pt x="289" y="2"/>
                </a:cubicBezTo>
                <a:cubicBezTo>
                  <a:pt x="286" y="0"/>
                  <a:pt x="282" y="1"/>
                  <a:pt x="280" y="4"/>
                </a:cubicBezTo>
                <a:cubicBezTo>
                  <a:pt x="153" y="212"/>
                  <a:pt x="153" y="212"/>
                  <a:pt x="153" y="212"/>
                </a:cubicBezTo>
                <a:cubicBezTo>
                  <a:pt x="153" y="212"/>
                  <a:pt x="153" y="212"/>
                  <a:pt x="153" y="212"/>
                </a:cubicBezTo>
                <a:cubicBezTo>
                  <a:pt x="153" y="212"/>
                  <a:pt x="153" y="213"/>
                  <a:pt x="153" y="213"/>
                </a:cubicBezTo>
                <a:cubicBezTo>
                  <a:pt x="153" y="213"/>
                  <a:pt x="153" y="213"/>
                  <a:pt x="153" y="213"/>
                </a:cubicBezTo>
                <a:cubicBezTo>
                  <a:pt x="0" y="779"/>
                  <a:pt x="0" y="779"/>
                  <a:pt x="0" y="779"/>
                </a:cubicBezTo>
                <a:cubicBezTo>
                  <a:pt x="0" y="779"/>
                  <a:pt x="0" y="779"/>
                  <a:pt x="0" y="779"/>
                </a:cubicBezTo>
                <a:cubicBezTo>
                  <a:pt x="0" y="779"/>
                  <a:pt x="0" y="779"/>
                  <a:pt x="0" y="779"/>
                </a:cubicBezTo>
                <a:cubicBezTo>
                  <a:pt x="0" y="780"/>
                  <a:pt x="0" y="780"/>
                  <a:pt x="0" y="780"/>
                </a:cubicBezTo>
                <a:cubicBezTo>
                  <a:pt x="0" y="780"/>
                  <a:pt x="0" y="780"/>
                  <a:pt x="0" y="780"/>
                </a:cubicBezTo>
                <a:cubicBezTo>
                  <a:pt x="0" y="781"/>
                  <a:pt x="0" y="781"/>
                  <a:pt x="0" y="781"/>
                </a:cubicBezTo>
                <a:cubicBezTo>
                  <a:pt x="0" y="781"/>
                  <a:pt x="0" y="781"/>
                  <a:pt x="0" y="782"/>
                </a:cubicBezTo>
                <a:cubicBezTo>
                  <a:pt x="0" y="782"/>
                  <a:pt x="0" y="782"/>
                  <a:pt x="0" y="782"/>
                </a:cubicBezTo>
                <a:cubicBezTo>
                  <a:pt x="0" y="782"/>
                  <a:pt x="1" y="783"/>
                  <a:pt x="1" y="783"/>
                </a:cubicBezTo>
                <a:cubicBezTo>
                  <a:pt x="1" y="783"/>
                  <a:pt x="1" y="783"/>
                  <a:pt x="1" y="784"/>
                </a:cubicBezTo>
                <a:cubicBezTo>
                  <a:pt x="1" y="784"/>
                  <a:pt x="1" y="784"/>
                  <a:pt x="1" y="784"/>
                </a:cubicBezTo>
                <a:cubicBezTo>
                  <a:pt x="1" y="784"/>
                  <a:pt x="1" y="784"/>
                  <a:pt x="2" y="785"/>
                </a:cubicBezTo>
                <a:cubicBezTo>
                  <a:pt x="2" y="785"/>
                  <a:pt x="2" y="785"/>
                  <a:pt x="2" y="785"/>
                </a:cubicBezTo>
                <a:cubicBezTo>
                  <a:pt x="2" y="785"/>
                  <a:pt x="2" y="785"/>
                  <a:pt x="2" y="786"/>
                </a:cubicBezTo>
                <a:cubicBezTo>
                  <a:pt x="3" y="786"/>
                  <a:pt x="3" y="786"/>
                  <a:pt x="3" y="786"/>
                </a:cubicBezTo>
                <a:cubicBezTo>
                  <a:pt x="3" y="786"/>
                  <a:pt x="3" y="786"/>
                  <a:pt x="4" y="786"/>
                </a:cubicBezTo>
                <a:cubicBezTo>
                  <a:pt x="4" y="787"/>
                  <a:pt x="4" y="787"/>
                  <a:pt x="4" y="787"/>
                </a:cubicBezTo>
                <a:cubicBezTo>
                  <a:pt x="4" y="787"/>
                  <a:pt x="5" y="787"/>
                  <a:pt x="5" y="787"/>
                </a:cubicBezTo>
                <a:cubicBezTo>
                  <a:pt x="5" y="787"/>
                  <a:pt x="5" y="787"/>
                  <a:pt x="5" y="787"/>
                </a:cubicBezTo>
                <a:cubicBezTo>
                  <a:pt x="5" y="787"/>
                  <a:pt x="5" y="787"/>
                  <a:pt x="5" y="787"/>
                </a:cubicBezTo>
                <a:cubicBezTo>
                  <a:pt x="6" y="787"/>
                  <a:pt x="7" y="787"/>
                  <a:pt x="7" y="787"/>
                </a:cubicBezTo>
                <a:cubicBezTo>
                  <a:pt x="7" y="787"/>
                  <a:pt x="7" y="787"/>
                  <a:pt x="7" y="787"/>
                </a:cubicBezTo>
                <a:cubicBezTo>
                  <a:pt x="7" y="787"/>
                  <a:pt x="7" y="787"/>
                  <a:pt x="7" y="787"/>
                </a:cubicBezTo>
                <a:cubicBezTo>
                  <a:pt x="521" y="787"/>
                  <a:pt x="521" y="787"/>
                  <a:pt x="521" y="787"/>
                </a:cubicBezTo>
                <a:cubicBezTo>
                  <a:pt x="525" y="787"/>
                  <a:pt x="528" y="784"/>
                  <a:pt x="528" y="780"/>
                </a:cubicBezTo>
                <a:cubicBezTo>
                  <a:pt x="528" y="777"/>
                  <a:pt x="525" y="773"/>
                  <a:pt x="521" y="773"/>
                </a:cubicBezTo>
                <a:cubicBezTo>
                  <a:pt x="90" y="773"/>
                  <a:pt x="90" y="773"/>
                  <a:pt x="90" y="773"/>
                </a:cubicBezTo>
                <a:cubicBezTo>
                  <a:pt x="479" y="420"/>
                  <a:pt x="479" y="420"/>
                  <a:pt x="479" y="420"/>
                </a:cubicBezTo>
                <a:cubicBezTo>
                  <a:pt x="479" y="420"/>
                  <a:pt x="479" y="420"/>
                  <a:pt x="479" y="420"/>
                </a:cubicBezTo>
                <a:close/>
                <a:moveTo>
                  <a:pt x="317" y="322"/>
                </a:moveTo>
                <a:cubicBezTo>
                  <a:pt x="370" y="322"/>
                  <a:pt x="420" y="322"/>
                  <a:pt x="466" y="413"/>
                </a:cubicBezTo>
                <a:cubicBezTo>
                  <a:pt x="129" y="719"/>
                  <a:pt x="129" y="719"/>
                  <a:pt x="129" y="719"/>
                </a:cubicBezTo>
                <a:cubicBezTo>
                  <a:pt x="119" y="718"/>
                  <a:pt x="106" y="705"/>
                  <a:pt x="94" y="693"/>
                </a:cubicBezTo>
                <a:cubicBezTo>
                  <a:pt x="80" y="679"/>
                  <a:pt x="64" y="663"/>
                  <a:pt x="46" y="661"/>
                </a:cubicBezTo>
                <a:cubicBezTo>
                  <a:pt x="161" y="234"/>
                  <a:pt x="161" y="234"/>
                  <a:pt x="161" y="234"/>
                </a:cubicBezTo>
                <a:cubicBezTo>
                  <a:pt x="209" y="322"/>
                  <a:pt x="264" y="322"/>
                  <a:pt x="317" y="322"/>
                </a:cubicBezTo>
                <a:close/>
                <a:moveTo>
                  <a:pt x="16" y="773"/>
                </a:moveTo>
                <a:cubicBezTo>
                  <a:pt x="43" y="675"/>
                  <a:pt x="43" y="675"/>
                  <a:pt x="43" y="675"/>
                </a:cubicBezTo>
                <a:cubicBezTo>
                  <a:pt x="56" y="674"/>
                  <a:pt x="70" y="689"/>
                  <a:pt x="84" y="703"/>
                </a:cubicBezTo>
                <a:cubicBezTo>
                  <a:pt x="95" y="714"/>
                  <a:pt x="106" y="725"/>
                  <a:pt x="117" y="730"/>
                </a:cubicBezTo>
                <a:cubicBezTo>
                  <a:pt x="69" y="773"/>
                  <a:pt x="69" y="773"/>
                  <a:pt x="69" y="773"/>
                </a:cubicBezTo>
                <a:lnTo>
                  <a:pt x="16" y="773"/>
                </a:lnTo>
                <a:close/>
              </a:path>
            </a:pathLst>
          </a:custGeom>
          <a:solidFill>
            <a:schemeClr val="tx2"/>
          </a:solidFill>
          <a:ln>
            <a:solidFill>
              <a:schemeClr val="accent1"/>
            </a:solidFill>
          </a:ln>
        </p:spPr>
        <p:txBody>
          <a:bodyPr vert="horz" wrap="square" lIns="51434" tIns="25718" rIns="51434" bIns="25718" numCol="1" anchor="t" anchorCtr="0" compatLnSpc="1">
            <a:prstTxWarp prst="textNoShape">
              <a:avLst/>
            </a:prstTxWarp>
          </a:bodyPr>
          <a:lstStyle/>
          <a:p>
            <a:endParaRPr lang="en-US" sz="1100" dirty="0">
              <a:latin typeface="EYInterstate Light" panose="02000506000000020004" pitchFamily="2" charset="0"/>
            </a:endParaRPr>
          </a:p>
        </p:txBody>
      </p:sp>
      <p:sp>
        <p:nvSpPr>
          <p:cNvPr id="98" name="Oval 97"/>
          <p:cNvSpPr/>
          <p:nvPr/>
        </p:nvSpPr>
        <p:spPr>
          <a:xfrm>
            <a:off x="8436438" y="2271919"/>
            <a:ext cx="1230611" cy="1218350"/>
          </a:xfrm>
          <a:prstGeom prst="ellipse">
            <a:avLst/>
          </a:prstGeom>
          <a:noFill/>
          <a:ln w="9525">
            <a:solidFill>
              <a:srgbClr val="96969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IN" sz="1100" dirty="0">
              <a:solidFill>
                <a:sysClr val="windowText" lastClr="000000"/>
              </a:solidFill>
              <a:latin typeface="EYInterstate Light" panose="02000506000000020004" pitchFamily="2" charset="0"/>
            </a:endParaRPr>
          </a:p>
        </p:txBody>
      </p:sp>
      <p:sp>
        <p:nvSpPr>
          <p:cNvPr id="73" name="Oval 72"/>
          <p:cNvSpPr/>
          <p:nvPr/>
        </p:nvSpPr>
        <p:spPr>
          <a:xfrm>
            <a:off x="8436438" y="3932467"/>
            <a:ext cx="1230611" cy="1218350"/>
          </a:xfrm>
          <a:prstGeom prst="ellipse">
            <a:avLst/>
          </a:prstGeom>
          <a:noFill/>
          <a:ln w="9525">
            <a:solidFill>
              <a:srgbClr val="96969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IN" sz="1100" dirty="0">
              <a:solidFill>
                <a:sysClr val="windowText" lastClr="000000"/>
              </a:solidFill>
              <a:latin typeface="EYInterstate Light" panose="02000506000000020004" pitchFamily="2" charset="0"/>
            </a:endParaRPr>
          </a:p>
        </p:txBody>
      </p:sp>
      <p:sp>
        <p:nvSpPr>
          <p:cNvPr id="56" name="Oval 55"/>
          <p:cNvSpPr/>
          <p:nvPr/>
        </p:nvSpPr>
        <p:spPr>
          <a:xfrm>
            <a:off x="8866529" y="3759258"/>
            <a:ext cx="408526" cy="408526"/>
          </a:xfrm>
          <a:prstGeom prst="ellipse">
            <a:avLst/>
          </a:prstGeom>
          <a:solidFill>
            <a:schemeClr val="tx2"/>
          </a:solidFill>
          <a:ln w="9525">
            <a:solidFill>
              <a:srgbClr val="E60F2D"/>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3" name="Oval 2"/>
          <p:cNvSpPr/>
          <p:nvPr/>
        </p:nvSpPr>
        <p:spPr>
          <a:xfrm>
            <a:off x="8847479" y="2087539"/>
            <a:ext cx="408526" cy="408526"/>
          </a:xfrm>
          <a:prstGeom prst="ellipse">
            <a:avLst/>
          </a:prstGeom>
          <a:solidFill>
            <a:schemeClr val="tx2"/>
          </a:solidFill>
          <a:ln w="9525">
            <a:solidFill>
              <a:srgbClr val="E60F2D"/>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74" name="Rechteck 24"/>
          <p:cNvSpPr/>
          <p:nvPr/>
        </p:nvSpPr>
        <p:spPr bwMode="gray">
          <a:xfrm>
            <a:off x="8509333" y="4334663"/>
            <a:ext cx="1084821" cy="620170"/>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wrap="square">
            <a:spAutoFit/>
          </a:bodyPr>
          <a:lstStyle/>
          <a:p>
            <a:pPr algn="ctr">
              <a:lnSpc>
                <a:spcPct val="95000"/>
              </a:lnSpc>
              <a:spcAft>
                <a:spcPts val="450"/>
              </a:spcAft>
              <a:defRPr/>
            </a:pPr>
            <a:r>
              <a:rPr lang="fr-CA" sz="1200" dirty="0">
                <a:solidFill>
                  <a:schemeClr val="tx1"/>
                </a:solidFill>
                <a:latin typeface="EYInterstate Light" panose="02000506000000020004" pitchFamily="2" charset="0"/>
              </a:rPr>
              <a:t>Mobilisation des employés</a:t>
            </a:r>
          </a:p>
        </p:txBody>
      </p:sp>
      <p:sp>
        <p:nvSpPr>
          <p:cNvPr id="99" name="Rechteck 24"/>
          <p:cNvSpPr/>
          <p:nvPr/>
        </p:nvSpPr>
        <p:spPr bwMode="gray">
          <a:xfrm>
            <a:off x="8520473" y="2593708"/>
            <a:ext cx="1062541" cy="620170"/>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wrap="square">
            <a:spAutoFit/>
          </a:bodyPr>
          <a:lstStyle/>
          <a:p>
            <a:pPr algn="ctr">
              <a:lnSpc>
                <a:spcPct val="95000"/>
              </a:lnSpc>
              <a:spcAft>
                <a:spcPts val="450"/>
              </a:spcAft>
              <a:defRPr/>
            </a:pPr>
            <a:r>
              <a:rPr lang="fr-CA" sz="1200" dirty="0">
                <a:solidFill>
                  <a:schemeClr val="tx1"/>
                </a:solidFill>
                <a:latin typeface="EYInterstate Light" panose="02000506000000020004" pitchFamily="2" charset="0"/>
              </a:rPr>
              <a:t>Prise de décision éclairée</a:t>
            </a:r>
          </a:p>
        </p:txBody>
      </p:sp>
      <p:sp>
        <p:nvSpPr>
          <p:cNvPr id="76" name="Freeform 33"/>
          <p:cNvSpPr>
            <a:spLocks noEditPoints="1"/>
          </p:cNvSpPr>
          <p:nvPr/>
        </p:nvSpPr>
        <p:spPr bwMode="auto">
          <a:xfrm>
            <a:off x="8938260" y="3842706"/>
            <a:ext cx="248480" cy="214628"/>
          </a:xfrm>
          <a:custGeom>
            <a:avLst/>
            <a:gdLst>
              <a:gd name="T0" fmla="*/ 169 w 485"/>
              <a:gd name="T1" fmla="*/ 91 h 364"/>
              <a:gd name="T2" fmla="*/ 169 w 485"/>
              <a:gd name="T3" fmla="*/ 81 h 364"/>
              <a:gd name="T4" fmla="*/ 177 w 485"/>
              <a:gd name="T5" fmla="*/ 74 h 364"/>
              <a:gd name="T6" fmla="*/ 123 w 485"/>
              <a:gd name="T7" fmla="*/ 279 h 364"/>
              <a:gd name="T8" fmla="*/ 49 w 485"/>
              <a:gd name="T9" fmla="*/ 232 h 364"/>
              <a:gd name="T10" fmla="*/ 0 w 485"/>
              <a:gd name="T11" fmla="*/ 359 h 364"/>
              <a:gd name="T12" fmla="*/ 190 w 485"/>
              <a:gd name="T13" fmla="*/ 359 h 364"/>
              <a:gd name="T14" fmla="*/ 95 w 485"/>
              <a:gd name="T15" fmla="*/ 181 h 364"/>
              <a:gd name="T16" fmla="*/ 58 w 485"/>
              <a:gd name="T17" fmla="*/ 232 h 364"/>
              <a:gd name="T18" fmla="*/ 56 w 485"/>
              <a:gd name="T19" fmla="*/ 320 h 364"/>
              <a:gd name="T20" fmla="*/ 114 w 485"/>
              <a:gd name="T21" fmla="*/ 286 h 364"/>
              <a:gd name="T22" fmla="*/ 180 w 485"/>
              <a:gd name="T23" fmla="*/ 355 h 364"/>
              <a:gd name="T24" fmla="*/ 246 w 485"/>
              <a:gd name="T25" fmla="*/ 109 h 364"/>
              <a:gd name="T26" fmla="*/ 262 w 485"/>
              <a:gd name="T27" fmla="*/ 92 h 364"/>
              <a:gd name="T28" fmla="*/ 262 w 485"/>
              <a:gd name="T29" fmla="*/ 102 h 364"/>
              <a:gd name="T30" fmla="*/ 316 w 485"/>
              <a:gd name="T31" fmla="*/ 109 h 364"/>
              <a:gd name="T32" fmla="*/ 299 w 485"/>
              <a:gd name="T33" fmla="*/ 126 h 364"/>
              <a:gd name="T34" fmla="*/ 292 w 485"/>
              <a:gd name="T35" fmla="*/ 109 h 364"/>
              <a:gd name="T36" fmla="*/ 299 w 485"/>
              <a:gd name="T37" fmla="*/ 117 h 364"/>
              <a:gd name="T38" fmla="*/ 327 w 485"/>
              <a:gd name="T39" fmla="*/ 215 h 364"/>
              <a:gd name="T40" fmla="*/ 378 w 485"/>
              <a:gd name="T41" fmla="*/ 108 h 364"/>
              <a:gd name="T42" fmla="*/ 203 w 485"/>
              <a:gd name="T43" fmla="*/ 0 h 364"/>
              <a:gd name="T44" fmla="*/ 154 w 485"/>
              <a:gd name="T45" fmla="*/ 183 h 364"/>
              <a:gd name="T46" fmla="*/ 208 w 485"/>
              <a:gd name="T47" fmla="*/ 143 h 364"/>
              <a:gd name="T48" fmla="*/ 321 w 485"/>
              <a:gd name="T49" fmla="*/ 216 h 364"/>
              <a:gd name="T50" fmla="*/ 226 w 485"/>
              <a:gd name="T51" fmla="*/ 130 h 364"/>
              <a:gd name="T52" fmla="*/ 199 w 485"/>
              <a:gd name="T53" fmla="*/ 137 h 364"/>
              <a:gd name="T54" fmla="*/ 180 w 485"/>
              <a:gd name="T55" fmla="*/ 134 h 364"/>
              <a:gd name="T56" fmla="*/ 131 w 485"/>
              <a:gd name="T57" fmla="*/ 71 h 364"/>
              <a:gd name="T58" fmla="*/ 275 w 485"/>
              <a:gd name="T59" fmla="*/ 49 h 364"/>
              <a:gd name="T60" fmla="*/ 314 w 485"/>
              <a:gd name="T61" fmla="*/ 169 h 364"/>
              <a:gd name="T62" fmla="*/ 296 w 485"/>
              <a:gd name="T63" fmla="*/ 173 h 364"/>
              <a:gd name="T64" fmla="*/ 418 w 485"/>
              <a:gd name="T65" fmla="*/ 279 h 364"/>
              <a:gd name="T66" fmla="*/ 343 w 485"/>
              <a:gd name="T67" fmla="*/ 232 h 364"/>
              <a:gd name="T68" fmla="*/ 295 w 485"/>
              <a:gd name="T69" fmla="*/ 359 h 364"/>
              <a:gd name="T70" fmla="*/ 485 w 485"/>
              <a:gd name="T71" fmla="*/ 359 h 364"/>
              <a:gd name="T72" fmla="*/ 390 w 485"/>
              <a:gd name="T73" fmla="*/ 181 h 364"/>
              <a:gd name="T74" fmla="*/ 353 w 485"/>
              <a:gd name="T75" fmla="*/ 232 h 364"/>
              <a:gd name="T76" fmla="*/ 350 w 485"/>
              <a:gd name="T77" fmla="*/ 320 h 364"/>
              <a:gd name="T78" fmla="*/ 409 w 485"/>
              <a:gd name="T79" fmla="*/ 286 h 364"/>
              <a:gd name="T80" fmla="*/ 475 w 485"/>
              <a:gd name="T81" fmla="*/ 355 h 364"/>
              <a:gd name="T82" fmla="*/ 189 w 485"/>
              <a:gd name="T83" fmla="*/ 74 h 364"/>
              <a:gd name="T84" fmla="*/ 206 w 485"/>
              <a:gd name="T85" fmla="*/ 57 h 364"/>
              <a:gd name="T86" fmla="*/ 206 w 485"/>
              <a:gd name="T87" fmla="*/ 66 h 364"/>
              <a:gd name="T88" fmla="*/ 260 w 485"/>
              <a:gd name="T89" fmla="*/ 74 h 364"/>
              <a:gd name="T90" fmla="*/ 243 w 485"/>
              <a:gd name="T91" fmla="*/ 91 h 364"/>
              <a:gd name="T92" fmla="*/ 236 w 485"/>
              <a:gd name="T93" fmla="*/ 74 h 364"/>
              <a:gd name="T94" fmla="*/ 243 w 485"/>
              <a:gd name="T95" fmla="*/ 81 h 364"/>
              <a:gd name="T96" fmla="*/ 336 w 485"/>
              <a:gd name="T97" fmla="*/ 92 h 364"/>
              <a:gd name="T98" fmla="*/ 336 w 485"/>
              <a:gd name="T99" fmla="*/ 102 h 364"/>
              <a:gd name="T100" fmla="*/ 329 w 485"/>
              <a:gd name="T101" fmla="*/ 109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5" h="364">
                <a:moveTo>
                  <a:pt x="169" y="57"/>
                </a:moveTo>
                <a:cubicBezTo>
                  <a:pt x="160" y="57"/>
                  <a:pt x="153" y="65"/>
                  <a:pt x="153" y="74"/>
                </a:cubicBezTo>
                <a:cubicBezTo>
                  <a:pt x="153" y="83"/>
                  <a:pt x="160" y="91"/>
                  <a:pt x="169" y="91"/>
                </a:cubicBezTo>
                <a:cubicBezTo>
                  <a:pt x="179" y="91"/>
                  <a:pt x="186" y="83"/>
                  <a:pt x="186" y="74"/>
                </a:cubicBezTo>
                <a:cubicBezTo>
                  <a:pt x="186" y="65"/>
                  <a:pt x="179" y="57"/>
                  <a:pt x="169" y="57"/>
                </a:cubicBezTo>
                <a:close/>
                <a:moveTo>
                  <a:pt x="169" y="81"/>
                </a:moveTo>
                <a:cubicBezTo>
                  <a:pt x="165" y="81"/>
                  <a:pt x="162" y="78"/>
                  <a:pt x="162" y="74"/>
                </a:cubicBezTo>
                <a:cubicBezTo>
                  <a:pt x="162" y="70"/>
                  <a:pt x="165" y="66"/>
                  <a:pt x="169" y="66"/>
                </a:cubicBezTo>
                <a:cubicBezTo>
                  <a:pt x="173" y="66"/>
                  <a:pt x="177" y="70"/>
                  <a:pt x="177" y="74"/>
                </a:cubicBezTo>
                <a:cubicBezTo>
                  <a:pt x="177" y="78"/>
                  <a:pt x="173" y="81"/>
                  <a:pt x="169" y="81"/>
                </a:cubicBezTo>
                <a:close/>
                <a:moveTo>
                  <a:pt x="138" y="312"/>
                </a:moveTo>
                <a:cubicBezTo>
                  <a:pt x="127" y="309"/>
                  <a:pt x="124" y="290"/>
                  <a:pt x="123" y="279"/>
                </a:cubicBezTo>
                <a:cubicBezTo>
                  <a:pt x="134" y="267"/>
                  <a:pt x="141" y="250"/>
                  <a:pt x="141" y="232"/>
                </a:cubicBezTo>
                <a:cubicBezTo>
                  <a:pt x="141" y="195"/>
                  <a:pt x="123" y="171"/>
                  <a:pt x="95" y="171"/>
                </a:cubicBezTo>
                <a:cubicBezTo>
                  <a:pt x="66" y="171"/>
                  <a:pt x="49" y="195"/>
                  <a:pt x="49" y="232"/>
                </a:cubicBezTo>
                <a:cubicBezTo>
                  <a:pt x="49" y="251"/>
                  <a:pt x="56" y="268"/>
                  <a:pt x="67" y="279"/>
                </a:cubicBezTo>
                <a:cubicBezTo>
                  <a:pt x="67" y="293"/>
                  <a:pt x="62" y="308"/>
                  <a:pt x="53" y="311"/>
                </a:cubicBezTo>
                <a:cubicBezTo>
                  <a:pt x="9" y="320"/>
                  <a:pt x="0" y="342"/>
                  <a:pt x="0" y="359"/>
                </a:cubicBezTo>
                <a:cubicBezTo>
                  <a:pt x="0" y="362"/>
                  <a:pt x="2" y="364"/>
                  <a:pt x="4" y="364"/>
                </a:cubicBezTo>
                <a:cubicBezTo>
                  <a:pt x="185" y="364"/>
                  <a:pt x="185" y="364"/>
                  <a:pt x="185" y="364"/>
                </a:cubicBezTo>
                <a:cubicBezTo>
                  <a:pt x="188" y="364"/>
                  <a:pt x="190" y="362"/>
                  <a:pt x="190" y="359"/>
                </a:cubicBezTo>
                <a:cubicBezTo>
                  <a:pt x="190" y="343"/>
                  <a:pt x="181" y="321"/>
                  <a:pt x="138" y="312"/>
                </a:cubicBezTo>
                <a:close/>
                <a:moveTo>
                  <a:pt x="58" y="232"/>
                </a:moveTo>
                <a:cubicBezTo>
                  <a:pt x="58" y="185"/>
                  <a:pt x="86" y="181"/>
                  <a:pt x="95" y="181"/>
                </a:cubicBezTo>
                <a:cubicBezTo>
                  <a:pt x="104" y="181"/>
                  <a:pt x="132" y="185"/>
                  <a:pt x="132" y="232"/>
                </a:cubicBezTo>
                <a:cubicBezTo>
                  <a:pt x="132" y="261"/>
                  <a:pt x="112" y="283"/>
                  <a:pt x="95" y="283"/>
                </a:cubicBezTo>
                <a:cubicBezTo>
                  <a:pt x="77" y="283"/>
                  <a:pt x="58" y="261"/>
                  <a:pt x="58" y="232"/>
                </a:cubicBezTo>
                <a:close/>
                <a:moveTo>
                  <a:pt x="9" y="355"/>
                </a:moveTo>
                <a:cubicBezTo>
                  <a:pt x="12" y="338"/>
                  <a:pt x="27" y="326"/>
                  <a:pt x="55" y="320"/>
                </a:cubicBezTo>
                <a:cubicBezTo>
                  <a:pt x="55" y="320"/>
                  <a:pt x="55" y="320"/>
                  <a:pt x="56" y="320"/>
                </a:cubicBezTo>
                <a:cubicBezTo>
                  <a:pt x="68" y="316"/>
                  <a:pt x="74" y="301"/>
                  <a:pt x="76" y="286"/>
                </a:cubicBezTo>
                <a:cubicBezTo>
                  <a:pt x="82" y="290"/>
                  <a:pt x="88" y="292"/>
                  <a:pt x="95" y="292"/>
                </a:cubicBezTo>
                <a:cubicBezTo>
                  <a:pt x="102" y="292"/>
                  <a:pt x="108" y="290"/>
                  <a:pt x="114" y="286"/>
                </a:cubicBezTo>
                <a:cubicBezTo>
                  <a:pt x="116" y="302"/>
                  <a:pt x="122" y="317"/>
                  <a:pt x="136" y="321"/>
                </a:cubicBezTo>
                <a:cubicBezTo>
                  <a:pt x="136" y="321"/>
                  <a:pt x="136" y="321"/>
                  <a:pt x="136" y="321"/>
                </a:cubicBezTo>
                <a:cubicBezTo>
                  <a:pt x="163" y="326"/>
                  <a:pt x="178" y="338"/>
                  <a:pt x="180" y="355"/>
                </a:cubicBezTo>
                <a:lnTo>
                  <a:pt x="9" y="355"/>
                </a:lnTo>
                <a:close/>
                <a:moveTo>
                  <a:pt x="262" y="92"/>
                </a:moveTo>
                <a:cubicBezTo>
                  <a:pt x="253" y="92"/>
                  <a:pt x="246" y="100"/>
                  <a:pt x="246" y="109"/>
                </a:cubicBezTo>
                <a:cubicBezTo>
                  <a:pt x="246" y="118"/>
                  <a:pt x="253" y="126"/>
                  <a:pt x="262" y="126"/>
                </a:cubicBezTo>
                <a:cubicBezTo>
                  <a:pt x="272" y="126"/>
                  <a:pt x="279" y="118"/>
                  <a:pt x="279" y="109"/>
                </a:cubicBezTo>
                <a:cubicBezTo>
                  <a:pt x="279" y="100"/>
                  <a:pt x="272" y="92"/>
                  <a:pt x="262" y="92"/>
                </a:cubicBezTo>
                <a:close/>
                <a:moveTo>
                  <a:pt x="262" y="117"/>
                </a:moveTo>
                <a:cubicBezTo>
                  <a:pt x="258" y="117"/>
                  <a:pt x="255" y="113"/>
                  <a:pt x="255" y="109"/>
                </a:cubicBezTo>
                <a:cubicBezTo>
                  <a:pt x="255" y="105"/>
                  <a:pt x="258" y="102"/>
                  <a:pt x="262" y="102"/>
                </a:cubicBezTo>
                <a:cubicBezTo>
                  <a:pt x="267" y="102"/>
                  <a:pt x="270" y="105"/>
                  <a:pt x="270" y="109"/>
                </a:cubicBezTo>
                <a:cubicBezTo>
                  <a:pt x="270" y="113"/>
                  <a:pt x="267" y="117"/>
                  <a:pt x="262" y="117"/>
                </a:cubicBezTo>
                <a:close/>
                <a:moveTo>
                  <a:pt x="316" y="109"/>
                </a:moveTo>
                <a:cubicBezTo>
                  <a:pt x="316" y="100"/>
                  <a:pt x="308" y="92"/>
                  <a:pt x="299" y="92"/>
                </a:cubicBezTo>
                <a:cubicBezTo>
                  <a:pt x="290" y="92"/>
                  <a:pt x="282" y="100"/>
                  <a:pt x="282" y="109"/>
                </a:cubicBezTo>
                <a:cubicBezTo>
                  <a:pt x="282" y="118"/>
                  <a:pt x="290" y="126"/>
                  <a:pt x="299" y="126"/>
                </a:cubicBezTo>
                <a:cubicBezTo>
                  <a:pt x="308" y="126"/>
                  <a:pt x="316" y="118"/>
                  <a:pt x="316" y="109"/>
                </a:cubicBezTo>
                <a:close/>
                <a:moveTo>
                  <a:pt x="299" y="117"/>
                </a:moveTo>
                <a:cubicBezTo>
                  <a:pt x="295" y="117"/>
                  <a:pt x="292" y="113"/>
                  <a:pt x="292" y="109"/>
                </a:cubicBezTo>
                <a:cubicBezTo>
                  <a:pt x="292" y="105"/>
                  <a:pt x="295" y="102"/>
                  <a:pt x="299" y="102"/>
                </a:cubicBezTo>
                <a:cubicBezTo>
                  <a:pt x="303" y="102"/>
                  <a:pt x="307" y="105"/>
                  <a:pt x="307" y="109"/>
                </a:cubicBezTo>
                <a:cubicBezTo>
                  <a:pt x="307" y="113"/>
                  <a:pt x="303" y="117"/>
                  <a:pt x="299" y="117"/>
                </a:cubicBezTo>
                <a:close/>
                <a:moveTo>
                  <a:pt x="321" y="216"/>
                </a:moveTo>
                <a:cubicBezTo>
                  <a:pt x="322" y="216"/>
                  <a:pt x="323" y="216"/>
                  <a:pt x="324" y="216"/>
                </a:cubicBezTo>
                <a:cubicBezTo>
                  <a:pt x="325" y="216"/>
                  <a:pt x="326" y="216"/>
                  <a:pt x="327" y="215"/>
                </a:cubicBezTo>
                <a:cubicBezTo>
                  <a:pt x="328" y="214"/>
                  <a:pt x="329" y="212"/>
                  <a:pt x="328" y="210"/>
                </a:cubicBezTo>
                <a:cubicBezTo>
                  <a:pt x="328" y="210"/>
                  <a:pt x="321" y="195"/>
                  <a:pt x="320" y="177"/>
                </a:cubicBezTo>
                <a:cubicBezTo>
                  <a:pt x="354" y="168"/>
                  <a:pt x="378" y="140"/>
                  <a:pt x="378" y="108"/>
                </a:cubicBezTo>
                <a:cubicBezTo>
                  <a:pt x="378" y="69"/>
                  <a:pt x="341" y="37"/>
                  <a:pt x="296" y="37"/>
                </a:cubicBezTo>
                <a:cubicBezTo>
                  <a:pt x="289" y="37"/>
                  <a:pt x="283" y="37"/>
                  <a:pt x="276" y="39"/>
                </a:cubicBezTo>
                <a:cubicBezTo>
                  <a:pt x="262" y="15"/>
                  <a:pt x="234" y="0"/>
                  <a:pt x="203" y="0"/>
                </a:cubicBezTo>
                <a:cubicBezTo>
                  <a:pt x="158" y="0"/>
                  <a:pt x="122" y="32"/>
                  <a:pt x="122" y="71"/>
                </a:cubicBezTo>
                <a:cubicBezTo>
                  <a:pt x="122" y="100"/>
                  <a:pt x="141" y="125"/>
                  <a:pt x="171" y="137"/>
                </a:cubicBezTo>
                <a:cubicBezTo>
                  <a:pt x="169" y="163"/>
                  <a:pt x="154" y="183"/>
                  <a:pt x="154" y="183"/>
                </a:cubicBezTo>
                <a:cubicBezTo>
                  <a:pt x="152" y="185"/>
                  <a:pt x="152" y="188"/>
                  <a:pt x="154" y="189"/>
                </a:cubicBezTo>
                <a:cubicBezTo>
                  <a:pt x="155" y="191"/>
                  <a:pt x="157" y="191"/>
                  <a:pt x="159" y="191"/>
                </a:cubicBezTo>
                <a:cubicBezTo>
                  <a:pt x="184" y="179"/>
                  <a:pt x="200" y="164"/>
                  <a:pt x="208" y="143"/>
                </a:cubicBezTo>
                <a:cubicBezTo>
                  <a:pt x="213" y="142"/>
                  <a:pt x="218" y="142"/>
                  <a:pt x="224" y="141"/>
                </a:cubicBezTo>
                <a:cubicBezTo>
                  <a:pt x="236" y="163"/>
                  <a:pt x="261" y="177"/>
                  <a:pt x="289" y="179"/>
                </a:cubicBezTo>
                <a:cubicBezTo>
                  <a:pt x="295" y="193"/>
                  <a:pt x="306" y="205"/>
                  <a:pt x="321" y="216"/>
                </a:cubicBezTo>
                <a:close/>
                <a:moveTo>
                  <a:pt x="292" y="170"/>
                </a:moveTo>
                <a:cubicBezTo>
                  <a:pt x="265" y="169"/>
                  <a:pt x="241" y="155"/>
                  <a:pt x="230" y="133"/>
                </a:cubicBezTo>
                <a:cubicBezTo>
                  <a:pt x="229" y="131"/>
                  <a:pt x="228" y="130"/>
                  <a:pt x="226" y="130"/>
                </a:cubicBezTo>
                <a:cubicBezTo>
                  <a:pt x="226" y="130"/>
                  <a:pt x="225" y="130"/>
                  <a:pt x="225" y="131"/>
                </a:cubicBezTo>
                <a:cubicBezTo>
                  <a:pt x="218" y="132"/>
                  <a:pt x="211" y="133"/>
                  <a:pt x="204" y="133"/>
                </a:cubicBezTo>
                <a:cubicBezTo>
                  <a:pt x="202" y="133"/>
                  <a:pt x="200" y="135"/>
                  <a:pt x="199" y="137"/>
                </a:cubicBezTo>
                <a:cubicBezTo>
                  <a:pt x="199" y="138"/>
                  <a:pt x="199" y="138"/>
                  <a:pt x="199" y="139"/>
                </a:cubicBezTo>
                <a:cubicBezTo>
                  <a:pt x="194" y="154"/>
                  <a:pt x="185" y="165"/>
                  <a:pt x="170" y="175"/>
                </a:cubicBezTo>
                <a:cubicBezTo>
                  <a:pt x="175" y="165"/>
                  <a:pt x="180" y="150"/>
                  <a:pt x="180" y="134"/>
                </a:cubicBezTo>
                <a:cubicBezTo>
                  <a:pt x="180" y="134"/>
                  <a:pt x="180" y="134"/>
                  <a:pt x="180" y="134"/>
                </a:cubicBezTo>
                <a:cubicBezTo>
                  <a:pt x="180" y="132"/>
                  <a:pt x="179" y="130"/>
                  <a:pt x="177" y="129"/>
                </a:cubicBezTo>
                <a:cubicBezTo>
                  <a:pt x="149" y="120"/>
                  <a:pt x="131" y="97"/>
                  <a:pt x="131" y="71"/>
                </a:cubicBezTo>
                <a:cubicBezTo>
                  <a:pt x="131" y="37"/>
                  <a:pt x="164" y="9"/>
                  <a:pt x="203" y="9"/>
                </a:cubicBezTo>
                <a:cubicBezTo>
                  <a:pt x="232" y="9"/>
                  <a:pt x="258" y="24"/>
                  <a:pt x="269" y="47"/>
                </a:cubicBezTo>
                <a:cubicBezTo>
                  <a:pt x="270" y="48"/>
                  <a:pt x="273" y="49"/>
                  <a:pt x="275" y="49"/>
                </a:cubicBezTo>
                <a:cubicBezTo>
                  <a:pt x="282" y="47"/>
                  <a:pt x="289" y="46"/>
                  <a:pt x="296" y="46"/>
                </a:cubicBezTo>
                <a:cubicBezTo>
                  <a:pt x="336" y="46"/>
                  <a:pt x="368" y="74"/>
                  <a:pt x="368" y="108"/>
                </a:cubicBezTo>
                <a:cubicBezTo>
                  <a:pt x="368" y="137"/>
                  <a:pt x="346" y="162"/>
                  <a:pt x="314" y="169"/>
                </a:cubicBezTo>
                <a:cubicBezTo>
                  <a:pt x="312" y="169"/>
                  <a:pt x="310" y="171"/>
                  <a:pt x="310" y="173"/>
                </a:cubicBezTo>
                <a:cubicBezTo>
                  <a:pt x="311" y="183"/>
                  <a:pt x="312" y="191"/>
                  <a:pt x="314" y="198"/>
                </a:cubicBezTo>
                <a:cubicBezTo>
                  <a:pt x="306" y="190"/>
                  <a:pt x="300" y="182"/>
                  <a:pt x="296" y="173"/>
                </a:cubicBezTo>
                <a:cubicBezTo>
                  <a:pt x="296" y="171"/>
                  <a:pt x="294" y="170"/>
                  <a:pt x="292" y="170"/>
                </a:cubicBezTo>
                <a:close/>
                <a:moveTo>
                  <a:pt x="433" y="312"/>
                </a:moveTo>
                <a:cubicBezTo>
                  <a:pt x="422" y="309"/>
                  <a:pt x="418" y="290"/>
                  <a:pt x="418" y="279"/>
                </a:cubicBezTo>
                <a:cubicBezTo>
                  <a:pt x="429" y="267"/>
                  <a:pt x="436" y="250"/>
                  <a:pt x="436" y="232"/>
                </a:cubicBezTo>
                <a:cubicBezTo>
                  <a:pt x="436" y="195"/>
                  <a:pt x="418" y="171"/>
                  <a:pt x="390" y="171"/>
                </a:cubicBezTo>
                <a:cubicBezTo>
                  <a:pt x="361" y="171"/>
                  <a:pt x="343" y="195"/>
                  <a:pt x="343" y="232"/>
                </a:cubicBezTo>
                <a:cubicBezTo>
                  <a:pt x="343" y="251"/>
                  <a:pt x="351" y="268"/>
                  <a:pt x="362" y="279"/>
                </a:cubicBezTo>
                <a:cubicBezTo>
                  <a:pt x="362" y="293"/>
                  <a:pt x="357" y="308"/>
                  <a:pt x="348" y="311"/>
                </a:cubicBezTo>
                <a:cubicBezTo>
                  <a:pt x="304" y="320"/>
                  <a:pt x="295" y="342"/>
                  <a:pt x="295" y="359"/>
                </a:cubicBezTo>
                <a:cubicBezTo>
                  <a:pt x="295" y="362"/>
                  <a:pt x="297" y="364"/>
                  <a:pt x="299" y="364"/>
                </a:cubicBezTo>
                <a:cubicBezTo>
                  <a:pt x="480" y="364"/>
                  <a:pt x="480" y="364"/>
                  <a:pt x="480" y="364"/>
                </a:cubicBezTo>
                <a:cubicBezTo>
                  <a:pt x="483" y="364"/>
                  <a:pt x="485" y="362"/>
                  <a:pt x="485" y="359"/>
                </a:cubicBezTo>
                <a:cubicBezTo>
                  <a:pt x="485" y="343"/>
                  <a:pt x="476" y="321"/>
                  <a:pt x="433" y="312"/>
                </a:cubicBezTo>
                <a:close/>
                <a:moveTo>
                  <a:pt x="353" y="232"/>
                </a:moveTo>
                <a:cubicBezTo>
                  <a:pt x="353" y="185"/>
                  <a:pt x="381" y="181"/>
                  <a:pt x="390" y="181"/>
                </a:cubicBezTo>
                <a:cubicBezTo>
                  <a:pt x="398" y="181"/>
                  <a:pt x="427" y="185"/>
                  <a:pt x="427" y="232"/>
                </a:cubicBezTo>
                <a:cubicBezTo>
                  <a:pt x="427" y="261"/>
                  <a:pt x="407" y="283"/>
                  <a:pt x="390" y="283"/>
                </a:cubicBezTo>
                <a:cubicBezTo>
                  <a:pt x="372" y="283"/>
                  <a:pt x="353" y="261"/>
                  <a:pt x="353" y="232"/>
                </a:cubicBezTo>
                <a:close/>
                <a:moveTo>
                  <a:pt x="304" y="355"/>
                </a:moveTo>
                <a:cubicBezTo>
                  <a:pt x="307" y="338"/>
                  <a:pt x="322" y="326"/>
                  <a:pt x="350" y="320"/>
                </a:cubicBezTo>
                <a:cubicBezTo>
                  <a:pt x="350" y="320"/>
                  <a:pt x="350" y="320"/>
                  <a:pt x="350" y="320"/>
                </a:cubicBezTo>
                <a:cubicBezTo>
                  <a:pt x="363" y="316"/>
                  <a:pt x="369" y="301"/>
                  <a:pt x="371" y="286"/>
                </a:cubicBezTo>
                <a:cubicBezTo>
                  <a:pt x="377" y="290"/>
                  <a:pt x="383" y="292"/>
                  <a:pt x="390" y="292"/>
                </a:cubicBezTo>
                <a:cubicBezTo>
                  <a:pt x="397" y="292"/>
                  <a:pt x="403" y="290"/>
                  <a:pt x="409" y="286"/>
                </a:cubicBezTo>
                <a:cubicBezTo>
                  <a:pt x="411" y="302"/>
                  <a:pt x="417" y="317"/>
                  <a:pt x="431" y="321"/>
                </a:cubicBezTo>
                <a:cubicBezTo>
                  <a:pt x="431" y="321"/>
                  <a:pt x="431" y="321"/>
                  <a:pt x="431" y="321"/>
                </a:cubicBezTo>
                <a:cubicBezTo>
                  <a:pt x="458" y="326"/>
                  <a:pt x="473" y="338"/>
                  <a:pt x="475" y="355"/>
                </a:cubicBezTo>
                <a:lnTo>
                  <a:pt x="304" y="355"/>
                </a:lnTo>
                <a:close/>
                <a:moveTo>
                  <a:pt x="206" y="57"/>
                </a:moveTo>
                <a:cubicBezTo>
                  <a:pt x="197" y="57"/>
                  <a:pt x="189" y="65"/>
                  <a:pt x="189" y="74"/>
                </a:cubicBezTo>
                <a:cubicBezTo>
                  <a:pt x="189" y="83"/>
                  <a:pt x="197" y="91"/>
                  <a:pt x="206" y="91"/>
                </a:cubicBezTo>
                <a:cubicBezTo>
                  <a:pt x="215" y="91"/>
                  <a:pt x="223" y="83"/>
                  <a:pt x="223" y="74"/>
                </a:cubicBezTo>
                <a:cubicBezTo>
                  <a:pt x="223" y="65"/>
                  <a:pt x="215" y="57"/>
                  <a:pt x="206" y="57"/>
                </a:cubicBezTo>
                <a:close/>
                <a:moveTo>
                  <a:pt x="206" y="81"/>
                </a:moveTo>
                <a:cubicBezTo>
                  <a:pt x="202" y="81"/>
                  <a:pt x="199" y="78"/>
                  <a:pt x="199" y="74"/>
                </a:cubicBezTo>
                <a:cubicBezTo>
                  <a:pt x="199" y="70"/>
                  <a:pt x="202" y="66"/>
                  <a:pt x="206" y="66"/>
                </a:cubicBezTo>
                <a:cubicBezTo>
                  <a:pt x="210" y="66"/>
                  <a:pt x="214" y="70"/>
                  <a:pt x="214" y="74"/>
                </a:cubicBezTo>
                <a:cubicBezTo>
                  <a:pt x="214" y="78"/>
                  <a:pt x="210" y="81"/>
                  <a:pt x="206" y="81"/>
                </a:cubicBezTo>
                <a:close/>
                <a:moveTo>
                  <a:pt x="260" y="74"/>
                </a:moveTo>
                <a:cubicBezTo>
                  <a:pt x="260" y="65"/>
                  <a:pt x="252" y="57"/>
                  <a:pt x="243" y="57"/>
                </a:cubicBezTo>
                <a:cubicBezTo>
                  <a:pt x="234" y="57"/>
                  <a:pt x="226" y="65"/>
                  <a:pt x="226" y="74"/>
                </a:cubicBezTo>
                <a:cubicBezTo>
                  <a:pt x="226" y="83"/>
                  <a:pt x="234" y="91"/>
                  <a:pt x="243" y="91"/>
                </a:cubicBezTo>
                <a:cubicBezTo>
                  <a:pt x="252" y="91"/>
                  <a:pt x="260" y="83"/>
                  <a:pt x="260" y="74"/>
                </a:cubicBezTo>
                <a:close/>
                <a:moveTo>
                  <a:pt x="243" y="81"/>
                </a:moveTo>
                <a:cubicBezTo>
                  <a:pt x="239" y="81"/>
                  <a:pt x="236" y="78"/>
                  <a:pt x="236" y="74"/>
                </a:cubicBezTo>
                <a:cubicBezTo>
                  <a:pt x="236" y="70"/>
                  <a:pt x="239" y="66"/>
                  <a:pt x="243" y="66"/>
                </a:cubicBezTo>
                <a:cubicBezTo>
                  <a:pt x="247" y="66"/>
                  <a:pt x="250" y="70"/>
                  <a:pt x="250" y="74"/>
                </a:cubicBezTo>
                <a:cubicBezTo>
                  <a:pt x="250" y="78"/>
                  <a:pt x="247" y="81"/>
                  <a:pt x="243" y="81"/>
                </a:cubicBezTo>
                <a:close/>
                <a:moveTo>
                  <a:pt x="336" y="126"/>
                </a:moveTo>
                <a:cubicBezTo>
                  <a:pt x="345" y="126"/>
                  <a:pt x="353" y="118"/>
                  <a:pt x="353" y="109"/>
                </a:cubicBezTo>
                <a:cubicBezTo>
                  <a:pt x="353" y="100"/>
                  <a:pt x="345" y="92"/>
                  <a:pt x="336" y="92"/>
                </a:cubicBezTo>
                <a:cubicBezTo>
                  <a:pt x="327" y="92"/>
                  <a:pt x="319" y="100"/>
                  <a:pt x="319" y="109"/>
                </a:cubicBezTo>
                <a:cubicBezTo>
                  <a:pt x="319" y="118"/>
                  <a:pt x="327" y="126"/>
                  <a:pt x="336" y="126"/>
                </a:cubicBezTo>
                <a:close/>
                <a:moveTo>
                  <a:pt x="336" y="102"/>
                </a:moveTo>
                <a:cubicBezTo>
                  <a:pt x="340" y="102"/>
                  <a:pt x="343" y="105"/>
                  <a:pt x="343" y="109"/>
                </a:cubicBezTo>
                <a:cubicBezTo>
                  <a:pt x="343" y="113"/>
                  <a:pt x="340" y="117"/>
                  <a:pt x="336" y="117"/>
                </a:cubicBezTo>
                <a:cubicBezTo>
                  <a:pt x="332" y="117"/>
                  <a:pt x="329" y="113"/>
                  <a:pt x="329" y="109"/>
                </a:cubicBezTo>
                <a:cubicBezTo>
                  <a:pt x="329" y="105"/>
                  <a:pt x="332" y="102"/>
                  <a:pt x="336" y="102"/>
                </a:cubicBezTo>
                <a:close/>
              </a:path>
            </a:pathLst>
          </a:custGeom>
          <a:solidFill>
            <a:schemeClr val="tx2"/>
          </a:solidFill>
          <a:ln>
            <a:solidFill>
              <a:schemeClr val="accent1"/>
            </a:solidFill>
          </a:ln>
        </p:spPr>
        <p:txBody>
          <a:bodyPr vert="horz" wrap="square" lIns="51434" tIns="25718" rIns="51434" bIns="25718" numCol="1" anchor="t" anchorCtr="0" compatLnSpc="1">
            <a:prstTxWarp prst="textNoShape">
              <a:avLst/>
            </a:prstTxWarp>
          </a:bodyPr>
          <a:lstStyle/>
          <a:p>
            <a:endParaRPr lang="en-US" sz="1100" dirty="0">
              <a:latin typeface="EYInterstate Light" panose="02000506000000020004" pitchFamily="2" charset="0"/>
            </a:endParaRPr>
          </a:p>
        </p:txBody>
      </p:sp>
      <p:sp>
        <p:nvSpPr>
          <p:cNvPr id="101" name="Freeform 40"/>
          <p:cNvSpPr>
            <a:spLocks noChangeAspect="1" noEditPoints="1"/>
          </p:cNvSpPr>
          <p:nvPr/>
        </p:nvSpPr>
        <p:spPr bwMode="auto">
          <a:xfrm>
            <a:off x="8954116" y="2166024"/>
            <a:ext cx="224281" cy="263214"/>
          </a:xfrm>
          <a:custGeom>
            <a:avLst/>
            <a:gdLst>
              <a:gd name="T0" fmla="*/ 372 w 419"/>
              <a:gd name="T1" fmla="*/ 188 h 491"/>
              <a:gd name="T2" fmla="*/ 379 w 419"/>
              <a:gd name="T3" fmla="*/ 158 h 491"/>
              <a:gd name="T4" fmla="*/ 338 w 419"/>
              <a:gd name="T5" fmla="*/ 55 h 491"/>
              <a:gd name="T6" fmla="*/ 0 w 419"/>
              <a:gd name="T7" fmla="*/ 167 h 491"/>
              <a:gd name="T8" fmla="*/ 80 w 419"/>
              <a:gd name="T9" fmla="*/ 310 h 491"/>
              <a:gd name="T10" fmla="*/ 74 w 419"/>
              <a:gd name="T11" fmla="*/ 460 h 491"/>
              <a:gd name="T12" fmla="*/ 256 w 419"/>
              <a:gd name="T13" fmla="*/ 484 h 491"/>
              <a:gd name="T14" fmla="*/ 262 w 419"/>
              <a:gd name="T15" fmla="*/ 396 h 491"/>
              <a:gd name="T16" fmla="*/ 347 w 419"/>
              <a:gd name="T17" fmla="*/ 413 h 491"/>
              <a:gd name="T18" fmla="*/ 379 w 419"/>
              <a:gd name="T19" fmla="*/ 364 h 491"/>
              <a:gd name="T20" fmla="*/ 384 w 419"/>
              <a:gd name="T21" fmla="*/ 348 h 491"/>
              <a:gd name="T22" fmla="*/ 386 w 419"/>
              <a:gd name="T23" fmla="*/ 330 h 491"/>
              <a:gd name="T24" fmla="*/ 390 w 419"/>
              <a:gd name="T25" fmla="*/ 305 h 491"/>
              <a:gd name="T26" fmla="*/ 390 w 419"/>
              <a:gd name="T27" fmla="*/ 294 h 491"/>
              <a:gd name="T28" fmla="*/ 419 w 419"/>
              <a:gd name="T29" fmla="*/ 272 h 491"/>
              <a:gd name="T30" fmla="*/ 405 w 419"/>
              <a:gd name="T31" fmla="*/ 281 h 491"/>
              <a:gd name="T32" fmla="*/ 381 w 419"/>
              <a:gd name="T33" fmla="*/ 290 h 491"/>
              <a:gd name="T34" fmla="*/ 382 w 419"/>
              <a:gd name="T35" fmla="*/ 310 h 491"/>
              <a:gd name="T36" fmla="*/ 377 w 419"/>
              <a:gd name="T37" fmla="*/ 325 h 491"/>
              <a:gd name="T38" fmla="*/ 378 w 419"/>
              <a:gd name="T39" fmla="*/ 338 h 491"/>
              <a:gd name="T40" fmla="*/ 369 w 419"/>
              <a:gd name="T41" fmla="*/ 357 h 491"/>
              <a:gd name="T42" fmla="*/ 369 w 419"/>
              <a:gd name="T43" fmla="*/ 389 h 491"/>
              <a:gd name="T44" fmla="*/ 345 w 419"/>
              <a:gd name="T45" fmla="*/ 404 h 491"/>
              <a:gd name="T46" fmla="*/ 256 w 419"/>
              <a:gd name="T47" fmla="*/ 387 h 491"/>
              <a:gd name="T48" fmla="*/ 83 w 419"/>
              <a:gd name="T49" fmla="*/ 454 h 491"/>
              <a:gd name="T50" fmla="*/ 68 w 419"/>
              <a:gd name="T51" fmla="*/ 282 h 491"/>
              <a:gd name="T52" fmla="*/ 47 w 419"/>
              <a:gd name="T53" fmla="*/ 56 h 491"/>
              <a:gd name="T54" fmla="*/ 331 w 419"/>
              <a:gd name="T55" fmla="*/ 61 h 491"/>
              <a:gd name="T56" fmla="*/ 370 w 419"/>
              <a:gd name="T57" fmla="*/ 158 h 491"/>
              <a:gd name="T58" fmla="*/ 363 w 419"/>
              <a:gd name="T59" fmla="*/ 189 h 491"/>
              <a:gd name="T60" fmla="*/ 409 w 419"/>
              <a:gd name="T61" fmla="*/ 273 h 491"/>
              <a:gd name="T62" fmla="*/ 283 w 419"/>
              <a:gd name="T63" fmla="*/ 74 h 491"/>
              <a:gd name="T64" fmla="*/ 52 w 419"/>
              <a:gd name="T65" fmla="*/ 163 h 491"/>
              <a:gd name="T66" fmla="*/ 96 w 419"/>
              <a:gd name="T67" fmla="*/ 249 h 491"/>
              <a:gd name="T68" fmla="*/ 160 w 419"/>
              <a:gd name="T69" fmla="*/ 240 h 491"/>
              <a:gd name="T70" fmla="*/ 200 w 419"/>
              <a:gd name="T71" fmla="*/ 201 h 491"/>
              <a:gd name="T72" fmla="*/ 240 w 419"/>
              <a:gd name="T73" fmla="*/ 179 h 491"/>
              <a:gd name="T74" fmla="*/ 321 w 419"/>
              <a:gd name="T75" fmla="*/ 137 h 491"/>
              <a:gd name="T76" fmla="*/ 260 w 419"/>
              <a:gd name="T77" fmla="*/ 170 h 491"/>
              <a:gd name="T78" fmla="*/ 232 w 419"/>
              <a:gd name="T79" fmla="*/ 173 h 491"/>
              <a:gd name="T80" fmla="*/ 195 w 419"/>
              <a:gd name="T81" fmla="*/ 189 h 491"/>
              <a:gd name="T82" fmla="*/ 189 w 419"/>
              <a:gd name="T83" fmla="*/ 196 h 491"/>
              <a:gd name="T84" fmla="*/ 156 w 419"/>
              <a:gd name="T85" fmla="*/ 231 h 491"/>
              <a:gd name="T86" fmla="*/ 132 w 419"/>
              <a:gd name="T87" fmla="*/ 257 h 491"/>
              <a:gd name="T88" fmla="*/ 89 w 419"/>
              <a:gd name="T89" fmla="*/ 214 h 491"/>
              <a:gd name="T90" fmla="*/ 61 w 419"/>
              <a:gd name="T91" fmla="*/ 163 h 491"/>
              <a:gd name="T92" fmla="*/ 277 w 419"/>
              <a:gd name="T93" fmla="*/ 82 h 491"/>
              <a:gd name="T94" fmla="*/ 260 w 419"/>
              <a:gd name="T95" fmla="*/ 17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9" h="491">
                <a:moveTo>
                  <a:pt x="407" y="250"/>
                </a:moveTo>
                <a:cubicBezTo>
                  <a:pt x="396" y="233"/>
                  <a:pt x="374" y="197"/>
                  <a:pt x="372" y="188"/>
                </a:cubicBezTo>
                <a:cubicBezTo>
                  <a:pt x="373" y="187"/>
                  <a:pt x="373" y="185"/>
                  <a:pt x="374" y="183"/>
                </a:cubicBezTo>
                <a:cubicBezTo>
                  <a:pt x="376" y="176"/>
                  <a:pt x="379" y="166"/>
                  <a:pt x="379" y="158"/>
                </a:cubicBezTo>
                <a:cubicBezTo>
                  <a:pt x="379" y="146"/>
                  <a:pt x="377" y="129"/>
                  <a:pt x="374" y="118"/>
                </a:cubicBezTo>
                <a:cubicBezTo>
                  <a:pt x="373" y="112"/>
                  <a:pt x="364" y="83"/>
                  <a:pt x="338" y="55"/>
                </a:cubicBezTo>
                <a:cubicBezTo>
                  <a:pt x="303" y="18"/>
                  <a:pt x="255" y="0"/>
                  <a:pt x="193" y="0"/>
                </a:cubicBezTo>
                <a:cubicBezTo>
                  <a:pt x="65" y="0"/>
                  <a:pt x="0" y="56"/>
                  <a:pt x="0" y="167"/>
                </a:cubicBezTo>
                <a:cubicBezTo>
                  <a:pt x="0" y="231"/>
                  <a:pt x="37" y="266"/>
                  <a:pt x="61" y="288"/>
                </a:cubicBezTo>
                <a:cubicBezTo>
                  <a:pt x="70" y="297"/>
                  <a:pt x="78" y="304"/>
                  <a:pt x="80" y="310"/>
                </a:cubicBezTo>
                <a:cubicBezTo>
                  <a:pt x="97" y="376"/>
                  <a:pt x="82" y="429"/>
                  <a:pt x="72" y="454"/>
                </a:cubicBezTo>
                <a:cubicBezTo>
                  <a:pt x="71" y="456"/>
                  <a:pt x="72" y="459"/>
                  <a:pt x="74" y="460"/>
                </a:cubicBezTo>
                <a:cubicBezTo>
                  <a:pt x="112" y="480"/>
                  <a:pt x="154" y="491"/>
                  <a:pt x="197" y="491"/>
                </a:cubicBezTo>
                <a:cubicBezTo>
                  <a:pt x="217" y="491"/>
                  <a:pt x="236" y="489"/>
                  <a:pt x="256" y="484"/>
                </a:cubicBezTo>
                <a:cubicBezTo>
                  <a:pt x="258" y="484"/>
                  <a:pt x="259" y="482"/>
                  <a:pt x="259" y="480"/>
                </a:cubicBezTo>
                <a:cubicBezTo>
                  <a:pt x="259" y="438"/>
                  <a:pt x="260" y="406"/>
                  <a:pt x="262" y="396"/>
                </a:cubicBezTo>
                <a:cubicBezTo>
                  <a:pt x="280" y="401"/>
                  <a:pt x="335" y="413"/>
                  <a:pt x="345" y="413"/>
                </a:cubicBezTo>
                <a:cubicBezTo>
                  <a:pt x="346" y="413"/>
                  <a:pt x="347" y="413"/>
                  <a:pt x="347" y="413"/>
                </a:cubicBezTo>
                <a:cubicBezTo>
                  <a:pt x="355" y="413"/>
                  <a:pt x="374" y="413"/>
                  <a:pt x="378" y="391"/>
                </a:cubicBezTo>
                <a:cubicBezTo>
                  <a:pt x="381" y="380"/>
                  <a:pt x="380" y="370"/>
                  <a:pt x="379" y="364"/>
                </a:cubicBezTo>
                <a:cubicBezTo>
                  <a:pt x="379" y="362"/>
                  <a:pt x="378" y="360"/>
                  <a:pt x="378" y="360"/>
                </a:cubicBezTo>
                <a:cubicBezTo>
                  <a:pt x="379" y="356"/>
                  <a:pt x="382" y="352"/>
                  <a:pt x="384" y="348"/>
                </a:cubicBezTo>
                <a:cubicBezTo>
                  <a:pt x="386" y="344"/>
                  <a:pt x="387" y="342"/>
                  <a:pt x="388" y="339"/>
                </a:cubicBezTo>
                <a:cubicBezTo>
                  <a:pt x="388" y="337"/>
                  <a:pt x="387" y="333"/>
                  <a:pt x="386" y="330"/>
                </a:cubicBezTo>
                <a:cubicBezTo>
                  <a:pt x="389" y="327"/>
                  <a:pt x="393" y="323"/>
                  <a:pt x="394" y="319"/>
                </a:cubicBezTo>
                <a:cubicBezTo>
                  <a:pt x="394" y="315"/>
                  <a:pt x="392" y="310"/>
                  <a:pt x="390" y="305"/>
                </a:cubicBezTo>
                <a:cubicBezTo>
                  <a:pt x="390" y="305"/>
                  <a:pt x="390" y="305"/>
                  <a:pt x="390" y="304"/>
                </a:cubicBezTo>
                <a:cubicBezTo>
                  <a:pt x="390" y="303"/>
                  <a:pt x="390" y="299"/>
                  <a:pt x="390" y="294"/>
                </a:cubicBezTo>
                <a:cubicBezTo>
                  <a:pt x="396" y="293"/>
                  <a:pt x="406" y="291"/>
                  <a:pt x="409" y="289"/>
                </a:cubicBezTo>
                <a:cubicBezTo>
                  <a:pt x="415" y="286"/>
                  <a:pt x="419" y="277"/>
                  <a:pt x="419" y="272"/>
                </a:cubicBezTo>
                <a:cubicBezTo>
                  <a:pt x="419" y="270"/>
                  <a:pt x="418" y="270"/>
                  <a:pt x="407" y="250"/>
                </a:cubicBezTo>
                <a:close/>
                <a:moveTo>
                  <a:pt x="405" y="281"/>
                </a:moveTo>
                <a:cubicBezTo>
                  <a:pt x="403" y="282"/>
                  <a:pt x="393" y="284"/>
                  <a:pt x="385" y="286"/>
                </a:cubicBezTo>
                <a:cubicBezTo>
                  <a:pt x="383" y="286"/>
                  <a:pt x="381" y="288"/>
                  <a:pt x="381" y="290"/>
                </a:cubicBezTo>
                <a:cubicBezTo>
                  <a:pt x="380" y="305"/>
                  <a:pt x="380" y="306"/>
                  <a:pt x="380" y="307"/>
                </a:cubicBezTo>
                <a:cubicBezTo>
                  <a:pt x="381" y="308"/>
                  <a:pt x="381" y="308"/>
                  <a:pt x="382" y="310"/>
                </a:cubicBezTo>
                <a:cubicBezTo>
                  <a:pt x="384" y="314"/>
                  <a:pt x="385" y="316"/>
                  <a:pt x="385" y="317"/>
                </a:cubicBezTo>
                <a:cubicBezTo>
                  <a:pt x="384" y="319"/>
                  <a:pt x="381" y="322"/>
                  <a:pt x="377" y="325"/>
                </a:cubicBezTo>
                <a:cubicBezTo>
                  <a:pt x="376" y="326"/>
                  <a:pt x="375" y="329"/>
                  <a:pt x="376" y="331"/>
                </a:cubicBezTo>
                <a:cubicBezTo>
                  <a:pt x="377" y="334"/>
                  <a:pt x="378" y="337"/>
                  <a:pt x="378" y="338"/>
                </a:cubicBezTo>
                <a:cubicBezTo>
                  <a:pt x="378" y="339"/>
                  <a:pt x="377" y="342"/>
                  <a:pt x="375" y="344"/>
                </a:cubicBezTo>
                <a:cubicBezTo>
                  <a:pt x="373" y="348"/>
                  <a:pt x="371" y="353"/>
                  <a:pt x="369" y="357"/>
                </a:cubicBezTo>
                <a:cubicBezTo>
                  <a:pt x="369" y="359"/>
                  <a:pt x="369" y="362"/>
                  <a:pt x="369" y="365"/>
                </a:cubicBezTo>
                <a:cubicBezTo>
                  <a:pt x="370" y="371"/>
                  <a:pt x="371" y="379"/>
                  <a:pt x="369" y="389"/>
                </a:cubicBezTo>
                <a:cubicBezTo>
                  <a:pt x="367" y="401"/>
                  <a:pt x="359" y="404"/>
                  <a:pt x="347" y="404"/>
                </a:cubicBezTo>
                <a:cubicBezTo>
                  <a:pt x="347" y="404"/>
                  <a:pt x="346" y="404"/>
                  <a:pt x="345" y="404"/>
                </a:cubicBezTo>
                <a:cubicBezTo>
                  <a:pt x="335" y="403"/>
                  <a:pt x="271" y="389"/>
                  <a:pt x="261" y="386"/>
                </a:cubicBezTo>
                <a:cubicBezTo>
                  <a:pt x="259" y="386"/>
                  <a:pt x="257" y="386"/>
                  <a:pt x="256" y="387"/>
                </a:cubicBezTo>
                <a:cubicBezTo>
                  <a:pt x="250" y="394"/>
                  <a:pt x="249" y="449"/>
                  <a:pt x="250" y="476"/>
                </a:cubicBezTo>
                <a:cubicBezTo>
                  <a:pt x="193" y="488"/>
                  <a:pt x="133" y="480"/>
                  <a:pt x="83" y="454"/>
                </a:cubicBezTo>
                <a:cubicBezTo>
                  <a:pt x="93" y="426"/>
                  <a:pt x="105" y="373"/>
                  <a:pt x="89" y="307"/>
                </a:cubicBezTo>
                <a:cubicBezTo>
                  <a:pt x="87" y="299"/>
                  <a:pt x="79" y="292"/>
                  <a:pt x="68" y="282"/>
                </a:cubicBezTo>
                <a:cubicBezTo>
                  <a:pt x="44" y="260"/>
                  <a:pt x="9" y="227"/>
                  <a:pt x="9" y="167"/>
                </a:cubicBezTo>
                <a:cubicBezTo>
                  <a:pt x="9" y="119"/>
                  <a:pt x="22" y="82"/>
                  <a:pt x="47" y="56"/>
                </a:cubicBezTo>
                <a:cubicBezTo>
                  <a:pt x="78" y="25"/>
                  <a:pt x="127" y="9"/>
                  <a:pt x="193" y="9"/>
                </a:cubicBezTo>
                <a:cubicBezTo>
                  <a:pt x="252" y="9"/>
                  <a:pt x="298" y="27"/>
                  <a:pt x="331" y="61"/>
                </a:cubicBezTo>
                <a:cubicBezTo>
                  <a:pt x="357" y="88"/>
                  <a:pt x="364" y="117"/>
                  <a:pt x="365" y="120"/>
                </a:cubicBezTo>
                <a:cubicBezTo>
                  <a:pt x="367" y="130"/>
                  <a:pt x="370" y="147"/>
                  <a:pt x="370" y="158"/>
                </a:cubicBezTo>
                <a:cubicBezTo>
                  <a:pt x="370" y="165"/>
                  <a:pt x="367" y="174"/>
                  <a:pt x="365" y="180"/>
                </a:cubicBezTo>
                <a:cubicBezTo>
                  <a:pt x="363" y="185"/>
                  <a:pt x="363" y="187"/>
                  <a:pt x="363" y="189"/>
                </a:cubicBezTo>
                <a:cubicBezTo>
                  <a:pt x="364" y="198"/>
                  <a:pt x="380" y="224"/>
                  <a:pt x="399" y="255"/>
                </a:cubicBezTo>
                <a:cubicBezTo>
                  <a:pt x="403" y="263"/>
                  <a:pt x="408" y="271"/>
                  <a:pt x="409" y="273"/>
                </a:cubicBezTo>
                <a:cubicBezTo>
                  <a:pt x="409" y="275"/>
                  <a:pt x="406" y="280"/>
                  <a:pt x="405" y="281"/>
                </a:cubicBezTo>
                <a:close/>
                <a:moveTo>
                  <a:pt x="283" y="74"/>
                </a:moveTo>
                <a:cubicBezTo>
                  <a:pt x="257" y="54"/>
                  <a:pt x="225" y="43"/>
                  <a:pt x="192" y="43"/>
                </a:cubicBezTo>
                <a:cubicBezTo>
                  <a:pt x="103" y="43"/>
                  <a:pt x="52" y="87"/>
                  <a:pt x="52" y="163"/>
                </a:cubicBezTo>
                <a:cubicBezTo>
                  <a:pt x="52" y="204"/>
                  <a:pt x="70" y="215"/>
                  <a:pt x="80" y="218"/>
                </a:cubicBezTo>
                <a:cubicBezTo>
                  <a:pt x="82" y="228"/>
                  <a:pt x="90" y="242"/>
                  <a:pt x="96" y="249"/>
                </a:cubicBezTo>
                <a:cubicBezTo>
                  <a:pt x="107" y="260"/>
                  <a:pt x="120" y="266"/>
                  <a:pt x="132" y="266"/>
                </a:cubicBezTo>
                <a:cubicBezTo>
                  <a:pt x="146" y="266"/>
                  <a:pt x="156" y="257"/>
                  <a:pt x="160" y="240"/>
                </a:cubicBezTo>
                <a:cubicBezTo>
                  <a:pt x="176" y="239"/>
                  <a:pt x="188" y="228"/>
                  <a:pt x="194" y="218"/>
                </a:cubicBezTo>
                <a:cubicBezTo>
                  <a:pt x="198" y="212"/>
                  <a:pt x="200" y="206"/>
                  <a:pt x="200" y="201"/>
                </a:cubicBezTo>
                <a:cubicBezTo>
                  <a:pt x="203" y="202"/>
                  <a:pt x="206" y="202"/>
                  <a:pt x="208" y="202"/>
                </a:cubicBezTo>
                <a:cubicBezTo>
                  <a:pt x="224" y="202"/>
                  <a:pt x="236" y="190"/>
                  <a:pt x="240" y="179"/>
                </a:cubicBezTo>
                <a:cubicBezTo>
                  <a:pt x="248" y="179"/>
                  <a:pt x="254" y="179"/>
                  <a:pt x="260" y="179"/>
                </a:cubicBezTo>
                <a:cubicBezTo>
                  <a:pt x="286" y="179"/>
                  <a:pt x="321" y="175"/>
                  <a:pt x="321" y="137"/>
                </a:cubicBezTo>
                <a:cubicBezTo>
                  <a:pt x="321" y="116"/>
                  <a:pt x="307" y="93"/>
                  <a:pt x="283" y="74"/>
                </a:cubicBezTo>
                <a:close/>
                <a:moveTo>
                  <a:pt x="260" y="170"/>
                </a:moveTo>
                <a:cubicBezTo>
                  <a:pt x="254" y="170"/>
                  <a:pt x="246" y="170"/>
                  <a:pt x="237" y="169"/>
                </a:cubicBezTo>
                <a:cubicBezTo>
                  <a:pt x="234" y="169"/>
                  <a:pt x="232" y="171"/>
                  <a:pt x="232" y="173"/>
                </a:cubicBezTo>
                <a:cubicBezTo>
                  <a:pt x="231" y="181"/>
                  <a:pt x="222" y="192"/>
                  <a:pt x="208" y="192"/>
                </a:cubicBezTo>
                <a:cubicBezTo>
                  <a:pt x="204" y="192"/>
                  <a:pt x="200" y="191"/>
                  <a:pt x="195" y="189"/>
                </a:cubicBezTo>
                <a:cubicBezTo>
                  <a:pt x="194" y="189"/>
                  <a:pt x="191" y="189"/>
                  <a:pt x="190" y="190"/>
                </a:cubicBezTo>
                <a:cubicBezTo>
                  <a:pt x="189" y="192"/>
                  <a:pt x="188" y="194"/>
                  <a:pt x="189" y="196"/>
                </a:cubicBezTo>
                <a:cubicBezTo>
                  <a:pt x="191" y="200"/>
                  <a:pt x="190" y="206"/>
                  <a:pt x="186" y="213"/>
                </a:cubicBezTo>
                <a:cubicBezTo>
                  <a:pt x="180" y="222"/>
                  <a:pt x="169" y="231"/>
                  <a:pt x="156" y="231"/>
                </a:cubicBezTo>
                <a:cubicBezTo>
                  <a:pt x="154" y="231"/>
                  <a:pt x="152" y="233"/>
                  <a:pt x="152" y="235"/>
                </a:cubicBezTo>
                <a:cubicBezTo>
                  <a:pt x="150" y="245"/>
                  <a:pt x="145" y="257"/>
                  <a:pt x="132" y="257"/>
                </a:cubicBezTo>
                <a:cubicBezTo>
                  <a:pt x="123" y="257"/>
                  <a:pt x="112" y="251"/>
                  <a:pt x="103" y="242"/>
                </a:cubicBezTo>
                <a:cubicBezTo>
                  <a:pt x="97" y="236"/>
                  <a:pt x="89" y="221"/>
                  <a:pt x="89" y="214"/>
                </a:cubicBezTo>
                <a:cubicBezTo>
                  <a:pt x="89" y="211"/>
                  <a:pt x="87" y="209"/>
                  <a:pt x="85" y="209"/>
                </a:cubicBezTo>
                <a:cubicBezTo>
                  <a:pt x="80" y="208"/>
                  <a:pt x="61" y="203"/>
                  <a:pt x="61" y="163"/>
                </a:cubicBezTo>
                <a:cubicBezTo>
                  <a:pt x="61" y="122"/>
                  <a:pt x="78" y="53"/>
                  <a:pt x="192" y="53"/>
                </a:cubicBezTo>
                <a:cubicBezTo>
                  <a:pt x="223" y="53"/>
                  <a:pt x="253" y="63"/>
                  <a:pt x="277" y="82"/>
                </a:cubicBezTo>
                <a:cubicBezTo>
                  <a:pt x="299" y="98"/>
                  <a:pt x="312" y="119"/>
                  <a:pt x="312" y="137"/>
                </a:cubicBezTo>
                <a:cubicBezTo>
                  <a:pt x="312" y="160"/>
                  <a:pt x="297" y="170"/>
                  <a:pt x="260" y="170"/>
                </a:cubicBezTo>
                <a:close/>
              </a:path>
            </a:pathLst>
          </a:custGeom>
          <a:solidFill>
            <a:schemeClr val="tx2"/>
          </a:solidFill>
          <a:ln>
            <a:solidFill>
              <a:schemeClr val="accent1"/>
            </a:solidFill>
          </a:ln>
        </p:spPr>
        <p:txBody>
          <a:bodyPr vert="horz" wrap="square" lIns="51434" tIns="25718" rIns="51434" bIns="25718" numCol="1" anchor="t" anchorCtr="0" compatLnSpc="1">
            <a:prstTxWarp prst="textNoShape">
              <a:avLst/>
            </a:prstTxWarp>
          </a:bodyPr>
          <a:lstStyle/>
          <a:p>
            <a:endParaRPr lang="en-US" sz="1100" dirty="0">
              <a:latin typeface="EYInterstate Light" panose="02000506000000020004" pitchFamily="2" charset="0"/>
            </a:endParaRPr>
          </a:p>
        </p:txBody>
      </p:sp>
      <p:sp>
        <p:nvSpPr>
          <p:cNvPr id="77" name="Oval 76"/>
          <p:cNvSpPr/>
          <p:nvPr/>
        </p:nvSpPr>
        <p:spPr>
          <a:xfrm>
            <a:off x="6508368" y="4756605"/>
            <a:ext cx="1230611" cy="1218350"/>
          </a:xfrm>
          <a:prstGeom prst="ellipse">
            <a:avLst/>
          </a:prstGeom>
          <a:noFill/>
          <a:ln w="9525">
            <a:solidFill>
              <a:srgbClr val="96969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IN" sz="1100" dirty="0">
              <a:solidFill>
                <a:sysClr val="windowText" lastClr="000000"/>
              </a:solidFill>
              <a:latin typeface="EYInterstate Light" panose="02000506000000020004" pitchFamily="2" charset="0"/>
            </a:endParaRPr>
          </a:p>
        </p:txBody>
      </p:sp>
      <p:sp>
        <p:nvSpPr>
          <p:cNvPr id="39" name="Oval 38"/>
          <p:cNvSpPr/>
          <p:nvPr/>
        </p:nvSpPr>
        <p:spPr>
          <a:xfrm>
            <a:off x="6508368" y="3102193"/>
            <a:ext cx="1230611" cy="1218350"/>
          </a:xfrm>
          <a:prstGeom prst="ellipse">
            <a:avLst/>
          </a:prstGeom>
          <a:noFill/>
          <a:ln w="9525">
            <a:solidFill>
              <a:srgbClr val="96969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IN" sz="1100" dirty="0">
              <a:solidFill>
                <a:sysClr val="windowText" lastClr="000000"/>
              </a:solidFill>
              <a:latin typeface="EYInterstate Light" panose="02000506000000020004" pitchFamily="2" charset="0"/>
            </a:endParaRPr>
          </a:p>
        </p:txBody>
      </p:sp>
      <p:sp>
        <p:nvSpPr>
          <p:cNvPr id="54" name="Oval 53"/>
          <p:cNvSpPr/>
          <p:nvPr/>
        </p:nvSpPr>
        <p:spPr>
          <a:xfrm>
            <a:off x="6930483" y="2924991"/>
            <a:ext cx="408526" cy="408526"/>
          </a:xfrm>
          <a:prstGeom prst="ellipse">
            <a:avLst/>
          </a:prstGeom>
          <a:solidFill>
            <a:schemeClr val="tx2"/>
          </a:solidFill>
          <a:ln w="9525">
            <a:solidFill>
              <a:srgbClr val="E60F2D"/>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62" name="Oval 61"/>
          <p:cNvSpPr/>
          <p:nvPr/>
        </p:nvSpPr>
        <p:spPr>
          <a:xfrm>
            <a:off x="6917905" y="4579197"/>
            <a:ext cx="408526" cy="408526"/>
          </a:xfrm>
          <a:prstGeom prst="ellipse">
            <a:avLst/>
          </a:prstGeom>
          <a:solidFill>
            <a:schemeClr val="tx2"/>
          </a:solidFill>
          <a:ln w="9525">
            <a:solidFill>
              <a:srgbClr val="E60F2D"/>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78" name="Rechteck 24"/>
          <p:cNvSpPr/>
          <p:nvPr/>
        </p:nvSpPr>
        <p:spPr bwMode="gray">
          <a:xfrm>
            <a:off x="6610894" y="5078394"/>
            <a:ext cx="1025558" cy="795602"/>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wrap="square">
            <a:spAutoFit/>
          </a:bodyPr>
          <a:lstStyle/>
          <a:p>
            <a:pPr algn="ctr">
              <a:lnSpc>
                <a:spcPct val="95000"/>
              </a:lnSpc>
              <a:spcAft>
                <a:spcPts val="450"/>
              </a:spcAft>
              <a:defRPr/>
            </a:pPr>
            <a:r>
              <a:rPr lang="fr-CA" sz="1200" dirty="0">
                <a:solidFill>
                  <a:schemeClr val="tx1"/>
                </a:solidFill>
                <a:latin typeface="EYInterstate Light" panose="02000506000000020004" pitchFamily="2" charset="0"/>
              </a:rPr>
              <a:t>Capacités de rendre compte en temps réel</a:t>
            </a:r>
          </a:p>
        </p:txBody>
      </p:sp>
      <p:sp>
        <p:nvSpPr>
          <p:cNvPr id="40" name="Rechteck 24"/>
          <p:cNvSpPr/>
          <p:nvPr/>
        </p:nvSpPr>
        <p:spPr bwMode="gray">
          <a:xfrm>
            <a:off x="6605868" y="3504389"/>
            <a:ext cx="1035610" cy="444737"/>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wrap="square">
            <a:spAutoFit/>
          </a:bodyPr>
          <a:lstStyle/>
          <a:p>
            <a:pPr algn="ctr">
              <a:lnSpc>
                <a:spcPct val="95000"/>
              </a:lnSpc>
              <a:spcAft>
                <a:spcPts val="450"/>
              </a:spcAft>
              <a:defRPr/>
            </a:pPr>
            <a:r>
              <a:rPr lang="fr-CA" sz="1200" dirty="0">
                <a:solidFill>
                  <a:schemeClr val="tx1"/>
                </a:solidFill>
                <a:latin typeface="EYInterstate Light" panose="02000506000000020004" pitchFamily="2" charset="0"/>
              </a:rPr>
              <a:t>Habilitation stratégique</a:t>
            </a:r>
          </a:p>
        </p:txBody>
      </p:sp>
      <p:sp>
        <p:nvSpPr>
          <p:cNvPr id="80" name="Freeform 85"/>
          <p:cNvSpPr>
            <a:spLocks noEditPoints="1"/>
          </p:cNvSpPr>
          <p:nvPr/>
        </p:nvSpPr>
        <p:spPr bwMode="auto">
          <a:xfrm>
            <a:off x="7002166" y="4647294"/>
            <a:ext cx="252728" cy="261654"/>
          </a:xfrm>
          <a:custGeom>
            <a:avLst/>
            <a:gdLst>
              <a:gd name="T0" fmla="*/ 309 w 619"/>
              <a:gd name="T1" fmla="*/ 679 h 679"/>
              <a:gd name="T2" fmla="*/ 0 w 619"/>
              <a:gd name="T3" fmla="*/ 369 h 679"/>
              <a:gd name="T4" fmla="*/ 304 w 619"/>
              <a:gd name="T5" fmla="*/ 60 h 679"/>
              <a:gd name="T6" fmla="*/ 309 w 619"/>
              <a:gd name="T7" fmla="*/ 62 h 679"/>
              <a:gd name="T8" fmla="*/ 312 w 619"/>
              <a:gd name="T9" fmla="*/ 67 h 679"/>
              <a:gd name="T10" fmla="*/ 312 w 619"/>
              <a:gd name="T11" fmla="*/ 365 h 679"/>
              <a:gd name="T12" fmla="*/ 561 w 619"/>
              <a:gd name="T13" fmla="*/ 201 h 679"/>
              <a:gd name="T14" fmla="*/ 566 w 619"/>
              <a:gd name="T15" fmla="*/ 200 h 679"/>
              <a:gd name="T16" fmla="*/ 571 w 619"/>
              <a:gd name="T17" fmla="*/ 203 h 679"/>
              <a:gd name="T18" fmla="*/ 619 w 619"/>
              <a:gd name="T19" fmla="*/ 369 h 679"/>
              <a:gd name="T20" fmla="*/ 309 w 619"/>
              <a:gd name="T21" fmla="*/ 679 h 679"/>
              <a:gd name="T22" fmla="*/ 298 w 619"/>
              <a:gd name="T23" fmla="*/ 74 h 679"/>
              <a:gd name="T24" fmla="*/ 14 w 619"/>
              <a:gd name="T25" fmla="*/ 369 h 679"/>
              <a:gd name="T26" fmla="*/ 309 w 619"/>
              <a:gd name="T27" fmla="*/ 665 h 679"/>
              <a:gd name="T28" fmla="*/ 605 w 619"/>
              <a:gd name="T29" fmla="*/ 369 h 679"/>
              <a:gd name="T30" fmla="*/ 563 w 619"/>
              <a:gd name="T31" fmla="*/ 217 h 679"/>
              <a:gd name="T32" fmla="*/ 308 w 619"/>
              <a:gd name="T33" fmla="*/ 384 h 679"/>
              <a:gd name="T34" fmla="*/ 301 w 619"/>
              <a:gd name="T35" fmla="*/ 384 h 679"/>
              <a:gd name="T36" fmla="*/ 298 w 619"/>
              <a:gd name="T37" fmla="*/ 378 h 679"/>
              <a:gd name="T38" fmla="*/ 298 w 619"/>
              <a:gd name="T39" fmla="*/ 74 h 679"/>
              <a:gd name="T40" fmla="*/ 348 w 619"/>
              <a:gd name="T41" fmla="*/ 308 h 679"/>
              <a:gd name="T42" fmla="*/ 345 w 619"/>
              <a:gd name="T43" fmla="*/ 307 h 679"/>
              <a:gd name="T44" fmla="*/ 341 w 619"/>
              <a:gd name="T45" fmla="*/ 301 h 679"/>
              <a:gd name="T46" fmla="*/ 341 w 619"/>
              <a:gd name="T47" fmla="*/ 7 h 679"/>
              <a:gd name="T48" fmla="*/ 343 w 619"/>
              <a:gd name="T49" fmla="*/ 2 h 679"/>
              <a:gd name="T50" fmla="*/ 348 w 619"/>
              <a:gd name="T51" fmla="*/ 0 h 679"/>
              <a:gd name="T52" fmla="*/ 599 w 619"/>
              <a:gd name="T53" fmla="*/ 135 h 679"/>
              <a:gd name="T54" fmla="*/ 600 w 619"/>
              <a:gd name="T55" fmla="*/ 141 h 679"/>
              <a:gd name="T56" fmla="*/ 597 w 619"/>
              <a:gd name="T57" fmla="*/ 145 h 679"/>
              <a:gd name="T58" fmla="*/ 352 w 619"/>
              <a:gd name="T59" fmla="*/ 307 h 679"/>
              <a:gd name="T60" fmla="*/ 348 w 619"/>
              <a:gd name="T61" fmla="*/ 308 h 679"/>
              <a:gd name="T62" fmla="*/ 355 w 619"/>
              <a:gd name="T63" fmla="*/ 14 h 679"/>
              <a:gd name="T64" fmla="*/ 355 w 619"/>
              <a:gd name="T65" fmla="*/ 288 h 679"/>
              <a:gd name="T66" fmla="*/ 583 w 619"/>
              <a:gd name="T67" fmla="*/ 137 h 679"/>
              <a:gd name="T68" fmla="*/ 355 w 619"/>
              <a:gd name="T69" fmla="*/ 14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9" h="679">
                <a:moveTo>
                  <a:pt x="309" y="679"/>
                </a:moveTo>
                <a:cubicBezTo>
                  <a:pt x="139" y="679"/>
                  <a:pt x="0" y="540"/>
                  <a:pt x="0" y="369"/>
                </a:cubicBezTo>
                <a:cubicBezTo>
                  <a:pt x="0" y="201"/>
                  <a:pt x="136" y="62"/>
                  <a:pt x="304" y="60"/>
                </a:cubicBezTo>
                <a:cubicBezTo>
                  <a:pt x="306" y="60"/>
                  <a:pt x="308" y="60"/>
                  <a:pt x="309" y="62"/>
                </a:cubicBezTo>
                <a:cubicBezTo>
                  <a:pt x="311" y="63"/>
                  <a:pt x="312" y="65"/>
                  <a:pt x="312" y="67"/>
                </a:cubicBezTo>
                <a:cubicBezTo>
                  <a:pt x="312" y="365"/>
                  <a:pt x="312" y="365"/>
                  <a:pt x="312" y="365"/>
                </a:cubicBezTo>
                <a:cubicBezTo>
                  <a:pt x="561" y="201"/>
                  <a:pt x="561" y="201"/>
                  <a:pt x="561" y="201"/>
                </a:cubicBezTo>
                <a:cubicBezTo>
                  <a:pt x="563" y="200"/>
                  <a:pt x="564" y="200"/>
                  <a:pt x="566" y="200"/>
                </a:cubicBezTo>
                <a:cubicBezTo>
                  <a:pt x="568" y="201"/>
                  <a:pt x="570" y="202"/>
                  <a:pt x="571" y="203"/>
                </a:cubicBezTo>
                <a:cubicBezTo>
                  <a:pt x="602" y="253"/>
                  <a:pt x="619" y="310"/>
                  <a:pt x="619" y="369"/>
                </a:cubicBezTo>
                <a:cubicBezTo>
                  <a:pt x="619" y="540"/>
                  <a:pt x="480" y="679"/>
                  <a:pt x="309" y="679"/>
                </a:cubicBezTo>
                <a:close/>
                <a:moveTo>
                  <a:pt x="298" y="74"/>
                </a:moveTo>
                <a:cubicBezTo>
                  <a:pt x="140" y="80"/>
                  <a:pt x="14" y="211"/>
                  <a:pt x="14" y="369"/>
                </a:cubicBezTo>
                <a:cubicBezTo>
                  <a:pt x="14" y="532"/>
                  <a:pt x="146" y="665"/>
                  <a:pt x="309" y="665"/>
                </a:cubicBezTo>
                <a:cubicBezTo>
                  <a:pt x="472" y="665"/>
                  <a:pt x="605" y="532"/>
                  <a:pt x="605" y="369"/>
                </a:cubicBezTo>
                <a:cubicBezTo>
                  <a:pt x="605" y="315"/>
                  <a:pt x="590" y="263"/>
                  <a:pt x="563" y="217"/>
                </a:cubicBezTo>
                <a:cubicBezTo>
                  <a:pt x="308" y="384"/>
                  <a:pt x="308" y="384"/>
                  <a:pt x="308" y="384"/>
                </a:cubicBezTo>
                <a:cubicBezTo>
                  <a:pt x="306" y="386"/>
                  <a:pt x="304" y="386"/>
                  <a:pt x="301" y="384"/>
                </a:cubicBezTo>
                <a:cubicBezTo>
                  <a:pt x="299" y="383"/>
                  <a:pt x="298" y="381"/>
                  <a:pt x="298" y="378"/>
                </a:cubicBezTo>
                <a:lnTo>
                  <a:pt x="298" y="74"/>
                </a:lnTo>
                <a:close/>
                <a:moveTo>
                  <a:pt x="348" y="308"/>
                </a:moveTo>
                <a:cubicBezTo>
                  <a:pt x="347" y="308"/>
                  <a:pt x="346" y="307"/>
                  <a:pt x="345" y="307"/>
                </a:cubicBezTo>
                <a:cubicBezTo>
                  <a:pt x="342" y="306"/>
                  <a:pt x="341" y="303"/>
                  <a:pt x="341" y="301"/>
                </a:cubicBezTo>
                <a:cubicBezTo>
                  <a:pt x="341" y="7"/>
                  <a:pt x="341" y="7"/>
                  <a:pt x="341" y="7"/>
                </a:cubicBezTo>
                <a:cubicBezTo>
                  <a:pt x="341" y="5"/>
                  <a:pt x="342" y="3"/>
                  <a:pt x="343" y="2"/>
                </a:cubicBezTo>
                <a:cubicBezTo>
                  <a:pt x="344" y="1"/>
                  <a:pt x="346" y="0"/>
                  <a:pt x="348" y="0"/>
                </a:cubicBezTo>
                <a:cubicBezTo>
                  <a:pt x="449" y="2"/>
                  <a:pt x="542" y="52"/>
                  <a:pt x="599" y="135"/>
                </a:cubicBezTo>
                <a:cubicBezTo>
                  <a:pt x="600" y="137"/>
                  <a:pt x="600" y="139"/>
                  <a:pt x="600" y="141"/>
                </a:cubicBezTo>
                <a:cubicBezTo>
                  <a:pt x="600" y="143"/>
                  <a:pt x="599" y="144"/>
                  <a:pt x="597" y="145"/>
                </a:cubicBezTo>
                <a:cubicBezTo>
                  <a:pt x="352" y="307"/>
                  <a:pt x="352" y="307"/>
                  <a:pt x="352" y="307"/>
                </a:cubicBezTo>
                <a:cubicBezTo>
                  <a:pt x="351" y="307"/>
                  <a:pt x="349" y="308"/>
                  <a:pt x="348" y="308"/>
                </a:cubicBezTo>
                <a:close/>
                <a:moveTo>
                  <a:pt x="355" y="14"/>
                </a:moveTo>
                <a:cubicBezTo>
                  <a:pt x="355" y="288"/>
                  <a:pt x="355" y="288"/>
                  <a:pt x="355" y="288"/>
                </a:cubicBezTo>
                <a:cubicBezTo>
                  <a:pt x="583" y="137"/>
                  <a:pt x="583" y="137"/>
                  <a:pt x="583" y="137"/>
                </a:cubicBezTo>
                <a:cubicBezTo>
                  <a:pt x="530" y="63"/>
                  <a:pt x="446" y="18"/>
                  <a:pt x="355" y="14"/>
                </a:cubicBezTo>
                <a:close/>
              </a:path>
            </a:pathLst>
          </a:custGeom>
          <a:solidFill>
            <a:schemeClr val="tx2"/>
          </a:solidFill>
          <a:ln>
            <a:solidFill>
              <a:schemeClr val="accent1"/>
            </a:solidFill>
          </a:ln>
        </p:spPr>
        <p:txBody>
          <a:bodyPr vert="horz" wrap="square" lIns="51434" tIns="25718" rIns="51434" bIns="25718" numCol="1" anchor="t" anchorCtr="0" compatLnSpc="1">
            <a:prstTxWarp prst="textNoShape">
              <a:avLst/>
            </a:prstTxWarp>
          </a:bodyPr>
          <a:lstStyle/>
          <a:p>
            <a:endParaRPr lang="en-US" sz="1100" dirty="0">
              <a:latin typeface="EYInterstate Light" panose="02000506000000020004" pitchFamily="2" charset="0"/>
            </a:endParaRPr>
          </a:p>
        </p:txBody>
      </p:sp>
      <p:sp>
        <p:nvSpPr>
          <p:cNvPr id="42" name="Freeform 99"/>
          <p:cNvSpPr>
            <a:spLocks noChangeAspect="1" noEditPoints="1"/>
          </p:cNvSpPr>
          <p:nvPr/>
        </p:nvSpPr>
        <p:spPr bwMode="auto">
          <a:xfrm>
            <a:off x="7002657" y="2992103"/>
            <a:ext cx="262799" cy="263213"/>
          </a:xfrm>
          <a:custGeom>
            <a:avLst/>
            <a:gdLst>
              <a:gd name="T0" fmla="*/ 0 w 714"/>
              <a:gd name="T1" fmla="*/ 357 h 715"/>
              <a:gd name="T2" fmla="*/ 714 w 714"/>
              <a:gd name="T3" fmla="*/ 357 h 715"/>
              <a:gd name="T4" fmla="*/ 357 w 714"/>
              <a:gd name="T5" fmla="*/ 14 h 715"/>
              <a:gd name="T6" fmla="*/ 357 w 714"/>
              <a:gd name="T7" fmla="*/ 701 h 715"/>
              <a:gd name="T8" fmla="*/ 357 w 714"/>
              <a:gd name="T9" fmla="*/ 14 h 715"/>
              <a:gd name="T10" fmla="*/ 272 w 714"/>
              <a:gd name="T11" fmla="*/ 358 h 715"/>
              <a:gd name="T12" fmla="*/ 442 w 714"/>
              <a:gd name="T13" fmla="*/ 358 h 715"/>
              <a:gd name="T14" fmla="*/ 357 w 714"/>
              <a:gd name="T15" fmla="*/ 287 h 715"/>
              <a:gd name="T16" fmla="*/ 357 w 714"/>
              <a:gd name="T17" fmla="*/ 428 h 715"/>
              <a:gd name="T18" fmla="*/ 357 w 714"/>
              <a:gd name="T19" fmla="*/ 287 h 715"/>
              <a:gd name="T20" fmla="*/ 364 w 714"/>
              <a:gd name="T21" fmla="*/ 7 h 715"/>
              <a:gd name="T22" fmla="*/ 350 w 714"/>
              <a:gd name="T23" fmla="*/ 7 h 715"/>
              <a:gd name="T24" fmla="*/ 357 w 714"/>
              <a:gd name="T25" fmla="*/ 111 h 715"/>
              <a:gd name="T26" fmla="*/ 364 w 714"/>
              <a:gd name="T27" fmla="*/ 708 h 715"/>
              <a:gd name="T28" fmla="*/ 357 w 714"/>
              <a:gd name="T29" fmla="*/ 604 h 715"/>
              <a:gd name="T30" fmla="*/ 350 w 714"/>
              <a:gd name="T31" fmla="*/ 708 h 715"/>
              <a:gd name="T32" fmla="*/ 364 w 714"/>
              <a:gd name="T33" fmla="*/ 708 h 715"/>
              <a:gd name="T34" fmla="*/ 707 w 714"/>
              <a:gd name="T35" fmla="*/ 351 h 715"/>
              <a:gd name="T36" fmla="*/ 603 w 714"/>
              <a:gd name="T37" fmla="*/ 358 h 715"/>
              <a:gd name="T38" fmla="*/ 707 w 714"/>
              <a:gd name="T39" fmla="*/ 365 h 715"/>
              <a:gd name="T40" fmla="*/ 111 w 714"/>
              <a:gd name="T41" fmla="*/ 358 h 715"/>
              <a:gd name="T42" fmla="*/ 7 w 714"/>
              <a:gd name="T43" fmla="*/ 351 h 715"/>
              <a:gd name="T44" fmla="*/ 7 w 714"/>
              <a:gd name="T45" fmla="*/ 365 h 715"/>
              <a:gd name="T46" fmla="*/ 111 w 714"/>
              <a:gd name="T47" fmla="*/ 358 h 715"/>
              <a:gd name="T48" fmla="*/ 364 w 714"/>
              <a:gd name="T49" fmla="*/ 249 h 715"/>
              <a:gd name="T50" fmla="*/ 350 w 714"/>
              <a:gd name="T51" fmla="*/ 249 h 715"/>
              <a:gd name="T52" fmla="*/ 357 w 714"/>
              <a:gd name="T53" fmla="*/ 286 h 715"/>
              <a:gd name="T54" fmla="*/ 364 w 714"/>
              <a:gd name="T55" fmla="*/ 466 h 715"/>
              <a:gd name="T56" fmla="*/ 357 w 714"/>
              <a:gd name="T57" fmla="*/ 429 h 715"/>
              <a:gd name="T58" fmla="*/ 350 w 714"/>
              <a:gd name="T59" fmla="*/ 466 h 715"/>
              <a:gd name="T60" fmla="*/ 364 w 714"/>
              <a:gd name="T61" fmla="*/ 466 h 715"/>
              <a:gd name="T62" fmla="*/ 466 w 714"/>
              <a:gd name="T63" fmla="*/ 351 h 715"/>
              <a:gd name="T64" fmla="*/ 429 w 714"/>
              <a:gd name="T65" fmla="*/ 358 h 715"/>
              <a:gd name="T66" fmla="*/ 466 w 714"/>
              <a:gd name="T67" fmla="*/ 365 h 715"/>
              <a:gd name="T68" fmla="*/ 286 w 714"/>
              <a:gd name="T69" fmla="*/ 358 h 715"/>
              <a:gd name="T70" fmla="*/ 249 w 714"/>
              <a:gd name="T71" fmla="*/ 351 h 715"/>
              <a:gd name="T72" fmla="*/ 249 w 714"/>
              <a:gd name="T73" fmla="*/ 365 h 715"/>
              <a:gd name="T74" fmla="*/ 286 w 714"/>
              <a:gd name="T75" fmla="*/ 358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4" h="715">
                <a:moveTo>
                  <a:pt x="357" y="715"/>
                </a:moveTo>
                <a:cubicBezTo>
                  <a:pt x="160" y="715"/>
                  <a:pt x="0" y="554"/>
                  <a:pt x="0" y="357"/>
                </a:cubicBezTo>
                <a:cubicBezTo>
                  <a:pt x="0" y="161"/>
                  <a:pt x="160" y="0"/>
                  <a:pt x="357" y="0"/>
                </a:cubicBezTo>
                <a:cubicBezTo>
                  <a:pt x="554" y="0"/>
                  <a:pt x="714" y="161"/>
                  <a:pt x="714" y="357"/>
                </a:cubicBezTo>
                <a:cubicBezTo>
                  <a:pt x="714" y="554"/>
                  <a:pt x="554" y="715"/>
                  <a:pt x="357" y="715"/>
                </a:cubicBezTo>
                <a:close/>
                <a:moveTo>
                  <a:pt x="357" y="14"/>
                </a:moveTo>
                <a:cubicBezTo>
                  <a:pt x="168" y="14"/>
                  <a:pt x="14" y="168"/>
                  <a:pt x="14" y="357"/>
                </a:cubicBezTo>
                <a:cubicBezTo>
                  <a:pt x="14" y="547"/>
                  <a:pt x="168" y="701"/>
                  <a:pt x="357" y="701"/>
                </a:cubicBezTo>
                <a:cubicBezTo>
                  <a:pt x="546" y="701"/>
                  <a:pt x="700" y="547"/>
                  <a:pt x="700" y="357"/>
                </a:cubicBezTo>
                <a:cubicBezTo>
                  <a:pt x="700" y="168"/>
                  <a:pt x="546" y="14"/>
                  <a:pt x="357" y="14"/>
                </a:cubicBezTo>
                <a:close/>
                <a:moveTo>
                  <a:pt x="357" y="442"/>
                </a:moveTo>
                <a:cubicBezTo>
                  <a:pt x="310" y="442"/>
                  <a:pt x="272" y="404"/>
                  <a:pt x="272" y="358"/>
                </a:cubicBezTo>
                <a:cubicBezTo>
                  <a:pt x="272" y="311"/>
                  <a:pt x="310" y="273"/>
                  <a:pt x="357" y="273"/>
                </a:cubicBezTo>
                <a:cubicBezTo>
                  <a:pt x="404" y="273"/>
                  <a:pt x="442" y="311"/>
                  <a:pt x="442" y="358"/>
                </a:cubicBezTo>
                <a:cubicBezTo>
                  <a:pt x="442" y="404"/>
                  <a:pt x="404" y="442"/>
                  <a:pt x="357" y="442"/>
                </a:cubicBezTo>
                <a:close/>
                <a:moveTo>
                  <a:pt x="357" y="287"/>
                </a:moveTo>
                <a:cubicBezTo>
                  <a:pt x="318" y="287"/>
                  <a:pt x="286" y="318"/>
                  <a:pt x="286" y="358"/>
                </a:cubicBezTo>
                <a:cubicBezTo>
                  <a:pt x="286" y="397"/>
                  <a:pt x="318" y="428"/>
                  <a:pt x="357" y="428"/>
                </a:cubicBezTo>
                <a:cubicBezTo>
                  <a:pt x="396" y="428"/>
                  <a:pt x="428" y="397"/>
                  <a:pt x="428" y="358"/>
                </a:cubicBezTo>
                <a:cubicBezTo>
                  <a:pt x="428" y="318"/>
                  <a:pt x="396" y="287"/>
                  <a:pt x="357" y="287"/>
                </a:cubicBezTo>
                <a:close/>
                <a:moveTo>
                  <a:pt x="364" y="104"/>
                </a:moveTo>
                <a:cubicBezTo>
                  <a:pt x="364" y="7"/>
                  <a:pt x="364" y="7"/>
                  <a:pt x="364" y="7"/>
                </a:cubicBezTo>
                <a:cubicBezTo>
                  <a:pt x="364" y="4"/>
                  <a:pt x="361" y="0"/>
                  <a:pt x="357" y="0"/>
                </a:cubicBezTo>
                <a:cubicBezTo>
                  <a:pt x="353" y="0"/>
                  <a:pt x="350" y="4"/>
                  <a:pt x="350" y="7"/>
                </a:cubicBezTo>
                <a:cubicBezTo>
                  <a:pt x="350" y="104"/>
                  <a:pt x="350" y="104"/>
                  <a:pt x="350" y="104"/>
                </a:cubicBezTo>
                <a:cubicBezTo>
                  <a:pt x="350" y="108"/>
                  <a:pt x="353" y="111"/>
                  <a:pt x="357" y="111"/>
                </a:cubicBezTo>
                <a:cubicBezTo>
                  <a:pt x="361" y="111"/>
                  <a:pt x="364" y="108"/>
                  <a:pt x="364" y="104"/>
                </a:cubicBezTo>
                <a:close/>
                <a:moveTo>
                  <a:pt x="364" y="708"/>
                </a:moveTo>
                <a:cubicBezTo>
                  <a:pt x="364" y="611"/>
                  <a:pt x="364" y="611"/>
                  <a:pt x="364" y="611"/>
                </a:cubicBezTo>
                <a:cubicBezTo>
                  <a:pt x="364" y="607"/>
                  <a:pt x="361" y="604"/>
                  <a:pt x="357" y="604"/>
                </a:cubicBezTo>
                <a:cubicBezTo>
                  <a:pt x="353" y="604"/>
                  <a:pt x="350" y="607"/>
                  <a:pt x="350" y="611"/>
                </a:cubicBezTo>
                <a:cubicBezTo>
                  <a:pt x="350" y="708"/>
                  <a:pt x="350" y="708"/>
                  <a:pt x="350" y="708"/>
                </a:cubicBezTo>
                <a:cubicBezTo>
                  <a:pt x="350" y="711"/>
                  <a:pt x="353" y="715"/>
                  <a:pt x="357" y="715"/>
                </a:cubicBezTo>
                <a:cubicBezTo>
                  <a:pt x="361" y="715"/>
                  <a:pt x="364" y="711"/>
                  <a:pt x="364" y="708"/>
                </a:cubicBezTo>
                <a:close/>
                <a:moveTo>
                  <a:pt x="714" y="358"/>
                </a:moveTo>
                <a:cubicBezTo>
                  <a:pt x="714" y="354"/>
                  <a:pt x="711" y="351"/>
                  <a:pt x="707" y="351"/>
                </a:cubicBezTo>
                <a:cubicBezTo>
                  <a:pt x="610" y="351"/>
                  <a:pt x="610" y="351"/>
                  <a:pt x="610" y="351"/>
                </a:cubicBezTo>
                <a:cubicBezTo>
                  <a:pt x="606" y="351"/>
                  <a:pt x="603" y="354"/>
                  <a:pt x="603" y="358"/>
                </a:cubicBezTo>
                <a:cubicBezTo>
                  <a:pt x="603" y="361"/>
                  <a:pt x="606" y="365"/>
                  <a:pt x="610" y="365"/>
                </a:cubicBezTo>
                <a:cubicBezTo>
                  <a:pt x="707" y="365"/>
                  <a:pt x="707" y="365"/>
                  <a:pt x="707" y="365"/>
                </a:cubicBezTo>
                <a:cubicBezTo>
                  <a:pt x="711" y="365"/>
                  <a:pt x="714" y="361"/>
                  <a:pt x="714" y="358"/>
                </a:cubicBezTo>
                <a:close/>
                <a:moveTo>
                  <a:pt x="111" y="358"/>
                </a:moveTo>
                <a:cubicBezTo>
                  <a:pt x="111" y="354"/>
                  <a:pt x="108" y="351"/>
                  <a:pt x="104" y="351"/>
                </a:cubicBezTo>
                <a:cubicBezTo>
                  <a:pt x="7" y="351"/>
                  <a:pt x="7" y="351"/>
                  <a:pt x="7" y="351"/>
                </a:cubicBezTo>
                <a:cubicBezTo>
                  <a:pt x="3" y="351"/>
                  <a:pt x="0" y="354"/>
                  <a:pt x="0" y="358"/>
                </a:cubicBezTo>
                <a:cubicBezTo>
                  <a:pt x="0" y="361"/>
                  <a:pt x="3" y="365"/>
                  <a:pt x="7" y="365"/>
                </a:cubicBezTo>
                <a:cubicBezTo>
                  <a:pt x="104" y="365"/>
                  <a:pt x="104" y="365"/>
                  <a:pt x="104" y="365"/>
                </a:cubicBezTo>
                <a:cubicBezTo>
                  <a:pt x="108" y="365"/>
                  <a:pt x="111" y="361"/>
                  <a:pt x="111" y="358"/>
                </a:cubicBezTo>
                <a:close/>
                <a:moveTo>
                  <a:pt x="364" y="279"/>
                </a:moveTo>
                <a:cubicBezTo>
                  <a:pt x="364" y="249"/>
                  <a:pt x="364" y="249"/>
                  <a:pt x="364" y="249"/>
                </a:cubicBezTo>
                <a:cubicBezTo>
                  <a:pt x="364" y="245"/>
                  <a:pt x="361" y="242"/>
                  <a:pt x="357" y="242"/>
                </a:cubicBezTo>
                <a:cubicBezTo>
                  <a:pt x="353" y="242"/>
                  <a:pt x="350" y="245"/>
                  <a:pt x="350" y="249"/>
                </a:cubicBezTo>
                <a:cubicBezTo>
                  <a:pt x="350" y="279"/>
                  <a:pt x="350" y="279"/>
                  <a:pt x="350" y="279"/>
                </a:cubicBezTo>
                <a:cubicBezTo>
                  <a:pt x="350" y="283"/>
                  <a:pt x="353" y="286"/>
                  <a:pt x="357" y="286"/>
                </a:cubicBezTo>
                <a:cubicBezTo>
                  <a:pt x="361" y="286"/>
                  <a:pt x="364" y="283"/>
                  <a:pt x="364" y="279"/>
                </a:cubicBezTo>
                <a:close/>
                <a:moveTo>
                  <a:pt x="364" y="466"/>
                </a:moveTo>
                <a:cubicBezTo>
                  <a:pt x="364" y="436"/>
                  <a:pt x="364" y="436"/>
                  <a:pt x="364" y="436"/>
                </a:cubicBezTo>
                <a:cubicBezTo>
                  <a:pt x="364" y="432"/>
                  <a:pt x="361" y="429"/>
                  <a:pt x="357" y="429"/>
                </a:cubicBezTo>
                <a:cubicBezTo>
                  <a:pt x="353" y="429"/>
                  <a:pt x="350" y="432"/>
                  <a:pt x="350" y="436"/>
                </a:cubicBezTo>
                <a:cubicBezTo>
                  <a:pt x="350" y="466"/>
                  <a:pt x="350" y="466"/>
                  <a:pt x="350" y="466"/>
                </a:cubicBezTo>
                <a:cubicBezTo>
                  <a:pt x="350" y="470"/>
                  <a:pt x="353" y="473"/>
                  <a:pt x="357" y="473"/>
                </a:cubicBezTo>
                <a:cubicBezTo>
                  <a:pt x="361" y="473"/>
                  <a:pt x="364" y="470"/>
                  <a:pt x="364" y="466"/>
                </a:cubicBezTo>
                <a:close/>
                <a:moveTo>
                  <a:pt x="473" y="358"/>
                </a:moveTo>
                <a:cubicBezTo>
                  <a:pt x="473" y="354"/>
                  <a:pt x="470" y="351"/>
                  <a:pt x="466" y="351"/>
                </a:cubicBezTo>
                <a:cubicBezTo>
                  <a:pt x="436" y="351"/>
                  <a:pt x="436" y="351"/>
                  <a:pt x="436" y="351"/>
                </a:cubicBezTo>
                <a:cubicBezTo>
                  <a:pt x="432" y="351"/>
                  <a:pt x="429" y="354"/>
                  <a:pt x="429" y="358"/>
                </a:cubicBezTo>
                <a:cubicBezTo>
                  <a:pt x="429" y="361"/>
                  <a:pt x="432" y="365"/>
                  <a:pt x="436" y="365"/>
                </a:cubicBezTo>
                <a:cubicBezTo>
                  <a:pt x="466" y="365"/>
                  <a:pt x="466" y="365"/>
                  <a:pt x="466" y="365"/>
                </a:cubicBezTo>
                <a:cubicBezTo>
                  <a:pt x="470" y="365"/>
                  <a:pt x="473" y="361"/>
                  <a:pt x="473" y="358"/>
                </a:cubicBezTo>
                <a:close/>
                <a:moveTo>
                  <a:pt x="286" y="358"/>
                </a:moveTo>
                <a:cubicBezTo>
                  <a:pt x="286" y="354"/>
                  <a:pt x="282" y="351"/>
                  <a:pt x="279" y="351"/>
                </a:cubicBezTo>
                <a:cubicBezTo>
                  <a:pt x="249" y="351"/>
                  <a:pt x="249" y="351"/>
                  <a:pt x="249" y="351"/>
                </a:cubicBezTo>
                <a:cubicBezTo>
                  <a:pt x="245" y="351"/>
                  <a:pt x="242" y="354"/>
                  <a:pt x="242" y="358"/>
                </a:cubicBezTo>
                <a:cubicBezTo>
                  <a:pt x="242" y="361"/>
                  <a:pt x="245" y="365"/>
                  <a:pt x="249" y="365"/>
                </a:cubicBezTo>
                <a:cubicBezTo>
                  <a:pt x="279" y="365"/>
                  <a:pt x="279" y="365"/>
                  <a:pt x="279" y="365"/>
                </a:cubicBezTo>
                <a:cubicBezTo>
                  <a:pt x="282" y="365"/>
                  <a:pt x="286" y="361"/>
                  <a:pt x="286" y="358"/>
                </a:cubicBezTo>
                <a:close/>
              </a:path>
            </a:pathLst>
          </a:custGeom>
          <a:solidFill>
            <a:schemeClr val="tx2"/>
          </a:solidFill>
          <a:ln>
            <a:solidFill>
              <a:schemeClr val="accent1"/>
            </a:solidFill>
          </a:ln>
        </p:spPr>
        <p:txBody>
          <a:bodyPr vert="horz" wrap="square" lIns="51434" tIns="25718" rIns="51434" bIns="25718" numCol="1" anchor="t" anchorCtr="0" compatLnSpc="1">
            <a:prstTxWarp prst="textNoShape">
              <a:avLst/>
            </a:prstTxWarp>
          </a:bodyPr>
          <a:lstStyle/>
          <a:p>
            <a:endParaRPr lang="en-US" sz="1100" dirty="0">
              <a:latin typeface="EYInterstate Light" panose="02000506000000020004" pitchFamily="2" charset="0"/>
            </a:endParaRPr>
          </a:p>
        </p:txBody>
      </p:sp>
      <p:sp>
        <p:nvSpPr>
          <p:cNvPr id="60" name="Oval 59"/>
          <p:cNvSpPr/>
          <p:nvPr/>
        </p:nvSpPr>
        <p:spPr>
          <a:xfrm>
            <a:off x="2479097" y="4756605"/>
            <a:ext cx="1230611" cy="1218350"/>
          </a:xfrm>
          <a:prstGeom prst="ellipse">
            <a:avLst/>
          </a:prstGeom>
          <a:noFill/>
          <a:ln w="9525">
            <a:solidFill>
              <a:srgbClr val="96969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IN" sz="1100" dirty="0">
              <a:solidFill>
                <a:sysClr val="windowText" lastClr="000000"/>
              </a:solidFill>
              <a:latin typeface="EYInterstate Light" panose="02000506000000020004" pitchFamily="2" charset="0"/>
            </a:endParaRPr>
          </a:p>
        </p:txBody>
      </p:sp>
      <p:sp>
        <p:nvSpPr>
          <p:cNvPr id="27" name="Oval 26"/>
          <p:cNvSpPr>
            <a:spLocks noChangeAspect="1"/>
          </p:cNvSpPr>
          <p:nvPr/>
        </p:nvSpPr>
        <p:spPr>
          <a:xfrm>
            <a:off x="2479097" y="3096057"/>
            <a:ext cx="1230611" cy="1230622"/>
          </a:xfrm>
          <a:prstGeom prst="ellipse">
            <a:avLst/>
          </a:prstGeom>
          <a:noFill/>
          <a:ln w="9525">
            <a:solidFill>
              <a:srgbClr val="96969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IN" sz="1100" dirty="0">
              <a:solidFill>
                <a:schemeClr val="bg2"/>
              </a:solidFill>
              <a:latin typeface="EYInterstate Light" panose="02000506000000020004" pitchFamily="2" charset="0"/>
            </a:endParaRPr>
          </a:p>
        </p:txBody>
      </p:sp>
      <p:sp>
        <p:nvSpPr>
          <p:cNvPr id="55" name="Oval 54"/>
          <p:cNvSpPr/>
          <p:nvPr/>
        </p:nvSpPr>
        <p:spPr>
          <a:xfrm>
            <a:off x="2892828" y="2924991"/>
            <a:ext cx="408526" cy="408526"/>
          </a:xfrm>
          <a:prstGeom prst="ellipse">
            <a:avLst/>
          </a:prstGeom>
          <a:solidFill>
            <a:schemeClr val="tx2"/>
          </a:solidFill>
          <a:ln w="9525">
            <a:solidFill>
              <a:srgbClr val="E60F2D"/>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64" name="Oval 63"/>
          <p:cNvSpPr/>
          <p:nvPr/>
        </p:nvSpPr>
        <p:spPr>
          <a:xfrm>
            <a:off x="2894764" y="4579197"/>
            <a:ext cx="408526" cy="408526"/>
          </a:xfrm>
          <a:prstGeom prst="ellipse">
            <a:avLst/>
          </a:prstGeom>
          <a:solidFill>
            <a:schemeClr val="tx2"/>
          </a:solidFill>
          <a:ln w="9525">
            <a:solidFill>
              <a:srgbClr val="E60F2D"/>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61" name="Rechteck 24"/>
          <p:cNvSpPr/>
          <p:nvPr/>
        </p:nvSpPr>
        <p:spPr bwMode="gray">
          <a:xfrm>
            <a:off x="2621842" y="5078394"/>
            <a:ext cx="945120" cy="971035"/>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wrap="square">
            <a:spAutoFit/>
          </a:bodyPr>
          <a:lstStyle/>
          <a:p>
            <a:pPr algn="ctr">
              <a:lnSpc>
                <a:spcPct val="95000"/>
              </a:lnSpc>
              <a:spcAft>
                <a:spcPts val="450"/>
              </a:spcAft>
              <a:defRPr/>
            </a:pPr>
            <a:r>
              <a:rPr lang="fr-CA" sz="1200" dirty="0">
                <a:solidFill>
                  <a:schemeClr val="tx1"/>
                </a:solidFill>
                <a:latin typeface="EYInterstate Light" panose="02000506000000020004" pitchFamily="2" charset="0"/>
              </a:rPr>
              <a:t>Accent mis sur les tâches à valeur ajoutée </a:t>
            </a:r>
          </a:p>
        </p:txBody>
      </p:sp>
      <p:sp>
        <p:nvSpPr>
          <p:cNvPr id="28" name="Rechteck 24"/>
          <p:cNvSpPr/>
          <p:nvPr/>
        </p:nvSpPr>
        <p:spPr bwMode="gray">
          <a:xfrm>
            <a:off x="2621842" y="3423982"/>
            <a:ext cx="945120" cy="795602"/>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wrap="square">
            <a:spAutoFit/>
          </a:bodyPr>
          <a:lstStyle/>
          <a:p>
            <a:pPr algn="ctr">
              <a:lnSpc>
                <a:spcPct val="95000"/>
              </a:lnSpc>
              <a:spcAft>
                <a:spcPts val="450"/>
              </a:spcAft>
              <a:defRPr/>
            </a:pPr>
            <a:r>
              <a:rPr lang="fr-CA" sz="1200" dirty="0">
                <a:solidFill>
                  <a:schemeClr val="tx1"/>
                </a:solidFill>
                <a:latin typeface="EYInterstate Light" panose="02000506000000020004" pitchFamily="2" charset="0"/>
              </a:rPr>
              <a:t>Réduction de l’effort de formation</a:t>
            </a:r>
            <a:endParaRPr lang="en-US" sz="1200" dirty="0">
              <a:solidFill>
                <a:schemeClr val="tx1"/>
              </a:solidFill>
              <a:latin typeface="EYInterstate Light" panose="02000506000000020004" pitchFamily="2" charset="0"/>
            </a:endParaRPr>
          </a:p>
        </p:txBody>
      </p:sp>
      <p:sp>
        <p:nvSpPr>
          <p:cNvPr id="63" name="Freeform 151"/>
          <p:cNvSpPr>
            <a:spLocks noChangeAspect="1" noEditPoints="1"/>
          </p:cNvSpPr>
          <p:nvPr/>
        </p:nvSpPr>
        <p:spPr bwMode="auto">
          <a:xfrm>
            <a:off x="3010161" y="4632556"/>
            <a:ext cx="173577" cy="274454"/>
          </a:xfrm>
          <a:custGeom>
            <a:avLst/>
            <a:gdLst>
              <a:gd name="T0" fmla="*/ 341 w 392"/>
              <a:gd name="T1" fmla="*/ 317 h 620"/>
              <a:gd name="T2" fmla="*/ 175 w 392"/>
              <a:gd name="T3" fmla="*/ 482 h 620"/>
              <a:gd name="T4" fmla="*/ 170 w 392"/>
              <a:gd name="T5" fmla="*/ 479 h 620"/>
              <a:gd name="T6" fmla="*/ 76 w 392"/>
              <a:gd name="T7" fmla="*/ 374 h 620"/>
              <a:gd name="T8" fmla="*/ 175 w 392"/>
              <a:gd name="T9" fmla="*/ 462 h 620"/>
              <a:gd name="T10" fmla="*/ 341 w 392"/>
              <a:gd name="T11" fmla="*/ 305 h 620"/>
              <a:gd name="T12" fmla="*/ 392 w 392"/>
              <a:gd name="T13" fmla="*/ 585 h 620"/>
              <a:gd name="T14" fmla="*/ 35 w 392"/>
              <a:gd name="T15" fmla="*/ 620 h 620"/>
              <a:gd name="T16" fmla="*/ 0 w 392"/>
              <a:gd name="T17" fmla="*/ 143 h 620"/>
              <a:gd name="T18" fmla="*/ 70 w 392"/>
              <a:gd name="T19" fmla="*/ 107 h 620"/>
              <a:gd name="T20" fmla="*/ 105 w 392"/>
              <a:gd name="T21" fmla="*/ 66 h 620"/>
              <a:gd name="T22" fmla="*/ 133 w 392"/>
              <a:gd name="T23" fmla="*/ 48 h 620"/>
              <a:gd name="T24" fmla="*/ 218 w 392"/>
              <a:gd name="T25" fmla="*/ 0 h 620"/>
              <a:gd name="T26" fmla="*/ 267 w 392"/>
              <a:gd name="T27" fmla="*/ 66 h 620"/>
              <a:gd name="T28" fmla="*/ 330 w 392"/>
              <a:gd name="T29" fmla="*/ 102 h 620"/>
              <a:gd name="T30" fmla="*/ 357 w 392"/>
              <a:gd name="T31" fmla="*/ 107 h 620"/>
              <a:gd name="T32" fmla="*/ 86 w 392"/>
              <a:gd name="T33" fmla="*/ 129 h 620"/>
              <a:gd name="T34" fmla="*/ 294 w 392"/>
              <a:gd name="T35" fmla="*/ 148 h 620"/>
              <a:gd name="T36" fmla="*/ 314 w 392"/>
              <a:gd name="T37" fmla="*/ 102 h 620"/>
              <a:gd name="T38" fmla="*/ 259 w 392"/>
              <a:gd name="T39" fmla="*/ 82 h 620"/>
              <a:gd name="T40" fmla="*/ 251 w 392"/>
              <a:gd name="T41" fmla="*/ 48 h 620"/>
              <a:gd name="T42" fmla="*/ 182 w 392"/>
              <a:gd name="T43" fmla="*/ 16 h 620"/>
              <a:gd name="T44" fmla="*/ 149 w 392"/>
              <a:gd name="T45" fmla="*/ 74 h 620"/>
              <a:gd name="T46" fmla="*/ 105 w 392"/>
              <a:gd name="T47" fmla="*/ 82 h 620"/>
              <a:gd name="T48" fmla="*/ 86 w 392"/>
              <a:gd name="T49" fmla="*/ 129 h 620"/>
              <a:gd name="T50" fmla="*/ 357 w 392"/>
              <a:gd name="T51" fmla="*/ 123 h 620"/>
              <a:gd name="T52" fmla="*/ 330 w 392"/>
              <a:gd name="T53" fmla="*/ 129 h 620"/>
              <a:gd name="T54" fmla="*/ 105 w 392"/>
              <a:gd name="T55" fmla="*/ 164 h 620"/>
              <a:gd name="T56" fmla="*/ 70 w 392"/>
              <a:gd name="T57" fmla="*/ 123 h 620"/>
              <a:gd name="T58" fmla="*/ 16 w 392"/>
              <a:gd name="T59" fmla="*/ 143 h 620"/>
              <a:gd name="T60" fmla="*/ 35 w 392"/>
              <a:gd name="T61" fmla="*/ 604 h 620"/>
              <a:gd name="T62" fmla="*/ 376 w 392"/>
              <a:gd name="T63" fmla="*/ 585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2" h="620">
                <a:moveTo>
                  <a:pt x="341" y="305"/>
                </a:moveTo>
                <a:cubicBezTo>
                  <a:pt x="345" y="308"/>
                  <a:pt x="345" y="313"/>
                  <a:pt x="341" y="317"/>
                </a:cubicBezTo>
                <a:cubicBezTo>
                  <a:pt x="181" y="479"/>
                  <a:pt x="181" y="479"/>
                  <a:pt x="181" y="479"/>
                </a:cubicBezTo>
                <a:cubicBezTo>
                  <a:pt x="180" y="481"/>
                  <a:pt x="178" y="482"/>
                  <a:pt x="175" y="482"/>
                </a:cubicBezTo>
                <a:cubicBezTo>
                  <a:pt x="175" y="482"/>
                  <a:pt x="175" y="482"/>
                  <a:pt x="175" y="482"/>
                </a:cubicBezTo>
                <a:cubicBezTo>
                  <a:pt x="173" y="482"/>
                  <a:pt x="171" y="481"/>
                  <a:pt x="170" y="479"/>
                </a:cubicBezTo>
                <a:cubicBezTo>
                  <a:pt x="76" y="385"/>
                  <a:pt x="76" y="385"/>
                  <a:pt x="76" y="385"/>
                </a:cubicBezTo>
                <a:cubicBezTo>
                  <a:pt x="73" y="382"/>
                  <a:pt x="73" y="377"/>
                  <a:pt x="76" y="374"/>
                </a:cubicBezTo>
                <a:cubicBezTo>
                  <a:pt x="79" y="371"/>
                  <a:pt x="84" y="371"/>
                  <a:pt x="87" y="374"/>
                </a:cubicBezTo>
                <a:cubicBezTo>
                  <a:pt x="175" y="462"/>
                  <a:pt x="175" y="462"/>
                  <a:pt x="175" y="462"/>
                </a:cubicBezTo>
                <a:cubicBezTo>
                  <a:pt x="330" y="305"/>
                  <a:pt x="330" y="305"/>
                  <a:pt x="330" y="305"/>
                </a:cubicBezTo>
                <a:cubicBezTo>
                  <a:pt x="333" y="302"/>
                  <a:pt x="338" y="302"/>
                  <a:pt x="341" y="305"/>
                </a:cubicBezTo>
                <a:close/>
                <a:moveTo>
                  <a:pt x="392" y="143"/>
                </a:moveTo>
                <a:cubicBezTo>
                  <a:pt x="392" y="585"/>
                  <a:pt x="392" y="585"/>
                  <a:pt x="392" y="585"/>
                </a:cubicBezTo>
                <a:cubicBezTo>
                  <a:pt x="392" y="604"/>
                  <a:pt x="376" y="620"/>
                  <a:pt x="357" y="620"/>
                </a:cubicBezTo>
                <a:cubicBezTo>
                  <a:pt x="35" y="620"/>
                  <a:pt x="35" y="620"/>
                  <a:pt x="35" y="620"/>
                </a:cubicBezTo>
                <a:cubicBezTo>
                  <a:pt x="16" y="620"/>
                  <a:pt x="0" y="604"/>
                  <a:pt x="0" y="585"/>
                </a:cubicBezTo>
                <a:cubicBezTo>
                  <a:pt x="0" y="143"/>
                  <a:pt x="0" y="143"/>
                  <a:pt x="0" y="143"/>
                </a:cubicBezTo>
                <a:cubicBezTo>
                  <a:pt x="0" y="123"/>
                  <a:pt x="16" y="107"/>
                  <a:pt x="35" y="107"/>
                </a:cubicBezTo>
                <a:cubicBezTo>
                  <a:pt x="70" y="107"/>
                  <a:pt x="70" y="107"/>
                  <a:pt x="70" y="107"/>
                </a:cubicBezTo>
                <a:cubicBezTo>
                  <a:pt x="70" y="102"/>
                  <a:pt x="70" y="102"/>
                  <a:pt x="70" y="102"/>
                </a:cubicBezTo>
                <a:cubicBezTo>
                  <a:pt x="70" y="82"/>
                  <a:pt x="86" y="66"/>
                  <a:pt x="105" y="66"/>
                </a:cubicBezTo>
                <a:cubicBezTo>
                  <a:pt x="133" y="66"/>
                  <a:pt x="133" y="66"/>
                  <a:pt x="133" y="66"/>
                </a:cubicBezTo>
                <a:cubicBezTo>
                  <a:pt x="133" y="48"/>
                  <a:pt x="133" y="48"/>
                  <a:pt x="133" y="48"/>
                </a:cubicBezTo>
                <a:cubicBezTo>
                  <a:pt x="133" y="22"/>
                  <a:pt x="155" y="0"/>
                  <a:pt x="182" y="0"/>
                </a:cubicBezTo>
                <a:cubicBezTo>
                  <a:pt x="218" y="0"/>
                  <a:pt x="218" y="0"/>
                  <a:pt x="218" y="0"/>
                </a:cubicBezTo>
                <a:cubicBezTo>
                  <a:pt x="245" y="0"/>
                  <a:pt x="267" y="22"/>
                  <a:pt x="267" y="48"/>
                </a:cubicBezTo>
                <a:cubicBezTo>
                  <a:pt x="267" y="66"/>
                  <a:pt x="267" y="66"/>
                  <a:pt x="267" y="66"/>
                </a:cubicBezTo>
                <a:cubicBezTo>
                  <a:pt x="294" y="66"/>
                  <a:pt x="294" y="66"/>
                  <a:pt x="294" y="66"/>
                </a:cubicBezTo>
                <a:cubicBezTo>
                  <a:pt x="314" y="66"/>
                  <a:pt x="330" y="82"/>
                  <a:pt x="330" y="102"/>
                </a:cubicBezTo>
                <a:cubicBezTo>
                  <a:pt x="330" y="107"/>
                  <a:pt x="330" y="107"/>
                  <a:pt x="330" y="107"/>
                </a:cubicBezTo>
                <a:cubicBezTo>
                  <a:pt x="357" y="107"/>
                  <a:pt x="357" y="107"/>
                  <a:pt x="357" y="107"/>
                </a:cubicBezTo>
                <a:cubicBezTo>
                  <a:pt x="376" y="107"/>
                  <a:pt x="392" y="123"/>
                  <a:pt x="392" y="143"/>
                </a:cubicBezTo>
                <a:close/>
                <a:moveTo>
                  <a:pt x="86" y="129"/>
                </a:moveTo>
                <a:cubicBezTo>
                  <a:pt x="86" y="139"/>
                  <a:pt x="95" y="148"/>
                  <a:pt x="105" y="148"/>
                </a:cubicBezTo>
                <a:cubicBezTo>
                  <a:pt x="294" y="148"/>
                  <a:pt x="294" y="148"/>
                  <a:pt x="294" y="148"/>
                </a:cubicBezTo>
                <a:cubicBezTo>
                  <a:pt x="305" y="148"/>
                  <a:pt x="314" y="139"/>
                  <a:pt x="314" y="129"/>
                </a:cubicBezTo>
                <a:cubicBezTo>
                  <a:pt x="314" y="102"/>
                  <a:pt x="314" y="102"/>
                  <a:pt x="314" y="102"/>
                </a:cubicBezTo>
                <a:cubicBezTo>
                  <a:pt x="314" y="91"/>
                  <a:pt x="305" y="82"/>
                  <a:pt x="294" y="82"/>
                </a:cubicBezTo>
                <a:cubicBezTo>
                  <a:pt x="259" y="82"/>
                  <a:pt x="259" y="82"/>
                  <a:pt x="259" y="82"/>
                </a:cubicBezTo>
                <a:cubicBezTo>
                  <a:pt x="254" y="82"/>
                  <a:pt x="251" y="79"/>
                  <a:pt x="251" y="74"/>
                </a:cubicBezTo>
                <a:cubicBezTo>
                  <a:pt x="251" y="48"/>
                  <a:pt x="251" y="48"/>
                  <a:pt x="251" y="48"/>
                </a:cubicBezTo>
                <a:cubicBezTo>
                  <a:pt x="251" y="30"/>
                  <a:pt x="236" y="16"/>
                  <a:pt x="218" y="16"/>
                </a:cubicBezTo>
                <a:cubicBezTo>
                  <a:pt x="182" y="16"/>
                  <a:pt x="182" y="16"/>
                  <a:pt x="182" y="16"/>
                </a:cubicBezTo>
                <a:cubicBezTo>
                  <a:pt x="164" y="16"/>
                  <a:pt x="149" y="30"/>
                  <a:pt x="149" y="48"/>
                </a:cubicBezTo>
                <a:cubicBezTo>
                  <a:pt x="149" y="74"/>
                  <a:pt x="149" y="74"/>
                  <a:pt x="149" y="74"/>
                </a:cubicBezTo>
                <a:cubicBezTo>
                  <a:pt x="149" y="79"/>
                  <a:pt x="146" y="82"/>
                  <a:pt x="141" y="82"/>
                </a:cubicBezTo>
                <a:cubicBezTo>
                  <a:pt x="105" y="82"/>
                  <a:pt x="105" y="82"/>
                  <a:pt x="105" y="82"/>
                </a:cubicBezTo>
                <a:cubicBezTo>
                  <a:pt x="95" y="82"/>
                  <a:pt x="86" y="91"/>
                  <a:pt x="86" y="102"/>
                </a:cubicBezTo>
                <a:lnTo>
                  <a:pt x="86" y="129"/>
                </a:lnTo>
                <a:close/>
                <a:moveTo>
                  <a:pt x="376" y="143"/>
                </a:moveTo>
                <a:cubicBezTo>
                  <a:pt x="376" y="132"/>
                  <a:pt x="368" y="123"/>
                  <a:pt x="357" y="123"/>
                </a:cubicBezTo>
                <a:cubicBezTo>
                  <a:pt x="330" y="123"/>
                  <a:pt x="330" y="123"/>
                  <a:pt x="330" y="123"/>
                </a:cubicBezTo>
                <a:cubicBezTo>
                  <a:pt x="330" y="129"/>
                  <a:pt x="330" y="129"/>
                  <a:pt x="330" y="129"/>
                </a:cubicBezTo>
                <a:cubicBezTo>
                  <a:pt x="330" y="148"/>
                  <a:pt x="314" y="164"/>
                  <a:pt x="294" y="164"/>
                </a:cubicBezTo>
                <a:cubicBezTo>
                  <a:pt x="105" y="164"/>
                  <a:pt x="105" y="164"/>
                  <a:pt x="105" y="164"/>
                </a:cubicBezTo>
                <a:cubicBezTo>
                  <a:pt x="86" y="164"/>
                  <a:pt x="70" y="148"/>
                  <a:pt x="70" y="129"/>
                </a:cubicBezTo>
                <a:cubicBezTo>
                  <a:pt x="70" y="123"/>
                  <a:pt x="70" y="123"/>
                  <a:pt x="70" y="123"/>
                </a:cubicBezTo>
                <a:cubicBezTo>
                  <a:pt x="35" y="123"/>
                  <a:pt x="35" y="123"/>
                  <a:pt x="35" y="123"/>
                </a:cubicBezTo>
                <a:cubicBezTo>
                  <a:pt x="24" y="123"/>
                  <a:pt x="16" y="132"/>
                  <a:pt x="16" y="143"/>
                </a:cubicBezTo>
                <a:cubicBezTo>
                  <a:pt x="16" y="585"/>
                  <a:pt x="16" y="585"/>
                  <a:pt x="16" y="585"/>
                </a:cubicBezTo>
                <a:cubicBezTo>
                  <a:pt x="16" y="596"/>
                  <a:pt x="24" y="604"/>
                  <a:pt x="35" y="604"/>
                </a:cubicBezTo>
                <a:cubicBezTo>
                  <a:pt x="357" y="604"/>
                  <a:pt x="357" y="604"/>
                  <a:pt x="357" y="604"/>
                </a:cubicBezTo>
                <a:cubicBezTo>
                  <a:pt x="368" y="604"/>
                  <a:pt x="376" y="596"/>
                  <a:pt x="376" y="585"/>
                </a:cubicBezTo>
                <a:lnTo>
                  <a:pt x="376" y="143"/>
                </a:lnTo>
                <a:close/>
              </a:path>
            </a:pathLst>
          </a:custGeom>
          <a:solidFill>
            <a:schemeClr val="tx2"/>
          </a:solidFill>
          <a:ln>
            <a:solidFill>
              <a:schemeClr val="accent1"/>
            </a:solidFill>
          </a:ln>
        </p:spPr>
        <p:txBody>
          <a:bodyPr vert="horz" wrap="square" lIns="51434" tIns="25718" rIns="51434" bIns="25718" numCol="1" anchor="t" anchorCtr="0" compatLnSpc="1">
            <a:prstTxWarp prst="textNoShape">
              <a:avLst/>
            </a:prstTxWarp>
          </a:bodyPr>
          <a:lstStyle/>
          <a:p>
            <a:endParaRPr lang="en-US" sz="1100" dirty="0">
              <a:latin typeface="EYInterstate Light" panose="02000506000000020004" pitchFamily="2" charset="0"/>
            </a:endParaRPr>
          </a:p>
        </p:txBody>
      </p:sp>
      <p:sp>
        <p:nvSpPr>
          <p:cNvPr id="30" name="Freeform 97"/>
          <p:cNvSpPr>
            <a:spLocks noEditPoints="1"/>
          </p:cNvSpPr>
          <p:nvPr/>
        </p:nvSpPr>
        <p:spPr bwMode="auto">
          <a:xfrm>
            <a:off x="2988120" y="2996086"/>
            <a:ext cx="217660" cy="242454"/>
          </a:xfrm>
          <a:custGeom>
            <a:avLst/>
            <a:gdLst>
              <a:gd name="T0" fmla="*/ 594 w 638"/>
              <a:gd name="T1" fmla="*/ 449 h 612"/>
              <a:gd name="T2" fmla="*/ 514 w 638"/>
              <a:gd name="T3" fmla="*/ 183 h 612"/>
              <a:gd name="T4" fmla="*/ 494 w 638"/>
              <a:gd name="T5" fmla="*/ 131 h 612"/>
              <a:gd name="T6" fmla="*/ 554 w 638"/>
              <a:gd name="T7" fmla="*/ 99 h 612"/>
              <a:gd name="T8" fmla="*/ 522 w 638"/>
              <a:gd name="T9" fmla="*/ 0 h 612"/>
              <a:gd name="T10" fmla="*/ 237 w 638"/>
              <a:gd name="T11" fmla="*/ 32 h 612"/>
              <a:gd name="T12" fmla="*/ 269 w 638"/>
              <a:gd name="T13" fmla="*/ 131 h 612"/>
              <a:gd name="T14" fmla="*/ 433 w 638"/>
              <a:gd name="T15" fmla="*/ 183 h 612"/>
              <a:gd name="T16" fmla="*/ 95 w 638"/>
              <a:gd name="T17" fmla="*/ 205 h 612"/>
              <a:gd name="T18" fmla="*/ 35 w 638"/>
              <a:gd name="T19" fmla="*/ 449 h 612"/>
              <a:gd name="T20" fmla="*/ 0 w 638"/>
              <a:gd name="T21" fmla="*/ 578 h 612"/>
              <a:gd name="T22" fmla="*/ 604 w 638"/>
              <a:gd name="T23" fmla="*/ 612 h 612"/>
              <a:gd name="T24" fmla="*/ 638 w 638"/>
              <a:gd name="T25" fmla="*/ 484 h 612"/>
              <a:gd name="T26" fmla="*/ 251 w 638"/>
              <a:gd name="T27" fmla="*/ 99 h 612"/>
              <a:gd name="T28" fmla="*/ 269 w 638"/>
              <a:gd name="T29" fmla="*/ 14 h 612"/>
              <a:gd name="T30" fmla="*/ 540 w 638"/>
              <a:gd name="T31" fmla="*/ 32 h 612"/>
              <a:gd name="T32" fmla="*/ 522 w 638"/>
              <a:gd name="T33" fmla="*/ 117 h 612"/>
              <a:gd name="T34" fmla="*/ 251 w 638"/>
              <a:gd name="T35" fmla="*/ 99 h 612"/>
              <a:gd name="T36" fmla="*/ 480 w 638"/>
              <a:gd name="T37" fmla="*/ 131 h 612"/>
              <a:gd name="T38" fmla="*/ 447 w 638"/>
              <a:gd name="T39" fmla="*/ 183 h 612"/>
              <a:gd name="T40" fmla="*/ 624 w 638"/>
              <a:gd name="T41" fmla="*/ 578 h 612"/>
              <a:gd name="T42" fmla="*/ 35 w 638"/>
              <a:gd name="T43" fmla="*/ 598 h 612"/>
              <a:gd name="T44" fmla="*/ 14 w 638"/>
              <a:gd name="T45" fmla="*/ 484 h 612"/>
              <a:gd name="T46" fmla="*/ 50 w 638"/>
              <a:gd name="T47" fmla="*/ 463 h 612"/>
              <a:gd name="T48" fmla="*/ 109 w 638"/>
              <a:gd name="T49" fmla="*/ 208 h 612"/>
              <a:gd name="T50" fmla="*/ 514 w 638"/>
              <a:gd name="T51" fmla="*/ 197 h 612"/>
              <a:gd name="T52" fmla="*/ 581 w 638"/>
              <a:gd name="T53" fmla="*/ 458 h 612"/>
              <a:gd name="T54" fmla="*/ 604 w 638"/>
              <a:gd name="T55" fmla="*/ 463 h 612"/>
              <a:gd name="T56" fmla="*/ 624 w 638"/>
              <a:gd name="T57" fmla="*/ 578 h 612"/>
              <a:gd name="T58" fmla="*/ 513 w 638"/>
              <a:gd name="T59" fmla="*/ 378 h 612"/>
              <a:gd name="T60" fmla="*/ 528 w 638"/>
              <a:gd name="T61" fmla="*/ 360 h 612"/>
              <a:gd name="T62" fmla="*/ 492 w 638"/>
              <a:gd name="T63" fmla="*/ 223 h 612"/>
              <a:gd name="T64" fmla="*/ 297 w 638"/>
              <a:gd name="T65" fmla="*/ 238 h 612"/>
              <a:gd name="T66" fmla="*/ 300 w 638"/>
              <a:gd name="T67" fmla="*/ 373 h 612"/>
              <a:gd name="T68" fmla="*/ 311 w 638"/>
              <a:gd name="T69" fmla="*/ 238 h 612"/>
              <a:gd name="T70" fmla="*/ 492 w 638"/>
              <a:gd name="T71" fmla="*/ 237 h 612"/>
              <a:gd name="T72" fmla="*/ 515 w 638"/>
              <a:gd name="T73" fmla="*/ 362 h 612"/>
              <a:gd name="T74" fmla="*/ 513 w 638"/>
              <a:gd name="T75" fmla="*/ 364 h 612"/>
              <a:gd name="T76" fmla="*/ 310 w 638"/>
              <a:gd name="T77" fmla="*/ 363 h 612"/>
              <a:gd name="T78" fmla="*/ 311 w 638"/>
              <a:gd name="T79" fmla="*/ 238 h 612"/>
              <a:gd name="T80" fmla="*/ 252 w 638"/>
              <a:gd name="T81" fmla="*/ 289 h 612"/>
              <a:gd name="T82" fmla="*/ 270 w 638"/>
              <a:gd name="T83" fmla="*/ 239 h 612"/>
              <a:gd name="T84" fmla="*/ 255 w 638"/>
              <a:gd name="T85" fmla="*/ 223 h 612"/>
              <a:gd name="T86" fmla="*/ 129 w 638"/>
              <a:gd name="T87" fmla="*/ 237 h 612"/>
              <a:gd name="T88" fmla="*/ 127 w 638"/>
              <a:gd name="T89" fmla="*/ 284 h 612"/>
              <a:gd name="T90" fmla="*/ 143 w 638"/>
              <a:gd name="T91" fmla="*/ 239 h 612"/>
              <a:gd name="T92" fmla="*/ 255 w 638"/>
              <a:gd name="T93" fmla="*/ 237 h 612"/>
              <a:gd name="T94" fmla="*/ 254 w 638"/>
              <a:gd name="T95" fmla="*/ 273 h 612"/>
              <a:gd name="T96" fmla="*/ 138 w 638"/>
              <a:gd name="T97" fmla="*/ 275 h 612"/>
              <a:gd name="T98" fmla="*/ 143 w 638"/>
              <a:gd name="T99" fmla="*/ 239 h 612"/>
              <a:gd name="T100" fmla="*/ 581 w 638"/>
              <a:gd name="T101" fmla="*/ 519 h 612"/>
              <a:gd name="T102" fmla="*/ 51 w 638"/>
              <a:gd name="T103" fmla="*/ 512 h 612"/>
              <a:gd name="T104" fmla="*/ 581 w 638"/>
              <a:gd name="T105" fmla="*/ 505 h 612"/>
              <a:gd name="T106" fmla="*/ 512 w 638"/>
              <a:gd name="T107" fmla="*/ 82 h 612"/>
              <a:gd name="T108" fmla="*/ 307 w 638"/>
              <a:gd name="T109" fmla="*/ 89 h 612"/>
              <a:gd name="T110" fmla="*/ 307 w 638"/>
              <a:gd name="T111" fmla="*/ 75 h 612"/>
              <a:gd name="T112" fmla="*/ 512 w 638"/>
              <a:gd name="T113" fmla="*/ 82 h 612"/>
              <a:gd name="T114" fmla="*/ 505 w 638"/>
              <a:gd name="T115" fmla="*/ 57 h 612"/>
              <a:gd name="T116" fmla="*/ 300 w 638"/>
              <a:gd name="T117" fmla="*/ 50 h 612"/>
              <a:gd name="T118" fmla="*/ 505 w 638"/>
              <a:gd name="T119" fmla="*/ 4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8" h="612">
                <a:moveTo>
                  <a:pt x="604" y="449"/>
                </a:moveTo>
                <a:cubicBezTo>
                  <a:pt x="594" y="449"/>
                  <a:pt x="594" y="449"/>
                  <a:pt x="594" y="449"/>
                </a:cubicBezTo>
                <a:cubicBezTo>
                  <a:pt x="543" y="205"/>
                  <a:pt x="543" y="205"/>
                  <a:pt x="543" y="205"/>
                </a:cubicBezTo>
                <a:cubicBezTo>
                  <a:pt x="540" y="193"/>
                  <a:pt x="528" y="183"/>
                  <a:pt x="514" y="183"/>
                </a:cubicBezTo>
                <a:cubicBezTo>
                  <a:pt x="494" y="183"/>
                  <a:pt x="494" y="183"/>
                  <a:pt x="494" y="183"/>
                </a:cubicBezTo>
                <a:cubicBezTo>
                  <a:pt x="494" y="131"/>
                  <a:pt x="494" y="131"/>
                  <a:pt x="494" y="131"/>
                </a:cubicBezTo>
                <a:cubicBezTo>
                  <a:pt x="522" y="131"/>
                  <a:pt x="522" y="131"/>
                  <a:pt x="522" y="131"/>
                </a:cubicBezTo>
                <a:cubicBezTo>
                  <a:pt x="539" y="131"/>
                  <a:pt x="554" y="117"/>
                  <a:pt x="554" y="99"/>
                </a:cubicBezTo>
                <a:cubicBezTo>
                  <a:pt x="554" y="32"/>
                  <a:pt x="554" y="32"/>
                  <a:pt x="554" y="32"/>
                </a:cubicBezTo>
                <a:cubicBezTo>
                  <a:pt x="554" y="15"/>
                  <a:pt x="539" y="0"/>
                  <a:pt x="522" y="0"/>
                </a:cubicBezTo>
                <a:cubicBezTo>
                  <a:pt x="269" y="0"/>
                  <a:pt x="269" y="0"/>
                  <a:pt x="269" y="0"/>
                </a:cubicBezTo>
                <a:cubicBezTo>
                  <a:pt x="251" y="0"/>
                  <a:pt x="237" y="15"/>
                  <a:pt x="237" y="32"/>
                </a:cubicBezTo>
                <a:cubicBezTo>
                  <a:pt x="237" y="99"/>
                  <a:pt x="237" y="99"/>
                  <a:pt x="237" y="99"/>
                </a:cubicBezTo>
                <a:cubicBezTo>
                  <a:pt x="237" y="117"/>
                  <a:pt x="251" y="131"/>
                  <a:pt x="269" y="131"/>
                </a:cubicBezTo>
                <a:cubicBezTo>
                  <a:pt x="433" y="131"/>
                  <a:pt x="433" y="131"/>
                  <a:pt x="433" y="131"/>
                </a:cubicBezTo>
                <a:cubicBezTo>
                  <a:pt x="433" y="183"/>
                  <a:pt x="433" y="183"/>
                  <a:pt x="433" y="183"/>
                </a:cubicBezTo>
                <a:cubicBezTo>
                  <a:pt x="124" y="183"/>
                  <a:pt x="124" y="183"/>
                  <a:pt x="124" y="183"/>
                </a:cubicBezTo>
                <a:cubicBezTo>
                  <a:pt x="111" y="183"/>
                  <a:pt x="98" y="193"/>
                  <a:pt x="95" y="205"/>
                </a:cubicBezTo>
                <a:cubicBezTo>
                  <a:pt x="44" y="449"/>
                  <a:pt x="44" y="449"/>
                  <a:pt x="44" y="449"/>
                </a:cubicBezTo>
                <a:cubicBezTo>
                  <a:pt x="35" y="449"/>
                  <a:pt x="35" y="449"/>
                  <a:pt x="35" y="449"/>
                </a:cubicBezTo>
                <a:cubicBezTo>
                  <a:pt x="15" y="449"/>
                  <a:pt x="0" y="465"/>
                  <a:pt x="0" y="484"/>
                </a:cubicBezTo>
                <a:cubicBezTo>
                  <a:pt x="0" y="578"/>
                  <a:pt x="0" y="578"/>
                  <a:pt x="0" y="578"/>
                </a:cubicBezTo>
                <a:cubicBezTo>
                  <a:pt x="0" y="597"/>
                  <a:pt x="15" y="612"/>
                  <a:pt x="35" y="612"/>
                </a:cubicBezTo>
                <a:cubicBezTo>
                  <a:pt x="604" y="612"/>
                  <a:pt x="604" y="612"/>
                  <a:pt x="604" y="612"/>
                </a:cubicBezTo>
                <a:cubicBezTo>
                  <a:pt x="623" y="612"/>
                  <a:pt x="638" y="597"/>
                  <a:pt x="638" y="578"/>
                </a:cubicBezTo>
                <a:cubicBezTo>
                  <a:pt x="638" y="484"/>
                  <a:pt x="638" y="484"/>
                  <a:pt x="638" y="484"/>
                </a:cubicBezTo>
                <a:cubicBezTo>
                  <a:pt x="638" y="465"/>
                  <a:pt x="623" y="449"/>
                  <a:pt x="604" y="449"/>
                </a:cubicBezTo>
                <a:close/>
                <a:moveTo>
                  <a:pt x="251" y="99"/>
                </a:moveTo>
                <a:cubicBezTo>
                  <a:pt x="251" y="32"/>
                  <a:pt x="251" y="32"/>
                  <a:pt x="251" y="32"/>
                </a:cubicBezTo>
                <a:cubicBezTo>
                  <a:pt x="251" y="22"/>
                  <a:pt x="259" y="14"/>
                  <a:pt x="269" y="14"/>
                </a:cubicBezTo>
                <a:cubicBezTo>
                  <a:pt x="522" y="14"/>
                  <a:pt x="522" y="14"/>
                  <a:pt x="522" y="14"/>
                </a:cubicBezTo>
                <a:cubicBezTo>
                  <a:pt x="531" y="14"/>
                  <a:pt x="540" y="22"/>
                  <a:pt x="540" y="32"/>
                </a:cubicBezTo>
                <a:cubicBezTo>
                  <a:pt x="540" y="99"/>
                  <a:pt x="540" y="99"/>
                  <a:pt x="540" y="99"/>
                </a:cubicBezTo>
                <a:cubicBezTo>
                  <a:pt x="540" y="109"/>
                  <a:pt x="531" y="117"/>
                  <a:pt x="522" y="117"/>
                </a:cubicBezTo>
                <a:cubicBezTo>
                  <a:pt x="269" y="117"/>
                  <a:pt x="269" y="117"/>
                  <a:pt x="269" y="117"/>
                </a:cubicBezTo>
                <a:cubicBezTo>
                  <a:pt x="259" y="117"/>
                  <a:pt x="251" y="109"/>
                  <a:pt x="251" y="99"/>
                </a:cubicBezTo>
                <a:close/>
                <a:moveTo>
                  <a:pt x="447" y="131"/>
                </a:moveTo>
                <a:cubicBezTo>
                  <a:pt x="480" y="131"/>
                  <a:pt x="480" y="131"/>
                  <a:pt x="480" y="131"/>
                </a:cubicBezTo>
                <a:cubicBezTo>
                  <a:pt x="480" y="183"/>
                  <a:pt x="480" y="183"/>
                  <a:pt x="480" y="183"/>
                </a:cubicBezTo>
                <a:cubicBezTo>
                  <a:pt x="447" y="183"/>
                  <a:pt x="447" y="183"/>
                  <a:pt x="447" y="183"/>
                </a:cubicBezTo>
                <a:lnTo>
                  <a:pt x="447" y="131"/>
                </a:lnTo>
                <a:close/>
                <a:moveTo>
                  <a:pt x="624" y="578"/>
                </a:moveTo>
                <a:cubicBezTo>
                  <a:pt x="624" y="589"/>
                  <a:pt x="615" y="598"/>
                  <a:pt x="604" y="598"/>
                </a:cubicBezTo>
                <a:cubicBezTo>
                  <a:pt x="35" y="598"/>
                  <a:pt x="35" y="598"/>
                  <a:pt x="35" y="598"/>
                </a:cubicBezTo>
                <a:cubicBezTo>
                  <a:pt x="23" y="598"/>
                  <a:pt x="14" y="589"/>
                  <a:pt x="14" y="578"/>
                </a:cubicBezTo>
                <a:cubicBezTo>
                  <a:pt x="14" y="484"/>
                  <a:pt x="14" y="484"/>
                  <a:pt x="14" y="484"/>
                </a:cubicBezTo>
                <a:cubicBezTo>
                  <a:pt x="14" y="473"/>
                  <a:pt x="23" y="463"/>
                  <a:pt x="35" y="463"/>
                </a:cubicBezTo>
                <a:cubicBezTo>
                  <a:pt x="50" y="463"/>
                  <a:pt x="50" y="463"/>
                  <a:pt x="50" y="463"/>
                </a:cubicBezTo>
                <a:cubicBezTo>
                  <a:pt x="53" y="463"/>
                  <a:pt x="56" y="461"/>
                  <a:pt x="57" y="458"/>
                </a:cubicBezTo>
                <a:cubicBezTo>
                  <a:pt x="109" y="208"/>
                  <a:pt x="109" y="208"/>
                  <a:pt x="109" y="208"/>
                </a:cubicBezTo>
                <a:cubicBezTo>
                  <a:pt x="110" y="202"/>
                  <a:pt x="117" y="197"/>
                  <a:pt x="124" y="197"/>
                </a:cubicBezTo>
                <a:cubicBezTo>
                  <a:pt x="514" y="197"/>
                  <a:pt x="514" y="197"/>
                  <a:pt x="514" y="197"/>
                </a:cubicBezTo>
                <a:cubicBezTo>
                  <a:pt x="521" y="197"/>
                  <a:pt x="528" y="202"/>
                  <a:pt x="529" y="208"/>
                </a:cubicBezTo>
                <a:cubicBezTo>
                  <a:pt x="581" y="458"/>
                  <a:pt x="581" y="458"/>
                  <a:pt x="581" y="458"/>
                </a:cubicBezTo>
                <a:cubicBezTo>
                  <a:pt x="582" y="461"/>
                  <a:pt x="585" y="463"/>
                  <a:pt x="588" y="463"/>
                </a:cubicBezTo>
                <a:cubicBezTo>
                  <a:pt x="604" y="463"/>
                  <a:pt x="604" y="463"/>
                  <a:pt x="604" y="463"/>
                </a:cubicBezTo>
                <a:cubicBezTo>
                  <a:pt x="615" y="463"/>
                  <a:pt x="624" y="473"/>
                  <a:pt x="624" y="484"/>
                </a:cubicBezTo>
                <a:lnTo>
                  <a:pt x="624" y="578"/>
                </a:lnTo>
                <a:close/>
                <a:moveTo>
                  <a:pt x="312" y="378"/>
                </a:moveTo>
                <a:cubicBezTo>
                  <a:pt x="513" y="378"/>
                  <a:pt x="513" y="378"/>
                  <a:pt x="513" y="378"/>
                </a:cubicBezTo>
                <a:cubicBezTo>
                  <a:pt x="518" y="378"/>
                  <a:pt x="522" y="376"/>
                  <a:pt x="525" y="373"/>
                </a:cubicBezTo>
                <a:cubicBezTo>
                  <a:pt x="528" y="369"/>
                  <a:pt x="529" y="365"/>
                  <a:pt x="528" y="360"/>
                </a:cubicBezTo>
                <a:cubicBezTo>
                  <a:pt x="509" y="237"/>
                  <a:pt x="509" y="237"/>
                  <a:pt x="509" y="237"/>
                </a:cubicBezTo>
                <a:cubicBezTo>
                  <a:pt x="508" y="229"/>
                  <a:pt x="500" y="223"/>
                  <a:pt x="492" y="223"/>
                </a:cubicBezTo>
                <a:cubicBezTo>
                  <a:pt x="313" y="223"/>
                  <a:pt x="313" y="223"/>
                  <a:pt x="313" y="223"/>
                </a:cubicBezTo>
                <a:cubicBezTo>
                  <a:pt x="304" y="223"/>
                  <a:pt x="297" y="230"/>
                  <a:pt x="297" y="238"/>
                </a:cubicBezTo>
                <a:cubicBezTo>
                  <a:pt x="296" y="361"/>
                  <a:pt x="296" y="361"/>
                  <a:pt x="296" y="361"/>
                </a:cubicBezTo>
                <a:cubicBezTo>
                  <a:pt x="295" y="365"/>
                  <a:pt x="297" y="370"/>
                  <a:pt x="300" y="373"/>
                </a:cubicBezTo>
                <a:cubicBezTo>
                  <a:pt x="303" y="376"/>
                  <a:pt x="308" y="378"/>
                  <a:pt x="312" y="378"/>
                </a:cubicBezTo>
                <a:close/>
                <a:moveTo>
                  <a:pt x="311" y="238"/>
                </a:moveTo>
                <a:cubicBezTo>
                  <a:pt x="311" y="238"/>
                  <a:pt x="312" y="237"/>
                  <a:pt x="313" y="237"/>
                </a:cubicBezTo>
                <a:cubicBezTo>
                  <a:pt x="492" y="237"/>
                  <a:pt x="492" y="237"/>
                  <a:pt x="492" y="237"/>
                </a:cubicBezTo>
                <a:cubicBezTo>
                  <a:pt x="494" y="237"/>
                  <a:pt x="495" y="239"/>
                  <a:pt x="495" y="239"/>
                </a:cubicBezTo>
                <a:cubicBezTo>
                  <a:pt x="515" y="362"/>
                  <a:pt x="515" y="362"/>
                  <a:pt x="515" y="362"/>
                </a:cubicBezTo>
                <a:cubicBezTo>
                  <a:pt x="515" y="363"/>
                  <a:pt x="515" y="363"/>
                  <a:pt x="514" y="363"/>
                </a:cubicBezTo>
                <a:cubicBezTo>
                  <a:pt x="514" y="364"/>
                  <a:pt x="514" y="364"/>
                  <a:pt x="513" y="364"/>
                </a:cubicBezTo>
                <a:cubicBezTo>
                  <a:pt x="312" y="364"/>
                  <a:pt x="312" y="364"/>
                  <a:pt x="312" y="364"/>
                </a:cubicBezTo>
                <a:cubicBezTo>
                  <a:pt x="311" y="364"/>
                  <a:pt x="311" y="363"/>
                  <a:pt x="310" y="363"/>
                </a:cubicBezTo>
                <a:cubicBezTo>
                  <a:pt x="310" y="363"/>
                  <a:pt x="310" y="362"/>
                  <a:pt x="310" y="361"/>
                </a:cubicBezTo>
                <a:lnTo>
                  <a:pt x="311" y="238"/>
                </a:lnTo>
                <a:close/>
                <a:moveTo>
                  <a:pt x="138" y="289"/>
                </a:moveTo>
                <a:cubicBezTo>
                  <a:pt x="252" y="289"/>
                  <a:pt x="252" y="289"/>
                  <a:pt x="252" y="289"/>
                </a:cubicBezTo>
                <a:cubicBezTo>
                  <a:pt x="261" y="289"/>
                  <a:pt x="268" y="282"/>
                  <a:pt x="268" y="274"/>
                </a:cubicBezTo>
                <a:cubicBezTo>
                  <a:pt x="270" y="239"/>
                  <a:pt x="270" y="239"/>
                  <a:pt x="270" y="239"/>
                </a:cubicBezTo>
                <a:cubicBezTo>
                  <a:pt x="270" y="235"/>
                  <a:pt x="269" y="231"/>
                  <a:pt x="266" y="228"/>
                </a:cubicBezTo>
                <a:cubicBezTo>
                  <a:pt x="263" y="225"/>
                  <a:pt x="259" y="223"/>
                  <a:pt x="255" y="223"/>
                </a:cubicBezTo>
                <a:cubicBezTo>
                  <a:pt x="146" y="223"/>
                  <a:pt x="146" y="223"/>
                  <a:pt x="146" y="223"/>
                </a:cubicBezTo>
                <a:cubicBezTo>
                  <a:pt x="138" y="223"/>
                  <a:pt x="130" y="229"/>
                  <a:pt x="129" y="237"/>
                </a:cubicBezTo>
                <a:cubicBezTo>
                  <a:pt x="124" y="272"/>
                  <a:pt x="124" y="272"/>
                  <a:pt x="124" y="272"/>
                </a:cubicBezTo>
                <a:cubicBezTo>
                  <a:pt x="123" y="276"/>
                  <a:pt x="124" y="280"/>
                  <a:pt x="127" y="284"/>
                </a:cubicBezTo>
                <a:cubicBezTo>
                  <a:pt x="130" y="287"/>
                  <a:pt x="134" y="289"/>
                  <a:pt x="138" y="289"/>
                </a:cubicBezTo>
                <a:close/>
                <a:moveTo>
                  <a:pt x="143" y="239"/>
                </a:moveTo>
                <a:cubicBezTo>
                  <a:pt x="143" y="239"/>
                  <a:pt x="144" y="237"/>
                  <a:pt x="146" y="237"/>
                </a:cubicBezTo>
                <a:cubicBezTo>
                  <a:pt x="255" y="237"/>
                  <a:pt x="255" y="237"/>
                  <a:pt x="255" y="237"/>
                </a:cubicBezTo>
                <a:cubicBezTo>
                  <a:pt x="256" y="237"/>
                  <a:pt x="256" y="238"/>
                  <a:pt x="256" y="238"/>
                </a:cubicBezTo>
                <a:cubicBezTo>
                  <a:pt x="254" y="273"/>
                  <a:pt x="254" y="273"/>
                  <a:pt x="254" y="273"/>
                </a:cubicBezTo>
                <a:cubicBezTo>
                  <a:pt x="254" y="274"/>
                  <a:pt x="253" y="275"/>
                  <a:pt x="252" y="275"/>
                </a:cubicBezTo>
                <a:cubicBezTo>
                  <a:pt x="138" y="275"/>
                  <a:pt x="138" y="275"/>
                  <a:pt x="138" y="275"/>
                </a:cubicBezTo>
                <a:cubicBezTo>
                  <a:pt x="138" y="275"/>
                  <a:pt x="137" y="274"/>
                  <a:pt x="137" y="274"/>
                </a:cubicBezTo>
                <a:lnTo>
                  <a:pt x="143" y="239"/>
                </a:lnTo>
                <a:close/>
                <a:moveTo>
                  <a:pt x="588" y="512"/>
                </a:moveTo>
                <a:cubicBezTo>
                  <a:pt x="588" y="516"/>
                  <a:pt x="584" y="519"/>
                  <a:pt x="581" y="519"/>
                </a:cubicBezTo>
                <a:cubicBezTo>
                  <a:pt x="58" y="519"/>
                  <a:pt x="58" y="519"/>
                  <a:pt x="58" y="519"/>
                </a:cubicBezTo>
                <a:cubicBezTo>
                  <a:pt x="54" y="519"/>
                  <a:pt x="51" y="516"/>
                  <a:pt x="51" y="512"/>
                </a:cubicBezTo>
                <a:cubicBezTo>
                  <a:pt x="51" y="508"/>
                  <a:pt x="54" y="505"/>
                  <a:pt x="58" y="505"/>
                </a:cubicBezTo>
                <a:cubicBezTo>
                  <a:pt x="581" y="505"/>
                  <a:pt x="581" y="505"/>
                  <a:pt x="581" y="505"/>
                </a:cubicBezTo>
                <a:cubicBezTo>
                  <a:pt x="584" y="505"/>
                  <a:pt x="588" y="508"/>
                  <a:pt x="588" y="512"/>
                </a:cubicBezTo>
                <a:close/>
                <a:moveTo>
                  <a:pt x="512" y="82"/>
                </a:moveTo>
                <a:cubicBezTo>
                  <a:pt x="512" y="86"/>
                  <a:pt x="508" y="89"/>
                  <a:pt x="505" y="89"/>
                </a:cubicBezTo>
                <a:cubicBezTo>
                  <a:pt x="307" y="89"/>
                  <a:pt x="307" y="89"/>
                  <a:pt x="307" y="89"/>
                </a:cubicBezTo>
                <a:cubicBezTo>
                  <a:pt x="304" y="89"/>
                  <a:pt x="300" y="86"/>
                  <a:pt x="300" y="82"/>
                </a:cubicBezTo>
                <a:cubicBezTo>
                  <a:pt x="300" y="78"/>
                  <a:pt x="304" y="75"/>
                  <a:pt x="307" y="75"/>
                </a:cubicBezTo>
                <a:cubicBezTo>
                  <a:pt x="505" y="75"/>
                  <a:pt x="505" y="75"/>
                  <a:pt x="505" y="75"/>
                </a:cubicBezTo>
                <a:cubicBezTo>
                  <a:pt x="508" y="75"/>
                  <a:pt x="512" y="78"/>
                  <a:pt x="512" y="82"/>
                </a:cubicBezTo>
                <a:close/>
                <a:moveTo>
                  <a:pt x="512" y="50"/>
                </a:moveTo>
                <a:cubicBezTo>
                  <a:pt x="512" y="53"/>
                  <a:pt x="508" y="57"/>
                  <a:pt x="505" y="57"/>
                </a:cubicBezTo>
                <a:cubicBezTo>
                  <a:pt x="307" y="57"/>
                  <a:pt x="307" y="57"/>
                  <a:pt x="307" y="57"/>
                </a:cubicBezTo>
                <a:cubicBezTo>
                  <a:pt x="304" y="57"/>
                  <a:pt x="300" y="53"/>
                  <a:pt x="300" y="50"/>
                </a:cubicBezTo>
                <a:cubicBezTo>
                  <a:pt x="300" y="46"/>
                  <a:pt x="304" y="43"/>
                  <a:pt x="307" y="43"/>
                </a:cubicBezTo>
                <a:cubicBezTo>
                  <a:pt x="505" y="43"/>
                  <a:pt x="505" y="43"/>
                  <a:pt x="505" y="43"/>
                </a:cubicBezTo>
                <a:cubicBezTo>
                  <a:pt x="508" y="43"/>
                  <a:pt x="512" y="46"/>
                  <a:pt x="512" y="50"/>
                </a:cubicBezTo>
                <a:close/>
              </a:path>
            </a:pathLst>
          </a:custGeom>
          <a:solidFill>
            <a:schemeClr val="tx2"/>
          </a:solidFill>
          <a:ln>
            <a:solidFill>
              <a:schemeClr val="accent1"/>
            </a:solidFill>
          </a:ln>
        </p:spPr>
        <p:txBody>
          <a:bodyPr vert="horz" wrap="square" lIns="51434" tIns="25718" rIns="51434" bIns="25718" numCol="1" anchor="t" anchorCtr="0" compatLnSpc="1">
            <a:prstTxWarp prst="textNoShape">
              <a:avLst/>
            </a:prstTxWarp>
          </a:bodyPr>
          <a:lstStyle/>
          <a:p>
            <a:endParaRPr lang="en-US" sz="1100" dirty="0">
              <a:latin typeface="EYInterstate Light" panose="02000506000000020004" pitchFamily="2" charset="0"/>
            </a:endParaRPr>
          </a:p>
        </p:txBody>
      </p:sp>
      <p:sp>
        <p:nvSpPr>
          <p:cNvPr id="69" name="Oval 68"/>
          <p:cNvSpPr/>
          <p:nvPr/>
        </p:nvSpPr>
        <p:spPr>
          <a:xfrm>
            <a:off x="10364508" y="4756605"/>
            <a:ext cx="1230611" cy="1218350"/>
          </a:xfrm>
          <a:prstGeom prst="ellipse">
            <a:avLst/>
          </a:prstGeom>
          <a:noFill/>
          <a:ln w="9525">
            <a:solidFill>
              <a:srgbClr val="96969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IN" sz="1100" dirty="0">
              <a:solidFill>
                <a:sysClr val="windowText" lastClr="000000"/>
              </a:solidFill>
              <a:latin typeface="EYInterstate Light" panose="02000506000000020004" pitchFamily="2" charset="0"/>
            </a:endParaRPr>
          </a:p>
        </p:txBody>
      </p:sp>
      <p:sp>
        <p:nvSpPr>
          <p:cNvPr id="94" name="Oval 93"/>
          <p:cNvSpPr/>
          <p:nvPr/>
        </p:nvSpPr>
        <p:spPr>
          <a:xfrm>
            <a:off x="10364508" y="3102193"/>
            <a:ext cx="1230611" cy="1218350"/>
          </a:xfrm>
          <a:prstGeom prst="ellipse">
            <a:avLst/>
          </a:prstGeom>
          <a:noFill/>
          <a:ln w="9525">
            <a:solidFill>
              <a:srgbClr val="96969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IN" sz="1100" dirty="0">
              <a:solidFill>
                <a:sysClr val="windowText" lastClr="000000"/>
              </a:solidFill>
              <a:latin typeface="EYInterstate Light" panose="02000506000000020004" pitchFamily="2" charset="0"/>
            </a:endParaRPr>
          </a:p>
        </p:txBody>
      </p:sp>
      <p:sp>
        <p:nvSpPr>
          <p:cNvPr id="53" name="Oval 52"/>
          <p:cNvSpPr/>
          <p:nvPr/>
        </p:nvSpPr>
        <p:spPr>
          <a:xfrm>
            <a:off x="10786900" y="2924991"/>
            <a:ext cx="408526" cy="408526"/>
          </a:xfrm>
          <a:prstGeom prst="ellipse">
            <a:avLst/>
          </a:prstGeom>
          <a:solidFill>
            <a:schemeClr val="tx2"/>
          </a:solidFill>
          <a:ln w="9525">
            <a:solidFill>
              <a:srgbClr val="E60F2D"/>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59" name="Oval 58"/>
          <p:cNvSpPr/>
          <p:nvPr/>
        </p:nvSpPr>
        <p:spPr>
          <a:xfrm>
            <a:off x="10788836" y="4579197"/>
            <a:ext cx="408526" cy="408526"/>
          </a:xfrm>
          <a:prstGeom prst="ellipse">
            <a:avLst/>
          </a:prstGeom>
          <a:solidFill>
            <a:schemeClr val="tx2"/>
          </a:solidFill>
          <a:ln w="9525">
            <a:solidFill>
              <a:srgbClr val="E60F2D"/>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70" name="Rechteck 24"/>
          <p:cNvSpPr/>
          <p:nvPr/>
        </p:nvSpPr>
        <p:spPr bwMode="gray">
          <a:xfrm>
            <a:off x="10377226" y="5158801"/>
            <a:ext cx="1205174" cy="444737"/>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wrap="square">
            <a:spAutoFit/>
          </a:bodyPr>
          <a:lstStyle/>
          <a:p>
            <a:pPr algn="ctr">
              <a:lnSpc>
                <a:spcPct val="95000"/>
              </a:lnSpc>
              <a:spcAft>
                <a:spcPts val="450"/>
              </a:spcAft>
              <a:defRPr/>
            </a:pPr>
            <a:r>
              <a:rPr lang="fr-CA" sz="1200" spc="-20" dirty="0">
                <a:solidFill>
                  <a:schemeClr val="tx1"/>
                </a:solidFill>
                <a:latin typeface="EYInterstate Light" panose="02000506000000020004" pitchFamily="2" charset="0"/>
              </a:rPr>
              <a:t>Gestion de la technologie </a:t>
            </a:r>
          </a:p>
        </p:txBody>
      </p:sp>
      <p:sp>
        <p:nvSpPr>
          <p:cNvPr id="95" name="Rechteck 24"/>
          <p:cNvSpPr/>
          <p:nvPr/>
        </p:nvSpPr>
        <p:spPr bwMode="gray">
          <a:xfrm>
            <a:off x="10507253" y="3504389"/>
            <a:ext cx="945120" cy="620170"/>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wrap="square">
            <a:spAutoFit/>
          </a:bodyPr>
          <a:lstStyle/>
          <a:p>
            <a:pPr algn="ctr">
              <a:lnSpc>
                <a:spcPct val="95000"/>
              </a:lnSpc>
              <a:spcAft>
                <a:spcPts val="450"/>
              </a:spcAft>
              <a:defRPr/>
            </a:pPr>
            <a:r>
              <a:rPr lang="fr-CA" sz="1200" dirty="0">
                <a:solidFill>
                  <a:schemeClr val="tx1"/>
                </a:solidFill>
                <a:latin typeface="EYInterstate Light" panose="02000506000000020004" pitchFamily="2" charset="0"/>
              </a:rPr>
              <a:t>Intégrité des données</a:t>
            </a:r>
          </a:p>
        </p:txBody>
      </p:sp>
      <p:sp>
        <p:nvSpPr>
          <p:cNvPr id="72" name="Freeform 81"/>
          <p:cNvSpPr>
            <a:spLocks noEditPoints="1"/>
          </p:cNvSpPr>
          <p:nvPr/>
        </p:nvSpPr>
        <p:spPr bwMode="auto">
          <a:xfrm>
            <a:off x="10882254" y="4635157"/>
            <a:ext cx="226470" cy="303856"/>
          </a:xfrm>
          <a:custGeom>
            <a:avLst/>
            <a:gdLst>
              <a:gd name="T0" fmla="*/ 596 w 603"/>
              <a:gd name="T1" fmla="*/ 239 h 757"/>
              <a:gd name="T2" fmla="*/ 578 w 603"/>
              <a:gd name="T3" fmla="*/ 180 h 757"/>
              <a:gd name="T4" fmla="*/ 548 w 603"/>
              <a:gd name="T5" fmla="*/ 126 h 757"/>
              <a:gd name="T6" fmla="*/ 507 w 603"/>
              <a:gd name="T7" fmla="*/ 80 h 757"/>
              <a:gd name="T8" fmla="*/ 458 w 603"/>
              <a:gd name="T9" fmla="*/ 43 h 757"/>
              <a:gd name="T10" fmla="*/ 403 w 603"/>
              <a:gd name="T11" fmla="*/ 17 h 757"/>
              <a:gd name="T12" fmla="*/ 343 w 603"/>
              <a:gd name="T13" fmla="*/ 3 h 757"/>
              <a:gd name="T14" fmla="*/ 281 w 603"/>
              <a:gd name="T15" fmla="*/ 2 h 757"/>
              <a:gd name="T16" fmla="*/ 221 w 603"/>
              <a:gd name="T17" fmla="*/ 14 h 757"/>
              <a:gd name="T18" fmla="*/ 164 w 603"/>
              <a:gd name="T19" fmla="*/ 38 h 757"/>
              <a:gd name="T20" fmla="*/ 114 w 603"/>
              <a:gd name="T21" fmla="*/ 73 h 757"/>
              <a:gd name="T22" fmla="*/ 72 w 603"/>
              <a:gd name="T23" fmla="*/ 118 h 757"/>
              <a:gd name="T24" fmla="*/ 40 w 603"/>
              <a:gd name="T25" fmla="*/ 171 h 757"/>
              <a:gd name="T26" fmla="*/ 20 w 603"/>
              <a:gd name="T27" fmla="*/ 229 h 757"/>
              <a:gd name="T28" fmla="*/ 13 w 603"/>
              <a:gd name="T29" fmla="*/ 290 h 757"/>
              <a:gd name="T30" fmla="*/ 18 w 603"/>
              <a:gd name="T31" fmla="*/ 351 h 757"/>
              <a:gd name="T32" fmla="*/ 36 w 603"/>
              <a:gd name="T33" fmla="*/ 410 h 757"/>
              <a:gd name="T34" fmla="*/ 66 w 603"/>
              <a:gd name="T35" fmla="*/ 464 h 757"/>
              <a:gd name="T36" fmla="*/ 1 w 603"/>
              <a:gd name="T37" fmla="*/ 650 h 757"/>
              <a:gd name="T38" fmla="*/ 202 w 603"/>
              <a:gd name="T39" fmla="*/ 755 h 757"/>
              <a:gd name="T40" fmla="*/ 303 w 603"/>
              <a:gd name="T41" fmla="*/ 569 h 757"/>
              <a:gd name="T42" fmla="*/ 381 w 603"/>
              <a:gd name="T43" fmla="*/ 711 h 757"/>
              <a:gd name="T44" fmla="*/ 578 w 603"/>
              <a:gd name="T45" fmla="*/ 622 h 757"/>
              <a:gd name="T46" fmla="*/ 547 w 603"/>
              <a:gd name="T47" fmla="*/ 469 h 757"/>
              <a:gd name="T48" fmla="*/ 578 w 603"/>
              <a:gd name="T49" fmla="*/ 416 h 757"/>
              <a:gd name="T50" fmla="*/ 597 w 603"/>
              <a:gd name="T51" fmla="*/ 357 h 757"/>
              <a:gd name="T52" fmla="*/ 603 w 603"/>
              <a:gd name="T53" fmla="*/ 295 h 757"/>
              <a:gd name="T54" fmla="*/ 552 w 603"/>
              <a:gd name="T55" fmla="*/ 370 h 757"/>
              <a:gd name="T56" fmla="*/ 526 w 603"/>
              <a:gd name="T57" fmla="*/ 427 h 757"/>
              <a:gd name="T58" fmla="*/ 498 w 603"/>
              <a:gd name="T59" fmla="*/ 472 h 757"/>
              <a:gd name="T60" fmla="*/ 383 w 603"/>
              <a:gd name="T61" fmla="*/ 692 h 757"/>
              <a:gd name="T62" fmla="*/ 302 w 603"/>
              <a:gd name="T63" fmla="*/ 551 h 757"/>
              <a:gd name="T64" fmla="*/ 132 w 603"/>
              <a:gd name="T65" fmla="*/ 654 h 757"/>
              <a:gd name="T66" fmla="*/ 103 w 603"/>
              <a:gd name="T67" fmla="*/ 465 h 757"/>
              <a:gd name="T68" fmla="*/ 83 w 603"/>
              <a:gd name="T69" fmla="*/ 419 h 757"/>
              <a:gd name="T70" fmla="*/ 34 w 603"/>
              <a:gd name="T71" fmla="*/ 353 h 757"/>
              <a:gd name="T72" fmla="*/ 52 w 603"/>
              <a:gd name="T73" fmla="*/ 273 h 757"/>
              <a:gd name="T74" fmla="*/ 65 w 603"/>
              <a:gd name="T75" fmla="*/ 212 h 757"/>
              <a:gd name="T76" fmla="*/ 81 w 603"/>
              <a:gd name="T77" fmla="*/ 131 h 757"/>
              <a:gd name="T78" fmla="*/ 153 w 603"/>
              <a:gd name="T79" fmla="*/ 91 h 757"/>
              <a:gd name="T80" fmla="*/ 207 w 603"/>
              <a:gd name="T81" fmla="*/ 59 h 757"/>
              <a:gd name="T82" fmla="*/ 278 w 603"/>
              <a:gd name="T83" fmla="*/ 18 h 757"/>
              <a:gd name="T84" fmla="*/ 356 w 603"/>
              <a:gd name="T85" fmla="*/ 44 h 757"/>
              <a:gd name="T86" fmla="*/ 415 w 603"/>
              <a:gd name="T87" fmla="*/ 63 h 757"/>
              <a:gd name="T88" fmla="*/ 494 w 603"/>
              <a:gd name="T89" fmla="*/ 88 h 757"/>
              <a:gd name="T90" fmla="*/ 526 w 603"/>
              <a:gd name="T91" fmla="*/ 163 h 757"/>
              <a:gd name="T92" fmla="*/ 552 w 603"/>
              <a:gd name="T93" fmla="*/ 220 h 757"/>
              <a:gd name="T94" fmla="*/ 586 w 603"/>
              <a:gd name="T95" fmla="*/ 295 h 757"/>
              <a:gd name="T96" fmla="*/ 307 w 603"/>
              <a:gd name="T97" fmla="*/ 463 h 757"/>
              <a:gd name="T98" fmla="*/ 147 w 603"/>
              <a:gd name="T99" fmla="*/ 289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3" h="757">
                <a:moveTo>
                  <a:pt x="603" y="295"/>
                </a:moveTo>
                <a:cubicBezTo>
                  <a:pt x="603" y="293"/>
                  <a:pt x="602" y="291"/>
                  <a:pt x="601" y="290"/>
                </a:cubicBezTo>
                <a:cubicBezTo>
                  <a:pt x="576" y="267"/>
                  <a:pt x="576" y="267"/>
                  <a:pt x="576" y="267"/>
                </a:cubicBezTo>
                <a:cubicBezTo>
                  <a:pt x="596" y="239"/>
                  <a:pt x="596" y="239"/>
                  <a:pt x="596" y="239"/>
                </a:cubicBezTo>
                <a:cubicBezTo>
                  <a:pt x="597" y="237"/>
                  <a:pt x="597" y="235"/>
                  <a:pt x="597" y="233"/>
                </a:cubicBezTo>
                <a:cubicBezTo>
                  <a:pt x="596" y="232"/>
                  <a:pt x="595" y="230"/>
                  <a:pt x="593" y="229"/>
                </a:cubicBezTo>
                <a:cubicBezTo>
                  <a:pt x="564" y="211"/>
                  <a:pt x="564" y="211"/>
                  <a:pt x="564" y="211"/>
                </a:cubicBezTo>
                <a:cubicBezTo>
                  <a:pt x="578" y="180"/>
                  <a:pt x="578" y="180"/>
                  <a:pt x="578" y="180"/>
                </a:cubicBezTo>
                <a:cubicBezTo>
                  <a:pt x="578" y="178"/>
                  <a:pt x="578" y="176"/>
                  <a:pt x="578" y="175"/>
                </a:cubicBezTo>
                <a:cubicBezTo>
                  <a:pt x="577" y="173"/>
                  <a:pt x="575" y="171"/>
                  <a:pt x="573" y="171"/>
                </a:cubicBezTo>
                <a:cubicBezTo>
                  <a:pt x="541" y="160"/>
                  <a:pt x="541" y="160"/>
                  <a:pt x="541" y="160"/>
                </a:cubicBezTo>
                <a:cubicBezTo>
                  <a:pt x="548" y="126"/>
                  <a:pt x="548" y="126"/>
                  <a:pt x="548" y="126"/>
                </a:cubicBezTo>
                <a:cubicBezTo>
                  <a:pt x="548" y="124"/>
                  <a:pt x="548" y="122"/>
                  <a:pt x="547" y="121"/>
                </a:cubicBezTo>
                <a:cubicBezTo>
                  <a:pt x="545" y="119"/>
                  <a:pt x="544" y="118"/>
                  <a:pt x="542" y="118"/>
                </a:cubicBezTo>
                <a:cubicBezTo>
                  <a:pt x="508" y="114"/>
                  <a:pt x="508" y="114"/>
                  <a:pt x="508" y="114"/>
                </a:cubicBezTo>
                <a:cubicBezTo>
                  <a:pt x="507" y="80"/>
                  <a:pt x="507" y="80"/>
                  <a:pt x="507" y="80"/>
                </a:cubicBezTo>
                <a:cubicBezTo>
                  <a:pt x="507" y="78"/>
                  <a:pt x="507" y="76"/>
                  <a:pt x="505" y="75"/>
                </a:cubicBezTo>
                <a:cubicBezTo>
                  <a:pt x="504" y="73"/>
                  <a:pt x="502" y="73"/>
                  <a:pt x="500" y="73"/>
                </a:cubicBezTo>
                <a:cubicBezTo>
                  <a:pt x="466" y="76"/>
                  <a:pt x="466" y="76"/>
                  <a:pt x="466" y="76"/>
                </a:cubicBezTo>
                <a:cubicBezTo>
                  <a:pt x="458" y="43"/>
                  <a:pt x="458" y="43"/>
                  <a:pt x="458" y="43"/>
                </a:cubicBezTo>
                <a:cubicBezTo>
                  <a:pt x="458" y="41"/>
                  <a:pt x="457" y="39"/>
                  <a:pt x="455" y="38"/>
                </a:cubicBezTo>
                <a:cubicBezTo>
                  <a:pt x="453" y="37"/>
                  <a:pt x="451" y="37"/>
                  <a:pt x="449" y="38"/>
                </a:cubicBezTo>
                <a:cubicBezTo>
                  <a:pt x="417" y="48"/>
                  <a:pt x="417" y="48"/>
                  <a:pt x="417" y="48"/>
                </a:cubicBezTo>
                <a:cubicBezTo>
                  <a:pt x="403" y="17"/>
                  <a:pt x="403" y="17"/>
                  <a:pt x="403" y="17"/>
                </a:cubicBezTo>
                <a:cubicBezTo>
                  <a:pt x="402" y="15"/>
                  <a:pt x="400" y="14"/>
                  <a:pt x="398" y="13"/>
                </a:cubicBezTo>
                <a:cubicBezTo>
                  <a:pt x="397" y="13"/>
                  <a:pt x="395" y="13"/>
                  <a:pt x="393" y="14"/>
                </a:cubicBezTo>
                <a:cubicBezTo>
                  <a:pt x="363" y="30"/>
                  <a:pt x="363" y="30"/>
                  <a:pt x="363" y="30"/>
                </a:cubicBezTo>
                <a:cubicBezTo>
                  <a:pt x="343" y="3"/>
                  <a:pt x="343" y="3"/>
                  <a:pt x="343" y="3"/>
                </a:cubicBezTo>
                <a:cubicBezTo>
                  <a:pt x="342" y="2"/>
                  <a:pt x="340" y="0"/>
                  <a:pt x="338" y="0"/>
                </a:cubicBezTo>
                <a:cubicBezTo>
                  <a:pt x="336" y="0"/>
                  <a:pt x="334" y="1"/>
                  <a:pt x="332" y="2"/>
                </a:cubicBezTo>
                <a:cubicBezTo>
                  <a:pt x="307" y="24"/>
                  <a:pt x="307" y="24"/>
                  <a:pt x="307" y="24"/>
                </a:cubicBezTo>
                <a:cubicBezTo>
                  <a:pt x="281" y="2"/>
                  <a:pt x="281" y="2"/>
                  <a:pt x="281" y="2"/>
                </a:cubicBezTo>
                <a:cubicBezTo>
                  <a:pt x="280" y="1"/>
                  <a:pt x="278" y="0"/>
                  <a:pt x="276" y="0"/>
                </a:cubicBezTo>
                <a:cubicBezTo>
                  <a:pt x="274" y="0"/>
                  <a:pt x="272" y="2"/>
                  <a:pt x="271" y="3"/>
                </a:cubicBezTo>
                <a:cubicBezTo>
                  <a:pt x="251" y="30"/>
                  <a:pt x="251" y="30"/>
                  <a:pt x="251" y="30"/>
                </a:cubicBezTo>
                <a:cubicBezTo>
                  <a:pt x="221" y="14"/>
                  <a:pt x="221" y="14"/>
                  <a:pt x="221" y="14"/>
                </a:cubicBezTo>
                <a:cubicBezTo>
                  <a:pt x="219" y="13"/>
                  <a:pt x="217" y="13"/>
                  <a:pt x="215" y="13"/>
                </a:cubicBezTo>
                <a:cubicBezTo>
                  <a:pt x="213" y="14"/>
                  <a:pt x="212" y="15"/>
                  <a:pt x="211" y="17"/>
                </a:cubicBezTo>
                <a:cubicBezTo>
                  <a:pt x="197" y="48"/>
                  <a:pt x="197" y="48"/>
                  <a:pt x="197" y="48"/>
                </a:cubicBezTo>
                <a:cubicBezTo>
                  <a:pt x="164" y="38"/>
                  <a:pt x="164" y="38"/>
                  <a:pt x="164" y="38"/>
                </a:cubicBezTo>
                <a:cubicBezTo>
                  <a:pt x="162" y="37"/>
                  <a:pt x="160" y="37"/>
                  <a:pt x="159" y="38"/>
                </a:cubicBezTo>
                <a:cubicBezTo>
                  <a:pt x="157" y="39"/>
                  <a:pt x="156" y="41"/>
                  <a:pt x="155" y="43"/>
                </a:cubicBezTo>
                <a:cubicBezTo>
                  <a:pt x="148" y="76"/>
                  <a:pt x="148" y="76"/>
                  <a:pt x="148" y="76"/>
                </a:cubicBezTo>
                <a:cubicBezTo>
                  <a:pt x="114" y="73"/>
                  <a:pt x="114" y="73"/>
                  <a:pt x="114" y="73"/>
                </a:cubicBezTo>
                <a:cubicBezTo>
                  <a:pt x="112" y="73"/>
                  <a:pt x="110" y="73"/>
                  <a:pt x="109" y="75"/>
                </a:cubicBezTo>
                <a:cubicBezTo>
                  <a:pt x="107" y="76"/>
                  <a:pt x="106" y="78"/>
                  <a:pt x="106" y="80"/>
                </a:cubicBezTo>
                <a:cubicBezTo>
                  <a:pt x="106" y="114"/>
                  <a:pt x="106" y="114"/>
                  <a:pt x="106" y="114"/>
                </a:cubicBezTo>
                <a:cubicBezTo>
                  <a:pt x="72" y="118"/>
                  <a:pt x="72" y="118"/>
                  <a:pt x="72" y="118"/>
                </a:cubicBezTo>
                <a:cubicBezTo>
                  <a:pt x="70" y="118"/>
                  <a:pt x="68" y="119"/>
                  <a:pt x="67" y="121"/>
                </a:cubicBezTo>
                <a:cubicBezTo>
                  <a:pt x="66" y="122"/>
                  <a:pt x="65" y="124"/>
                  <a:pt x="66" y="126"/>
                </a:cubicBezTo>
                <a:cubicBezTo>
                  <a:pt x="73" y="160"/>
                  <a:pt x="73" y="160"/>
                  <a:pt x="73" y="160"/>
                </a:cubicBezTo>
                <a:cubicBezTo>
                  <a:pt x="40" y="171"/>
                  <a:pt x="40" y="171"/>
                  <a:pt x="40" y="171"/>
                </a:cubicBezTo>
                <a:cubicBezTo>
                  <a:pt x="38" y="171"/>
                  <a:pt x="37" y="173"/>
                  <a:pt x="36" y="175"/>
                </a:cubicBezTo>
                <a:cubicBezTo>
                  <a:pt x="35" y="176"/>
                  <a:pt x="35" y="178"/>
                  <a:pt x="36" y="180"/>
                </a:cubicBezTo>
                <a:cubicBezTo>
                  <a:pt x="50" y="211"/>
                  <a:pt x="50" y="211"/>
                  <a:pt x="50" y="211"/>
                </a:cubicBezTo>
                <a:cubicBezTo>
                  <a:pt x="20" y="229"/>
                  <a:pt x="20" y="229"/>
                  <a:pt x="20" y="229"/>
                </a:cubicBezTo>
                <a:cubicBezTo>
                  <a:pt x="19" y="230"/>
                  <a:pt x="17" y="232"/>
                  <a:pt x="17" y="233"/>
                </a:cubicBezTo>
                <a:cubicBezTo>
                  <a:pt x="17" y="235"/>
                  <a:pt x="17" y="237"/>
                  <a:pt x="18" y="239"/>
                </a:cubicBezTo>
                <a:cubicBezTo>
                  <a:pt x="38" y="267"/>
                  <a:pt x="38" y="267"/>
                  <a:pt x="38" y="267"/>
                </a:cubicBezTo>
                <a:cubicBezTo>
                  <a:pt x="13" y="290"/>
                  <a:pt x="13" y="290"/>
                  <a:pt x="13" y="290"/>
                </a:cubicBezTo>
                <a:cubicBezTo>
                  <a:pt x="11" y="291"/>
                  <a:pt x="10" y="293"/>
                  <a:pt x="10" y="295"/>
                </a:cubicBezTo>
                <a:cubicBezTo>
                  <a:pt x="10" y="297"/>
                  <a:pt x="11" y="299"/>
                  <a:pt x="13" y="300"/>
                </a:cubicBezTo>
                <a:cubicBezTo>
                  <a:pt x="38" y="323"/>
                  <a:pt x="38" y="323"/>
                  <a:pt x="38" y="323"/>
                </a:cubicBezTo>
                <a:cubicBezTo>
                  <a:pt x="18" y="351"/>
                  <a:pt x="18" y="351"/>
                  <a:pt x="18" y="351"/>
                </a:cubicBezTo>
                <a:cubicBezTo>
                  <a:pt x="17" y="353"/>
                  <a:pt x="17" y="355"/>
                  <a:pt x="17" y="357"/>
                </a:cubicBezTo>
                <a:cubicBezTo>
                  <a:pt x="17" y="359"/>
                  <a:pt x="19" y="360"/>
                  <a:pt x="20" y="361"/>
                </a:cubicBezTo>
                <a:cubicBezTo>
                  <a:pt x="50" y="379"/>
                  <a:pt x="50" y="379"/>
                  <a:pt x="50" y="379"/>
                </a:cubicBezTo>
                <a:cubicBezTo>
                  <a:pt x="36" y="410"/>
                  <a:pt x="36" y="410"/>
                  <a:pt x="36" y="410"/>
                </a:cubicBezTo>
                <a:cubicBezTo>
                  <a:pt x="35" y="412"/>
                  <a:pt x="35" y="414"/>
                  <a:pt x="36" y="416"/>
                </a:cubicBezTo>
                <a:cubicBezTo>
                  <a:pt x="37" y="417"/>
                  <a:pt x="38" y="419"/>
                  <a:pt x="40" y="419"/>
                </a:cubicBezTo>
                <a:cubicBezTo>
                  <a:pt x="73" y="430"/>
                  <a:pt x="73" y="430"/>
                  <a:pt x="73" y="430"/>
                </a:cubicBezTo>
                <a:cubicBezTo>
                  <a:pt x="66" y="464"/>
                  <a:pt x="66" y="464"/>
                  <a:pt x="66" y="464"/>
                </a:cubicBezTo>
                <a:cubicBezTo>
                  <a:pt x="65" y="466"/>
                  <a:pt x="66" y="468"/>
                  <a:pt x="67" y="469"/>
                </a:cubicBezTo>
                <a:cubicBezTo>
                  <a:pt x="68" y="471"/>
                  <a:pt x="70" y="472"/>
                  <a:pt x="72" y="472"/>
                </a:cubicBezTo>
                <a:cubicBezTo>
                  <a:pt x="87" y="474"/>
                  <a:pt x="87" y="474"/>
                  <a:pt x="87" y="474"/>
                </a:cubicBezTo>
                <a:cubicBezTo>
                  <a:pt x="1" y="650"/>
                  <a:pt x="1" y="650"/>
                  <a:pt x="1" y="650"/>
                </a:cubicBezTo>
                <a:cubicBezTo>
                  <a:pt x="0" y="652"/>
                  <a:pt x="0" y="654"/>
                  <a:pt x="1" y="656"/>
                </a:cubicBezTo>
                <a:cubicBezTo>
                  <a:pt x="3" y="658"/>
                  <a:pt x="5" y="660"/>
                  <a:pt x="7" y="660"/>
                </a:cubicBezTo>
                <a:cubicBezTo>
                  <a:pt x="124" y="665"/>
                  <a:pt x="124" y="665"/>
                  <a:pt x="124" y="665"/>
                </a:cubicBezTo>
                <a:cubicBezTo>
                  <a:pt x="202" y="755"/>
                  <a:pt x="202" y="755"/>
                  <a:pt x="202" y="755"/>
                </a:cubicBezTo>
                <a:cubicBezTo>
                  <a:pt x="203" y="756"/>
                  <a:pt x="205" y="757"/>
                  <a:pt x="207" y="757"/>
                </a:cubicBezTo>
                <a:cubicBezTo>
                  <a:pt x="208" y="757"/>
                  <a:pt x="208" y="757"/>
                  <a:pt x="208" y="757"/>
                </a:cubicBezTo>
                <a:cubicBezTo>
                  <a:pt x="211" y="757"/>
                  <a:pt x="213" y="755"/>
                  <a:pt x="214" y="753"/>
                </a:cubicBezTo>
                <a:cubicBezTo>
                  <a:pt x="303" y="569"/>
                  <a:pt x="303" y="569"/>
                  <a:pt x="303" y="569"/>
                </a:cubicBezTo>
                <a:cubicBezTo>
                  <a:pt x="307" y="566"/>
                  <a:pt x="307" y="566"/>
                  <a:pt x="307" y="566"/>
                </a:cubicBezTo>
                <a:cubicBezTo>
                  <a:pt x="314" y="572"/>
                  <a:pt x="314" y="572"/>
                  <a:pt x="314" y="572"/>
                </a:cubicBezTo>
                <a:cubicBezTo>
                  <a:pt x="375" y="707"/>
                  <a:pt x="375" y="707"/>
                  <a:pt x="375" y="707"/>
                </a:cubicBezTo>
                <a:cubicBezTo>
                  <a:pt x="376" y="709"/>
                  <a:pt x="378" y="711"/>
                  <a:pt x="381" y="711"/>
                </a:cubicBezTo>
                <a:cubicBezTo>
                  <a:pt x="383" y="712"/>
                  <a:pt x="385" y="711"/>
                  <a:pt x="387" y="709"/>
                </a:cubicBezTo>
                <a:cubicBezTo>
                  <a:pt x="459" y="626"/>
                  <a:pt x="459" y="626"/>
                  <a:pt x="459" y="626"/>
                </a:cubicBezTo>
                <a:cubicBezTo>
                  <a:pt x="572" y="625"/>
                  <a:pt x="572" y="625"/>
                  <a:pt x="572" y="625"/>
                </a:cubicBezTo>
                <a:cubicBezTo>
                  <a:pt x="574" y="625"/>
                  <a:pt x="576" y="624"/>
                  <a:pt x="578" y="622"/>
                </a:cubicBezTo>
                <a:cubicBezTo>
                  <a:pt x="579" y="620"/>
                  <a:pt x="579" y="617"/>
                  <a:pt x="578" y="615"/>
                </a:cubicBezTo>
                <a:cubicBezTo>
                  <a:pt x="515" y="475"/>
                  <a:pt x="515" y="475"/>
                  <a:pt x="515" y="475"/>
                </a:cubicBezTo>
                <a:cubicBezTo>
                  <a:pt x="542" y="472"/>
                  <a:pt x="542" y="472"/>
                  <a:pt x="542" y="472"/>
                </a:cubicBezTo>
                <a:cubicBezTo>
                  <a:pt x="544" y="472"/>
                  <a:pt x="545" y="471"/>
                  <a:pt x="547" y="469"/>
                </a:cubicBezTo>
                <a:cubicBezTo>
                  <a:pt x="548" y="468"/>
                  <a:pt x="548" y="466"/>
                  <a:pt x="548" y="464"/>
                </a:cubicBezTo>
                <a:cubicBezTo>
                  <a:pt x="541" y="430"/>
                  <a:pt x="541" y="430"/>
                  <a:pt x="541" y="430"/>
                </a:cubicBezTo>
                <a:cubicBezTo>
                  <a:pt x="573" y="419"/>
                  <a:pt x="573" y="419"/>
                  <a:pt x="573" y="419"/>
                </a:cubicBezTo>
                <a:cubicBezTo>
                  <a:pt x="575" y="419"/>
                  <a:pt x="577" y="417"/>
                  <a:pt x="578" y="416"/>
                </a:cubicBezTo>
                <a:cubicBezTo>
                  <a:pt x="578" y="414"/>
                  <a:pt x="578" y="412"/>
                  <a:pt x="578" y="410"/>
                </a:cubicBezTo>
                <a:cubicBezTo>
                  <a:pt x="564" y="379"/>
                  <a:pt x="564" y="379"/>
                  <a:pt x="564" y="379"/>
                </a:cubicBezTo>
                <a:cubicBezTo>
                  <a:pt x="593" y="361"/>
                  <a:pt x="593" y="361"/>
                  <a:pt x="593" y="361"/>
                </a:cubicBezTo>
                <a:cubicBezTo>
                  <a:pt x="595" y="360"/>
                  <a:pt x="596" y="359"/>
                  <a:pt x="597" y="357"/>
                </a:cubicBezTo>
                <a:cubicBezTo>
                  <a:pt x="597" y="355"/>
                  <a:pt x="597" y="353"/>
                  <a:pt x="596" y="351"/>
                </a:cubicBezTo>
                <a:cubicBezTo>
                  <a:pt x="576" y="323"/>
                  <a:pt x="576" y="323"/>
                  <a:pt x="576" y="323"/>
                </a:cubicBezTo>
                <a:cubicBezTo>
                  <a:pt x="601" y="300"/>
                  <a:pt x="601" y="300"/>
                  <a:pt x="601" y="300"/>
                </a:cubicBezTo>
                <a:cubicBezTo>
                  <a:pt x="602" y="299"/>
                  <a:pt x="603" y="297"/>
                  <a:pt x="603" y="295"/>
                </a:cubicBezTo>
                <a:close/>
                <a:moveTo>
                  <a:pt x="562" y="317"/>
                </a:moveTo>
                <a:cubicBezTo>
                  <a:pt x="559" y="320"/>
                  <a:pt x="559" y="324"/>
                  <a:pt x="561" y="326"/>
                </a:cubicBezTo>
                <a:cubicBezTo>
                  <a:pt x="580" y="353"/>
                  <a:pt x="580" y="353"/>
                  <a:pt x="580" y="353"/>
                </a:cubicBezTo>
                <a:cubicBezTo>
                  <a:pt x="552" y="370"/>
                  <a:pt x="552" y="370"/>
                  <a:pt x="552" y="370"/>
                </a:cubicBezTo>
                <a:cubicBezTo>
                  <a:pt x="549" y="372"/>
                  <a:pt x="547" y="375"/>
                  <a:pt x="549" y="379"/>
                </a:cubicBezTo>
                <a:cubicBezTo>
                  <a:pt x="562" y="409"/>
                  <a:pt x="562" y="409"/>
                  <a:pt x="562" y="409"/>
                </a:cubicBezTo>
                <a:cubicBezTo>
                  <a:pt x="531" y="419"/>
                  <a:pt x="531" y="419"/>
                  <a:pt x="531" y="419"/>
                </a:cubicBezTo>
                <a:cubicBezTo>
                  <a:pt x="527" y="420"/>
                  <a:pt x="526" y="424"/>
                  <a:pt x="526" y="427"/>
                </a:cubicBezTo>
                <a:cubicBezTo>
                  <a:pt x="533" y="459"/>
                  <a:pt x="533" y="459"/>
                  <a:pt x="533" y="459"/>
                </a:cubicBezTo>
                <a:cubicBezTo>
                  <a:pt x="504" y="462"/>
                  <a:pt x="504" y="462"/>
                  <a:pt x="504" y="462"/>
                </a:cubicBezTo>
                <a:cubicBezTo>
                  <a:pt x="501" y="463"/>
                  <a:pt x="499" y="464"/>
                  <a:pt x="498" y="466"/>
                </a:cubicBezTo>
                <a:cubicBezTo>
                  <a:pt x="497" y="468"/>
                  <a:pt x="497" y="470"/>
                  <a:pt x="498" y="472"/>
                </a:cubicBezTo>
                <a:cubicBezTo>
                  <a:pt x="561" y="611"/>
                  <a:pt x="561" y="611"/>
                  <a:pt x="561" y="611"/>
                </a:cubicBezTo>
                <a:cubicBezTo>
                  <a:pt x="456" y="612"/>
                  <a:pt x="456" y="612"/>
                  <a:pt x="456" y="612"/>
                </a:cubicBezTo>
                <a:cubicBezTo>
                  <a:pt x="454" y="612"/>
                  <a:pt x="452" y="612"/>
                  <a:pt x="451" y="614"/>
                </a:cubicBezTo>
                <a:cubicBezTo>
                  <a:pt x="383" y="692"/>
                  <a:pt x="383" y="692"/>
                  <a:pt x="383" y="692"/>
                </a:cubicBezTo>
                <a:cubicBezTo>
                  <a:pt x="326" y="564"/>
                  <a:pt x="326" y="564"/>
                  <a:pt x="326" y="564"/>
                </a:cubicBezTo>
                <a:cubicBezTo>
                  <a:pt x="325" y="563"/>
                  <a:pt x="325" y="563"/>
                  <a:pt x="324" y="562"/>
                </a:cubicBezTo>
                <a:cubicBezTo>
                  <a:pt x="311" y="551"/>
                  <a:pt x="311" y="551"/>
                  <a:pt x="311" y="551"/>
                </a:cubicBezTo>
                <a:cubicBezTo>
                  <a:pt x="309" y="549"/>
                  <a:pt x="305" y="549"/>
                  <a:pt x="302" y="551"/>
                </a:cubicBezTo>
                <a:cubicBezTo>
                  <a:pt x="293" y="559"/>
                  <a:pt x="293" y="559"/>
                  <a:pt x="293" y="559"/>
                </a:cubicBezTo>
                <a:cubicBezTo>
                  <a:pt x="292" y="560"/>
                  <a:pt x="292" y="561"/>
                  <a:pt x="291" y="561"/>
                </a:cubicBezTo>
                <a:cubicBezTo>
                  <a:pt x="206" y="737"/>
                  <a:pt x="206" y="737"/>
                  <a:pt x="206" y="737"/>
                </a:cubicBezTo>
                <a:cubicBezTo>
                  <a:pt x="132" y="654"/>
                  <a:pt x="132" y="654"/>
                  <a:pt x="132" y="654"/>
                </a:cubicBezTo>
                <a:cubicBezTo>
                  <a:pt x="131" y="652"/>
                  <a:pt x="129" y="651"/>
                  <a:pt x="127" y="651"/>
                </a:cubicBezTo>
                <a:cubicBezTo>
                  <a:pt x="18" y="646"/>
                  <a:pt x="18" y="646"/>
                  <a:pt x="18" y="646"/>
                </a:cubicBezTo>
                <a:cubicBezTo>
                  <a:pt x="104" y="471"/>
                  <a:pt x="104" y="471"/>
                  <a:pt x="104" y="471"/>
                </a:cubicBezTo>
                <a:cubicBezTo>
                  <a:pt x="105" y="469"/>
                  <a:pt x="105" y="467"/>
                  <a:pt x="103" y="465"/>
                </a:cubicBezTo>
                <a:cubicBezTo>
                  <a:pt x="102" y="463"/>
                  <a:pt x="100" y="461"/>
                  <a:pt x="98" y="461"/>
                </a:cubicBezTo>
                <a:cubicBezTo>
                  <a:pt x="81" y="459"/>
                  <a:pt x="81" y="459"/>
                  <a:pt x="81" y="459"/>
                </a:cubicBezTo>
                <a:cubicBezTo>
                  <a:pt x="87" y="427"/>
                  <a:pt x="87" y="427"/>
                  <a:pt x="87" y="427"/>
                </a:cubicBezTo>
                <a:cubicBezTo>
                  <a:pt x="88" y="424"/>
                  <a:pt x="86" y="420"/>
                  <a:pt x="83" y="419"/>
                </a:cubicBezTo>
                <a:cubicBezTo>
                  <a:pt x="52" y="409"/>
                  <a:pt x="52" y="409"/>
                  <a:pt x="52" y="409"/>
                </a:cubicBezTo>
                <a:cubicBezTo>
                  <a:pt x="65" y="379"/>
                  <a:pt x="65" y="379"/>
                  <a:pt x="65" y="379"/>
                </a:cubicBezTo>
                <a:cubicBezTo>
                  <a:pt x="66" y="375"/>
                  <a:pt x="65" y="372"/>
                  <a:pt x="62" y="370"/>
                </a:cubicBezTo>
                <a:cubicBezTo>
                  <a:pt x="34" y="353"/>
                  <a:pt x="34" y="353"/>
                  <a:pt x="34" y="353"/>
                </a:cubicBezTo>
                <a:cubicBezTo>
                  <a:pt x="53" y="326"/>
                  <a:pt x="53" y="326"/>
                  <a:pt x="53" y="326"/>
                </a:cubicBezTo>
                <a:cubicBezTo>
                  <a:pt x="55" y="324"/>
                  <a:pt x="54" y="320"/>
                  <a:pt x="52" y="317"/>
                </a:cubicBezTo>
                <a:cubicBezTo>
                  <a:pt x="28" y="295"/>
                  <a:pt x="28" y="295"/>
                  <a:pt x="28" y="295"/>
                </a:cubicBezTo>
                <a:cubicBezTo>
                  <a:pt x="52" y="273"/>
                  <a:pt x="52" y="273"/>
                  <a:pt x="52" y="273"/>
                </a:cubicBezTo>
                <a:cubicBezTo>
                  <a:pt x="54" y="270"/>
                  <a:pt x="55" y="267"/>
                  <a:pt x="53" y="264"/>
                </a:cubicBezTo>
                <a:cubicBezTo>
                  <a:pt x="34" y="237"/>
                  <a:pt x="34" y="237"/>
                  <a:pt x="34" y="237"/>
                </a:cubicBezTo>
                <a:cubicBezTo>
                  <a:pt x="62" y="220"/>
                  <a:pt x="62" y="220"/>
                  <a:pt x="62" y="220"/>
                </a:cubicBezTo>
                <a:cubicBezTo>
                  <a:pt x="65" y="219"/>
                  <a:pt x="66" y="215"/>
                  <a:pt x="65" y="212"/>
                </a:cubicBezTo>
                <a:cubicBezTo>
                  <a:pt x="52" y="182"/>
                  <a:pt x="52" y="182"/>
                  <a:pt x="52" y="182"/>
                </a:cubicBezTo>
                <a:cubicBezTo>
                  <a:pt x="83" y="171"/>
                  <a:pt x="83" y="171"/>
                  <a:pt x="83" y="171"/>
                </a:cubicBezTo>
                <a:cubicBezTo>
                  <a:pt x="86" y="170"/>
                  <a:pt x="88" y="167"/>
                  <a:pt x="87" y="163"/>
                </a:cubicBezTo>
                <a:cubicBezTo>
                  <a:pt x="81" y="131"/>
                  <a:pt x="81" y="131"/>
                  <a:pt x="81" y="131"/>
                </a:cubicBezTo>
                <a:cubicBezTo>
                  <a:pt x="114" y="127"/>
                  <a:pt x="114" y="127"/>
                  <a:pt x="114" y="127"/>
                </a:cubicBezTo>
                <a:cubicBezTo>
                  <a:pt x="117" y="127"/>
                  <a:pt x="120" y="124"/>
                  <a:pt x="120" y="120"/>
                </a:cubicBezTo>
                <a:cubicBezTo>
                  <a:pt x="120" y="88"/>
                  <a:pt x="120" y="88"/>
                  <a:pt x="120" y="88"/>
                </a:cubicBezTo>
                <a:cubicBezTo>
                  <a:pt x="153" y="91"/>
                  <a:pt x="153" y="91"/>
                  <a:pt x="153" y="91"/>
                </a:cubicBezTo>
                <a:cubicBezTo>
                  <a:pt x="156" y="91"/>
                  <a:pt x="159" y="89"/>
                  <a:pt x="160" y="85"/>
                </a:cubicBezTo>
                <a:cubicBezTo>
                  <a:pt x="167" y="53"/>
                  <a:pt x="167" y="53"/>
                  <a:pt x="167" y="53"/>
                </a:cubicBezTo>
                <a:cubicBezTo>
                  <a:pt x="198" y="63"/>
                  <a:pt x="198" y="63"/>
                  <a:pt x="198" y="63"/>
                </a:cubicBezTo>
                <a:cubicBezTo>
                  <a:pt x="202" y="64"/>
                  <a:pt x="205" y="63"/>
                  <a:pt x="207" y="59"/>
                </a:cubicBezTo>
                <a:cubicBezTo>
                  <a:pt x="221" y="30"/>
                  <a:pt x="221" y="30"/>
                  <a:pt x="221" y="30"/>
                </a:cubicBezTo>
                <a:cubicBezTo>
                  <a:pt x="249" y="46"/>
                  <a:pt x="249" y="46"/>
                  <a:pt x="249" y="46"/>
                </a:cubicBezTo>
                <a:cubicBezTo>
                  <a:pt x="252" y="47"/>
                  <a:pt x="256" y="47"/>
                  <a:pt x="258" y="44"/>
                </a:cubicBezTo>
                <a:cubicBezTo>
                  <a:pt x="278" y="18"/>
                  <a:pt x="278" y="18"/>
                  <a:pt x="278" y="18"/>
                </a:cubicBezTo>
                <a:cubicBezTo>
                  <a:pt x="302" y="39"/>
                  <a:pt x="302" y="39"/>
                  <a:pt x="302" y="39"/>
                </a:cubicBezTo>
                <a:cubicBezTo>
                  <a:pt x="305" y="41"/>
                  <a:pt x="309" y="41"/>
                  <a:pt x="311" y="39"/>
                </a:cubicBezTo>
                <a:cubicBezTo>
                  <a:pt x="336" y="18"/>
                  <a:pt x="336" y="18"/>
                  <a:pt x="336" y="18"/>
                </a:cubicBezTo>
                <a:cubicBezTo>
                  <a:pt x="356" y="44"/>
                  <a:pt x="356" y="44"/>
                  <a:pt x="356" y="44"/>
                </a:cubicBezTo>
                <a:cubicBezTo>
                  <a:pt x="358" y="47"/>
                  <a:pt x="361" y="47"/>
                  <a:pt x="365" y="46"/>
                </a:cubicBezTo>
                <a:cubicBezTo>
                  <a:pt x="393" y="30"/>
                  <a:pt x="393" y="30"/>
                  <a:pt x="393" y="30"/>
                </a:cubicBezTo>
                <a:cubicBezTo>
                  <a:pt x="407" y="59"/>
                  <a:pt x="407" y="59"/>
                  <a:pt x="407" y="59"/>
                </a:cubicBezTo>
                <a:cubicBezTo>
                  <a:pt x="408" y="63"/>
                  <a:pt x="412" y="64"/>
                  <a:pt x="415" y="63"/>
                </a:cubicBezTo>
                <a:cubicBezTo>
                  <a:pt x="446" y="53"/>
                  <a:pt x="446" y="53"/>
                  <a:pt x="446" y="53"/>
                </a:cubicBezTo>
                <a:cubicBezTo>
                  <a:pt x="454" y="85"/>
                  <a:pt x="454" y="85"/>
                  <a:pt x="454" y="85"/>
                </a:cubicBezTo>
                <a:cubicBezTo>
                  <a:pt x="454" y="89"/>
                  <a:pt x="457" y="91"/>
                  <a:pt x="461" y="91"/>
                </a:cubicBezTo>
                <a:cubicBezTo>
                  <a:pt x="494" y="88"/>
                  <a:pt x="494" y="88"/>
                  <a:pt x="494" y="88"/>
                </a:cubicBezTo>
                <a:cubicBezTo>
                  <a:pt x="494" y="120"/>
                  <a:pt x="494" y="120"/>
                  <a:pt x="494" y="120"/>
                </a:cubicBezTo>
                <a:cubicBezTo>
                  <a:pt x="494" y="124"/>
                  <a:pt x="497" y="127"/>
                  <a:pt x="500" y="127"/>
                </a:cubicBezTo>
                <a:cubicBezTo>
                  <a:pt x="533" y="131"/>
                  <a:pt x="533" y="131"/>
                  <a:pt x="533" y="131"/>
                </a:cubicBezTo>
                <a:cubicBezTo>
                  <a:pt x="526" y="163"/>
                  <a:pt x="526" y="163"/>
                  <a:pt x="526" y="163"/>
                </a:cubicBezTo>
                <a:cubicBezTo>
                  <a:pt x="526" y="167"/>
                  <a:pt x="527" y="170"/>
                  <a:pt x="531" y="171"/>
                </a:cubicBezTo>
                <a:cubicBezTo>
                  <a:pt x="562" y="182"/>
                  <a:pt x="562" y="182"/>
                  <a:pt x="562" y="182"/>
                </a:cubicBezTo>
                <a:cubicBezTo>
                  <a:pt x="549" y="212"/>
                  <a:pt x="549" y="212"/>
                  <a:pt x="549" y="212"/>
                </a:cubicBezTo>
                <a:cubicBezTo>
                  <a:pt x="547" y="215"/>
                  <a:pt x="549" y="219"/>
                  <a:pt x="552" y="220"/>
                </a:cubicBezTo>
                <a:cubicBezTo>
                  <a:pt x="580" y="237"/>
                  <a:pt x="580" y="237"/>
                  <a:pt x="580" y="237"/>
                </a:cubicBezTo>
                <a:cubicBezTo>
                  <a:pt x="561" y="264"/>
                  <a:pt x="561" y="264"/>
                  <a:pt x="561" y="264"/>
                </a:cubicBezTo>
                <a:cubicBezTo>
                  <a:pt x="559" y="267"/>
                  <a:pt x="559" y="270"/>
                  <a:pt x="562" y="273"/>
                </a:cubicBezTo>
                <a:cubicBezTo>
                  <a:pt x="586" y="295"/>
                  <a:pt x="586" y="295"/>
                  <a:pt x="586" y="295"/>
                </a:cubicBezTo>
                <a:lnTo>
                  <a:pt x="562" y="317"/>
                </a:lnTo>
                <a:close/>
                <a:moveTo>
                  <a:pt x="307" y="116"/>
                </a:moveTo>
                <a:cubicBezTo>
                  <a:pt x="211" y="116"/>
                  <a:pt x="133" y="193"/>
                  <a:pt x="133" y="289"/>
                </a:cubicBezTo>
                <a:cubicBezTo>
                  <a:pt x="133" y="385"/>
                  <a:pt x="211" y="463"/>
                  <a:pt x="307" y="463"/>
                </a:cubicBezTo>
                <a:cubicBezTo>
                  <a:pt x="403" y="463"/>
                  <a:pt x="480" y="385"/>
                  <a:pt x="480" y="289"/>
                </a:cubicBezTo>
                <a:cubicBezTo>
                  <a:pt x="480" y="193"/>
                  <a:pt x="403" y="116"/>
                  <a:pt x="307" y="116"/>
                </a:cubicBezTo>
                <a:close/>
                <a:moveTo>
                  <a:pt x="307" y="449"/>
                </a:moveTo>
                <a:cubicBezTo>
                  <a:pt x="219" y="449"/>
                  <a:pt x="147" y="377"/>
                  <a:pt x="147" y="289"/>
                </a:cubicBezTo>
                <a:cubicBezTo>
                  <a:pt x="147" y="201"/>
                  <a:pt x="219" y="130"/>
                  <a:pt x="307" y="130"/>
                </a:cubicBezTo>
                <a:cubicBezTo>
                  <a:pt x="395" y="130"/>
                  <a:pt x="466" y="201"/>
                  <a:pt x="466" y="289"/>
                </a:cubicBezTo>
                <a:cubicBezTo>
                  <a:pt x="466" y="377"/>
                  <a:pt x="395" y="449"/>
                  <a:pt x="307" y="449"/>
                </a:cubicBezTo>
                <a:close/>
              </a:path>
            </a:pathLst>
          </a:custGeom>
          <a:solidFill>
            <a:schemeClr val="tx2"/>
          </a:solidFill>
          <a:ln>
            <a:solidFill>
              <a:schemeClr val="accent1"/>
            </a:solidFill>
          </a:ln>
        </p:spPr>
        <p:txBody>
          <a:bodyPr vert="horz" wrap="square" lIns="51434" tIns="25718" rIns="51434" bIns="25718" numCol="1" anchor="t" anchorCtr="0" compatLnSpc="1">
            <a:prstTxWarp prst="textNoShape">
              <a:avLst/>
            </a:prstTxWarp>
          </a:bodyPr>
          <a:lstStyle/>
          <a:p>
            <a:endParaRPr lang="en-US" sz="1100" dirty="0">
              <a:latin typeface="EYInterstate Light" panose="02000506000000020004" pitchFamily="2" charset="0"/>
            </a:endParaRPr>
          </a:p>
        </p:txBody>
      </p:sp>
      <p:sp>
        <p:nvSpPr>
          <p:cNvPr id="97" name="Freeform 81"/>
          <p:cNvSpPr>
            <a:spLocks noEditPoints="1"/>
          </p:cNvSpPr>
          <p:nvPr/>
        </p:nvSpPr>
        <p:spPr bwMode="auto">
          <a:xfrm>
            <a:off x="10882254" y="2980745"/>
            <a:ext cx="226470" cy="303856"/>
          </a:xfrm>
          <a:custGeom>
            <a:avLst/>
            <a:gdLst>
              <a:gd name="T0" fmla="*/ 596 w 603"/>
              <a:gd name="T1" fmla="*/ 239 h 757"/>
              <a:gd name="T2" fmla="*/ 578 w 603"/>
              <a:gd name="T3" fmla="*/ 180 h 757"/>
              <a:gd name="T4" fmla="*/ 548 w 603"/>
              <a:gd name="T5" fmla="*/ 126 h 757"/>
              <a:gd name="T6" fmla="*/ 507 w 603"/>
              <a:gd name="T7" fmla="*/ 80 h 757"/>
              <a:gd name="T8" fmla="*/ 458 w 603"/>
              <a:gd name="T9" fmla="*/ 43 h 757"/>
              <a:gd name="T10" fmla="*/ 403 w 603"/>
              <a:gd name="T11" fmla="*/ 17 h 757"/>
              <a:gd name="T12" fmla="*/ 343 w 603"/>
              <a:gd name="T13" fmla="*/ 3 h 757"/>
              <a:gd name="T14" fmla="*/ 281 w 603"/>
              <a:gd name="T15" fmla="*/ 2 h 757"/>
              <a:gd name="T16" fmla="*/ 221 w 603"/>
              <a:gd name="T17" fmla="*/ 14 h 757"/>
              <a:gd name="T18" fmla="*/ 164 w 603"/>
              <a:gd name="T19" fmla="*/ 38 h 757"/>
              <a:gd name="T20" fmla="*/ 114 w 603"/>
              <a:gd name="T21" fmla="*/ 73 h 757"/>
              <a:gd name="T22" fmla="*/ 72 w 603"/>
              <a:gd name="T23" fmla="*/ 118 h 757"/>
              <a:gd name="T24" fmla="*/ 40 w 603"/>
              <a:gd name="T25" fmla="*/ 171 h 757"/>
              <a:gd name="T26" fmla="*/ 20 w 603"/>
              <a:gd name="T27" fmla="*/ 229 h 757"/>
              <a:gd name="T28" fmla="*/ 13 w 603"/>
              <a:gd name="T29" fmla="*/ 290 h 757"/>
              <a:gd name="T30" fmla="*/ 18 w 603"/>
              <a:gd name="T31" fmla="*/ 351 h 757"/>
              <a:gd name="T32" fmla="*/ 36 w 603"/>
              <a:gd name="T33" fmla="*/ 410 h 757"/>
              <a:gd name="T34" fmla="*/ 66 w 603"/>
              <a:gd name="T35" fmla="*/ 464 h 757"/>
              <a:gd name="T36" fmla="*/ 1 w 603"/>
              <a:gd name="T37" fmla="*/ 650 h 757"/>
              <a:gd name="T38" fmla="*/ 202 w 603"/>
              <a:gd name="T39" fmla="*/ 755 h 757"/>
              <a:gd name="T40" fmla="*/ 303 w 603"/>
              <a:gd name="T41" fmla="*/ 569 h 757"/>
              <a:gd name="T42" fmla="*/ 381 w 603"/>
              <a:gd name="T43" fmla="*/ 711 h 757"/>
              <a:gd name="T44" fmla="*/ 578 w 603"/>
              <a:gd name="T45" fmla="*/ 622 h 757"/>
              <a:gd name="T46" fmla="*/ 547 w 603"/>
              <a:gd name="T47" fmla="*/ 469 h 757"/>
              <a:gd name="T48" fmla="*/ 578 w 603"/>
              <a:gd name="T49" fmla="*/ 416 h 757"/>
              <a:gd name="T50" fmla="*/ 597 w 603"/>
              <a:gd name="T51" fmla="*/ 357 h 757"/>
              <a:gd name="T52" fmla="*/ 603 w 603"/>
              <a:gd name="T53" fmla="*/ 295 h 757"/>
              <a:gd name="T54" fmla="*/ 552 w 603"/>
              <a:gd name="T55" fmla="*/ 370 h 757"/>
              <a:gd name="T56" fmla="*/ 526 w 603"/>
              <a:gd name="T57" fmla="*/ 427 h 757"/>
              <a:gd name="T58" fmla="*/ 498 w 603"/>
              <a:gd name="T59" fmla="*/ 472 h 757"/>
              <a:gd name="T60" fmla="*/ 383 w 603"/>
              <a:gd name="T61" fmla="*/ 692 h 757"/>
              <a:gd name="T62" fmla="*/ 302 w 603"/>
              <a:gd name="T63" fmla="*/ 551 h 757"/>
              <a:gd name="T64" fmla="*/ 132 w 603"/>
              <a:gd name="T65" fmla="*/ 654 h 757"/>
              <a:gd name="T66" fmla="*/ 103 w 603"/>
              <a:gd name="T67" fmla="*/ 465 h 757"/>
              <a:gd name="T68" fmla="*/ 83 w 603"/>
              <a:gd name="T69" fmla="*/ 419 h 757"/>
              <a:gd name="T70" fmla="*/ 34 w 603"/>
              <a:gd name="T71" fmla="*/ 353 h 757"/>
              <a:gd name="T72" fmla="*/ 52 w 603"/>
              <a:gd name="T73" fmla="*/ 273 h 757"/>
              <a:gd name="T74" fmla="*/ 65 w 603"/>
              <a:gd name="T75" fmla="*/ 212 h 757"/>
              <a:gd name="T76" fmla="*/ 81 w 603"/>
              <a:gd name="T77" fmla="*/ 131 h 757"/>
              <a:gd name="T78" fmla="*/ 153 w 603"/>
              <a:gd name="T79" fmla="*/ 91 h 757"/>
              <a:gd name="T80" fmla="*/ 207 w 603"/>
              <a:gd name="T81" fmla="*/ 59 h 757"/>
              <a:gd name="T82" fmla="*/ 278 w 603"/>
              <a:gd name="T83" fmla="*/ 18 h 757"/>
              <a:gd name="T84" fmla="*/ 356 w 603"/>
              <a:gd name="T85" fmla="*/ 44 h 757"/>
              <a:gd name="T86" fmla="*/ 415 w 603"/>
              <a:gd name="T87" fmla="*/ 63 h 757"/>
              <a:gd name="T88" fmla="*/ 494 w 603"/>
              <a:gd name="T89" fmla="*/ 88 h 757"/>
              <a:gd name="T90" fmla="*/ 526 w 603"/>
              <a:gd name="T91" fmla="*/ 163 h 757"/>
              <a:gd name="T92" fmla="*/ 552 w 603"/>
              <a:gd name="T93" fmla="*/ 220 h 757"/>
              <a:gd name="T94" fmla="*/ 586 w 603"/>
              <a:gd name="T95" fmla="*/ 295 h 757"/>
              <a:gd name="T96" fmla="*/ 307 w 603"/>
              <a:gd name="T97" fmla="*/ 463 h 757"/>
              <a:gd name="T98" fmla="*/ 147 w 603"/>
              <a:gd name="T99" fmla="*/ 289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3" h="757">
                <a:moveTo>
                  <a:pt x="603" y="295"/>
                </a:moveTo>
                <a:cubicBezTo>
                  <a:pt x="603" y="293"/>
                  <a:pt x="602" y="291"/>
                  <a:pt x="601" y="290"/>
                </a:cubicBezTo>
                <a:cubicBezTo>
                  <a:pt x="576" y="267"/>
                  <a:pt x="576" y="267"/>
                  <a:pt x="576" y="267"/>
                </a:cubicBezTo>
                <a:cubicBezTo>
                  <a:pt x="596" y="239"/>
                  <a:pt x="596" y="239"/>
                  <a:pt x="596" y="239"/>
                </a:cubicBezTo>
                <a:cubicBezTo>
                  <a:pt x="597" y="237"/>
                  <a:pt x="597" y="235"/>
                  <a:pt x="597" y="233"/>
                </a:cubicBezTo>
                <a:cubicBezTo>
                  <a:pt x="596" y="232"/>
                  <a:pt x="595" y="230"/>
                  <a:pt x="593" y="229"/>
                </a:cubicBezTo>
                <a:cubicBezTo>
                  <a:pt x="564" y="211"/>
                  <a:pt x="564" y="211"/>
                  <a:pt x="564" y="211"/>
                </a:cubicBezTo>
                <a:cubicBezTo>
                  <a:pt x="578" y="180"/>
                  <a:pt x="578" y="180"/>
                  <a:pt x="578" y="180"/>
                </a:cubicBezTo>
                <a:cubicBezTo>
                  <a:pt x="578" y="178"/>
                  <a:pt x="578" y="176"/>
                  <a:pt x="578" y="175"/>
                </a:cubicBezTo>
                <a:cubicBezTo>
                  <a:pt x="577" y="173"/>
                  <a:pt x="575" y="171"/>
                  <a:pt x="573" y="171"/>
                </a:cubicBezTo>
                <a:cubicBezTo>
                  <a:pt x="541" y="160"/>
                  <a:pt x="541" y="160"/>
                  <a:pt x="541" y="160"/>
                </a:cubicBezTo>
                <a:cubicBezTo>
                  <a:pt x="548" y="126"/>
                  <a:pt x="548" y="126"/>
                  <a:pt x="548" y="126"/>
                </a:cubicBezTo>
                <a:cubicBezTo>
                  <a:pt x="548" y="124"/>
                  <a:pt x="548" y="122"/>
                  <a:pt x="547" y="121"/>
                </a:cubicBezTo>
                <a:cubicBezTo>
                  <a:pt x="545" y="119"/>
                  <a:pt x="544" y="118"/>
                  <a:pt x="542" y="118"/>
                </a:cubicBezTo>
                <a:cubicBezTo>
                  <a:pt x="508" y="114"/>
                  <a:pt x="508" y="114"/>
                  <a:pt x="508" y="114"/>
                </a:cubicBezTo>
                <a:cubicBezTo>
                  <a:pt x="507" y="80"/>
                  <a:pt x="507" y="80"/>
                  <a:pt x="507" y="80"/>
                </a:cubicBezTo>
                <a:cubicBezTo>
                  <a:pt x="507" y="78"/>
                  <a:pt x="507" y="76"/>
                  <a:pt x="505" y="75"/>
                </a:cubicBezTo>
                <a:cubicBezTo>
                  <a:pt x="504" y="73"/>
                  <a:pt x="502" y="73"/>
                  <a:pt x="500" y="73"/>
                </a:cubicBezTo>
                <a:cubicBezTo>
                  <a:pt x="466" y="76"/>
                  <a:pt x="466" y="76"/>
                  <a:pt x="466" y="76"/>
                </a:cubicBezTo>
                <a:cubicBezTo>
                  <a:pt x="458" y="43"/>
                  <a:pt x="458" y="43"/>
                  <a:pt x="458" y="43"/>
                </a:cubicBezTo>
                <a:cubicBezTo>
                  <a:pt x="458" y="41"/>
                  <a:pt x="457" y="39"/>
                  <a:pt x="455" y="38"/>
                </a:cubicBezTo>
                <a:cubicBezTo>
                  <a:pt x="453" y="37"/>
                  <a:pt x="451" y="37"/>
                  <a:pt x="449" y="38"/>
                </a:cubicBezTo>
                <a:cubicBezTo>
                  <a:pt x="417" y="48"/>
                  <a:pt x="417" y="48"/>
                  <a:pt x="417" y="48"/>
                </a:cubicBezTo>
                <a:cubicBezTo>
                  <a:pt x="403" y="17"/>
                  <a:pt x="403" y="17"/>
                  <a:pt x="403" y="17"/>
                </a:cubicBezTo>
                <a:cubicBezTo>
                  <a:pt x="402" y="15"/>
                  <a:pt x="400" y="14"/>
                  <a:pt x="398" y="13"/>
                </a:cubicBezTo>
                <a:cubicBezTo>
                  <a:pt x="397" y="13"/>
                  <a:pt x="395" y="13"/>
                  <a:pt x="393" y="14"/>
                </a:cubicBezTo>
                <a:cubicBezTo>
                  <a:pt x="363" y="30"/>
                  <a:pt x="363" y="30"/>
                  <a:pt x="363" y="30"/>
                </a:cubicBezTo>
                <a:cubicBezTo>
                  <a:pt x="343" y="3"/>
                  <a:pt x="343" y="3"/>
                  <a:pt x="343" y="3"/>
                </a:cubicBezTo>
                <a:cubicBezTo>
                  <a:pt x="342" y="2"/>
                  <a:pt x="340" y="0"/>
                  <a:pt x="338" y="0"/>
                </a:cubicBezTo>
                <a:cubicBezTo>
                  <a:pt x="336" y="0"/>
                  <a:pt x="334" y="1"/>
                  <a:pt x="332" y="2"/>
                </a:cubicBezTo>
                <a:cubicBezTo>
                  <a:pt x="307" y="24"/>
                  <a:pt x="307" y="24"/>
                  <a:pt x="307" y="24"/>
                </a:cubicBezTo>
                <a:cubicBezTo>
                  <a:pt x="281" y="2"/>
                  <a:pt x="281" y="2"/>
                  <a:pt x="281" y="2"/>
                </a:cubicBezTo>
                <a:cubicBezTo>
                  <a:pt x="280" y="1"/>
                  <a:pt x="278" y="0"/>
                  <a:pt x="276" y="0"/>
                </a:cubicBezTo>
                <a:cubicBezTo>
                  <a:pt x="274" y="0"/>
                  <a:pt x="272" y="2"/>
                  <a:pt x="271" y="3"/>
                </a:cubicBezTo>
                <a:cubicBezTo>
                  <a:pt x="251" y="30"/>
                  <a:pt x="251" y="30"/>
                  <a:pt x="251" y="30"/>
                </a:cubicBezTo>
                <a:cubicBezTo>
                  <a:pt x="221" y="14"/>
                  <a:pt x="221" y="14"/>
                  <a:pt x="221" y="14"/>
                </a:cubicBezTo>
                <a:cubicBezTo>
                  <a:pt x="219" y="13"/>
                  <a:pt x="217" y="13"/>
                  <a:pt x="215" y="13"/>
                </a:cubicBezTo>
                <a:cubicBezTo>
                  <a:pt x="213" y="14"/>
                  <a:pt x="212" y="15"/>
                  <a:pt x="211" y="17"/>
                </a:cubicBezTo>
                <a:cubicBezTo>
                  <a:pt x="197" y="48"/>
                  <a:pt x="197" y="48"/>
                  <a:pt x="197" y="48"/>
                </a:cubicBezTo>
                <a:cubicBezTo>
                  <a:pt x="164" y="38"/>
                  <a:pt x="164" y="38"/>
                  <a:pt x="164" y="38"/>
                </a:cubicBezTo>
                <a:cubicBezTo>
                  <a:pt x="162" y="37"/>
                  <a:pt x="160" y="37"/>
                  <a:pt x="159" y="38"/>
                </a:cubicBezTo>
                <a:cubicBezTo>
                  <a:pt x="157" y="39"/>
                  <a:pt x="156" y="41"/>
                  <a:pt x="155" y="43"/>
                </a:cubicBezTo>
                <a:cubicBezTo>
                  <a:pt x="148" y="76"/>
                  <a:pt x="148" y="76"/>
                  <a:pt x="148" y="76"/>
                </a:cubicBezTo>
                <a:cubicBezTo>
                  <a:pt x="114" y="73"/>
                  <a:pt x="114" y="73"/>
                  <a:pt x="114" y="73"/>
                </a:cubicBezTo>
                <a:cubicBezTo>
                  <a:pt x="112" y="73"/>
                  <a:pt x="110" y="73"/>
                  <a:pt x="109" y="75"/>
                </a:cubicBezTo>
                <a:cubicBezTo>
                  <a:pt x="107" y="76"/>
                  <a:pt x="106" y="78"/>
                  <a:pt x="106" y="80"/>
                </a:cubicBezTo>
                <a:cubicBezTo>
                  <a:pt x="106" y="114"/>
                  <a:pt x="106" y="114"/>
                  <a:pt x="106" y="114"/>
                </a:cubicBezTo>
                <a:cubicBezTo>
                  <a:pt x="72" y="118"/>
                  <a:pt x="72" y="118"/>
                  <a:pt x="72" y="118"/>
                </a:cubicBezTo>
                <a:cubicBezTo>
                  <a:pt x="70" y="118"/>
                  <a:pt x="68" y="119"/>
                  <a:pt x="67" y="121"/>
                </a:cubicBezTo>
                <a:cubicBezTo>
                  <a:pt x="66" y="122"/>
                  <a:pt x="65" y="124"/>
                  <a:pt x="66" y="126"/>
                </a:cubicBezTo>
                <a:cubicBezTo>
                  <a:pt x="73" y="160"/>
                  <a:pt x="73" y="160"/>
                  <a:pt x="73" y="160"/>
                </a:cubicBezTo>
                <a:cubicBezTo>
                  <a:pt x="40" y="171"/>
                  <a:pt x="40" y="171"/>
                  <a:pt x="40" y="171"/>
                </a:cubicBezTo>
                <a:cubicBezTo>
                  <a:pt x="38" y="171"/>
                  <a:pt x="37" y="173"/>
                  <a:pt x="36" y="175"/>
                </a:cubicBezTo>
                <a:cubicBezTo>
                  <a:pt x="35" y="176"/>
                  <a:pt x="35" y="178"/>
                  <a:pt x="36" y="180"/>
                </a:cubicBezTo>
                <a:cubicBezTo>
                  <a:pt x="50" y="211"/>
                  <a:pt x="50" y="211"/>
                  <a:pt x="50" y="211"/>
                </a:cubicBezTo>
                <a:cubicBezTo>
                  <a:pt x="20" y="229"/>
                  <a:pt x="20" y="229"/>
                  <a:pt x="20" y="229"/>
                </a:cubicBezTo>
                <a:cubicBezTo>
                  <a:pt x="19" y="230"/>
                  <a:pt x="17" y="232"/>
                  <a:pt x="17" y="233"/>
                </a:cubicBezTo>
                <a:cubicBezTo>
                  <a:pt x="17" y="235"/>
                  <a:pt x="17" y="237"/>
                  <a:pt x="18" y="239"/>
                </a:cubicBezTo>
                <a:cubicBezTo>
                  <a:pt x="38" y="267"/>
                  <a:pt x="38" y="267"/>
                  <a:pt x="38" y="267"/>
                </a:cubicBezTo>
                <a:cubicBezTo>
                  <a:pt x="13" y="290"/>
                  <a:pt x="13" y="290"/>
                  <a:pt x="13" y="290"/>
                </a:cubicBezTo>
                <a:cubicBezTo>
                  <a:pt x="11" y="291"/>
                  <a:pt x="10" y="293"/>
                  <a:pt x="10" y="295"/>
                </a:cubicBezTo>
                <a:cubicBezTo>
                  <a:pt x="10" y="297"/>
                  <a:pt x="11" y="299"/>
                  <a:pt x="13" y="300"/>
                </a:cubicBezTo>
                <a:cubicBezTo>
                  <a:pt x="38" y="323"/>
                  <a:pt x="38" y="323"/>
                  <a:pt x="38" y="323"/>
                </a:cubicBezTo>
                <a:cubicBezTo>
                  <a:pt x="18" y="351"/>
                  <a:pt x="18" y="351"/>
                  <a:pt x="18" y="351"/>
                </a:cubicBezTo>
                <a:cubicBezTo>
                  <a:pt x="17" y="353"/>
                  <a:pt x="17" y="355"/>
                  <a:pt x="17" y="357"/>
                </a:cubicBezTo>
                <a:cubicBezTo>
                  <a:pt x="17" y="359"/>
                  <a:pt x="19" y="360"/>
                  <a:pt x="20" y="361"/>
                </a:cubicBezTo>
                <a:cubicBezTo>
                  <a:pt x="50" y="379"/>
                  <a:pt x="50" y="379"/>
                  <a:pt x="50" y="379"/>
                </a:cubicBezTo>
                <a:cubicBezTo>
                  <a:pt x="36" y="410"/>
                  <a:pt x="36" y="410"/>
                  <a:pt x="36" y="410"/>
                </a:cubicBezTo>
                <a:cubicBezTo>
                  <a:pt x="35" y="412"/>
                  <a:pt x="35" y="414"/>
                  <a:pt x="36" y="416"/>
                </a:cubicBezTo>
                <a:cubicBezTo>
                  <a:pt x="37" y="417"/>
                  <a:pt x="38" y="419"/>
                  <a:pt x="40" y="419"/>
                </a:cubicBezTo>
                <a:cubicBezTo>
                  <a:pt x="73" y="430"/>
                  <a:pt x="73" y="430"/>
                  <a:pt x="73" y="430"/>
                </a:cubicBezTo>
                <a:cubicBezTo>
                  <a:pt x="66" y="464"/>
                  <a:pt x="66" y="464"/>
                  <a:pt x="66" y="464"/>
                </a:cubicBezTo>
                <a:cubicBezTo>
                  <a:pt x="65" y="466"/>
                  <a:pt x="66" y="468"/>
                  <a:pt x="67" y="469"/>
                </a:cubicBezTo>
                <a:cubicBezTo>
                  <a:pt x="68" y="471"/>
                  <a:pt x="70" y="472"/>
                  <a:pt x="72" y="472"/>
                </a:cubicBezTo>
                <a:cubicBezTo>
                  <a:pt x="87" y="474"/>
                  <a:pt x="87" y="474"/>
                  <a:pt x="87" y="474"/>
                </a:cubicBezTo>
                <a:cubicBezTo>
                  <a:pt x="1" y="650"/>
                  <a:pt x="1" y="650"/>
                  <a:pt x="1" y="650"/>
                </a:cubicBezTo>
                <a:cubicBezTo>
                  <a:pt x="0" y="652"/>
                  <a:pt x="0" y="654"/>
                  <a:pt x="1" y="656"/>
                </a:cubicBezTo>
                <a:cubicBezTo>
                  <a:pt x="3" y="658"/>
                  <a:pt x="5" y="660"/>
                  <a:pt x="7" y="660"/>
                </a:cubicBezTo>
                <a:cubicBezTo>
                  <a:pt x="124" y="665"/>
                  <a:pt x="124" y="665"/>
                  <a:pt x="124" y="665"/>
                </a:cubicBezTo>
                <a:cubicBezTo>
                  <a:pt x="202" y="755"/>
                  <a:pt x="202" y="755"/>
                  <a:pt x="202" y="755"/>
                </a:cubicBezTo>
                <a:cubicBezTo>
                  <a:pt x="203" y="756"/>
                  <a:pt x="205" y="757"/>
                  <a:pt x="207" y="757"/>
                </a:cubicBezTo>
                <a:cubicBezTo>
                  <a:pt x="208" y="757"/>
                  <a:pt x="208" y="757"/>
                  <a:pt x="208" y="757"/>
                </a:cubicBezTo>
                <a:cubicBezTo>
                  <a:pt x="211" y="757"/>
                  <a:pt x="213" y="755"/>
                  <a:pt x="214" y="753"/>
                </a:cubicBezTo>
                <a:cubicBezTo>
                  <a:pt x="303" y="569"/>
                  <a:pt x="303" y="569"/>
                  <a:pt x="303" y="569"/>
                </a:cubicBezTo>
                <a:cubicBezTo>
                  <a:pt x="307" y="566"/>
                  <a:pt x="307" y="566"/>
                  <a:pt x="307" y="566"/>
                </a:cubicBezTo>
                <a:cubicBezTo>
                  <a:pt x="314" y="572"/>
                  <a:pt x="314" y="572"/>
                  <a:pt x="314" y="572"/>
                </a:cubicBezTo>
                <a:cubicBezTo>
                  <a:pt x="375" y="707"/>
                  <a:pt x="375" y="707"/>
                  <a:pt x="375" y="707"/>
                </a:cubicBezTo>
                <a:cubicBezTo>
                  <a:pt x="376" y="709"/>
                  <a:pt x="378" y="711"/>
                  <a:pt x="381" y="711"/>
                </a:cubicBezTo>
                <a:cubicBezTo>
                  <a:pt x="383" y="712"/>
                  <a:pt x="385" y="711"/>
                  <a:pt x="387" y="709"/>
                </a:cubicBezTo>
                <a:cubicBezTo>
                  <a:pt x="459" y="626"/>
                  <a:pt x="459" y="626"/>
                  <a:pt x="459" y="626"/>
                </a:cubicBezTo>
                <a:cubicBezTo>
                  <a:pt x="572" y="625"/>
                  <a:pt x="572" y="625"/>
                  <a:pt x="572" y="625"/>
                </a:cubicBezTo>
                <a:cubicBezTo>
                  <a:pt x="574" y="625"/>
                  <a:pt x="576" y="624"/>
                  <a:pt x="578" y="622"/>
                </a:cubicBezTo>
                <a:cubicBezTo>
                  <a:pt x="579" y="620"/>
                  <a:pt x="579" y="617"/>
                  <a:pt x="578" y="615"/>
                </a:cubicBezTo>
                <a:cubicBezTo>
                  <a:pt x="515" y="475"/>
                  <a:pt x="515" y="475"/>
                  <a:pt x="515" y="475"/>
                </a:cubicBezTo>
                <a:cubicBezTo>
                  <a:pt x="542" y="472"/>
                  <a:pt x="542" y="472"/>
                  <a:pt x="542" y="472"/>
                </a:cubicBezTo>
                <a:cubicBezTo>
                  <a:pt x="544" y="472"/>
                  <a:pt x="545" y="471"/>
                  <a:pt x="547" y="469"/>
                </a:cubicBezTo>
                <a:cubicBezTo>
                  <a:pt x="548" y="468"/>
                  <a:pt x="548" y="466"/>
                  <a:pt x="548" y="464"/>
                </a:cubicBezTo>
                <a:cubicBezTo>
                  <a:pt x="541" y="430"/>
                  <a:pt x="541" y="430"/>
                  <a:pt x="541" y="430"/>
                </a:cubicBezTo>
                <a:cubicBezTo>
                  <a:pt x="573" y="419"/>
                  <a:pt x="573" y="419"/>
                  <a:pt x="573" y="419"/>
                </a:cubicBezTo>
                <a:cubicBezTo>
                  <a:pt x="575" y="419"/>
                  <a:pt x="577" y="417"/>
                  <a:pt x="578" y="416"/>
                </a:cubicBezTo>
                <a:cubicBezTo>
                  <a:pt x="578" y="414"/>
                  <a:pt x="578" y="412"/>
                  <a:pt x="578" y="410"/>
                </a:cubicBezTo>
                <a:cubicBezTo>
                  <a:pt x="564" y="379"/>
                  <a:pt x="564" y="379"/>
                  <a:pt x="564" y="379"/>
                </a:cubicBezTo>
                <a:cubicBezTo>
                  <a:pt x="593" y="361"/>
                  <a:pt x="593" y="361"/>
                  <a:pt x="593" y="361"/>
                </a:cubicBezTo>
                <a:cubicBezTo>
                  <a:pt x="595" y="360"/>
                  <a:pt x="596" y="359"/>
                  <a:pt x="597" y="357"/>
                </a:cubicBezTo>
                <a:cubicBezTo>
                  <a:pt x="597" y="355"/>
                  <a:pt x="597" y="353"/>
                  <a:pt x="596" y="351"/>
                </a:cubicBezTo>
                <a:cubicBezTo>
                  <a:pt x="576" y="323"/>
                  <a:pt x="576" y="323"/>
                  <a:pt x="576" y="323"/>
                </a:cubicBezTo>
                <a:cubicBezTo>
                  <a:pt x="601" y="300"/>
                  <a:pt x="601" y="300"/>
                  <a:pt x="601" y="300"/>
                </a:cubicBezTo>
                <a:cubicBezTo>
                  <a:pt x="602" y="299"/>
                  <a:pt x="603" y="297"/>
                  <a:pt x="603" y="295"/>
                </a:cubicBezTo>
                <a:close/>
                <a:moveTo>
                  <a:pt x="562" y="317"/>
                </a:moveTo>
                <a:cubicBezTo>
                  <a:pt x="559" y="320"/>
                  <a:pt x="559" y="324"/>
                  <a:pt x="561" y="326"/>
                </a:cubicBezTo>
                <a:cubicBezTo>
                  <a:pt x="580" y="353"/>
                  <a:pt x="580" y="353"/>
                  <a:pt x="580" y="353"/>
                </a:cubicBezTo>
                <a:cubicBezTo>
                  <a:pt x="552" y="370"/>
                  <a:pt x="552" y="370"/>
                  <a:pt x="552" y="370"/>
                </a:cubicBezTo>
                <a:cubicBezTo>
                  <a:pt x="549" y="372"/>
                  <a:pt x="547" y="375"/>
                  <a:pt x="549" y="379"/>
                </a:cubicBezTo>
                <a:cubicBezTo>
                  <a:pt x="562" y="409"/>
                  <a:pt x="562" y="409"/>
                  <a:pt x="562" y="409"/>
                </a:cubicBezTo>
                <a:cubicBezTo>
                  <a:pt x="531" y="419"/>
                  <a:pt x="531" y="419"/>
                  <a:pt x="531" y="419"/>
                </a:cubicBezTo>
                <a:cubicBezTo>
                  <a:pt x="527" y="420"/>
                  <a:pt x="526" y="424"/>
                  <a:pt x="526" y="427"/>
                </a:cubicBezTo>
                <a:cubicBezTo>
                  <a:pt x="533" y="459"/>
                  <a:pt x="533" y="459"/>
                  <a:pt x="533" y="459"/>
                </a:cubicBezTo>
                <a:cubicBezTo>
                  <a:pt x="504" y="462"/>
                  <a:pt x="504" y="462"/>
                  <a:pt x="504" y="462"/>
                </a:cubicBezTo>
                <a:cubicBezTo>
                  <a:pt x="501" y="463"/>
                  <a:pt x="499" y="464"/>
                  <a:pt x="498" y="466"/>
                </a:cubicBezTo>
                <a:cubicBezTo>
                  <a:pt x="497" y="468"/>
                  <a:pt x="497" y="470"/>
                  <a:pt x="498" y="472"/>
                </a:cubicBezTo>
                <a:cubicBezTo>
                  <a:pt x="561" y="611"/>
                  <a:pt x="561" y="611"/>
                  <a:pt x="561" y="611"/>
                </a:cubicBezTo>
                <a:cubicBezTo>
                  <a:pt x="456" y="612"/>
                  <a:pt x="456" y="612"/>
                  <a:pt x="456" y="612"/>
                </a:cubicBezTo>
                <a:cubicBezTo>
                  <a:pt x="454" y="612"/>
                  <a:pt x="452" y="612"/>
                  <a:pt x="451" y="614"/>
                </a:cubicBezTo>
                <a:cubicBezTo>
                  <a:pt x="383" y="692"/>
                  <a:pt x="383" y="692"/>
                  <a:pt x="383" y="692"/>
                </a:cubicBezTo>
                <a:cubicBezTo>
                  <a:pt x="326" y="564"/>
                  <a:pt x="326" y="564"/>
                  <a:pt x="326" y="564"/>
                </a:cubicBezTo>
                <a:cubicBezTo>
                  <a:pt x="325" y="563"/>
                  <a:pt x="325" y="563"/>
                  <a:pt x="324" y="562"/>
                </a:cubicBezTo>
                <a:cubicBezTo>
                  <a:pt x="311" y="551"/>
                  <a:pt x="311" y="551"/>
                  <a:pt x="311" y="551"/>
                </a:cubicBezTo>
                <a:cubicBezTo>
                  <a:pt x="309" y="549"/>
                  <a:pt x="305" y="549"/>
                  <a:pt x="302" y="551"/>
                </a:cubicBezTo>
                <a:cubicBezTo>
                  <a:pt x="293" y="559"/>
                  <a:pt x="293" y="559"/>
                  <a:pt x="293" y="559"/>
                </a:cubicBezTo>
                <a:cubicBezTo>
                  <a:pt x="292" y="560"/>
                  <a:pt x="292" y="561"/>
                  <a:pt x="291" y="561"/>
                </a:cubicBezTo>
                <a:cubicBezTo>
                  <a:pt x="206" y="737"/>
                  <a:pt x="206" y="737"/>
                  <a:pt x="206" y="737"/>
                </a:cubicBezTo>
                <a:cubicBezTo>
                  <a:pt x="132" y="654"/>
                  <a:pt x="132" y="654"/>
                  <a:pt x="132" y="654"/>
                </a:cubicBezTo>
                <a:cubicBezTo>
                  <a:pt x="131" y="652"/>
                  <a:pt x="129" y="651"/>
                  <a:pt x="127" y="651"/>
                </a:cubicBezTo>
                <a:cubicBezTo>
                  <a:pt x="18" y="646"/>
                  <a:pt x="18" y="646"/>
                  <a:pt x="18" y="646"/>
                </a:cubicBezTo>
                <a:cubicBezTo>
                  <a:pt x="104" y="471"/>
                  <a:pt x="104" y="471"/>
                  <a:pt x="104" y="471"/>
                </a:cubicBezTo>
                <a:cubicBezTo>
                  <a:pt x="105" y="469"/>
                  <a:pt x="105" y="467"/>
                  <a:pt x="103" y="465"/>
                </a:cubicBezTo>
                <a:cubicBezTo>
                  <a:pt x="102" y="463"/>
                  <a:pt x="100" y="461"/>
                  <a:pt x="98" y="461"/>
                </a:cubicBezTo>
                <a:cubicBezTo>
                  <a:pt x="81" y="459"/>
                  <a:pt x="81" y="459"/>
                  <a:pt x="81" y="459"/>
                </a:cubicBezTo>
                <a:cubicBezTo>
                  <a:pt x="87" y="427"/>
                  <a:pt x="87" y="427"/>
                  <a:pt x="87" y="427"/>
                </a:cubicBezTo>
                <a:cubicBezTo>
                  <a:pt x="88" y="424"/>
                  <a:pt x="86" y="420"/>
                  <a:pt x="83" y="419"/>
                </a:cubicBezTo>
                <a:cubicBezTo>
                  <a:pt x="52" y="409"/>
                  <a:pt x="52" y="409"/>
                  <a:pt x="52" y="409"/>
                </a:cubicBezTo>
                <a:cubicBezTo>
                  <a:pt x="65" y="379"/>
                  <a:pt x="65" y="379"/>
                  <a:pt x="65" y="379"/>
                </a:cubicBezTo>
                <a:cubicBezTo>
                  <a:pt x="66" y="375"/>
                  <a:pt x="65" y="372"/>
                  <a:pt x="62" y="370"/>
                </a:cubicBezTo>
                <a:cubicBezTo>
                  <a:pt x="34" y="353"/>
                  <a:pt x="34" y="353"/>
                  <a:pt x="34" y="353"/>
                </a:cubicBezTo>
                <a:cubicBezTo>
                  <a:pt x="53" y="326"/>
                  <a:pt x="53" y="326"/>
                  <a:pt x="53" y="326"/>
                </a:cubicBezTo>
                <a:cubicBezTo>
                  <a:pt x="55" y="324"/>
                  <a:pt x="54" y="320"/>
                  <a:pt x="52" y="317"/>
                </a:cubicBezTo>
                <a:cubicBezTo>
                  <a:pt x="28" y="295"/>
                  <a:pt x="28" y="295"/>
                  <a:pt x="28" y="295"/>
                </a:cubicBezTo>
                <a:cubicBezTo>
                  <a:pt x="52" y="273"/>
                  <a:pt x="52" y="273"/>
                  <a:pt x="52" y="273"/>
                </a:cubicBezTo>
                <a:cubicBezTo>
                  <a:pt x="54" y="270"/>
                  <a:pt x="55" y="267"/>
                  <a:pt x="53" y="264"/>
                </a:cubicBezTo>
                <a:cubicBezTo>
                  <a:pt x="34" y="237"/>
                  <a:pt x="34" y="237"/>
                  <a:pt x="34" y="237"/>
                </a:cubicBezTo>
                <a:cubicBezTo>
                  <a:pt x="62" y="220"/>
                  <a:pt x="62" y="220"/>
                  <a:pt x="62" y="220"/>
                </a:cubicBezTo>
                <a:cubicBezTo>
                  <a:pt x="65" y="219"/>
                  <a:pt x="66" y="215"/>
                  <a:pt x="65" y="212"/>
                </a:cubicBezTo>
                <a:cubicBezTo>
                  <a:pt x="52" y="182"/>
                  <a:pt x="52" y="182"/>
                  <a:pt x="52" y="182"/>
                </a:cubicBezTo>
                <a:cubicBezTo>
                  <a:pt x="83" y="171"/>
                  <a:pt x="83" y="171"/>
                  <a:pt x="83" y="171"/>
                </a:cubicBezTo>
                <a:cubicBezTo>
                  <a:pt x="86" y="170"/>
                  <a:pt x="88" y="167"/>
                  <a:pt x="87" y="163"/>
                </a:cubicBezTo>
                <a:cubicBezTo>
                  <a:pt x="81" y="131"/>
                  <a:pt x="81" y="131"/>
                  <a:pt x="81" y="131"/>
                </a:cubicBezTo>
                <a:cubicBezTo>
                  <a:pt x="114" y="127"/>
                  <a:pt x="114" y="127"/>
                  <a:pt x="114" y="127"/>
                </a:cubicBezTo>
                <a:cubicBezTo>
                  <a:pt x="117" y="127"/>
                  <a:pt x="120" y="124"/>
                  <a:pt x="120" y="120"/>
                </a:cubicBezTo>
                <a:cubicBezTo>
                  <a:pt x="120" y="88"/>
                  <a:pt x="120" y="88"/>
                  <a:pt x="120" y="88"/>
                </a:cubicBezTo>
                <a:cubicBezTo>
                  <a:pt x="153" y="91"/>
                  <a:pt x="153" y="91"/>
                  <a:pt x="153" y="91"/>
                </a:cubicBezTo>
                <a:cubicBezTo>
                  <a:pt x="156" y="91"/>
                  <a:pt x="159" y="89"/>
                  <a:pt x="160" y="85"/>
                </a:cubicBezTo>
                <a:cubicBezTo>
                  <a:pt x="167" y="53"/>
                  <a:pt x="167" y="53"/>
                  <a:pt x="167" y="53"/>
                </a:cubicBezTo>
                <a:cubicBezTo>
                  <a:pt x="198" y="63"/>
                  <a:pt x="198" y="63"/>
                  <a:pt x="198" y="63"/>
                </a:cubicBezTo>
                <a:cubicBezTo>
                  <a:pt x="202" y="64"/>
                  <a:pt x="205" y="63"/>
                  <a:pt x="207" y="59"/>
                </a:cubicBezTo>
                <a:cubicBezTo>
                  <a:pt x="221" y="30"/>
                  <a:pt x="221" y="30"/>
                  <a:pt x="221" y="30"/>
                </a:cubicBezTo>
                <a:cubicBezTo>
                  <a:pt x="249" y="46"/>
                  <a:pt x="249" y="46"/>
                  <a:pt x="249" y="46"/>
                </a:cubicBezTo>
                <a:cubicBezTo>
                  <a:pt x="252" y="47"/>
                  <a:pt x="256" y="47"/>
                  <a:pt x="258" y="44"/>
                </a:cubicBezTo>
                <a:cubicBezTo>
                  <a:pt x="278" y="18"/>
                  <a:pt x="278" y="18"/>
                  <a:pt x="278" y="18"/>
                </a:cubicBezTo>
                <a:cubicBezTo>
                  <a:pt x="302" y="39"/>
                  <a:pt x="302" y="39"/>
                  <a:pt x="302" y="39"/>
                </a:cubicBezTo>
                <a:cubicBezTo>
                  <a:pt x="305" y="41"/>
                  <a:pt x="309" y="41"/>
                  <a:pt x="311" y="39"/>
                </a:cubicBezTo>
                <a:cubicBezTo>
                  <a:pt x="336" y="18"/>
                  <a:pt x="336" y="18"/>
                  <a:pt x="336" y="18"/>
                </a:cubicBezTo>
                <a:cubicBezTo>
                  <a:pt x="356" y="44"/>
                  <a:pt x="356" y="44"/>
                  <a:pt x="356" y="44"/>
                </a:cubicBezTo>
                <a:cubicBezTo>
                  <a:pt x="358" y="47"/>
                  <a:pt x="361" y="47"/>
                  <a:pt x="365" y="46"/>
                </a:cubicBezTo>
                <a:cubicBezTo>
                  <a:pt x="393" y="30"/>
                  <a:pt x="393" y="30"/>
                  <a:pt x="393" y="30"/>
                </a:cubicBezTo>
                <a:cubicBezTo>
                  <a:pt x="407" y="59"/>
                  <a:pt x="407" y="59"/>
                  <a:pt x="407" y="59"/>
                </a:cubicBezTo>
                <a:cubicBezTo>
                  <a:pt x="408" y="63"/>
                  <a:pt x="412" y="64"/>
                  <a:pt x="415" y="63"/>
                </a:cubicBezTo>
                <a:cubicBezTo>
                  <a:pt x="446" y="53"/>
                  <a:pt x="446" y="53"/>
                  <a:pt x="446" y="53"/>
                </a:cubicBezTo>
                <a:cubicBezTo>
                  <a:pt x="454" y="85"/>
                  <a:pt x="454" y="85"/>
                  <a:pt x="454" y="85"/>
                </a:cubicBezTo>
                <a:cubicBezTo>
                  <a:pt x="454" y="89"/>
                  <a:pt x="457" y="91"/>
                  <a:pt x="461" y="91"/>
                </a:cubicBezTo>
                <a:cubicBezTo>
                  <a:pt x="494" y="88"/>
                  <a:pt x="494" y="88"/>
                  <a:pt x="494" y="88"/>
                </a:cubicBezTo>
                <a:cubicBezTo>
                  <a:pt x="494" y="120"/>
                  <a:pt x="494" y="120"/>
                  <a:pt x="494" y="120"/>
                </a:cubicBezTo>
                <a:cubicBezTo>
                  <a:pt x="494" y="124"/>
                  <a:pt x="497" y="127"/>
                  <a:pt x="500" y="127"/>
                </a:cubicBezTo>
                <a:cubicBezTo>
                  <a:pt x="533" y="131"/>
                  <a:pt x="533" y="131"/>
                  <a:pt x="533" y="131"/>
                </a:cubicBezTo>
                <a:cubicBezTo>
                  <a:pt x="526" y="163"/>
                  <a:pt x="526" y="163"/>
                  <a:pt x="526" y="163"/>
                </a:cubicBezTo>
                <a:cubicBezTo>
                  <a:pt x="526" y="167"/>
                  <a:pt x="527" y="170"/>
                  <a:pt x="531" y="171"/>
                </a:cubicBezTo>
                <a:cubicBezTo>
                  <a:pt x="562" y="182"/>
                  <a:pt x="562" y="182"/>
                  <a:pt x="562" y="182"/>
                </a:cubicBezTo>
                <a:cubicBezTo>
                  <a:pt x="549" y="212"/>
                  <a:pt x="549" y="212"/>
                  <a:pt x="549" y="212"/>
                </a:cubicBezTo>
                <a:cubicBezTo>
                  <a:pt x="547" y="215"/>
                  <a:pt x="549" y="219"/>
                  <a:pt x="552" y="220"/>
                </a:cubicBezTo>
                <a:cubicBezTo>
                  <a:pt x="580" y="237"/>
                  <a:pt x="580" y="237"/>
                  <a:pt x="580" y="237"/>
                </a:cubicBezTo>
                <a:cubicBezTo>
                  <a:pt x="561" y="264"/>
                  <a:pt x="561" y="264"/>
                  <a:pt x="561" y="264"/>
                </a:cubicBezTo>
                <a:cubicBezTo>
                  <a:pt x="559" y="267"/>
                  <a:pt x="559" y="270"/>
                  <a:pt x="562" y="273"/>
                </a:cubicBezTo>
                <a:cubicBezTo>
                  <a:pt x="586" y="295"/>
                  <a:pt x="586" y="295"/>
                  <a:pt x="586" y="295"/>
                </a:cubicBezTo>
                <a:lnTo>
                  <a:pt x="562" y="317"/>
                </a:lnTo>
                <a:close/>
                <a:moveTo>
                  <a:pt x="307" y="116"/>
                </a:moveTo>
                <a:cubicBezTo>
                  <a:pt x="211" y="116"/>
                  <a:pt x="133" y="193"/>
                  <a:pt x="133" y="289"/>
                </a:cubicBezTo>
                <a:cubicBezTo>
                  <a:pt x="133" y="385"/>
                  <a:pt x="211" y="463"/>
                  <a:pt x="307" y="463"/>
                </a:cubicBezTo>
                <a:cubicBezTo>
                  <a:pt x="403" y="463"/>
                  <a:pt x="480" y="385"/>
                  <a:pt x="480" y="289"/>
                </a:cubicBezTo>
                <a:cubicBezTo>
                  <a:pt x="480" y="193"/>
                  <a:pt x="403" y="116"/>
                  <a:pt x="307" y="116"/>
                </a:cubicBezTo>
                <a:close/>
                <a:moveTo>
                  <a:pt x="307" y="449"/>
                </a:moveTo>
                <a:cubicBezTo>
                  <a:pt x="219" y="449"/>
                  <a:pt x="147" y="377"/>
                  <a:pt x="147" y="289"/>
                </a:cubicBezTo>
                <a:cubicBezTo>
                  <a:pt x="147" y="201"/>
                  <a:pt x="219" y="130"/>
                  <a:pt x="307" y="130"/>
                </a:cubicBezTo>
                <a:cubicBezTo>
                  <a:pt x="395" y="130"/>
                  <a:pt x="466" y="201"/>
                  <a:pt x="466" y="289"/>
                </a:cubicBezTo>
                <a:cubicBezTo>
                  <a:pt x="466" y="377"/>
                  <a:pt x="395" y="449"/>
                  <a:pt x="307" y="449"/>
                </a:cubicBezTo>
                <a:close/>
              </a:path>
            </a:pathLst>
          </a:custGeom>
          <a:solidFill>
            <a:schemeClr val="tx2"/>
          </a:solidFill>
          <a:ln>
            <a:solidFill>
              <a:schemeClr val="accent1"/>
            </a:solidFill>
          </a:ln>
        </p:spPr>
        <p:txBody>
          <a:bodyPr vert="horz" wrap="square" lIns="51434" tIns="25718" rIns="51434" bIns="25718" numCol="1" anchor="t" anchorCtr="0" compatLnSpc="1">
            <a:prstTxWarp prst="textNoShape">
              <a:avLst/>
            </a:prstTxWarp>
          </a:bodyPr>
          <a:lstStyle/>
          <a:p>
            <a:endParaRPr lang="en-US" sz="1100" dirty="0">
              <a:latin typeface="EYInterstate Light" panose="02000506000000020004" pitchFamily="2" charset="0"/>
            </a:endParaRPr>
          </a:p>
        </p:txBody>
      </p:sp>
    </p:spTree>
    <p:extLst>
      <p:ext uri="{BB962C8B-B14F-4D97-AF65-F5344CB8AC3E}">
        <p14:creationId xmlns:p14="http://schemas.microsoft.com/office/powerpoint/2010/main" val="3628211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70180" y="2151415"/>
            <a:ext cx="8472196" cy="2941831"/>
          </a:xfrm>
          <a:prstGeom prst="rect">
            <a:avLst/>
          </a:prstGeom>
        </p:spPr>
        <p:txBody>
          <a:bodyPr wrap="square">
            <a:spAutoFit/>
          </a:bodyPr>
          <a:lstStyle/>
          <a:p>
            <a:pPr algn="ctr">
              <a:lnSpc>
                <a:spcPct val="175000"/>
              </a:lnSpc>
            </a:pPr>
            <a:r>
              <a:rPr lang="fr-CA" sz="3000" b="1" spc="-60" dirty="0">
                <a:solidFill>
                  <a:schemeClr val="bg1"/>
                </a:solidFill>
                <a:latin typeface="EYInterstate Light" panose="02000506000000020004" pitchFamily="2" charset="0"/>
              </a:rPr>
              <a:t>« Les clients n’aimeront jamais une entreprise tant que ses employés ne l’aimeront pas en premier lieu. » </a:t>
            </a:r>
          </a:p>
          <a:p>
            <a:pPr algn="ctr">
              <a:lnSpc>
                <a:spcPct val="120000"/>
              </a:lnSpc>
              <a:spcBef>
                <a:spcPts val="800"/>
              </a:spcBef>
            </a:pPr>
            <a:r>
              <a:rPr lang="en-CA" i="1" cap="all" dirty="0">
                <a:solidFill>
                  <a:srgbClr val="C00000"/>
                </a:solidFill>
                <a:latin typeface="EYInterstate Light" panose="02000506000000020004" pitchFamily="2" charset="0"/>
              </a:rPr>
              <a:t>Simon Sinek </a:t>
            </a:r>
          </a:p>
        </p:txBody>
      </p:sp>
    </p:spTree>
    <p:extLst>
      <p:ext uri="{BB962C8B-B14F-4D97-AF65-F5344CB8AC3E}">
        <p14:creationId xmlns:p14="http://schemas.microsoft.com/office/powerpoint/2010/main" val="3321788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rotWithShape="1">
          <a:blip r:embed="rId3" cstate="print">
            <a:extLst>
              <a:ext uri="{28A0092B-C50C-407E-A947-70E740481C1C}">
                <a14:useLocalDpi xmlns:a14="http://schemas.microsoft.com/office/drawing/2010/main" val="0"/>
              </a:ext>
            </a:extLst>
          </a:blip>
          <a:srcRect l="4411" t="9340" r="51" b="10111"/>
          <a:stretch/>
        </p:blipFill>
        <p:spPr>
          <a:xfrm>
            <a:off x="-43543" y="0"/>
            <a:ext cx="12260943" cy="6886020"/>
          </a:xfrm>
          <a:prstGeom prst="rect">
            <a:avLst/>
          </a:prstGeom>
        </p:spPr>
      </p:pic>
      <p:sp>
        <p:nvSpPr>
          <p:cNvPr id="42" name="Freeform 41"/>
          <p:cNvSpPr/>
          <p:nvPr/>
        </p:nvSpPr>
        <p:spPr>
          <a:xfrm flipH="1">
            <a:off x="9816808" y="4138388"/>
            <a:ext cx="977900" cy="2743200"/>
          </a:xfrm>
          <a:custGeom>
            <a:avLst/>
            <a:gdLst>
              <a:gd name="connsiteX0" fmla="*/ 584200 w 977900"/>
              <a:gd name="connsiteY0" fmla="*/ 2743200 h 2743200"/>
              <a:gd name="connsiteX1" fmla="*/ 584200 w 977900"/>
              <a:gd name="connsiteY1" fmla="*/ 2019300 h 2743200"/>
              <a:gd name="connsiteX2" fmla="*/ 977900 w 977900"/>
              <a:gd name="connsiteY2" fmla="*/ 1625600 h 2743200"/>
              <a:gd name="connsiteX3" fmla="*/ 977900 w 977900"/>
              <a:gd name="connsiteY3" fmla="*/ 977900 h 2743200"/>
              <a:gd name="connsiteX4" fmla="*/ 0 w 977900"/>
              <a:gd name="connsiteY4" fmla="*/ 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900" h="2743200">
                <a:moveTo>
                  <a:pt x="584200" y="2743200"/>
                </a:moveTo>
                <a:lnTo>
                  <a:pt x="584200" y="2019300"/>
                </a:lnTo>
                <a:lnTo>
                  <a:pt x="977900" y="1625600"/>
                </a:lnTo>
                <a:lnTo>
                  <a:pt x="977900" y="977900"/>
                </a:lnTo>
                <a:lnTo>
                  <a:pt x="0" y="0"/>
                </a:lnTo>
              </a:path>
            </a:pathLst>
          </a:cu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Oval 42"/>
          <p:cNvSpPr/>
          <p:nvPr/>
        </p:nvSpPr>
        <p:spPr>
          <a:xfrm flipH="1">
            <a:off x="10745494" y="3846288"/>
            <a:ext cx="327026" cy="327026"/>
          </a:xfrm>
          <a:prstGeom prst="ellipse">
            <a:avLst/>
          </a:pr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44" name="Freeform 43"/>
          <p:cNvSpPr/>
          <p:nvPr/>
        </p:nvSpPr>
        <p:spPr>
          <a:xfrm>
            <a:off x="8494061" y="4805138"/>
            <a:ext cx="219075" cy="2076450"/>
          </a:xfrm>
          <a:custGeom>
            <a:avLst/>
            <a:gdLst>
              <a:gd name="connsiteX0" fmla="*/ 0 w 219075"/>
              <a:gd name="connsiteY0" fmla="*/ 2076450 h 2076450"/>
              <a:gd name="connsiteX1" fmla="*/ 0 w 219075"/>
              <a:gd name="connsiteY1" fmla="*/ 219075 h 2076450"/>
              <a:gd name="connsiteX2" fmla="*/ 219075 w 219075"/>
              <a:gd name="connsiteY2" fmla="*/ 0 h 2076450"/>
            </a:gdLst>
            <a:ahLst/>
            <a:cxnLst>
              <a:cxn ang="0">
                <a:pos x="connsiteX0" y="connsiteY0"/>
              </a:cxn>
              <a:cxn ang="0">
                <a:pos x="connsiteX1" y="connsiteY1"/>
              </a:cxn>
              <a:cxn ang="0">
                <a:pos x="connsiteX2" y="connsiteY2"/>
              </a:cxn>
            </a:cxnLst>
            <a:rect l="l" t="t" r="r" b="b"/>
            <a:pathLst>
              <a:path w="219075" h="2076450">
                <a:moveTo>
                  <a:pt x="0" y="2076450"/>
                </a:moveTo>
                <a:lnTo>
                  <a:pt x="0" y="219075"/>
                </a:lnTo>
                <a:lnTo>
                  <a:pt x="219075" y="0"/>
                </a:lnTo>
              </a:path>
            </a:pathLst>
          </a:cu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5" name="Oval 44"/>
          <p:cNvSpPr/>
          <p:nvPr/>
        </p:nvSpPr>
        <p:spPr>
          <a:xfrm flipH="1">
            <a:off x="8667096" y="4528913"/>
            <a:ext cx="327026" cy="327026"/>
          </a:xfrm>
          <a:prstGeom prst="ellipse">
            <a:avLst/>
          </a:pr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46" name="Freeform 45"/>
          <p:cNvSpPr/>
          <p:nvPr/>
        </p:nvSpPr>
        <p:spPr>
          <a:xfrm>
            <a:off x="5914835" y="3019592"/>
            <a:ext cx="204396" cy="3861996"/>
          </a:xfrm>
          <a:custGeom>
            <a:avLst/>
            <a:gdLst>
              <a:gd name="connsiteX0" fmla="*/ 204396 w 204396"/>
              <a:gd name="connsiteY0" fmla="*/ 3861996 h 3861996"/>
              <a:gd name="connsiteX1" fmla="*/ 204396 w 204396"/>
              <a:gd name="connsiteY1" fmla="*/ 204396 h 3861996"/>
              <a:gd name="connsiteX2" fmla="*/ 0 w 204396"/>
              <a:gd name="connsiteY2" fmla="*/ 0 h 3861996"/>
            </a:gdLst>
            <a:ahLst/>
            <a:cxnLst>
              <a:cxn ang="0">
                <a:pos x="connsiteX0" y="connsiteY0"/>
              </a:cxn>
              <a:cxn ang="0">
                <a:pos x="connsiteX1" y="connsiteY1"/>
              </a:cxn>
              <a:cxn ang="0">
                <a:pos x="connsiteX2" y="connsiteY2"/>
              </a:cxn>
            </a:cxnLst>
            <a:rect l="l" t="t" r="r" b="b"/>
            <a:pathLst>
              <a:path w="204396" h="3861996">
                <a:moveTo>
                  <a:pt x="204396" y="3861996"/>
                </a:moveTo>
                <a:lnTo>
                  <a:pt x="204396" y="204396"/>
                </a:lnTo>
                <a:lnTo>
                  <a:pt x="0" y="0"/>
                </a:lnTo>
              </a:path>
            </a:pathLst>
          </a:cu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7" name="Oval 46"/>
          <p:cNvSpPr/>
          <p:nvPr/>
        </p:nvSpPr>
        <p:spPr>
          <a:xfrm flipH="1">
            <a:off x="5635434" y="2740191"/>
            <a:ext cx="327026" cy="327026"/>
          </a:xfrm>
          <a:prstGeom prst="ellipse">
            <a:avLst/>
          </a:pr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48" name="Oval 47"/>
          <p:cNvSpPr/>
          <p:nvPr/>
        </p:nvSpPr>
        <p:spPr>
          <a:xfrm>
            <a:off x="4490201" y="3109688"/>
            <a:ext cx="327026" cy="327026"/>
          </a:xfrm>
          <a:prstGeom prst="ellipse">
            <a:avLst/>
          </a:pr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49" name="Freeform 48"/>
          <p:cNvSpPr/>
          <p:nvPr/>
        </p:nvSpPr>
        <p:spPr>
          <a:xfrm>
            <a:off x="4780200" y="3385913"/>
            <a:ext cx="142875" cy="3495675"/>
          </a:xfrm>
          <a:custGeom>
            <a:avLst/>
            <a:gdLst>
              <a:gd name="connsiteX0" fmla="*/ 142875 w 142875"/>
              <a:gd name="connsiteY0" fmla="*/ 3495675 h 3495675"/>
              <a:gd name="connsiteX1" fmla="*/ 142875 w 142875"/>
              <a:gd name="connsiteY1" fmla="*/ 142875 h 3495675"/>
              <a:gd name="connsiteX2" fmla="*/ 0 w 142875"/>
              <a:gd name="connsiteY2" fmla="*/ 0 h 3495675"/>
            </a:gdLst>
            <a:ahLst/>
            <a:cxnLst>
              <a:cxn ang="0">
                <a:pos x="connsiteX0" y="connsiteY0"/>
              </a:cxn>
              <a:cxn ang="0">
                <a:pos x="connsiteX1" y="connsiteY1"/>
              </a:cxn>
              <a:cxn ang="0">
                <a:pos x="connsiteX2" y="connsiteY2"/>
              </a:cxn>
            </a:cxnLst>
            <a:rect l="l" t="t" r="r" b="b"/>
            <a:pathLst>
              <a:path w="142875" h="3495675">
                <a:moveTo>
                  <a:pt x="142875" y="3495675"/>
                </a:moveTo>
                <a:lnTo>
                  <a:pt x="142875" y="142875"/>
                </a:lnTo>
                <a:lnTo>
                  <a:pt x="0" y="0"/>
                </a:lnTo>
              </a:path>
            </a:pathLst>
          </a:cu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Freeform 49"/>
          <p:cNvSpPr/>
          <p:nvPr/>
        </p:nvSpPr>
        <p:spPr>
          <a:xfrm flipH="1">
            <a:off x="3520403" y="4805138"/>
            <a:ext cx="219075" cy="2076450"/>
          </a:xfrm>
          <a:custGeom>
            <a:avLst/>
            <a:gdLst>
              <a:gd name="connsiteX0" fmla="*/ 0 w 219075"/>
              <a:gd name="connsiteY0" fmla="*/ 2076450 h 2076450"/>
              <a:gd name="connsiteX1" fmla="*/ 0 w 219075"/>
              <a:gd name="connsiteY1" fmla="*/ 219075 h 2076450"/>
              <a:gd name="connsiteX2" fmla="*/ 219075 w 219075"/>
              <a:gd name="connsiteY2" fmla="*/ 0 h 2076450"/>
            </a:gdLst>
            <a:ahLst/>
            <a:cxnLst>
              <a:cxn ang="0">
                <a:pos x="connsiteX0" y="connsiteY0"/>
              </a:cxn>
              <a:cxn ang="0">
                <a:pos x="connsiteX1" y="connsiteY1"/>
              </a:cxn>
              <a:cxn ang="0">
                <a:pos x="connsiteX2" y="connsiteY2"/>
              </a:cxn>
            </a:cxnLst>
            <a:rect l="l" t="t" r="r" b="b"/>
            <a:pathLst>
              <a:path w="219075" h="2076450">
                <a:moveTo>
                  <a:pt x="0" y="2076450"/>
                </a:moveTo>
                <a:lnTo>
                  <a:pt x="0" y="219075"/>
                </a:lnTo>
                <a:lnTo>
                  <a:pt x="219075" y="0"/>
                </a:lnTo>
              </a:path>
            </a:pathLst>
          </a:cu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1" name="Oval 50"/>
          <p:cNvSpPr/>
          <p:nvPr/>
        </p:nvSpPr>
        <p:spPr>
          <a:xfrm>
            <a:off x="3239417" y="4528913"/>
            <a:ext cx="327026" cy="327026"/>
          </a:xfrm>
          <a:prstGeom prst="ellipse">
            <a:avLst/>
          </a:pr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52" name="Oval 51"/>
          <p:cNvSpPr/>
          <p:nvPr/>
        </p:nvSpPr>
        <p:spPr>
          <a:xfrm>
            <a:off x="6845197" y="3109688"/>
            <a:ext cx="327026" cy="327026"/>
          </a:xfrm>
          <a:prstGeom prst="ellipse">
            <a:avLst/>
          </a:pr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53" name="Freeform 52"/>
          <p:cNvSpPr/>
          <p:nvPr/>
        </p:nvSpPr>
        <p:spPr>
          <a:xfrm>
            <a:off x="7135196" y="3385913"/>
            <a:ext cx="142875" cy="3495675"/>
          </a:xfrm>
          <a:custGeom>
            <a:avLst/>
            <a:gdLst>
              <a:gd name="connsiteX0" fmla="*/ 142875 w 142875"/>
              <a:gd name="connsiteY0" fmla="*/ 3495675 h 3495675"/>
              <a:gd name="connsiteX1" fmla="*/ 142875 w 142875"/>
              <a:gd name="connsiteY1" fmla="*/ 142875 h 3495675"/>
              <a:gd name="connsiteX2" fmla="*/ 0 w 142875"/>
              <a:gd name="connsiteY2" fmla="*/ 0 h 3495675"/>
            </a:gdLst>
            <a:ahLst/>
            <a:cxnLst>
              <a:cxn ang="0">
                <a:pos x="connsiteX0" y="connsiteY0"/>
              </a:cxn>
              <a:cxn ang="0">
                <a:pos x="connsiteX1" y="connsiteY1"/>
              </a:cxn>
              <a:cxn ang="0">
                <a:pos x="connsiteX2" y="connsiteY2"/>
              </a:cxn>
            </a:cxnLst>
            <a:rect l="l" t="t" r="r" b="b"/>
            <a:pathLst>
              <a:path w="142875" h="3495675">
                <a:moveTo>
                  <a:pt x="142875" y="3495675"/>
                </a:moveTo>
                <a:lnTo>
                  <a:pt x="142875" y="142875"/>
                </a:lnTo>
                <a:lnTo>
                  <a:pt x="0" y="0"/>
                </a:lnTo>
              </a:path>
            </a:pathLst>
          </a:cu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4" name="Freeform 53"/>
          <p:cNvSpPr/>
          <p:nvPr/>
        </p:nvSpPr>
        <p:spPr>
          <a:xfrm rot="10800000">
            <a:off x="-55426" y="-13271"/>
            <a:ext cx="12276000" cy="1786595"/>
          </a:xfrm>
          <a:custGeom>
            <a:avLst/>
            <a:gdLst>
              <a:gd name="connsiteX0" fmla="*/ 12198350 w 12217400"/>
              <a:gd name="connsiteY0" fmla="*/ 1786595 h 1786595"/>
              <a:gd name="connsiteX1" fmla="*/ 0 w 12217400"/>
              <a:gd name="connsiteY1" fmla="*/ 1786595 h 1786595"/>
              <a:gd name="connsiteX2" fmla="*/ 0 w 12217400"/>
              <a:gd name="connsiteY2" fmla="*/ 1017981 h 1786595"/>
              <a:gd name="connsiteX3" fmla="*/ 0 w 12217400"/>
              <a:gd name="connsiteY3" fmla="*/ 1013092 h 1786595"/>
              <a:gd name="connsiteX4" fmla="*/ 0 w 12217400"/>
              <a:gd name="connsiteY4" fmla="*/ 0 h 1786595"/>
              <a:gd name="connsiteX5" fmla="*/ 12158724 w 12217400"/>
              <a:gd name="connsiteY5" fmla="*/ 1013092 h 1786595"/>
              <a:gd name="connsiteX6" fmla="*/ 12198350 w 12217400"/>
              <a:gd name="connsiteY6" fmla="*/ 1013092 h 1786595"/>
              <a:gd name="connsiteX7" fmla="*/ 12198350 w 12217400"/>
              <a:gd name="connsiteY7" fmla="*/ 1016394 h 1786595"/>
              <a:gd name="connsiteX8" fmla="*/ 12217400 w 12217400"/>
              <a:gd name="connsiteY8" fmla="*/ 1017981 h 1786595"/>
              <a:gd name="connsiteX9" fmla="*/ 12198350 w 12217400"/>
              <a:gd name="connsiteY9" fmla="*/ 1017981 h 178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17400" h="1786595">
                <a:moveTo>
                  <a:pt x="12198350" y="1786595"/>
                </a:moveTo>
                <a:lnTo>
                  <a:pt x="0" y="1786595"/>
                </a:lnTo>
                <a:lnTo>
                  <a:pt x="0" y="1017981"/>
                </a:lnTo>
                <a:lnTo>
                  <a:pt x="0" y="1013092"/>
                </a:lnTo>
                <a:lnTo>
                  <a:pt x="0" y="0"/>
                </a:lnTo>
                <a:lnTo>
                  <a:pt x="12158724" y="1013092"/>
                </a:lnTo>
                <a:lnTo>
                  <a:pt x="12198350" y="1013092"/>
                </a:lnTo>
                <a:lnTo>
                  <a:pt x="12198350" y="1016394"/>
                </a:lnTo>
                <a:lnTo>
                  <a:pt x="12217400" y="1017981"/>
                </a:lnTo>
                <a:lnTo>
                  <a:pt x="12198350" y="1017981"/>
                </a:lnTo>
                <a:close/>
              </a:path>
            </a:pathLst>
          </a:custGeom>
          <a:solidFill>
            <a:srgbClr val="969696">
              <a:alpha val="8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ctr"/>
            <a:endParaRPr lang="en-CA" sz="1200" dirty="0">
              <a:solidFill>
                <a:schemeClr val="tx1"/>
              </a:solidFill>
            </a:endParaRPr>
          </a:p>
        </p:txBody>
      </p:sp>
      <p:sp>
        <p:nvSpPr>
          <p:cNvPr id="55" name="TextBox 54"/>
          <p:cNvSpPr txBox="1"/>
          <p:nvPr/>
        </p:nvSpPr>
        <p:spPr>
          <a:xfrm>
            <a:off x="0" y="352216"/>
            <a:ext cx="12198350" cy="400110"/>
          </a:xfrm>
          <a:prstGeom prst="rect">
            <a:avLst/>
          </a:prstGeom>
          <a:noFill/>
        </p:spPr>
        <p:txBody>
          <a:bodyPr wrap="square" lIns="0" tIns="0" rIns="0" bIns="0" rtlCol="0" anchor="t" anchorCtr="0">
            <a:spAutoFit/>
          </a:bodyPr>
          <a:lstStyle/>
          <a:p>
            <a:pPr algn="ctr"/>
            <a:r>
              <a:rPr lang="fr-CA" sz="2600" dirty="0">
                <a:solidFill>
                  <a:schemeClr val="tx2"/>
                </a:solidFill>
                <a:latin typeface="EYInterstate" panose="02000503020000020004" pitchFamily="2" charset="0"/>
              </a:rPr>
              <a:t>Présentations des fonctionnaires du gouvernement du Canada </a:t>
            </a:r>
          </a:p>
        </p:txBody>
      </p:sp>
      <p:sp>
        <p:nvSpPr>
          <p:cNvPr id="31" name="Freeform 30"/>
          <p:cNvSpPr/>
          <p:nvPr/>
        </p:nvSpPr>
        <p:spPr>
          <a:xfrm>
            <a:off x="1555132" y="4138388"/>
            <a:ext cx="977900" cy="2743200"/>
          </a:xfrm>
          <a:custGeom>
            <a:avLst/>
            <a:gdLst>
              <a:gd name="connsiteX0" fmla="*/ 584200 w 977900"/>
              <a:gd name="connsiteY0" fmla="*/ 2743200 h 2743200"/>
              <a:gd name="connsiteX1" fmla="*/ 584200 w 977900"/>
              <a:gd name="connsiteY1" fmla="*/ 2019300 h 2743200"/>
              <a:gd name="connsiteX2" fmla="*/ 977900 w 977900"/>
              <a:gd name="connsiteY2" fmla="*/ 1625600 h 2743200"/>
              <a:gd name="connsiteX3" fmla="*/ 977900 w 977900"/>
              <a:gd name="connsiteY3" fmla="*/ 977900 h 2743200"/>
              <a:gd name="connsiteX4" fmla="*/ 0 w 977900"/>
              <a:gd name="connsiteY4" fmla="*/ 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900" h="2743200">
                <a:moveTo>
                  <a:pt x="584200" y="2743200"/>
                </a:moveTo>
                <a:lnTo>
                  <a:pt x="584200" y="2019300"/>
                </a:lnTo>
                <a:lnTo>
                  <a:pt x="977900" y="1625600"/>
                </a:lnTo>
                <a:lnTo>
                  <a:pt x="977900" y="977900"/>
                </a:lnTo>
                <a:lnTo>
                  <a:pt x="0" y="0"/>
                </a:lnTo>
              </a:path>
            </a:pathLst>
          </a:cu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32" name="Group 31"/>
          <p:cNvGrpSpPr/>
          <p:nvPr/>
        </p:nvGrpSpPr>
        <p:grpSpPr>
          <a:xfrm>
            <a:off x="1046614" y="3636737"/>
            <a:ext cx="585235" cy="585235"/>
            <a:chOff x="3057925" y="3581400"/>
            <a:chExt cx="690010" cy="690010"/>
          </a:xfrm>
        </p:grpSpPr>
        <p:sp>
          <p:nvSpPr>
            <p:cNvPr id="34" name="Oval 33"/>
            <p:cNvSpPr/>
            <p:nvPr/>
          </p:nvSpPr>
          <p:spPr>
            <a:xfrm>
              <a:off x="3057925" y="3581400"/>
              <a:ext cx="690010" cy="690010"/>
            </a:xfrm>
            <a:prstGeom prst="ellipse">
              <a:avLst/>
            </a:prstGeom>
            <a:solidFill>
              <a:schemeClr val="tx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050" dirty="0">
                <a:solidFill>
                  <a:schemeClr val="tx1"/>
                </a:solidFill>
              </a:endParaRPr>
            </a:p>
          </p:txBody>
        </p:sp>
        <p:sp>
          <p:nvSpPr>
            <p:cNvPr id="35" name="Text Placeholder 5"/>
            <p:cNvSpPr txBox="1">
              <a:spLocks/>
            </p:cNvSpPr>
            <p:nvPr/>
          </p:nvSpPr>
          <p:spPr>
            <a:xfrm>
              <a:off x="3181612" y="3654246"/>
              <a:ext cx="442635" cy="544317"/>
            </a:xfrm>
            <a:prstGeom prst="rect">
              <a:avLst/>
            </a:prstGeom>
            <a:ln w="28575">
              <a:noFill/>
            </a:ln>
          </p:spPr>
          <p:txBody>
            <a:bodyPr wrap="none" anchor="ctr">
              <a:spAutoFit/>
            </a:bodyPr>
            <a:lstStyle>
              <a:lvl1pPr marL="0" indent="0" algn="ctr" defTabSz="914400" rtl="0" eaLnBrk="1" latinLnBrk="0" hangingPunct="1">
                <a:spcBef>
                  <a:spcPct val="20000"/>
                </a:spcBef>
                <a:buClr>
                  <a:schemeClr val="accent2"/>
                </a:buClr>
                <a:buSzPct val="70000"/>
                <a:buFont typeface="Arial" pitchFamily="34" charset="0"/>
                <a:buNone/>
                <a:defRPr sz="2000" b="0" kern="1200">
                  <a:solidFill>
                    <a:schemeClr val="accent1"/>
                  </a:solidFill>
                  <a:effectLst/>
                  <a:latin typeface="Arial" panose="020B0604020202020204" pitchFamily="34" charset="0"/>
                  <a:ea typeface="+mn-ea"/>
                  <a:cs typeface="Arial" panose="020B0604020202020204"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a:solidFill>
                    <a:srgbClr val="4B4B4B"/>
                  </a:solidFill>
                  <a:latin typeface="EYInterstate Light" panose="02000506000000020004" pitchFamily="2" charset="0"/>
                </a:rPr>
                <a:t>1</a:t>
              </a:r>
            </a:p>
          </p:txBody>
        </p:sp>
      </p:grpSp>
      <p:pic>
        <p:nvPicPr>
          <p:cNvPr id="22" name="Picture 21"/>
          <p:cNvPicPr>
            <a:picLocks noChangeAspect="1"/>
          </p:cNvPicPr>
          <p:nvPr/>
        </p:nvPicPr>
        <p:blipFill rotWithShape="1">
          <a:blip r:embed="rId4" cstate="print">
            <a:extLst>
              <a:ext uri="{28A0092B-C50C-407E-A947-70E740481C1C}">
                <a14:useLocalDpi xmlns:a14="http://schemas.microsoft.com/office/drawing/2010/main" val="0"/>
              </a:ext>
            </a:extLst>
          </a:blip>
          <a:srcRect r="50038"/>
          <a:stretch/>
        </p:blipFill>
        <p:spPr>
          <a:xfrm>
            <a:off x="11558294" y="133702"/>
            <a:ext cx="646406" cy="1450839"/>
          </a:xfrm>
          <a:prstGeom prst="rect">
            <a:avLst/>
          </a:prstGeom>
        </p:spPr>
      </p:pic>
    </p:spTree>
    <p:extLst>
      <p:ext uri="{BB962C8B-B14F-4D97-AF65-F5344CB8AC3E}">
        <p14:creationId xmlns:p14="http://schemas.microsoft.com/office/powerpoint/2010/main" val="3968680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14566" y="659554"/>
            <a:ext cx="9392226" cy="400110"/>
          </a:xfrm>
          <a:prstGeom prst="rect">
            <a:avLst/>
          </a:prstGeom>
          <a:noFill/>
        </p:spPr>
        <p:txBody>
          <a:bodyPr wrap="square" lIns="0" tIns="0" rIns="0" bIns="0" rtlCol="0" anchor="t" anchorCtr="0">
            <a:spAutoFit/>
          </a:bodyPr>
          <a:lstStyle/>
          <a:p>
            <a:r>
              <a:rPr lang="fr-CA" sz="2600" spc="-20" dirty="0">
                <a:solidFill>
                  <a:srgbClr val="4B4B4B"/>
                </a:solidFill>
                <a:latin typeface="EYInterstate Light" panose="02000506000000020004" pitchFamily="2" charset="0"/>
              </a:rPr>
              <a:t>Favoriser une expérience employé exceptionnelle</a:t>
            </a:r>
          </a:p>
        </p:txBody>
      </p:sp>
      <p:sp>
        <p:nvSpPr>
          <p:cNvPr id="102" name="TextBox 101"/>
          <p:cNvSpPr txBox="1"/>
          <p:nvPr/>
        </p:nvSpPr>
        <p:spPr>
          <a:xfrm>
            <a:off x="614566" y="1140060"/>
            <a:ext cx="10861573" cy="492443"/>
          </a:xfrm>
          <a:prstGeom prst="rect">
            <a:avLst/>
          </a:prstGeom>
          <a:noFill/>
        </p:spPr>
        <p:txBody>
          <a:bodyPr wrap="square" lIns="0" tIns="0" rIns="0" bIns="0" rtlCol="0" anchor="t" anchorCtr="0">
            <a:spAutoFit/>
          </a:bodyPr>
          <a:lstStyle/>
          <a:p>
            <a:r>
              <a:rPr lang="fr-CA" sz="1600" dirty="0">
                <a:solidFill>
                  <a:srgbClr val="969696"/>
                </a:solidFill>
                <a:latin typeface="EYInterstate Light" panose="02000506000000020004" pitchFamily="2" charset="0"/>
              </a:rPr>
              <a:t>Une expérience employé (Ex) supérieure associe aisément les employés à la stratégie organisationnelle, ce qui, en dernier ressort, contribue à améliorer l’expérience citoyen.</a:t>
            </a:r>
          </a:p>
        </p:txBody>
      </p:sp>
      <p:sp>
        <p:nvSpPr>
          <p:cNvPr id="8" name="TextBox 7"/>
          <p:cNvSpPr txBox="1"/>
          <p:nvPr/>
        </p:nvSpPr>
        <p:spPr>
          <a:xfrm>
            <a:off x="9742148" y="1832702"/>
            <a:ext cx="500282" cy="510861"/>
          </a:xfrm>
          <a:prstGeom prst="rect">
            <a:avLst/>
          </a:prstGeom>
          <a:noFill/>
        </p:spPr>
        <p:txBody>
          <a:bodyPr wrap="square" tIns="324000" bIns="0" rtlCol="0" anchor="ctr">
            <a:noAutofit/>
          </a:bodyPr>
          <a:lstStyle/>
          <a:p>
            <a:r>
              <a:rPr lang="en-CA" sz="6000" dirty="0">
                <a:solidFill>
                  <a:srgbClr val="E60F2D"/>
                </a:solidFill>
                <a:latin typeface="EYInterstate Light" panose="02000506000000020004" pitchFamily="2" charset="0"/>
              </a:rPr>
              <a:t>«</a:t>
            </a:r>
          </a:p>
        </p:txBody>
      </p:sp>
      <p:sp>
        <p:nvSpPr>
          <p:cNvPr id="9" name="TextBox 8"/>
          <p:cNvSpPr txBox="1"/>
          <p:nvPr/>
        </p:nvSpPr>
        <p:spPr>
          <a:xfrm>
            <a:off x="10006792" y="2153883"/>
            <a:ext cx="1763828" cy="1491434"/>
          </a:xfrm>
          <a:prstGeom prst="rect">
            <a:avLst/>
          </a:prstGeom>
          <a:noFill/>
        </p:spPr>
        <p:txBody>
          <a:bodyPr wrap="square" lIns="108000" rIns="108000" rtlCol="0" anchor="ctr">
            <a:spAutoFit/>
          </a:bodyPr>
          <a:lstStyle/>
          <a:p>
            <a:pPr>
              <a:lnSpc>
                <a:spcPct val="120000"/>
              </a:lnSpc>
            </a:pPr>
            <a:r>
              <a:rPr lang="fr-CA" sz="1200" i="1" dirty="0">
                <a:latin typeface="EYInterstate Light" panose="02000506000000020004" pitchFamily="2" charset="0"/>
              </a:rPr>
              <a:t>  L’expérience, ce n’est pas ce qui vous arrive, </a:t>
            </a:r>
            <a:r>
              <a:rPr lang="fr-CA" sz="1200" b="1" i="1" dirty="0">
                <a:latin typeface="EYInterstate Light" panose="02000506000000020004" pitchFamily="2" charset="0"/>
              </a:rPr>
              <a:t>c’est ce que vous faites de ce qui vous arrive</a:t>
            </a:r>
            <a:r>
              <a:rPr lang="fr-CA" sz="1200" i="1" dirty="0">
                <a:latin typeface="EYInterstate Light" panose="02000506000000020004" pitchFamily="2" charset="0"/>
              </a:rPr>
              <a:t>.</a:t>
            </a:r>
          </a:p>
          <a:p>
            <a:pPr>
              <a:lnSpc>
                <a:spcPct val="120000"/>
              </a:lnSpc>
              <a:spcBef>
                <a:spcPts val="800"/>
              </a:spcBef>
            </a:pPr>
            <a:r>
              <a:rPr lang="fr-CA" sz="1050" i="1" cap="all" dirty="0">
                <a:solidFill>
                  <a:srgbClr val="969696"/>
                </a:solidFill>
                <a:latin typeface="EYInterstate Light" panose="02000506000000020004" pitchFamily="2" charset="0"/>
              </a:rPr>
              <a:t>Aldous Huxley </a:t>
            </a:r>
          </a:p>
        </p:txBody>
      </p:sp>
      <p:cxnSp>
        <p:nvCxnSpPr>
          <p:cNvPr id="10" name="Straight Connector 9"/>
          <p:cNvCxnSpPr/>
          <p:nvPr/>
        </p:nvCxnSpPr>
        <p:spPr>
          <a:xfrm>
            <a:off x="10239035" y="2081782"/>
            <a:ext cx="1159668" cy="0"/>
          </a:xfrm>
          <a:prstGeom prst="line">
            <a:avLst/>
          </a:prstGeom>
          <a:ln w="12700">
            <a:solidFill>
              <a:srgbClr val="E60F2D"/>
            </a:solidFill>
            <a:tailEnd type="non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0" y="1985675"/>
            <a:ext cx="3063091" cy="4189518"/>
          </a:xfrm>
          <a:prstGeom prst="rect">
            <a:avLst/>
          </a:prstGeom>
          <a:solidFill>
            <a:schemeClr val="accent4"/>
          </a:solidFill>
        </p:spPr>
        <p:txBody>
          <a:bodyPr wrap="square" lIns="612000" tIns="360000" rIns="360000" bIns="360000" rtlCol="0" anchor="t" anchorCtr="0">
            <a:spAutoFit/>
          </a:bodyPr>
          <a:lstStyle/>
          <a:p>
            <a:pPr>
              <a:spcBef>
                <a:spcPts val="1800"/>
              </a:spcBef>
              <a:buClr>
                <a:srgbClr val="E60F2D"/>
              </a:buClr>
              <a:buSzPct val="60000"/>
              <a:defRPr/>
            </a:pPr>
            <a:r>
              <a:rPr lang="fr-CA" sz="1400" i="1" dirty="0">
                <a:latin typeface="EYInterstate Light" panose="02000506000000020004" pitchFamily="2" charset="0"/>
                <a:cs typeface="Arial" pitchFamily="34" charset="0"/>
              </a:rPr>
              <a:t>Créer le milieu  qui permettra à un effectif diversifié de se mobiliser et de prospérer demande une réflexion.</a:t>
            </a:r>
          </a:p>
          <a:p>
            <a:pPr>
              <a:spcBef>
                <a:spcPts val="1800"/>
              </a:spcBef>
              <a:buClr>
                <a:srgbClr val="E60F2D"/>
              </a:buClr>
              <a:buSzPct val="60000"/>
              <a:defRPr/>
            </a:pPr>
            <a:r>
              <a:rPr lang="fr-CA" sz="1400" i="1" dirty="0">
                <a:latin typeface="EYInterstate Light" panose="02000506000000020004" pitchFamily="2" charset="0"/>
                <a:cs typeface="Arial" pitchFamily="34" charset="0"/>
              </a:rPr>
              <a:t>À mesure que les capacités analytiques et numériques évoluent, les organisations peuvent personnaliser les expériences afin d’aider leurs ressources humaines à offrir plus rapidement une valeur ajoutée.</a:t>
            </a:r>
          </a:p>
        </p:txBody>
      </p:sp>
      <p:cxnSp>
        <p:nvCxnSpPr>
          <p:cNvPr id="19" name="Straight Connector 18"/>
          <p:cNvCxnSpPr>
            <a:stCxn id="23" idx="1"/>
          </p:cNvCxnSpPr>
          <p:nvPr/>
        </p:nvCxnSpPr>
        <p:spPr>
          <a:xfrm>
            <a:off x="5855086" y="3645558"/>
            <a:ext cx="2713600" cy="1717367"/>
          </a:xfrm>
          <a:prstGeom prst="line">
            <a:avLst/>
          </a:prstGeom>
          <a:noFill/>
          <a:ln w="28575" cap="flat" cmpd="sng" algn="ctr">
            <a:solidFill>
              <a:srgbClr val="969696"/>
            </a:solidFill>
            <a:prstDash val="solid"/>
          </a:ln>
          <a:effectLst/>
        </p:spPr>
      </p:cxnSp>
      <p:cxnSp>
        <p:nvCxnSpPr>
          <p:cNvPr id="20" name="Straight Connector 19"/>
          <p:cNvCxnSpPr/>
          <p:nvPr/>
        </p:nvCxnSpPr>
        <p:spPr>
          <a:xfrm flipH="1">
            <a:off x="6406080" y="2067188"/>
            <a:ext cx="17183" cy="2475540"/>
          </a:xfrm>
          <a:prstGeom prst="line">
            <a:avLst/>
          </a:prstGeom>
          <a:noFill/>
          <a:ln w="28575" cap="flat" cmpd="sng" algn="ctr">
            <a:solidFill>
              <a:srgbClr val="969696"/>
            </a:solidFill>
            <a:prstDash val="solid"/>
          </a:ln>
          <a:effectLst/>
        </p:spPr>
      </p:cxnSp>
      <p:cxnSp>
        <p:nvCxnSpPr>
          <p:cNvPr id="21" name="Straight Connector 20"/>
          <p:cNvCxnSpPr>
            <a:stCxn id="23" idx="7"/>
          </p:cNvCxnSpPr>
          <p:nvPr/>
        </p:nvCxnSpPr>
        <p:spPr>
          <a:xfrm flipH="1">
            <a:off x="4283046" y="3645558"/>
            <a:ext cx="2704225" cy="1717367"/>
          </a:xfrm>
          <a:prstGeom prst="line">
            <a:avLst/>
          </a:prstGeom>
          <a:noFill/>
          <a:ln w="28575" cap="flat" cmpd="sng" algn="ctr">
            <a:solidFill>
              <a:srgbClr val="969696"/>
            </a:solidFill>
            <a:prstDash val="solid"/>
          </a:ln>
          <a:effectLst/>
        </p:spPr>
      </p:cxnSp>
      <p:sp>
        <p:nvSpPr>
          <p:cNvPr id="22" name="Oval 21"/>
          <p:cNvSpPr/>
          <p:nvPr/>
        </p:nvSpPr>
        <p:spPr>
          <a:xfrm>
            <a:off x="5231052" y="3035698"/>
            <a:ext cx="2380258" cy="2321124"/>
          </a:xfrm>
          <a:prstGeom prst="ellipse">
            <a:avLst/>
          </a:prstGeom>
          <a:noFill/>
          <a:ln w="28575" cap="flat" cmpd="sng" algn="ctr">
            <a:solidFill>
              <a:srgbClr val="969696"/>
            </a:solidFill>
            <a:prstDash val="solid"/>
          </a:ln>
          <a:effectLst/>
        </p:spPr>
        <p:txBody>
          <a:bodyPr lIns="54000" tIns="54000" rIns="54000" bIns="54000" rtlCol="0" anchor="ctr"/>
          <a:lstStyle/>
          <a:p>
            <a:pPr algn="ctr" defTabSz="781326">
              <a:defRPr/>
            </a:pPr>
            <a:endParaRPr lang="en-IN" sz="1200" b="1" kern="0" dirty="0">
              <a:solidFill>
                <a:schemeClr val="bg1">
                  <a:lumMod val="50000"/>
                </a:schemeClr>
              </a:solidFill>
              <a:latin typeface="EYInterstate Light" panose="02000506000000020004" pitchFamily="2" charset="0"/>
            </a:endParaRPr>
          </a:p>
        </p:txBody>
      </p:sp>
      <p:sp>
        <p:nvSpPr>
          <p:cNvPr id="23" name="Oval 22"/>
          <p:cNvSpPr/>
          <p:nvPr/>
        </p:nvSpPr>
        <p:spPr>
          <a:xfrm>
            <a:off x="5620606" y="3417452"/>
            <a:ext cx="1601150" cy="1557616"/>
          </a:xfrm>
          <a:prstGeom prst="ellipse">
            <a:avLst/>
          </a:prstGeom>
          <a:solidFill>
            <a:srgbClr val="4B4B4B"/>
          </a:solidFill>
          <a:ln w="9525" cap="flat" cmpd="sng" algn="ctr">
            <a:noFill/>
            <a:prstDash val="solid"/>
          </a:ln>
          <a:effectLst/>
        </p:spPr>
        <p:txBody>
          <a:bodyPr lIns="54000" tIns="54000" rIns="54000" bIns="54000" rtlCol="0" anchor="ctr"/>
          <a:lstStyle/>
          <a:p>
            <a:pPr algn="ctr"/>
            <a:r>
              <a:rPr lang="fr-CA" sz="1200" dirty="0">
                <a:solidFill>
                  <a:schemeClr val="tx2"/>
                </a:solidFill>
                <a:latin typeface="EYInterstate Light" panose="02000506000000020004" pitchFamily="2" charset="0"/>
                <a:cs typeface="EYInterstate Light"/>
              </a:rPr>
              <a:t>Propre à l’employé, l’Ex comprend trois dimensions principales</a:t>
            </a:r>
          </a:p>
        </p:txBody>
      </p:sp>
      <p:sp>
        <p:nvSpPr>
          <p:cNvPr id="24" name="Rectangle 23"/>
          <p:cNvSpPr/>
          <p:nvPr/>
        </p:nvSpPr>
        <p:spPr>
          <a:xfrm>
            <a:off x="5704100" y="4458232"/>
            <a:ext cx="1434155" cy="711980"/>
          </a:xfrm>
          <a:prstGeom prst="rect">
            <a:avLst/>
          </a:prstGeom>
        </p:spPr>
        <p:txBody>
          <a:bodyPr spcFirstLastPara="1" wrap="none" lIns="0" tIns="0" rIns="0" bIns="0" numCol="1">
            <a:prstTxWarp prst="textArchDown">
              <a:avLst>
                <a:gd name="adj" fmla="val 19253062"/>
              </a:avLst>
            </a:prstTxWarp>
            <a:spAutoFit/>
          </a:bodyPr>
          <a:lstStyle/>
          <a:p>
            <a:pPr algn="ctr" defTabSz="781326"/>
            <a:r>
              <a:rPr lang="fr-CA" sz="1200" b="1" dirty="0">
                <a:solidFill>
                  <a:schemeClr val="bg1">
                    <a:lumMod val="50000"/>
                  </a:schemeClr>
                </a:solidFill>
                <a:latin typeface="EYInterstate Light" panose="02000506000000020004" pitchFamily="2" charset="0"/>
                <a:cs typeface="Arial" panose="020B0604020202020204" pitchFamily="34" charset="0"/>
              </a:rPr>
              <a:t>Milieu</a:t>
            </a:r>
          </a:p>
        </p:txBody>
      </p:sp>
      <p:sp>
        <p:nvSpPr>
          <p:cNvPr id="25" name="Rectangle 24"/>
          <p:cNvSpPr/>
          <p:nvPr/>
        </p:nvSpPr>
        <p:spPr>
          <a:xfrm rot="3554297">
            <a:off x="6190285" y="3497821"/>
            <a:ext cx="1272128" cy="969561"/>
          </a:xfrm>
          <a:prstGeom prst="rect">
            <a:avLst/>
          </a:prstGeom>
        </p:spPr>
        <p:txBody>
          <a:bodyPr spcFirstLastPara="1" wrap="none" lIns="0" tIns="0" rIns="0" bIns="0" numCol="1">
            <a:prstTxWarp prst="textArchUp">
              <a:avLst/>
            </a:prstTxWarp>
            <a:spAutoFit/>
          </a:bodyPr>
          <a:lstStyle/>
          <a:p>
            <a:pPr algn="ctr" defTabSz="781326"/>
            <a:r>
              <a:rPr lang="fr-CA" sz="1200" b="1" dirty="0">
                <a:solidFill>
                  <a:schemeClr val="bg1">
                    <a:lumMod val="50000"/>
                  </a:schemeClr>
                </a:solidFill>
                <a:latin typeface="EYInterstate Light" panose="02000506000000020004" pitchFamily="2" charset="0"/>
                <a:cs typeface="Arial" panose="020B0604020202020204" pitchFamily="34" charset="0"/>
              </a:rPr>
              <a:t>Relationnel</a:t>
            </a:r>
          </a:p>
        </p:txBody>
      </p:sp>
      <p:sp>
        <p:nvSpPr>
          <p:cNvPr id="26" name="Rectangle 25"/>
          <p:cNvSpPr/>
          <p:nvPr/>
        </p:nvSpPr>
        <p:spPr>
          <a:xfrm rot="17810492">
            <a:off x="5386446" y="3427980"/>
            <a:ext cx="1491404" cy="1257939"/>
          </a:xfrm>
          <a:prstGeom prst="rect">
            <a:avLst/>
          </a:prstGeom>
        </p:spPr>
        <p:txBody>
          <a:bodyPr spcFirstLastPara="1" wrap="none" lIns="0" tIns="0" rIns="0" bIns="0" numCol="1">
            <a:prstTxWarp prst="textArchUp">
              <a:avLst>
                <a:gd name="adj" fmla="val 7607723"/>
              </a:avLst>
            </a:prstTxWarp>
            <a:spAutoFit/>
          </a:bodyPr>
          <a:lstStyle/>
          <a:p>
            <a:pPr algn="ctr" defTabSz="781326"/>
            <a:r>
              <a:rPr lang="fr-CA" sz="1200" b="1" dirty="0">
                <a:solidFill>
                  <a:schemeClr val="bg1">
                    <a:lumMod val="50000"/>
                  </a:schemeClr>
                </a:solidFill>
                <a:latin typeface="EYInterstate Light" panose="02000506000000020004" pitchFamily="2" charset="0"/>
                <a:cs typeface="Arial" panose="020B0604020202020204" pitchFamily="34" charset="0"/>
              </a:rPr>
              <a:t>Individuel</a:t>
            </a:r>
          </a:p>
        </p:txBody>
      </p:sp>
      <p:sp>
        <p:nvSpPr>
          <p:cNvPr id="27" name="Rectangle 26"/>
          <p:cNvSpPr/>
          <p:nvPr/>
        </p:nvSpPr>
        <p:spPr>
          <a:xfrm>
            <a:off x="3809583" y="1994755"/>
            <a:ext cx="2429509" cy="1126462"/>
          </a:xfrm>
          <a:prstGeom prst="rect">
            <a:avLst/>
          </a:prstGeom>
        </p:spPr>
        <p:txBody>
          <a:bodyPr wrap="square">
            <a:spAutoFit/>
          </a:bodyPr>
          <a:lstStyle/>
          <a:p>
            <a:pPr marL="236538" indent="-236538">
              <a:spcBef>
                <a:spcPct val="20000"/>
              </a:spcBef>
              <a:buClr>
                <a:srgbClr val="E60F2D"/>
              </a:buClr>
              <a:buSzPct val="60000"/>
              <a:buFont typeface="Arial" pitchFamily="34" charset="0"/>
              <a:buChar char="►"/>
              <a:defRPr/>
            </a:pPr>
            <a:r>
              <a:rPr lang="fr-CA" sz="1200" dirty="0">
                <a:latin typeface="EYInterstate Light" panose="02000506000000020004" pitchFamily="2" charset="0"/>
                <a:cs typeface="Arial" pitchFamily="34" charset="0"/>
              </a:rPr>
              <a:t>Objectif et valeurs</a:t>
            </a:r>
          </a:p>
          <a:p>
            <a:pPr marL="236538" indent="-236538">
              <a:spcBef>
                <a:spcPct val="20000"/>
              </a:spcBef>
              <a:buClr>
                <a:srgbClr val="E60F2D"/>
              </a:buClr>
              <a:buSzPct val="60000"/>
              <a:buFont typeface="Arial" pitchFamily="34" charset="0"/>
              <a:buChar char="►"/>
              <a:defRPr/>
            </a:pPr>
            <a:r>
              <a:rPr lang="fr-CA" sz="1200" dirty="0">
                <a:latin typeface="EYInterstate Light" panose="02000506000000020004" pitchFamily="2" charset="0"/>
                <a:cs typeface="Arial" pitchFamily="34" charset="0"/>
              </a:rPr>
              <a:t>Besoins</a:t>
            </a:r>
          </a:p>
          <a:p>
            <a:pPr marL="236538" indent="-236538">
              <a:spcBef>
                <a:spcPct val="20000"/>
              </a:spcBef>
              <a:buClr>
                <a:srgbClr val="E60F2D"/>
              </a:buClr>
              <a:buSzPct val="60000"/>
              <a:buFont typeface="Arial" pitchFamily="34" charset="0"/>
              <a:buChar char="►"/>
              <a:defRPr/>
            </a:pPr>
            <a:r>
              <a:rPr lang="fr-CA" sz="1200" dirty="0">
                <a:latin typeface="EYInterstate Light" panose="02000506000000020004" pitchFamily="2" charset="0"/>
                <a:cs typeface="Arial" pitchFamily="34" charset="0"/>
              </a:rPr>
              <a:t>Sentiment et comportements</a:t>
            </a:r>
          </a:p>
          <a:p>
            <a:pPr marL="236538" indent="-236538">
              <a:spcBef>
                <a:spcPct val="20000"/>
              </a:spcBef>
              <a:buClr>
                <a:srgbClr val="E60F2D"/>
              </a:buClr>
              <a:buSzPct val="60000"/>
              <a:buFont typeface="Arial" pitchFamily="34" charset="0"/>
              <a:buChar char="►"/>
              <a:defRPr/>
            </a:pPr>
            <a:r>
              <a:rPr lang="fr-CA" sz="1200" dirty="0">
                <a:latin typeface="EYInterstate Light" panose="02000506000000020004" pitchFamily="2" charset="0"/>
                <a:cs typeface="Arial" pitchFamily="34" charset="0"/>
              </a:rPr>
              <a:t>Leadership et perfectionnement</a:t>
            </a:r>
          </a:p>
        </p:txBody>
      </p:sp>
      <p:sp>
        <p:nvSpPr>
          <p:cNvPr id="28" name="Rectangle 27"/>
          <p:cNvSpPr/>
          <p:nvPr/>
        </p:nvSpPr>
        <p:spPr>
          <a:xfrm>
            <a:off x="6632411" y="1994755"/>
            <a:ext cx="2391601" cy="941796"/>
          </a:xfrm>
          <a:prstGeom prst="rect">
            <a:avLst/>
          </a:prstGeom>
        </p:spPr>
        <p:txBody>
          <a:bodyPr wrap="square">
            <a:spAutoFit/>
          </a:bodyPr>
          <a:lstStyle/>
          <a:p>
            <a:pPr marL="236538" indent="-236538">
              <a:spcBef>
                <a:spcPct val="20000"/>
              </a:spcBef>
              <a:buClr>
                <a:srgbClr val="E60F2D"/>
              </a:buClr>
              <a:buSzPct val="60000"/>
              <a:buFont typeface="Arial" pitchFamily="34" charset="0"/>
              <a:buChar char="►"/>
              <a:defRPr/>
            </a:pPr>
            <a:r>
              <a:rPr lang="fr-CA" sz="1200" dirty="0">
                <a:latin typeface="EYInterstate Light" panose="02000506000000020004" pitchFamily="2" charset="0"/>
                <a:cs typeface="Arial" pitchFamily="34" charset="0"/>
              </a:rPr>
              <a:t>Rôles et responsabilités</a:t>
            </a:r>
          </a:p>
          <a:p>
            <a:pPr marL="236538" indent="-236538">
              <a:spcBef>
                <a:spcPct val="20000"/>
              </a:spcBef>
              <a:buClr>
                <a:srgbClr val="E60F2D"/>
              </a:buClr>
              <a:buSzPct val="60000"/>
              <a:buFont typeface="Arial" pitchFamily="34" charset="0"/>
              <a:buChar char="►"/>
              <a:defRPr/>
            </a:pPr>
            <a:r>
              <a:rPr lang="fr-CA" sz="1200" dirty="0">
                <a:latin typeface="EYInterstate Light" panose="02000506000000020004" pitchFamily="2" charset="0"/>
                <a:cs typeface="Arial" pitchFamily="34" charset="0"/>
              </a:rPr>
              <a:t>Façons de travailler</a:t>
            </a:r>
          </a:p>
          <a:p>
            <a:pPr marL="236538" indent="-236538">
              <a:spcBef>
                <a:spcPct val="20000"/>
              </a:spcBef>
              <a:buClr>
                <a:srgbClr val="E60F2D"/>
              </a:buClr>
              <a:buSzPct val="60000"/>
              <a:buFont typeface="Arial" pitchFamily="34" charset="0"/>
              <a:buChar char="►"/>
              <a:defRPr/>
            </a:pPr>
            <a:r>
              <a:rPr lang="fr-CA" sz="1200" dirty="0">
                <a:latin typeface="EYInterstate Light" panose="02000506000000020004" pitchFamily="2" charset="0"/>
                <a:cs typeface="Arial" pitchFamily="34" charset="0"/>
              </a:rPr>
              <a:t>Interaction et mobilisation</a:t>
            </a:r>
          </a:p>
          <a:p>
            <a:pPr marL="236538" indent="-236538">
              <a:spcBef>
                <a:spcPct val="20000"/>
              </a:spcBef>
              <a:buClr>
                <a:srgbClr val="E60F2D"/>
              </a:buClr>
              <a:buSzPct val="60000"/>
              <a:buFont typeface="Arial" pitchFamily="34" charset="0"/>
              <a:buChar char="►"/>
              <a:defRPr/>
            </a:pPr>
            <a:r>
              <a:rPr lang="fr-CA" sz="1200" dirty="0">
                <a:latin typeface="EYInterstate Light" panose="02000506000000020004" pitchFamily="2" charset="0"/>
                <a:cs typeface="Arial" pitchFamily="34" charset="0"/>
              </a:rPr>
              <a:t>Inclusion et reconnaissance</a:t>
            </a:r>
          </a:p>
        </p:txBody>
      </p:sp>
      <p:sp>
        <p:nvSpPr>
          <p:cNvPr id="29" name="Rectangle 28"/>
          <p:cNvSpPr/>
          <p:nvPr/>
        </p:nvSpPr>
        <p:spPr>
          <a:xfrm>
            <a:off x="5335263" y="5440658"/>
            <a:ext cx="3735079" cy="941796"/>
          </a:xfrm>
          <a:prstGeom prst="rect">
            <a:avLst/>
          </a:prstGeom>
        </p:spPr>
        <p:txBody>
          <a:bodyPr wrap="square">
            <a:spAutoFit/>
          </a:bodyPr>
          <a:lstStyle/>
          <a:p>
            <a:pPr marL="236538" indent="-236538">
              <a:spcBef>
                <a:spcPct val="20000"/>
              </a:spcBef>
              <a:buClr>
                <a:srgbClr val="E60F2D"/>
              </a:buClr>
              <a:buSzPct val="60000"/>
              <a:buFont typeface="Arial" pitchFamily="34" charset="0"/>
              <a:buChar char="►"/>
              <a:defRPr/>
            </a:pPr>
            <a:r>
              <a:rPr lang="fr-CA" sz="1200" dirty="0">
                <a:latin typeface="EYInterstate Light" panose="02000506000000020004" pitchFamily="2" charset="0"/>
                <a:cs typeface="Arial" pitchFamily="34" charset="0"/>
              </a:rPr>
              <a:t>Lieu et espace</a:t>
            </a:r>
          </a:p>
          <a:p>
            <a:pPr marL="236538" indent="-236538">
              <a:spcBef>
                <a:spcPct val="20000"/>
              </a:spcBef>
              <a:buClr>
                <a:srgbClr val="E60F2D"/>
              </a:buClr>
              <a:buSzPct val="60000"/>
              <a:buFont typeface="Arial" pitchFamily="34" charset="0"/>
              <a:buChar char="►"/>
              <a:defRPr/>
            </a:pPr>
            <a:r>
              <a:rPr lang="fr-CA" sz="1200" dirty="0">
                <a:latin typeface="EYInterstate Light" panose="02000506000000020004" pitchFamily="2" charset="0"/>
                <a:cs typeface="Arial" pitchFamily="34" charset="0"/>
              </a:rPr>
              <a:t>Systèmes et outils</a:t>
            </a:r>
          </a:p>
          <a:p>
            <a:pPr marL="236538" indent="-236538">
              <a:spcBef>
                <a:spcPct val="20000"/>
              </a:spcBef>
              <a:buClr>
                <a:srgbClr val="E60F2D"/>
              </a:buClr>
              <a:buSzPct val="60000"/>
              <a:buFont typeface="Arial" pitchFamily="34" charset="0"/>
              <a:buChar char="►"/>
              <a:defRPr/>
            </a:pPr>
            <a:r>
              <a:rPr lang="fr-CA" sz="1200" dirty="0">
                <a:latin typeface="EYInterstate Light" panose="02000506000000020004" pitchFamily="2" charset="0"/>
                <a:cs typeface="Arial" pitchFamily="34" charset="0"/>
              </a:rPr>
              <a:t>Rémunération et mesures incitatives</a:t>
            </a:r>
          </a:p>
          <a:p>
            <a:pPr marL="236538" indent="-236538">
              <a:spcBef>
                <a:spcPct val="20000"/>
              </a:spcBef>
              <a:buClr>
                <a:srgbClr val="E60F2D"/>
              </a:buClr>
              <a:buSzPct val="60000"/>
              <a:buFont typeface="Arial" pitchFamily="34" charset="0"/>
              <a:buChar char="►"/>
              <a:defRPr/>
            </a:pPr>
            <a:r>
              <a:rPr lang="fr-CA" sz="1200" dirty="0">
                <a:latin typeface="EYInterstate Light" panose="02000506000000020004" pitchFamily="2" charset="0"/>
                <a:cs typeface="Arial" pitchFamily="34" charset="0"/>
              </a:rPr>
              <a:t>Avantages directs et indirects</a:t>
            </a:r>
          </a:p>
        </p:txBody>
      </p:sp>
    </p:spTree>
    <p:extLst>
      <p:ext uri="{BB962C8B-B14F-4D97-AF65-F5344CB8AC3E}">
        <p14:creationId xmlns:p14="http://schemas.microsoft.com/office/powerpoint/2010/main" val="181218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5367154" y="3217213"/>
            <a:ext cx="2274894" cy="2214632"/>
          </a:xfrm>
          <a:prstGeom prst="rect">
            <a:avLst/>
          </a:prstGeom>
          <a:solidFill>
            <a:srgbClr val="F0F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37" name="Rectangle 36"/>
          <p:cNvSpPr/>
          <p:nvPr/>
        </p:nvSpPr>
        <p:spPr>
          <a:xfrm>
            <a:off x="5346097" y="2026703"/>
            <a:ext cx="2295949" cy="936018"/>
          </a:xfrm>
          <a:prstGeom prst="rect">
            <a:avLst/>
          </a:prstGeom>
          <a:solidFill>
            <a:srgbClr val="F0F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pic>
        <p:nvPicPr>
          <p:cNvPr id="45" name="Picture 44"/>
          <p:cNvPicPr>
            <a:picLocks noChangeAspect="1"/>
          </p:cNvPicPr>
          <p:nvPr/>
        </p:nvPicPr>
        <p:blipFill rotWithShape="1">
          <a:blip r:embed="rId2" cstate="print">
            <a:extLst>
              <a:ext uri="{28A0092B-C50C-407E-A947-70E740481C1C}">
                <a14:useLocalDpi xmlns:a14="http://schemas.microsoft.com/office/drawing/2010/main" val="0"/>
              </a:ext>
            </a:extLst>
          </a:blip>
          <a:srcRect r="11154"/>
          <a:stretch/>
        </p:blipFill>
        <p:spPr>
          <a:xfrm>
            <a:off x="1862972" y="3418237"/>
            <a:ext cx="1420159" cy="1200399"/>
          </a:xfrm>
          <a:prstGeom prst="rect">
            <a:avLst/>
          </a:prstGeom>
        </p:spPr>
      </p:pic>
      <p:graphicFrame>
        <p:nvGraphicFramePr>
          <p:cNvPr id="44" name="Chart 43"/>
          <p:cNvGraphicFramePr/>
          <p:nvPr>
            <p:extLst/>
          </p:nvPr>
        </p:nvGraphicFramePr>
        <p:xfrm>
          <a:off x="-1042316" y="2431058"/>
          <a:ext cx="4903536" cy="3166855"/>
        </p:xfrm>
        <a:graphic>
          <a:graphicData uri="http://schemas.openxmlformats.org/drawingml/2006/chart">
            <c:chart xmlns:c="http://schemas.openxmlformats.org/drawingml/2006/chart" xmlns:r="http://schemas.openxmlformats.org/officeDocument/2006/relationships" r:id="rId3"/>
          </a:graphicData>
        </a:graphic>
      </p:graphicFrame>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1072361" y="256904"/>
            <a:ext cx="405532" cy="415873"/>
          </a:xfrm>
          <a:custGeom>
            <a:avLst/>
            <a:gdLst>
              <a:gd name="connsiteX0" fmla="*/ 0 w 4541914"/>
              <a:gd name="connsiteY0" fmla="*/ 0 h 4657748"/>
              <a:gd name="connsiteX1" fmla="*/ 4541914 w 4541914"/>
              <a:gd name="connsiteY1" fmla="*/ 0 h 4657748"/>
              <a:gd name="connsiteX2" fmla="*/ 4541914 w 4541914"/>
              <a:gd name="connsiteY2" fmla="*/ 4657748 h 4657748"/>
              <a:gd name="connsiteX3" fmla="*/ 4173919 w 4541914"/>
              <a:gd name="connsiteY3" fmla="*/ 4657748 h 4657748"/>
              <a:gd name="connsiteX4" fmla="*/ 4238022 w 4541914"/>
              <a:gd name="connsiteY4" fmla="*/ 4255645 h 4657748"/>
              <a:gd name="connsiteX5" fmla="*/ 2583394 w 4541914"/>
              <a:gd name="connsiteY5" fmla="*/ 4066960 h 4657748"/>
              <a:gd name="connsiteX6" fmla="*/ 2089908 w 4541914"/>
              <a:gd name="connsiteY6" fmla="*/ 4066960 h 4657748"/>
              <a:gd name="connsiteX7" fmla="*/ 812651 w 4541914"/>
              <a:gd name="connsiteY7" fmla="*/ 4212103 h 4657748"/>
              <a:gd name="connsiteX8" fmla="*/ 449794 w 4541914"/>
              <a:gd name="connsiteY8" fmla="*/ 4212103 h 4657748"/>
              <a:gd name="connsiteX9" fmla="*/ 333679 w 4541914"/>
              <a:gd name="connsiteY9" fmla="*/ 4168560 h 4657748"/>
              <a:gd name="connsiteX10" fmla="*/ 534372 w 4541914"/>
              <a:gd name="connsiteY10" fmla="*/ 4657748 h 4657748"/>
              <a:gd name="connsiteX11" fmla="*/ 0 w 4541914"/>
              <a:gd name="connsiteY11" fmla="*/ 4657748 h 465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41914" h="4657748">
                <a:moveTo>
                  <a:pt x="0" y="0"/>
                </a:moveTo>
                <a:lnTo>
                  <a:pt x="4541914" y="0"/>
                </a:lnTo>
                <a:lnTo>
                  <a:pt x="4541914" y="4657748"/>
                </a:lnTo>
                <a:lnTo>
                  <a:pt x="4173919" y="4657748"/>
                </a:lnTo>
                <a:lnTo>
                  <a:pt x="4238022" y="4255645"/>
                </a:lnTo>
                <a:lnTo>
                  <a:pt x="2583394" y="4066960"/>
                </a:lnTo>
                <a:lnTo>
                  <a:pt x="2089908" y="4066960"/>
                </a:lnTo>
                <a:lnTo>
                  <a:pt x="812651" y="4212103"/>
                </a:lnTo>
                <a:lnTo>
                  <a:pt x="449794" y="4212103"/>
                </a:lnTo>
                <a:lnTo>
                  <a:pt x="333679" y="4168560"/>
                </a:lnTo>
                <a:lnTo>
                  <a:pt x="534372" y="4657748"/>
                </a:lnTo>
                <a:lnTo>
                  <a:pt x="0" y="4657748"/>
                </a:lnTo>
                <a:close/>
              </a:path>
            </a:pathLst>
          </a:custGeom>
        </p:spPr>
      </p:pic>
      <p:sp>
        <p:nvSpPr>
          <p:cNvPr id="11" name="TextBox 10"/>
          <p:cNvSpPr txBox="1"/>
          <p:nvPr/>
        </p:nvSpPr>
        <p:spPr>
          <a:xfrm>
            <a:off x="614566" y="659554"/>
            <a:ext cx="6980034" cy="400110"/>
          </a:xfrm>
          <a:prstGeom prst="rect">
            <a:avLst/>
          </a:prstGeom>
          <a:noFill/>
        </p:spPr>
        <p:txBody>
          <a:bodyPr wrap="square" lIns="0" tIns="0" rIns="0" bIns="0" rtlCol="0" anchor="t" anchorCtr="0">
            <a:spAutoFit/>
          </a:bodyPr>
          <a:lstStyle/>
          <a:p>
            <a:r>
              <a:rPr lang="fr-CA" sz="2600" dirty="0">
                <a:solidFill>
                  <a:srgbClr val="4B4B4B"/>
                </a:solidFill>
                <a:latin typeface="EYInterstate Light" panose="02000506000000020004" pitchFamily="2" charset="0"/>
              </a:rPr>
              <a:t>Gestion du cycle de vie des employés</a:t>
            </a:r>
          </a:p>
        </p:txBody>
      </p:sp>
      <p:cxnSp>
        <p:nvCxnSpPr>
          <p:cNvPr id="12" name="Straight Connector 11"/>
          <p:cNvCxnSpPr/>
          <p:nvPr/>
        </p:nvCxnSpPr>
        <p:spPr>
          <a:xfrm>
            <a:off x="614566" y="1263171"/>
            <a:ext cx="468000" cy="0"/>
          </a:xfrm>
          <a:prstGeom prst="line">
            <a:avLst/>
          </a:prstGeom>
          <a:ln w="19050">
            <a:solidFill>
              <a:srgbClr val="969696"/>
            </a:solidFill>
            <a:tailEnd type="none"/>
          </a:ln>
        </p:spPr>
        <p:style>
          <a:lnRef idx="1">
            <a:schemeClr val="accent1"/>
          </a:lnRef>
          <a:fillRef idx="0">
            <a:schemeClr val="accent1"/>
          </a:fillRef>
          <a:effectRef idx="0">
            <a:schemeClr val="accent1"/>
          </a:effectRef>
          <a:fontRef idx="minor">
            <a:schemeClr val="tx1"/>
          </a:fontRef>
        </p:style>
      </p:cxnSp>
      <p:sp>
        <p:nvSpPr>
          <p:cNvPr id="29" name="Block Arc 28"/>
          <p:cNvSpPr/>
          <p:nvPr/>
        </p:nvSpPr>
        <p:spPr>
          <a:xfrm rot="4320000">
            <a:off x="650560" y="2064109"/>
            <a:ext cx="3680274" cy="3900753"/>
          </a:xfrm>
          <a:prstGeom prst="blockArc">
            <a:avLst>
              <a:gd name="adj1" fmla="val 11904102"/>
              <a:gd name="adj2" fmla="val 16205373"/>
              <a:gd name="adj3" fmla="val 8463"/>
            </a:avLst>
          </a:prstGeom>
          <a:solidFill>
            <a:srgbClr val="F0F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8" name="Isosceles Triangle 7"/>
          <p:cNvSpPr/>
          <p:nvPr/>
        </p:nvSpPr>
        <p:spPr>
          <a:xfrm rot="5400000">
            <a:off x="2213054" y="2159606"/>
            <a:ext cx="704688" cy="298939"/>
          </a:xfrm>
          <a:prstGeom prst="triangle">
            <a:avLst/>
          </a:prstGeom>
          <a:solidFill>
            <a:srgbClr val="E60F2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14" name="TextBox 13"/>
          <p:cNvSpPr txBox="1"/>
          <p:nvPr/>
        </p:nvSpPr>
        <p:spPr>
          <a:xfrm rot="2160000">
            <a:off x="2635195" y="2609863"/>
            <a:ext cx="1554080" cy="542386"/>
          </a:xfrm>
          <a:prstGeom prst="rect">
            <a:avLst/>
          </a:prstGeom>
          <a:noFill/>
          <a:ln>
            <a:noFill/>
          </a:ln>
        </p:spPr>
        <p:txBody>
          <a:bodyPr wrap="none" lIns="0" tIns="0" rIns="0" bIns="0" rtlCol="0" anchor="ctr">
            <a:prstTxWarp prst="textArchUp">
              <a:avLst/>
            </a:prstTxWarp>
            <a:noAutofit/>
          </a:bodyPr>
          <a:lstStyle/>
          <a:p>
            <a:pPr algn="ctr">
              <a:buClr>
                <a:schemeClr val="accent2"/>
              </a:buClr>
              <a:buSzPct val="70000"/>
            </a:pPr>
            <a:r>
              <a:rPr lang="fr-CA" sz="1000" b="1" dirty="0">
                <a:latin typeface="EYInterstate Light" panose="02000506000000020004" pitchFamily="2" charset="0"/>
              </a:rPr>
              <a:t>Gérer les données  des employés et de l’organisation </a:t>
            </a:r>
          </a:p>
        </p:txBody>
      </p:sp>
      <p:sp>
        <p:nvSpPr>
          <p:cNvPr id="31" name="Block Arc 30"/>
          <p:cNvSpPr/>
          <p:nvPr/>
        </p:nvSpPr>
        <p:spPr>
          <a:xfrm rot="8640000">
            <a:off x="752024" y="2073457"/>
            <a:ext cx="3680274" cy="3900753"/>
          </a:xfrm>
          <a:prstGeom prst="blockArc">
            <a:avLst>
              <a:gd name="adj1" fmla="val 11904102"/>
              <a:gd name="adj2" fmla="val 16205373"/>
              <a:gd name="adj3" fmla="val 8463"/>
            </a:avLst>
          </a:prstGeom>
          <a:solidFill>
            <a:srgbClr val="DCDCD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34" name="Block Arc 33"/>
          <p:cNvSpPr/>
          <p:nvPr/>
        </p:nvSpPr>
        <p:spPr>
          <a:xfrm>
            <a:off x="620022" y="2149657"/>
            <a:ext cx="3680274" cy="3900753"/>
          </a:xfrm>
          <a:prstGeom prst="blockArc">
            <a:avLst>
              <a:gd name="adj1" fmla="val 11904102"/>
              <a:gd name="adj2" fmla="val 16205373"/>
              <a:gd name="adj3" fmla="val 8463"/>
            </a:avLst>
          </a:prstGeom>
          <a:solidFill>
            <a:srgbClr val="E60F2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30" name="Rectangle 29"/>
          <p:cNvSpPr/>
          <p:nvPr/>
        </p:nvSpPr>
        <p:spPr>
          <a:xfrm>
            <a:off x="620022" y="2149657"/>
            <a:ext cx="1795906" cy="318837"/>
          </a:xfrm>
          <a:prstGeom prst="rect">
            <a:avLst/>
          </a:prstGeom>
          <a:solidFill>
            <a:srgbClr val="E60F2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32" name="Block Arc 31"/>
          <p:cNvSpPr/>
          <p:nvPr/>
        </p:nvSpPr>
        <p:spPr>
          <a:xfrm rot="12960000">
            <a:off x="813448" y="2156007"/>
            <a:ext cx="3680274" cy="3900753"/>
          </a:xfrm>
          <a:prstGeom prst="blockArc">
            <a:avLst>
              <a:gd name="adj1" fmla="val 11904102"/>
              <a:gd name="adj2" fmla="val 16205373"/>
              <a:gd name="adj3" fmla="val 8463"/>
            </a:avLst>
          </a:prstGeom>
          <a:solidFill>
            <a:srgbClr val="CDCD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26" name="Isosceles Triangle 25"/>
          <p:cNvSpPr/>
          <p:nvPr/>
        </p:nvSpPr>
        <p:spPr>
          <a:xfrm rot="11880000" flipV="1">
            <a:off x="509079" y="3353103"/>
            <a:ext cx="704688" cy="298939"/>
          </a:xfrm>
          <a:prstGeom prst="triangle">
            <a:avLst/>
          </a:prstGeom>
          <a:solidFill>
            <a:srgbClr val="BEBEB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33" name="Block Arc 32"/>
          <p:cNvSpPr/>
          <p:nvPr/>
        </p:nvSpPr>
        <p:spPr>
          <a:xfrm rot="17280000">
            <a:off x="711984" y="2232207"/>
            <a:ext cx="3680274" cy="3900753"/>
          </a:xfrm>
          <a:prstGeom prst="blockArc">
            <a:avLst>
              <a:gd name="adj1" fmla="val 11904102"/>
              <a:gd name="adj2" fmla="val 16205373"/>
              <a:gd name="adj3" fmla="val 8463"/>
            </a:avLst>
          </a:prstGeom>
          <a:solidFill>
            <a:srgbClr val="BEBEB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25" name="Isosceles Triangle 24"/>
          <p:cNvSpPr/>
          <p:nvPr/>
        </p:nvSpPr>
        <p:spPr>
          <a:xfrm rot="7560000" flipV="1">
            <a:off x="1139606" y="5332550"/>
            <a:ext cx="704688" cy="298939"/>
          </a:xfrm>
          <a:prstGeom prst="triangle">
            <a:avLst/>
          </a:prstGeom>
          <a:solidFill>
            <a:srgbClr val="CDCD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22" name="Isosceles Triangle 21"/>
          <p:cNvSpPr/>
          <p:nvPr/>
        </p:nvSpPr>
        <p:spPr>
          <a:xfrm rot="14040000">
            <a:off x="3246518" y="5352441"/>
            <a:ext cx="704688" cy="298939"/>
          </a:xfrm>
          <a:prstGeom prst="triangle">
            <a:avLst/>
          </a:prstGeom>
          <a:solidFill>
            <a:srgbClr val="DCDCD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21" name="Isosceles Triangle 20"/>
          <p:cNvSpPr/>
          <p:nvPr/>
        </p:nvSpPr>
        <p:spPr>
          <a:xfrm rot="9720000">
            <a:off x="3850831" y="3387343"/>
            <a:ext cx="704688" cy="298939"/>
          </a:xfrm>
          <a:prstGeom prst="triangle">
            <a:avLst/>
          </a:prstGeom>
          <a:solidFill>
            <a:srgbClr val="F0F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36" name="TextBox 35"/>
          <p:cNvSpPr txBox="1"/>
          <p:nvPr/>
        </p:nvSpPr>
        <p:spPr>
          <a:xfrm rot="6186456">
            <a:off x="3030855" y="3996605"/>
            <a:ext cx="1554080" cy="901270"/>
          </a:xfrm>
          <a:prstGeom prst="rect">
            <a:avLst/>
          </a:prstGeom>
          <a:noFill/>
          <a:ln>
            <a:noFill/>
          </a:ln>
        </p:spPr>
        <p:txBody>
          <a:bodyPr wrap="none" lIns="0" tIns="0" rIns="0" bIns="0" rtlCol="0" anchor="ctr">
            <a:prstTxWarp prst="textArchUp">
              <a:avLst>
                <a:gd name="adj" fmla="val 13367495"/>
              </a:avLst>
            </a:prstTxWarp>
            <a:noAutofit/>
          </a:bodyPr>
          <a:lstStyle/>
          <a:p>
            <a:pPr algn="ctr">
              <a:buClr>
                <a:schemeClr val="accent2"/>
              </a:buClr>
              <a:buSzPct val="70000"/>
            </a:pPr>
            <a:r>
              <a:rPr lang="fr-CA" sz="1000" b="1" dirty="0">
                <a:latin typeface="EYInterstate Light" panose="02000506000000020004" pitchFamily="2" charset="0"/>
              </a:rPr>
              <a:t>Rémunération des employés</a:t>
            </a:r>
          </a:p>
        </p:txBody>
      </p:sp>
      <p:sp>
        <p:nvSpPr>
          <p:cNvPr id="38" name="TextBox 37"/>
          <p:cNvSpPr txBox="1"/>
          <p:nvPr/>
        </p:nvSpPr>
        <p:spPr>
          <a:xfrm>
            <a:off x="1804382" y="5431845"/>
            <a:ext cx="1554080" cy="449362"/>
          </a:xfrm>
          <a:prstGeom prst="rect">
            <a:avLst/>
          </a:prstGeom>
          <a:noFill/>
          <a:ln>
            <a:noFill/>
          </a:ln>
        </p:spPr>
        <p:txBody>
          <a:bodyPr wrap="none" lIns="0" tIns="0" rIns="0" bIns="0" rtlCol="0" anchor="ctr">
            <a:prstTxWarp prst="textArchDown">
              <a:avLst/>
            </a:prstTxWarp>
            <a:noAutofit/>
          </a:bodyPr>
          <a:lstStyle/>
          <a:p>
            <a:pPr algn="ctr">
              <a:buClr>
                <a:schemeClr val="accent2"/>
              </a:buClr>
              <a:buSzPct val="70000"/>
            </a:pPr>
            <a:r>
              <a:rPr lang="fr-CA" sz="1000" b="1" dirty="0">
                <a:latin typeface="EYInterstate Light" panose="02000506000000020004" pitchFamily="2" charset="0"/>
              </a:rPr>
              <a:t>Rendement et perfectionnement</a:t>
            </a:r>
          </a:p>
        </p:txBody>
      </p:sp>
      <p:sp>
        <p:nvSpPr>
          <p:cNvPr id="39" name="TextBox 38"/>
          <p:cNvSpPr txBox="1"/>
          <p:nvPr/>
        </p:nvSpPr>
        <p:spPr>
          <a:xfrm rot="15314765">
            <a:off x="491676" y="3950380"/>
            <a:ext cx="1554080" cy="901270"/>
          </a:xfrm>
          <a:prstGeom prst="rect">
            <a:avLst/>
          </a:prstGeom>
          <a:noFill/>
          <a:ln>
            <a:noFill/>
          </a:ln>
        </p:spPr>
        <p:txBody>
          <a:bodyPr wrap="none" lIns="0" tIns="0" rIns="0" bIns="0" rtlCol="0" anchor="ctr">
            <a:prstTxWarp prst="textArchUp">
              <a:avLst>
                <a:gd name="adj" fmla="val 13367495"/>
              </a:avLst>
            </a:prstTxWarp>
            <a:noAutofit/>
          </a:bodyPr>
          <a:lstStyle/>
          <a:p>
            <a:pPr algn="ctr">
              <a:buClr>
                <a:schemeClr val="accent2"/>
              </a:buClr>
              <a:buSzPct val="70000"/>
            </a:pPr>
            <a:r>
              <a:rPr lang="fr-CA" sz="1000" b="1" dirty="0">
                <a:latin typeface="EYInterstate Light" panose="02000506000000020004" pitchFamily="2" charset="0"/>
              </a:rPr>
              <a:t>Départ</a:t>
            </a:r>
          </a:p>
        </p:txBody>
      </p:sp>
      <p:sp>
        <p:nvSpPr>
          <p:cNvPr id="41" name="TextBox 40"/>
          <p:cNvSpPr txBox="1"/>
          <p:nvPr/>
        </p:nvSpPr>
        <p:spPr>
          <a:xfrm>
            <a:off x="443725" y="2026703"/>
            <a:ext cx="2099999" cy="542386"/>
          </a:xfrm>
          <a:prstGeom prst="rect">
            <a:avLst/>
          </a:prstGeom>
          <a:noFill/>
          <a:ln>
            <a:noFill/>
          </a:ln>
        </p:spPr>
        <p:txBody>
          <a:bodyPr wrap="none" lIns="0" tIns="0" rIns="0" bIns="0" rtlCol="0" anchor="ctr">
            <a:noAutofit/>
          </a:bodyPr>
          <a:lstStyle/>
          <a:p>
            <a:pPr algn="ctr">
              <a:buClr>
                <a:schemeClr val="accent2"/>
              </a:buClr>
              <a:buSzPct val="70000"/>
            </a:pPr>
            <a:r>
              <a:rPr lang="fr-CA" sz="1000" b="1" dirty="0">
                <a:solidFill>
                  <a:schemeClr val="tx2"/>
                </a:solidFill>
                <a:latin typeface="EYInterstate Light" panose="02000506000000020004" pitchFamily="2" charset="0"/>
              </a:rPr>
              <a:t>Recrutement et embauche</a:t>
            </a:r>
          </a:p>
        </p:txBody>
      </p:sp>
      <p:sp>
        <p:nvSpPr>
          <p:cNvPr id="35" name="Rectangle 34"/>
          <p:cNvSpPr/>
          <p:nvPr/>
        </p:nvSpPr>
        <p:spPr>
          <a:xfrm>
            <a:off x="5346097" y="2062474"/>
            <a:ext cx="2295949" cy="1069523"/>
          </a:xfrm>
          <a:prstGeom prst="rect">
            <a:avLst/>
          </a:prstGeom>
        </p:spPr>
        <p:txBody>
          <a:bodyPr wrap="square">
            <a:spAutoFit/>
          </a:bodyPr>
          <a:lstStyle/>
          <a:p>
            <a:pPr algn="ctr">
              <a:lnSpc>
                <a:spcPct val="90000"/>
              </a:lnSpc>
              <a:spcBef>
                <a:spcPts val="300"/>
              </a:spcBef>
              <a:buClr>
                <a:srgbClr val="E60F2D"/>
              </a:buClr>
              <a:buSzPct val="60000"/>
              <a:defRPr/>
            </a:pPr>
            <a:r>
              <a:rPr lang="fr-CA" sz="1200" b="1" dirty="0">
                <a:latin typeface="EYInterstate Light" panose="02000506000000020004" pitchFamily="2" charset="0"/>
              </a:rPr>
              <a:t>RECRUTEMENT ET EMBAUCHE</a:t>
            </a:r>
          </a:p>
          <a:p>
            <a:pPr>
              <a:lnSpc>
                <a:spcPct val="90000"/>
              </a:lnSpc>
              <a:spcBef>
                <a:spcPts val="300"/>
              </a:spcBef>
              <a:buClr>
                <a:srgbClr val="E60F2D"/>
              </a:buClr>
              <a:buSzPct val="60000"/>
              <a:defRPr/>
            </a:pPr>
            <a:endParaRPr lang="fr-CA" sz="200" b="1" dirty="0">
              <a:latin typeface="EYInterstate Light" panose="02000506000000020004" pitchFamily="2" charset="0"/>
            </a:endParaRPr>
          </a:p>
          <a:p>
            <a:pPr marL="236538" indent="-236538">
              <a:lnSpc>
                <a:spcPct val="90000"/>
              </a:lnSpc>
              <a:spcBef>
                <a:spcPts val="300"/>
              </a:spcBef>
              <a:buClr>
                <a:srgbClr val="E60F2D"/>
              </a:buClr>
              <a:buSzPct val="60000"/>
              <a:buFont typeface="Arial" pitchFamily="34" charset="0"/>
              <a:buChar char="►"/>
              <a:defRPr/>
            </a:pPr>
            <a:r>
              <a:rPr lang="fr-CA" sz="1200" dirty="0">
                <a:latin typeface="EYInterstate Light" panose="02000506000000020004" pitchFamily="2" charset="0"/>
                <a:cs typeface="Arial" pitchFamily="34" charset="0"/>
              </a:rPr>
              <a:t>Gérer le recrutement</a:t>
            </a:r>
          </a:p>
          <a:p>
            <a:pPr marL="236538" indent="-236538">
              <a:lnSpc>
                <a:spcPct val="90000"/>
              </a:lnSpc>
              <a:spcBef>
                <a:spcPts val="300"/>
              </a:spcBef>
              <a:buClr>
                <a:srgbClr val="E60F2D"/>
              </a:buClr>
              <a:buSzPct val="60000"/>
              <a:buFont typeface="Arial" pitchFamily="34" charset="0"/>
              <a:buChar char="►"/>
              <a:defRPr/>
            </a:pPr>
            <a:r>
              <a:rPr lang="fr-CA" sz="1200" dirty="0">
                <a:latin typeface="EYInterstate Light" panose="02000506000000020004" pitchFamily="2" charset="0"/>
                <a:cs typeface="Arial" pitchFamily="34" charset="0"/>
              </a:rPr>
              <a:t>Gérer l’embauche, l’arrivée et l’intégration </a:t>
            </a:r>
          </a:p>
        </p:txBody>
      </p:sp>
      <p:sp>
        <p:nvSpPr>
          <p:cNvPr id="51" name="Rectangle 50"/>
          <p:cNvSpPr/>
          <p:nvPr/>
        </p:nvSpPr>
        <p:spPr>
          <a:xfrm>
            <a:off x="5407523" y="3217213"/>
            <a:ext cx="2234524" cy="2348335"/>
          </a:xfrm>
          <a:prstGeom prst="rect">
            <a:avLst/>
          </a:prstGeom>
        </p:spPr>
        <p:txBody>
          <a:bodyPr wrap="square">
            <a:spAutoFit/>
          </a:bodyPr>
          <a:lstStyle/>
          <a:p>
            <a:pPr>
              <a:lnSpc>
                <a:spcPct val="90000"/>
              </a:lnSpc>
              <a:spcBef>
                <a:spcPts val="300"/>
              </a:spcBef>
              <a:buClr>
                <a:srgbClr val="E60F2D"/>
              </a:buClr>
              <a:buSzPct val="60000"/>
              <a:defRPr/>
            </a:pPr>
            <a:r>
              <a:rPr lang="fr-CA" sz="1200" b="1" dirty="0">
                <a:latin typeface="EYInterstate Light" panose="02000506000000020004" pitchFamily="2" charset="0"/>
              </a:rPr>
              <a:t>GÉRER LES DONÉES DES EMPLOYÉS ET DE L’ORGANISATION</a:t>
            </a:r>
          </a:p>
          <a:p>
            <a:pPr>
              <a:lnSpc>
                <a:spcPct val="90000"/>
              </a:lnSpc>
              <a:spcBef>
                <a:spcPts val="300"/>
              </a:spcBef>
              <a:buClr>
                <a:srgbClr val="E60F2D"/>
              </a:buClr>
              <a:buSzPct val="60000"/>
              <a:defRPr/>
            </a:pPr>
            <a:endParaRPr lang="fr-CA" sz="200" b="1" dirty="0">
              <a:latin typeface="EYInterstate Light" panose="02000506000000020004" pitchFamily="2" charset="0"/>
            </a:endParaRPr>
          </a:p>
          <a:p>
            <a:pPr marL="236538" indent="-236538">
              <a:lnSpc>
                <a:spcPct val="90000"/>
              </a:lnSpc>
              <a:spcBef>
                <a:spcPts val="300"/>
              </a:spcBef>
              <a:buClr>
                <a:srgbClr val="E60F2D"/>
              </a:buClr>
              <a:buSzPct val="60000"/>
              <a:buFont typeface="Arial" pitchFamily="34" charset="0"/>
              <a:buChar char="►"/>
              <a:defRPr/>
            </a:pPr>
            <a:r>
              <a:rPr lang="fr-CA" sz="1200" dirty="0">
                <a:latin typeface="EYInterstate Light" panose="02000506000000020004" pitchFamily="2" charset="0"/>
                <a:cs typeface="Arial" pitchFamily="34" charset="0"/>
              </a:rPr>
              <a:t>Administrer les données des employés </a:t>
            </a:r>
          </a:p>
          <a:p>
            <a:pPr marL="236538" indent="-236538">
              <a:lnSpc>
                <a:spcPct val="90000"/>
              </a:lnSpc>
              <a:spcBef>
                <a:spcPts val="300"/>
              </a:spcBef>
              <a:buClr>
                <a:srgbClr val="E60F2D"/>
              </a:buClr>
              <a:buSzPct val="60000"/>
              <a:buFont typeface="Arial" pitchFamily="34" charset="0"/>
              <a:buChar char="►"/>
              <a:defRPr/>
            </a:pPr>
            <a:r>
              <a:rPr lang="fr-CA" sz="1200" dirty="0">
                <a:latin typeface="EYInterstate Light" panose="02000506000000020004" pitchFamily="2" charset="0"/>
                <a:cs typeface="Arial" pitchFamily="34" charset="0"/>
              </a:rPr>
              <a:t>Gérer l’organisation</a:t>
            </a:r>
            <a:br>
              <a:rPr lang="fr-CA" sz="1200" dirty="0">
                <a:latin typeface="EYInterstate Light" panose="02000506000000020004" pitchFamily="2" charset="0"/>
                <a:cs typeface="Arial" pitchFamily="34" charset="0"/>
              </a:rPr>
            </a:br>
            <a:r>
              <a:rPr lang="fr-CA" sz="1200" dirty="0">
                <a:latin typeface="EYInterstate Light" panose="02000506000000020004" pitchFamily="2" charset="0"/>
                <a:cs typeface="Arial" pitchFamily="34" charset="0"/>
              </a:rPr>
              <a:t>et les postes </a:t>
            </a:r>
          </a:p>
          <a:p>
            <a:pPr marL="236538" indent="-236538">
              <a:lnSpc>
                <a:spcPct val="90000"/>
              </a:lnSpc>
              <a:spcBef>
                <a:spcPts val="300"/>
              </a:spcBef>
              <a:buClr>
                <a:srgbClr val="E60F2D"/>
              </a:buClr>
              <a:buSzPct val="60000"/>
              <a:buFont typeface="Arial" pitchFamily="34" charset="0"/>
              <a:buChar char="►"/>
              <a:defRPr/>
            </a:pPr>
            <a:r>
              <a:rPr lang="fr-CA" sz="1200" dirty="0">
                <a:latin typeface="EYInterstate Light" panose="02000506000000020004" pitchFamily="2" charset="0"/>
                <a:cs typeface="Arial" pitchFamily="34" charset="0"/>
              </a:rPr>
              <a:t>Gérer la planification de l’effectif</a:t>
            </a:r>
          </a:p>
          <a:p>
            <a:pPr marL="236538" indent="-236538">
              <a:lnSpc>
                <a:spcPct val="90000"/>
              </a:lnSpc>
              <a:spcBef>
                <a:spcPts val="300"/>
              </a:spcBef>
              <a:buClr>
                <a:srgbClr val="E60F2D"/>
              </a:buClr>
              <a:buSzPct val="60000"/>
              <a:buFont typeface="Arial" pitchFamily="34" charset="0"/>
              <a:buChar char="►"/>
              <a:defRPr/>
            </a:pPr>
            <a:r>
              <a:rPr lang="fr-CA" sz="1200" dirty="0">
                <a:latin typeface="EYInterstate Light" panose="02000506000000020004" pitchFamily="2" charset="0"/>
                <a:cs typeface="Arial" pitchFamily="34" charset="0"/>
              </a:rPr>
              <a:t>Rémunération et récompenses</a:t>
            </a:r>
          </a:p>
          <a:p>
            <a:pPr marL="236538" indent="-236538">
              <a:lnSpc>
                <a:spcPct val="90000"/>
              </a:lnSpc>
              <a:spcBef>
                <a:spcPts val="300"/>
              </a:spcBef>
              <a:buClr>
                <a:srgbClr val="E60F2D"/>
              </a:buClr>
              <a:buSzPct val="60000"/>
              <a:buFont typeface="Arial" pitchFamily="34" charset="0"/>
              <a:buChar char="►"/>
              <a:defRPr/>
            </a:pPr>
            <a:r>
              <a:rPr lang="fr-CA" sz="1200" dirty="0">
                <a:latin typeface="EYInterstate Light" panose="02000506000000020004" pitchFamily="2" charset="0"/>
                <a:cs typeface="Arial" pitchFamily="34" charset="0"/>
              </a:rPr>
              <a:t>Classification </a:t>
            </a:r>
          </a:p>
        </p:txBody>
      </p:sp>
      <p:sp>
        <p:nvSpPr>
          <p:cNvPr id="52" name="Rectangle 51"/>
          <p:cNvSpPr/>
          <p:nvPr/>
        </p:nvSpPr>
        <p:spPr>
          <a:xfrm>
            <a:off x="5346097" y="5597913"/>
            <a:ext cx="2295949" cy="1107996"/>
          </a:xfrm>
          <a:prstGeom prst="rect">
            <a:avLst/>
          </a:prstGeom>
          <a:solidFill>
            <a:srgbClr val="F0F0F0"/>
          </a:solidFill>
        </p:spPr>
        <p:txBody>
          <a:bodyPr wrap="square">
            <a:spAutoFit/>
          </a:bodyPr>
          <a:lstStyle/>
          <a:p>
            <a:pPr algn="ctr">
              <a:lnSpc>
                <a:spcPct val="90000"/>
              </a:lnSpc>
              <a:spcBef>
                <a:spcPts val="300"/>
              </a:spcBef>
              <a:buClr>
                <a:srgbClr val="E60F2D"/>
              </a:buClr>
              <a:buSzPct val="60000"/>
              <a:defRPr/>
            </a:pPr>
            <a:r>
              <a:rPr lang="fr-CA" sz="1200" b="1" dirty="0">
                <a:latin typeface="EYInterstate Light" panose="02000506000000020004" pitchFamily="2" charset="0"/>
              </a:rPr>
              <a:t>RÉMUNÉRATION DES EMPLOYÉS</a:t>
            </a:r>
          </a:p>
          <a:p>
            <a:pPr>
              <a:lnSpc>
                <a:spcPct val="90000"/>
              </a:lnSpc>
              <a:spcBef>
                <a:spcPts val="300"/>
              </a:spcBef>
              <a:buClr>
                <a:srgbClr val="E60F2D"/>
              </a:buClr>
              <a:buSzPct val="60000"/>
              <a:defRPr/>
            </a:pPr>
            <a:endParaRPr lang="fr-CA" sz="200" b="1" dirty="0">
              <a:latin typeface="EYInterstate Light" panose="02000506000000020004" pitchFamily="2" charset="0"/>
            </a:endParaRPr>
          </a:p>
          <a:p>
            <a:pPr marL="236538" indent="-236538">
              <a:lnSpc>
                <a:spcPct val="90000"/>
              </a:lnSpc>
              <a:spcBef>
                <a:spcPts val="300"/>
              </a:spcBef>
              <a:buClr>
                <a:srgbClr val="E60F2D"/>
              </a:buClr>
              <a:buSzPct val="60000"/>
              <a:buFont typeface="Arial" pitchFamily="34" charset="0"/>
              <a:buChar char="►"/>
              <a:defRPr/>
            </a:pPr>
            <a:r>
              <a:rPr lang="fr-CA" sz="1200" dirty="0">
                <a:latin typeface="EYInterstate Light" panose="02000506000000020004" pitchFamily="2" charset="0"/>
                <a:cs typeface="Arial" pitchFamily="34" charset="0"/>
              </a:rPr>
              <a:t>Gérer la rémunération </a:t>
            </a:r>
          </a:p>
          <a:p>
            <a:pPr marL="236538" indent="-236538">
              <a:lnSpc>
                <a:spcPct val="90000"/>
              </a:lnSpc>
              <a:spcBef>
                <a:spcPts val="300"/>
              </a:spcBef>
              <a:buClr>
                <a:srgbClr val="E60F2D"/>
              </a:buClr>
              <a:buSzPct val="60000"/>
              <a:buFont typeface="Arial" pitchFamily="34" charset="0"/>
              <a:buChar char="►"/>
              <a:defRPr/>
            </a:pPr>
            <a:r>
              <a:rPr lang="fr-CA" sz="1200" dirty="0">
                <a:latin typeface="EYInterstate Light" panose="02000506000000020004" pitchFamily="2" charset="0"/>
                <a:cs typeface="Arial" pitchFamily="34" charset="0"/>
              </a:rPr>
              <a:t>Gérer la paie</a:t>
            </a:r>
          </a:p>
          <a:p>
            <a:pPr marL="236538" indent="-236538">
              <a:lnSpc>
                <a:spcPct val="90000"/>
              </a:lnSpc>
              <a:spcBef>
                <a:spcPts val="300"/>
              </a:spcBef>
              <a:buClr>
                <a:srgbClr val="E60F2D"/>
              </a:buClr>
              <a:buSzPct val="60000"/>
              <a:buFont typeface="Arial" pitchFamily="34" charset="0"/>
              <a:buChar char="►"/>
              <a:defRPr/>
            </a:pPr>
            <a:r>
              <a:rPr lang="fr-CA" sz="1200" dirty="0">
                <a:latin typeface="EYInterstate Light" panose="02000506000000020004" pitchFamily="2" charset="0"/>
                <a:cs typeface="Arial" pitchFamily="34" charset="0"/>
              </a:rPr>
              <a:t>Gérer le temps</a:t>
            </a:r>
          </a:p>
        </p:txBody>
      </p:sp>
      <p:sp>
        <p:nvSpPr>
          <p:cNvPr id="53" name="Rectangle 52"/>
          <p:cNvSpPr/>
          <p:nvPr/>
        </p:nvSpPr>
        <p:spPr>
          <a:xfrm>
            <a:off x="8630441" y="2027780"/>
            <a:ext cx="2334739" cy="1811265"/>
          </a:xfrm>
          <a:prstGeom prst="rect">
            <a:avLst/>
          </a:prstGeom>
          <a:solidFill>
            <a:srgbClr val="F0F0F0"/>
          </a:solidFill>
        </p:spPr>
        <p:txBody>
          <a:bodyPr wrap="square">
            <a:spAutoFit/>
          </a:bodyPr>
          <a:lstStyle/>
          <a:p>
            <a:pPr algn="ctr">
              <a:lnSpc>
                <a:spcPct val="90000"/>
              </a:lnSpc>
              <a:spcBef>
                <a:spcPts val="300"/>
              </a:spcBef>
              <a:buClr>
                <a:srgbClr val="E60F2D"/>
              </a:buClr>
              <a:buSzPct val="60000"/>
              <a:defRPr/>
            </a:pPr>
            <a:r>
              <a:rPr lang="fr-CA" sz="1200" b="1" dirty="0">
                <a:latin typeface="EYInterstate Light" panose="02000506000000020004" pitchFamily="2" charset="0"/>
              </a:rPr>
              <a:t>RENDEMENT ET PERFECTIONNEMENT</a:t>
            </a:r>
          </a:p>
          <a:p>
            <a:pPr algn="ctr">
              <a:lnSpc>
                <a:spcPct val="90000"/>
              </a:lnSpc>
              <a:spcBef>
                <a:spcPts val="300"/>
              </a:spcBef>
              <a:buClr>
                <a:srgbClr val="E60F2D"/>
              </a:buClr>
              <a:buSzPct val="60000"/>
              <a:defRPr/>
            </a:pPr>
            <a:endParaRPr lang="fr-CA" sz="200" b="1" dirty="0">
              <a:latin typeface="EYInterstate Light" panose="02000506000000020004" pitchFamily="2" charset="0"/>
            </a:endParaRPr>
          </a:p>
          <a:p>
            <a:pPr marL="236538" indent="-236538">
              <a:lnSpc>
                <a:spcPct val="90000"/>
              </a:lnSpc>
              <a:spcBef>
                <a:spcPts val="300"/>
              </a:spcBef>
              <a:buClr>
                <a:srgbClr val="E60F2D"/>
              </a:buClr>
              <a:buSzPct val="60000"/>
              <a:buFont typeface="Arial" pitchFamily="34" charset="0"/>
              <a:buChar char="►"/>
              <a:defRPr/>
            </a:pPr>
            <a:r>
              <a:rPr lang="fr-CA" sz="1200" dirty="0">
                <a:latin typeface="EYInterstate Light" panose="02000506000000020004" pitchFamily="2" charset="0"/>
                <a:cs typeface="Arial" pitchFamily="34" charset="0"/>
              </a:rPr>
              <a:t>Gérer la formation et le perfectionnement des employés</a:t>
            </a:r>
          </a:p>
          <a:p>
            <a:pPr marL="236538" indent="-236538">
              <a:lnSpc>
                <a:spcPct val="90000"/>
              </a:lnSpc>
              <a:spcBef>
                <a:spcPts val="300"/>
              </a:spcBef>
              <a:buClr>
                <a:srgbClr val="E60F2D"/>
              </a:buClr>
              <a:buSzPct val="60000"/>
              <a:buFont typeface="Arial" pitchFamily="34" charset="0"/>
              <a:buChar char="►"/>
              <a:defRPr/>
            </a:pPr>
            <a:r>
              <a:rPr lang="fr-CA" sz="1200" dirty="0">
                <a:latin typeface="EYInterstate Light" panose="02000506000000020004" pitchFamily="2" charset="0"/>
                <a:cs typeface="Arial" pitchFamily="34" charset="0"/>
              </a:rPr>
              <a:t>Gérer le rendement</a:t>
            </a:r>
          </a:p>
          <a:p>
            <a:pPr marL="236538" indent="-236538">
              <a:lnSpc>
                <a:spcPct val="90000"/>
              </a:lnSpc>
              <a:spcBef>
                <a:spcPts val="300"/>
              </a:spcBef>
              <a:buClr>
                <a:srgbClr val="E60F2D"/>
              </a:buClr>
              <a:buSzPct val="60000"/>
              <a:buFont typeface="Arial" pitchFamily="34" charset="0"/>
              <a:buChar char="►"/>
              <a:defRPr/>
            </a:pPr>
            <a:r>
              <a:rPr lang="fr-CA" sz="1200" dirty="0">
                <a:latin typeface="EYInterstate Light" panose="02000506000000020004" pitchFamily="2" charset="0"/>
                <a:cs typeface="Arial" pitchFamily="34" charset="0"/>
              </a:rPr>
              <a:t>Gérer les compétences</a:t>
            </a:r>
          </a:p>
          <a:p>
            <a:pPr marL="236538" indent="-236538">
              <a:lnSpc>
                <a:spcPct val="90000"/>
              </a:lnSpc>
              <a:spcBef>
                <a:spcPts val="300"/>
              </a:spcBef>
              <a:buClr>
                <a:srgbClr val="E60F2D"/>
              </a:buClr>
              <a:buSzPct val="60000"/>
              <a:buFont typeface="Arial" pitchFamily="34" charset="0"/>
              <a:buChar char="►"/>
              <a:defRPr/>
            </a:pPr>
            <a:r>
              <a:rPr lang="fr-CA" sz="1200" dirty="0">
                <a:latin typeface="EYInterstate Light" panose="02000506000000020004" pitchFamily="2" charset="0"/>
                <a:cs typeface="Arial" pitchFamily="34" charset="0"/>
              </a:rPr>
              <a:t>Gérer les carrières et la planification de la relève</a:t>
            </a:r>
          </a:p>
        </p:txBody>
      </p:sp>
      <p:sp>
        <p:nvSpPr>
          <p:cNvPr id="59" name="Rectangle 58"/>
          <p:cNvSpPr/>
          <p:nvPr/>
        </p:nvSpPr>
        <p:spPr>
          <a:xfrm>
            <a:off x="8630441" y="3939443"/>
            <a:ext cx="2334739" cy="903324"/>
          </a:xfrm>
          <a:prstGeom prst="rect">
            <a:avLst/>
          </a:prstGeom>
          <a:solidFill>
            <a:srgbClr val="F0F0F0"/>
          </a:solidFill>
        </p:spPr>
        <p:txBody>
          <a:bodyPr wrap="square">
            <a:spAutoFit/>
          </a:bodyPr>
          <a:lstStyle/>
          <a:p>
            <a:pPr algn="ctr">
              <a:lnSpc>
                <a:spcPct val="90000"/>
              </a:lnSpc>
              <a:spcBef>
                <a:spcPts val="300"/>
              </a:spcBef>
              <a:buClr>
                <a:srgbClr val="E60F2D"/>
              </a:buClr>
              <a:buSzPct val="60000"/>
              <a:defRPr/>
            </a:pPr>
            <a:r>
              <a:rPr lang="fr-CA" sz="1200" b="1" dirty="0">
                <a:latin typeface="EYInterstate Light" panose="02000506000000020004" pitchFamily="2" charset="0"/>
              </a:rPr>
              <a:t>DÉPART</a:t>
            </a:r>
          </a:p>
          <a:p>
            <a:pPr>
              <a:lnSpc>
                <a:spcPct val="90000"/>
              </a:lnSpc>
              <a:spcBef>
                <a:spcPts val="300"/>
              </a:spcBef>
              <a:buClr>
                <a:srgbClr val="E60F2D"/>
              </a:buClr>
              <a:buSzPct val="60000"/>
              <a:defRPr/>
            </a:pPr>
            <a:endParaRPr lang="fr-CA" sz="200" b="1" dirty="0">
              <a:latin typeface="EYInterstate Light" panose="02000506000000020004" pitchFamily="2" charset="0"/>
            </a:endParaRPr>
          </a:p>
          <a:p>
            <a:pPr marL="236538" indent="-236538">
              <a:lnSpc>
                <a:spcPct val="90000"/>
              </a:lnSpc>
              <a:spcBef>
                <a:spcPts val="300"/>
              </a:spcBef>
              <a:buClr>
                <a:srgbClr val="E60F2D"/>
              </a:buClr>
              <a:buSzPct val="60000"/>
              <a:buFont typeface="Arial" pitchFamily="34" charset="0"/>
              <a:buChar char="►"/>
              <a:defRPr/>
            </a:pPr>
            <a:r>
              <a:rPr lang="fr-CA" sz="1200" dirty="0">
                <a:latin typeface="EYInterstate Light" panose="02000506000000020004" pitchFamily="2" charset="0"/>
                <a:cs typeface="Arial" pitchFamily="34" charset="0"/>
              </a:rPr>
              <a:t>Gérer le départ des employés </a:t>
            </a:r>
          </a:p>
          <a:p>
            <a:pPr marL="236538" indent="-236538">
              <a:lnSpc>
                <a:spcPct val="90000"/>
              </a:lnSpc>
              <a:spcBef>
                <a:spcPts val="300"/>
              </a:spcBef>
              <a:buClr>
                <a:srgbClr val="E60F2D"/>
              </a:buClr>
              <a:buSzPct val="60000"/>
              <a:buFont typeface="Arial" pitchFamily="34" charset="0"/>
              <a:buChar char="►"/>
              <a:defRPr/>
            </a:pPr>
            <a:r>
              <a:rPr lang="fr-CA" sz="1200" dirty="0">
                <a:latin typeface="EYInterstate Light" panose="02000506000000020004" pitchFamily="2" charset="0"/>
                <a:cs typeface="Arial" pitchFamily="34" charset="0"/>
              </a:rPr>
              <a:t>Rajuster l’effectif</a:t>
            </a:r>
          </a:p>
        </p:txBody>
      </p:sp>
      <p:cxnSp>
        <p:nvCxnSpPr>
          <p:cNvPr id="28" name="Straight Connector 27"/>
          <p:cNvCxnSpPr/>
          <p:nvPr/>
        </p:nvCxnSpPr>
        <p:spPr>
          <a:xfrm>
            <a:off x="5407522" y="2317412"/>
            <a:ext cx="2128658" cy="0"/>
          </a:xfrm>
          <a:prstGeom prst="line">
            <a:avLst/>
          </a:prstGeom>
          <a:ln w="12700">
            <a:solidFill>
              <a:srgbClr val="E60F2D"/>
            </a:solidFill>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407523" y="3669768"/>
            <a:ext cx="2128658" cy="0"/>
          </a:xfrm>
          <a:prstGeom prst="line">
            <a:avLst/>
          </a:prstGeom>
          <a:ln w="12700">
            <a:solidFill>
              <a:srgbClr val="E60F2D"/>
            </a:solidFill>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407522" y="5859166"/>
            <a:ext cx="2128658" cy="0"/>
          </a:xfrm>
          <a:prstGeom prst="line">
            <a:avLst/>
          </a:prstGeom>
          <a:ln w="12700">
            <a:solidFill>
              <a:srgbClr val="E60F2D"/>
            </a:solidFill>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8752702" y="2451724"/>
            <a:ext cx="2128658" cy="0"/>
          </a:xfrm>
          <a:prstGeom prst="line">
            <a:avLst/>
          </a:prstGeom>
          <a:ln w="12700">
            <a:solidFill>
              <a:srgbClr val="E60F2D"/>
            </a:solidFill>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752702" y="4189084"/>
            <a:ext cx="2128658" cy="0"/>
          </a:xfrm>
          <a:prstGeom prst="line">
            <a:avLst/>
          </a:prstGeom>
          <a:ln w="12700">
            <a:solidFill>
              <a:srgbClr val="E60F2D"/>
            </a:solidFill>
            <a:tailEnd type="none"/>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2001103" y="3534832"/>
            <a:ext cx="1058760" cy="105876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49" name="TextBox 48"/>
          <p:cNvSpPr txBox="1"/>
          <p:nvPr/>
        </p:nvSpPr>
        <p:spPr>
          <a:xfrm>
            <a:off x="2053283" y="3829917"/>
            <a:ext cx="954400" cy="616707"/>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fr-CA" sz="1100" b="1" dirty="0">
                <a:solidFill>
                  <a:srgbClr val="C00000"/>
                </a:solidFill>
                <a:latin typeface="EYInterstate Light" panose="02000506000000020004" pitchFamily="2" charset="0"/>
              </a:rPr>
              <a:t>COMMISSION DE LA FONCTION PUBLIQUE </a:t>
            </a:r>
          </a:p>
        </p:txBody>
      </p:sp>
    </p:spTree>
    <p:extLst>
      <p:ext uri="{BB962C8B-B14F-4D97-AF65-F5344CB8AC3E}">
        <p14:creationId xmlns:p14="http://schemas.microsoft.com/office/powerpoint/2010/main" val="2766920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14566" y="659554"/>
            <a:ext cx="6980034" cy="400110"/>
          </a:xfrm>
          <a:prstGeom prst="rect">
            <a:avLst/>
          </a:prstGeom>
          <a:noFill/>
        </p:spPr>
        <p:txBody>
          <a:bodyPr wrap="square" lIns="0" tIns="0" rIns="0" bIns="0" rtlCol="0" anchor="t" anchorCtr="0">
            <a:spAutoFit/>
          </a:bodyPr>
          <a:lstStyle/>
          <a:p>
            <a:r>
              <a:rPr lang="fr-CA" sz="2600" spc="-20" dirty="0">
                <a:solidFill>
                  <a:srgbClr val="4B4B4B"/>
                </a:solidFill>
                <a:latin typeface="EYInterstate Light" panose="02000506000000020004" pitchFamily="2" charset="0"/>
              </a:rPr>
              <a:t>Schéma de l’expérience </a:t>
            </a:r>
          </a:p>
        </p:txBody>
      </p:sp>
      <p:grpSp>
        <p:nvGrpSpPr>
          <p:cNvPr id="261" name="Group 260"/>
          <p:cNvGrpSpPr/>
          <p:nvPr/>
        </p:nvGrpSpPr>
        <p:grpSpPr>
          <a:xfrm>
            <a:off x="-132603" y="1428456"/>
            <a:ext cx="12736134" cy="4594064"/>
            <a:chOff x="-132603" y="1428456"/>
            <a:chExt cx="12736134" cy="4594064"/>
          </a:xfrm>
        </p:grpSpPr>
        <p:sp>
          <p:nvSpPr>
            <p:cNvPr id="262" name="TextBox 261"/>
            <p:cNvSpPr txBox="1"/>
            <p:nvPr/>
          </p:nvSpPr>
          <p:spPr>
            <a:xfrm>
              <a:off x="10186956" y="1543154"/>
              <a:ext cx="1817915" cy="4320000"/>
            </a:xfrm>
            <a:prstGeom prst="rect">
              <a:avLst/>
            </a:prstGeom>
            <a:solidFill>
              <a:srgbClr val="F0F0F0"/>
            </a:solidFill>
            <a:ln>
              <a:noFill/>
            </a:ln>
          </p:spPr>
          <p:txBody>
            <a:bodyPr wrap="square" lIns="612000" tIns="360000" rIns="360000" bIns="360000" rtlCol="0" anchor="t" anchorCtr="0">
              <a:spAutoFit/>
            </a:bodyPr>
            <a:lstStyle/>
            <a:p>
              <a:pPr marL="0" marR="0" lvl="0" indent="0" defTabSz="914400" eaLnBrk="1" fontAlgn="auto" latinLnBrk="0" hangingPunct="1">
                <a:lnSpc>
                  <a:spcPct val="150000"/>
                </a:lnSpc>
                <a:spcBef>
                  <a:spcPts val="200"/>
                </a:spcBef>
                <a:spcAft>
                  <a:spcPct val="0"/>
                </a:spcAft>
                <a:buClr>
                  <a:srgbClr val="C00000"/>
                </a:buClr>
                <a:buSzTx/>
                <a:buFontTx/>
                <a:buNone/>
                <a:tabLst/>
                <a:defRPr/>
              </a:pPr>
              <a:endParaRPr kumimoji="0" lang="en-US" sz="1400" b="0" i="0" u="none" strike="noStrike" kern="0" cap="none" spc="0" normalizeH="0" baseline="0" noProof="0" dirty="0">
                <a:ln>
                  <a:noFill/>
                </a:ln>
                <a:solidFill>
                  <a:srgbClr val="DA291C"/>
                </a:solidFill>
                <a:effectLst/>
                <a:uLnTx/>
                <a:uFillTx/>
                <a:latin typeface="EYInterstate Light" panose="02000506000000020004" pitchFamily="2" charset="0"/>
                <a:ea typeface="Verdana" panose="020B0604030504040204" pitchFamily="34" charset="0"/>
                <a:cs typeface="Verdana" panose="020B0604030504040204" pitchFamily="34" charset="0"/>
              </a:endParaRPr>
            </a:p>
          </p:txBody>
        </p:sp>
        <p:sp>
          <p:nvSpPr>
            <p:cNvPr id="263" name="TextBox 262"/>
            <p:cNvSpPr txBox="1"/>
            <p:nvPr/>
          </p:nvSpPr>
          <p:spPr>
            <a:xfrm>
              <a:off x="7212445" y="1535827"/>
              <a:ext cx="2890762" cy="4320000"/>
            </a:xfrm>
            <a:prstGeom prst="rect">
              <a:avLst/>
            </a:prstGeom>
            <a:solidFill>
              <a:srgbClr val="F0F0F0"/>
            </a:solidFill>
            <a:ln>
              <a:noFill/>
            </a:ln>
          </p:spPr>
          <p:txBody>
            <a:bodyPr wrap="square" lIns="612000" tIns="360000" rIns="360000" bIns="360000" rtlCol="0" anchor="t" anchorCtr="0">
              <a:spAutoFit/>
            </a:bodyPr>
            <a:lstStyle/>
            <a:p>
              <a:pPr marL="0" marR="0" lvl="0" indent="0" defTabSz="914400" eaLnBrk="1" fontAlgn="auto" latinLnBrk="0" hangingPunct="1">
                <a:lnSpc>
                  <a:spcPct val="150000"/>
                </a:lnSpc>
                <a:spcBef>
                  <a:spcPts val="200"/>
                </a:spcBef>
                <a:spcAft>
                  <a:spcPct val="0"/>
                </a:spcAft>
                <a:buClr>
                  <a:srgbClr val="C00000"/>
                </a:buClr>
                <a:buSzTx/>
                <a:buFontTx/>
                <a:buNone/>
                <a:tabLst/>
                <a:defRPr/>
              </a:pPr>
              <a:endParaRPr kumimoji="0" lang="en-US" sz="1400" b="0" i="0" u="none" strike="noStrike" kern="0" cap="none" spc="0" normalizeH="0" baseline="0" noProof="0" dirty="0">
                <a:ln>
                  <a:noFill/>
                </a:ln>
                <a:solidFill>
                  <a:srgbClr val="DA291C"/>
                </a:solidFill>
                <a:effectLst/>
                <a:uLnTx/>
                <a:uFillTx/>
                <a:latin typeface="EYInterstate Light" panose="02000506000000020004" pitchFamily="2" charset="0"/>
                <a:ea typeface="Verdana" panose="020B0604030504040204" pitchFamily="34" charset="0"/>
                <a:cs typeface="Verdana" panose="020B0604030504040204" pitchFamily="34" charset="0"/>
              </a:endParaRPr>
            </a:p>
          </p:txBody>
        </p:sp>
        <p:sp>
          <p:nvSpPr>
            <p:cNvPr id="264" name="TextBox 263"/>
            <p:cNvSpPr txBox="1"/>
            <p:nvPr/>
          </p:nvSpPr>
          <p:spPr>
            <a:xfrm>
              <a:off x="5237106" y="1543154"/>
              <a:ext cx="1886490" cy="4320000"/>
            </a:xfrm>
            <a:prstGeom prst="rect">
              <a:avLst/>
            </a:prstGeom>
            <a:solidFill>
              <a:srgbClr val="F0F0F0"/>
            </a:solidFill>
            <a:ln>
              <a:noFill/>
            </a:ln>
          </p:spPr>
          <p:txBody>
            <a:bodyPr wrap="square" lIns="612000" tIns="360000" rIns="360000" bIns="360000" rtlCol="0" anchor="t" anchorCtr="0">
              <a:spAutoFit/>
            </a:bodyPr>
            <a:lstStyle/>
            <a:p>
              <a:pPr marL="0" marR="0" lvl="0" indent="0" defTabSz="914400" eaLnBrk="1" fontAlgn="auto" latinLnBrk="0" hangingPunct="1">
                <a:lnSpc>
                  <a:spcPct val="150000"/>
                </a:lnSpc>
                <a:spcBef>
                  <a:spcPts val="200"/>
                </a:spcBef>
                <a:spcAft>
                  <a:spcPct val="0"/>
                </a:spcAft>
                <a:buClr>
                  <a:srgbClr val="C00000"/>
                </a:buClr>
                <a:buSzTx/>
                <a:buFontTx/>
                <a:buNone/>
                <a:tabLst/>
                <a:defRPr/>
              </a:pPr>
              <a:endParaRPr kumimoji="0" lang="en-US" sz="1400" b="0" i="0" u="none" strike="noStrike" kern="0" cap="none" spc="0" normalizeH="0" baseline="0" noProof="0" dirty="0">
                <a:ln>
                  <a:noFill/>
                </a:ln>
                <a:solidFill>
                  <a:srgbClr val="DA291C"/>
                </a:solidFill>
                <a:effectLst/>
                <a:uLnTx/>
                <a:uFillTx/>
                <a:latin typeface="EYInterstate Light" panose="02000506000000020004" pitchFamily="2" charset="0"/>
                <a:ea typeface="Verdana" panose="020B0604030504040204" pitchFamily="34" charset="0"/>
                <a:cs typeface="Verdana" panose="020B0604030504040204" pitchFamily="34" charset="0"/>
              </a:endParaRPr>
            </a:p>
          </p:txBody>
        </p:sp>
        <p:sp>
          <p:nvSpPr>
            <p:cNvPr id="265" name="TextBox 264"/>
            <p:cNvSpPr txBox="1"/>
            <p:nvPr/>
          </p:nvSpPr>
          <p:spPr>
            <a:xfrm>
              <a:off x="2426040" y="1545435"/>
              <a:ext cx="2696773" cy="4320000"/>
            </a:xfrm>
            <a:prstGeom prst="rect">
              <a:avLst/>
            </a:prstGeom>
            <a:solidFill>
              <a:srgbClr val="F0F0F0"/>
            </a:solidFill>
            <a:ln>
              <a:noFill/>
            </a:ln>
          </p:spPr>
          <p:txBody>
            <a:bodyPr wrap="square" lIns="612000" tIns="360000" rIns="360000" bIns="360000" rtlCol="0" anchor="t" anchorCtr="0">
              <a:spAutoFit/>
            </a:bodyPr>
            <a:lstStyle/>
            <a:p>
              <a:pPr marL="0" marR="0" lvl="0" indent="0" defTabSz="914400" eaLnBrk="1" fontAlgn="auto" latinLnBrk="0" hangingPunct="1">
                <a:lnSpc>
                  <a:spcPct val="150000"/>
                </a:lnSpc>
                <a:spcBef>
                  <a:spcPts val="200"/>
                </a:spcBef>
                <a:spcAft>
                  <a:spcPct val="0"/>
                </a:spcAft>
                <a:buClr>
                  <a:srgbClr val="C00000"/>
                </a:buClr>
                <a:buSzTx/>
                <a:buFontTx/>
                <a:buNone/>
                <a:tabLst/>
                <a:defRPr/>
              </a:pPr>
              <a:endParaRPr kumimoji="0" lang="en-US" sz="1400" b="0" i="0" u="none" strike="noStrike" kern="0" cap="none" spc="0" normalizeH="0" baseline="0" noProof="0" dirty="0">
                <a:ln>
                  <a:noFill/>
                </a:ln>
                <a:solidFill>
                  <a:srgbClr val="DA291C"/>
                </a:solidFill>
                <a:effectLst/>
                <a:uLnTx/>
                <a:uFillTx/>
                <a:latin typeface="EYInterstate Light" panose="02000506000000020004" pitchFamily="2" charset="0"/>
                <a:ea typeface="Verdana" panose="020B0604030504040204" pitchFamily="34" charset="0"/>
                <a:cs typeface="Verdana" panose="020B0604030504040204" pitchFamily="34" charset="0"/>
              </a:endParaRPr>
            </a:p>
          </p:txBody>
        </p:sp>
        <p:sp>
          <p:nvSpPr>
            <p:cNvPr id="266" name="TextBox 265"/>
            <p:cNvSpPr txBox="1"/>
            <p:nvPr/>
          </p:nvSpPr>
          <p:spPr>
            <a:xfrm>
              <a:off x="205894" y="1535747"/>
              <a:ext cx="2097547" cy="4320000"/>
            </a:xfrm>
            <a:prstGeom prst="rect">
              <a:avLst/>
            </a:prstGeom>
            <a:solidFill>
              <a:srgbClr val="F0F0F0"/>
            </a:solidFill>
            <a:ln>
              <a:noFill/>
            </a:ln>
          </p:spPr>
          <p:txBody>
            <a:bodyPr wrap="square" lIns="612000" tIns="360000" rIns="360000" bIns="360000" rtlCol="0" anchor="t" anchorCtr="0">
              <a:spAutoFit/>
            </a:bodyPr>
            <a:lstStyle/>
            <a:p>
              <a:pPr marL="0" marR="0" lvl="0" indent="0" defTabSz="914400" eaLnBrk="1" fontAlgn="auto" latinLnBrk="0" hangingPunct="1">
                <a:lnSpc>
                  <a:spcPct val="150000"/>
                </a:lnSpc>
                <a:spcBef>
                  <a:spcPts val="200"/>
                </a:spcBef>
                <a:spcAft>
                  <a:spcPct val="0"/>
                </a:spcAft>
                <a:buClr>
                  <a:srgbClr val="C00000"/>
                </a:buClr>
                <a:buSzTx/>
                <a:buFontTx/>
                <a:buNone/>
                <a:tabLst/>
                <a:defRPr/>
              </a:pPr>
              <a:endParaRPr kumimoji="0" lang="en-US" sz="1400" b="0" i="0" u="none" strike="noStrike" kern="0" cap="none" spc="0" normalizeH="0" baseline="0" noProof="0" dirty="0">
                <a:ln>
                  <a:noFill/>
                </a:ln>
                <a:solidFill>
                  <a:srgbClr val="DA291C"/>
                </a:solidFill>
                <a:effectLst/>
                <a:uLnTx/>
                <a:uFillTx/>
                <a:latin typeface="EYInterstate Light" panose="02000506000000020004" pitchFamily="2" charset="0"/>
                <a:ea typeface="Verdana" panose="020B0604030504040204" pitchFamily="34" charset="0"/>
                <a:cs typeface="Verdana" panose="020B0604030504040204" pitchFamily="34" charset="0"/>
              </a:endParaRPr>
            </a:p>
          </p:txBody>
        </p:sp>
        <p:grpSp>
          <p:nvGrpSpPr>
            <p:cNvPr id="267" name="Group 266"/>
            <p:cNvGrpSpPr/>
            <p:nvPr/>
          </p:nvGrpSpPr>
          <p:grpSpPr>
            <a:xfrm rot="60000">
              <a:off x="-132603" y="1428456"/>
              <a:ext cx="12452718" cy="4594064"/>
              <a:chOff x="-148698" y="1140048"/>
              <a:chExt cx="11807397" cy="4594064"/>
            </a:xfrm>
            <a:solidFill>
              <a:srgbClr val="999999"/>
            </a:solidFill>
          </p:grpSpPr>
          <p:sp>
            <p:nvSpPr>
              <p:cNvPr id="381" name="Circular Arrow 380"/>
              <p:cNvSpPr/>
              <p:nvPr/>
            </p:nvSpPr>
            <p:spPr>
              <a:xfrm rot="19198213" flipV="1">
                <a:off x="5140804" y="1258596"/>
                <a:ext cx="2993648" cy="2636981"/>
              </a:xfrm>
              <a:prstGeom prst="circularArrow">
                <a:avLst>
                  <a:gd name="adj1" fmla="val 25156"/>
                  <a:gd name="adj2" fmla="val 17697"/>
                  <a:gd name="adj3" fmla="val 17388682"/>
                  <a:gd name="adj4" fmla="val 10710798"/>
                  <a:gd name="adj5" fmla="val 12371"/>
                </a:avLst>
              </a:prstGeom>
              <a:grpFill/>
              <a:ln w="9525" cap="flat" cmpd="sng" algn="ctr">
                <a:noFill/>
                <a:prstDash val="solid"/>
              </a:ln>
              <a:effectLst/>
            </p:spPr>
            <p:txBody>
              <a:bodyPr rot="0" spcFirstLastPara="0" vertOverflow="overflow" horzOverflow="overflow" vert="horz" wrap="square" lIns="90624" tIns="45312" rIns="90624" bIns="45312" numCol="1" spcCol="0" rtlCol="0" fromWordArt="0" anchor="ctr" anchorCtr="0" forceAA="0" compatLnSpc="1">
                <a:prstTxWarp prst="textNoShape">
                  <a:avLst/>
                </a:prstTxWarp>
                <a:noAutofit/>
              </a:bodyPr>
              <a:lstStyle/>
              <a:p>
                <a:pPr marL="0" marR="0" lvl="0" indent="0" algn="ctr" defTabSz="906240" eaLnBrk="1" fontAlgn="auto" latinLnBrk="0" hangingPunct="1">
                  <a:lnSpc>
                    <a:spcPct val="100000"/>
                  </a:lnSpc>
                  <a:spcBef>
                    <a:spcPts val="0"/>
                  </a:spcBef>
                  <a:spcAft>
                    <a:spcPts val="0"/>
                  </a:spcAft>
                  <a:buClrTx/>
                  <a:buSzTx/>
                  <a:buFontTx/>
                  <a:buNone/>
                  <a:tabLst/>
                  <a:defRPr/>
                </a:pPr>
                <a:endParaRPr kumimoji="0" lang="en-US" sz="991" b="0" i="0" u="none" strike="noStrike" kern="0" cap="none" spc="0" normalizeH="0" baseline="0" noProof="0" dirty="0">
                  <a:ln>
                    <a:noFill/>
                  </a:ln>
                  <a:solidFill>
                    <a:srgbClr val="D0DCDF">
                      <a:lumMod val="10000"/>
                    </a:srgbClr>
                  </a:solidFill>
                  <a:effectLst/>
                  <a:uLnTx/>
                  <a:uFillTx/>
                  <a:latin typeface="EYInterstate" panose="02000503020000020004" pitchFamily="2" charset="0"/>
                  <a:ea typeface="+mn-ea"/>
                  <a:cs typeface="+mn-cs"/>
                </a:endParaRPr>
              </a:p>
            </p:txBody>
          </p:sp>
          <p:grpSp>
            <p:nvGrpSpPr>
              <p:cNvPr id="382" name="Group 381"/>
              <p:cNvGrpSpPr/>
              <p:nvPr/>
            </p:nvGrpSpPr>
            <p:grpSpPr>
              <a:xfrm>
                <a:off x="-148698" y="1140048"/>
                <a:ext cx="11807397" cy="4594064"/>
                <a:chOff x="-148698" y="1140048"/>
                <a:chExt cx="11807397" cy="4594064"/>
              </a:xfrm>
              <a:grpFill/>
            </p:grpSpPr>
            <p:sp>
              <p:nvSpPr>
                <p:cNvPr id="383" name="Circular Arrow 382"/>
                <p:cNvSpPr/>
                <p:nvPr/>
              </p:nvSpPr>
              <p:spPr>
                <a:xfrm rot="2271508">
                  <a:off x="-148698" y="2863211"/>
                  <a:ext cx="3323251" cy="2870901"/>
                </a:xfrm>
                <a:prstGeom prst="circularArrow">
                  <a:avLst>
                    <a:gd name="adj1" fmla="val 20814"/>
                    <a:gd name="adj2" fmla="val 17697"/>
                    <a:gd name="adj3" fmla="val 16970879"/>
                    <a:gd name="adj4" fmla="val 11038755"/>
                    <a:gd name="adj5" fmla="val 12500"/>
                  </a:avLst>
                </a:prstGeom>
                <a:grpFill/>
                <a:ln w="9525" cap="flat" cmpd="sng" algn="ctr">
                  <a:noFill/>
                  <a:prstDash val="solid"/>
                </a:ln>
                <a:effectLst/>
              </p:spPr>
              <p:txBody>
                <a:bodyPr rot="0" spcFirstLastPara="0" vertOverflow="overflow" horzOverflow="overflow" vert="horz" wrap="square" lIns="90624" tIns="45312" rIns="90624" bIns="45312" numCol="1" spcCol="0" rtlCol="0" fromWordArt="0" anchor="ctr" anchorCtr="0" forceAA="0" compatLnSpc="1">
                  <a:prstTxWarp prst="textNoShape">
                    <a:avLst/>
                  </a:prstTxWarp>
                  <a:noAutofit/>
                </a:bodyPr>
                <a:lstStyle/>
                <a:p>
                  <a:pPr marL="0" marR="0" lvl="0" indent="0" algn="ctr" defTabSz="906240" eaLnBrk="1" fontAlgn="auto" latinLnBrk="0" hangingPunct="1">
                    <a:lnSpc>
                      <a:spcPct val="100000"/>
                    </a:lnSpc>
                    <a:spcBef>
                      <a:spcPts val="0"/>
                    </a:spcBef>
                    <a:spcAft>
                      <a:spcPts val="0"/>
                    </a:spcAft>
                    <a:buClrTx/>
                    <a:buSzTx/>
                    <a:buFontTx/>
                    <a:buNone/>
                    <a:tabLst/>
                    <a:defRPr/>
                  </a:pPr>
                  <a:endParaRPr kumimoji="0" lang="en-US" sz="991" b="0" i="0" u="none" strike="noStrike" kern="0" cap="none" spc="0" normalizeH="0" baseline="0" noProof="0" dirty="0">
                    <a:ln>
                      <a:noFill/>
                    </a:ln>
                    <a:solidFill>
                      <a:srgbClr val="D0DCDF">
                        <a:lumMod val="10000"/>
                      </a:srgbClr>
                    </a:solidFill>
                    <a:effectLst/>
                    <a:uLnTx/>
                    <a:uFillTx/>
                    <a:latin typeface="EYInterstate" panose="02000503020000020004" pitchFamily="2" charset="0"/>
                    <a:ea typeface="+mn-ea"/>
                    <a:cs typeface="+mn-cs"/>
                  </a:endParaRPr>
                </a:p>
              </p:txBody>
            </p:sp>
            <p:sp>
              <p:nvSpPr>
                <p:cNvPr id="384" name="Circular Arrow 383"/>
                <p:cNvSpPr/>
                <p:nvPr/>
              </p:nvSpPr>
              <p:spPr>
                <a:xfrm rot="19198213" flipV="1">
                  <a:off x="1633787" y="1373134"/>
                  <a:ext cx="2993648" cy="2636981"/>
                </a:xfrm>
                <a:prstGeom prst="circularArrow">
                  <a:avLst>
                    <a:gd name="adj1" fmla="val 25156"/>
                    <a:gd name="adj2" fmla="val 17697"/>
                    <a:gd name="adj3" fmla="val 17388682"/>
                    <a:gd name="adj4" fmla="val 10800000"/>
                    <a:gd name="adj5" fmla="val 11735"/>
                  </a:avLst>
                </a:prstGeom>
                <a:grpFill/>
                <a:ln w="9525" cap="flat" cmpd="sng" algn="ctr">
                  <a:noFill/>
                  <a:prstDash val="solid"/>
                </a:ln>
                <a:effectLst/>
              </p:spPr>
              <p:txBody>
                <a:bodyPr rot="0" spcFirstLastPara="0" vertOverflow="overflow" horzOverflow="overflow" vert="horz" wrap="square" lIns="90624" tIns="45312" rIns="90624" bIns="45312" numCol="1" spcCol="0" rtlCol="0" fromWordArt="0" anchor="ctr" anchorCtr="0" forceAA="0" compatLnSpc="1">
                  <a:prstTxWarp prst="textNoShape">
                    <a:avLst/>
                  </a:prstTxWarp>
                  <a:noAutofit/>
                </a:bodyPr>
                <a:lstStyle/>
                <a:p>
                  <a:pPr marL="0" marR="0" lvl="0" indent="0" algn="ctr" defTabSz="906240" eaLnBrk="1" fontAlgn="auto" latinLnBrk="0" hangingPunct="1">
                    <a:lnSpc>
                      <a:spcPct val="100000"/>
                    </a:lnSpc>
                    <a:spcBef>
                      <a:spcPts val="0"/>
                    </a:spcBef>
                    <a:spcAft>
                      <a:spcPts val="0"/>
                    </a:spcAft>
                    <a:buClrTx/>
                    <a:buSzTx/>
                    <a:buFontTx/>
                    <a:buNone/>
                    <a:tabLst/>
                    <a:defRPr/>
                  </a:pPr>
                  <a:endParaRPr kumimoji="0" lang="en-US" sz="991" b="0" i="0" u="none" strike="noStrike" kern="0" cap="none" spc="0" normalizeH="0" baseline="0" noProof="0" dirty="0">
                    <a:ln>
                      <a:noFill/>
                    </a:ln>
                    <a:solidFill>
                      <a:srgbClr val="D0DCDF">
                        <a:lumMod val="10000"/>
                      </a:srgbClr>
                    </a:solidFill>
                    <a:effectLst/>
                    <a:uLnTx/>
                    <a:uFillTx/>
                    <a:latin typeface="EYInterstate" panose="02000503020000020004" pitchFamily="2" charset="0"/>
                    <a:ea typeface="+mn-ea"/>
                    <a:cs typeface="+mn-cs"/>
                  </a:endParaRPr>
                </a:p>
              </p:txBody>
            </p:sp>
            <p:sp>
              <p:nvSpPr>
                <p:cNvPr id="385" name="Circular Arrow 384"/>
                <p:cNvSpPr/>
                <p:nvPr/>
              </p:nvSpPr>
              <p:spPr>
                <a:xfrm rot="1440676">
                  <a:off x="3383548" y="2765745"/>
                  <a:ext cx="3246732" cy="2540222"/>
                </a:xfrm>
                <a:prstGeom prst="circularArrow">
                  <a:avLst>
                    <a:gd name="adj1" fmla="val 25000"/>
                    <a:gd name="adj2" fmla="val 17697"/>
                    <a:gd name="adj3" fmla="val 17735101"/>
                    <a:gd name="adj4" fmla="val 11177275"/>
                    <a:gd name="adj5" fmla="val 12153"/>
                  </a:avLst>
                </a:prstGeom>
                <a:grpFill/>
                <a:ln w="9525" cap="flat" cmpd="sng" algn="ctr">
                  <a:noFill/>
                  <a:prstDash val="solid"/>
                </a:ln>
                <a:effectLst/>
              </p:spPr>
              <p:txBody>
                <a:bodyPr rot="0" spcFirstLastPara="0" vertOverflow="overflow" horzOverflow="overflow" vert="horz" wrap="square" lIns="90624" tIns="45312" rIns="90624" bIns="45312" numCol="1" spcCol="0" rtlCol="0" fromWordArt="0" anchor="ctr" anchorCtr="0" forceAA="0" compatLnSpc="1">
                  <a:prstTxWarp prst="textNoShape">
                    <a:avLst/>
                  </a:prstTxWarp>
                  <a:noAutofit/>
                </a:bodyPr>
                <a:lstStyle/>
                <a:p>
                  <a:pPr marL="0" marR="0" lvl="0" indent="0" algn="ctr" defTabSz="906240" eaLnBrk="1" fontAlgn="auto" latinLnBrk="0" hangingPunct="1">
                    <a:lnSpc>
                      <a:spcPct val="100000"/>
                    </a:lnSpc>
                    <a:spcBef>
                      <a:spcPts val="0"/>
                    </a:spcBef>
                    <a:spcAft>
                      <a:spcPts val="0"/>
                    </a:spcAft>
                    <a:buClrTx/>
                    <a:buSzTx/>
                    <a:buFontTx/>
                    <a:buNone/>
                    <a:tabLst/>
                    <a:defRPr/>
                  </a:pPr>
                  <a:endParaRPr kumimoji="0" lang="en-US" sz="991" b="0" i="0" u="none" strike="noStrike" kern="0" cap="none" spc="0" normalizeH="0" baseline="0" noProof="0" dirty="0">
                    <a:ln>
                      <a:noFill/>
                    </a:ln>
                    <a:solidFill>
                      <a:srgbClr val="D0DCDF">
                        <a:lumMod val="10000"/>
                      </a:srgbClr>
                    </a:solidFill>
                    <a:effectLst/>
                    <a:uLnTx/>
                    <a:uFillTx/>
                    <a:latin typeface="EYInterstate" panose="02000503020000020004" pitchFamily="2" charset="0"/>
                    <a:ea typeface="+mn-ea"/>
                    <a:cs typeface="+mn-cs"/>
                  </a:endParaRPr>
                </a:p>
              </p:txBody>
            </p:sp>
            <p:sp>
              <p:nvSpPr>
                <p:cNvPr id="386" name="Circular Arrow 385"/>
                <p:cNvSpPr/>
                <p:nvPr/>
              </p:nvSpPr>
              <p:spPr>
                <a:xfrm rot="1440676">
                  <a:off x="6831685" y="2667031"/>
                  <a:ext cx="3246732" cy="2540222"/>
                </a:xfrm>
                <a:prstGeom prst="circularArrow">
                  <a:avLst>
                    <a:gd name="adj1" fmla="val 25000"/>
                    <a:gd name="adj2" fmla="val 17697"/>
                    <a:gd name="adj3" fmla="val 17735101"/>
                    <a:gd name="adj4" fmla="val 10800000"/>
                    <a:gd name="adj5" fmla="val 12500"/>
                  </a:avLst>
                </a:prstGeom>
                <a:grpFill/>
                <a:ln w="9525" cap="flat" cmpd="sng" algn="ctr">
                  <a:noFill/>
                  <a:prstDash val="solid"/>
                </a:ln>
                <a:effectLst/>
              </p:spPr>
              <p:txBody>
                <a:bodyPr rot="0" spcFirstLastPara="0" vertOverflow="overflow" horzOverflow="overflow" vert="horz" wrap="square" lIns="90624" tIns="45312" rIns="90624" bIns="45312" numCol="1" spcCol="0" rtlCol="0" fromWordArt="0" anchor="ctr" anchorCtr="0" forceAA="0" compatLnSpc="1">
                  <a:prstTxWarp prst="textNoShape">
                    <a:avLst/>
                  </a:prstTxWarp>
                  <a:noAutofit/>
                </a:bodyPr>
                <a:lstStyle/>
                <a:p>
                  <a:pPr marL="0" marR="0" lvl="0" indent="0" algn="ctr" defTabSz="906240" eaLnBrk="1" fontAlgn="auto" latinLnBrk="0" hangingPunct="1">
                    <a:lnSpc>
                      <a:spcPct val="100000"/>
                    </a:lnSpc>
                    <a:spcBef>
                      <a:spcPts val="0"/>
                    </a:spcBef>
                    <a:spcAft>
                      <a:spcPts val="0"/>
                    </a:spcAft>
                    <a:buClrTx/>
                    <a:buSzTx/>
                    <a:buFontTx/>
                    <a:buNone/>
                    <a:tabLst/>
                    <a:defRPr/>
                  </a:pPr>
                  <a:endParaRPr kumimoji="0" lang="en-US" sz="991" b="0" i="0" u="none" strike="noStrike" kern="0" cap="none" spc="0" normalizeH="0" baseline="0" noProof="0" dirty="0">
                    <a:ln>
                      <a:noFill/>
                    </a:ln>
                    <a:solidFill>
                      <a:srgbClr val="D0DCDF">
                        <a:lumMod val="10000"/>
                      </a:srgbClr>
                    </a:solidFill>
                    <a:effectLst/>
                    <a:uLnTx/>
                    <a:uFillTx/>
                    <a:latin typeface="EYInterstate" panose="02000503020000020004" pitchFamily="2" charset="0"/>
                    <a:ea typeface="+mn-ea"/>
                    <a:cs typeface="+mn-cs"/>
                  </a:endParaRPr>
                </a:p>
              </p:txBody>
            </p:sp>
            <p:sp>
              <p:nvSpPr>
                <p:cNvPr id="387" name="Circular Arrow 386"/>
                <p:cNvSpPr/>
                <p:nvPr/>
              </p:nvSpPr>
              <p:spPr>
                <a:xfrm rot="19198213" flipV="1">
                  <a:off x="8564827" y="1140048"/>
                  <a:ext cx="3093872" cy="2612214"/>
                </a:xfrm>
                <a:prstGeom prst="circularArrow">
                  <a:avLst>
                    <a:gd name="adj1" fmla="val 25156"/>
                    <a:gd name="adj2" fmla="val 17697"/>
                    <a:gd name="adj3" fmla="val 17388682"/>
                    <a:gd name="adj4" fmla="val 10800000"/>
                    <a:gd name="adj5" fmla="val 12578"/>
                  </a:avLst>
                </a:prstGeom>
                <a:grpFill/>
                <a:ln w="9525" cap="flat" cmpd="sng" algn="ctr">
                  <a:noFill/>
                  <a:prstDash val="solid"/>
                </a:ln>
                <a:effectLst/>
              </p:spPr>
              <p:txBody>
                <a:bodyPr rot="0" spcFirstLastPara="0" vertOverflow="overflow" horzOverflow="overflow" vert="horz" wrap="square" lIns="90624" tIns="45312" rIns="90624" bIns="45312" numCol="1" spcCol="0" rtlCol="0" fromWordArt="0" anchor="ctr" anchorCtr="0" forceAA="0" compatLnSpc="1">
                  <a:prstTxWarp prst="textNoShape">
                    <a:avLst/>
                  </a:prstTxWarp>
                  <a:noAutofit/>
                </a:bodyPr>
                <a:lstStyle/>
                <a:p>
                  <a:pPr marL="0" marR="0" lvl="0" indent="0" algn="ctr" defTabSz="906240" eaLnBrk="1" fontAlgn="auto" latinLnBrk="0" hangingPunct="1">
                    <a:lnSpc>
                      <a:spcPct val="100000"/>
                    </a:lnSpc>
                    <a:spcBef>
                      <a:spcPts val="0"/>
                    </a:spcBef>
                    <a:spcAft>
                      <a:spcPts val="0"/>
                    </a:spcAft>
                    <a:buClrTx/>
                    <a:buSzTx/>
                    <a:buFontTx/>
                    <a:buNone/>
                    <a:tabLst/>
                    <a:defRPr/>
                  </a:pPr>
                  <a:endParaRPr kumimoji="0" lang="en-US" sz="991" b="0" i="0" u="none" strike="noStrike" kern="0" cap="none" spc="0" normalizeH="0" baseline="0" noProof="0" dirty="0">
                    <a:ln>
                      <a:noFill/>
                    </a:ln>
                    <a:solidFill>
                      <a:srgbClr val="D0DCDF">
                        <a:lumMod val="10000"/>
                      </a:srgbClr>
                    </a:solidFill>
                    <a:effectLst/>
                    <a:uLnTx/>
                    <a:uFillTx/>
                    <a:latin typeface="EYInterstate" panose="02000503020000020004" pitchFamily="2" charset="0"/>
                    <a:ea typeface="+mn-ea"/>
                    <a:cs typeface="+mn-cs"/>
                  </a:endParaRPr>
                </a:p>
              </p:txBody>
            </p:sp>
          </p:grpSp>
        </p:grpSp>
        <p:cxnSp>
          <p:nvCxnSpPr>
            <p:cNvPr id="268" name="Straight Connector 267"/>
            <p:cNvCxnSpPr/>
            <p:nvPr/>
          </p:nvCxnSpPr>
          <p:spPr>
            <a:xfrm>
              <a:off x="10249373" y="2088390"/>
              <a:ext cx="1620000" cy="0"/>
            </a:xfrm>
            <a:prstGeom prst="line">
              <a:avLst/>
            </a:prstGeom>
            <a:noFill/>
            <a:ln w="12700" cap="flat" cmpd="sng" algn="ctr">
              <a:solidFill>
                <a:srgbClr val="E60F2D"/>
              </a:solidFill>
              <a:prstDash val="solid"/>
              <a:tailEnd type="none"/>
            </a:ln>
            <a:effectLst/>
          </p:spPr>
        </p:cxnSp>
        <p:sp>
          <p:nvSpPr>
            <p:cNvPr id="269" name="TextBox 268"/>
            <p:cNvSpPr txBox="1"/>
            <p:nvPr/>
          </p:nvSpPr>
          <p:spPr>
            <a:xfrm>
              <a:off x="-88707" y="1657030"/>
              <a:ext cx="2554218" cy="323165"/>
            </a:xfrm>
            <a:prstGeom prst="rect">
              <a:avLst/>
            </a:prstGeom>
            <a:noFill/>
          </p:spPr>
          <p:txBody>
            <a:bodyPr wrap="square" rtlCol="0">
              <a:spAutoFit/>
            </a:bodyPr>
            <a:lstStyle/>
            <a:p>
              <a:pPr marL="0" marR="0" lvl="0" indent="0" algn="ctr" defTabSz="906240" eaLnBrk="1" fontAlgn="auto" latinLnBrk="0" hangingPunct="1">
                <a:lnSpc>
                  <a:spcPct val="100000"/>
                </a:lnSpc>
                <a:spcBef>
                  <a:spcPts val="0"/>
                </a:spcBef>
                <a:spcAft>
                  <a:spcPts val="0"/>
                </a:spcAft>
                <a:buClrTx/>
                <a:buSzTx/>
                <a:buFontTx/>
                <a:buNone/>
                <a:tabLst/>
                <a:defRPr/>
              </a:pPr>
              <a:r>
                <a:rPr kumimoji="0" lang="fr-CA" sz="1500" b="1" i="0" u="none" strike="noStrike" kern="0" cap="none" spc="0" normalizeH="0" baseline="0" dirty="0">
                  <a:ln>
                    <a:noFill/>
                  </a:ln>
                  <a:solidFill>
                    <a:srgbClr val="000000"/>
                  </a:solidFill>
                  <a:effectLst/>
                  <a:uLnTx/>
                  <a:uFillTx/>
                  <a:latin typeface="EYInterstate" panose="02000503020000020004" pitchFamily="2" charset="0"/>
                </a:rPr>
                <a:t>Recruter et embaucher</a:t>
              </a:r>
            </a:p>
          </p:txBody>
        </p:sp>
        <p:sp>
          <p:nvSpPr>
            <p:cNvPr id="270" name="TextBox 269"/>
            <p:cNvSpPr txBox="1"/>
            <p:nvPr/>
          </p:nvSpPr>
          <p:spPr>
            <a:xfrm>
              <a:off x="2182436" y="1559795"/>
              <a:ext cx="3184743" cy="553998"/>
            </a:xfrm>
            <a:prstGeom prst="rect">
              <a:avLst/>
            </a:prstGeom>
            <a:noFill/>
          </p:spPr>
          <p:txBody>
            <a:bodyPr wrap="square" rtlCol="0">
              <a:spAutoFit/>
            </a:bodyPr>
            <a:lstStyle/>
            <a:p>
              <a:pPr marL="0" marR="0" lvl="0" indent="0" algn="ctr" defTabSz="906240" eaLnBrk="1" fontAlgn="auto" latinLnBrk="0" hangingPunct="1">
                <a:lnSpc>
                  <a:spcPct val="100000"/>
                </a:lnSpc>
                <a:spcBef>
                  <a:spcPts val="0"/>
                </a:spcBef>
                <a:spcAft>
                  <a:spcPts val="0"/>
                </a:spcAft>
                <a:buClrTx/>
                <a:buSzTx/>
                <a:buFontTx/>
                <a:buNone/>
                <a:tabLst/>
                <a:defRPr/>
              </a:pPr>
              <a:r>
                <a:rPr kumimoji="0" lang="fr-CA" sz="1500" b="1" i="0" u="none" strike="noStrike" kern="0" cap="none" spc="0" normalizeH="0" baseline="0" noProof="0" dirty="0">
                  <a:ln>
                    <a:noFill/>
                  </a:ln>
                  <a:solidFill>
                    <a:srgbClr val="000000"/>
                  </a:solidFill>
                  <a:effectLst/>
                  <a:uLnTx/>
                  <a:uFillTx/>
                  <a:latin typeface="EYInterstate" panose="02000503020000020004" pitchFamily="2" charset="0"/>
                </a:rPr>
                <a:t>Gérer les données des employés</a:t>
              </a:r>
              <a:r>
                <a:rPr kumimoji="0" lang="fr-CA" sz="1500" b="1" i="0" u="none" strike="noStrike" kern="0" cap="none" spc="0" normalizeH="0" noProof="0" dirty="0">
                  <a:ln>
                    <a:noFill/>
                  </a:ln>
                  <a:solidFill>
                    <a:srgbClr val="000000"/>
                  </a:solidFill>
                  <a:effectLst/>
                  <a:uLnTx/>
                  <a:uFillTx/>
                  <a:latin typeface="EYInterstate" panose="02000503020000020004" pitchFamily="2" charset="0"/>
                </a:rPr>
                <a:t> et de</a:t>
              </a:r>
              <a:r>
                <a:rPr kumimoji="0" lang="fr-CA" sz="1500" b="1" i="0" u="none" strike="noStrike" kern="0" cap="none" spc="0" normalizeH="0" baseline="0" noProof="0" dirty="0">
                  <a:ln>
                    <a:noFill/>
                  </a:ln>
                  <a:solidFill>
                    <a:srgbClr val="000000"/>
                  </a:solidFill>
                  <a:effectLst/>
                  <a:uLnTx/>
                  <a:uFillTx/>
                  <a:latin typeface="EYInterstate" panose="02000503020000020004" pitchFamily="2" charset="0"/>
                </a:rPr>
                <a:t> </a:t>
              </a:r>
              <a:r>
                <a:rPr lang="fr-CA" sz="1500" b="1" kern="0" dirty="0">
                  <a:solidFill>
                    <a:srgbClr val="000000"/>
                  </a:solidFill>
                  <a:latin typeface="EYInterstate" panose="02000503020000020004" pitchFamily="2" charset="0"/>
                </a:rPr>
                <a:t>l’organisation</a:t>
              </a:r>
              <a:r>
                <a:rPr kumimoji="0" lang="fr-CA" sz="1500" b="1" i="0" u="none" strike="noStrike" kern="0" cap="none" spc="0" normalizeH="0" baseline="0" noProof="0" dirty="0">
                  <a:ln>
                    <a:noFill/>
                  </a:ln>
                  <a:solidFill>
                    <a:srgbClr val="000000"/>
                  </a:solidFill>
                  <a:effectLst/>
                  <a:uLnTx/>
                  <a:uFillTx/>
                  <a:latin typeface="EYInterstate" panose="02000503020000020004" pitchFamily="2" charset="0"/>
                </a:rPr>
                <a:t> </a:t>
              </a:r>
            </a:p>
          </p:txBody>
        </p:sp>
        <p:sp>
          <p:nvSpPr>
            <p:cNvPr id="271" name="TextBox 270"/>
            <p:cNvSpPr txBox="1"/>
            <p:nvPr/>
          </p:nvSpPr>
          <p:spPr>
            <a:xfrm>
              <a:off x="5049537" y="1640421"/>
              <a:ext cx="2185960" cy="553998"/>
            </a:xfrm>
            <a:prstGeom prst="rect">
              <a:avLst/>
            </a:prstGeom>
            <a:noFill/>
          </p:spPr>
          <p:txBody>
            <a:bodyPr wrap="square" rtlCol="0">
              <a:spAutoFit/>
            </a:bodyPr>
            <a:lstStyle/>
            <a:p>
              <a:pPr marL="0" marR="0" lvl="0" indent="0" algn="ctr" defTabSz="906240" eaLnBrk="1" fontAlgn="auto" latinLnBrk="0" hangingPunct="1">
                <a:lnSpc>
                  <a:spcPct val="100000"/>
                </a:lnSpc>
                <a:spcBef>
                  <a:spcPts val="0"/>
                </a:spcBef>
                <a:spcAft>
                  <a:spcPts val="0"/>
                </a:spcAft>
                <a:buClrTx/>
                <a:buSzTx/>
                <a:buFontTx/>
                <a:buNone/>
                <a:tabLst/>
                <a:defRPr/>
              </a:pPr>
              <a:r>
                <a:rPr kumimoji="0" lang="fr-CA" sz="1500" b="1" i="0" u="none" strike="noStrike" kern="0" cap="none" spc="0" normalizeH="0" baseline="0" dirty="0">
                  <a:ln>
                    <a:noFill/>
                  </a:ln>
                  <a:solidFill>
                    <a:srgbClr val="000000"/>
                  </a:solidFill>
                  <a:effectLst/>
                  <a:uLnTx/>
                  <a:uFillTx/>
                  <a:latin typeface="EYInterstate" panose="02000503020000020004" pitchFamily="2" charset="0"/>
                </a:rPr>
                <a:t>Rémunérer les employés</a:t>
              </a:r>
            </a:p>
          </p:txBody>
        </p:sp>
        <p:sp>
          <p:nvSpPr>
            <p:cNvPr id="272" name="TextBox 271"/>
            <p:cNvSpPr txBox="1"/>
            <p:nvPr/>
          </p:nvSpPr>
          <p:spPr>
            <a:xfrm>
              <a:off x="6989927" y="1535828"/>
              <a:ext cx="3219010" cy="553998"/>
            </a:xfrm>
            <a:prstGeom prst="rect">
              <a:avLst/>
            </a:prstGeom>
            <a:noFill/>
          </p:spPr>
          <p:txBody>
            <a:bodyPr wrap="square" rtlCol="0">
              <a:spAutoFit/>
            </a:bodyPr>
            <a:lstStyle/>
            <a:p>
              <a:pPr marL="0" marR="0" lvl="0" indent="0" algn="ctr" defTabSz="906240" eaLnBrk="1" fontAlgn="auto" latinLnBrk="0" hangingPunct="1">
                <a:lnSpc>
                  <a:spcPct val="100000"/>
                </a:lnSpc>
                <a:spcBef>
                  <a:spcPts val="0"/>
                </a:spcBef>
                <a:spcAft>
                  <a:spcPts val="0"/>
                </a:spcAft>
                <a:buClrTx/>
                <a:buSzTx/>
                <a:buFontTx/>
                <a:buNone/>
                <a:tabLst/>
                <a:defRPr/>
              </a:pPr>
              <a:r>
                <a:rPr kumimoji="0" lang="fr-CA" sz="1500" b="1" i="0" u="none" strike="noStrike" kern="0" cap="none" spc="0" normalizeH="0" baseline="0" dirty="0">
                  <a:ln>
                    <a:noFill/>
                  </a:ln>
                  <a:solidFill>
                    <a:srgbClr val="000000"/>
                  </a:solidFill>
                  <a:effectLst/>
                  <a:uLnTx/>
                  <a:uFillTx/>
                  <a:latin typeface="EYInterstate" panose="02000503020000020004" pitchFamily="2" charset="0"/>
                </a:rPr>
                <a:t>Gérer le rendement et le perfectionnement </a:t>
              </a:r>
            </a:p>
          </p:txBody>
        </p:sp>
        <p:sp>
          <p:nvSpPr>
            <p:cNvPr id="273" name="Flowchart: Connector 272"/>
            <p:cNvSpPr>
              <a:spLocks noChangeAspect="1"/>
            </p:cNvSpPr>
            <p:nvPr/>
          </p:nvSpPr>
          <p:spPr>
            <a:xfrm>
              <a:off x="725201" y="3122254"/>
              <a:ext cx="434294" cy="434294"/>
            </a:xfrm>
            <a:prstGeom prst="flowChartConnector">
              <a:avLst/>
            </a:prstGeom>
            <a:solidFill>
              <a:srgbClr val="BECBD0"/>
            </a:solidFill>
            <a:ln w="9525" cap="flat" cmpd="sng" algn="ctr">
              <a:noFill/>
              <a:prstDash val="solid"/>
            </a:ln>
            <a:effectLst/>
          </p:spPr>
          <p:txBody>
            <a:bodyPr rot="0" spcFirstLastPara="0" vertOverflow="overflow" horzOverflow="overflow" vert="horz" wrap="square" lIns="90624" tIns="45312" rIns="90624" bIns="45312" numCol="1" spcCol="0" rtlCol="0" fromWordArt="0" anchor="ctr" anchorCtr="0" forceAA="0" compatLnSpc="1">
              <a:prstTxWarp prst="textNoShape">
                <a:avLst/>
              </a:prstTxWarp>
              <a:noAutofit/>
            </a:bodyPr>
            <a:lstStyle/>
            <a:p>
              <a:pPr marL="0" marR="0" lvl="0" indent="0" algn="ctr" defTabSz="906240" eaLnBrk="1" fontAlgn="auto" latinLnBrk="0" hangingPunct="1">
                <a:lnSpc>
                  <a:spcPct val="100000"/>
                </a:lnSpc>
                <a:spcBef>
                  <a:spcPts val="0"/>
                </a:spcBef>
                <a:spcAft>
                  <a:spcPts val="0"/>
                </a:spcAft>
                <a:buClrTx/>
                <a:buSzTx/>
                <a:buFontTx/>
                <a:buNone/>
                <a:tabLst/>
                <a:defRPr/>
              </a:pPr>
              <a:endParaRPr kumimoji="0" lang="en-US" sz="991" b="0" i="0" u="none" strike="noStrike" kern="0" cap="none" spc="0" normalizeH="0" baseline="0" noProof="0" dirty="0">
                <a:ln>
                  <a:noFill/>
                </a:ln>
                <a:solidFill>
                  <a:srgbClr val="D0DCDF">
                    <a:lumMod val="10000"/>
                  </a:srgbClr>
                </a:solidFill>
                <a:effectLst/>
                <a:uLnTx/>
                <a:uFillTx/>
                <a:latin typeface="EYInterstate" panose="02000503020000020004" pitchFamily="2" charset="0"/>
                <a:ea typeface="+mn-ea"/>
                <a:cs typeface="+mn-cs"/>
              </a:endParaRPr>
            </a:p>
          </p:txBody>
        </p:sp>
        <p:sp>
          <p:nvSpPr>
            <p:cNvPr id="274" name="TextBox 273"/>
            <p:cNvSpPr txBox="1"/>
            <p:nvPr/>
          </p:nvSpPr>
          <p:spPr>
            <a:xfrm>
              <a:off x="169879" y="2135948"/>
              <a:ext cx="1605548" cy="430887"/>
            </a:xfrm>
            <a:prstGeom prst="rect">
              <a:avLst/>
            </a:prstGeom>
            <a:noFill/>
          </p:spPr>
          <p:txBody>
            <a:bodyPr wrap="square" rtlCol="0">
              <a:spAutoFit/>
            </a:bodyPr>
            <a:lstStyle/>
            <a:p>
              <a:pPr marL="0" marR="0" lvl="0" indent="0" algn="ctr" defTabSz="906240" eaLnBrk="1" fontAlgn="auto" latinLnBrk="0" hangingPunct="1">
                <a:lnSpc>
                  <a:spcPct val="100000"/>
                </a:lnSpc>
                <a:spcBef>
                  <a:spcPts val="0"/>
                </a:spcBef>
                <a:spcAft>
                  <a:spcPts val="0"/>
                </a:spcAft>
                <a:buClrTx/>
                <a:buSzTx/>
                <a:buFontTx/>
                <a:buNone/>
                <a:tabLst/>
                <a:defRPr/>
              </a:pPr>
              <a:r>
                <a:rPr kumimoji="0" lang="fr-CA" sz="1100" b="1" i="0" u="none" strike="noStrike" kern="0" cap="none" spc="0" normalizeH="0" baseline="0" dirty="0">
                  <a:ln>
                    <a:noFill/>
                  </a:ln>
                  <a:solidFill>
                    <a:srgbClr val="000000"/>
                  </a:solidFill>
                  <a:effectLst/>
                  <a:uLnTx/>
                  <a:uFillTx/>
                  <a:latin typeface="EYInterstate" panose="02000503020000020004" pitchFamily="2" charset="0"/>
                </a:rPr>
                <a:t>1. </a:t>
              </a:r>
            </a:p>
            <a:p>
              <a:pPr marL="0" marR="0" lvl="0" indent="0" algn="ctr" defTabSz="906240" eaLnBrk="1" fontAlgn="auto" latinLnBrk="0" hangingPunct="1">
                <a:lnSpc>
                  <a:spcPct val="100000"/>
                </a:lnSpc>
                <a:spcBef>
                  <a:spcPts val="0"/>
                </a:spcBef>
                <a:spcAft>
                  <a:spcPts val="0"/>
                </a:spcAft>
                <a:buClrTx/>
                <a:buSzTx/>
                <a:buFontTx/>
                <a:buNone/>
                <a:tabLst/>
                <a:defRPr/>
              </a:pPr>
              <a:r>
                <a:rPr kumimoji="0" lang="fr-CA" sz="1100" b="1" i="0" u="none" strike="noStrike" kern="0" cap="none" spc="0" normalizeH="0" baseline="0" dirty="0">
                  <a:ln>
                    <a:noFill/>
                  </a:ln>
                  <a:solidFill>
                    <a:srgbClr val="000000"/>
                  </a:solidFill>
                  <a:effectLst/>
                  <a:uLnTx/>
                  <a:uFillTx/>
                  <a:latin typeface="EYInterstate" panose="02000503020000020004" pitchFamily="2" charset="0"/>
                </a:rPr>
                <a:t>Gérer le recrutement</a:t>
              </a:r>
            </a:p>
          </p:txBody>
        </p:sp>
        <p:sp>
          <p:nvSpPr>
            <p:cNvPr id="275" name="TextBox 274"/>
            <p:cNvSpPr txBox="1"/>
            <p:nvPr/>
          </p:nvSpPr>
          <p:spPr>
            <a:xfrm>
              <a:off x="6114267" y="4950172"/>
              <a:ext cx="1142095" cy="430887"/>
            </a:xfrm>
            <a:prstGeom prst="rect">
              <a:avLst/>
            </a:prstGeom>
            <a:noFill/>
          </p:spPr>
          <p:txBody>
            <a:bodyPr wrap="square" rtlCol="0">
              <a:spAutoFit/>
            </a:bodyPr>
            <a:lstStyle/>
            <a:p>
              <a:pPr marL="0" marR="0" lvl="0" indent="0" algn="ctr" defTabSz="906240" eaLnBrk="1" fontAlgn="auto" latinLnBrk="0" hangingPunct="1">
                <a:lnSpc>
                  <a:spcPct val="100000"/>
                </a:lnSpc>
                <a:spcBef>
                  <a:spcPts val="0"/>
                </a:spcBef>
                <a:spcAft>
                  <a:spcPts val="0"/>
                </a:spcAft>
                <a:buClrTx/>
                <a:buSzTx/>
                <a:buFontTx/>
                <a:buNone/>
                <a:tabLst/>
                <a:defRPr/>
              </a:pPr>
              <a:r>
                <a:rPr kumimoji="0" lang="fr-CA" sz="1100" b="1" i="0" u="none" strike="noStrike" kern="0" cap="none" spc="0" normalizeH="0" baseline="0" noProof="0" dirty="0">
                  <a:ln>
                    <a:noFill/>
                  </a:ln>
                  <a:solidFill>
                    <a:srgbClr val="D0DCDF">
                      <a:lumMod val="10000"/>
                    </a:srgbClr>
                  </a:solidFill>
                  <a:effectLst/>
                  <a:uLnTx/>
                  <a:uFillTx/>
                  <a:latin typeface="EYInterstate" panose="02000503020000020004" pitchFamily="2" charset="0"/>
                </a:rPr>
                <a:t>9. </a:t>
              </a:r>
            </a:p>
            <a:p>
              <a:pPr marL="0" marR="0" lvl="0" indent="0" algn="ctr" defTabSz="906240" eaLnBrk="1" fontAlgn="auto" latinLnBrk="0" hangingPunct="1">
                <a:lnSpc>
                  <a:spcPct val="100000"/>
                </a:lnSpc>
                <a:spcBef>
                  <a:spcPts val="0"/>
                </a:spcBef>
                <a:spcAft>
                  <a:spcPts val="0"/>
                </a:spcAft>
                <a:buClrTx/>
                <a:buSzTx/>
                <a:buFontTx/>
                <a:buNone/>
                <a:tabLst/>
                <a:defRPr/>
              </a:pPr>
              <a:r>
                <a:rPr lang="fr-CA" sz="1100" b="1" kern="0" dirty="0">
                  <a:solidFill>
                    <a:srgbClr val="D0DCDF">
                      <a:lumMod val="10000"/>
                    </a:srgbClr>
                  </a:solidFill>
                  <a:latin typeface="EYInterstate" panose="02000503020000020004" pitchFamily="2" charset="0"/>
                </a:rPr>
                <a:t>Gérer la paie</a:t>
              </a:r>
              <a:endParaRPr kumimoji="0" lang="fr-CA" sz="1100" b="1" i="0" u="none" strike="noStrike" kern="0" cap="none" spc="0" normalizeH="0" baseline="0" noProof="0" dirty="0">
                <a:ln>
                  <a:noFill/>
                </a:ln>
                <a:solidFill>
                  <a:srgbClr val="D0DCDF">
                    <a:lumMod val="10000"/>
                  </a:srgbClr>
                </a:solidFill>
                <a:effectLst/>
                <a:uLnTx/>
                <a:uFillTx/>
                <a:latin typeface="EYInterstate" panose="02000503020000020004" pitchFamily="2" charset="0"/>
              </a:endParaRPr>
            </a:p>
          </p:txBody>
        </p:sp>
        <p:sp>
          <p:nvSpPr>
            <p:cNvPr id="276" name="TextBox 275"/>
            <p:cNvSpPr txBox="1"/>
            <p:nvPr/>
          </p:nvSpPr>
          <p:spPr>
            <a:xfrm>
              <a:off x="949713" y="4600751"/>
              <a:ext cx="1605548" cy="769441"/>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
                  <a:srgbClr val="FFD200"/>
                </a:buClr>
                <a:buSzPct val="150000"/>
                <a:buFontTx/>
                <a:buNone/>
                <a:tabLst>
                  <a:tab pos="656650" algn="l"/>
                  <a:tab pos="1313299" algn="l"/>
                  <a:tab pos="1969949" algn="l"/>
                </a:tabLst>
                <a:defRPr/>
              </a:pPr>
              <a:r>
                <a:rPr kumimoji="0" lang="fr-CA" sz="1100" b="1" i="0" u="none" strike="noStrike" kern="0" cap="none" spc="0" normalizeH="0" baseline="0" noProof="1">
                  <a:ln>
                    <a:noFill/>
                  </a:ln>
                  <a:solidFill>
                    <a:srgbClr val="000000"/>
                  </a:solidFill>
                  <a:effectLst/>
                  <a:uLnTx/>
                  <a:uFillTx/>
                  <a:latin typeface="EYInterstate" panose="02000503020000020004" pitchFamily="2" charset="0"/>
                </a:rPr>
                <a:t>2. </a:t>
              </a:r>
            </a:p>
            <a:p>
              <a:pPr marL="0" marR="0" lvl="0" indent="0" algn="ctr" defTabSz="914400" eaLnBrk="1" fontAlgn="base" latinLnBrk="0" hangingPunct="1">
                <a:lnSpc>
                  <a:spcPct val="100000"/>
                </a:lnSpc>
                <a:spcBef>
                  <a:spcPct val="0"/>
                </a:spcBef>
                <a:spcAft>
                  <a:spcPct val="0"/>
                </a:spcAft>
                <a:buClr>
                  <a:srgbClr val="FFD200"/>
                </a:buClr>
                <a:buSzPct val="150000"/>
                <a:buFontTx/>
                <a:buNone/>
                <a:tabLst>
                  <a:tab pos="656650" algn="l"/>
                  <a:tab pos="1313299" algn="l"/>
                  <a:tab pos="1969949" algn="l"/>
                </a:tabLst>
                <a:defRPr/>
              </a:pPr>
              <a:r>
                <a:rPr kumimoji="0" lang="fr-CA" sz="1100" b="1" i="0" u="none" strike="noStrike" kern="0" cap="none" spc="0" normalizeH="0" baseline="0" noProof="1">
                  <a:ln>
                    <a:noFill/>
                  </a:ln>
                  <a:solidFill>
                    <a:srgbClr val="000000"/>
                  </a:solidFill>
                  <a:effectLst/>
                  <a:uLnTx/>
                  <a:uFillTx/>
                  <a:latin typeface="EYInterstate" panose="02000503020000020004" pitchFamily="2" charset="0"/>
                </a:rPr>
                <a:t>Gérer l’embauche, l’arrivée et l’intégration </a:t>
              </a:r>
            </a:p>
          </p:txBody>
        </p:sp>
        <p:sp>
          <p:nvSpPr>
            <p:cNvPr id="277" name="TextBox 276"/>
            <p:cNvSpPr txBox="1"/>
            <p:nvPr/>
          </p:nvSpPr>
          <p:spPr>
            <a:xfrm>
              <a:off x="2339712" y="5031347"/>
              <a:ext cx="1265003" cy="769441"/>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
                  <a:srgbClr val="FFD200"/>
                </a:buClr>
                <a:buSzPct val="150000"/>
                <a:buFontTx/>
                <a:buNone/>
                <a:tabLst>
                  <a:tab pos="656650" algn="l"/>
                  <a:tab pos="1313299" algn="l"/>
                  <a:tab pos="1969949" algn="l"/>
                </a:tabLst>
                <a:defRPr/>
              </a:pPr>
              <a:r>
                <a:rPr kumimoji="0" lang="fr-CA" sz="1100" b="1" i="0" u="none" strike="noStrike" kern="0" cap="none" spc="0" normalizeH="0" baseline="0" noProof="1">
                  <a:ln>
                    <a:noFill/>
                  </a:ln>
                  <a:solidFill>
                    <a:srgbClr val="000000"/>
                  </a:solidFill>
                  <a:effectLst/>
                  <a:uLnTx/>
                  <a:uFillTx/>
                  <a:latin typeface="EYInterstate" panose="02000503020000020004" pitchFamily="2" charset="0"/>
                </a:rPr>
                <a:t>3. </a:t>
              </a:r>
            </a:p>
            <a:p>
              <a:pPr marL="0" marR="0" lvl="0" indent="0" algn="ctr" defTabSz="914400" eaLnBrk="1" fontAlgn="base" latinLnBrk="0" hangingPunct="1">
                <a:lnSpc>
                  <a:spcPct val="100000"/>
                </a:lnSpc>
                <a:spcBef>
                  <a:spcPct val="0"/>
                </a:spcBef>
                <a:spcAft>
                  <a:spcPct val="0"/>
                </a:spcAft>
                <a:buClr>
                  <a:srgbClr val="FFD200"/>
                </a:buClr>
                <a:buSzPct val="150000"/>
                <a:buFontTx/>
                <a:buNone/>
                <a:tabLst>
                  <a:tab pos="656650" algn="l"/>
                  <a:tab pos="1313299" algn="l"/>
                  <a:tab pos="1969949" algn="l"/>
                </a:tabLst>
                <a:defRPr/>
              </a:pPr>
              <a:r>
                <a:rPr kumimoji="0" lang="fr-CA" sz="1100" b="1" i="0" u="none" strike="noStrike" kern="0" cap="none" spc="0" normalizeH="0" baseline="0" noProof="1">
                  <a:ln>
                    <a:noFill/>
                  </a:ln>
                  <a:solidFill>
                    <a:srgbClr val="000000"/>
                  </a:solidFill>
                  <a:effectLst/>
                  <a:uLnTx/>
                  <a:uFillTx/>
                  <a:latin typeface="EYInterstate" panose="02000503020000020004" pitchFamily="2" charset="0"/>
                </a:rPr>
                <a:t>Administrer les données des employés</a:t>
              </a:r>
            </a:p>
          </p:txBody>
        </p:sp>
        <p:sp>
          <p:nvSpPr>
            <p:cNvPr id="278" name="TextBox 277"/>
            <p:cNvSpPr txBox="1"/>
            <p:nvPr/>
          </p:nvSpPr>
          <p:spPr>
            <a:xfrm>
              <a:off x="2753700" y="2275296"/>
              <a:ext cx="1351773" cy="769441"/>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
                  <a:srgbClr val="FFD200"/>
                </a:buClr>
                <a:buSzPct val="150000"/>
                <a:buFontTx/>
                <a:buNone/>
                <a:tabLst>
                  <a:tab pos="656650" algn="l"/>
                  <a:tab pos="1313299" algn="l"/>
                  <a:tab pos="1969949" algn="l"/>
                </a:tabLst>
                <a:defRPr/>
              </a:pPr>
              <a:r>
                <a:rPr kumimoji="0" lang="fr-CA" sz="1100" b="1" i="0" u="none" strike="noStrike" kern="0" cap="none" spc="0" normalizeH="0" baseline="0" noProof="1">
                  <a:ln>
                    <a:noFill/>
                  </a:ln>
                  <a:solidFill>
                    <a:srgbClr val="000000"/>
                  </a:solidFill>
                  <a:effectLst/>
                  <a:uLnTx/>
                  <a:uFillTx/>
                  <a:latin typeface="EYInterstate" panose="02000503020000020004" pitchFamily="2" charset="0"/>
                </a:rPr>
                <a:t>4. </a:t>
              </a:r>
            </a:p>
            <a:p>
              <a:pPr lvl="0" algn="ctr" fontAlgn="base">
                <a:spcBef>
                  <a:spcPct val="0"/>
                </a:spcBef>
                <a:spcAft>
                  <a:spcPct val="0"/>
                </a:spcAft>
                <a:buClr>
                  <a:srgbClr val="FFD200"/>
                </a:buClr>
                <a:buSzPct val="150000"/>
                <a:tabLst>
                  <a:tab pos="656650" algn="l"/>
                  <a:tab pos="1313299" algn="l"/>
                  <a:tab pos="1969949" algn="l"/>
                </a:tabLst>
                <a:defRPr/>
              </a:pPr>
              <a:r>
                <a:rPr lang="fr-CA" sz="1100" b="1" kern="0" dirty="0">
                  <a:solidFill>
                    <a:srgbClr val="000000"/>
                  </a:solidFill>
                  <a:latin typeface="EYInterstate" panose="02000503020000020004" pitchFamily="2" charset="0"/>
                </a:rPr>
                <a:t>Gérer l</a:t>
              </a:r>
              <a:r>
                <a:rPr lang="fr-CA" sz="1100" b="1" kern="0" noProof="1">
                  <a:solidFill>
                    <a:srgbClr val="000000"/>
                  </a:solidFill>
                  <a:latin typeface="EYInterstate" panose="02000503020000020004" pitchFamily="2" charset="0"/>
                </a:rPr>
                <a:t>’</a:t>
              </a:r>
              <a:r>
                <a:rPr kumimoji="0" lang="fr-CA" sz="1100" b="1" i="0" u="none" strike="noStrike" kern="0" cap="none" spc="0" normalizeH="0" baseline="0" noProof="1">
                  <a:ln>
                    <a:noFill/>
                  </a:ln>
                  <a:solidFill>
                    <a:srgbClr val="000000"/>
                  </a:solidFill>
                  <a:effectLst/>
                  <a:uLnTx/>
                  <a:uFillTx/>
                  <a:latin typeface="EYInterstate" panose="02000503020000020004" pitchFamily="2" charset="0"/>
                </a:rPr>
                <a:t>organisation </a:t>
              </a:r>
            </a:p>
            <a:p>
              <a:pPr marL="0" marR="0" lvl="0" indent="0" algn="ctr" defTabSz="914400" eaLnBrk="1" fontAlgn="base" latinLnBrk="0" hangingPunct="1">
                <a:lnSpc>
                  <a:spcPct val="100000"/>
                </a:lnSpc>
                <a:spcBef>
                  <a:spcPct val="0"/>
                </a:spcBef>
                <a:spcAft>
                  <a:spcPct val="0"/>
                </a:spcAft>
                <a:buClr>
                  <a:srgbClr val="FFD200"/>
                </a:buClr>
                <a:buSzPct val="150000"/>
                <a:buFontTx/>
                <a:buNone/>
                <a:tabLst>
                  <a:tab pos="656650" algn="l"/>
                  <a:tab pos="1313299" algn="l"/>
                  <a:tab pos="1969949" algn="l"/>
                </a:tabLst>
                <a:defRPr/>
              </a:pPr>
              <a:r>
                <a:rPr lang="fr-CA" sz="1100" b="1" kern="0" noProof="1">
                  <a:solidFill>
                    <a:srgbClr val="000000"/>
                  </a:solidFill>
                  <a:latin typeface="EYInterstate" panose="02000503020000020004" pitchFamily="2" charset="0"/>
                </a:rPr>
                <a:t>e</a:t>
              </a:r>
              <a:r>
                <a:rPr kumimoji="0" lang="fr-CA" sz="1100" b="1" i="0" u="none" strike="noStrike" kern="0" cap="none" spc="0" normalizeH="0" baseline="0" noProof="1">
                  <a:ln>
                    <a:noFill/>
                  </a:ln>
                  <a:solidFill>
                    <a:srgbClr val="000000"/>
                  </a:solidFill>
                  <a:effectLst/>
                  <a:uLnTx/>
                  <a:uFillTx/>
                  <a:latin typeface="EYInterstate" panose="02000503020000020004" pitchFamily="2" charset="0"/>
                </a:rPr>
                <a:t>t les postes </a:t>
              </a:r>
            </a:p>
          </p:txBody>
        </p:sp>
        <p:sp>
          <p:nvSpPr>
            <p:cNvPr id="279" name="TextBox 278"/>
            <p:cNvSpPr txBox="1"/>
            <p:nvPr/>
          </p:nvSpPr>
          <p:spPr>
            <a:xfrm>
              <a:off x="5367179" y="2203358"/>
              <a:ext cx="1605548" cy="430887"/>
            </a:xfrm>
            <a:prstGeom prst="rect">
              <a:avLst/>
            </a:prstGeom>
            <a:noFill/>
          </p:spPr>
          <p:txBody>
            <a:bodyPr wrap="square" rtlCol="0">
              <a:spAutoFit/>
            </a:bodyPr>
            <a:lstStyle/>
            <a:p>
              <a:pPr marL="0" marR="0" lvl="0" indent="0" algn="ctr" defTabSz="906240" eaLnBrk="1" fontAlgn="auto" latinLnBrk="0" hangingPunct="1">
                <a:lnSpc>
                  <a:spcPct val="100000"/>
                </a:lnSpc>
                <a:spcBef>
                  <a:spcPts val="0"/>
                </a:spcBef>
                <a:spcAft>
                  <a:spcPts val="0"/>
                </a:spcAft>
                <a:buClrTx/>
                <a:buSzTx/>
                <a:buFontTx/>
                <a:buNone/>
                <a:tabLst/>
                <a:defRPr/>
              </a:pPr>
              <a:r>
                <a:rPr kumimoji="0" lang="fr-CA" sz="1100" b="1" i="0" u="none" strike="noStrike" kern="0" cap="none" spc="0" normalizeH="0" baseline="0" dirty="0">
                  <a:ln>
                    <a:noFill/>
                  </a:ln>
                  <a:solidFill>
                    <a:srgbClr val="D0DCDF">
                      <a:lumMod val="10000"/>
                    </a:srgbClr>
                  </a:solidFill>
                  <a:effectLst/>
                  <a:uLnTx/>
                  <a:uFillTx/>
                  <a:latin typeface="EYInterstate" panose="02000503020000020004" pitchFamily="2" charset="0"/>
                </a:rPr>
                <a:t>8. </a:t>
              </a:r>
            </a:p>
            <a:p>
              <a:pPr marL="0" marR="0" lvl="0" indent="0" algn="ctr" defTabSz="906240" eaLnBrk="1" fontAlgn="auto" latinLnBrk="0" hangingPunct="1">
                <a:lnSpc>
                  <a:spcPct val="100000"/>
                </a:lnSpc>
                <a:spcBef>
                  <a:spcPts val="0"/>
                </a:spcBef>
                <a:spcAft>
                  <a:spcPts val="0"/>
                </a:spcAft>
                <a:buClrTx/>
                <a:buSzTx/>
                <a:buFontTx/>
                <a:buNone/>
                <a:tabLst/>
                <a:defRPr/>
              </a:pPr>
              <a:r>
                <a:rPr kumimoji="0" lang="fr-CA" sz="1100" b="1" i="0" u="none" strike="noStrike" kern="0" cap="none" spc="0" normalizeH="0" baseline="0" dirty="0">
                  <a:ln>
                    <a:noFill/>
                  </a:ln>
                  <a:solidFill>
                    <a:srgbClr val="D0DCDF">
                      <a:lumMod val="10000"/>
                    </a:srgbClr>
                  </a:solidFill>
                  <a:effectLst/>
                  <a:uLnTx/>
                  <a:uFillTx/>
                  <a:latin typeface="EYInterstate" panose="02000503020000020004" pitchFamily="2" charset="0"/>
                </a:rPr>
                <a:t>Gérer le temps</a:t>
              </a:r>
            </a:p>
          </p:txBody>
        </p:sp>
        <p:sp>
          <p:nvSpPr>
            <p:cNvPr id="280" name="TextBox 279"/>
            <p:cNvSpPr txBox="1"/>
            <p:nvPr/>
          </p:nvSpPr>
          <p:spPr>
            <a:xfrm>
              <a:off x="7631249" y="3979119"/>
              <a:ext cx="1568705" cy="430887"/>
            </a:xfrm>
            <a:prstGeom prst="rect">
              <a:avLst/>
            </a:prstGeom>
            <a:noFill/>
          </p:spPr>
          <p:txBody>
            <a:bodyPr wrap="square" rtlCol="0">
              <a:spAutoFit/>
            </a:bodyPr>
            <a:lstStyle/>
            <a:p>
              <a:pPr marL="0" marR="0" lvl="0" indent="0" algn="ctr" defTabSz="906240" eaLnBrk="1" fontAlgn="auto" latinLnBrk="0" hangingPunct="1">
                <a:lnSpc>
                  <a:spcPct val="100000"/>
                </a:lnSpc>
                <a:spcBef>
                  <a:spcPts val="0"/>
                </a:spcBef>
                <a:spcAft>
                  <a:spcPts val="0"/>
                </a:spcAft>
                <a:buClrTx/>
                <a:buSzTx/>
                <a:buFontTx/>
                <a:buNone/>
                <a:tabLst/>
                <a:defRPr/>
              </a:pPr>
              <a:r>
                <a:rPr kumimoji="0" lang="fr-CA" sz="1100" b="1" i="0" u="none" strike="noStrike" kern="0" cap="none" spc="0" normalizeH="0" baseline="0" dirty="0">
                  <a:ln>
                    <a:noFill/>
                  </a:ln>
                  <a:solidFill>
                    <a:srgbClr val="D0DCDF">
                      <a:lumMod val="10000"/>
                    </a:srgbClr>
                  </a:solidFill>
                  <a:effectLst/>
                  <a:uLnTx/>
                  <a:uFillTx/>
                  <a:latin typeface="EYInterstate" panose="02000503020000020004" pitchFamily="2" charset="0"/>
                </a:rPr>
                <a:t>11. </a:t>
              </a:r>
            </a:p>
            <a:p>
              <a:pPr marL="0" marR="0" lvl="0" indent="0" algn="ctr" defTabSz="906240" eaLnBrk="1" fontAlgn="auto" latinLnBrk="0" hangingPunct="1">
                <a:lnSpc>
                  <a:spcPct val="100000"/>
                </a:lnSpc>
                <a:spcBef>
                  <a:spcPts val="0"/>
                </a:spcBef>
                <a:spcAft>
                  <a:spcPts val="0"/>
                </a:spcAft>
                <a:buClrTx/>
                <a:buSzTx/>
                <a:buFontTx/>
                <a:buNone/>
                <a:tabLst/>
                <a:defRPr/>
              </a:pPr>
              <a:r>
                <a:rPr kumimoji="0" lang="fr-CA" sz="1100" b="1" i="0" u="none" strike="noStrike" kern="0" cap="none" spc="0" normalizeH="0" baseline="0" dirty="0">
                  <a:ln>
                    <a:noFill/>
                  </a:ln>
                  <a:solidFill>
                    <a:srgbClr val="D0DCDF">
                      <a:lumMod val="10000"/>
                    </a:srgbClr>
                  </a:solidFill>
                  <a:effectLst/>
                  <a:uLnTx/>
                  <a:uFillTx/>
                  <a:latin typeface="EYInterstate" panose="02000503020000020004" pitchFamily="2" charset="0"/>
                </a:rPr>
                <a:t>Gérer le rendement</a:t>
              </a:r>
            </a:p>
          </p:txBody>
        </p:sp>
        <p:sp>
          <p:nvSpPr>
            <p:cNvPr id="281" name="TextBox 280"/>
            <p:cNvSpPr txBox="1"/>
            <p:nvPr/>
          </p:nvSpPr>
          <p:spPr>
            <a:xfrm>
              <a:off x="4922378" y="4735301"/>
              <a:ext cx="1605548" cy="600164"/>
            </a:xfrm>
            <a:prstGeom prst="rect">
              <a:avLst/>
            </a:prstGeom>
            <a:noFill/>
          </p:spPr>
          <p:txBody>
            <a:bodyPr wrap="square" rtlCol="0">
              <a:spAutoFit/>
            </a:bodyPr>
            <a:lstStyle/>
            <a:p>
              <a:pPr marL="0" marR="0" lvl="0" indent="0" algn="ctr" defTabSz="906240" eaLnBrk="1" fontAlgn="auto" latinLnBrk="0" hangingPunct="1">
                <a:lnSpc>
                  <a:spcPct val="100000"/>
                </a:lnSpc>
                <a:spcBef>
                  <a:spcPts val="0"/>
                </a:spcBef>
                <a:spcAft>
                  <a:spcPts val="0"/>
                </a:spcAft>
                <a:buClrTx/>
                <a:buSzTx/>
                <a:buFontTx/>
                <a:buNone/>
                <a:tabLst/>
                <a:defRPr/>
              </a:pPr>
              <a:r>
                <a:rPr kumimoji="0" lang="fr-CA" sz="1100" b="1" i="0" u="none" strike="noStrike" kern="0" cap="none" spc="0" normalizeH="0" baseline="0" dirty="0">
                  <a:ln>
                    <a:noFill/>
                  </a:ln>
                  <a:solidFill>
                    <a:srgbClr val="D0DCDF">
                      <a:lumMod val="10000"/>
                    </a:srgbClr>
                  </a:solidFill>
                  <a:effectLst/>
                  <a:uLnTx/>
                  <a:uFillTx/>
                  <a:latin typeface="EYInterstate" panose="02000503020000020004" pitchFamily="2" charset="0"/>
                </a:rPr>
                <a:t>7. </a:t>
              </a:r>
            </a:p>
            <a:p>
              <a:pPr marL="0" marR="0" lvl="0" indent="0" algn="ctr" defTabSz="906240" eaLnBrk="1" fontAlgn="auto" latinLnBrk="0" hangingPunct="1">
                <a:lnSpc>
                  <a:spcPct val="100000"/>
                </a:lnSpc>
                <a:spcBef>
                  <a:spcPts val="0"/>
                </a:spcBef>
                <a:spcAft>
                  <a:spcPts val="0"/>
                </a:spcAft>
                <a:buClrTx/>
                <a:buSzTx/>
                <a:buFontTx/>
                <a:buNone/>
                <a:tabLst/>
                <a:defRPr/>
              </a:pPr>
              <a:r>
                <a:rPr lang="fr-CA" sz="1100" b="1" kern="0" dirty="0">
                  <a:solidFill>
                    <a:srgbClr val="D0DCDF">
                      <a:lumMod val="10000"/>
                    </a:srgbClr>
                  </a:solidFill>
                  <a:latin typeface="EYInterstate" panose="02000503020000020004" pitchFamily="2" charset="0"/>
                </a:rPr>
                <a:t>Gérer la rémunér</a:t>
              </a:r>
              <a:r>
                <a:rPr kumimoji="0" lang="fr-CA" sz="1100" b="1" i="0" u="none" strike="noStrike" kern="0" cap="none" spc="0" normalizeH="0" baseline="0" dirty="0">
                  <a:ln>
                    <a:noFill/>
                  </a:ln>
                  <a:solidFill>
                    <a:srgbClr val="D0DCDF">
                      <a:lumMod val="10000"/>
                    </a:srgbClr>
                  </a:solidFill>
                  <a:effectLst/>
                  <a:uLnTx/>
                  <a:uFillTx/>
                  <a:latin typeface="EYInterstate" panose="02000503020000020004" pitchFamily="2" charset="0"/>
                </a:rPr>
                <a:t>ation </a:t>
              </a:r>
            </a:p>
          </p:txBody>
        </p:sp>
        <p:sp>
          <p:nvSpPr>
            <p:cNvPr id="282" name="TextBox 281"/>
            <p:cNvSpPr txBox="1"/>
            <p:nvPr/>
          </p:nvSpPr>
          <p:spPr>
            <a:xfrm>
              <a:off x="6529590" y="4572952"/>
              <a:ext cx="2430232" cy="600164"/>
            </a:xfrm>
            <a:prstGeom prst="rect">
              <a:avLst/>
            </a:prstGeom>
            <a:noFill/>
          </p:spPr>
          <p:txBody>
            <a:bodyPr wrap="square" rtlCol="0">
              <a:spAutoFit/>
            </a:bodyPr>
            <a:lstStyle/>
            <a:p>
              <a:pPr marL="0" marR="0" lvl="0" indent="0" algn="ctr" defTabSz="906240" eaLnBrk="1" fontAlgn="auto" latinLnBrk="0" hangingPunct="1">
                <a:lnSpc>
                  <a:spcPct val="100000"/>
                </a:lnSpc>
                <a:spcBef>
                  <a:spcPts val="0"/>
                </a:spcBef>
                <a:spcAft>
                  <a:spcPts val="0"/>
                </a:spcAft>
                <a:buClrTx/>
                <a:buSzTx/>
                <a:buFontTx/>
                <a:buNone/>
                <a:tabLst/>
                <a:defRPr/>
              </a:pPr>
              <a:r>
                <a:rPr kumimoji="0" lang="fr-CA" sz="1100" b="1" i="0" u="none" strike="noStrike" kern="0" cap="none" spc="0" normalizeH="0" baseline="0" dirty="0">
                  <a:ln>
                    <a:noFill/>
                  </a:ln>
                  <a:solidFill>
                    <a:srgbClr val="D0DCDF">
                      <a:lumMod val="10000"/>
                    </a:srgbClr>
                  </a:solidFill>
                  <a:effectLst/>
                  <a:uLnTx/>
                  <a:uFillTx/>
                  <a:latin typeface="EYInterstate" panose="02000503020000020004" pitchFamily="2" charset="0"/>
                </a:rPr>
                <a:t>10. </a:t>
              </a:r>
            </a:p>
            <a:p>
              <a:pPr marL="0" marR="0" lvl="0" indent="0" algn="ctr" defTabSz="906240" eaLnBrk="1" fontAlgn="auto" latinLnBrk="0" hangingPunct="1">
                <a:lnSpc>
                  <a:spcPct val="100000"/>
                </a:lnSpc>
                <a:spcBef>
                  <a:spcPts val="0"/>
                </a:spcBef>
                <a:spcAft>
                  <a:spcPts val="0"/>
                </a:spcAft>
                <a:buClrTx/>
                <a:buSzTx/>
                <a:buFontTx/>
                <a:buNone/>
                <a:tabLst/>
                <a:defRPr/>
              </a:pPr>
              <a:r>
                <a:rPr kumimoji="0" lang="fr-CA" sz="1100" b="1" i="0" u="none" strike="noStrike" kern="0" cap="none" spc="0" normalizeH="0" baseline="0" dirty="0">
                  <a:ln>
                    <a:noFill/>
                  </a:ln>
                  <a:solidFill>
                    <a:srgbClr val="D0DCDF">
                      <a:lumMod val="10000"/>
                    </a:srgbClr>
                  </a:solidFill>
                  <a:effectLst/>
                  <a:uLnTx/>
                  <a:uFillTx/>
                  <a:latin typeface="EYInterstate" panose="02000503020000020004" pitchFamily="2" charset="0"/>
                </a:rPr>
                <a:t>Gérer la formation et le perfectionnement des employés</a:t>
              </a:r>
            </a:p>
          </p:txBody>
        </p:sp>
        <p:cxnSp>
          <p:nvCxnSpPr>
            <p:cNvPr id="283" name="Straight Connector 282"/>
            <p:cNvCxnSpPr/>
            <p:nvPr/>
          </p:nvCxnSpPr>
          <p:spPr>
            <a:xfrm flipV="1">
              <a:off x="942348" y="2756165"/>
              <a:ext cx="1936" cy="324000"/>
            </a:xfrm>
            <a:prstGeom prst="line">
              <a:avLst/>
            </a:prstGeom>
            <a:noFill/>
            <a:ln w="12700" cap="flat" cmpd="sng" algn="ctr">
              <a:solidFill>
                <a:srgbClr val="002040"/>
              </a:solidFill>
              <a:prstDash val="solid"/>
              <a:headEnd type="oval" w="med" len="med"/>
              <a:tailEnd type="oval" w="med" len="med"/>
            </a:ln>
            <a:effectLst/>
          </p:spPr>
        </p:cxnSp>
        <p:grpSp>
          <p:nvGrpSpPr>
            <p:cNvPr id="284" name="Group 902"/>
            <p:cNvGrpSpPr>
              <a:grpSpLocks noChangeAspect="1"/>
            </p:cNvGrpSpPr>
            <p:nvPr/>
          </p:nvGrpSpPr>
          <p:grpSpPr bwMode="auto">
            <a:xfrm>
              <a:off x="757016" y="3156536"/>
              <a:ext cx="366803" cy="365728"/>
              <a:chOff x="3456" y="3471"/>
              <a:chExt cx="341" cy="340"/>
            </a:xfrm>
            <a:solidFill>
              <a:srgbClr val="002040"/>
            </a:solidFill>
          </p:grpSpPr>
          <p:sp>
            <p:nvSpPr>
              <p:cNvPr id="379" name="Freeform 903"/>
              <p:cNvSpPr>
                <a:spLocks noEditPoints="1"/>
              </p:cNvSpPr>
              <p:nvPr/>
            </p:nvSpPr>
            <p:spPr bwMode="auto">
              <a:xfrm>
                <a:off x="3456" y="3471"/>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marL="0" marR="0" lvl="0" indent="0" defTabSz="906240" eaLnBrk="1" fontAlgn="auto" latinLnBrk="0" hangingPunct="1">
                  <a:lnSpc>
                    <a:spcPct val="100000"/>
                  </a:lnSpc>
                  <a:spcBef>
                    <a:spcPts val="0"/>
                  </a:spcBef>
                  <a:spcAft>
                    <a:spcPts val="0"/>
                  </a:spcAft>
                  <a:buClrTx/>
                  <a:buSzTx/>
                  <a:buFontTx/>
                  <a:buNone/>
                  <a:tabLst/>
                  <a:defRPr/>
                </a:pPr>
                <a:endParaRPr kumimoji="0" lang="en-GB" sz="1784" b="0" i="0" u="none" strike="noStrike" kern="0" cap="none" spc="0" normalizeH="0" baseline="0" noProof="0" dirty="0">
                  <a:ln>
                    <a:noFill/>
                  </a:ln>
                  <a:solidFill>
                    <a:srgbClr val="002040"/>
                  </a:solidFill>
                  <a:effectLst/>
                  <a:uLnTx/>
                  <a:uFillTx/>
                  <a:latin typeface="EYInterstate" panose="02000503020000020004" pitchFamily="2" charset="0"/>
                </a:endParaRPr>
              </a:p>
            </p:txBody>
          </p:sp>
          <p:sp>
            <p:nvSpPr>
              <p:cNvPr id="380" name="Freeform 904"/>
              <p:cNvSpPr>
                <a:spLocks noEditPoints="1"/>
              </p:cNvSpPr>
              <p:nvPr/>
            </p:nvSpPr>
            <p:spPr bwMode="auto">
              <a:xfrm>
                <a:off x="3520" y="3546"/>
                <a:ext cx="214" cy="173"/>
              </a:xfrm>
              <a:custGeom>
                <a:avLst/>
                <a:gdLst>
                  <a:gd name="T0" fmla="*/ 170 w 321"/>
                  <a:gd name="T1" fmla="*/ 132 h 260"/>
                  <a:gd name="T2" fmla="*/ 138 w 321"/>
                  <a:gd name="T3" fmla="*/ 132 h 260"/>
                  <a:gd name="T4" fmla="*/ 138 w 321"/>
                  <a:gd name="T5" fmla="*/ 100 h 260"/>
                  <a:gd name="T6" fmla="*/ 128 w 321"/>
                  <a:gd name="T7" fmla="*/ 89 h 260"/>
                  <a:gd name="T8" fmla="*/ 53 w 321"/>
                  <a:gd name="T9" fmla="*/ 89 h 260"/>
                  <a:gd name="T10" fmla="*/ 42 w 321"/>
                  <a:gd name="T11" fmla="*/ 100 h 260"/>
                  <a:gd name="T12" fmla="*/ 42 w 321"/>
                  <a:gd name="T13" fmla="*/ 132 h 260"/>
                  <a:gd name="T14" fmla="*/ 10 w 321"/>
                  <a:gd name="T15" fmla="*/ 132 h 260"/>
                  <a:gd name="T16" fmla="*/ 0 w 321"/>
                  <a:gd name="T17" fmla="*/ 143 h 260"/>
                  <a:gd name="T18" fmla="*/ 0 w 321"/>
                  <a:gd name="T19" fmla="*/ 249 h 260"/>
                  <a:gd name="T20" fmla="*/ 10 w 321"/>
                  <a:gd name="T21" fmla="*/ 260 h 260"/>
                  <a:gd name="T22" fmla="*/ 170 w 321"/>
                  <a:gd name="T23" fmla="*/ 260 h 260"/>
                  <a:gd name="T24" fmla="*/ 181 w 321"/>
                  <a:gd name="T25" fmla="*/ 249 h 260"/>
                  <a:gd name="T26" fmla="*/ 181 w 321"/>
                  <a:gd name="T27" fmla="*/ 143 h 260"/>
                  <a:gd name="T28" fmla="*/ 170 w 321"/>
                  <a:gd name="T29" fmla="*/ 132 h 260"/>
                  <a:gd name="T30" fmla="*/ 64 w 321"/>
                  <a:gd name="T31" fmla="*/ 153 h 260"/>
                  <a:gd name="T32" fmla="*/ 117 w 321"/>
                  <a:gd name="T33" fmla="*/ 153 h 260"/>
                  <a:gd name="T34" fmla="*/ 117 w 321"/>
                  <a:gd name="T35" fmla="*/ 239 h 260"/>
                  <a:gd name="T36" fmla="*/ 64 w 321"/>
                  <a:gd name="T37" fmla="*/ 239 h 260"/>
                  <a:gd name="T38" fmla="*/ 64 w 321"/>
                  <a:gd name="T39" fmla="*/ 153 h 260"/>
                  <a:gd name="T40" fmla="*/ 117 w 321"/>
                  <a:gd name="T41" fmla="*/ 111 h 260"/>
                  <a:gd name="T42" fmla="*/ 117 w 321"/>
                  <a:gd name="T43" fmla="*/ 132 h 260"/>
                  <a:gd name="T44" fmla="*/ 64 w 321"/>
                  <a:gd name="T45" fmla="*/ 132 h 260"/>
                  <a:gd name="T46" fmla="*/ 64 w 321"/>
                  <a:gd name="T47" fmla="*/ 111 h 260"/>
                  <a:gd name="T48" fmla="*/ 117 w 321"/>
                  <a:gd name="T49" fmla="*/ 111 h 260"/>
                  <a:gd name="T50" fmla="*/ 21 w 321"/>
                  <a:gd name="T51" fmla="*/ 153 h 260"/>
                  <a:gd name="T52" fmla="*/ 42 w 321"/>
                  <a:gd name="T53" fmla="*/ 153 h 260"/>
                  <a:gd name="T54" fmla="*/ 42 w 321"/>
                  <a:gd name="T55" fmla="*/ 239 h 260"/>
                  <a:gd name="T56" fmla="*/ 21 w 321"/>
                  <a:gd name="T57" fmla="*/ 239 h 260"/>
                  <a:gd name="T58" fmla="*/ 21 w 321"/>
                  <a:gd name="T59" fmla="*/ 153 h 260"/>
                  <a:gd name="T60" fmla="*/ 160 w 321"/>
                  <a:gd name="T61" fmla="*/ 239 h 260"/>
                  <a:gd name="T62" fmla="*/ 138 w 321"/>
                  <a:gd name="T63" fmla="*/ 239 h 260"/>
                  <a:gd name="T64" fmla="*/ 138 w 321"/>
                  <a:gd name="T65" fmla="*/ 153 h 260"/>
                  <a:gd name="T66" fmla="*/ 160 w 321"/>
                  <a:gd name="T67" fmla="*/ 153 h 260"/>
                  <a:gd name="T68" fmla="*/ 160 w 321"/>
                  <a:gd name="T69" fmla="*/ 239 h 260"/>
                  <a:gd name="T70" fmla="*/ 317 w 321"/>
                  <a:gd name="T71" fmla="*/ 146 h 260"/>
                  <a:gd name="T72" fmla="*/ 266 w 321"/>
                  <a:gd name="T73" fmla="*/ 96 h 260"/>
                  <a:gd name="T74" fmla="*/ 278 w 321"/>
                  <a:gd name="T75" fmla="*/ 61 h 260"/>
                  <a:gd name="T76" fmla="*/ 260 w 321"/>
                  <a:gd name="T77" fmla="*/ 18 h 260"/>
                  <a:gd name="T78" fmla="*/ 217 w 321"/>
                  <a:gd name="T79" fmla="*/ 0 h 260"/>
                  <a:gd name="T80" fmla="*/ 173 w 321"/>
                  <a:gd name="T81" fmla="*/ 18 h 260"/>
                  <a:gd name="T82" fmla="*/ 156 w 321"/>
                  <a:gd name="T83" fmla="*/ 61 h 260"/>
                  <a:gd name="T84" fmla="*/ 173 w 321"/>
                  <a:gd name="T85" fmla="*/ 104 h 260"/>
                  <a:gd name="T86" fmla="*/ 217 w 321"/>
                  <a:gd name="T87" fmla="*/ 122 h 260"/>
                  <a:gd name="T88" fmla="*/ 251 w 321"/>
                  <a:gd name="T89" fmla="*/ 111 h 260"/>
                  <a:gd name="T90" fmla="*/ 301 w 321"/>
                  <a:gd name="T91" fmla="*/ 161 h 260"/>
                  <a:gd name="T92" fmla="*/ 309 w 321"/>
                  <a:gd name="T93" fmla="*/ 164 h 260"/>
                  <a:gd name="T94" fmla="*/ 317 w 321"/>
                  <a:gd name="T95" fmla="*/ 161 h 260"/>
                  <a:gd name="T96" fmla="*/ 317 w 321"/>
                  <a:gd name="T97" fmla="*/ 146 h 260"/>
                  <a:gd name="T98" fmla="*/ 189 w 321"/>
                  <a:gd name="T99" fmla="*/ 89 h 260"/>
                  <a:gd name="T100" fmla="*/ 189 w 321"/>
                  <a:gd name="T101" fmla="*/ 33 h 260"/>
                  <a:gd name="T102" fmla="*/ 217 w 321"/>
                  <a:gd name="T103" fmla="*/ 21 h 260"/>
                  <a:gd name="T104" fmla="*/ 245 w 321"/>
                  <a:gd name="T105" fmla="*/ 33 h 260"/>
                  <a:gd name="T106" fmla="*/ 256 w 321"/>
                  <a:gd name="T107" fmla="*/ 61 h 260"/>
                  <a:gd name="T108" fmla="*/ 245 w 321"/>
                  <a:gd name="T109" fmla="*/ 89 h 260"/>
                  <a:gd name="T110" fmla="*/ 189 w 321"/>
                  <a:gd name="T111" fmla="*/ 89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1" h="260">
                    <a:moveTo>
                      <a:pt x="170" y="132"/>
                    </a:moveTo>
                    <a:cubicBezTo>
                      <a:pt x="138" y="132"/>
                      <a:pt x="138" y="132"/>
                      <a:pt x="138" y="132"/>
                    </a:cubicBezTo>
                    <a:cubicBezTo>
                      <a:pt x="138" y="100"/>
                      <a:pt x="138" y="100"/>
                      <a:pt x="138" y="100"/>
                    </a:cubicBezTo>
                    <a:cubicBezTo>
                      <a:pt x="138" y="94"/>
                      <a:pt x="134" y="89"/>
                      <a:pt x="128" y="89"/>
                    </a:cubicBezTo>
                    <a:cubicBezTo>
                      <a:pt x="53" y="89"/>
                      <a:pt x="53" y="89"/>
                      <a:pt x="53" y="89"/>
                    </a:cubicBezTo>
                    <a:cubicBezTo>
                      <a:pt x="47" y="89"/>
                      <a:pt x="42" y="94"/>
                      <a:pt x="42" y="100"/>
                    </a:cubicBezTo>
                    <a:cubicBezTo>
                      <a:pt x="42" y="132"/>
                      <a:pt x="42" y="132"/>
                      <a:pt x="42" y="132"/>
                    </a:cubicBezTo>
                    <a:cubicBezTo>
                      <a:pt x="10" y="132"/>
                      <a:pt x="10" y="132"/>
                      <a:pt x="10" y="132"/>
                    </a:cubicBezTo>
                    <a:cubicBezTo>
                      <a:pt x="4" y="132"/>
                      <a:pt x="0" y="137"/>
                      <a:pt x="0" y="143"/>
                    </a:cubicBezTo>
                    <a:cubicBezTo>
                      <a:pt x="0" y="249"/>
                      <a:pt x="0" y="249"/>
                      <a:pt x="0" y="249"/>
                    </a:cubicBezTo>
                    <a:cubicBezTo>
                      <a:pt x="0" y="255"/>
                      <a:pt x="4" y="260"/>
                      <a:pt x="10" y="260"/>
                    </a:cubicBezTo>
                    <a:cubicBezTo>
                      <a:pt x="170" y="260"/>
                      <a:pt x="170" y="260"/>
                      <a:pt x="170" y="260"/>
                    </a:cubicBezTo>
                    <a:cubicBezTo>
                      <a:pt x="176" y="260"/>
                      <a:pt x="181" y="255"/>
                      <a:pt x="181" y="249"/>
                    </a:cubicBezTo>
                    <a:cubicBezTo>
                      <a:pt x="181" y="143"/>
                      <a:pt x="181" y="143"/>
                      <a:pt x="181" y="143"/>
                    </a:cubicBezTo>
                    <a:cubicBezTo>
                      <a:pt x="181" y="137"/>
                      <a:pt x="176" y="132"/>
                      <a:pt x="170" y="132"/>
                    </a:cubicBezTo>
                    <a:close/>
                    <a:moveTo>
                      <a:pt x="64" y="153"/>
                    </a:moveTo>
                    <a:cubicBezTo>
                      <a:pt x="117" y="153"/>
                      <a:pt x="117" y="153"/>
                      <a:pt x="117" y="153"/>
                    </a:cubicBezTo>
                    <a:cubicBezTo>
                      <a:pt x="117" y="239"/>
                      <a:pt x="117" y="239"/>
                      <a:pt x="117" y="239"/>
                    </a:cubicBezTo>
                    <a:cubicBezTo>
                      <a:pt x="64" y="239"/>
                      <a:pt x="64" y="239"/>
                      <a:pt x="64" y="239"/>
                    </a:cubicBezTo>
                    <a:lnTo>
                      <a:pt x="64" y="153"/>
                    </a:lnTo>
                    <a:close/>
                    <a:moveTo>
                      <a:pt x="117" y="111"/>
                    </a:moveTo>
                    <a:cubicBezTo>
                      <a:pt x="117" y="132"/>
                      <a:pt x="117" y="132"/>
                      <a:pt x="117" y="132"/>
                    </a:cubicBezTo>
                    <a:cubicBezTo>
                      <a:pt x="64" y="132"/>
                      <a:pt x="64" y="132"/>
                      <a:pt x="64" y="132"/>
                    </a:cubicBezTo>
                    <a:cubicBezTo>
                      <a:pt x="64" y="111"/>
                      <a:pt x="64" y="111"/>
                      <a:pt x="64" y="111"/>
                    </a:cubicBezTo>
                    <a:lnTo>
                      <a:pt x="117" y="111"/>
                    </a:lnTo>
                    <a:close/>
                    <a:moveTo>
                      <a:pt x="21" y="153"/>
                    </a:moveTo>
                    <a:cubicBezTo>
                      <a:pt x="42" y="153"/>
                      <a:pt x="42" y="153"/>
                      <a:pt x="42" y="153"/>
                    </a:cubicBezTo>
                    <a:cubicBezTo>
                      <a:pt x="42" y="239"/>
                      <a:pt x="42" y="239"/>
                      <a:pt x="42" y="239"/>
                    </a:cubicBezTo>
                    <a:cubicBezTo>
                      <a:pt x="21" y="239"/>
                      <a:pt x="21" y="239"/>
                      <a:pt x="21" y="239"/>
                    </a:cubicBezTo>
                    <a:lnTo>
                      <a:pt x="21" y="153"/>
                    </a:lnTo>
                    <a:close/>
                    <a:moveTo>
                      <a:pt x="160" y="239"/>
                    </a:moveTo>
                    <a:cubicBezTo>
                      <a:pt x="138" y="239"/>
                      <a:pt x="138" y="239"/>
                      <a:pt x="138" y="239"/>
                    </a:cubicBezTo>
                    <a:cubicBezTo>
                      <a:pt x="138" y="153"/>
                      <a:pt x="138" y="153"/>
                      <a:pt x="138" y="153"/>
                    </a:cubicBezTo>
                    <a:cubicBezTo>
                      <a:pt x="160" y="153"/>
                      <a:pt x="160" y="153"/>
                      <a:pt x="160" y="153"/>
                    </a:cubicBezTo>
                    <a:lnTo>
                      <a:pt x="160" y="239"/>
                    </a:lnTo>
                    <a:close/>
                    <a:moveTo>
                      <a:pt x="317" y="146"/>
                    </a:moveTo>
                    <a:cubicBezTo>
                      <a:pt x="266" y="96"/>
                      <a:pt x="266" y="96"/>
                      <a:pt x="266" y="96"/>
                    </a:cubicBezTo>
                    <a:cubicBezTo>
                      <a:pt x="274" y="86"/>
                      <a:pt x="278" y="74"/>
                      <a:pt x="278" y="61"/>
                    </a:cubicBezTo>
                    <a:cubicBezTo>
                      <a:pt x="278" y="45"/>
                      <a:pt x="271" y="29"/>
                      <a:pt x="260" y="18"/>
                    </a:cubicBezTo>
                    <a:cubicBezTo>
                      <a:pt x="248" y="6"/>
                      <a:pt x="233" y="0"/>
                      <a:pt x="217" y="0"/>
                    </a:cubicBezTo>
                    <a:cubicBezTo>
                      <a:pt x="200" y="0"/>
                      <a:pt x="185" y="6"/>
                      <a:pt x="173" y="18"/>
                    </a:cubicBezTo>
                    <a:cubicBezTo>
                      <a:pt x="162" y="29"/>
                      <a:pt x="156" y="45"/>
                      <a:pt x="156" y="61"/>
                    </a:cubicBezTo>
                    <a:cubicBezTo>
                      <a:pt x="156" y="77"/>
                      <a:pt x="162" y="92"/>
                      <a:pt x="173" y="104"/>
                    </a:cubicBezTo>
                    <a:cubicBezTo>
                      <a:pt x="185" y="116"/>
                      <a:pt x="200" y="122"/>
                      <a:pt x="217" y="122"/>
                    </a:cubicBezTo>
                    <a:cubicBezTo>
                      <a:pt x="229" y="122"/>
                      <a:pt x="241" y="118"/>
                      <a:pt x="251" y="111"/>
                    </a:cubicBezTo>
                    <a:cubicBezTo>
                      <a:pt x="301" y="161"/>
                      <a:pt x="301" y="161"/>
                      <a:pt x="301" y="161"/>
                    </a:cubicBezTo>
                    <a:cubicBezTo>
                      <a:pt x="304" y="163"/>
                      <a:pt x="306" y="164"/>
                      <a:pt x="309" y="164"/>
                    </a:cubicBezTo>
                    <a:cubicBezTo>
                      <a:pt x="312" y="164"/>
                      <a:pt x="314" y="163"/>
                      <a:pt x="317" y="161"/>
                    </a:cubicBezTo>
                    <a:cubicBezTo>
                      <a:pt x="321" y="157"/>
                      <a:pt x="321" y="150"/>
                      <a:pt x="317" y="146"/>
                    </a:cubicBezTo>
                    <a:close/>
                    <a:moveTo>
                      <a:pt x="189" y="89"/>
                    </a:moveTo>
                    <a:cubicBezTo>
                      <a:pt x="173" y="73"/>
                      <a:pt x="173" y="48"/>
                      <a:pt x="189" y="33"/>
                    </a:cubicBezTo>
                    <a:cubicBezTo>
                      <a:pt x="196" y="25"/>
                      <a:pt x="206" y="21"/>
                      <a:pt x="217" y="21"/>
                    </a:cubicBezTo>
                    <a:cubicBezTo>
                      <a:pt x="227" y="21"/>
                      <a:pt x="237" y="25"/>
                      <a:pt x="245" y="33"/>
                    </a:cubicBezTo>
                    <a:cubicBezTo>
                      <a:pt x="252" y="40"/>
                      <a:pt x="256" y="50"/>
                      <a:pt x="256" y="61"/>
                    </a:cubicBezTo>
                    <a:cubicBezTo>
                      <a:pt x="256" y="71"/>
                      <a:pt x="252" y="81"/>
                      <a:pt x="245" y="89"/>
                    </a:cubicBezTo>
                    <a:cubicBezTo>
                      <a:pt x="229" y="104"/>
                      <a:pt x="204" y="104"/>
                      <a:pt x="189" y="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marL="0" marR="0" lvl="0" indent="0" defTabSz="906240" eaLnBrk="1" fontAlgn="auto" latinLnBrk="0" hangingPunct="1">
                  <a:lnSpc>
                    <a:spcPct val="100000"/>
                  </a:lnSpc>
                  <a:spcBef>
                    <a:spcPts val="0"/>
                  </a:spcBef>
                  <a:spcAft>
                    <a:spcPts val="0"/>
                  </a:spcAft>
                  <a:buClrTx/>
                  <a:buSzTx/>
                  <a:buFontTx/>
                  <a:buNone/>
                  <a:tabLst/>
                  <a:defRPr/>
                </a:pPr>
                <a:endParaRPr kumimoji="0" lang="en-GB" sz="1784" b="0" i="0" u="none" strike="noStrike" kern="0" cap="none" spc="0" normalizeH="0" baseline="0" noProof="0" dirty="0">
                  <a:ln>
                    <a:noFill/>
                  </a:ln>
                  <a:solidFill>
                    <a:srgbClr val="002040"/>
                  </a:solidFill>
                  <a:effectLst/>
                  <a:uLnTx/>
                  <a:uFillTx/>
                  <a:latin typeface="EYInterstate" panose="02000503020000020004" pitchFamily="2" charset="0"/>
                </a:endParaRPr>
              </a:p>
            </p:txBody>
          </p:sp>
        </p:grpSp>
        <p:sp>
          <p:nvSpPr>
            <p:cNvPr id="285" name="Flowchart: Connector 284"/>
            <p:cNvSpPr>
              <a:spLocks noChangeAspect="1"/>
            </p:cNvSpPr>
            <p:nvPr/>
          </p:nvSpPr>
          <p:spPr>
            <a:xfrm>
              <a:off x="8928165" y="3141933"/>
              <a:ext cx="434294" cy="434294"/>
            </a:xfrm>
            <a:prstGeom prst="flowChartConnector">
              <a:avLst/>
            </a:prstGeom>
            <a:solidFill>
              <a:srgbClr val="BECBD0"/>
            </a:solidFill>
            <a:ln w="9525" cap="flat" cmpd="sng" algn="ctr">
              <a:noFill/>
              <a:prstDash val="solid"/>
            </a:ln>
            <a:effectLst/>
          </p:spPr>
          <p:txBody>
            <a:bodyPr rot="0" spcFirstLastPara="0" vertOverflow="overflow" horzOverflow="overflow" vert="horz" wrap="square" lIns="90624" tIns="45312" rIns="90624" bIns="45312" numCol="1" spcCol="0" rtlCol="0" fromWordArt="0" anchor="ctr" anchorCtr="0" forceAA="0" compatLnSpc="1">
              <a:prstTxWarp prst="textNoShape">
                <a:avLst/>
              </a:prstTxWarp>
              <a:noAutofit/>
            </a:bodyPr>
            <a:lstStyle/>
            <a:p>
              <a:pPr marL="0" marR="0" lvl="0" indent="0" algn="ctr" defTabSz="906240" eaLnBrk="1" fontAlgn="auto" latinLnBrk="0" hangingPunct="1">
                <a:lnSpc>
                  <a:spcPct val="100000"/>
                </a:lnSpc>
                <a:spcBef>
                  <a:spcPts val="0"/>
                </a:spcBef>
                <a:spcAft>
                  <a:spcPts val="0"/>
                </a:spcAft>
                <a:buClrTx/>
                <a:buSzTx/>
                <a:buFontTx/>
                <a:buNone/>
                <a:tabLst/>
                <a:defRPr/>
              </a:pPr>
              <a:endParaRPr kumimoji="0" lang="en-US" sz="991" b="0" i="0" u="none" strike="noStrike" kern="0" cap="none" spc="0" normalizeH="0" baseline="0" noProof="0" dirty="0">
                <a:ln>
                  <a:noFill/>
                </a:ln>
                <a:solidFill>
                  <a:srgbClr val="D0DCDF">
                    <a:lumMod val="10000"/>
                  </a:srgbClr>
                </a:solidFill>
                <a:effectLst/>
                <a:uLnTx/>
                <a:uFillTx/>
                <a:latin typeface="EYInterstate" panose="02000503020000020004" pitchFamily="2" charset="0"/>
                <a:ea typeface="+mn-ea"/>
                <a:cs typeface="+mn-cs"/>
              </a:endParaRPr>
            </a:p>
          </p:txBody>
        </p:sp>
        <p:grpSp>
          <p:nvGrpSpPr>
            <p:cNvPr id="286" name="Group 763"/>
            <p:cNvGrpSpPr>
              <a:grpSpLocks noChangeAspect="1"/>
            </p:cNvGrpSpPr>
            <p:nvPr/>
          </p:nvGrpSpPr>
          <p:grpSpPr bwMode="auto">
            <a:xfrm>
              <a:off x="8959821" y="3176730"/>
              <a:ext cx="365770" cy="364698"/>
              <a:chOff x="3203" y="3365"/>
              <a:chExt cx="341" cy="340"/>
            </a:xfrm>
            <a:solidFill>
              <a:srgbClr val="002040"/>
            </a:solidFill>
            <a:effectLst/>
          </p:grpSpPr>
          <p:sp>
            <p:nvSpPr>
              <p:cNvPr id="377" name="Freeform 764"/>
              <p:cNvSpPr>
                <a:spLocks noEditPoints="1"/>
              </p:cNvSpPr>
              <p:nvPr/>
            </p:nvSpPr>
            <p:spPr bwMode="auto">
              <a:xfrm>
                <a:off x="3295" y="3429"/>
                <a:ext cx="156" cy="212"/>
              </a:xfrm>
              <a:custGeom>
                <a:avLst/>
                <a:gdLst>
                  <a:gd name="T0" fmla="*/ 11 w 235"/>
                  <a:gd name="T1" fmla="*/ 0 h 320"/>
                  <a:gd name="T2" fmla="*/ 0 w 235"/>
                  <a:gd name="T3" fmla="*/ 309 h 320"/>
                  <a:gd name="T4" fmla="*/ 224 w 235"/>
                  <a:gd name="T5" fmla="*/ 320 h 320"/>
                  <a:gd name="T6" fmla="*/ 235 w 235"/>
                  <a:gd name="T7" fmla="*/ 10 h 320"/>
                  <a:gd name="T8" fmla="*/ 214 w 235"/>
                  <a:gd name="T9" fmla="*/ 298 h 320"/>
                  <a:gd name="T10" fmla="*/ 22 w 235"/>
                  <a:gd name="T11" fmla="*/ 21 h 320"/>
                  <a:gd name="T12" fmla="*/ 214 w 235"/>
                  <a:gd name="T13" fmla="*/ 298 h 320"/>
                  <a:gd name="T14" fmla="*/ 182 w 235"/>
                  <a:gd name="T15" fmla="*/ 106 h 320"/>
                  <a:gd name="T16" fmla="*/ 192 w 235"/>
                  <a:gd name="T17" fmla="*/ 53 h 320"/>
                  <a:gd name="T18" fmla="*/ 54 w 235"/>
                  <a:gd name="T19" fmla="*/ 42 h 320"/>
                  <a:gd name="T20" fmla="*/ 43 w 235"/>
                  <a:gd name="T21" fmla="*/ 96 h 320"/>
                  <a:gd name="T22" fmla="*/ 64 w 235"/>
                  <a:gd name="T23" fmla="*/ 64 h 320"/>
                  <a:gd name="T24" fmla="*/ 171 w 235"/>
                  <a:gd name="T25" fmla="*/ 85 h 320"/>
                  <a:gd name="T26" fmla="*/ 64 w 235"/>
                  <a:gd name="T27" fmla="*/ 64 h 320"/>
                  <a:gd name="T28" fmla="*/ 54 w 235"/>
                  <a:gd name="T29" fmla="*/ 128 h 320"/>
                  <a:gd name="T30" fmla="*/ 54 w 235"/>
                  <a:gd name="T31" fmla="*/ 149 h 320"/>
                  <a:gd name="T32" fmla="*/ 107 w 235"/>
                  <a:gd name="T33" fmla="*/ 138 h 320"/>
                  <a:gd name="T34" fmla="*/ 86 w 235"/>
                  <a:gd name="T35" fmla="*/ 138 h 320"/>
                  <a:gd name="T36" fmla="*/ 107 w 235"/>
                  <a:gd name="T37" fmla="*/ 138 h 320"/>
                  <a:gd name="T38" fmla="*/ 139 w 235"/>
                  <a:gd name="T39" fmla="*/ 149 h 320"/>
                  <a:gd name="T40" fmla="*/ 139 w 235"/>
                  <a:gd name="T41" fmla="*/ 128 h 320"/>
                  <a:gd name="T42" fmla="*/ 192 w 235"/>
                  <a:gd name="T43" fmla="*/ 138 h 320"/>
                  <a:gd name="T44" fmla="*/ 171 w 235"/>
                  <a:gd name="T45" fmla="*/ 138 h 320"/>
                  <a:gd name="T46" fmla="*/ 192 w 235"/>
                  <a:gd name="T47" fmla="*/ 138 h 320"/>
                  <a:gd name="T48" fmla="*/ 54 w 235"/>
                  <a:gd name="T49" fmla="*/ 170 h 320"/>
                  <a:gd name="T50" fmla="*/ 54 w 235"/>
                  <a:gd name="T51" fmla="*/ 192 h 320"/>
                  <a:gd name="T52" fmla="*/ 107 w 235"/>
                  <a:gd name="T53" fmla="*/ 181 h 320"/>
                  <a:gd name="T54" fmla="*/ 86 w 235"/>
                  <a:gd name="T55" fmla="*/ 181 h 320"/>
                  <a:gd name="T56" fmla="*/ 107 w 235"/>
                  <a:gd name="T57" fmla="*/ 181 h 320"/>
                  <a:gd name="T58" fmla="*/ 139 w 235"/>
                  <a:gd name="T59" fmla="*/ 192 h 320"/>
                  <a:gd name="T60" fmla="*/ 139 w 235"/>
                  <a:gd name="T61" fmla="*/ 170 h 320"/>
                  <a:gd name="T62" fmla="*/ 192 w 235"/>
                  <a:gd name="T63" fmla="*/ 181 h 320"/>
                  <a:gd name="T64" fmla="*/ 171 w 235"/>
                  <a:gd name="T65" fmla="*/ 181 h 320"/>
                  <a:gd name="T66" fmla="*/ 192 w 235"/>
                  <a:gd name="T67" fmla="*/ 181 h 320"/>
                  <a:gd name="T68" fmla="*/ 54 w 235"/>
                  <a:gd name="T69" fmla="*/ 213 h 320"/>
                  <a:gd name="T70" fmla="*/ 54 w 235"/>
                  <a:gd name="T71" fmla="*/ 234 h 320"/>
                  <a:gd name="T72" fmla="*/ 107 w 235"/>
                  <a:gd name="T73" fmla="*/ 224 h 320"/>
                  <a:gd name="T74" fmla="*/ 86 w 235"/>
                  <a:gd name="T75" fmla="*/ 224 h 320"/>
                  <a:gd name="T76" fmla="*/ 107 w 235"/>
                  <a:gd name="T77" fmla="*/ 224 h 320"/>
                  <a:gd name="T78" fmla="*/ 139 w 235"/>
                  <a:gd name="T79" fmla="*/ 234 h 320"/>
                  <a:gd name="T80" fmla="*/ 139 w 235"/>
                  <a:gd name="T81" fmla="*/ 213 h 320"/>
                  <a:gd name="T82" fmla="*/ 192 w 235"/>
                  <a:gd name="T83" fmla="*/ 224 h 320"/>
                  <a:gd name="T84" fmla="*/ 182 w 235"/>
                  <a:gd name="T85" fmla="*/ 277 h 320"/>
                  <a:gd name="T86" fmla="*/ 171 w 235"/>
                  <a:gd name="T87" fmla="*/ 224 h 320"/>
                  <a:gd name="T88" fmla="*/ 192 w 235"/>
                  <a:gd name="T89" fmla="*/ 224 h 320"/>
                  <a:gd name="T90" fmla="*/ 54 w 235"/>
                  <a:gd name="T91" fmla="*/ 256 h 320"/>
                  <a:gd name="T92" fmla="*/ 54 w 235"/>
                  <a:gd name="T93" fmla="*/ 277 h 320"/>
                  <a:gd name="T94" fmla="*/ 107 w 235"/>
                  <a:gd name="T95" fmla="*/ 266 h 320"/>
                  <a:gd name="T96" fmla="*/ 86 w 235"/>
                  <a:gd name="T97" fmla="*/ 266 h 320"/>
                  <a:gd name="T98" fmla="*/ 107 w 235"/>
                  <a:gd name="T99" fmla="*/ 266 h 320"/>
                  <a:gd name="T100" fmla="*/ 139 w 235"/>
                  <a:gd name="T101" fmla="*/ 277 h 320"/>
                  <a:gd name="T102" fmla="*/ 139 w 235"/>
                  <a:gd name="T103" fmla="*/ 25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5" h="320">
                    <a:moveTo>
                      <a:pt x="224" y="0"/>
                    </a:moveTo>
                    <a:cubicBezTo>
                      <a:pt x="11" y="0"/>
                      <a:pt x="11" y="0"/>
                      <a:pt x="11" y="0"/>
                    </a:cubicBezTo>
                    <a:cubicBezTo>
                      <a:pt x="5" y="0"/>
                      <a:pt x="0" y="4"/>
                      <a:pt x="0" y="10"/>
                    </a:cubicBezTo>
                    <a:cubicBezTo>
                      <a:pt x="0" y="309"/>
                      <a:pt x="0" y="309"/>
                      <a:pt x="0" y="309"/>
                    </a:cubicBezTo>
                    <a:cubicBezTo>
                      <a:pt x="0" y="315"/>
                      <a:pt x="5" y="320"/>
                      <a:pt x="11" y="320"/>
                    </a:cubicBezTo>
                    <a:cubicBezTo>
                      <a:pt x="224" y="320"/>
                      <a:pt x="224" y="320"/>
                      <a:pt x="224" y="320"/>
                    </a:cubicBezTo>
                    <a:cubicBezTo>
                      <a:pt x="230" y="320"/>
                      <a:pt x="235" y="315"/>
                      <a:pt x="235" y="309"/>
                    </a:cubicBezTo>
                    <a:cubicBezTo>
                      <a:pt x="235" y="10"/>
                      <a:pt x="235" y="10"/>
                      <a:pt x="235" y="10"/>
                    </a:cubicBezTo>
                    <a:cubicBezTo>
                      <a:pt x="235" y="4"/>
                      <a:pt x="230" y="0"/>
                      <a:pt x="224" y="0"/>
                    </a:cubicBezTo>
                    <a:close/>
                    <a:moveTo>
                      <a:pt x="214" y="298"/>
                    </a:moveTo>
                    <a:cubicBezTo>
                      <a:pt x="22" y="298"/>
                      <a:pt x="22" y="298"/>
                      <a:pt x="22" y="298"/>
                    </a:cubicBezTo>
                    <a:cubicBezTo>
                      <a:pt x="22" y="21"/>
                      <a:pt x="22" y="21"/>
                      <a:pt x="22" y="21"/>
                    </a:cubicBezTo>
                    <a:cubicBezTo>
                      <a:pt x="214" y="21"/>
                      <a:pt x="214" y="21"/>
                      <a:pt x="214" y="21"/>
                    </a:cubicBezTo>
                    <a:lnTo>
                      <a:pt x="214" y="298"/>
                    </a:lnTo>
                    <a:close/>
                    <a:moveTo>
                      <a:pt x="54" y="106"/>
                    </a:moveTo>
                    <a:cubicBezTo>
                      <a:pt x="182" y="106"/>
                      <a:pt x="182" y="106"/>
                      <a:pt x="182" y="106"/>
                    </a:cubicBezTo>
                    <a:cubicBezTo>
                      <a:pt x="188" y="106"/>
                      <a:pt x="192" y="102"/>
                      <a:pt x="192" y="96"/>
                    </a:cubicBezTo>
                    <a:cubicBezTo>
                      <a:pt x="192" y="53"/>
                      <a:pt x="192" y="53"/>
                      <a:pt x="192" y="53"/>
                    </a:cubicBezTo>
                    <a:cubicBezTo>
                      <a:pt x="192" y="47"/>
                      <a:pt x="188" y="42"/>
                      <a:pt x="182" y="42"/>
                    </a:cubicBezTo>
                    <a:cubicBezTo>
                      <a:pt x="54" y="42"/>
                      <a:pt x="54" y="42"/>
                      <a:pt x="54" y="42"/>
                    </a:cubicBezTo>
                    <a:cubicBezTo>
                      <a:pt x="48" y="42"/>
                      <a:pt x="43" y="47"/>
                      <a:pt x="43" y="53"/>
                    </a:cubicBezTo>
                    <a:cubicBezTo>
                      <a:pt x="43" y="96"/>
                      <a:pt x="43" y="96"/>
                      <a:pt x="43" y="96"/>
                    </a:cubicBezTo>
                    <a:cubicBezTo>
                      <a:pt x="43" y="102"/>
                      <a:pt x="48" y="106"/>
                      <a:pt x="54" y="106"/>
                    </a:cubicBezTo>
                    <a:close/>
                    <a:moveTo>
                      <a:pt x="64" y="64"/>
                    </a:moveTo>
                    <a:cubicBezTo>
                      <a:pt x="171" y="64"/>
                      <a:pt x="171" y="64"/>
                      <a:pt x="171" y="64"/>
                    </a:cubicBezTo>
                    <a:cubicBezTo>
                      <a:pt x="171" y="85"/>
                      <a:pt x="171" y="85"/>
                      <a:pt x="171" y="85"/>
                    </a:cubicBezTo>
                    <a:cubicBezTo>
                      <a:pt x="64" y="85"/>
                      <a:pt x="64" y="85"/>
                      <a:pt x="64" y="85"/>
                    </a:cubicBezTo>
                    <a:lnTo>
                      <a:pt x="64" y="64"/>
                    </a:lnTo>
                    <a:close/>
                    <a:moveTo>
                      <a:pt x="43" y="138"/>
                    </a:moveTo>
                    <a:cubicBezTo>
                      <a:pt x="43" y="132"/>
                      <a:pt x="48" y="128"/>
                      <a:pt x="54" y="128"/>
                    </a:cubicBezTo>
                    <a:cubicBezTo>
                      <a:pt x="60" y="128"/>
                      <a:pt x="64" y="132"/>
                      <a:pt x="64" y="138"/>
                    </a:cubicBezTo>
                    <a:cubicBezTo>
                      <a:pt x="64" y="144"/>
                      <a:pt x="60" y="149"/>
                      <a:pt x="54" y="149"/>
                    </a:cubicBezTo>
                    <a:cubicBezTo>
                      <a:pt x="48" y="149"/>
                      <a:pt x="43" y="144"/>
                      <a:pt x="43" y="138"/>
                    </a:cubicBezTo>
                    <a:close/>
                    <a:moveTo>
                      <a:pt x="107" y="138"/>
                    </a:moveTo>
                    <a:cubicBezTo>
                      <a:pt x="107" y="144"/>
                      <a:pt x="102" y="149"/>
                      <a:pt x="96" y="149"/>
                    </a:cubicBezTo>
                    <a:cubicBezTo>
                      <a:pt x="90" y="149"/>
                      <a:pt x="86" y="144"/>
                      <a:pt x="86" y="138"/>
                    </a:cubicBezTo>
                    <a:cubicBezTo>
                      <a:pt x="86" y="132"/>
                      <a:pt x="90" y="128"/>
                      <a:pt x="96" y="128"/>
                    </a:cubicBezTo>
                    <a:cubicBezTo>
                      <a:pt x="102" y="128"/>
                      <a:pt x="107" y="132"/>
                      <a:pt x="107" y="138"/>
                    </a:cubicBezTo>
                    <a:close/>
                    <a:moveTo>
                      <a:pt x="150" y="138"/>
                    </a:moveTo>
                    <a:cubicBezTo>
                      <a:pt x="150" y="144"/>
                      <a:pt x="145" y="149"/>
                      <a:pt x="139" y="149"/>
                    </a:cubicBezTo>
                    <a:cubicBezTo>
                      <a:pt x="133" y="149"/>
                      <a:pt x="128" y="144"/>
                      <a:pt x="128" y="138"/>
                    </a:cubicBezTo>
                    <a:cubicBezTo>
                      <a:pt x="128" y="132"/>
                      <a:pt x="133" y="128"/>
                      <a:pt x="139" y="128"/>
                    </a:cubicBezTo>
                    <a:cubicBezTo>
                      <a:pt x="145" y="128"/>
                      <a:pt x="150" y="132"/>
                      <a:pt x="150" y="138"/>
                    </a:cubicBezTo>
                    <a:close/>
                    <a:moveTo>
                      <a:pt x="192" y="138"/>
                    </a:moveTo>
                    <a:cubicBezTo>
                      <a:pt x="192" y="144"/>
                      <a:pt x="188" y="149"/>
                      <a:pt x="182" y="149"/>
                    </a:cubicBezTo>
                    <a:cubicBezTo>
                      <a:pt x="176" y="149"/>
                      <a:pt x="171" y="144"/>
                      <a:pt x="171" y="138"/>
                    </a:cubicBezTo>
                    <a:cubicBezTo>
                      <a:pt x="171" y="132"/>
                      <a:pt x="176" y="128"/>
                      <a:pt x="182" y="128"/>
                    </a:cubicBezTo>
                    <a:cubicBezTo>
                      <a:pt x="188" y="128"/>
                      <a:pt x="192" y="132"/>
                      <a:pt x="192" y="138"/>
                    </a:cubicBezTo>
                    <a:close/>
                    <a:moveTo>
                      <a:pt x="43" y="181"/>
                    </a:moveTo>
                    <a:cubicBezTo>
                      <a:pt x="43" y="175"/>
                      <a:pt x="48" y="170"/>
                      <a:pt x="54" y="170"/>
                    </a:cubicBezTo>
                    <a:cubicBezTo>
                      <a:pt x="60" y="170"/>
                      <a:pt x="64" y="175"/>
                      <a:pt x="64" y="181"/>
                    </a:cubicBezTo>
                    <a:cubicBezTo>
                      <a:pt x="64" y="187"/>
                      <a:pt x="60" y="192"/>
                      <a:pt x="54" y="192"/>
                    </a:cubicBezTo>
                    <a:cubicBezTo>
                      <a:pt x="48" y="192"/>
                      <a:pt x="43" y="187"/>
                      <a:pt x="43" y="181"/>
                    </a:cubicBezTo>
                    <a:close/>
                    <a:moveTo>
                      <a:pt x="107" y="181"/>
                    </a:moveTo>
                    <a:cubicBezTo>
                      <a:pt x="107" y="187"/>
                      <a:pt x="102" y="192"/>
                      <a:pt x="96" y="192"/>
                    </a:cubicBezTo>
                    <a:cubicBezTo>
                      <a:pt x="90" y="192"/>
                      <a:pt x="86" y="187"/>
                      <a:pt x="86" y="181"/>
                    </a:cubicBezTo>
                    <a:cubicBezTo>
                      <a:pt x="86" y="175"/>
                      <a:pt x="90" y="170"/>
                      <a:pt x="96" y="170"/>
                    </a:cubicBezTo>
                    <a:cubicBezTo>
                      <a:pt x="102" y="170"/>
                      <a:pt x="107" y="175"/>
                      <a:pt x="107" y="181"/>
                    </a:cubicBezTo>
                    <a:close/>
                    <a:moveTo>
                      <a:pt x="150" y="181"/>
                    </a:moveTo>
                    <a:cubicBezTo>
                      <a:pt x="150" y="187"/>
                      <a:pt x="145" y="192"/>
                      <a:pt x="139" y="192"/>
                    </a:cubicBezTo>
                    <a:cubicBezTo>
                      <a:pt x="133" y="192"/>
                      <a:pt x="128" y="187"/>
                      <a:pt x="128" y="181"/>
                    </a:cubicBezTo>
                    <a:cubicBezTo>
                      <a:pt x="128" y="175"/>
                      <a:pt x="133" y="170"/>
                      <a:pt x="139" y="170"/>
                    </a:cubicBezTo>
                    <a:cubicBezTo>
                      <a:pt x="145" y="170"/>
                      <a:pt x="150" y="175"/>
                      <a:pt x="150" y="181"/>
                    </a:cubicBezTo>
                    <a:close/>
                    <a:moveTo>
                      <a:pt x="192" y="181"/>
                    </a:moveTo>
                    <a:cubicBezTo>
                      <a:pt x="192" y="187"/>
                      <a:pt x="188" y="192"/>
                      <a:pt x="182" y="192"/>
                    </a:cubicBezTo>
                    <a:cubicBezTo>
                      <a:pt x="176" y="192"/>
                      <a:pt x="171" y="187"/>
                      <a:pt x="171" y="181"/>
                    </a:cubicBezTo>
                    <a:cubicBezTo>
                      <a:pt x="171" y="175"/>
                      <a:pt x="176" y="170"/>
                      <a:pt x="182" y="170"/>
                    </a:cubicBezTo>
                    <a:cubicBezTo>
                      <a:pt x="188" y="170"/>
                      <a:pt x="192" y="175"/>
                      <a:pt x="192" y="181"/>
                    </a:cubicBezTo>
                    <a:close/>
                    <a:moveTo>
                      <a:pt x="43" y="224"/>
                    </a:moveTo>
                    <a:cubicBezTo>
                      <a:pt x="43" y="218"/>
                      <a:pt x="48" y="213"/>
                      <a:pt x="54" y="213"/>
                    </a:cubicBezTo>
                    <a:cubicBezTo>
                      <a:pt x="60" y="213"/>
                      <a:pt x="64" y="218"/>
                      <a:pt x="64" y="224"/>
                    </a:cubicBezTo>
                    <a:cubicBezTo>
                      <a:pt x="64" y="230"/>
                      <a:pt x="60" y="234"/>
                      <a:pt x="54" y="234"/>
                    </a:cubicBezTo>
                    <a:cubicBezTo>
                      <a:pt x="48" y="234"/>
                      <a:pt x="43" y="230"/>
                      <a:pt x="43" y="224"/>
                    </a:cubicBezTo>
                    <a:close/>
                    <a:moveTo>
                      <a:pt x="107" y="224"/>
                    </a:moveTo>
                    <a:cubicBezTo>
                      <a:pt x="107" y="230"/>
                      <a:pt x="102" y="234"/>
                      <a:pt x="96" y="234"/>
                    </a:cubicBezTo>
                    <a:cubicBezTo>
                      <a:pt x="90" y="234"/>
                      <a:pt x="86" y="230"/>
                      <a:pt x="86" y="224"/>
                    </a:cubicBezTo>
                    <a:cubicBezTo>
                      <a:pt x="86" y="218"/>
                      <a:pt x="90" y="213"/>
                      <a:pt x="96" y="213"/>
                    </a:cubicBezTo>
                    <a:cubicBezTo>
                      <a:pt x="102" y="213"/>
                      <a:pt x="107" y="218"/>
                      <a:pt x="107" y="224"/>
                    </a:cubicBezTo>
                    <a:close/>
                    <a:moveTo>
                      <a:pt x="150" y="224"/>
                    </a:moveTo>
                    <a:cubicBezTo>
                      <a:pt x="150" y="230"/>
                      <a:pt x="145" y="234"/>
                      <a:pt x="139" y="234"/>
                    </a:cubicBezTo>
                    <a:cubicBezTo>
                      <a:pt x="133" y="234"/>
                      <a:pt x="128" y="230"/>
                      <a:pt x="128" y="224"/>
                    </a:cubicBezTo>
                    <a:cubicBezTo>
                      <a:pt x="128" y="218"/>
                      <a:pt x="133" y="213"/>
                      <a:pt x="139" y="213"/>
                    </a:cubicBezTo>
                    <a:cubicBezTo>
                      <a:pt x="145" y="213"/>
                      <a:pt x="150" y="218"/>
                      <a:pt x="150" y="224"/>
                    </a:cubicBezTo>
                    <a:close/>
                    <a:moveTo>
                      <a:pt x="192" y="224"/>
                    </a:moveTo>
                    <a:cubicBezTo>
                      <a:pt x="192" y="266"/>
                      <a:pt x="192" y="266"/>
                      <a:pt x="192" y="266"/>
                    </a:cubicBezTo>
                    <a:cubicBezTo>
                      <a:pt x="192" y="272"/>
                      <a:pt x="188" y="277"/>
                      <a:pt x="182" y="277"/>
                    </a:cubicBezTo>
                    <a:cubicBezTo>
                      <a:pt x="176" y="277"/>
                      <a:pt x="171" y="272"/>
                      <a:pt x="171" y="266"/>
                    </a:cubicBezTo>
                    <a:cubicBezTo>
                      <a:pt x="171" y="224"/>
                      <a:pt x="171" y="224"/>
                      <a:pt x="171" y="224"/>
                    </a:cubicBezTo>
                    <a:cubicBezTo>
                      <a:pt x="171" y="218"/>
                      <a:pt x="176" y="213"/>
                      <a:pt x="182" y="213"/>
                    </a:cubicBezTo>
                    <a:cubicBezTo>
                      <a:pt x="188" y="213"/>
                      <a:pt x="192" y="218"/>
                      <a:pt x="192" y="224"/>
                    </a:cubicBezTo>
                    <a:close/>
                    <a:moveTo>
                      <a:pt x="43" y="266"/>
                    </a:moveTo>
                    <a:cubicBezTo>
                      <a:pt x="43" y="260"/>
                      <a:pt x="48" y="256"/>
                      <a:pt x="54" y="256"/>
                    </a:cubicBezTo>
                    <a:cubicBezTo>
                      <a:pt x="60" y="256"/>
                      <a:pt x="64" y="260"/>
                      <a:pt x="64" y="266"/>
                    </a:cubicBezTo>
                    <a:cubicBezTo>
                      <a:pt x="64" y="272"/>
                      <a:pt x="60" y="277"/>
                      <a:pt x="54" y="277"/>
                    </a:cubicBezTo>
                    <a:cubicBezTo>
                      <a:pt x="48" y="277"/>
                      <a:pt x="43" y="272"/>
                      <a:pt x="43" y="266"/>
                    </a:cubicBezTo>
                    <a:close/>
                    <a:moveTo>
                      <a:pt x="107" y="266"/>
                    </a:moveTo>
                    <a:cubicBezTo>
                      <a:pt x="107" y="272"/>
                      <a:pt x="102" y="277"/>
                      <a:pt x="96" y="277"/>
                    </a:cubicBezTo>
                    <a:cubicBezTo>
                      <a:pt x="90" y="277"/>
                      <a:pt x="86" y="272"/>
                      <a:pt x="86" y="266"/>
                    </a:cubicBezTo>
                    <a:cubicBezTo>
                      <a:pt x="86" y="260"/>
                      <a:pt x="90" y="256"/>
                      <a:pt x="96" y="256"/>
                    </a:cubicBezTo>
                    <a:cubicBezTo>
                      <a:pt x="102" y="256"/>
                      <a:pt x="107" y="260"/>
                      <a:pt x="107" y="266"/>
                    </a:cubicBezTo>
                    <a:close/>
                    <a:moveTo>
                      <a:pt x="150" y="266"/>
                    </a:moveTo>
                    <a:cubicBezTo>
                      <a:pt x="150" y="272"/>
                      <a:pt x="145" y="277"/>
                      <a:pt x="139" y="277"/>
                    </a:cubicBezTo>
                    <a:cubicBezTo>
                      <a:pt x="133" y="277"/>
                      <a:pt x="128" y="272"/>
                      <a:pt x="128" y="266"/>
                    </a:cubicBezTo>
                    <a:cubicBezTo>
                      <a:pt x="128" y="260"/>
                      <a:pt x="133" y="256"/>
                      <a:pt x="139" y="256"/>
                    </a:cubicBezTo>
                    <a:cubicBezTo>
                      <a:pt x="145" y="256"/>
                      <a:pt x="150" y="260"/>
                      <a:pt x="150" y="26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marL="0" marR="0" lvl="0" indent="0" defTabSz="906240" eaLnBrk="1" fontAlgn="auto" latinLnBrk="0" hangingPunct="1">
                  <a:lnSpc>
                    <a:spcPct val="100000"/>
                  </a:lnSpc>
                  <a:spcBef>
                    <a:spcPts val="0"/>
                  </a:spcBef>
                  <a:spcAft>
                    <a:spcPts val="0"/>
                  </a:spcAft>
                  <a:buClrTx/>
                  <a:buSzTx/>
                  <a:buFontTx/>
                  <a:buNone/>
                  <a:tabLst/>
                  <a:defRPr/>
                </a:pPr>
                <a:endParaRPr kumimoji="0" lang="en-GB" sz="1784" b="0" i="0" u="none" strike="noStrike" kern="0" cap="none" spc="0" normalizeH="0" baseline="0" noProof="0" dirty="0">
                  <a:ln>
                    <a:noFill/>
                  </a:ln>
                  <a:solidFill>
                    <a:srgbClr val="002040"/>
                  </a:solidFill>
                  <a:effectLst/>
                  <a:uLnTx/>
                  <a:uFillTx/>
                  <a:latin typeface="EYInterstate" panose="02000503020000020004" pitchFamily="2" charset="0"/>
                </a:endParaRPr>
              </a:p>
            </p:txBody>
          </p:sp>
          <p:sp>
            <p:nvSpPr>
              <p:cNvPr id="378" name="Freeform 765"/>
              <p:cNvSpPr>
                <a:spLocks noEditPoints="1"/>
              </p:cNvSpPr>
              <p:nvPr/>
            </p:nvSpPr>
            <p:spPr bwMode="auto">
              <a:xfrm>
                <a:off x="3203" y="3365"/>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marL="0" marR="0" lvl="0" indent="0" defTabSz="906240" eaLnBrk="1" fontAlgn="auto" latinLnBrk="0" hangingPunct="1">
                  <a:lnSpc>
                    <a:spcPct val="100000"/>
                  </a:lnSpc>
                  <a:spcBef>
                    <a:spcPts val="0"/>
                  </a:spcBef>
                  <a:spcAft>
                    <a:spcPts val="0"/>
                  </a:spcAft>
                  <a:buClrTx/>
                  <a:buSzTx/>
                  <a:buFontTx/>
                  <a:buNone/>
                  <a:tabLst/>
                  <a:defRPr/>
                </a:pPr>
                <a:endParaRPr kumimoji="0" lang="en-GB" sz="1784" b="0" i="0" u="none" strike="noStrike" kern="0" cap="none" spc="0" normalizeH="0" baseline="0" noProof="0" dirty="0">
                  <a:ln>
                    <a:noFill/>
                  </a:ln>
                  <a:solidFill>
                    <a:srgbClr val="002040"/>
                  </a:solidFill>
                  <a:effectLst/>
                  <a:uLnTx/>
                  <a:uFillTx/>
                  <a:latin typeface="EYInterstate" panose="02000503020000020004" pitchFamily="2" charset="0"/>
                </a:endParaRPr>
              </a:p>
            </p:txBody>
          </p:sp>
        </p:grpSp>
        <p:sp>
          <p:nvSpPr>
            <p:cNvPr id="287" name="Flowchart: Connector 286"/>
            <p:cNvSpPr>
              <a:spLocks noChangeAspect="1"/>
            </p:cNvSpPr>
            <p:nvPr/>
          </p:nvSpPr>
          <p:spPr>
            <a:xfrm>
              <a:off x="1580475" y="3165577"/>
              <a:ext cx="434294" cy="434294"/>
            </a:xfrm>
            <a:prstGeom prst="flowChartConnector">
              <a:avLst/>
            </a:prstGeom>
            <a:solidFill>
              <a:srgbClr val="BECBD0"/>
            </a:solidFill>
            <a:ln w="9525" cap="flat" cmpd="sng" algn="ctr">
              <a:noFill/>
              <a:prstDash val="solid"/>
            </a:ln>
            <a:effectLst/>
          </p:spPr>
          <p:txBody>
            <a:bodyPr rot="0" spcFirstLastPara="0" vertOverflow="overflow" horzOverflow="overflow" vert="horz" wrap="square" lIns="90624" tIns="45312" rIns="90624" bIns="45312" numCol="1" spcCol="0" rtlCol="0" fromWordArt="0" anchor="ctr" anchorCtr="0" forceAA="0" compatLnSpc="1">
              <a:prstTxWarp prst="textNoShape">
                <a:avLst/>
              </a:prstTxWarp>
              <a:noAutofit/>
            </a:bodyPr>
            <a:lstStyle/>
            <a:p>
              <a:pPr marL="0" marR="0" lvl="0" indent="0" algn="ctr" defTabSz="906240" eaLnBrk="1" fontAlgn="auto" latinLnBrk="0" hangingPunct="1">
                <a:lnSpc>
                  <a:spcPct val="100000"/>
                </a:lnSpc>
                <a:spcBef>
                  <a:spcPts val="0"/>
                </a:spcBef>
                <a:spcAft>
                  <a:spcPts val="0"/>
                </a:spcAft>
                <a:buClrTx/>
                <a:buSzTx/>
                <a:buFontTx/>
                <a:buNone/>
                <a:tabLst/>
                <a:defRPr/>
              </a:pPr>
              <a:endParaRPr kumimoji="0" lang="en-US" sz="991" b="0" i="0" u="none" strike="noStrike" kern="0" cap="none" spc="0" normalizeH="0" baseline="0" noProof="0" dirty="0">
                <a:ln>
                  <a:noFill/>
                </a:ln>
                <a:solidFill>
                  <a:srgbClr val="D0DCDF">
                    <a:lumMod val="10000"/>
                  </a:srgbClr>
                </a:solidFill>
                <a:effectLst/>
                <a:uLnTx/>
                <a:uFillTx/>
                <a:latin typeface="EYInterstate" panose="02000503020000020004" pitchFamily="2" charset="0"/>
                <a:ea typeface="+mn-ea"/>
                <a:cs typeface="+mn-cs"/>
              </a:endParaRPr>
            </a:p>
          </p:txBody>
        </p:sp>
        <p:sp>
          <p:nvSpPr>
            <p:cNvPr id="288" name="Flowchart: Connector 287"/>
            <p:cNvSpPr>
              <a:spLocks noChangeAspect="1"/>
            </p:cNvSpPr>
            <p:nvPr/>
          </p:nvSpPr>
          <p:spPr>
            <a:xfrm>
              <a:off x="2664129" y="3809761"/>
              <a:ext cx="434294" cy="434294"/>
            </a:xfrm>
            <a:prstGeom prst="flowChartConnector">
              <a:avLst/>
            </a:prstGeom>
            <a:solidFill>
              <a:srgbClr val="BECBD0"/>
            </a:solidFill>
            <a:ln w="9525" cap="flat" cmpd="sng" algn="ctr">
              <a:noFill/>
              <a:prstDash val="solid"/>
            </a:ln>
            <a:effectLst/>
          </p:spPr>
          <p:txBody>
            <a:bodyPr rot="0" spcFirstLastPara="0" vertOverflow="overflow" horzOverflow="overflow" vert="horz" wrap="square" lIns="90624" tIns="45312" rIns="90624" bIns="45312" numCol="1" spcCol="0" rtlCol="0" fromWordArt="0" anchor="ctr" anchorCtr="0" forceAA="0" compatLnSpc="1">
              <a:prstTxWarp prst="textNoShape">
                <a:avLst/>
              </a:prstTxWarp>
              <a:noAutofit/>
            </a:bodyPr>
            <a:lstStyle/>
            <a:p>
              <a:pPr marL="0" marR="0" lvl="0" indent="0" algn="ctr" defTabSz="906240" eaLnBrk="1" fontAlgn="auto" latinLnBrk="0" hangingPunct="1">
                <a:lnSpc>
                  <a:spcPct val="100000"/>
                </a:lnSpc>
                <a:spcBef>
                  <a:spcPts val="0"/>
                </a:spcBef>
                <a:spcAft>
                  <a:spcPts val="0"/>
                </a:spcAft>
                <a:buClrTx/>
                <a:buSzTx/>
                <a:buFontTx/>
                <a:buNone/>
                <a:tabLst/>
                <a:defRPr/>
              </a:pPr>
              <a:endParaRPr kumimoji="0" lang="en-US" sz="991" b="0" i="0" u="none" strike="noStrike" kern="0" cap="none" spc="0" normalizeH="0" baseline="0" noProof="0" dirty="0">
                <a:ln>
                  <a:noFill/>
                </a:ln>
                <a:solidFill>
                  <a:srgbClr val="D0DCDF">
                    <a:lumMod val="10000"/>
                  </a:srgbClr>
                </a:solidFill>
                <a:effectLst/>
                <a:uLnTx/>
                <a:uFillTx/>
                <a:latin typeface="EYInterstate" panose="02000503020000020004" pitchFamily="2" charset="0"/>
                <a:ea typeface="+mn-ea"/>
                <a:cs typeface="+mn-cs"/>
              </a:endParaRPr>
            </a:p>
          </p:txBody>
        </p:sp>
        <p:sp>
          <p:nvSpPr>
            <p:cNvPr id="289" name="Flowchart: Connector 288"/>
            <p:cNvSpPr>
              <a:spLocks noChangeAspect="1"/>
            </p:cNvSpPr>
            <p:nvPr/>
          </p:nvSpPr>
          <p:spPr>
            <a:xfrm>
              <a:off x="3254734" y="3756298"/>
              <a:ext cx="434294" cy="434294"/>
            </a:xfrm>
            <a:prstGeom prst="flowChartConnector">
              <a:avLst/>
            </a:prstGeom>
            <a:solidFill>
              <a:srgbClr val="BECBD0"/>
            </a:solidFill>
            <a:ln w="9525" cap="flat" cmpd="sng" algn="ctr">
              <a:noFill/>
              <a:prstDash val="solid"/>
            </a:ln>
            <a:effectLst/>
          </p:spPr>
          <p:txBody>
            <a:bodyPr rot="0" spcFirstLastPara="0" vertOverflow="overflow" horzOverflow="overflow" vert="horz" wrap="square" lIns="90624" tIns="45312" rIns="90624" bIns="45312" numCol="1" spcCol="0" rtlCol="0" fromWordArt="0" anchor="ctr" anchorCtr="0" forceAA="0" compatLnSpc="1">
              <a:prstTxWarp prst="textNoShape">
                <a:avLst/>
              </a:prstTxWarp>
              <a:noAutofit/>
            </a:bodyPr>
            <a:lstStyle/>
            <a:p>
              <a:pPr marL="0" marR="0" lvl="0" indent="0" algn="ctr" defTabSz="906240" eaLnBrk="1" fontAlgn="auto" latinLnBrk="0" hangingPunct="1">
                <a:lnSpc>
                  <a:spcPct val="100000"/>
                </a:lnSpc>
                <a:spcBef>
                  <a:spcPts val="0"/>
                </a:spcBef>
                <a:spcAft>
                  <a:spcPts val="0"/>
                </a:spcAft>
                <a:buClrTx/>
                <a:buSzTx/>
                <a:buFontTx/>
                <a:buNone/>
                <a:tabLst/>
                <a:defRPr/>
              </a:pPr>
              <a:endParaRPr kumimoji="0" lang="en-US" sz="991" b="0" i="0" u="none" strike="noStrike" kern="0" cap="none" spc="0" normalizeH="0" baseline="0" noProof="0" dirty="0">
                <a:ln>
                  <a:noFill/>
                </a:ln>
                <a:solidFill>
                  <a:srgbClr val="D0DCDF">
                    <a:lumMod val="10000"/>
                  </a:srgbClr>
                </a:solidFill>
                <a:effectLst/>
                <a:uLnTx/>
                <a:uFillTx/>
                <a:latin typeface="EYInterstate" panose="02000503020000020004" pitchFamily="2" charset="0"/>
                <a:ea typeface="+mn-ea"/>
                <a:cs typeface="+mn-cs"/>
              </a:endParaRPr>
            </a:p>
          </p:txBody>
        </p:sp>
        <p:sp>
          <p:nvSpPr>
            <p:cNvPr id="290" name="Flowchart: Connector 289"/>
            <p:cNvSpPr>
              <a:spLocks noChangeAspect="1"/>
            </p:cNvSpPr>
            <p:nvPr/>
          </p:nvSpPr>
          <p:spPr>
            <a:xfrm>
              <a:off x="6495650" y="3764679"/>
              <a:ext cx="434294" cy="434294"/>
            </a:xfrm>
            <a:prstGeom prst="flowChartConnector">
              <a:avLst/>
            </a:prstGeom>
            <a:solidFill>
              <a:srgbClr val="BECBD0"/>
            </a:solidFill>
            <a:ln w="9525" cap="flat" cmpd="sng" algn="ctr">
              <a:noFill/>
              <a:prstDash val="solid"/>
            </a:ln>
            <a:effectLst/>
          </p:spPr>
          <p:txBody>
            <a:bodyPr rot="0" spcFirstLastPara="0" vertOverflow="overflow" horzOverflow="overflow" vert="horz" wrap="square" lIns="90624" tIns="45312" rIns="90624" bIns="45312" numCol="1" spcCol="0" rtlCol="0" fromWordArt="0" anchor="ctr" anchorCtr="0" forceAA="0" compatLnSpc="1">
              <a:prstTxWarp prst="textNoShape">
                <a:avLst/>
              </a:prstTxWarp>
              <a:noAutofit/>
            </a:bodyPr>
            <a:lstStyle/>
            <a:p>
              <a:pPr marL="0" marR="0" lvl="0" indent="0" algn="ctr" defTabSz="906240" eaLnBrk="1" fontAlgn="auto" latinLnBrk="0" hangingPunct="1">
                <a:lnSpc>
                  <a:spcPct val="100000"/>
                </a:lnSpc>
                <a:spcBef>
                  <a:spcPts val="0"/>
                </a:spcBef>
                <a:spcAft>
                  <a:spcPts val="0"/>
                </a:spcAft>
                <a:buClrTx/>
                <a:buSzTx/>
                <a:buFontTx/>
                <a:buNone/>
                <a:tabLst/>
                <a:defRPr/>
              </a:pPr>
              <a:endParaRPr kumimoji="0" lang="en-US" sz="991" b="0" i="0" u="none" strike="noStrike" kern="0" cap="none" spc="0" normalizeH="0" baseline="0" noProof="0" dirty="0">
                <a:ln>
                  <a:noFill/>
                </a:ln>
                <a:solidFill>
                  <a:srgbClr val="D0DCDF">
                    <a:lumMod val="10000"/>
                  </a:srgbClr>
                </a:solidFill>
                <a:effectLst/>
                <a:uLnTx/>
                <a:uFillTx/>
                <a:latin typeface="EYInterstate" panose="02000503020000020004" pitchFamily="2" charset="0"/>
                <a:ea typeface="+mn-ea"/>
                <a:cs typeface="+mn-cs"/>
              </a:endParaRPr>
            </a:p>
          </p:txBody>
        </p:sp>
        <p:sp>
          <p:nvSpPr>
            <p:cNvPr id="291" name="Flowchart: Connector 290"/>
            <p:cNvSpPr>
              <a:spLocks noChangeAspect="1"/>
            </p:cNvSpPr>
            <p:nvPr/>
          </p:nvSpPr>
          <p:spPr>
            <a:xfrm>
              <a:off x="5345669" y="3177033"/>
              <a:ext cx="434294" cy="434294"/>
            </a:xfrm>
            <a:prstGeom prst="flowChartConnector">
              <a:avLst/>
            </a:prstGeom>
            <a:solidFill>
              <a:srgbClr val="BECBD0"/>
            </a:solidFill>
            <a:ln w="9525" cap="flat" cmpd="sng" algn="ctr">
              <a:noFill/>
              <a:prstDash val="solid"/>
            </a:ln>
            <a:effectLst/>
          </p:spPr>
          <p:txBody>
            <a:bodyPr rot="0" spcFirstLastPara="0" vertOverflow="overflow" horzOverflow="overflow" vert="horz" wrap="square" lIns="90624" tIns="45312" rIns="90624" bIns="45312" numCol="1" spcCol="0" rtlCol="0" fromWordArt="0" anchor="ctr" anchorCtr="0" forceAA="0" compatLnSpc="1">
              <a:prstTxWarp prst="textNoShape">
                <a:avLst/>
              </a:prstTxWarp>
              <a:noAutofit/>
            </a:bodyPr>
            <a:lstStyle/>
            <a:p>
              <a:pPr marL="0" marR="0" lvl="0" indent="0" algn="ctr" defTabSz="906240" eaLnBrk="1" fontAlgn="auto" latinLnBrk="0" hangingPunct="1">
                <a:lnSpc>
                  <a:spcPct val="100000"/>
                </a:lnSpc>
                <a:spcBef>
                  <a:spcPts val="0"/>
                </a:spcBef>
                <a:spcAft>
                  <a:spcPts val="0"/>
                </a:spcAft>
                <a:buClrTx/>
                <a:buSzTx/>
                <a:buFontTx/>
                <a:buNone/>
                <a:tabLst/>
                <a:defRPr/>
              </a:pPr>
              <a:endParaRPr kumimoji="0" lang="en-US" sz="991" b="0" i="0" u="none" strike="noStrike" kern="0" cap="none" spc="0" normalizeH="0" baseline="0" noProof="0" dirty="0">
                <a:ln>
                  <a:noFill/>
                </a:ln>
                <a:solidFill>
                  <a:srgbClr val="D0DCDF">
                    <a:lumMod val="10000"/>
                  </a:srgbClr>
                </a:solidFill>
                <a:effectLst/>
                <a:uLnTx/>
                <a:uFillTx/>
                <a:latin typeface="EYInterstate" panose="02000503020000020004" pitchFamily="2" charset="0"/>
                <a:ea typeface="+mn-ea"/>
                <a:cs typeface="+mn-cs"/>
              </a:endParaRPr>
            </a:p>
          </p:txBody>
        </p:sp>
        <p:sp>
          <p:nvSpPr>
            <p:cNvPr id="292" name="Flowchart: Connector 291"/>
            <p:cNvSpPr>
              <a:spLocks noChangeAspect="1"/>
            </p:cNvSpPr>
            <p:nvPr/>
          </p:nvSpPr>
          <p:spPr>
            <a:xfrm>
              <a:off x="10806568" y="3578338"/>
              <a:ext cx="434294" cy="434294"/>
            </a:xfrm>
            <a:prstGeom prst="flowChartConnector">
              <a:avLst/>
            </a:prstGeom>
            <a:solidFill>
              <a:srgbClr val="BECBD0"/>
            </a:solidFill>
            <a:ln w="9525" cap="flat" cmpd="sng" algn="ctr">
              <a:noFill/>
              <a:prstDash val="solid"/>
            </a:ln>
            <a:effectLst/>
          </p:spPr>
          <p:txBody>
            <a:bodyPr rot="0" spcFirstLastPara="0" vertOverflow="overflow" horzOverflow="overflow" vert="horz" wrap="square" lIns="90624" tIns="45312" rIns="90624" bIns="45312" numCol="1" spcCol="0" rtlCol="0" fromWordArt="0" anchor="ctr" anchorCtr="0" forceAA="0" compatLnSpc="1">
              <a:prstTxWarp prst="textNoShape">
                <a:avLst/>
              </a:prstTxWarp>
              <a:noAutofit/>
            </a:bodyPr>
            <a:lstStyle/>
            <a:p>
              <a:pPr marL="0" marR="0" lvl="0" indent="0" algn="ctr" defTabSz="906240" eaLnBrk="1" fontAlgn="auto" latinLnBrk="0" hangingPunct="1">
                <a:lnSpc>
                  <a:spcPct val="100000"/>
                </a:lnSpc>
                <a:spcBef>
                  <a:spcPts val="0"/>
                </a:spcBef>
                <a:spcAft>
                  <a:spcPts val="0"/>
                </a:spcAft>
                <a:buClrTx/>
                <a:buSzTx/>
                <a:buFontTx/>
                <a:buNone/>
                <a:tabLst/>
                <a:defRPr/>
              </a:pPr>
              <a:endParaRPr kumimoji="0" lang="en-US" sz="991" b="0" i="0" u="none" strike="noStrike" kern="0" cap="none" spc="0" normalizeH="0" baseline="0" noProof="0" dirty="0">
                <a:ln>
                  <a:noFill/>
                </a:ln>
                <a:solidFill>
                  <a:srgbClr val="D0DCDF">
                    <a:lumMod val="10000"/>
                  </a:srgbClr>
                </a:solidFill>
                <a:effectLst/>
                <a:uLnTx/>
                <a:uFillTx/>
                <a:latin typeface="EYInterstate" panose="02000503020000020004" pitchFamily="2" charset="0"/>
                <a:ea typeface="+mn-ea"/>
                <a:cs typeface="+mn-cs"/>
              </a:endParaRPr>
            </a:p>
          </p:txBody>
        </p:sp>
        <p:cxnSp>
          <p:nvCxnSpPr>
            <p:cNvPr id="293" name="Straight Arrow Connector 292"/>
            <p:cNvCxnSpPr>
              <a:stCxn id="287" idx="4"/>
            </p:cNvCxnSpPr>
            <p:nvPr/>
          </p:nvCxnSpPr>
          <p:spPr>
            <a:xfrm flipH="1">
              <a:off x="1772615" y="3599871"/>
              <a:ext cx="25007" cy="939566"/>
            </a:xfrm>
            <a:prstGeom prst="straightConnector1">
              <a:avLst/>
            </a:prstGeom>
            <a:noFill/>
            <a:ln w="12700" cap="flat" cmpd="sng" algn="ctr">
              <a:solidFill>
                <a:srgbClr val="002040"/>
              </a:solidFill>
              <a:prstDash val="solid"/>
              <a:headEnd type="oval" w="med" len="med"/>
              <a:tailEnd type="oval" w="med" len="med"/>
            </a:ln>
            <a:effectLst/>
          </p:spPr>
        </p:cxnSp>
        <p:cxnSp>
          <p:nvCxnSpPr>
            <p:cNvPr id="294" name="Straight Arrow Connector 293"/>
            <p:cNvCxnSpPr>
              <a:stCxn id="288" idx="4"/>
            </p:cNvCxnSpPr>
            <p:nvPr/>
          </p:nvCxnSpPr>
          <p:spPr>
            <a:xfrm flipH="1">
              <a:off x="2879894" y="4244055"/>
              <a:ext cx="1382" cy="725287"/>
            </a:xfrm>
            <a:prstGeom prst="straightConnector1">
              <a:avLst/>
            </a:prstGeom>
            <a:noFill/>
            <a:ln w="12700" cap="flat" cmpd="sng" algn="ctr">
              <a:solidFill>
                <a:srgbClr val="002040"/>
              </a:solidFill>
              <a:prstDash val="solid"/>
              <a:headEnd type="oval" w="med" len="med"/>
              <a:tailEnd type="oval" w="med" len="med"/>
            </a:ln>
            <a:effectLst/>
          </p:spPr>
        </p:cxnSp>
        <p:cxnSp>
          <p:nvCxnSpPr>
            <p:cNvPr id="295" name="Straight Arrow Connector 294"/>
            <p:cNvCxnSpPr>
              <a:stCxn id="289" idx="0"/>
            </p:cNvCxnSpPr>
            <p:nvPr/>
          </p:nvCxnSpPr>
          <p:spPr>
            <a:xfrm flipH="1" flipV="1">
              <a:off x="3470543" y="3129601"/>
              <a:ext cx="1338" cy="626697"/>
            </a:xfrm>
            <a:prstGeom prst="straightConnector1">
              <a:avLst/>
            </a:prstGeom>
            <a:noFill/>
            <a:ln w="12700" cap="flat" cmpd="sng" algn="ctr">
              <a:solidFill>
                <a:srgbClr val="002040"/>
              </a:solidFill>
              <a:prstDash val="solid"/>
              <a:headEnd type="oval" w="med" len="med"/>
              <a:tailEnd type="oval" w="med" len="med"/>
            </a:ln>
            <a:effectLst/>
          </p:spPr>
        </p:cxnSp>
        <p:cxnSp>
          <p:nvCxnSpPr>
            <p:cNvPr id="296" name="Straight Arrow Connector 295"/>
            <p:cNvCxnSpPr/>
            <p:nvPr/>
          </p:nvCxnSpPr>
          <p:spPr>
            <a:xfrm rot="-60000" flipH="1">
              <a:off x="7713253" y="3947545"/>
              <a:ext cx="6550" cy="544217"/>
            </a:xfrm>
            <a:prstGeom prst="straightConnector1">
              <a:avLst/>
            </a:prstGeom>
            <a:noFill/>
            <a:ln w="12700" cap="flat" cmpd="sng" algn="ctr">
              <a:solidFill>
                <a:srgbClr val="002040"/>
              </a:solidFill>
              <a:prstDash val="solid"/>
              <a:headEnd type="oval" w="med" len="med"/>
              <a:tailEnd type="oval" w="med" len="med"/>
            </a:ln>
            <a:effectLst/>
          </p:spPr>
        </p:cxnSp>
        <p:grpSp>
          <p:nvGrpSpPr>
            <p:cNvPr id="297" name="Group 144"/>
            <p:cNvGrpSpPr>
              <a:grpSpLocks noChangeAspect="1"/>
            </p:cNvGrpSpPr>
            <p:nvPr/>
          </p:nvGrpSpPr>
          <p:grpSpPr bwMode="auto">
            <a:xfrm>
              <a:off x="5377405" y="3210977"/>
              <a:ext cx="364350" cy="364350"/>
              <a:chOff x="2963" y="1300"/>
              <a:chExt cx="340" cy="340"/>
            </a:xfrm>
            <a:solidFill>
              <a:srgbClr val="002040"/>
            </a:solidFill>
          </p:grpSpPr>
          <p:sp>
            <p:nvSpPr>
              <p:cNvPr id="375" name="Freeform 145"/>
              <p:cNvSpPr>
                <a:spLocks noEditPoints="1"/>
              </p:cNvSpPr>
              <p:nvPr/>
            </p:nvSpPr>
            <p:spPr bwMode="auto">
              <a:xfrm>
                <a:off x="2963" y="1300"/>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marL="0" marR="0" lvl="0" indent="0" defTabSz="906240" eaLnBrk="1" fontAlgn="auto" latinLnBrk="0" hangingPunct="1">
                  <a:lnSpc>
                    <a:spcPct val="100000"/>
                  </a:lnSpc>
                  <a:spcBef>
                    <a:spcPts val="0"/>
                  </a:spcBef>
                  <a:spcAft>
                    <a:spcPts val="0"/>
                  </a:spcAft>
                  <a:buClrTx/>
                  <a:buSzTx/>
                  <a:buFontTx/>
                  <a:buNone/>
                  <a:tabLst/>
                  <a:defRPr/>
                </a:pPr>
                <a:endParaRPr kumimoji="0" lang="en-GB" sz="1784" b="0" i="0" u="none" strike="noStrike" kern="0" cap="none" spc="0" normalizeH="0" baseline="0" noProof="0" dirty="0">
                  <a:ln>
                    <a:noFill/>
                  </a:ln>
                  <a:solidFill>
                    <a:srgbClr val="002040"/>
                  </a:solidFill>
                  <a:effectLst/>
                  <a:uLnTx/>
                  <a:uFillTx/>
                  <a:latin typeface="EYInterstate" panose="02000503020000020004" pitchFamily="2" charset="0"/>
                </a:endParaRPr>
              </a:p>
            </p:txBody>
          </p:sp>
          <p:sp>
            <p:nvSpPr>
              <p:cNvPr id="376" name="Freeform 146"/>
              <p:cNvSpPr>
                <a:spLocks noEditPoints="1"/>
              </p:cNvSpPr>
              <p:nvPr/>
            </p:nvSpPr>
            <p:spPr bwMode="auto">
              <a:xfrm>
                <a:off x="3041" y="1406"/>
                <a:ext cx="191" cy="128"/>
              </a:xfrm>
              <a:custGeom>
                <a:avLst/>
                <a:gdLst>
                  <a:gd name="T0" fmla="*/ 53 w 288"/>
                  <a:gd name="T1" fmla="*/ 0 h 192"/>
                  <a:gd name="T2" fmla="*/ 43 w 288"/>
                  <a:gd name="T3" fmla="*/ 42 h 192"/>
                  <a:gd name="T4" fmla="*/ 0 w 288"/>
                  <a:gd name="T5" fmla="*/ 53 h 192"/>
                  <a:gd name="T6" fmla="*/ 11 w 288"/>
                  <a:gd name="T7" fmla="*/ 192 h 192"/>
                  <a:gd name="T8" fmla="*/ 245 w 288"/>
                  <a:gd name="T9" fmla="*/ 181 h 192"/>
                  <a:gd name="T10" fmla="*/ 277 w 288"/>
                  <a:gd name="T11" fmla="*/ 149 h 192"/>
                  <a:gd name="T12" fmla="*/ 288 w 288"/>
                  <a:gd name="T13" fmla="*/ 10 h 192"/>
                  <a:gd name="T14" fmla="*/ 224 w 288"/>
                  <a:gd name="T15" fmla="*/ 170 h 192"/>
                  <a:gd name="T16" fmla="*/ 21 w 288"/>
                  <a:gd name="T17" fmla="*/ 64 h 192"/>
                  <a:gd name="T18" fmla="*/ 224 w 288"/>
                  <a:gd name="T19" fmla="*/ 170 h 192"/>
                  <a:gd name="T20" fmla="*/ 245 w 288"/>
                  <a:gd name="T21" fmla="*/ 128 h 192"/>
                  <a:gd name="T22" fmla="*/ 235 w 288"/>
                  <a:gd name="T23" fmla="*/ 42 h 192"/>
                  <a:gd name="T24" fmla="*/ 64 w 288"/>
                  <a:gd name="T25" fmla="*/ 21 h 192"/>
                  <a:gd name="T26" fmla="*/ 267 w 288"/>
                  <a:gd name="T27" fmla="*/ 128 h 192"/>
                  <a:gd name="T28" fmla="*/ 101 w 288"/>
                  <a:gd name="T29" fmla="*/ 100 h 192"/>
                  <a:gd name="T30" fmla="*/ 123 w 288"/>
                  <a:gd name="T31" fmla="*/ 82 h 192"/>
                  <a:gd name="T32" fmla="*/ 130 w 288"/>
                  <a:gd name="T33" fmla="*/ 74 h 192"/>
                  <a:gd name="T34" fmla="*/ 151 w 288"/>
                  <a:gd name="T35" fmla="*/ 87 h 192"/>
                  <a:gd name="T36" fmla="*/ 130 w 288"/>
                  <a:gd name="T37" fmla="*/ 95 h 192"/>
                  <a:gd name="T38" fmla="*/ 123 w 288"/>
                  <a:gd name="T39" fmla="*/ 95 h 192"/>
                  <a:gd name="T40" fmla="*/ 118 w 288"/>
                  <a:gd name="T41" fmla="*/ 104 h 192"/>
                  <a:gd name="T42" fmla="*/ 130 w 288"/>
                  <a:gd name="T43" fmla="*/ 110 h 192"/>
                  <a:gd name="T44" fmla="*/ 151 w 288"/>
                  <a:gd name="T45" fmla="*/ 122 h 192"/>
                  <a:gd name="T46" fmla="*/ 147 w 288"/>
                  <a:gd name="T47" fmla="*/ 143 h 192"/>
                  <a:gd name="T48" fmla="*/ 130 w 288"/>
                  <a:gd name="T49" fmla="*/ 160 h 192"/>
                  <a:gd name="T50" fmla="*/ 123 w 288"/>
                  <a:gd name="T51" fmla="*/ 149 h 192"/>
                  <a:gd name="T52" fmla="*/ 101 w 288"/>
                  <a:gd name="T53" fmla="*/ 132 h 192"/>
                  <a:gd name="T54" fmla="*/ 123 w 288"/>
                  <a:gd name="T55" fmla="*/ 137 h 192"/>
                  <a:gd name="T56" fmla="*/ 130 w 288"/>
                  <a:gd name="T57" fmla="*/ 137 h 192"/>
                  <a:gd name="T58" fmla="*/ 135 w 288"/>
                  <a:gd name="T59" fmla="*/ 127 h 192"/>
                  <a:gd name="T60" fmla="*/ 123 w 288"/>
                  <a:gd name="T61" fmla="*/ 122 h 192"/>
                  <a:gd name="T62" fmla="*/ 105 w 288"/>
                  <a:gd name="T63" fmla="*/ 11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8" h="192">
                    <a:moveTo>
                      <a:pt x="277" y="0"/>
                    </a:moveTo>
                    <a:cubicBezTo>
                      <a:pt x="53" y="0"/>
                      <a:pt x="53" y="0"/>
                      <a:pt x="53" y="0"/>
                    </a:cubicBezTo>
                    <a:cubicBezTo>
                      <a:pt x="47" y="0"/>
                      <a:pt x="43" y="4"/>
                      <a:pt x="43" y="10"/>
                    </a:cubicBezTo>
                    <a:cubicBezTo>
                      <a:pt x="43" y="42"/>
                      <a:pt x="43" y="42"/>
                      <a:pt x="43" y="42"/>
                    </a:cubicBezTo>
                    <a:cubicBezTo>
                      <a:pt x="11" y="42"/>
                      <a:pt x="11" y="42"/>
                      <a:pt x="11" y="42"/>
                    </a:cubicBezTo>
                    <a:cubicBezTo>
                      <a:pt x="5" y="42"/>
                      <a:pt x="0" y="47"/>
                      <a:pt x="0" y="53"/>
                    </a:cubicBezTo>
                    <a:cubicBezTo>
                      <a:pt x="0" y="181"/>
                      <a:pt x="0" y="181"/>
                      <a:pt x="0" y="181"/>
                    </a:cubicBezTo>
                    <a:cubicBezTo>
                      <a:pt x="0" y="187"/>
                      <a:pt x="5" y="192"/>
                      <a:pt x="11" y="192"/>
                    </a:cubicBezTo>
                    <a:cubicBezTo>
                      <a:pt x="235" y="192"/>
                      <a:pt x="235" y="192"/>
                      <a:pt x="235" y="192"/>
                    </a:cubicBezTo>
                    <a:cubicBezTo>
                      <a:pt x="241" y="192"/>
                      <a:pt x="245" y="187"/>
                      <a:pt x="245" y="181"/>
                    </a:cubicBezTo>
                    <a:cubicBezTo>
                      <a:pt x="245" y="149"/>
                      <a:pt x="245" y="149"/>
                      <a:pt x="245" y="149"/>
                    </a:cubicBezTo>
                    <a:cubicBezTo>
                      <a:pt x="277" y="149"/>
                      <a:pt x="277" y="149"/>
                      <a:pt x="277" y="149"/>
                    </a:cubicBezTo>
                    <a:cubicBezTo>
                      <a:pt x="283" y="149"/>
                      <a:pt x="288" y="144"/>
                      <a:pt x="288" y="138"/>
                    </a:cubicBezTo>
                    <a:cubicBezTo>
                      <a:pt x="288" y="10"/>
                      <a:pt x="288" y="10"/>
                      <a:pt x="288" y="10"/>
                    </a:cubicBezTo>
                    <a:cubicBezTo>
                      <a:pt x="288" y="4"/>
                      <a:pt x="283" y="0"/>
                      <a:pt x="277" y="0"/>
                    </a:cubicBezTo>
                    <a:close/>
                    <a:moveTo>
                      <a:pt x="224" y="170"/>
                    </a:moveTo>
                    <a:cubicBezTo>
                      <a:pt x="21" y="170"/>
                      <a:pt x="21" y="170"/>
                      <a:pt x="21" y="170"/>
                    </a:cubicBezTo>
                    <a:cubicBezTo>
                      <a:pt x="21" y="64"/>
                      <a:pt x="21" y="64"/>
                      <a:pt x="21" y="64"/>
                    </a:cubicBezTo>
                    <a:cubicBezTo>
                      <a:pt x="224" y="64"/>
                      <a:pt x="224" y="64"/>
                      <a:pt x="224" y="64"/>
                    </a:cubicBezTo>
                    <a:lnTo>
                      <a:pt x="224" y="170"/>
                    </a:lnTo>
                    <a:close/>
                    <a:moveTo>
                      <a:pt x="267" y="128"/>
                    </a:moveTo>
                    <a:cubicBezTo>
                      <a:pt x="245" y="128"/>
                      <a:pt x="245" y="128"/>
                      <a:pt x="245" y="128"/>
                    </a:cubicBezTo>
                    <a:cubicBezTo>
                      <a:pt x="245" y="53"/>
                      <a:pt x="245" y="53"/>
                      <a:pt x="245" y="53"/>
                    </a:cubicBezTo>
                    <a:cubicBezTo>
                      <a:pt x="245" y="47"/>
                      <a:pt x="241" y="42"/>
                      <a:pt x="235" y="42"/>
                    </a:cubicBezTo>
                    <a:cubicBezTo>
                      <a:pt x="64" y="42"/>
                      <a:pt x="64" y="42"/>
                      <a:pt x="64" y="42"/>
                    </a:cubicBezTo>
                    <a:cubicBezTo>
                      <a:pt x="64" y="21"/>
                      <a:pt x="64" y="21"/>
                      <a:pt x="64" y="21"/>
                    </a:cubicBezTo>
                    <a:cubicBezTo>
                      <a:pt x="267" y="21"/>
                      <a:pt x="267" y="21"/>
                      <a:pt x="267" y="21"/>
                    </a:cubicBezTo>
                    <a:lnTo>
                      <a:pt x="267" y="128"/>
                    </a:lnTo>
                    <a:close/>
                    <a:moveTo>
                      <a:pt x="105" y="112"/>
                    </a:moveTo>
                    <a:cubicBezTo>
                      <a:pt x="103" y="109"/>
                      <a:pt x="101" y="105"/>
                      <a:pt x="101" y="100"/>
                    </a:cubicBezTo>
                    <a:cubicBezTo>
                      <a:pt x="101" y="95"/>
                      <a:pt x="103" y="91"/>
                      <a:pt x="107" y="88"/>
                    </a:cubicBezTo>
                    <a:cubicBezTo>
                      <a:pt x="111" y="85"/>
                      <a:pt x="116" y="83"/>
                      <a:pt x="123" y="82"/>
                    </a:cubicBezTo>
                    <a:cubicBezTo>
                      <a:pt x="123" y="74"/>
                      <a:pt x="123" y="74"/>
                      <a:pt x="123" y="74"/>
                    </a:cubicBezTo>
                    <a:cubicBezTo>
                      <a:pt x="130" y="74"/>
                      <a:pt x="130" y="74"/>
                      <a:pt x="130" y="74"/>
                    </a:cubicBezTo>
                    <a:cubicBezTo>
                      <a:pt x="130" y="82"/>
                      <a:pt x="130" y="82"/>
                      <a:pt x="130" y="82"/>
                    </a:cubicBezTo>
                    <a:cubicBezTo>
                      <a:pt x="138" y="82"/>
                      <a:pt x="145" y="84"/>
                      <a:pt x="151" y="87"/>
                    </a:cubicBezTo>
                    <a:cubicBezTo>
                      <a:pt x="147" y="99"/>
                      <a:pt x="147" y="99"/>
                      <a:pt x="147" y="99"/>
                    </a:cubicBezTo>
                    <a:cubicBezTo>
                      <a:pt x="141" y="96"/>
                      <a:pt x="136" y="95"/>
                      <a:pt x="130" y="95"/>
                    </a:cubicBezTo>
                    <a:cubicBezTo>
                      <a:pt x="130" y="95"/>
                      <a:pt x="129" y="94"/>
                      <a:pt x="127" y="94"/>
                    </a:cubicBezTo>
                    <a:cubicBezTo>
                      <a:pt x="125" y="94"/>
                      <a:pt x="123" y="95"/>
                      <a:pt x="123" y="95"/>
                    </a:cubicBezTo>
                    <a:cubicBezTo>
                      <a:pt x="119" y="95"/>
                      <a:pt x="117" y="97"/>
                      <a:pt x="117" y="100"/>
                    </a:cubicBezTo>
                    <a:cubicBezTo>
                      <a:pt x="117" y="102"/>
                      <a:pt x="117" y="103"/>
                      <a:pt x="118" y="104"/>
                    </a:cubicBezTo>
                    <a:cubicBezTo>
                      <a:pt x="119" y="105"/>
                      <a:pt x="121" y="106"/>
                      <a:pt x="123" y="107"/>
                    </a:cubicBezTo>
                    <a:cubicBezTo>
                      <a:pt x="130" y="110"/>
                      <a:pt x="130" y="110"/>
                      <a:pt x="130" y="110"/>
                    </a:cubicBezTo>
                    <a:cubicBezTo>
                      <a:pt x="137" y="112"/>
                      <a:pt x="142" y="114"/>
                      <a:pt x="144" y="116"/>
                    </a:cubicBezTo>
                    <a:cubicBezTo>
                      <a:pt x="147" y="118"/>
                      <a:pt x="149" y="120"/>
                      <a:pt x="151" y="122"/>
                    </a:cubicBezTo>
                    <a:cubicBezTo>
                      <a:pt x="152" y="125"/>
                      <a:pt x="152" y="127"/>
                      <a:pt x="152" y="130"/>
                    </a:cubicBezTo>
                    <a:cubicBezTo>
                      <a:pt x="152" y="136"/>
                      <a:pt x="151" y="140"/>
                      <a:pt x="147" y="143"/>
                    </a:cubicBezTo>
                    <a:cubicBezTo>
                      <a:pt x="143" y="147"/>
                      <a:pt x="137" y="149"/>
                      <a:pt x="130" y="149"/>
                    </a:cubicBezTo>
                    <a:cubicBezTo>
                      <a:pt x="130" y="160"/>
                      <a:pt x="130" y="160"/>
                      <a:pt x="130" y="160"/>
                    </a:cubicBezTo>
                    <a:cubicBezTo>
                      <a:pt x="123" y="160"/>
                      <a:pt x="123" y="160"/>
                      <a:pt x="123" y="160"/>
                    </a:cubicBezTo>
                    <a:cubicBezTo>
                      <a:pt x="123" y="149"/>
                      <a:pt x="123" y="149"/>
                      <a:pt x="123" y="149"/>
                    </a:cubicBezTo>
                    <a:cubicBezTo>
                      <a:pt x="115" y="149"/>
                      <a:pt x="108" y="148"/>
                      <a:pt x="101" y="145"/>
                    </a:cubicBezTo>
                    <a:cubicBezTo>
                      <a:pt x="101" y="132"/>
                      <a:pt x="101" y="132"/>
                      <a:pt x="101" y="132"/>
                    </a:cubicBezTo>
                    <a:cubicBezTo>
                      <a:pt x="104" y="133"/>
                      <a:pt x="108" y="134"/>
                      <a:pt x="112" y="135"/>
                    </a:cubicBezTo>
                    <a:cubicBezTo>
                      <a:pt x="116" y="137"/>
                      <a:pt x="120" y="137"/>
                      <a:pt x="123" y="137"/>
                    </a:cubicBezTo>
                    <a:cubicBezTo>
                      <a:pt x="123" y="137"/>
                      <a:pt x="125" y="137"/>
                      <a:pt x="127" y="137"/>
                    </a:cubicBezTo>
                    <a:cubicBezTo>
                      <a:pt x="129" y="137"/>
                      <a:pt x="130" y="137"/>
                      <a:pt x="130" y="137"/>
                    </a:cubicBezTo>
                    <a:cubicBezTo>
                      <a:pt x="135" y="136"/>
                      <a:pt x="137" y="134"/>
                      <a:pt x="137" y="131"/>
                    </a:cubicBezTo>
                    <a:cubicBezTo>
                      <a:pt x="137" y="130"/>
                      <a:pt x="137" y="128"/>
                      <a:pt x="135" y="127"/>
                    </a:cubicBezTo>
                    <a:cubicBezTo>
                      <a:pt x="134" y="126"/>
                      <a:pt x="133" y="125"/>
                      <a:pt x="130" y="124"/>
                    </a:cubicBezTo>
                    <a:cubicBezTo>
                      <a:pt x="123" y="122"/>
                      <a:pt x="123" y="122"/>
                      <a:pt x="123" y="122"/>
                    </a:cubicBezTo>
                    <a:cubicBezTo>
                      <a:pt x="120" y="120"/>
                      <a:pt x="120" y="120"/>
                      <a:pt x="120" y="120"/>
                    </a:cubicBezTo>
                    <a:cubicBezTo>
                      <a:pt x="113" y="118"/>
                      <a:pt x="108" y="115"/>
                      <a:pt x="105" y="11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marL="0" marR="0" lvl="0" indent="0" defTabSz="906240" eaLnBrk="1" fontAlgn="auto" latinLnBrk="0" hangingPunct="1">
                  <a:lnSpc>
                    <a:spcPct val="100000"/>
                  </a:lnSpc>
                  <a:spcBef>
                    <a:spcPts val="0"/>
                  </a:spcBef>
                  <a:spcAft>
                    <a:spcPts val="0"/>
                  </a:spcAft>
                  <a:buClrTx/>
                  <a:buSzTx/>
                  <a:buFontTx/>
                  <a:buNone/>
                  <a:tabLst/>
                  <a:defRPr/>
                </a:pPr>
                <a:endParaRPr kumimoji="0" lang="en-GB" sz="1784" b="0" i="0" u="none" strike="noStrike" kern="0" cap="none" spc="0" normalizeH="0" baseline="0" noProof="0" dirty="0">
                  <a:ln>
                    <a:noFill/>
                  </a:ln>
                  <a:solidFill>
                    <a:srgbClr val="002040"/>
                  </a:solidFill>
                  <a:effectLst/>
                  <a:uLnTx/>
                  <a:uFillTx/>
                  <a:latin typeface="EYInterstate" panose="02000503020000020004" pitchFamily="2" charset="0"/>
                </a:endParaRPr>
              </a:p>
            </p:txBody>
          </p:sp>
        </p:grpSp>
        <p:grpSp>
          <p:nvGrpSpPr>
            <p:cNvPr id="298" name="Group 526"/>
            <p:cNvGrpSpPr>
              <a:grpSpLocks noChangeAspect="1"/>
            </p:cNvGrpSpPr>
            <p:nvPr/>
          </p:nvGrpSpPr>
          <p:grpSpPr bwMode="auto">
            <a:xfrm>
              <a:off x="2701079" y="3848563"/>
              <a:ext cx="365728" cy="365728"/>
              <a:chOff x="3464" y="1974"/>
              <a:chExt cx="340" cy="340"/>
            </a:xfrm>
            <a:solidFill>
              <a:srgbClr val="002040"/>
            </a:solidFill>
            <a:effectLst/>
          </p:grpSpPr>
          <p:sp>
            <p:nvSpPr>
              <p:cNvPr id="373" name="Freeform 527"/>
              <p:cNvSpPr>
                <a:spLocks noEditPoints="1"/>
              </p:cNvSpPr>
              <p:nvPr/>
            </p:nvSpPr>
            <p:spPr bwMode="auto">
              <a:xfrm>
                <a:off x="3464" y="1974"/>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marL="0" marR="0" lvl="0" indent="0" defTabSz="906240" eaLnBrk="1" fontAlgn="auto" latinLnBrk="0" hangingPunct="1">
                  <a:lnSpc>
                    <a:spcPct val="100000"/>
                  </a:lnSpc>
                  <a:spcBef>
                    <a:spcPts val="0"/>
                  </a:spcBef>
                  <a:spcAft>
                    <a:spcPts val="0"/>
                  </a:spcAft>
                  <a:buClrTx/>
                  <a:buSzTx/>
                  <a:buFontTx/>
                  <a:buNone/>
                  <a:tabLst/>
                  <a:defRPr/>
                </a:pPr>
                <a:endParaRPr kumimoji="0" lang="en-GB" sz="1784" b="0" i="0" u="none" strike="noStrike" kern="0" cap="none" spc="0" normalizeH="0" baseline="0" noProof="0" dirty="0">
                  <a:ln>
                    <a:noFill/>
                  </a:ln>
                  <a:solidFill>
                    <a:srgbClr val="002040"/>
                  </a:solidFill>
                  <a:effectLst/>
                  <a:uLnTx/>
                  <a:uFillTx/>
                  <a:latin typeface="EYInterstate" panose="02000503020000020004" pitchFamily="2" charset="0"/>
                </a:endParaRPr>
              </a:p>
            </p:txBody>
          </p:sp>
          <p:sp>
            <p:nvSpPr>
              <p:cNvPr id="374" name="Freeform 528"/>
              <p:cNvSpPr>
                <a:spLocks noEditPoints="1"/>
              </p:cNvSpPr>
              <p:nvPr/>
            </p:nvSpPr>
            <p:spPr bwMode="auto">
              <a:xfrm>
                <a:off x="3541" y="2037"/>
                <a:ext cx="185" cy="199"/>
              </a:xfrm>
              <a:custGeom>
                <a:avLst/>
                <a:gdLst>
                  <a:gd name="T0" fmla="*/ 268 w 279"/>
                  <a:gd name="T1" fmla="*/ 299 h 299"/>
                  <a:gd name="T2" fmla="*/ 12 w 279"/>
                  <a:gd name="T3" fmla="*/ 299 h 299"/>
                  <a:gd name="T4" fmla="*/ 3 w 279"/>
                  <a:gd name="T5" fmla="*/ 294 h 299"/>
                  <a:gd name="T6" fmla="*/ 2 w 279"/>
                  <a:gd name="T7" fmla="*/ 284 h 299"/>
                  <a:gd name="T8" fmla="*/ 23 w 279"/>
                  <a:gd name="T9" fmla="*/ 241 h 299"/>
                  <a:gd name="T10" fmla="*/ 33 w 279"/>
                  <a:gd name="T11" fmla="*/ 235 h 299"/>
                  <a:gd name="T12" fmla="*/ 246 w 279"/>
                  <a:gd name="T13" fmla="*/ 235 h 299"/>
                  <a:gd name="T14" fmla="*/ 256 w 279"/>
                  <a:gd name="T15" fmla="*/ 241 h 299"/>
                  <a:gd name="T16" fmla="*/ 277 w 279"/>
                  <a:gd name="T17" fmla="*/ 284 h 299"/>
                  <a:gd name="T18" fmla="*/ 277 w 279"/>
                  <a:gd name="T19" fmla="*/ 294 h 299"/>
                  <a:gd name="T20" fmla="*/ 268 w 279"/>
                  <a:gd name="T21" fmla="*/ 299 h 299"/>
                  <a:gd name="T22" fmla="*/ 29 w 279"/>
                  <a:gd name="T23" fmla="*/ 278 h 299"/>
                  <a:gd name="T24" fmla="*/ 250 w 279"/>
                  <a:gd name="T25" fmla="*/ 278 h 299"/>
                  <a:gd name="T26" fmla="*/ 240 w 279"/>
                  <a:gd name="T27" fmla="*/ 257 h 299"/>
                  <a:gd name="T28" fmla="*/ 40 w 279"/>
                  <a:gd name="T29" fmla="*/ 257 h 299"/>
                  <a:gd name="T30" fmla="*/ 29 w 279"/>
                  <a:gd name="T31" fmla="*/ 278 h 299"/>
                  <a:gd name="T32" fmla="*/ 257 w 279"/>
                  <a:gd name="T33" fmla="*/ 86 h 299"/>
                  <a:gd name="T34" fmla="*/ 22 w 279"/>
                  <a:gd name="T35" fmla="*/ 86 h 299"/>
                  <a:gd name="T36" fmla="*/ 12 w 279"/>
                  <a:gd name="T37" fmla="*/ 78 h 299"/>
                  <a:gd name="T38" fmla="*/ 17 w 279"/>
                  <a:gd name="T39" fmla="*/ 66 h 299"/>
                  <a:gd name="T40" fmla="*/ 135 w 279"/>
                  <a:gd name="T41" fmla="*/ 2 h 299"/>
                  <a:gd name="T42" fmla="*/ 145 w 279"/>
                  <a:gd name="T43" fmla="*/ 2 h 299"/>
                  <a:gd name="T44" fmla="*/ 262 w 279"/>
                  <a:gd name="T45" fmla="*/ 66 h 299"/>
                  <a:gd name="T46" fmla="*/ 267 w 279"/>
                  <a:gd name="T47" fmla="*/ 78 h 299"/>
                  <a:gd name="T48" fmla="*/ 257 w 279"/>
                  <a:gd name="T49" fmla="*/ 86 h 299"/>
                  <a:gd name="T50" fmla="*/ 64 w 279"/>
                  <a:gd name="T51" fmla="*/ 65 h 299"/>
                  <a:gd name="T52" fmla="*/ 215 w 279"/>
                  <a:gd name="T53" fmla="*/ 65 h 299"/>
                  <a:gd name="T54" fmla="*/ 140 w 279"/>
                  <a:gd name="T55" fmla="*/ 23 h 299"/>
                  <a:gd name="T56" fmla="*/ 64 w 279"/>
                  <a:gd name="T57" fmla="*/ 65 h 299"/>
                  <a:gd name="T58" fmla="*/ 54 w 279"/>
                  <a:gd name="T59" fmla="*/ 203 h 299"/>
                  <a:gd name="T60" fmla="*/ 54 w 279"/>
                  <a:gd name="T61" fmla="*/ 118 h 299"/>
                  <a:gd name="T62" fmla="*/ 44 w 279"/>
                  <a:gd name="T63" fmla="*/ 107 h 299"/>
                  <a:gd name="T64" fmla="*/ 33 w 279"/>
                  <a:gd name="T65" fmla="*/ 118 h 299"/>
                  <a:gd name="T66" fmla="*/ 33 w 279"/>
                  <a:gd name="T67" fmla="*/ 203 h 299"/>
                  <a:gd name="T68" fmla="*/ 44 w 279"/>
                  <a:gd name="T69" fmla="*/ 214 h 299"/>
                  <a:gd name="T70" fmla="*/ 54 w 279"/>
                  <a:gd name="T71" fmla="*/ 203 h 299"/>
                  <a:gd name="T72" fmla="*/ 118 w 279"/>
                  <a:gd name="T73" fmla="*/ 203 h 299"/>
                  <a:gd name="T74" fmla="*/ 118 w 279"/>
                  <a:gd name="T75" fmla="*/ 118 h 299"/>
                  <a:gd name="T76" fmla="*/ 108 w 279"/>
                  <a:gd name="T77" fmla="*/ 107 h 299"/>
                  <a:gd name="T78" fmla="*/ 97 w 279"/>
                  <a:gd name="T79" fmla="*/ 118 h 299"/>
                  <a:gd name="T80" fmla="*/ 97 w 279"/>
                  <a:gd name="T81" fmla="*/ 203 h 299"/>
                  <a:gd name="T82" fmla="*/ 108 w 279"/>
                  <a:gd name="T83" fmla="*/ 214 h 299"/>
                  <a:gd name="T84" fmla="*/ 118 w 279"/>
                  <a:gd name="T85" fmla="*/ 203 h 299"/>
                  <a:gd name="T86" fmla="*/ 182 w 279"/>
                  <a:gd name="T87" fmla="*/ 203 h 299"/>
                  <a:gd name="T88" fmla="*/ 182 w 279"/>
                  <a:gd name="T89" fmla="*/ 118 h 299"/>
                  <a:gd name="T90" fmla="*/ 172 w 279"/>
                  <a:gd name="T91" fmla="*/ 107 h 299"/>
                  <a:gd name="T92" fmla="*/ 161 w 279"/>
                  <a:gd name="T93" fmla="*/ 118 h 299"/>
                  <a:gd name="T94" fmla="*/ 161 w 279"/>
                  <a:gd name="T95" fmla="*/ 203 h 299"/>
                  <a:gd name="T96" fmla="*/ 172 w 279"/>
                  <a:gd name="T97" fmla="*/ 214 h 299"/>
                  <a:gd name="T98" fmla="*/ 182 w 279"/>
                  <a:gd name="T99" fmla="*/ 203 h 299"/>
                  <a:gd name="T100" fmla="*/ 246 w 279"/>
                  <a:gd name="T101" fmla="*/ 203 h 299"/>
                  <a:gd name="T102" fmla="*/ 246 w 279"/>
                  <a:gd name="T103" fmla="*/ 118 h 299"/>
                  <a:gd name="T104" fmla="*/ 236 w 279"/>
                  <a:gd name="T105" fmla="*/ 107 h 299"/>
                  <a:gd name="T106" fmla="*/ 225 w 279"/>
                  <a:gd name="T107" fmla="*/ 118 h 299"/>
                  <a:gd name="T108" fmla="*/ 225 w 279"/>
                  <a:gd name="T109" fmla="*/ 203 h 299"/>
                  <a:gd name="T110" fmla="*/ 236 w 279"/>
                  <a:gd name="T111" fmla="*/ 214 h 299"/>
                  <a:gd name="T112" fmla="*/ 246 w 279"/>
                  <a:gd name="T113" fmla="*/ 20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9" h="299">
                    <a:moveTo>
                      <a:pt x="268" y="299"/>
                    </a:moveTo>
                    <a:cubicBezTo>
                      <a:pt x="12" y="299"/>
                      <a:pt x="12" y="299"/>
                      <a:pt x="12" y="299"/>
                    </a:cubicBezTo>
                    <a:cubicBezTo>
                      <a:pt x="8" y="299"/>
                      <a:pt x="5" y="297"/>
                      <a:pt x="3" y="294"/>
                    </a:cubicBezTo>
                    <a:cubicBezTo>
                      <a:pt x="1" y="291"/>
                      <a:pt x="0" y="287"/>
                      <a:pt x="2" y="284"/>
                    </a:cubicBezTo>
                    <a:cubicBezTo>
                      <a:pt x="23" y="241"/>
                      <a:pt x="23" y="241"/>
                      <a:pt x="23" y="241"/>
                    </a:cubicBezTo>
                    <a:cubicBezTo>
                      <a:pt x="25" y="238"/>
                      <a:pt x="29" y="235"/>
                      <a:pt x="33" y="235"/>
                    </a:cubicBezTo>
                    <a:cubicBezTo>
                      <a:pt x="246" y="235"/>
                      <a:pt x="246" y="235"/>
                      <a:pt x="246" y="235"/>
                    </a:cubicBezTo>
                    <a:cubicBezTo>
                      <a:pt x="250" y="235"/>
                      <a:pt x="254" y="238"/>
                      <a:pt x="256" y="241"/>
                    </a:cubicBezTo>
                    <a:cubicBezTo>
                      <a:pt x="277" y="284"/>
                      <a:pt x="277" y="284"/>
                      <a:pt x="277" y="284"/>
                    </a:cubicBezTo>
                    <a:cubicBezTo>
                      <a:pt x="279" y="287"/>
                      <a:pt x="279" y="291"/>
                      <a:pt x="277" y="294"/>
                    </a:cubicBezTo>
                    <a:cubicBezTo>
                      <a:pt x="275" y="297"/>
                      <a:pt x="271" y="299"/>
                      <a:pt x="268" y="299"/>
                    </a:cubicBezTo>
                    <a:close/>
                    <a:moveTo>
                      <a:pt x="29" y="278"/>
                    </a:moveTo>
                    <a:cubicBezTo>
                      <a:pt x="250" y="278"/>
                      <a:pt x="250" y="278"/>
                      <a:pt x="250" y="278"/>
                    </a:cubicBezTo>
                    <a:cubicBezTo>
                      <a:pt x="240" y="257"/>
                      <a:pt x="240" y="257"/>
                      <a:pt x="240" y="257"/>
                    </a:cubicBezTo>
                    <a:cubicBezTo>
                      <a:pt x="40" y="257"/>
                      <a:pt x="40" y="257"/>
                      <a:pt x="40" y="257"/>
                    </a:cubicBezTo>
                    <a:lnTo>
                      <a:pt x="29" y="278"/>
                    </a:lnTo>
                    <a:close/>
                    <a:moveTo>
                      <a:pt x="257" y="86"/>
                    </a:moveTo>
                    <a:cubicBezTo>
                      <a:pt x="22" y="86"/>
                      <a:pt x="22" y="86"/>
                      <a:pt x="22" y="86"/>
                    </a:cubicBezTo>
                    <a:cubicBezTo>
                      <a:pt x="17" y="86"/>
                      <a:pt x="13" y="83"/>
                      <a:pt x="12" y="78"/>
                    </a:cubicBezTo>
                    <a:cubicBezTo>
                      <a:pt x="11" y="73"/>
                      <a:pt x="13" y="68"/>
                      <a:pt x="17" y="66"/>
                    </a:cubicBezTo>
                    <a:cubicBezTo>
                      <a:pt x="135" y="2"/>
                      <a:pt x="135" y="2"/>
                      <a:pt x="135" y="2"/>
                    </a:cubicBezTo>
                    <a:cubicBezTo>
                      <a:pt x="138" y="0"/>
                      <a:pt x="142" y="0"/>
                      <a:pt x="145" y="2"/>
                    </a:cubicBezTo>
                    <a:cubicBezTo>
                      <a:pt x="262" y="66"/>
                      <a:pt x="262" y="66"/>
                      <a:pt x="262" y="66"/>
                    </a:cubicBezTo>
                    <a:cubicBezTo>
                      <a:pt x="266" y="68"/>
                      <a:pt x="269" y="73"/>
                      <a:pt x="267" y="78"/>
                    </a:cubicBezTo>
                    <a:cubicBezTo>
                      <a:pt x="266" y="83"/>
                      <a:pt x="262" y="86"/>
                      <a:pt x="257" y="86"/>
                    </a:cubicBezTo>
                    <a:close/>
                    <a:moveTo>
                      <a:pt x="64" y="65"/>
                    </a:moveTo>
                    <a:cubicBezTo>
                      <a:pt x="215" y="65"/>
                      <a:pt x="215" y="65"/>
                      <a:pt x="215" y="65"/>
                    </a:cubicBezTo>
                    <a:cubicBezTo>
                      <a:pt x="140" y="23"/>
                      <a:pt x="140" y="23"/>
                      <a:pt x="140" y="23"/>
                    </a:cubicBezTo>
                    <a:lnTo>
                      <a:pt x="64" y="65"/>
                    </a:lnTo>
                    <a:close/>
                    <a:moveTo>
                      <a:pt x="54" y="203"/>
                    </a:moveTo>
                    <a:cubicBezTo>
                      <a:pt x="54" y="118"/>
                      <a:pt x="54" y="118"/>
                      <a:pt x="54" y="118"/>
                    </a:cubicBezTo>
                    <a:cubicBezTo>
                      <a:pt x="54" y="112"/>
                      <a:pt x="50" y="107"/>
                      <a:pt x="44" y="107"/>
                    </a:cubicBezTo>
                    <a:cubicBezTo>
                      <a:pt x="38" y="107"/>
                      <a:pt x="33" y="112"/>
                      <a:pt x="33" y="118"/>
                    </a:cubicBezTo>
                    <a:cubicBezTo>
                      <a:pt x="33" y="203"/>
                      <a:pt x="33" y="203"/>
                      <a:pt x="33" y="203"/>
                    </a:cubicBezTo>
                    <a:cubicBezTo>
                      <a:pt x="33" y="209"/>
                      <a:pt x="38" y="214"/>
                      <a:pt x="44" y="214"/>
                    </a:cubicBezTo>
                    <a:cubicBezTo>
                      <a:pt x="50" y="214"/>
                      <a:pt x="54" y="209"/>
                      <a:pt x="54" y="203"/>
                    </a:cubicBezTo>
                    <a:close/>
                    <a:moveTo>
                      <a:pt x="118" y="203"/>
                    </a:moveTo>
                    <a:cubicBezTo>
                      <a:pt x="118" y="118"/>
                      <a:pt x="118" y="118"/>
                      <a:pt x="118" y="118"/>
                    </a:cubicBezTo>
                    <a:cubicBezTo>
                      <a:pt x="118" y="112"/>
                      <a:pt x="114" y="107"/>
                      <a:pt x="108" y="107"/>
                    </a:cubicBezTo>
                    <a:cubicBezTo>
                      <a:pt x="102" y="107"/>
                      <a:pt x="97" y="112"/>
                      <a:pt x="97" y="118"/>
                    </a:cubicBezTo>
                    <a:cubicBezTo>
                      <a:pt x="97" y="203"/>
                      <a:pt x="97" y="203"/>
                      <a:pt x="97" y="203"/>
                    </a:cubicBezTo>
                    <a:cubicBezTo>
                      <a:pt x="97" y="209"/>
                      <a:pt x="102" y="214"/>
                      <a:pt x="108" y="214"/>
                    </a:cubicBezTo>
                    <a:cubicBezTo>
                      <a:pt x="114" y="214"/>
                      <a:pt x="118" y="209"/>
                      <a:pt x="118" y="203"/>
                    </a:cubicBezTo>
                    <a:close/>
                    <a:moveTo>
                      <a:pt x="182" y="203"/>
                    </a:moveTo>
                    <a:cubicBezTo>
                      <a:pt x="182" y="118"/>
                      <a:pt x="182" y="118"/>
                      <a:pt x="182" y="118"/>
                    </a:cubicBezTo>
                    <a:cubicBezTo>
                      <a:pt x="182" y="112"/>
                      <a:pt x="178" y="107"/>
                      <a:pt x="172" y="107"/>
                    </a:cubicBezTo>
                    <a:cubicBezTo>
                      <a:pt x="166" y="107"/>
                      <a:pt x="161" y="112"/>
                      <a:pt x="161" y="118"/>
                    </a:cubicBezTo>
                    <a:cubicBezTo>
                      <a:pt x="161" y="203"/>
                      <a:pt x="161" y="203"/>
                      <a:pt x="161" y="203"/>
                    </a:cubicBezTo>
                    <a:cubicBezTo>
                      <a:pt x="161" y="209"/>
                      <a:pt x="166" y="214"/>
                      <a:pt x="172" y="214"/>
                    </a:cubicBezTo>
                    <a:cubicBezTo>
                      <a:pt x="178" y="214"/>
                      <a:pt x="182" y="209"/>
                      <a:pt x="182" y="203"/>
                    </a:cubicBezTo>
                    <a:close/>
                    <a:moveTo>
                      <a:pt x="246" y="203"/>
                    </a:moveTo>
                    <a:cubicBezTo>
                      <a:pt x="246" y="118"/>
                      <a:pt x="246" y="118"/>
                      <a:pt x="246" y="118"/>
                    </a:cubicBezTo>
                    <a:cubicBezTo>
                      <a:pt x="246" y="112"/>
                      <a:pt x="242" y="107"/>
                      <a:pt x="236" y="107"/>
                    </a:cubicBezTo>
                    <a:cubicBezTo>
                      <a:pt x="230" y="107"/>
                      <a:pt x="225" y="112"/>
                      <a:pt x="225" y="118"/>
                    </a:cubicBezTo>
                    <a:cubicBezTo>
                      <a:pt x="225" y="203"/>
                      <a:pt x="225" y="203"/>
                      <a:pt x="225" y="203"/>
                    </a:cubicBezTo>
                    <a:cubicBezTo>
                      <a:pt x="225" y="209"/>
                      <a:pt x="230" y="214"/>
                      <a:pt x="236" y="214"/>
                    </a:cubicBezTo>
                    <a:cubicBezTo>
                      <a:pt x="242" y="214"/>
                      <a:pt x="246" y="209"/>
                      <a:pt x="246" y="20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marL="0" marR="0" lvl="0" indent="0" defTabSz="906240" eaLnBrk="1" fontAlgn="auto" latinLnBrk="0" hangingPunct="1">
                  <a:lnSpc>
                    <a:spcPct val="100000"/>
                  </a:lnSpc>
                  <a:spcBef>
                    <a:spcPts val="0"/>
                  </a:spcBef>
                  <a:spcAft>
                    <a:spcPts val="0"/>
                  </a:spcAft>
                  <a:buClrTx/>
                  <a:buSzTx/>
                  <a:buFontTx/>
                  <a:buNone/>
                  <a:tabLst/>
                  <a:defRPr/>
                </a:pPr>
                <a:endParaRPr kumimoji="0" lang="en-GB" sz="1784" b="0" i="0" u="none" strike="noStrike" kern="0" cap="none" spc="0" normalizeH="0" baseline="0" noProof="0" dirty="0">
                  <a:ln>
                    <a:noFill/>
                  </a:ln>
                  <a:solidFill>
                    <a:srgbClr val="002040"/>
                  </a:solidFill>
                  <a:effectLst/>
                  <a:uLnTx/>
                  <a:uFillTx/>
                  <a:latin typeface="EYInterstate" panose="02000503020000020004" pitchFamily="2" charset="0"/>
                </a:endParaRPr>
              </a:p>
            </p:txBody>
          </p:sp>
        </p:grpSp>
        <p:grpSp>
          <p:nvGrpSpPr>
            <p:cNvPr id="299" name="Group 112"/>
            <p:cNvGrpSpPr>
              <a:grpSpLocks noChangeAspect="1"/>
            </p:cNvGrpSpPr>
            <p:nvPr/>
          </p:nvGrpSpPr>
          <p:grpSpPr bwMode="auto">
            <a:xfrm>
              <a:off x="3288576" y="3789875"/>
              <a:ext cx="365728" cy="365728"/>
              <a:chOff x="1157" y="393"/>
              <a:chExt cx="340" cy="340"/>
            </a:xfrm>
            <a:solidFill>
              <a:srgbClr val="002040"/>
            </a:solidFill>
          </p:grpSpPr>
          <p:sp>
            <p:nvSpPr>
              <p:cNvPr id="371" name="Freeform 113"/>
              <p:cNvSpPr>
                <a:spLocks noEditPoints="1"/>
              </p:cNvSpPr>
              <p:nvPr/>
            </p:nvSpPr>
            <p:spPr bwMode="auto">
              <a:xfrm>
                <a:off x="1157" y="393"/>
                <a:ext cx="340" cy="340"/>
              </a:xfrm>
              <a:custGeom>
                <a:avLst/>
                <a:gdLst>
                  <a:gd name="T0" fmla="*/ 256 w 512"/>
                  <a:gd name="T1" fmla="*/ 22 h 512"/>
                  <a:gd name="T2" fmla="*/ 491 w 512"/>
                  <a:gd name="T3" fmla="*/ 256 h 512"/>
                  <a:gd name="T4" fmla="*/ 256 w 512"/>
                  <a:gd name="T5" fmla="*/ 491 h 512"/>
                  <a:gd name="T6" fmla="*/ 21 w 512"/>
                  <a:gd name="T7" fmla="*/ 256 h 512"/>
                  <a:gd name="T8" fmla="*/ 256 w 512"/>
                  <a:gd name="T9" fmla="*/ 22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2"/>
                    </a:moveTo>
                    <a:cubicBezTo>
                      <a:pt x="385" y="22"/>
                      <a:pt x="491" y="127"/>
                      <a:pt x="491" y="256"/>
                    </a:cubicBezTo>
                    <a:cubicBezTo>
                      <a:pt x="491" y="386"/>
                      <a:pt x="385" y="491"/>
                      <a:pt x="256" y="491"/>
                    </a:cubicBezTo>
                    <a:cubicBezTo>
                      <a:pt x="127" y="491"/>
                      <a:pt x="21" y="386"/>
                      <a:pt x="21" y="256"/>
                    </a:cubicBezTo>
                    <a:cubicBezTo>
                      <a:pt x="21" y="127"/>
                      <a:pt x="127" y="22"/>
                      <a:pt x="256" y="22"/>
                    </a:cubicBezTo>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marL="0" marR="0" lvl="0" indent="0" defTabSz="906240" eaLnBrk="1" fontAlgn="auto" latinLnBrk="0" hangingPunct="1">
                  <a:lnSpc>
                    <a:spcPct val="100000"/>
                  </a:lnSpc>
                  <a:spcBef>
                    <a:spcPts val="0"/>
                  </a:spcBef>
                  <a:spcAft>
                    <a:spcPts val="0"/>
                  </a:spcAft>
                  <a:buClrTx/>
                  <a:buSzTx/>
                  <a:buFontTx/>
                  <a:buNone/>
                  <a:tabLst/>
                  <a:defRPr/>
                </a:pPr>
                <a:endParaRPr kumimoji="0" lang="en-GB" sz="1784" b="0" i="0" u="none" strike="noStrike" kern="0" cap="none" spc="0" normalizeH="0" baseline="0" noProof="0" dirty="0">
                  <a:ln>
                    <a:noFill/>
                  </a:ln>
                  <a:solidFill>
                    <a:srgbClr val="002040"/>
                  </a:solidFill>
                  <a:effectLst/>
                  <a:uLnTx/>
                  <a:uFillTx/>
                  <a:latin typeface="EYInterstate" panose="02000503020000020004" pitchFamily="2" charset="0"/>
                </a:endParaRPr>
              </a:p>
            </p:txBody>
          </p:sp>
          <p:sp>
            <p:nvSpPr>
              <p:cNvPr id="372" name="Freeform 114"/>
              <p:cNvSpPr>
                <a:spLocks noEditPoints="1"/>
              </p:cNvSpPr>
              <p:nvPr/>
            </p:nvSpPr>
            <p:spPr bwMode="auto">
              <a:xfrm>
                <a:off x="1221" y="457"/>
                <a:ext cx="212" cy="177"/>
              </a:xfrm>
              <a:custGeom>
                <a:avLst/>
                <a:gdLst>
                  <a:gd name="T0" fmla="*/ 288 w 320"/>
                  <a:gd name="T1" fmla="*/ 203 h 267"/>
                  <a:gd name="T2" fmla="*/ 277 w 320"/>
                  <a:gd name="T3" fmla="*/ 128 h 267"/>
                  <a:gd name="T4" fmla="*/ 171 w 320"/>
                  <a:gd name="T5" fmla="*/ 75 h 267"/>
                  <a:gd name="T6" fmla="*/ 203 w 320"/>
                  <a:gd name="T7" fmla="*/ 64 h 267"/>
                  <a:gd name="T8" fmla="*/ 192 w 320"/>
                  <a:gd name="T9" fmla="*/ 0 h 267"/>
                  <a:gd name="T10" fmla="*/ 117 w 320"/>
                  <a:gd name="T11" fmla="*/ 11 h 267"/>
                  <a:gd name="T12" fmla="*/ 128 w 320"/>
                  <a:gd name="T13" fmla="*/ 75 h 267"/>
                  <a:gd name="T14" fmla="*/ 149 w 320"/>
                  <a:gd name="T15" fmla="*/ 128 h 267"/>
                  <a:gd name="T16" fmla="*/ 32 w 320"/>
                  <a:gd name="T17" fmla="*/ 139 h 267"/>
                  <a:gd name="T18" fmla="*/ 11 w 320"/>
                  <a:gd name="T19" fmla="*/ 203 h 267"/>
                  <a:gd name="T20" fmla="*/ 0 w 320"/>
                  <a:gd name="T21" fmla="*/ 256 h 267"/>
                  <a:gd name="T22" fmla="*/ 75 w 320"/>
                  <a:gd name="T23" fmla="*/ 267 h 267"/>
                  <a:gd name="T24" fmla="*/ 85 w 320"/>
                  <a:gd name="T25" fmla="*/ 214 h 267"/>
                  <a:gd name="T26" fmla="*/ 53 w 320"/>
                  <a:gd name="T27" fmla="*/ 203 h 267"/>
                  <a:gd name="T28" fmla="*/ 149 w 320"/>
                  <a:gd name="T29" fmla="*/ 150 h 267"/>
                  <a:gd name="T30" fmla="*/ 128 w 320"/>
                  <a:gd name="T31" fmla="*/ 203 h 267"/>
                  <a:gd name="T32" fmla="*/ 117 w 320"/>
                  <a:gd name="T33" fmla="*/ 256 h 267"/>
                  <a:gd name="T34" fmla="*/ 192 w 320"/>
                  <a:gd name="T35" fmla="*/ 267 h 267"/>
                  <a:gd name="T36" fmla="*/ 203 w 320"/>
                  <a:gd name="T37" fmla="*/ 214 h 267"/>
                  <a:gd name="T38" fmla="*/ 171 w 320"/>
                  <a:gd name="T39" fmla="*/ 203 h 267"/>
                  <a:gd name="T40" fmla="*/ 267 w 320"/>
                  <a:gd name="T41" fmla="*/ 150 h 267"/>
                  <a:gd name="T42" fmla="*/ 245 w 320"/>
                  <a:gd name="T43" fmla="*/ 203 h 267"/>
                  <a:gd name="T44" fmla="*/ 235 w 320"/>
                  <a:gd name="T45" fmla="*/ 256 h 267"/>
                  <a:gd name="T46" fmla="*/ 309 w 320"/>
                  <a:gd name="T47" fmla="*/ 267 h 267"/>
                  <a:gd name="T48" fmla="*/ 320 w 320"/>
                  <a:gd name="T49" fmla="*/ 214 h 267"/>
                  <a:gd name="T50" fmla="*/ 139 w 320"/>
                  <a:gd name="T51" fmla="*/ 22 h 267"/>
                  <a:gd name="T52" fmla="*/ 181 w 320"/>
                  <a:gd name="T53" fmla="*/ 54 h 267"/>
                  <a:gd name="T54" fmla="*/ 139 w 320"/>
                  <a:gd name="T55" fmla="*/ 22 h 267"/>
                  <a:gd name="T56" fmla="*/ 21 w 320"/>
                  <a:gd name="T57" fmla="*/ 246 h 267"/>
                  <a:gd name="T58" fmla="*/ 64 w 320"/>
                  <a:gd name="T59" fmla="*/ 224 h 267"/>
                  <a:gd name="T60" fmla="*/ 181 w 320"/>
                  <a:gd name="T61" fmla="*/ 246 h 267"/>
                  <a:gd name="T62" fmla="*/ 139 w 320"/>
                  <a:gd name="T63" fmla="*/ 224 h 267"/>
                  <a:gd name="T64" fmla="*/ 181 w 320"/>
                  <a:gd name="T65" fmla="*/ 246 h 267"/>
                  <a:gd name="T66" fmla="*/ 256 w 320"/>
                  <a:gd name="T67" fmla="*/ 246 h 267"/>
                  <a:gd name="T68" fmla="*/ 299 w 320"/>
                  <a:gd name="T69" fmla="*/ 224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267">
                    <a:moveTo>
                      <a:pt x="309" y="203"/>
                    </a:moveTo>
                    <a:cubicBezTo>
                      <a:pt x="288" y="203"/>
                      <a:pt x="288" y="203"/>
                      <a:pt x="288" y="203"/>
                    </a:cubicBezTo>
                    <a:cubicBezTo>
                      <a:pt x="288" y="139"/>
                      <a:pt x="288" y="139"/>
                      <a:pt x="288" y="139"/>
                    </a:cubicBezTo>
                    <a:cubicBezTo>
                      <a:pt x="288" y="133"/>
                      <a:pt x="283" y="128"/>
                      <a:pt x="277" y="128"/>
                    </a:cubicBezTo>
                    <a:cubicBezTo>
                      <a:pt x="171" y="128"/>
                      <a:pt x="171" y="128"/>
                      <a:pt x="171" y="128"/>
                    </a:cubicBezTo>
                    <a:cubicBezTo>
                      <a:pt x="171" y="75"/>
                      <a:pt x="171" y="75"/>
                      <a:pt x="171" y="75"/>
                    </a:cubicBezTo>
                    <a:cubicBezTo>
                      <a:pt x="192" y="75"/>
                      <a:pt x="192" y="75"/>
                      <a:pt x="192" y="75"/>
                    </a:cubicBezTo>
                    <a:cubicBezTo>
                      <a:pt x="198" y="75"/>
                      <a:pt x="203" y="70"/>
                      <a:pt x="203" y="64"/>
                    </a:cubicBezTo>
                    <a:cubicBezTo>
                      <a:pt x="203" y="11"/>
                      <a:pt x="203" y="11"/>
                      <a:pt x="203" y="11"/>
                    </a:cubicBezTo>
                    <a:cubicBezTo>
                      <a:pt x="203" y="5"/>
                      <a:pt x="198" y="0"/>
                      <a:pt x="192" y="0"/>
                    </a:cubicBezTo>
                    <a:cubicBezTo>
                      <a:pt x="128" y="0"/>
                      <a:pt x="128" y="0"/>
                      <a:pt x="128" y="0"/>
                    </a:cubicBezTo>
                    <a:cubicBezTo>
                      <a:pt x="122" y="0"/>
                      <a:pt x="117" y="5"/>
                      <a:pt x="117" y="11"/>
                    </a:cubicBezTo>
                    <a:cubicBezTo>
                      <a:pt x="117" y="64"/>
                      <a:pt x="117" y="64"/>
                      <a:pt x="117" y="64"/>
                    </a:cubicBezTo>
                    <a:cubicBezTo>
                      <a:pt x="117" y="70"/>
                      <a:pt x="122" y="75"/>
                      <a:pt x="128" y="75"/>
                    </a:cubicBezTo>
                    <a:cubicBezTo>
                      <a:pt x="149" y="75"/>
                      <a:pt x="149" y="75"/>
                      <a:pt x="149" y="75"/>
                    </a:cubicBezTo>
                    <a:cubicBezTo>
                      <a:pt x="149" y="128"/>
                      <a:pt x="149" y="128"/>
                      <a:pt x="149" y="128"/>
                    </a:cubicBezTo>
                    <a:cubicBezTo>
                      <a:pt x="43" y="128"/>
                      <a:pt x="43" y="128"/>
                      <a:pt x="43" y="128"/>
                    </a:cubicBezTo>
                    <a:cubicBezTo>
                      <a:pt x="37" y="128"/>
                      <a:pt x="32" y="133"/>
                      <a:pt x="32" y="139"/>
                    </a:cubicBezTo>
                    <a:cubicBezTo>
                      <a:pt x="32" y="203"/>
                      <a:pt x="32" y="203"/>
                      <a:pt x="32" y="203"/>
                    </a:cubicBezTo>
                    <a:cubicBezTo>
                      <a:pt x="11" y="203"/>
                      <a:pt x="11" y="203"/>
                      <a:pt x="11" y="203"/>
                    </a:cubicBezTo>
                    <a:cubicBezTo>
                      <a:pt x="5" y="203"/>
                      <a:pt x="0" y="208"/>
                      <a:pt x="0" y="214"/>
                    </a:cubicBezTo>
                    <a:cubicBezTo>
                      <a:pt x="0" y="256"/>
                      <a:pt x="0" y="256"/>
                      <a:pt x="0" y="256"/>
                    </a:cubicBezTo>
                    <a:cubicBezTo>
                      <a:pt x="0" y="262"/>
                      <a:pt x="5" y="267"/>
                      <a:pt x="11" y="267"/>
                    </a:cubicBezTo>
                    <a:cubicBezTo>
                      <a:pt x="75" y="267"/>
                      <a:pt x="75" y="267"/>
                      <a:pt x="75" y="267"/>
                    </a:cubicBezTo>
                    <a:cubicBezTo>
                      <a:pt x="81" y="267"/>
                      <a:pt x="85" y="262"/>
                      <a:pt x="85" y="256"/>
                    </a:cubicBezTo>
                    <a:cubicBezTo>
                      <a:pt x="85" y="214"/>
                      <a:pt x="85" y="214"/>
                      <a:pt x="85" y="214"/>
                    </a:cubicBezTo>
                    <a:cubicBezTo>
                      <a:pt x="85" y="208"/>
                      <a:pt x="81" y="203"/>
                      <a:pt x="75" y="203"/>
                    </a:cubicBezTo>
                    <a:cubicBezTo>
                      <a:pt x="53" y="203"/>
                      <a:pt x="53" y="203"/>
                      <a:pt x="53" y="203"/>
                    </a:cubicBezTo>
                    <a:cubicBezTo>
                      <a:pt x="53" y="150"/>
                      <a:pt x="53" y="150"/>
                      <a:pt x="53" y="150"/>
                    </a:cubicBezTo>
                    <a:cubicBezTo>
                      <a:pt x="149" y="150"/>
                      <a:pt x="149" y="150"/>
                      <a:pt x="149" y="150"/>
                    </a:cubicBezTo>
                    <a:cubicBezTo>
                      <a:pt x="149" y="203"/>
                      <a:pt x="149" y="203"/>
                      <a:pt x="149" y="203"/>
                    </a:cubicBezTo>
                    <a:cubicBezTo>
                      <a:pt x="128" y="203"/>
                      <a:pt x="128" y="203"/>
                      <a:pt x="128" y="203"/>
                    </a:cubicBezTo>
                    <a:cubicBezTo>
                      <a:pt x="122" y="203"/>
                      <a:pt x="117" y="208"/>
                      <a:pt x="117" y="214"/>
                    </a:cubicBezTo>
                    <a:cubicBezTo>
                      <a:pt x="117" y="256"/>
                      <a:pt x="117" y="256"/>
                      <a:pt x="117" y="256"/>
                    </a:cubicBezTo>
                    <a:cubicBezTo>
                      <a:pt x="117" y="262"/>
                      <a:pt x="122" y="267"/>
                      <a:pt x="128" y="267"/>
                    </a:cubicBezTo>
                    <a:cubicBezTo>
                      <a:pt x="192" y="267"/>
                      <a:pt x="192" y="267"/>
                      <a:pt x="192" y="267"/>
                    </a:cubicBezTo>
                    <a:cubicBezTo>
                      <a:pt x="198" y="267"/>
                      <a:pt x="203" y="262"/>
                      <a:pt x="203" y="256"/>
                    </a:cubicBezTo>
                    <a:cubicBezTo>
                      <a:pt x="203" y="214"/>
                      <a:pt x="203" y="214"/>
                      <a:pt x="203" y="214"/>
                    </a:cubicBezTo>
                    <a:cubicBezTo>
                      <a:pt x="203" y="208"/>
                      <a:pt x="198" y="203"/>
                      <a:pt x="192" y="203"/>
                    </a:cubicBezTo>
                    <a:cubicBezTo>
                      <a:pt x="171" y="203"/>
                      <a:pt x="171" y="203"/>
                      <a:pt x="171" y="203"/>
                    </a:cubicBezTo>
                    <a:cubicBezTo>
                      <a:pt x="171" y="150"/>
                      <a:pt x="171" y="150"/>
                      <a:pt x="171" y="150"/>
                    </a:cubicBezTo>
                    <a:cubicBezTo>
                      <a:pt x="267" y="150"/>
                      <a:pt x="267" y="150"/>
                      <a:pt x="267" y="150"/>
                    </a:cubicBezTo>
                    <a:cubicBezTo>
                      <a:pt x="267" y="203"/>
                      <a:pt x="267" y="203"/>
                      <a:pt x="267" y="203"/>
                    </a:cubicBezTo>
                    <a:cubicBezTo>
                      <a:pt x="245" y="203"/>
                      <a:pt x="245" y="203"/>
                      <a:pt x="245" y="203"/>
                    </a:cubicBezTo>
                    <a:cubicBezTo>
                      <a:pt x="239" y="203"/>
                      <a:pt x="235" y="208"/>
                      <a:pt x="235" y="214"/>
                    </a:cubicBezTo>
                    <a:cubicBezTo>
                      <a:pt x="235" y="256"/>
                      <a:pt x="235" y="256"/>
                      <a:pt x="235" y="256"/>
                    </a:cubicBezTo>
                    <a:cubicBezTo>
                      <a:pt x="235" y="262"/>
                      <a:pt x="239" y="267"/>
                      <a:pt x="245" y="267"/>
                    </a:cubicBezTo>
                    <a:cubicBezTo>
                      <a:pt x="309" y="267"/>
                      <a:pt x="309" y="267"/>
                      <a:pt x="309" y="267"/>
                    </a:cubicBezTo>
                    <a:cubicBezTo>
                      <a:pt x="315" y="267"/>
                      <a:pt x="320" y="262"/>
                      <a:pt x="320" y="256"/>
                    </a:cubicBezTo>
                    <a:cubicBezTo>
                      <a:pt x="320" y="214"/>
                      <a:pt x="320" y="214"/>
                      <a:pt x="320" y="214"/>
                    </a:cubicBezTo>
                    <a:cubicBezTo>
                      <a:pt x="320" y="208"/>
                      <a:pt x="315" y="203"/>
                      <a:pt x="309" y="203"/>
                    </a:cubicBezTo>
                    <a:close/>
                    <a:moveTo>
                      <a:pt x="139" y="22"/>
                    </a:moveTo>
                    <a:cubicBezTo>
                      <a:pt x="181" y="22"/>
                      <a:pt x="181" y="22"/>
                      <a:pt x="181" y="22"/>
                    </a:cubicBezTo>
                    <a:cubicBezTo>
                      <a:pt x="181" y="54"/>
                      <a:pt x="181" y="54"/>
                      <a:pt x="181" y="54"/>
                    </a:cubicBezTo>
                    <a:cubicBezTo>
                      <a:pt x="139" y="54"/>
                      <a:pt x="139" y="54"/>
                      <a:pt x="139" y="54"/>
                    </a:cubicBezTo>
                    <a:lnTo>
                      <a:pt x="139" y="22"/>
                    </a:lnTo>
                    <a:close/>
                    <a:moveTo>
                      <a:pt x="64" y="246"/>
                    </a:moveTo>
                    <a:cubicBezTo>
                      <a:pt x="21" y="246"/>
                      <a:pt x="21" y="246"/>
                      <a:pt x="21" y="246"/>
                    </a:cubicBezTo>
                    <a:cubicBezTo>
                      <a:pt x="21" y="224"/>
                      <a:pt x="21" y="224"/>
                      <a:pt x="21" y="224"/>
                    </a:cubicBezTo>
                    <a:cubicBezTo>
                      <a:pt x="64" y="224"/>
                      <a:pt x="64" y="224"/>
                      <a:pt x="64" y="224"/>
                    </a:cubicBezTo>
                    <a:lnTo>
                      <a:pt x="64" y="246"/>
                    </a:lnTo>
                    <a:close/>
                    <a:moveTo>
                      <a:pt x="181" y="246"/>
                    </a:moveTo>
                    <a:cubicBezTo>
                      <a:pt x="139" y="246"/>
                      <a:pt x="139" y="246"/>
                      <a:pt x="139" y="246"/>
                    </a:cubicBezTo>
                    <a:cubicBezTo>
                      <a:pt x="139" y="224"/>
                      <a:pt x="139" y="224"/>
                      <a:pt x="139" y="224"/>
                    </a:cubicBezTo>
                    <a:cubicBezTo>
                      <a:pt x="181" y="224"/>
                      <a:pt x="181" y="224"/>
                      <a:pt x="181" y="224"/>
                    </a:cubicBezTo>
                    <a:lnTo>
                      <a:pt x="181" y="246"/>
                    </a:lnTo>
                    <a:close/>
                    <a:moveTo>
                      <a:pt x="299" y="246"/>
                    </a:moveTo>
                    <a:cubicBezTo>
                      <a:pt x="256" y="246"/>
                      <a:pt x="256" y="246"/>
                      <a:pt x="256" y="246"/>
                    </a:cubicBezTo>
                    <a:cubicBezTo>
                      <a:pt x="256" y="224"/>
                      <a:pt x="256" y="224"/>
                      <a:pt x="256" y="224"/>
                    </a:cubicBezTo>
                    <a:cubicBezTo>
                      <a:pt x="299" y="224"/>
                      <a:pt x="299" y="224"/>
                      <a:pt x="299" y="224"/>
                    </a:cubicBezTo>
                    <a:lnTo>
                      <a:pt x="299" y="24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marL="0" marR="0" lvl="0" indent="0" defTabSz="906240" eaLnBrk="1" fontAlgn="auto" latinLnBrk="0" hangingPunct="1">
                  <a:lnSpc>
                    <a:spcPct val="100000"/>
                  </a:lnSpc>
                  <a:spcBef>
                    <a:spcPts val="0"/>
                  </a:spcBef>
                  <a:spcAft>
                    <a:spcPts val="0"/>
                  </a:spcAft>
                  <a:buClrTx/>
                  <a:buSzTx/>
                  <a:buFontTx/>
                  <a:buNone/>
                  <a:tabLst/>
                  <a:defRPr/>
                </a:pPr>
                <a:endParaRPr kumimoji="0" lang="en-GB" sz="1784" b="0" i="0" u="none" strike="noStrike" kern="0" cap="none" spc="0" normalizeH="0" baseline="0" noProof="0" dirty="0">
                  <a:ln>
                    <a:noFill/>
                  </a:ln>
                  <a:solidFill>
                    <a:srgbClr val="002040"/>
                  </a:solidFill>
                  <a:effectLst/>
                  <a:uLnTx/>
                  <a:uFillTx/>
                  <a:latin typeface="EYInterstate" panose="02000503020000020004" pitchFamily="2" charset="0"/>
                </a:endParaRPr>
              </a:p>
            </p:txBody>
          </p:sp>
        </p:grpSp>
        <p:grpSp>
          <p:nvGrpSpPr>
            <p:cNvPr id="300" name="Group 816"/>
            <p:cNvGrpSpPr>
              <a:grpSpLocks noChangeAspect="1"/>
            </p:cNvGrpSpPr>
            <p:nvPr/>
          </p:nvGrpSpPr>
          <p:grpSpPr bwMode="auto">
            <a:xfrm>
              <a:off x="10840386" y="3615354"/>
              <a:ext cx="363765" cy="363765"/>
              <a:chOff x="4518" y="3391"/>
              <a:chExt cx="340" cy="340"/>
            </a:xfrm>
            <a:solidFill>
              <a:srgbClr val="002040"/>
            </a:solidFill>
          </p:grpSpPr>
          <p:sp>
            <p:nvSpPr>
              <p:cNvPr id="369" name="Freeform 817"/>
              <p:cNvSpPr>
                <a:spLocks noEditPoints="1"/>
              </p:cNvSpPr>
              <p:nvPr/>
            </p:nvSpPr>
            <p:spPr bwMode="auto">
              <a:xfrm>
                <a:off x="4518" y="3391"/>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marL="0" marR="0" lvl="0" indent="0" defTabSz="906240" eaLnBrk="1" fontAlgn="auto" latinLnBrk="0" hangingPunct="1">
                  <a:lnSpc>
                    <a:spcPct val="100000"/>
                  </a:lnSpc>
                  <a:spcBef>
                    <a:spcPts val="0"/>
                  </a:spcBef>
                  <a:spcAft>
                    <a:spcPts val="0"/>
                  </a:spcAft>
                  <a:buClrTx/>
                  <a:buSzTx/>
                  <a:buFontTx/>
                  <a:buNone/>
                  <a:tabLst/>
                  <a:defRPr/>
                </a:pPr>
                <a:endParaRPr kumimoji="0" lang="en-GB" sz="1784" b="0" i="0" u="none" strike="noStrike" kern="0" cap="none" spc="0" normalizeH="0" baseline="0" noProof="0" dirty="0">
                  <a:ln>
                    <a:noFill/>
                  </a:ln>
                  <a:solidFill>
                    <a:srgbClr val="002040"/>
                  </a:solidFill>
                  <a:effectLst/>
                  <a:uLnTx/>
                  <a:uFillTx/>
                  <a:latin typeface="EYInterstate" panose="02000503020000020004" pitchFamily="2" charset="0"/>
                </a:endParaRPr>
              </a:p>
            </p:txBody>
          </p:sp>
          <p:sp>
            <p:nvSpPr>
              <p:cNvPr id="370" name="Freeform 818"/>
              <p:cNvSpPr>
                <a:spLocks noEditPoints="1"/>
              </p:cNvSpPr>
              <p:nvPr/>
            </p:nvSpPr>
            <p:spPr bwMode="auto">
              <a:xfrm>
                <a:off x="4588" y="3455"/>
                <a:ext cx="199" cy="198"/>
              </a:xfrm>
              <a:custGeom>
                <a:avLst/>
                <a:gdLst>
                  <a:gd name="T0" fmla="*/ 86 w 299"/>
                  <a:gd name="T1" fmla="*/ 64 h 298"/>
                  <a:gd name="T2" fmla="*/ 118 w 299"/>
                  <a:gd name="T3" fmla="*/ 32 h 298"/>
                  <a:gd name="T4" fmla="*/ 86 w 299"/>
                  <a:gd name="T5" fmla="*/ 0 h 298"/>
                  <a:gd name="T6" fmla="*/ 54 w 299"/>
                  <a:gd name="T7" fmla="*/ 32 h 298"/>
                  <a:gd name="T8" fmla="*/ 86 w 299"/>
                  <a:gd name="T9" fmla="*/ 64 h 298"/>
                  <a:gd name="T10" fmla="*/ 86 w 299"/>
                  <a:gd name="T11" fmla="*/ 21 h 298"/>
                  <a:gd name="T12" fmla="*/ 96 w 299"/>
                  <a:gd name="T13" fmla="*/ 32 h 298"/>
                  <a:gd name="T14" fmla="*/ 86 w 299"/>
                  <a:gd name="T15" fmla="*/ 42 h 298"/>
                  <a:gd name="T16" fmla="*/ 75 w 299"/>
                  <a:gd name="T17" fmla="*/ 32 h 298"/>
                  <a:gd name="T18" fmla="*/ 86 w 299"/>
                  <a:gd name="T19" fmla="*/ 21 h 298"/>
                  <a:gd name="T20" fmla="*/ 288 w 299"/>
                  <a:gd name="T21" fmla="*/ 149 h 298"/>
                  <a:gd name="T22" fmla="*/ 267 w 299"/>
                  <a:gd name="T23" fmla="*/ 149 h 298"/>
                  <a:gd name="T24" fmla="*/ 267 w 299"/>
                  <a:gd name="T25" fmla="*/ 96 h 298"/>
                  <a:gd name="T26" fmla="*/ 256 w 299"/>
                  <a:gd name="T27" fmla="*/ 85 h 298"/>
                  <a:gd name="T28" fmla="*/ 171 w 299"/>
                  <a:gd name="T29" fmla="*/ 85 h 298"/>
                  <a:gd name="T30" fmla="*/ 160 w 299"/>
                  <a:gd name="T31" fmla="*/ 96 h 298"/>
                  <a:gd name="T32" fmla="*/ 160 w 299"/>
                  <a:gd name="T33" fmla="*/ 149 h 298"/>
                  <a:gd name="T34" fmla="*/ 139 w 299"/>
                  <a:gd name="T35" fmla="*/ 149 h 298"/>
                  <a:gd name="T36" fmla="*/ 139 w 299"/>
                  <a:gd name="T37" fmla="*/ 96 h 298"/>
                  <a:gd name="T38" fmla="*/ 128 w 299"/>
                  <a:gd name="T39" fmla="*/ 85 h 298"/>
                  <a:gd name="T40" fmla="*/ 43 w 299"/>
                  <a:gd name="T41" fmla="*/ 85 h 298"/>
                  <a:gd name="T42" fmla="*/ 32 w 299"/>
                  <a:gd name="T43" fmla="*/ 96 h 298"/>
                  <a:gd name="T44" fmla="*/ 32 w 299"/>
                  <a:gd name="T45" fmla="*/ 149 h 298"/>
                  <a:gd name="T46" fmla="*/ 11 w 299"/>
                  <a:gd name="T47" fmla="*/ 149 h 298"/>
                  <a:gd name="T48" fmla="*/ 0 w 299"/>
                  <a:gd name="T49" fmla="*/ 160 h 298"/>
                  <a:gd name="T50" fmla="*/ 11 w 299"/>
                  <a:gd name="T51" fmla="*/ 170 h 298"/>
                  <a:gd name="T52" fmla="*/ 11 w 299"/>
                  <a:gd name="T53" fmla="*/ 288 h 298"/>
                  <a:gd name="T54" fmla="*/ 22 w 299"/>
                  <a:gd name="T55" fmla="*/ 298 h 298"/>
                  <a:gd name="T56" fmla="*/ 278 w 299"/>
                  <a:gd name="T57" fmla="*/ 298 h 298"/>
                  <a:gd name="T58" fmla="*/ 288 w 299"/>
                  <a:gd name="T59" fmla="*/ 288 h 298"/>
                  <a:gd name="T60" fmla="*/ 288 w 299"/>
                  <a:gd name="T61" fmla="*/ 170 h 298"/>
                  <a:gd name="T62" fmla="*/ 299 w 299"/>
                  <a:gd name="T63" fmla="*/ 160 h 298"/>
                  <a:gd name="T64" fmla="*/ 288 w 299"/>
                  <a:gd name="T65" fmla="*/ 149 h 298"/>
                  <a:gd name="T66" fmla="*/ 182 w 299"/>
                  <a:gd name="T67" fmla="*/ 106 h 298"/>
                  <a:gd name="T68" fmla="*/ 246 w 299"/>
                  <a:gd name="T69" fmla="*/ 106 h 298"/>
                  <a:gd name="T70" fmla="*/ 246 w 299"/>
                  <a:gd name="T71" fmla="*/ 149 h 298"/>
                  <a:gd name="T72" fmla="*/ 182 w 299"/>
                  <a:gd name="T73" fmla="*/ 149 h 298"/>
                  <a:gd name="T74" fmla="*/ 182 w 299"/>
                  <a:gd name="T75" fmla="*/ 106 h 298"/>
                  <a:gd name="T76" fmla="*/ 54 w 299"/>
                  <a:gd name="T77" fmla="*/ 106 h 298"/>
                  <a:gd name="T78" fmla="*/ 118 w 299"/>
                  <a:gd name="T79" fmla="*/ 106 h 298"/>
                  <a:gd name="T80" fmla="*/ 118 w 299"/>
                  <a:gd name="T81" fmla="*/ 149 h 298"/>
                  <a:gd name="T82" fmla="*/ 54 w 299"/>
                  <a:gd name="T83" fmla="*/ 149 h 298"/>
                  <a:gd name="T84" fmla="*/ 54 w 299"/>
                  <a:gd name="T85" fmla="*/ 106 h 298"/>
                  <a:gd name="T86" fmla="*/ 267 w 299"/>
                  <a:gd name="T87" fmla="*/ 277 h 298"/>
                  <a:gd name="T88" fmla="*/ 32 w 299"/>
                  <a:gd name="T89" fmla="*/ 277 h 298"/>
                  <a:gd name="T90" fmla="*/ 32 w 299"/>
                  <a:gd name="T91" fmla="*/ 170 h 298"/>
                  <a:gd name="T92" fmla="*/ 267 w 299"/>
                  <a:gd name="T93" fmla="*/ 170 h 298"/>
                  <a:gd name="T94" fmla="*/ 267 w 299"/>
                  <a:gd name="T95" fmla="*/ 277 h 298"/>
                  <a:gd name="T96" fmla="*/ 214 w 299"/>
                  <a:gd name="T97" fmla="*/ 64 h 298"/>
                  <a:gd name="T98" fmla="*/ 246 w 299"/>
                  <a:gd name="T99" fmla="*/ 32 h 298"/>
                  <a:gd name="T100" fmla="*/ 214 w 299"/>
                  <a:gd name="T101" fmla="*/ 0 h 298"/>
                  <a:gd name="T102" fmla="*/ 182 w 299"/>
                  <a:gd name="T103" fmla="*/ 32 h 298"/>
                  <a:gd name="T104" fmla="*/ 214 w 299"/>
                  <a:gd name="T105" fmla="*/ 64 h 298"/>
                  <a:gd name="T106" fmla="*/ 214 w 299"/>
                  <a:gd name="T107" fmla="*/ 21 h 298"/>
                  <a:gd name="T108" fmla="*/ 224 w 299"/>
                  <a:gd name="T109" fmla="*/ 32 h 298"/>
                  <a:gd name="T110" fmla="*/ 214 w 299"/>
                  <a:gd name="T111" fmla="*/ 42 h 298"/>
                  <a:gd name="T112" fmla="*/ 203 w 299"/>
                  <a:gd name="T113" fmla="*/ 32 h 298"/>
                  <a:gd name="T114" fmla="*/ 214 w 299"/>
                  <a:gd name="T115" fmla="*/ 21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9" h="298">
                    <a:moveTo>
                      <a:pt x="86" y="64"/>
                    </a:moveTo>
                    <a:cubicBezTo>
                      <a:pt x="103" y="64"/>
                      <a:pt x="118" y="49"/>
                      <a:pt x="118" y="32"/>
                    </a:cubicBezTo>
                    <a:cubicBezTo>
                      <a:pt x="118" y="14"/>
                      <a:pt x="103" y="0"/>
                      <a:pt x="86" y="0"/>
                    </a:cubicBezTo>
                    <a:cubicBezTo>
                      <a:pt x="68" y="0"/>
                      <a:pt x="54" y="14"/>
                      <a:pt x="54" y="32"/>
                    </a:cubicBezTo>
                    <a:cubicBezTo>
                      <a:pt x="54" y="49"/>
                      <a:pt x="68" y="64"/>
                      <a:pt x="86" y="64"/>
                    </a:cubicBezTo>
                    <a:close/>
                    <a:moveTo>
                      <a:pt x="86" y="21"/>
                    </a:moveTo>
                    <a:cubicBezTo>
                      <a:pt x="92" y="21"/>
                      <a:pt x="96" y="26"/>
                      <a:pt x="96" y="32"/>
                    </a:cubicBezTo>
                    <a:cubicBezTo>
                      <a:pt x="96" y="38"/>
                      <a:pt x="92" y="42"/>
                      <a:pt x="86" y="42"/>
                    </a:cubicBezTo>
                    <a:cubicBezTo>
                      <a:pt x="80" y="42"/>
                      <a:pt x="75" y="38"/>
                      <a:pt x="75" y="32"/>
                    </a:cubicBezTo>
                    <a:cubicBezTo>
                      <a:pt x="75" y="26"/>
                      <a:pt x="80" y="21"/>
                      <a:pt x="86" y="21"/>
                    </a:cubicBezTo>
                    <a:close/>
                    <a:moveTo>
                      <a:pt x="288" y="149"/>
                    </a:moveTo>
                    <a:cubicBezTo>
                      <a:pt x="267" y="149"/>
                      <a:pt x="267" y="149"/>
                      <a:pt x="267" y="149"/>
                    </a:cubicBezTo>
                    <a:cubicBezTo>
                      <a:pt x="267" y="96"/>
                      <a:pt x="267" y="96"/>
                      <a:pt x="267" y="96"/>
                    </a:cubicBezTo>
                    <a:cubicBezTo>
                      <a:pt x="267" y="90"/>
                      <a:pt x="262" y="85"/>
                      <a:pt x="256" y="85"/>
                    </a:cubicBezTo>
                    <a:cubicBezTo>
                      <a:pt x="171" y="85"/>
                      <a:pt x="171" y="85"/>
                      <a:pt x="171" y="85"/>
                    </a:cubicBezTo>
                    <a:cubicBezTo>
                      <a:pt x="165" y="85"/>
                      <a:pt x="160" y="90"/>
                      <a:pt x="160" y="96"/>
                    </a:cubicBezTo>
                    <a:cubicBezTo>
                      <a:pt x="160" y="149"/>
                      <a:pt x="160" y="149"/>
                      <a:pt x="160" y="149"/>
                    </a:cubicBezTo>
                    <a:cubicBezTo>
                      <a:pt x="139" y="149"/>
                      <a:pt x="139" y="149"/>
                      <a:pt x="139" y="149"/>
                    </a:cubicBezTo>
                    <a:cubicBezTo>
                      <a:pt x="139" y="96"/>
                      <a:pt x="139" y="96"/>
                      <a:pt x="139" y="96"/>
                    </a:cubicBezTo>
                    <a:cubicBezTo>
                      <a:pt x="139" y="90"/>
                      <a:pt x="134" y="85"/>
                      <a:pt x="128" y="85"/>
                    </a:cubicBezTo>
                    <a:cubicBezTo>
                      <a:pt x="43" y="85"/>
                      <a:pt x="43" y="85"/>
                      <a:pt x="43" y="85"/>
                    </a:cubicBezTo>
                    <a:cubicBezTo>
                      <a:pt x="37" y="85"/>
                      <a:pt x="32" y="90"/>
                      <a:pt x="32" y="96"/>
                    </a:cubicBezTo>
                    <a:cubicBezTo>
                      <a:pt x="32" y="149"/>
                      <a:pt x="32" y="149"/>
                      <a:pt x="32" y="149"/>
                    </a:cubicBezTo>
                    <a:cubicBezTo>
                      <a:pt x="11" y="149"/>
                      <a:pt x="11" y="149"/>
                      <a:pt x="11" y="149"/>
                    </a:cubicBezTo>
                    <a:cubicBezTo>
                      <a:pt x="5" y="149"/>
                      <a:pt x="0" y="154"/>
                      <a:pt x="0" y="160"/>
                    </a:cubicBezTo>
                    <a:cubicBezTo>
                      <a:pt x="0" y="166"/>
                      <a:pt x="6" y="170"/>
                      <a:pt x="11" y="170"/>
                    </a:cubicBezTo>
                    <a:cubicBezTo>
                      <a:pt x="11" y="288"/>
                      <a:pt x="11" y="288"/>
                      <a:pt x="11" y="288"/>
                    </a:cubicBezTo>
                    <a:cubicBezTo>
                      <a:pt x="11" y="294"/>
                      <a:pt x="16" y="298"/>
                      <a:pt x="22" y="298"/>
                    </a:cubicBezTo>
                    <a:cubicBezTo>
                      <a:pt x="278" y="298"/>
                      <a:pt x="278" y="298"/>
                      <a:pt x="278" y="298"/>
                    </a:cubicBezTo>
                    <a:cubicBezTo>
                      <a:pt x="284" y="298"/>
                      <a:pt x="288" y="294"/>
                      <a:pt x="288" y="288"/>
                    </a:cubicBezTo>
                    <a:cubicBezTo>
                      <a:pt x="288" y="170"/>
                      <a:pt x="288" y="170"/>
                      <a:pt x="288" y="170"/>
                    </a:cubicBezTo>
                    <a:cubicBezTo>
                      <a:pt x="294" y="170"/>
                      <a:pt x="299" y="166"/>
                      <a:pt x="299" y="160"/>
                    </a:cubicBezTo>
                    <a:cubicBezTo>
                      <a:pt x="299" y="154"/>
                      <a:pt x="294" y="149"/>
                      <a:pt x="288" y="149"/>
                    </a:cubicBezTo>
                    <a:close/>
                    <a:moveTo>
                      <a:pt x="182" y="106"/>
                    </a:moveTo>
                    <a:cubicBezTo>
                      <a:pt x="246" y="106"/>
                      <a:pt x="246" y="106"/>
                      <a:pt x="246" y="106"/>
                    </a:cubicBezTo>
                    <a:cubicBezTo>
                      <a:pt x="246" y="149"/>
                      <a:pt x="246" y="149"/>
                      <a:pt x="246" y="149"/>
                    </a:cubicBezTo>
                    <a:cubicBezTo>
                      <a:pt x="182" y="149"/>
                      <a:pt x="182" y="149"/>
                      <a:pt x="182" y="149"/>
                    </a:cubicBezTo>
                    <a:lnTo>
                      <a:pt x="182" y="106"/>
                    </a:lnTo>
                    <a:close/>
                    <a:moveTo>
                      <a:pt x="54" y="106"/>
                    </a:moveTo>
                    <a:cubicBezTo>
                      <a:pt x="118" y="106"/>
                      <a:pt x="118" y="106"/>
                      <a:pt x="118" y="106"/>
                    </a:cubicBezTo>
                    <a:cubicBezTo>
                      <a:pt x="118" y="149"/>
                      <a:pt x="118" y="149"/>
                      <a:pt x="118" y="149"/>
                    </a:cubicBezTo>
                    <a:cubicBezTo>
                      <a:pt x="54" y="149"/>
                      <a:pt x="54" y="149"/>
                      <a:pt x="54" y="149"/>
                    </a:cubicBezTo>
                    <a:lnTo>
                      <a:pt x="54" y="106"/>
                    </a:lnTo>
                    <a:close/>
                    <a:moveTo>
                      <a:pt x="267" y="277"/>
                    </a:moveTo>
                    <a:cubicBezTo>
                      <a:pt x="32" y="277"/>
                      <a:pt x="32" y="277"/>
                      <a:pt x="32" y="277"/>
                    </a:cubicBezTo>
                    <a:cubicBezTo>
                      <a:pt x="32" y="170"/>
                      <a:pt x="32" y="170"/>
                      <a:pt x="32" y="170"/>
                    </a:cubicBezTo>
                    <a:cubicBezTo>
                      <a:pt x="267" y="170"/>
                      <a:pt x="267" y="170"/>
                      <a:pt x="267" y="170"/>
                    </a:cubicBezTo>
                    <a:lnTo>
                      <a:pt x="267" y="277"/>
                    </a:lnTo>
                    <a:close/>
                    <a:moveTo>
                      <a:pt x="214" y="64"/>
                    </a:moveTo>
                    <a:cubicBezTo>
                      <a:pt x="231" y="64"/>
                      <a:pt x="246" y="49"/>
                      <a:pt x="246" y="32"/>
                    </a:cubicBezTo>
                    <a:cubicBezTo>
                      <a:pt x="246" y="14"/>
                      <a:pt x="231" y="0"/>
                      <a:pt x="214" y="0"/>
                    </a:cubicBezTo>
                    <a:cubicBezTo>
                      <a:pt x="196" y="0"/>
                      <a:pt x="182" y="14"/>
                      <a:pt x="182" y="32"/>
                    </a:cubicBezTo>
                    <a:cubicBezTo>
                      <a:pt x="182" y="49"/>
                      <a:pt x="196" y="64"/>
                      <a:pt x="214" y="64"/>
                    </a:cubicBezTo>
                    <a:close/>
                    <a:moveTo>
                      <a:pt x="214" y="21"/>
                    </a:moveTo>
                    <a:cubicBezTo>
                      <a:pt x="220" y="21"/>
                      <a:pt x="224" y="26"/>
                      <a:pt x="224" y="32"/>
                    </a:cubicBezTo>
                    <a:cubicBezTo>
                      <a:pt x="224" y="38"/>
                      <a:pt x="220" y="42"/>
                      <a:pt x="214" y="42"/>
                    </a:cubicBezTo>
                    <a:cubicBezTo>
                      <a:pt x="208" y="42"/>
                      <a:pt x="203" y="38"/>
                      <a:pt x="203" y="32"/>
                    </a:cubicBezTo>
                    <a:cubicBezTo>
                      <a:pt x="203" y="26"/>
                      <a:pt x="208" y="21"/>
                      <a:pt x="214" y="21"/>
                    </a:cubicBez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marL="0" marR="0" lvl="0" indent="0" defTabSz="906240" eaLnBrk="1" fontAlgn="auto" latinLnBrk="0" hangingPunct="1">
                  <a:lnSpc>
                    <a:spcPct val="100000"/>
                  </a:lnSpc>
                  <a:spcBef>
                    <a:spcPts val="0"/>
                  </a:spcBef>
                  <a:spcAft>
                    <a:spcPts val="0"/>
                  </a:spcAft>
                  <a:buClrTx/>
                  <a:buSzTx/>
                  <a:buFontTx/>
                  <a:buNone/>
                  <a:tabLst/>
                  <a:defRPr/>
                </a:pPr>
                <a:endParaRPr kumimoji="0" lang="en-GB" sz="1784" b="0" i="0" u="none" strike="noStrike" kern="0" cap="none" spc="0" normalizeH="0" baseline="0" noProof="0" dirty="0">
                  <a:ln>
                    <a:noFill/>
                  </a:ln>
                  <a:solidFill>
                    <a:srgbClr val="002040"/>
                  </a:solidFill>
                  <a:effectLst/>
                  <a:uLnTx/>
                  <a:uFillTx/>
                  <a:latin typeface="EYInterstate" panose="02000503020000020004" pitchFamily="2" charset="0"/>
                </a:endParaRPr>
              </a:p>
            </p:txBody>
          </p:sp>
        </p:grpSp>
        <p:grpSp>
          <p:nvGrpSpPr>
            <p:cNvPr id="301" name="Group 795"/>
            <p:cNvGrpSpPr>
              <a:grpSpLocks noChangeAspect="1"/>
            </p:cNvGrpSpPr>
            <p:nvPr/>
          </p:nvGrpSpPr>
          <p:grpSpPr bwMode="auto">
            <a:xfrm>
              <a:off x="6529590" y="3801829"/>
              <a:ext cx="366377" cy="366377"/>
              <a:chOff x="7361" y="3009"/>
              <a:chExt cx="340" cy="340"/>
            </a:xfrm>
            <a:solidFill>
              <a:srgbClr val="002040"/>
            </a:solidFill>
          </p:grpSpPr>
          <p:sp>
            <p:nvSpPr>
              <p:cNvPr id="362" name="Freeform 796"/>
              <p:cNvSpPr>
                <a:spLocks noEditPoints="1"/>
              </p:cNvSpPr>
              <p:nvPr/>
            </p:nvSpPr>
            <p:spPr bwMode="auto">
              <a:xfrm>
                <a:off x="7431" y="3129"/>
                <a:ext cx="57" cy="142"/>
              </a:xfrm>
              <a:custGeom>
                <a:avLst/>
                <a:gdLst>
                  <a:gd name="T0" fmla="*/ 54 w 86"/>
                  <a:gd name="T1" fmla="*/ 0 h 213"/>
                  <a:gd name="T2" fmla="*/ 32 w 86"/>
                  <a:gd name="T3" fmla="*/ 0 h 213"/>
                  <a:gd name="T4" fmla="*/ 22 w 86"/>
                  <a:gd name="T5" fmla="*/ 9 h 213"/>
                  <a:gd name="T6" fmla="*/ 1 w 86"/>
                  <a:gd name="T7" fmla="*/ 115 h 213"/>
                  <a:gd name="T8" fmla="*/ 3 w 86"/>
                  <a:gd name="T9" fmla="*/ 124 h 213"/>
                  <a:gd name="T10" fmla="*/ 11 w 86"/>
                  <a:gd name="T11" fmla="*/ 128 h 213"/>
                  <a:gd name="T12" fmla="*/ 11 w 86"/>
                  <a:gd name="T13" fmla="*/ 203 h 213"/>
                  <a:gd name="T14" fmla="*/ 22 w 86"/>
                  <a:gd name="T15" fmla="*/ 213 h 213"/>
                  <a:gd name="T16" fmla="*/ 32 w 86"/>
                  <a:gd name="T17" fmla="*/ 203 h 213"/>
                  <a:gd name="T18" fmla="*/ 32 w 86"/>
                  <a:gd name="T19" fmla="*/ 128 h 213"/>
                  <a:gd name="T20" fmla="*/ 54 w 86"/>
                  <a:gd name="T21" fmla="*/ 128 h 213"/>
                  <a:gd name="T22" fmla="*/ 54 w 86"/>
                  <a:gd name="T23" fmla="*/ 203 h 213"/>
                  <a:gd name="T24" fmla="*/ 64 w 86"/>
                  <a:gd name="T25" fmla="*/ 213 h 213"/>
                  <a:gd name="T26" fmla="*/ 75 w 86"/>
                  <a:gd name="T27" fmla="*/ 203 h 213"/>
                  <a:gd name="T28" fmla="*/ 75 w 86"/>
                  <a:gd name="T29" fmla="*/ 128 h 213"/>
                  <a:gd name="T30" fmla="*/ 83 w 86"/>
                  <a:gd name="T31" fmla="*/ 124 h 213"/>
                  <a:gd name="T32" fmla="*/ 85 w 86"/>
                  <a:gd name="T33" fmla="*/ 115 h 213"/>
                  <a:gd name="T34" fmla="*/ 64 w 86"/>
                  <a:gd name="T35" fmla="*/ 9 h 213"/>
                  <a:gd name="T36" fmla="*/ 54 w 86"/>
                  <a:gd name="T37" fmla="*/ 0 h 213"/>
                  <a:gd name="T38" fmla="*/ 41 w 86"/>
                  <a:gd name="T39" fmla="*/ 21 h 213"/>
                  <a:gd name="T40" fmla="*/ 45 w 86"/>
                  <a:gd name="T41" fmla="*/ 21 h 213"/>
                  <a:gd name="T42" fmla="*/ 62 w 86"/>
                  <a:gd name="T43" fmla="*/ 107 h 213"/>
                  <a:gd name="T44" fmla="*/ 24 w 86"/>
                  <a:gd name="T45" fmla="*/ 107 h 213"/>
                  <a:gd name="T46" fmla="*/ 41 w 86"/>
                  <a:gd name="T47"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3">
                    <a:moveTo>
                      <a:pt x="54" y="0"/>
                    </a:moveTo>
                    <a:cubicBezTo>
                      <a:pt x="32" y="0"/>
                      <a:pt x="32" y="0"/>
                      <a:pt x="32" y="0"/>
                    </a:cubicBezTo>
                    <a:cubicBezTo>
                      <a:pt x="27" y="0"/>
                      <a:pt x="23" y="4"/>
                      <a:pt x="22" y="9"/>
                    </a:cubicBezTo>
                    <a:cubicBezTo>
                      <a:pt x="1" y="115"/>
                      <a:pt x="1" y="115"/>
                      <a:pt x="1" y="115"/>
                    </a:cubicBezTo>
                    <a:cubicBezTo>
                      <a:pt x="0" y="118"/>
                      <a:pt x="1" y="122"/>
                      <a:pt x="3" y="124"/>
                    </a:cubicBezTo>
                    <a:cubicBezTo>
                      <a:pt x="5" y="127"/>
                      <a:pt x="8" y="128"/>
                      <a:pt x="11" y="128"/>
                    </a:cubicBezTo>
                    <a:cubicBezTo>
                      <a:pt x="11" y="203"/>
                      <a:pt x="11" y="203"/>
                      <a:pt x="11" y="203"/>
                    </a:cubicBezTo>
                    <a:cubicBezTo>
                      <a:pt x="11" y="209"/>
                      <a:pt x="16" y="213"/>
                      <a:pt x="22" y="213"/>
                    </a:cubicBezTo>
                    <a:cubicBezTo>
                      <a:pt x="28" y="213"/>
                      <a:pt x="32" y="209"/>
                      <a:pt x="32" y="203"/>
                    </a:cubicBezTo>
                    <a:cubicBezTo>
                      <a:pt x="32" y="128"/>
                      <a:pt x="32" y="128"/>
                      <a:pt x="32" y="128"/>
                    </a:cubicBezTo>
                    <a:cubicBezTo>
                      <a:pt x="54" y="128"/>
                      <a:pt x="54" y="128"/>
                      <a:pt x="54" y="128"/>
                    </a:cubicBezTo>
                    <a:cubicBezTo>
                      <a:pt x="54" y="203"/>
                      <a:pt x="54" y="203"/>
                      <a:pt x="54" y="203"/>
                    </a:cubicBezTo>
                    <a:cubicBezTo>
                      <a:pt x="54" y="209"/>
                      <a:pt x="58" y="213"/>
                      <a:pt x="64" y="213"/>
                    </a:cubicBezTo>
                    <a:cubicBezTo>
                      <a:pt x="70" y="213"/>
                      <a:pt x="75" y="209"/>
                      <a:pt x="75" y="203"/>
                    </a:cubicBezTo>
                    <a:cubicBezTo>
                      <a:pt x="75" y="128"/>
                      <a:pt x="75" y="128"/>
                      <a:pt x="75" y="128"/>
                    </a:cubicBezTo>
                    <a:cubicBezTo>
                      <a:pt x="78" y="128"/>
                      <a:pt x="81" y="127"/>
                      <a:pt x="83" y="124"/>
                    </a:cubicBezTo>
                    <a:cubicBezTo>
                      <a:pt x="85" y="122"/>
                      <a:pt x="86" y="118"/>
                      <a:pt x="85" y="115"/>
                    </a:cubicBezTo>
                    <a:cubicBezTo>
                      <a:pt x="64" y="9"/>
                      <a:pt x="64" y="9"/>
                      <a:pt x="64" y="9"/>
                    </a:cubicBezTo>
                    <a:cubicBezTo>
                      <a:pt x="63" y="4"/>
                      <a:pt x="59" y="0"/>
                      <a:pt x="54" y="0"/>
                    </a:cubicBezTo>
                    <a:close/>
                    <a:moveTo>
                      <a:pt x="41" y="21"/>
                    </a:moveTo>
                    <a:cubicBezTo>
                      <a:pt x="45" y="21"/>
                      <a:pt x="45" y="21"/>
                      <a:pt x="45" y="21"/>
                    </a:cubicBezTo>
                    <a:cubicBezTo>
                      <a:pt x="62" y="107"/>
                      <a:pt x="62" y="107"/>
                      <a:pt x="62" y="107"/>
                    </a:cubicBezTo>
                    <a:cubicBezTo>
                      <a:pt x="24" y="107"/>
                      <a:pt x="24" y="107"/>
                      <a:pt x="24" y="107"/>
                    </a:cubicBezTo>
                    <a:lnTo>
                      <a:pt x="41" y="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marL="0" marR="0" lvl="0" indent="0" defTabSz="906240" eaLnBrk="1" fontAlgn="auto" latinLnBrk="0" hangingPunct="1">
                  <a:lnSpc>
                    <a:spcPct val="100000"/>
                  </a:lnSpc>
                  <a:spcBef>
                    <a:spcPts val="0"/>
                  </a:spcBef>
                  <a:spcAft>
                    <a:spcPts val="0"/>
                  </a:spcAft>
                  <a:buClrTx/>
                  <a:buSzTx/>
                  <a:buFontTx/>
                  <a:buNone/>
                  <a:tabLst/>
                  <a:defRPr/>
                </a:pPr>
                <a:endParaRPr kumimoji="0" lang="en-GB" sz="1784" b="0" i="0" u="none" strike="noStrike" kern="0" cap="none" spc="0" normalizeH="0" baseline="0" noProof="0" dirty="0">
                  <a:ln>
                    <a:noFill/>
                  </a:ln>
                  <a:solidFill>
                    <a:srgbClr val="002040"/>
                  </a:solidFill>
                  <a:effectLst/>
                  <a:uLnTx/>
                  <a:uFillTx/>
                  <a:latin typeface="EYInterstate" panose="02000503020000020004" pitchFamily="2" charset="0"/>
                </a:endParaRPr>
              </a:p>
            </p:txBody>
          </p:sp>
          <p:sp>
            <p:nvSpPr>
              <p:cNvPr id="363" name="Freeform 797"/>
              <p:cNvSpPr>
                <a:spLocks noEditPoints="1"/>
              </p:cNvSpPr>
              <p:nvPr/>
            </p:nvSpPr>
            <p:spPr bwMode="auto">
              <a:xfrm>
                <a:off x="7439" y="3073"/>
                <a:ext cx="42" cy="4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4" y="0"/>
                      <a:pt x="0" y="14"/>
                      <a:pt x="0" y="32"/>
                    </a:cubicBezTo>
                    <a:cubicBezTo>
                      <a:pt x="0" y="49"/>
                      <a:pt x="14" y="64"/>
                      <a:pt x="32" y="64"/>
                    </a:cubicBezTo>
                    <a:close/>
                    <a:moveTo>
                      <a:pt x="32" y="21"/>
                    </a:moveTo>
                    <a:cubicBezTo>
                      <a:pt x="38" y="21"/>
                      <a:pt x="43" y="26"/>
                      <a:pt x="43" y="32"/>
                    </a:cubicBezTo>
                    <a:cubicBezTo>
                      <a:pt x="43" y="38"/>
                      <a:pt x="38" y="42"/>
                      <a:pt x="32" y="42"/>
                    </a:cubicBezTo>
                    <a:cubicBezTo>
                      <a:pt x="26" y="42"/>
                      <a:pt x="21" y="38"/>
                      <a:pt x="21" y="32"/>
                    </a:cubicBezTo>
                    <a:cubicBezTo>
                      <a:pt x="21" y="26"/>
                      <a:pt x="26" y="21"/>
                      <a:pt x="32"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marL="0" marR="0" lvl="0" indent="0" defTabSz="906240" eaLnBrk="1" fontAlgn="auto" latinLnBrk="0" hangingPunct="1">
                  <a:lnSpc>
                    <a:spcPct val="100000"/>
                  </a:lnSpc>
                  <a:spcBef>
                    <a:spcPts val="0"/>
                  </a:spcBef>
                  <a:spcAft>
                    <a:spcPts val="0"/>
                  </a:spcAft>
                  <a:buClrTx/>
                  <a:buSzTx/>
                  <a:buFontTx/>
                  <a:buNone/>
                  <a:tabLst/>
                  <a:defRPr/>
                </a:pPr>
                <a:endParaRPr kumimoji="0" lang="en-GB" sz="1784" b="0" i="0" u="none" strike="noStrike" kern="0" cap="none" spc="0" normalizeH="0" baseline="0" noProof="0" dirty="0">
                  <a:ln>
                    <a:noFill/>
                  </a:ln>
                  <a:solidFill>
                    <a:srgbClr val="002040"/>
                  </a:solidFill>
                  <a:effectLst/>
                  <a:uLnTx/>
                  <a:uFillTx/>
                  <a:latin typeface="EYInterstate" panose="02000503020000020004" pitchFamily="2" charset="0"/>
                </a:endParaRPr>
              </a:p>
            </p:txBody>
          </p:sp>
          <p:sp>
            <p:nvSpPr>
              <p:cNvPr id="364" name="Freeform 798"/>
              <p:cNvSpPr>
                <a:spLocks noEditPoints="1"/>
              </p:cNvSpPr>
              <p:nvPr/>
            </p:nvSpPr>
            <p:spPr bwMode="auto">
              <a:xfrm>
                <a:off x="7502" y="3129"/>
                <a:ext cx="58" cy="142"/>
              </a:xfrm>
              <a:custGeom>
                <a:avLst/>
                <a:gdLst>
                  <a:gd name="T0" fmla="*/ 53 w 86"/>
                  <a:gd name="T1" fmla="*/ 0 h 213"/>
                  <a:gd name="T2" fmla="*/ 32 w 86"/>
                  <a:gd name="T3" fmla="*/ 0 h 213"/>
                  <a:gd name="T4" fmla="*/ 22 w 86"/>
                  <a:gd name="T5" fmla="*/ 9 h 213"/>
                  <a:gd name="T6" fmla="*/ 0 w 86"/>
                  <a:gd name="T7" fmla="*/ 115 h 213"/>
                  <a:gd name="T8" fmla="*/ 2 w 86"/>
                  <a:gd name="T9" fmla="*/ 124 h 213"/>
                  <a:gd name="T10" fmla="*/ 11 w 86"/>
                  <a:gd name="T11" fmla="*/ 128 h 213"/>
                  <a:gd name="T12" fmla="*/ 11 w 86"/>
                  <a:gd name="T13" fmla="*/ 203 h 213"/>
                  <a:gd name="T14" fmla="*/ 21 w 86"/>
                  <a:gd name="T15" fmla="*/ 213 h 213"/>
                  <a:gd name="T16" fmla="*/ 32 w 86"/>
                  <a:gd name="T17" fmla="*/ 203 h 213"/>
                  <a:gd name="T18" fmla="*/ 32 w 86"/>
                  <a:gd name="T19" fmla="*/ 128 h 213"/>
                  <a:gd name="T20" fmla="*/ 53 w 86"/>
                  <a:gd name="T21" fmla="*/ 128 h 213"/>
                  <a:gd name="T22" fmla="*/ 53 w 86"/>
                  <a:gd name="T23" fmla="*/ 203 h 213"/>
                  <a:gd name="T24" fmla="*/ 64 w 86"/>
                  <a:gd name="T25" fmla="*/ 213 h 213"/>
                  <a:gd name="T26" fmla="*/ 75 w 86"/>
                  <a:gd name="T27" fmla="*/ 203 h 213"/>
                  <a:gd name="T28" fmla="*/ 75 w 86"/>
                  <a:gd name="T29" fmla="*/ 128 h 213"/>
                  <a:gd name="T30" fmla="*/ 83 w 86"/>
                  <a:gd name="T31" fmla="*/ 124 h 213"/>
                  <a:gd name="T32" fmla="*/ 85 w 86"/>
                  <a:gd name="T33" fmla="*/ 115 h 213"/>
                  <a:gd name="T34" fmla="*/ 64 w 86"/>
                  <a:gd name="T35" fmla="*/ 9 h 213"/>
                  <a:gd name="T36" fmla="*/ 53 w 86"/>
                  <a:gd name="T37" fmla="*/ 0 h 213"/>
                  <a:gd name="T38" fmla="*/ 41 w 86"/>
                  <a:gd name="T39" fmla="*/ 21 h 213"/>
                  <a:gd name="T40" fmla="*/ 45 w 86"/>
                  <a:gd name="T41" fmla="*/ 21 h 213"/>
                  <a:gd name="T42" fmla="*/ 62 w 86"/>
                  <a:gd name="T43" fmla="*/ 107 h 213"/>
                  <a:gd name="T44" fmla="*/ 24 w 86"/>
                  <a:gd name="T45" fmla="*/ 107 h 213"/>
                  <a:gd name="T46" fmla="*/ 41 w 86"/>
                  <a:gd name="T47"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3">
                    <a:moveTo>
                      <a:pt x="53" y="0"/>
                    </a:moveTo>
                    <a:cubicBezTo>
                      <a:pt x="32" y="0"/>
                      <a:pt x="32" y="0"/>
                      <a:pt x="32" y="0"/>
                    </a:cubicBezTo>
                    <a:cubicBezTo>
                      <a:pt x="27" y="0"/>
                      <a:pt x="23" y="4"/>
                      <a:pt x="22" y="9"/>
                    </a:cubicBezTo>
                    <a:cubicBezTo>
                      <a:pt x="0" y="115"/>
                      <a:pt x="0" y="115"/>
                      <a:pt x="0" y="115"/>
                    </a:cubicBezTo>
                    <a:cubicBezTo>
                      <a:pt x="0" y="118"/>
                      <a:pt x="0" y="122"/>
                      <a:pt x="2" y="124"/>
                    </a:cubicBezTo>
                    <a:cubicBezTo>
                      <a:pt x="4" y="127"/>
                      <a:pt x="7" y="128"/>
                      <a:pt x="11" y="128"/>
                    </a:cubicBezTo>
                    <a:cubicBezTo>
                      <a:pt x="11" y="203"/>
                      <a:pt x="11" y="203"/>
                      <a:pt x="11" y="203"/>
                    </a:cubicBezTo>
                    <a:cubicBezTo>
                      <a:pt x="11" y="209"/>
                      <a:pt x="15" y="213"/>
                      <a:pt x="21" y="213"/>
                    </a:cubicBezTo>
                    <a:cubicBezTo>
                      <a:pt x="27" y="213"/>
                      <a:pt x="32" y="209"/>
                      <a:pt x="32" y="203"/>
                    </a:cubicBezTo>
                    <a:cubicBezTo>
                      <a:pt x="32" y="128"/>
                      <a:pt x="32" y="128"/>
                      <a:pt x="32" y="128"/>
                    </a:cubicBezTo>
                    <a:cubicBezTo>
                      <a:pt x="53" y="128"/>
                      <a:pt x="53" y="128"/>
                      <a:pt x="53" y="128"/>
                    </a:cubicBezTo>
                    <a:cubicBezTo>
                      <a:pt x="53" y="203"/>
                      <a:pt x="53" y="203"/>
                      <a:pt x="53" y="203"/>
                    </a:cubicBezTo>
                    <a:cubicBezTo>
                      <a:pt x="53" y="209"/>
                      <a:pt x="58" y="213"/>
                      <a:pt x="64" y="213"/>
                    </a:cubicBezTo>
                    <a:cubicBezTo>
                      <a:pt x="70" y="213"/>
                      <a:pt x="75" y="209"/>
                      <a:pt x="75" y="203"/>
                    </a:cubicBezTo>
                    <a:cubicBezTo>
                      <a:pt x="75" y="128"/>
                      <a:pt x="75" y="128"/>
                      <a:pt x="75" y="128"/>
                    </a:cubicBezTo>
                    <a:cubicBezTo>
                      <a:pt x="78" y="128"/>
                      <a:pt x="81" y="127"/>
                      <a:pt x="83" y="124"/>
                    </a:cubicBezTo>
                    <a:cubicBezTo>
                      <a:pt x="85" y="122"/>
                      <a:pt x="86" y="118"/>
                      <a:pt x="85" y="115"/>
                    </a:cubicBezTo>
                    <a:cubicBezTo>
                      <a:pt x="64" y="9"/>
                      <a:pt x="64" y="9"/>
                      <a:pt x="64" y="9"/>
                    </a:cubicBezTo>
                    <a:cubicBezTo>
                      <a:pt x="63" y="4"/>
                      <a:pt x="58" y="0"/>
                      <a:pt x="53" y="0"/>
                    </a:cubicBezTo>
                    <a:close/>
                    <a:moveTo>
                      <a:pt x="41" y="21"/>
                    </a:moveTo>
                    <a:cubicBezTo>
                      <a:pt x="45" y="21"/>
                      <a:pt x="45" y="21"/>
                      <a:pt x="45" y="21"/>
                    </a:cubicBezTo>
                    <a:cubicBezTo>
                      <a:pt x="62" y="107"/>
                      <a:pt x="62" y="107"/>
                      <a:pt x="62" y="107"/>
                    </a:cubicBezTo>
                    <a:cubicBezTo>
                      <a:pt x="24" y="107"/>
                      <a:pt x="24" y="107"/>
                      <a:pt x="24" y="107"/>
                    </a:cubicBezTo>
                    <a:lnTo>
                      <a:pt x="41" y="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marL="0" marR="0" lvl="0" indent="0" defTabSz="906240" eaLnBrk="1" fontAlgn="auto" latinLnBrk="0" hangingPunct="1">
                  <a:lnSpc>
                    <a:spcPct val="100000"/>
                  </a:lnSpc>
                  <a:spcBef>
                    <a:spcPts val="0"/>
                  </a:spcBef>
                  <a:spcAft>
                    <a:spcPts val="0"/>
                  </a:spcAft>
                  <a:buClrTx/>
                  <a:buSzTx/>
                  <a:buFontTx/>
                  <a:buNone/>
                  <a:tabLst/>
                  <a:defRPr/>
                </a:pPr>
                <a:endParaRPr kumimoji="0" lang="en-GB" sz="1784" b="0" i="0" u="none" strike="noStrike" kern="0" cap="none" spc="0" normalizeH="0" baseline="0" noProof="0" dirty="0">
                  <a:ln>
                    <a:noFill/>
                  </a:ln>
                  <a:solidFill>
                    <a:srgbClr val="002040"/>
                  </a:solidFill>
                  <a:effectLst/>
                  <a:uLnTx/>
                  <a:uFillTx/>
                  <a:latin typeface="EYInterstate" panose="02000503020000020004" pitchFamily="2" charset="0"/>
                </a:endParaRPr>
              </a:p>
            </p:txBody>
          </p:sp>
          <p:sp>
            <p:nvSpPr>
              <p:cNvPr id="365" name="Freeform 799"/>
              <p:cNvSpPr>
                <a:spLocks noEditPoints="1"/>
              </p:cNvSpPr>
              <p:nvPr/>
            </p:nvSpPr>
            <p:spPr bwMode="auto">
              <a:xfrm>
                <a:off x="7510" y="3073"/>
                <a:ext cx="42" cy="4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2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49" y="64"/>
                      <a:pt x="64" y="49"/>
                      <a:pt x="64" y="32"/>
                    </a:cubicBezTo>
                    <a:cubicBezTo>
                      <a:pt x="64" y="14"/>
                      <a:pt x="49" y="0"/>
                      <a:pt x="32" y="0"/>
                    </a:cubicBezTo>
                    <a:cubicBezTo>
                      <a:pt x="14" y="0"/>
                      <a:pt x="0" y="14"/>
                      <a:pt x="0" y="32"/>
                    </a:cubicBezTo>
                    <a:cubicBezTo>
                      <a:pt x="0" y="49"/>
                      <a:pt x="14" y="64"/>
                      <a:pt x="32" y="64"/>
                    </a:cubicBezTo>
                    <a:close/>
                    <a:moveTo>
                      <a:pt x="32" y="21"/>
                    </a:moveTo>
                    <a:cubicBezTo>
                      <a:pt x="38" y="21"/>
                      <a:pt x="42" y="26"/>
                      <a:pt x="42" y="32"/>
                    </a:cubicBezTo>
                    <a:cubicBezTo>
                      <a:pt x="42" y="38"/>
                      <a:pt x="38" y="42"/>
                      <a:pt x="32" y="42"/>
                    </a:cubicBezTo>
                    <a:cubicBezTo>
                      <a:pt x="26" y="42"/>
                      <a:pt x="21" y="38"/>
                      <a:pt x="21" y="32"/>
                    </a:cubicBezTo>
                    <a:cubicBezTo>
                      <a:pt x="21" y="26"/>
                      <a:pt x="26" y="21"/>
                      <a:pt x="32"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marL="0" marR="0" lvl="0" indent="0" defTabSz="906240" eaLnBrk="1" fontAlgn="auto" latinLnBrk="0" hangingPunct="1">
                  <a:lnSpc>
                    <a:spcPct val="100000"/>
                  </a:lnSpc>
                  <a:spcBef>
                    <a:spcPts val="0"/>
                  </a:spcBef>
                  <a:spcAft>
                    <a:spcPts val="0"/>
                  </a:spcAft>
                  <a:buClrTx/>
                  <a:buSzTx/>
                  <a:buFontTx/>
                  <a:buNone/>
                  <a:tabLst/>
                  <a:defRPr/>
                </a:pPr>
                <a:endParaRPr kumimoji="0" lang="en-GB" sz="1784" b="0" i="0" u="none" strike="noStrike" kern="0" cap="none" spc="0" normalizeH="0" baseline="0" noProof="0" dirty="0">
                  <a:ln>
                    <a:noFill/>
                  </a:ln>
                  <a:solidFill>
                    <a:srgbClr val="002040"/>
                  </a:solidFill>
                  <a:effectLst/>
                  <a:uLnTx/>
                  <a:uFillTx/>
                  <a:latin typeface="EYInterstate" panose="02000503020000020004" pitchFamily="2" charset="0"/>
                </a:endParaRPr>
              </a:p>
            </p:txBody>
          </p:sp>
          <p:sp>
            <p:nvSpPr>
              <p:cNvPr id="366" name="Freeform 800"/>
              <p:cNvSpPr>
                <a:spLocks noEditPoints="1"/>
              </p:cNvSpPr>
              <p:nvPr/>
            </p:nvSpPr>
            <p:spPr bwMode="auto">
              <a:xfrm>
                <a:off x="7573" y="3129"/>
                <a:ext cx="57" cy="142"/>
              </a:xfrm>
              <a:custGeom>
                <a:avLst/>
                <a:gdLst>
                  <a:gd name="T0" fmla="*/ 74 w 85"/>
                  <a:gd name="T1" fmla="*/ 0 h 213"/>
                  <a:gd name="T2" fmla="*/ 10 w 85"/>
                  <a:gd name="T3" fmla="*/ 0 h 213"/>
                  <a:gd name="T4" fmla="*/ 0 w 85"/>
                  <a:gd name="T5" fmla="*/ 11 h 213"/>
                  <a:gd name="T6" fmla="*/ 0 w 85"/>
                  <a:gd name="T7" fmla="*/ 96 h 213"/>
                  <a:gd name="T8" fmla="*/ 10 w 85"/>
                  <a:gd name="T9" fmla="*/ 107 h 213"/>
                  <a:gd name="T10" fmla="*/ 10 w 85"/>
                  <a:gd name="T11" fmla="*/ 203 h 213"/>
                  <a:gd name="T12" fmla="*/ 21 w 85"/>
                  <a:gd name="T13" fmla="*/ 213 h 213"/>
                  <a:gd name="T14" fmla="*/ 32 w 85"/>
                  <a:gd name="T15" fmla="*/ 203 h 213"/>
                  <a:gd name="T16" fmla="*/ 32 w 85"/>
                  <a:gd name="T17" fmla="*/ 107 h 213"/>
                  <a:gd name="T18" fmla="*/ 53 w 85"/>
                  <a:gd name="T19" fmla="*/ 107 h 213"/>
                  <a:gd name="T20" fmla="*/ 53 w 85"/>
                  <a:gd name="T21" fmla="*/ 203 h 213"/>
                  <a:gd name="T22" fmla="*/ 64 w 85"/>
                  <a:gd name="T23" fmla="*/ 213 h 213"/>
                  <a:gd name="T24" fmla="*/ 74 w 85"/>
                  <a:gd name="T25" fmla="*/ 203 h 213"/>
                  <a:gd name="T26" fmla="*/ 74 w 85"/>
                  <a:gd name="T27" fmla="*/ 107 h 213"/>
                  <a:gd name="T28" fmla="*/ 85 w 85"/>
                  <a:gd name="T29" fmla="*/ 96 h 213"/>
                  <a:gd name="T30" fmla="*/ 85 w 85"/>
                  <a:gd name="T31" fmla="*/ 11 h 213"/>
                  <a:gd name="T32" fmla="*/ 74 w 85"/>
                  <a:gd name="T33" fmla="*/ 0 h 213"/>
                  <a:gd name="T34" fmla="*/ 21 w 85"/>
                  <a:gd name="T35" fmla="*/ 21 h 213"/>
                  <a:gd name="T36" fmla="*/ 64 w 85"/>
                  <a:gd name="T37" fmla="*/ 21 h 213"/>
                  <a:gd name="T38" fmla="*/ 64 w 85"/>
                  <a:gd name="T39" fmla="*/ 85 h 213"/>
                  <a:gd name="T40" fmla="*/ 21 w 85"/>
                  <a:gd name="T41" fmla="*/ 85 h 213"/>
                  <a:gd name="T42" fmla="*/ 21 w 85"/>
                  <a:gd name="T43"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213">
                    <a:moveTo>
                      <a:pt x="74" y="0"/>
                    </a:moveTo>
                    <a:cubicBezTo>
                      <a:pt x="10" y="0"/>
                      <a:pt x="10" y="0"/>
                      <a:pt x="10" y="0"/>
                    </a:cubicBezTo>
                    <a:cubicBezTo>
                      <a:pt x="4" y="0"/>
                      <a:pt x="0" y="5"/>
                      <a:pt x="0" y="11"/>
                    </a:cubicBezTo>
                    <a:cubicBezTo>
                      <a:pt x="0" y="96"/>
                      <a:pt x="0" y="96"/>
                      <a:pt x="0" y="96"/>
                    </a:cubicBezTo>
                    <a:cubicBezTo>
                      <a:pt x="0" y="102"/>
                      <a:pt x="4" y="107"/>
                      <a:pt x="10" y="107"/>
                    </a:cubicBezTo>
                    <a:cubicBezTo>
                      <a:pt x="10" y="203"/>
                      <a:pt x="10" y="203"/>
                      <a:pt x="10" y="203"/>
                    </a:cubicBezTo>
                    <a:cubicBezTo>
                      <a:pt x="10" y="209"/>
                      <a:pt x="15" y="213"/>
                      <a:pt x="21" y="213"/>
                    </a:cubicBezTo>
                    <a:cubicBezTo>
                      <a:pt x="27" y="213"/>
                      <a:pt x="32" y="209"/>
                      <a:pt x="32" y="203"/>
                    </a:cubicBezTo>
                    <a:cubicBezTo>
                      <a:pt x="32" y="107"/>
                      <a:pt x="32" y="107"/>
                      <a:pt x="32" y="107"/>
                    </a:cubicBezTo>
                    <a:cubicBezTo>
                      <a:pt x="53" y="107"/>
                      <a:pt x="53" y="107"/>
                      <a:pt x="53" y="107"/>
                    </a:cubicBezTo>
                    <a:cubicBezTo>
                      <a:pt x="53" y="203"/>
                      <a:pt x="53" y="203"/>
                      <a:pt x="53" y="203"/>
                    </a:cubicBezTo>
                    <a:cubicBezTo>
                      <a:pt x="53" y="209"/>
                      <a:pt x="58" y="213"/>
                      <a:pt x="64" y="213"/>
                    </a:cubicBezTo>
                    <a:cubicBezTo>
                      <a:pt x="70" y="213"/>
                      <a:pt x="74" y="209"/>
                      <a:pt x="74" y="203"/>
                    </a:cubicBezTo>
                    <a:cubicBezTo>
                      <a:pt x="74" y="107"/>
                      <a:pt x="74" y="107"/>
                      <a:pt x="74" y="107"/>
                    </a:cubicBezTo>
                    <a:cubicBezTo>
                      <a:pt x="80" y="107"/>
                      <a:pt x="85" y="102"/>
                      <a:pt x="85" y="96"/>
                    </a:cubicBezTo>
                    <a:cubicBezTo>
                      <a:pt x="85" y="11"/>
                      <a:pt x="85" y="11"/>
                      <a:pt x="85" y="11"/>
                    </a:cubicBezTo>
                    <a:cubicBezTo>
                      <a:pt x="85" y="5"/>
                      <a:pt x="80" y="0"/>
                      <a:pt x="74" y="0"/>
                    </a:cubicBezTo>
                    <a:close/>
                    <a:moveTo>
                      <a:pt x="21" y="21"/>
                    </a:moveTo>
                    <a:cubicBezTo>
                      <a:pt x="64" y="21"/>
                      <a:pt x="64" y="21"/>
                      <a:pt x="64" y="21"/>
                    </a:cubicBezTo>
                    <a:cubicBezTo>
                      <a:pt x="64" y="85"/>
                      <a:pt x="64" y="85"/>
                      <a:pt x="64" y="85"/>
                    </a:cubicBezTo>
                    <a:cubicBezTo>
                      <a:pt x="21" y="85"/>
                      <a:pt x="21" y="85"/>
                      <a:pt x="21" y="85"/>
                    </a:cubicBezTo>
                    <a:lnTo>
                      <a:pt x="21" y="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marL="0" marR="0" lvl="0" indent="0" defTabSz="906240" eaLnBrk="1" fontAlgn="auto" latinLnBrk="0" hangingPunct="1">
                  <a:lnSpc>
                    <a:spcPct val="100000"/>
                  </a:lnSpc>
                  <a:spcBef>
                    <a:spcPts val="0"/>
                  </a:spcBef>
                  <a:spcAft>
                    <a:spcPts val="0"/>
                  </a:spcAft>
                  <a:buClrTx/>
                  <a:buSzTx/>
                  <a:buFontTx/>
                  <a:buNone/>
                  <a:tabLst/>
                  <a:defRPr/>
                </a:pPr>
                <a:endParaRPr kumimoji="0" lang="en-GB" sz="1784" b="0" i="0" u="none" strike="noStrike" kern="0" cap="none" spc="0" normalizeH="0" baseline="0" noProof="0" dirty="0">
                  <a:ln>
                    <a:noFill/>
                  </a:ln>
                  <a:solidFill>
                    <a:srgbClr val="002040"/>
                  </a:solidFill>
                  <a:effectLst/>
                  <a:uLnTx/>
                  <a:uFillTx/>
                  <a:latin typeface="EYInterstate" panose="02000503020000020004" pitchFamily="2" charset="0"/>
                </a:endParaRPr>
              </a:p>
            </p:txBody>
          </p:sp>
          <p:sp>
            <p:nvSpPr>
              <p:cNvPr id="367" name="Freeform 801"/>
              <p:cNvSpPr>
                <a:spLocks noEditPoints="1"/>
              </p:cNvSpPr>
              <p:nvPr/>
            </p:nvSpPr>
            <p:spPr bwMode="auto">
              <a:xfrm>
                <a:off x="7580" y="3073"/>
                <a:ext cx="43" cy="4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2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5" y="0"/>
                      <a:pt x="0" y="14"/>
                      <a:pt x="0" y="32"/>
                    </a:cubicBezTo>
                    <a:cubicBezTo>
                      <a:pt x="0" y="49"/>
                      <a:pt x="15" y="64"/>
                      <a:pt x="32" y="64"/>
                    </a:cubicBezTo>
                    <a:close/>
                    <a:moveTo>
                      <a:pt x="32" y="21"/>
                    </a:moveTo>
                    <a:cubicBezTo>
                      <a:pt x="38" y="21"/>
                      <a:pt x="43" y="26"/>
                      <a:pt x="43" y="32"/>
                    </a:cubicBezTo>
                    <a:cubicBezTo>
                      <a:pt x="43" y="38"/>
                      <a:pt x="38" y="42"/>
                      <a:pt x="32" y="42"/>
                    </a:cubicBezTo>
                    <a:cubicBezTo>
                      <a:pt x="26" y="42"/>
                      <a:pt x="22" y="38"/>
                      <a:pt x="22" y="32"/>
                    </a:cubicBezTo>
                    <a:cubicBezTo>
                      <a:pt x="22" y="26"/>
                      <a:pt x="26" y="21"/>
                      <a:pt x="32"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marL="0" marR="0" lvl="0" indent="0" defTabSz="906240" eaLnBrk="1" fontAlgn="auto" latinLnBrk="0" hangingPunct="1">
                  <a:lnSpc>
                    <a:spcPct val="100000"/>
                  </a:lnSpc>
                  <a:spcBef>
                    <a:spcPts val="0"/>
                  </a:spcBef>
                  <a:spcAft>
                    <a:spcPts val="0"/>
                  </a:spcAft>
                  <a:buClrTx/>
                  <a:buSzTx/>
                  <a:buFontTx/>
                  <a:buNone/>
                  <a:tabLst/>
                  <a:defRPr/>
                </a:pPr>
                <a:endParaRPr kumimoji="0" lang="en-GB" sz="1784" b="0" i="0" u="none" strike="noStrike" kern="0" cap="none" spc="0" normalizeH="0" baseline="0" noProof="0" dirty="0">
                  <a:ln>
                    <a:noFill/>
                  </a:ln>
                  <a:solidFill>
                    <a:srgbClr val="002040"/>
                  </a:solidFill>
                  <a:effectLst/>
                  <a:uLnTx/>
                  <a:uFillTx/>
                  <a:latin typeface="EYInterstate" panose="02000503020000020004" pitchFamily="2" charset="0"/>
                </a:endParaRPr>
              </a:p>
            </p:txBody>
          </p:sp>
          <p:sp>
            <p:nvSpPr>
              <p:cNvPr id="368" name="Freeform 802"/>
              <p:cNvSpPr>
                <a:spLocks noEditPoints="1"/>
              </p:cNvSpPr>
              <p:nvPr/>
            </p:nvSpPr>
            <p:spPr bwMode="auto">
              <a:xfrm>
                <a:off x="7361" y="3009"/>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marL="0" marR="0" lvl="0" indent="0" defTabSz="906240" eaLnBrk="1" fontAlgn="auto" latinLnBrk="0" hangingPunct="1">
                  <a:lnSpc>
                    <a:spcPct val="100000"/>
                  </a:lnSpc>
                  <a:spcBef>
                    <a:spcPts val="0"/>
                  </a:spcBef>
                  <a:spcAft>
                    <a:spcPts val="0"/>
                  </a:spcAft>
                  <a:buClrTx/>
                  <a:buSzTx/>
                  <a:buFontTx/>
                  <a:buNone/>
                  <a:tabLst/>
                  <a:defRPr/>
                </a:pPr>
                <a:endParaRPr kumimoji="0" lang="en-GB" sz="1784" b="0" i="0" u="none" strike="noStrike" kern="0" cap="none" spc="0" normalizeH="0" baseline="0" noProof="0" dirty="0">
                  <a:ln>
                    <a:noFill/>
                  </a:ln>
                  <a:solidFill>
                    <a:srgbClr val="002040"/>
                  </a:solidFill>
                  <a:effectLst/>
                  <a:uLnTx/>
                  <a:uFillTx/>
                  <a:latin typeface="EYInterstate" panose="02000503020000020004" pitchFamily="2" charset="0"/>
                </a:endParaRPr>
              </a:p>
            </p:txBody>
          </p:sp>
        </p:grpSp>
        <p:grpSp>
          <p:nvGrpSpPr>
            <p:cNvPr id="302" name="Group 192"/>
            <p:cNvGrpSpPr>
              <a:grpSpLocks noChangeAspect="1"/>
            </p:cNvGrpSpPr>
            <p:nvPr/>
          </p:nvGrpSpPr>
          <p:grpSpPr bwMode="auto">
            <a:xfrm>
              <a:off x="1618037" y="3195581"/>
              <a:ext cx="363765" cy="363765"/>
              <a:chOff x="378" y="713"/>
              <a:chExt cx="340" cy="340"/>
            </a:xfrm>
            <a:solidFill>
              <a:srgbClr val="002040"/>
            </a:solidFill>
          </p:grpSpPr>
          <p:sp>
            <p:nvSpPr>
              <p:cNvPr id="360" name="Freeform 193"/>
              <p:cNvSpPr>
                <a:spLocks noEditPoints="1"/>
              </p:cNvSpPr>
              <p:nvPr/>
            </p:nvSpPr>
            <p:spPr bwMode="auto">
              <a:xfrm>
                <a:off x="378" y="713"/>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marL="0" marR="0" lvl="0" indent="0" defTabSz="906240" eaLnBrk="1" fontAlgn="auto" latinLnBrk="0" hangingPunct="1">
                  <a:lnSpc>
                    <a:spcPct val="100000"/>
                  </a:lnSpc>
                  <a:spcBef>
                    <a:spcPts val="0"/>
                  </a:spcBef>
                  <a:spcAft>
                    <a:spcPts val="0"/>
                  </a:spcAft>
                  <a:buClrTx/>
                  <a:buSzTx/>
                  <a:buFontTx/>
                  <a:buNone/>
                  <a:tabLst/>
                  <a:defRPr/>
                </a:pPr>
                <a:endParaRPr kumimoji="0" lang="en-GB" sz="1784" b="0" i="0" u="none" strike="noStrike" kern="0" cap="none" spc="0" normalizeH="0" baseline="0" noProof="0" dirty="0">
                  <a:ln>
                    <a:noFill/>
                  </a:ln>
                  <a:solidFill>
                    <a:srgbClr val="002040"/>
                  </a:solidFill>
                  <a:effectLst/>
                  <a:uLnTx/>
                  <a:uFillTx/>
                  <a:latin typeface="EYInterstate" panose="02000503020000020004" pitchFamily="2" charset="0"/>
                </a:endParaRPr>
              </a:p>
            </p:txBody>
          </p:sp>
          <p:sp>
            <p:nvSpPr>
              <p:cNvPr id="361" name="Freeform 194"/>
              <p:cNvSpPr>
                <a:spLocks noEditPoints="1"/>
              </p:cNvSpPr>
              <p:nvPr/>
            </p:nvSpPr>
            <p:spPr bwMode="auto">
              <a:xfrm>
                <a:off x="442" y="812"/>
                <a:ext cx="212" cy="157"/>
              </a:xfrm>
              <a:custGeom>
                <a:avLst/>
                <a:gdLst>
                  <a:gd name="T0" fmla="*/ 309 w 320"/>
                  <a:gd name="T1" fmla="*/ 21 h 236"/>
                  <a:gd name="T2" fmla="*/ 309 w 320"/>
                  <a:gd name="T3" fmla="*/ 0 h 236"/>
                  <a:gd name="T4" fmla="*/ 288 w 320"/>
                  <a:gd name="T5" fmla="*/ 11 h 236"/>
                  <a:gd name="T6" fmla="*/ 247 w 320"/>
                  <a:gd name="T7" fmla="*/ 32 h 236"/>
                  <a:gd name="T8" fmla="*/ 165 w 320"/>
                  <a:gd name="T9" fmla="*/ 12 h 236"/>
                  <a:gd name="T10" fmla="*/ 128 w 320"/>
                  <a:gd name="T11" fmla="*/ 32 h 236"/>
                  <a:gd name="T12" fmla="*/ 32 w 320"/>
                  <a:gd name="T13" fmla="*/ 11 h 236"/>
                  <a:gd name="T14" fmla="*/ 10 w 320"/>
                  <a:gd name="T15" fmla="*/ 0 h 236"/>
                  <a:gd name="T16" fmla="*/ 10 w 320"/>
                  <a:gd name="T17" fmla="*/ 21 h 236"/>
                  <a:gd name="T18" fmla="*/ 0 w 320"/>
                  <a:gd name="T19" fmla="*/ 181 h 236"/>
                  <a:gd name="T20" fmla="*/ 21 w 320"/>
                  <a:gd name="T21" fmla="*/ 192 h 236"/>
                  <a:gd name="T22" fmla="*/ 32 w 320"/>
                  <a:gd name="T23" fmla="*/ 171 h 236"/>
                  <a:gd name="T24" fmla="*/ 76 w 320"/>
                  <a:gd name="T25" fmla="*/ 219 h 236"/>
                  <a:gd name="T26" fmla="*/ 121 w 320"/>
                  <a:gd name="T27" fmla="*/ 232 h 236"/>
                  <a:gd name="T28" fmla="*/ 154 w 320"/>
                  <a:gd name="T29" fmla="*/ 235 h 236"/>
                  <a:gd name="T30" fmla="*/ 181 w 320"/>
                  <a:gd name="T31" fmla="*/ 221 h 236"/>
                  <a:gd name="T32" fmla="*/ 222 w 320"/>
                  <a:gd name="T33" fmla="*/ 227 h 236"/>
                  <a:gd name="T34" fmla="*/ 242 w 320"/>
                  <a:gd name="T35" fmla="*/ 210 h 236"/>
                  <a:gd name="T36" fmla="*/ 275 w 320"/>
                  <a:gd name="T37" fmla="*/ 185 h 236"/>
                  <a:gd name="T38" fmla="*/ 288 w 320"/>
                  <a:gd name="T39" fmla="*/ 171 h 236"/>
                  <a:gd name="T40" fmla="*/ 298 w 320"/>
                  <a:gd name="T41" fmla="*/ 192 h 236"/>
                  <a:gd name="T42" fmla="*/ 320 w 320"/>
                  <a:gd name="T43" fmla="*/ 181 h 236"/>
                  <a:gd name="T44" fmla="*/ 254 w 320"/>
                  <a:gd name="T45" fmla="*/ 179 h 236"/>
                  <a:gd name="T46" fmla="*/ 239 w 320"/>
                  <a:gd name="T47" fmla="*/ 188 h 236"/>
                  <a:gd name="T48" fmla="*/ 232 w 320"/>
                  <a:gd name="T49" fmla="*/ 183 h 236"/>
                  <a:gd name="T50" fmla="*/ 198 w 320"/>
                  <a:gd name="T51" fmla="*/ 125 h 236"/>
                  <a:gd name="T52" fmla="*/ 179 w 320"/>
                  <a:gd name="T53" fmla="*/ 135 h 236"/>
                  <a:gd name="T54" fmla="*/ 214 w 320"/>
                  <a:gd name="T55" fmla="*/ 194 h 236"/>
                  <a:gd name="T56" fmla="*/ 194 w 320"/>
                  <a:gd name="T57" fmla="*/ 204 h 236"/>
                  <a:gd name="T58" fmla="*/ 147 w 320"/>
                  <a:gd name="T59" fmla="*/ 147 h 236"/>
                  <a:gd name="T60" fmla="*/ 164 w 320"/>
                  <a:gd name="T61" fmla="*/ 196 h 236"/>
                  <a:gd name="T62" fmla="*/ 160 w 320"/>
                  <a:gd name="T63" fmla="*/ 212 h 236"/>
                  <a:gd name="T64" fmla="*/ 143 w 320"/>
                  <a:gd name="T65" fmla="*/ 208 h 236"/>
                  <a:gd name="T66" fmla="*/ 132 w 320"/>
                  <a:gd name="T67" fmla="*/ 188 h 236"/>
                  <a:gd name="T68" fmla="*/ 124 w 320"/>
                  <a:gd name="T69" fmla="*/ 176 h 236"/>
                  <a:gd name="T70" fmla="*/ 106 w 320"/>
                  <a:gd name="T71" fmla="*/ 188 h 236"/>
                  <a:gd name="T72" fmla="*/ 111 w 320"/>
                  <a:gd name="T73" fmla="*/ 214 h 236"/>
                  <a:gd name="T74" fmla="*/ 62 w 320"/>
                  <a:gd name="T75" fmla="*/ 155 h 236"/>
                  <a:gd name="T76" fmla="*/ 32 w 320"/>
                  <a:gd name="T77" fmla="*/ 149 h 236"/>
                  <a:gd name="T78" fmla="*/ 88 w 320"/>
                  <a:gd name="T79" fmla="*/ 53 h 236"/>
                  <a:gd name="T80" fmla="*/ 64 w 320"/>
                  <a:gd name="T81" fmla="*/ 85 h 236"/>
                  <a:gd name="T82" fmla="*/ 97 w 320"/>
                  <a:gd name="T83" fmla="*/ 117 h 236"/>
                  <a:gd name="T84" fmla="*/ 253 w 320"/>
                  <a:gd name="T85" fmla="*/ 170 h 236"/>
                  <a:gd name="T86" fmla="*/ 288 w 320"/>
                  <a:gd name="T87" fmla="*/ 149 h 236"/>
                  <a:gd name="T88" fmla="*/ 265 w 320"/>
                  <a:gd name="T89" fmla="*/ 150 h 236"/>
                  <a:gd name="T90" fmla="*/ 215 w 320"/>
                  <a:gd name="T91" fmla="*/ 76 h 236"/>
                  <a:gd name="T92" fmla="*/ 88 w 320"/>
                  <a:gd name="T93" fmla="*/ 95 h 236"/>
                  <a:gd name="T94" fmla="*/ 90 w 320"/>
                  <a:gd name="T95" fmla="*/ 77 h 236"/>
                  <a:gd name="T96" fmla="*/ 242 w 320"/>
                  <a:gd name="T97" fmla="*/ 53 h 236"/>
                  <a:gd name="T98" fmla="*/ 288 w 320"/>
                  <a:gd name="T99" fmla="*/ 5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0" h="236">
                    <a:moveTo>
                      <a:pt x="309" y="171"/>
                    </a:moveTo>
                    <a:cubicBezTo>
                      <a:pt x="309" y="21"/>
                      <a:pt x="309" y="21"/>
                      <a:pt x="309" y="21"/>
                    </a:cubicBezTo>
                    <a:cubicBezTo>
                      <a:pt x="315" y="21"/>
                      <a:pt x="320" y="17"/>
                      <a:pt x="320" y="11"/>
                    </a:cubicBezTo>
                    <a:cubicBezTo>
                      <a:pt x="320" y="5"/>
                      <a:pt x="315" y="0"/>
                      <a:pt x="309" y="0"/>
                    </a:cubicBezTo>
                    <a:cubicBezTo>
                      <a:pt x="298" y="0"/>
                      <a:pt x="298" y="0"/>
                      <a:pt x="298" y="0"/>
                    </a:cubicBezTo>
                    <a:cubicBezTo>
                      <a:pt x="292" y="0"/>
                      <a:pt x="288" y="5"/>
                      <a:pt x="288" y="11"/>
                    </a:cubicBezTo>
                    <a:cubicBezTo>
                      <a:pt x="288" y="32"/>
                      <a:pt x="288" y="32"/>
                      <a:pt x="288" y="32"/>
                    </a:cubicBezTo>
                    <a:cubicBezTo>
                      <a:pt x="247" y="32"/>
                      <a:pt x="247" y="32"/>
                      <a:pt x="247" y="32"/>
                    </a:cubicBezTo>
                    <a:cubicBezTo>
                      <a:pt x="173" y="11"/>
                      <a:pt x="173" y="11"/>
                      <a:pt x="173" y="11"/>
                    </a:cubicBezTo>
                    <a:cubicBezTo>
                      <a:pt x="171" y="10"/>
                      <a:pt x="168" y="11"/>
                      <a:pt x="165" y="12"/>
                    </a:cubicBezTo>
                    <a:cubicBezTo>
                      <a:pt x="128" y="32"/>
                      <a:pt x="128" y="32"/>
                      <a:pt x="128" y="32"/>
                    </a:cubicBezTo>
                    <a:cubicBezTo>
                      <a:pt x="128" y="32"/>
                      <a:pt x="128" y="32"/>
                      <a:pt x="128" y="32"/>
                    </a:cubicBezTo>
                    <a:cubicBezTo>
                      <a:pt x="32" y="32"/>
                      <a:pt x="32" y="32"/>
                      <a:pt x="32" y="32"/>
                    </a:cubicBezTo>
                    <a:cubicBezTo>
                      <a:pt x="32" y="11"/>
                      <a:pt x="32" y="11"/>
                      <a:pt x="32" y="11"/>
                    </a:cubicBezTo>
                    <a:cubicBezTo>
                      <a:pt x="32" y="5"/>
                      <a:pt x="27" y="0"/>
                      <a:pt x="21" y="0"/>
                    </a:cubicBezTo>
                    <a:cubicBezTo>
                      <a:pt x="10" y="0"/>
                      <a:pt x="10" y="0"/>
                      <a:pt x="10" y="0"/>
                    </a:cubicBezTo>
                    <a:cubicBezTo>
                      <a:pt x="4" y="0"/>
                      <a:pt x="0" y="5"/>
                      <a:pt x="0" y="11"/>
                    </a:cubicBezTo>
                    <a:cubicBezTo>
                      <a:pt x="0" y="17"/>
                      <a:pt x="4" y="21"/>
                      <a:pt x="10" y="21"/>
                    </a:cubicBezTo>
                    <a:cubicBezTo>
                      <a:pt x="10" y="171"/>
                      <a:pt x="10" y="171"/>
                      <a:pt x="10" y="171"/>
                    </a:cubicBezTo>
                    <a:cubicBezTo>
                      <a:pt x="4" y="171"/>
                      <a:pt x="0" y="175"/>
                      <a:pt x="0" y="181"/>
                    </a:cubicBezTo>
                    <a:cubicBezTo>
                      <a:pt x="0" y="187"/>
                      <a:pt x="4" y="192"/>
                      <a:pt x="10" y="192"/>
                    </a:cubicBezTo>
                    <a:cubicBezTo>
                      <a:pt x="21" y="192"/>
                      <a:pt x="21" y="192"/>
                      <a:pt x="21" y="192"/>
                    </a:cubicBezTo>
                    <a:cubicBezTo>
                      <a:pt x="27" y="192"/>
                      <a:pt x="32" y="187"/>
                      <a:pt x="32" y="181"/>
                    </a:cubicBezTo>
                    <a:cubicBezTo>
                      <a:pt x="32" y="171"/>
                      <a:pt x="32" y="171"/>
                      <a:pt x="32" y="171"/>
                    </a:cubicBezTo>
                    <a:cubicBezTo>
                      <a:pt x="47" y="171"/>
                      <a:pt x="47" y="171"/>
                      <a:pt x="47" y="171"/>
                    </a:cubicBezTo>
                    <a:cubicBezTo>
                      <a:pt x="76" y="219"/>
                      <a:pt x="76" y="219"/>
                      <a:pt x="76" y="219"/>
                    </a:cubicBezTo>
                    <a:cubicBezTo>
                      <a:pt x="82" y="230"/>
                      <a:pt x="94" y="236"/>
                      <a:pt x="106" y="236"/>
                    </a:cubicBezTo>
                    <a:cubicBezTo>
                      <a:pt x="111" y="236"/>
                      <a:pt x="116" y="235"/>
                      <a:pt x="121" y="232"/>
                    </a:cubicBezTo>
                    <a:cubicBezTo>
                      <a:pt x="125" y="230"/>
                      <a:pt x="128" y="227"/>
                      <a:pt x="130" y="225"/>
                    </a:cubicBezTo>
                    <a:cubicBezTo>
                      <a:pt x="136" y="231"/>
                      <a:pt x="145" y="235"/>
                      <a:pt x="154" y="235"/>
                    </a:cubicBezTo>
                    <a:cubicBezTo>
                      <a:pt x="160" y="235"/>
                      <a:pt x="165" y="233"/>
                      <a:pt x="171" y="230"/>
                    </a:cubicBezTo>
                    <a:cubicBezTo>
                      <a:pt x="175" y="228"/>
                      <a:pt x="178" y="225"/>
                      <a:pt x="181" y="221"/>
                    </a:cubicBezTo>
                    <a:cubicBezTo>
                      <a:pt x="187" y="228"/>
                      <a:pt x="196" y="232"/>
                      <a:pt x="205" y="232"/>
                    </a:cubicBezTo>
                    <a:cubicBezTo>
                      <a:pt x="211" y="232"/>
                      <a:pt x="217" y="231"/>
                      <a:pt x="222" y="227"/>
                    </a:cubicBezTo>
                    <a:cubicBezTo>
                      <a:pt x="229" y="223"/>
                      <a:pt x="234" y="216"/>
                      <a:pt x="236" y="209"/>
                    </a:cubicBezTo>
                    <a:cubicBezTo>
                      <a:pt x="238" y="209"/>
                      <a:pt x="240" y="210"/>
                      <a:pt x="242" y="210"/>
                    </a:cubicBezTo>
                    <a:cubicBezTo>
                      <a:pt x="248" y="210"/>
                      <a:pt x="254" y="208"/>
                      <a:pt x="259" y="205"/>
                    </a:cubicBezTo>
                    <a:cubicBezTo>
                      <a:pt x="267" y="201"/>
                      <a:pt x="272" y="193"/>
                      <a:pt x="275" y="185"/>
                    </a:cubicBezTo>
                    <a:cubicBezTo>
                      <a:pt x="276" y="180"/>
                      <a:pt x="276" y="175"/>
                      <a:pt x="275" y="171"/>
                    </a:cubicBezTo>
                    <a:cubicBezTo>
                      <a:pt x="288" y="171"/>
                      <a:pt x="288" y="171"/>
                      <a:pt x="288" y="171"/>
                    </a:cubicBezTo>
                    <a:cubicBezTo>
                      <a:pt x="288" y="181"/>
                      <a:pt x="288" y="181"/>
                      <a:pt x="288" y="181"/>
                    </a:cubicBezTo>
                    <a:cubicBezTo>
                      <a:pt x="288" y="187"/>
                      <a:pt x="292" y="192"/>
                      <a:pt x="298" y="192"/>
                    </a:cubicBezTo>
                    <a:cubicBezTo>
                      <a:pt x="309" y="192"/>
                      <a:pt x="309" y="192"/>
                      <a:pt x="309" y="192"/>
                    </a:cubicBezTo>
                    <a:cubicBezTo>
                      <a:pt x="315" y="192"/>
                      <a:pt x="320" y="187"/>
                      <a:pt x="320" y="181"/>
                    </a:cubicBezTo>
                    <a:cubicBezTo>
                      <a:pt x="320" y="175"/>
                      <a:pt x="315" y="171"/>
                      <a:pt x="309" y="171"/>
                    </a:cubicBezTo>
                    <a:close/>
                    <a:moveTo>
                      <a:pt x="254" y="179"/>
                    </a:moveTo>
                    <a:cubicBezTo>
                      <a:pt x="253" y="183"/>
                      <a:pt x="251" y="185"/>
                      <a:pt x="248" y="187"/>
                    </a:cubicBezTo>
                    <a:cubicBezTo>
                      <a:pt x="246" y="188"/>
                      <a:pt x="242" y="189"/>
                      <a:pt x="239" y="188"/>
                    </a:cubicBezTo>
                    <a:cubicBezTo>
                      <a:pt x="236" y="187"/>
                      <a:pt x="234" y="185"/>
                      <a:pt x="232" y="183"/>
                    </a:cubicBezTo>
                    <a:cubicBezTo>
                      <a:pt x="232" y="183"/>
                      <a:pt x="232" y="183"/>
                      <a:pt x="232" y="183"/>
                    </a:cubicBezTo>
                    <a:cubicBezTo>
                      <a:pt x="232" y="183"/>
                      <a:pt x="232" y="183"/>
                      <a:pt x="232" y="182"/>
                    </a:cubicBezTo>
                    <a:cubicBezTo>
                      <a:pt x="198" y="125"/>
                      <a:pt x="198" y="125"/>
                      <a:pt x="198" y="125"/>
                    </a:cubicBezTo>
                    <a:cubicBezTo>
                      <a:pt x="195" y="119"/>
                      <a:pt x="188" y="118"/>
                      <a:pt x="183" y="121"/>
                    </a:cubicBezTo>
                    <a:cubicBezTo>
                      <a:pt x="178" y="124"/>
                      <a:pt x="176" y="130"/>
                      <a:pt x="179" y="135"/>
                    </a:cubicBezTo>
                    <a:cubicBezTo>
                      <a:pt x="214" y="194"/>
                      <a:pt x="214" y="194"/>
                      <a:pt x="214" y="194"/>
                    </a:cubicBezTo>
                    <a:cubicBezTo>
                      <a:pt x="214" y="194"/>
                      <a:pt x="214" y="194"/>
                      <a:pt x="214" y="194"/>
                    </a:cubicBezTo>
                    <a:cubicBezTo>
                      <a:pt x="217" y="199"/>
                      <a:pt x="217" y="206"/>
                      <a:pt x="211" y="209"/>
                    </a:cubicBezTo>
                    <a:cubicBezTo>
                      <a:pt x="205" y="212"/>
                      <a:pt x="198" y="210"/>
                      <a:pt x="194" y="204"/>
                    </a:cubicBezTo>
                    <a:cubicBezTo>
                      <a:pt x="162" y="151"/>
                      <a:pt x="162" y="151"/>
                      <a:pt x="162" y="151"/>
                    </a:cubicBezTo>
                    <a:cubicBezTo>
                      <a:pt x="159" y="146"/>
                      <a:pt x="153" y="144"/>
                      <a:pt x="147" y="147"/>
                    </a:cubicBezTo>
                    <a:cubicBezTo>
                      <a:pt x="142" y="150"/>
                      <a:pt x="141" y="157"/>
                      <a:pt x="144" y="162"/>
                    </a:cubicBezTo>
                    <a:cubicBezTo>
                      <a:pt x="164" y="196"/>
                      <a:pt x="164" y="196"/>
                      <a:pt x="164" y="196"/>
                    </a:cubicBezTo>
                    <a:cubicBezTo>
                      <a:pt x="166" y="198"/>
                      <a:pt x="166" y="201"/>
                      <a:pt x="165" y="204"/>
                    </a:cubicBezTo>
                    <a:cubicBezTo>
                      <a:pt x="165" y="207"/>
                      <a:pt x="163" y="210"/>
                      <a:pt x="160" y="212"/>
                    </a:cubicBezTo>
                    <a:cubicBezTo>
                      <a:pt x="154" y="215"/>
                      <a:pt x="147" y="213"/>
                      <a:pt x="143" y="208"/>
                    </a:cubicBezTo>
                    <a:cubicBezTo>
                      <a:pt x="143" y="208"/>
                      <a:pt x="143" y="208"/>
                      <a:pt x="143" y="208"/>
                    </a:cubicBezTo>
                    <a:cubicBezTo>
                      <a:pt x="132" y="188"/>
                      <a:pt x="132" y="188"/>
                      <a:pt x="132" y="188"/>
                    </a:cubicBezTo>
                    <a:cubicBezTo>
                      <a:pt x="132" y="188"/>
                      <a:pt x="132" y="188"/>
                      <a:pt x="132" y="188"/>
                    </a:cubicBezTo>
                    <a:cubicBezTo>
                      <a:pt x="132" y="188"/>
                      <a:pt x="132" y="188"/>
                      <a:pt x="132" y="188"/>
                    </a:cubicBezTo>
                    <a:cubicBezTo>
                      <a:pt x="124" y="176"/>
                      <a:pt x="124" y="176"/>
                      <a:pt x="124" y="176"/>
                    </a:cubicBezTo>
                    <a:cubicBezTo>
                      <a:pt x="121" y="171"/>
                      <a:pt x="114" y="170"/>
                      <a:pt x="110" y="173"/>
                    </a:cubicBezTo>
                    <a:cubicBezTo>
                      <a:pt x="105" y="176"/>
                      <a:pt x="103" y="183"/>
                      <a:pt x="106" y="188"/>
                    </a:cubicBezTo>
                    <a:cubicBezTo>
                      <a:pt x="114" y="199"/>
                      <a:pt x="114" y="199"/>
                      <a:pt x="114" y="199"/>
                    </a:cubicBezTo>
                    <a:cubicBezTo>
                      <a:pt x="115" y="201"/>
                      <a:pt x="118" y="209"/>
                      <a:pt x="111" y="214"/>
                    </a:cubicBezTo>
                    <a:cubicBezTo>
                      <a:pt x="105" y="217"/>
                      <a:pt x="97" y="213"/>
                      <a:pt x="94" y="208"/>
                    </a:cubicBezTo>
                    <a:cubicBezTo>
                      <a:pt x="62" y="155"/>
                      <a:pt x="62" y="155"/>
                      <a:pt x="62" y="155"/>
                    </a:cubicBezTo>
                    <a:cubicBezTo>
                      <a:pt x="60" y="151"/>
                      <a:pt x="57" y="149"/>
                      <a:pt x="53" y="149"/>
                    </a:cubicBezTo>
                    <a:cubicBezTo>
                      <a:pt x="32" y="149"/>
                      <a:pt x="32" y="149"/>
                      <a:pt x="32" y="149"/>
                    </a:cubicBezTo>
                    <a:cubicBezTo>
                      <a:pt x="32" y="53"/>
                      <a:pt x="32" y="53"/>
                      <a:pt x="32" y="53"/>
                    </a:cubicBezTo>
                    <a:cubicBezTo>
                      <a:pt x="88" y="53"/>
                      <a:pt x="88" y="53"/>
                      <a:pt x="88" y="53"/>
                    </a:cubicBezTo>
                    <a:cubicBezTo>
                      <a:pt x="80" y="58"/>
                      <a:pt x="80" y="58"/>
                      <a:pt x="80" y="58"/>
                    </a:cubicBezTo>
                    <a:cubicBezTo>
                      <a:pt x="70" y="64"/>
                      <a:pt x="64" y="74"/>
                      <a:pt x="64" y="85"/>
                    </a:cubicBezTo>
                    <a:cubicBezTo>
                      <a:pt x="64" y="95"/>
                      <a:pt x="68" y="105"/>
                      <a:pt x="74" y="111"/>
                    </a:cubicBezTo>
                    <a:cubicBezTo>
                      <a:pt x="81" y="116"/>
                      <a:pt x="89" y="118"/>
                      <a:pt x="97" y="117"/>
                    </a:cubicBezTo>
                    <a:cubicBezTo>
                      <a:pt x="211" y="98"/>
                      <a:pt x="211" y="98"/>
                      <a:pt x="211" y="98"/>
                    </a:cubicBezTo>
                    <a:cubicBezTo>
                      <a:pt x="253" y="170"/>
                      <a:pt x="253" y="170"/>
                      <a:pt x="253" y="170"/>
                    </a:cubicBezTo>
                    <a:cubicBezTo>
                      <a:pt x="254" y="173"/>
                      <a:pt x="255" y="176"/>
                      <a:pt x="254" y="179"/>
                    </a:cubicBezTo>
                    <a:close/>
                    <a:moveTo>
                      <a:pt x="288" y="149"/>
                    </a:moveTo>
                    <a:cubicBezTo>
                      <a:pt x="266" y="149"/>
                      <a:pt x="266" y="149"/>
                      <a:pt x="266" y="149"/>
                    </a:cubicBezTo>
                    <a:cubicBezTo>
                      <a:pt x="266" y="149"/>
                      <a:pt x="266" y="150"/>
                      <a:pt x="265" y="150"/>
                    </a:cubicBezTo>
                    <a:cubicBezTo>
                      <a:pt x="226" y="81"/>
                      <a:pt x="226" y="81"/>
                      <a:pt x="226" y="81"/>
                    </a:cubicBezTo>
                    <a:cubicBezTo>
                      <a:pt x="224" y="77"/>
                      <a:pt x="220" y="75"/>
                      <a:pt x="215" y="76"/>
                    </a:cubicBezTo>
                    <a:cubicBezTo>
                      <a:pt x="94" y="96"/>
                      <a:pt x="94" y="96"/>
                      <a:pt x="94" y="96"/>
                    </a:cubicBezTo>
                    <a:cubicBezTo>
                      <a:pt x="91" y="97"/>
                      <a:pt x="89" y="96"/>
                      <a:pt x="88" y="95"/>
                    </a:cubicBezTo>
                    <a:cubicBezTo>
                      <a:pt x="86" y="93"/>
                      <a:pt x="85" y="89"/>
                      <a:pt x="85" y="85"/>
                    </a:cubicBezTo>
                    <a:cubicBezTo>
                      <a:pt x="85" y="80"/>
                      <a:pt x="88" y="78"/>
                      <a:pt x="90" y="77"/>
                    </a:cubicBezTo>
                    <a:cubicBezTo>
                      <a:pt x="172" y="33"/>
                      <a:pt x="172" y="33"/>
                      <a:pt x="172" y="33"/>
                    </a:cubicBezTo>
                    <a:cubicBezTo>
                      <a:pt x="242" y="53"/>
                      <a:pt x="242" y="53"/>
                      <a:pt x="242" y="53"/>
                    </a:cubicBezTo>
                    <a:cubicBezTo>
                      <a:pt x="243" y="53"/>
                      <a:pt x="244" y="53"/>
                      <a:pt x="245" y="53"/>
                    </a:cubicBezTo>
                    <a:cubicBezTo>
                      <a:pt x="288" y="53"/>
                      <a:pt x="288" y="53"/>
                      <a:pt x="288" y="53"/>
                    </a:cubicBezTo>
                    <a:lnTo>
                      <a:pt x="288" y="14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marL="0" marR="0" lvl="0" indent="0" defTabSz="906240" eaLnBrk="1" fontAlgn="auto" latinLnBrk="0" hangingPunct="1">
                  <a:lnSpc>
                    <a:spcPct val="100000"/>
                  </a:lnSpc>
                  <a:spcBef>
                    <a:spcPts val="0"/>
                  </a:spcBef>
                  <a:spcAft>
                    <a:spcPts val="0"/>
                  </a:spcAft>
                  <a:buClrTx/>
                  <a:buSzTx/>
                  <a:buFontTx/>
                  <a:buNone/>
                  <a:tabLst/>
                  <a:defRPr/>
                </a:pPr>
                <a:endParaRPr kumimoji="0" lang="en-GB" sz="1784" b="0" i="0" u="none" strike="noStrike" kern="0" cap="none" spc="0" normalizeH="0" baseline="0" noProof="0" dirty="0">
                  <a:ln>
                    <a:noFill/>
                  </a:ln>
                  <a:solidFill>
                    <a:srgbClr val="002040"/>
                  </a:solidFill>
                  <a:effectLst/>
                  <a:uLnTx/>
                  <a:uFillTx/>
                  <a:latin typeface="EYInterstate" panose="02000503020000020004" pitchFamily="2" charset="0"/>
                </a:endParaRPr>
              </a:p>
            </p:txBody>
          </p:sp>
        </p:grpSp>
        <p:sp>
          <p:nvSpPr>
            <p:cNvPr id="303" name="TextBox 302"/>
            <p:cNvSpPr txBox="1"/>
            <p:nvPr/>
          </p:nvSpPr>
          <p:spPr>
            <a:xfrm>
              <a:off x="3232183" y="4848159"/>
              <a:ext cx="1605548" cy="600164"/>
            </a:xfrm>
            <a:prstGeom prst="rect">
              <a:avLst/>
            </a:prstGeom>
            <a:noFill/>
          </p:spPr>
          <p:txBody>
            <a:bodyPr wrap="square" rtlCol="0">
              <a:spAutoFit/>
            </a:bodyPr>
            <a:lstStyle/>
            <a:p>
              <a:pPr marL="0" marR="0" lvl="0" indent="0" algn="ctr" defTabSz="906240" eaLnBrk="1" fontAlgn="auto" latinLnBrk="0" hangingPunct="1">
                <a:lnSpc>
                  <a:spcPct val="100000"/>
                </a:lnSpc>
                <a:spcBef>
                  <a:spcPts val="0"/>
                </a:spcBef>
                <a:spcAft>
                  <a:spcPts val="0"/>
                </a:spcAft>
                <a:buClrTx/>
                <a:buSzTx/>
                <a:buFontTx/>
                <a:buNone/>
                <a:tabLst/>
                <a:defRPr/>
              </a:pPr>
              <a:r>
                <a:rPr kumimoji="0" lang="fr-CA" sz="1100" b="1" i="0" u="none" strike="noStrike" kern="0" cap="none" spc="0" normalizeH="0" baseline="0" dirty="0">
                  <a:ln>
                    <a:noFill/>
                  </a:ln>
                  <a:solidFill>
                    <a:srgbClr val="000000"/>
                  </a:solidFill>
                  <a:effectLst/>
                  <a:uLnTx/>
                  <a:uFillTx/>
                  <a:latin typeface="EYInterstate" panose="02000503020000020004" pitchFamily="2" charset="0"/>
                </a:rPr>
                <a:t>5. </a:t>
              </a:r>
            </a:p>
            <a:p>
              <a:pPr marL="0" marR="0" lvl="0" indent="0" algn="ctr" defTabSz="906240" eaLnBrk="1" fontAlgn="auto" latinLnBrk="0" hangingPunct="1">
                <a:lnSpc>
                  <a:spcPct val="100000"/>
                </a:lnSpc>
                <a:spcBef>
                  <a:spcPts val="0"/>
                </a:spcBef>
                <a:spcAft>
                  <a:spcPts val="0"/>
                </a:spcAft>
                <a:buClrTx/>
                <a:buSzTx/>
                <a:buFontTx/>
                <a:buNone/>
                <a:tabLst/>
                <a:defRPr/>
              </a:pPr>
              <a:r>
                <a:rPr kumimoji="0" lang="fr-CA" sz="1100" b="1" i="0" u="none" strike="noStrike" kern="0" cap="none" spc="0" normalizeH="0" baseline="0" dirty="0">
                  <a:ln>
                    <a:noFill/>
                  </a:ln>
                  <a:solidFill>
                    <a:srgbClr val="000000"/>
                  </a:solidFill>
                  <a:effectLst/>
                  <a:uLnTx/>
                  <a:uFillTx/>
                  <a:latin typeface="EYInterstate" panose="02000503020000020004" pitchFamily="2" charset="0"/>
                </a:rPr>
                <a:t>Gérer la planification</a:t>
              </a:r>
              <a:r>
                <a:rPr kumimoji="0" lang="fr-CA" sz="1100" b="1" i="0" u="none" strike="noStrike" kern="0" cap="none" spc="0" normalizeH="0" dirty="0">
                  <a:ln>
                    <a:noFill/>
                  </a:ln>
                  <a:solidFill>
                    <a:srgbClr val="000000"/>
                  </a:solidFill>
                  <a:effectLst/>
                  <a:uLnTx/>
                  <a:uFillTx/>
                  <a:latin typeface="EYInterstate" panose="02000503020000020004" pitchFamily="2" charset="0"/>
                </a:rPr>
                <a:t> de l’effectif</a:t>
              </a:r>
              <a:r>
                <a:rPr kumimoji="0" lang="fr-CA" sz="1100" b="1" i="0" u="none" strike="noStrike" kern="0" cap="none" spc="0" normalizeH="0" baseline="0" dirty="0">
                  <a:ln>
                    <a:noFill/>
                  </a:ln>
                  <a:solidFill>
                    <a:srgbClr val="000000"/>
                  </a:solidFill>
                  <a:effectLst/>
                  <a:uLnTx/>
                  <a:uFillTx/>
                  <a:latin typeface="EYInterstate" panose="02000503020000020004" pitchFamily="2" charset="0"/>
                </a:rPr>
                <a:t> </a:t>
              </a:r>
            </a:p>
          </p:txBody>
        </p:sp>
        <p:sp>
          <p:nvSpPr>
            <p:cNvPr id="304" name="Flowchart: Connector 303"/>
            <p:cNvSpPr>
              <a:spLocks noChangeAspect="1"/>
            </p:cNvSpPr>
            <p:nvPr/>
          </p:nvSpPr>
          <p:spPr>
            <a:xfrm>
              <a:off x="3795518" y="3516919"/>
              <a:ext cx="434294" cy="434294"/>
            </a:xfrm>
            <a:prstGeom prst="flowChartConnector">
              <a:avLst/>
            </a:prstGeom>
            <a:solidFill>
              <a:srgbClr val="BECBD0"/>
            </a:solidFill>
            <a:ln w="9525" cap="flat" cmpd="sng" algn="ctr">
              <a:noFill/>
              <a:prstDash val="solid"/>
            </a:ln>
            <a:effectLst/>
          </p:spPr>
          <p:txBody>
            <a:bodyPr rot="0" spcFirstLastPara="0" vertOverflow="overflow" horzOverflow="overflow" vert="horz" wrap="square" lIns="90624" tIns="45312" rIns="90624" bIns="45312" numCol="1" spcCol="0" rtlCol="0" fromWordArt="0" anchor="ctr" anchorCtr="0" forceAA="0" compatLnSpc="1">
              <a:prstTxWarp prst="textNoShape">
                <a:avLst/>
              </a:prstTxWarp>
              <a:noAutofit/>
            </a:bodyPr>
            <a:lstStyle/>
            <a:p>
              <a:pPr marL="0" marR="0" lvl="0" indent="0" algn="ctr" defTabSz="906240" eaLnBrk="1" fontAlgn="auto" latinLnBrk="0" hangingPunct="1">
                <a:lnSpc>
                  <a:spcPct val="100000"/>
                </a:lnSpc>
                <a:spcBef>
                  <a:spcPts val="0"/>
                </a:spcBef>
                <a:spcAft>
                  <a:spcPts val="0"/>
                </a:spcAft>
                <a:buClrTx/>
                <a:buSzTx/>
                <a:buFontTx/>
                <a:buNone/>
                <a:tabLst/>
                <a:defRPr/>
              </a:pPr>
              <a:endParaRPr kumimoji="0" lang="en-US" sz="991" b="0" i="0" u="none" strike="noStrike" kern="0" cap="none" spc="0" normalizeH="0" baseline="0" noProof="0" dirty="0">
                <a:ln>
                  <a:noFill/>
                </a:ln>
                <a:solidFill>
                  <a:srgbClr val="D0DCDF">
                    <a:lumMod val="10000"/>
                  </a:srgbClr>
                </a:solidFill>
                <a:effectLst/>
                <a:uLnTx/>
                <a:uFillTx/>
                <a:latin typeface="EYInterstate" panose="02000503020000020004" pitchFamily="2" charset="0"/>
                <a:ea typeface="+mn-ea"/>
                <a:cs typeface="+mn-cs"/>
              </a:endParaRPr>
            </a:p>
          </p:txBody>
        </p:sp>
        <p:grpSp>
          <p:nvGrpSpPr>
            <p:cNvPr id="305" name="Group 795"/>
            <p:cNvGrpSpPr>
              <a:grpSpLocks noChangeAspect="1"/>
            </p:cNvGrpSpPr>
            <p:nvPr/>
          </p:nvGrpSpPr>
          <p:grpSpPr bwMode="auto">
            <a:xfrm>
              <a:off x="3829458" y="3554069"/>
              <a:ext cx="366377" cy="366377"/>
              <a:chOff x="7361" y="3009"/>
              <a:chExt cx="340" cy="340"/>
            </a:xfrm>
            <a:solidFill>
              <a:srgbClr val="002040"/>
            </a:solidFill>
            <a:effectLst/>
          </p:grpSpPr>
          <p:sp>
            <p:nvSpPr>
              <p:cNvPr id="353" name="Freeform 796"/>
              <p:cNvSpPr>
                <a:spLocks noEditPoints="1"/>
              </p:cNvSpPr>
              <p:nvPr/>
            </p:nvSpPr>
            <p:spPr bwMode="auto">
              <a:xfrm>
                <a:off x="7431" y="3129"/>
                <a:ext cx="57" cy="142"/>
              </a:xfrm>
              <a:custGeom>
                <a:avLst/>
                <a:gdLst>
                  <a:gd name="T0" fmla="*/ 54 w 86"/>
                  <a:gd name="T1" fmla="*/ 0 h 213"/>
                  <a:gd name="T2" fmla="*/ 32 w 86"/>
                  <a:gd name="T3" fmla="*/ 0 h 213"/>
                  <a:gd name="T4" fmla="*/ 22 w 86"/>
                  <a:gd name="T5" fmla="*/ 9 h 213"/>
                  <a:gd name="T6" fmla="*/ 1 w 86"/>
                  <a:gd name="T7" fmla="*/ 115 h 213"/>
                  <a:gd name="T8" fmla="*/ 3 w 86"/>
                  <a:gd name="T9" fmla="*/ 124 h 213"/>
                  <a:gd name="T10" fmla="*/ 11 w 86"/>
                  <a:gd name="T11" fmla="*/ 128 h 213"/>
                  <a:gd name="T12" fmla="*/ 11 w 86"/>
                  <a:gd name="T13" fmla="*/ 203 h 213"/>
                  <a:gd name="T14" fmla="*/ 22 w 86"/>
                  <a:gd name="T15" fmla="*/ 213 h 213"/>
                  <a:gd name="T16" fmla="*/ 32 w 86"/>
                  <a:gd name="T17" fmla="*/ 203 h 213"/>
                  <a:gd name="T18" fmla="*/ 32 w 86"/>
                  <a:gd name="T19" fmla="*/ 128 h 213"/>
                  <a:gd name="T20" fmla="*/ 54 w 86"/>
                  <a:gd name="T21" fmla="*/ 128 h 213"/>
                  <a:gd name="T22" fmla="*/ 54 w 86"/>
                  <a:gd name="T23" fmla="*/ 203 h 213"/>
                  <a:gd name="T24" fmla="*/ 64 w 86"/>
                  <a:gd name="T25" fmla="*/ 213 h 213"/>
                  <a:gd name="T26" fmla="*/ 75 w 86"/>
                  <a:gd name="T27" fmla="*/ 203 h 213"/>
                  <a:gd name="T28" fmla="*/ 75 w 86"/>
                  <a:gd name="T29" fmla="*/ 128 h 213"/>
                  <a:gd name="T30" fmla="*/ 83 w 86"/>
                  <a:gd name="T31" fmla="*/ 124 h 213"/>
                  <a:gd name="T32" fmla="*/ 85 w 86"/>
                  <a:gd name="T33" fmla="*/ 115 h 213"/>
                  <a:gd name="T34" fmla="*/ 64 w 86"/>
                  <a:gd name="T35" fmla="*/ 9 h 213"/>
                  <a:gd name="T36" fmla="*/ 54 w 86"/>
                  <a:gd name="T37" fmla="*/ 0 h 213"/>
                  <a:gd name="T38" fmla="*/ 41 w 86"/>
                  <a:gd name="T39" fmla="*/ 21 h 213"/>
                  <a:gd name="T40" fmla="*/ 45 w 86"/>
                  <a:gd name="T41" fmla="*/ 21 h 213"/>
                  <a:gd name="T42" fmla="*/ 62 w 86"/>
                  <a:gd name="T43" fmla="*/ 107 h 213"/>
                  <a:gd name="T44" fmla="*/ 24 w 86"/>
                  <a:gd name="T45" fmla="*/ 107 h 213"/>
                  <a:gd name="T46" fmla="*/ 41 w 86"/>
                  <a:gd name="T47"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3">
                    <a:moveTo>
                      <a:pt x="54" y="0"/>
                    </a:moveTo>
                    <a:cubicBezTo>
                      <a:pt x="32" y="0"/>
                      <a:pt x="32" y="0"/>
                      <a:pt x="32" y="0"/>
                    </a:cubicBezTo>
                    <a:cubicBezTo>
                      <a:pt x="27" y="0"/>
                      <a:pt x="23" y="4"/>
                      <a:pt x="22" y="9"/>
                    </a:cubicBezTo>
                    <a:cubicBezTo>
                      <a:pt x="1" y="115"/>
                      <a:pt x="1" y="115"/>
                      <a:pt x="1" y="115"/>
                    </a:cubicBezTo>
                    <a:cubicBezTo>
                      <a:pt x="0" y="118"/>
                      <a:pt x="1" y="122"/>
                      <a:pt x="3" y="124"/>
                    </a:cubicBezTo>
                    <a:cubicBezTo>
                      <a:pt x="5" y="127"/>
                      <a:pt x="8" y="128"/>
                      <a:pt x="11" y="128"/>
                    </a:cubicBezTo>
                    <a:cubicBezTo>
                      <a:pt x="11" y="203"/>
                      <a:pt x="11" y="203"/>
                      <a:pt x="11" y="203"/>
                    </a:cubicBezTo>
                    <a:cubicBezTo>
                      <a:pt x="11" y="209"/>
                      <a:pt x="16" y="213"/>
                      <a:pt x="22" y="213"/>
                    </a:cubicBezTo>
                    <a:cubicBezTo>
                      <a:pt x="28" y="213"/>
                      <a:pt x="32" y="209"/>
                      <a:pt x="32" y="203"/>
                    </a:cubicBezTo>
                    <a:cubicBezTo>
                      <a:pt x="32" y="128"/>
                      <a:pt x="32" y="128"/>
                      <a:pt x="32" y="128"/>
                    </a:cubicBezTo>
                    <a:cubicBezTo>
                      <a:pt x="54" y="128"/>
                      <a:pt x="54" y="128"/>
                      <a:pt x="54" y="128"/>
                    </a:cubicBezTo>
                    <a:cubicBezTo>
                      <a:pt x="54" y="203"/>
                      <a:pt x="54" y="203"/>
                      <a:pt x="54" y="203"/>
                    </a:cubicBezTo>
                    <a:cubicBezTo>
                      <a:pt x="54" y="209"/>
                      <a:pt x="58" y="213"/>
                      <a:pt x="64" y="213"/>
                    </a:cubicBezTo>
                    <a:cubicBezTo>
                      <a:pt x="70" y="213"/>
                      <a:pt x="75" y="209"/>
                      <a:pt x="75" y="203"/>
                    </a:cubicBezTo>
                    <a:cubicBezTo>
                      <a:pt x="75" y="128"/>
                      <a:pt x="75" y="128"/>
                      <a:pt x="75" y="128"/>
                    </a:cubicBezTo>
                    <a:cubicBezTo>
                      <a:pt x="78" y="128"/>
                      <a:pt x="81" y="127"/>
                      <a:pt x="83" y="124"/>
                    </a:cubicBezTo>
                    <a:cubicBezTo>
                      <a:pt x="85" y="122"/>
                      <a:pt x="86" y="118"/>
                      <a:pt x="85" y="115"/>
                    </a:cubicBezTo>
                    <a:cubicBezTo>
                      <a:pt x="64" y="9"/>
                      <a:pt x="64" y="9"/>
                      <a:pt x="64" y="9"/>
                    </a:cubicBezTo>
                    <a:cubicBezTo>
                      <a:pt x="63" y="4"/>
                      <a:pt x="59" y="0"/>
                      <a:pt x="54" y="0"/>
                    </a:cubicBezTo>
                    <a:close/>
                    <a:moveTo>
                      <a:pt x="41" y="21"/>
                    </a:moveTo>
                    <a:cubicBezTo>
                      <a:pt x="45" y="21"/>
                      <a:pt x="45" y="21"/>
                      <a:pt x="45" y="21"/>
                    </a:cubicBezTo>
                    <a:cubicBezTo>
                      <a:pt x="62" y="107"/>
                      <a:pt x="62" y="107"/>
                      <a:pt x="62" y="107"/>
                    </a:cubicBezTo>
                    <a:cubicBezTo>
                      <a:pt x="24" y="107"/>
                      <a:pt x="24" y="107"/>
                      <a:pt x="24" y="107"/>
                    </a:cubicBezTo>
                    <a:lnTo>
                      <a:pt x="41" y="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marL="0" marR="0" lvl="0" indent="0" defTabSz="906240" eaLnBrk="1" fontAlgn="auto" latinLnBrk="0" hangingPunct="1">
                  <a:lnSpc>
                    <a:spcPct val="100000"/>
                  </a:lnSpc>
                  <a:spcBef>
                    <a:spcPts val="0"/>
                  </a:spcBef>
                  <a:spcAft>
                    <a:spcPts val="0"/>
                  </a:spcAft>
                  <a:buClrTx/>
                  <a:buSzTx/>
                  <a:buFontTx/>
                  <a:buNone/>
                  <a:tabLst/>
                  <a:defRPr/>
                </a:pPr>
                <a:endParaRPr kumimoji="0" lang="en-GB" sz="1784" b="0" i="0" u="none" strike="noStrike" kern="0" cap="none" spc="0" normalizeH="0" baseline="0" noProof="0" dirty="0">
                  <a:ln>
                    <a:noFill/>
                  </a:ln>
                  <a:solidFill>
                    <a:srgbClr val="002040"/>
                  </a:solidFill>
                  <a:effectLst/>
                  <a:uLnTx/>
                  <a:uFillTx/>
                  <a:latin typeface="EYInterstate" panose="02000503020000020004" pitchFamily="2" charset="0"/>
                </a:endParaRPr>
              </a:p>
            </p:txBody>
          </p:sp>
          <p:sp>
            <p:nvSpPr>
              <p:cNvPr id="354" name="Freeform 797"/>
              <p:cNvSpPr>
                <a:spLocks noEditPoints="1"/>
              </p:cNvSpPr>
              <p:nvPr/>
            </p:nvSpPr>
            <p:spPr bwMode="auto">
              <a:xfrm>
                <a:off x="7439" y="3073"/>
                <a:ext cx="42" cy="4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4" y="0"/>
                      <a:pt x="0" y="14"/>
                      <a:pt x="0" y="32"/>
                    </a:cubicBezTo>
                    <a:cubicBezTo>
                      <a:pt x="0" y="49"/>
                      <a:pt x="14" y="64"/>
                      <a:pt x="32" y="64"/>
                    </a:cubicBezTo>
                    <a:close/>
                    <a:moveTo>
                      <a:pt x="32" y="21"/>
                    </a:moveTo>
                    <a:cubicBezTo>
                      <a:pt x="38" y="21"/>
                      <a:pt x="43" y="26"/>
                      <a:pt x="43" y="32"/>
                    </a:cubicBezTo>
                    <a:cubicBezTo>
                      <a:pt x="43" y="38"/>
                      <a:pt x="38" y="42"/>
                      <a:pt x="32" y="42"/>
                    </a:cubicBezTo>
                    <a:cubicBezTo>
                      <a:pt x="26" y="42"/>
                      <a:pt x="21" y="38"/>
                      <a:pt x="21" y="32"/>
                    </a:cubicBezTo>
                    <a:cubicBezTo>
                      <a:pt x="21" y="26"/>
                      <a:pt x="26" y="21"/>
                      <a:pt x="32"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marL="0" marR="0" lvl="0" indent="0" defTabSz="906240" eaLnBrk="1" fontAlgn="auto" latinLnBrk="0" hangingPunct="1">
                  <a:lnSpc>
                    <a:spcPct val="100000"/>
                  </a:lnSpc>
                  <a:spcBef>
                    <a:spcPts val="0"/>
                  </a:spcBef>
                  <a:spcAft>
                    <a:spcPts val="0"/>
                  </a:spcAft>
                  <a:buClrTx/>
                  <a:buSzTx/>
                  <a:buFontTx/>
                  <a:buNone/>
                  <a:tabLst/>
                  <a:defRPr/>
                </a:pPr>
                <a:endParaRPr kumimoji="0" lang="en-GB" sz="1784" b="0" i="0" u="none" strike="noStrike" kern="0" cap="none" spc="0" normalizeH="0" baseline="0" noProof="0" dirty="0">
                  <a:ln>
                    <a:noFill/>
                  </a:ln>
                  <a:solidFill>
                    <a:srgbClr val="002040"/>
                  </a:solidFill>
                  <a:effectLst/>
                  <a:uLnTx/>
                  <a:uFillTx/>
                  <a:latin typeface="EYInterstate" panose="02000503020000020004" pitchFamily="2" charset="0"/>
                </a:endParaRPr>
              </a:p>
            </p:txBody>
          </p:sp>
          <p:sp>
            <p:nvSpPr>
              <p:cNvPr id="355" name="Freeform 798"/>
              <p:cNvSpPr>
                <a:spLocks noEditPoints="1"/>
              </p:cNvSpPr>
              <p:nvPr/>
            </p:nvSpPr>
            <p:spPr bwMode="auto">
              <a:xfrm>
                <a:off x="7502" y="3129"/>
                <a:ext cx="58" cy="142"/>
              </a:xfrm>
              <a:custGeom>
                <a:avLst/>
                <a:gdLst>
                  <a:gd name="T0" fmla="*/ 53 w 86"/>
                  <a:gd name="T1" fmla="*/ 0 h 213"/>
                  <a:gd name="T2" fmla="*/ 32 w 86"/>
                  <a:gd name="T3" fmla="*/ 0 h 213"/>
                  <a:gd name="T4" fmla="*/ 22 w 86"/>
                  <a:gd name="T5" fmla="*/ 9 h 213"/>
                  <a:gd name="T6" fmla="*/ 0 w 86"/>
                  <a:gd name="T7" fmla="*/ 115 h 213"/>
                  <a:gd name="T8" fmla="*/ 2 w 86"/>
                  <a:gd name="T9" fmla="*/ 124 h 213"/>
                  <a:gd name="T10" fmla="*/ 11 w 86"/>
                  <a:gd name="T11" fmla="*/ 128 h 213"/>
                  <a:gd name="T12" fmla="*/ 11 w 86"/>
                  <a:gd name="T13" fmla="*/ 203 h 213"/>
                  <a:gd name="T14" fmla="*/ 21 w 86"/>
                  <a:gd name="T15" fmla="*/ 213 h 213"/>
                  <a:gd name="T16" fmla="*/ 32 w 86"/>
                  <a:gd name="T17" fmla="*/ 203 h 213"/>
                  <a:gd name="T18" fmla="*/ 32 w 86"/>
                  <a:gd name="T19" fmla="*/ 128 h 213"/>
                  <a:gd name="T20" fmla="*/ 53 w 86"/>
                  <a:gd name="T21" fmla="*/ 128 h 213"/>
                  <a:gd name="T22" fmla="*/ 53 w 86"/>
                  <a:gd name="T23" fmla="*/ 203 h 213"/>
                  <a:gd name="T24" fmla="*/ 64 w 86"/>
                  <a:gd name="T25" fmla="*/ 213 h 213"/>
                  <a:gd name="T26" fmla="*/ 75 w 86"/>
                  <a:gd name="T27" fmla="*/ 203 h 213"/>
                  <a:gd name="T28" fmla="*/ 75 w 86"/>
                  <a:gd name="T29" fmla="*/ 128 h 213"/>
                  <a:gd name="T30" fmla="*/ 83 w 86"/>
                  <a:gd name="T31" fmla="*/ 124 h 213"/>
                  <a:gd name="T32" fmla="*/ 85 w 86"/>
                  <a:gd name="T33" fmla="*/ 115 h 213"/>
                  <a:gd name="T34" fmla="*/ 64 w 86"/>
                  <a:gd name="T35" fmla="*/ 9 h 213"/>
                  <a:gd name="T36" fmla="*/ 53 w 86"/>
                  <a:gd name="T37" fmla="*/ 0 h 213"/>
                  <a:gd name="T38" fmla="*/ 41 w 86"/>
                  <a:gd name="T39" fmla="*/ 21 h 213"/>
                  <a:gd name="T40" fmla="*/ 45 w 86"/>
                  <a:gd name="T41" fmla="*/ 21 h 213"/>
                  <a:gd name="T42" fmla="*/ 62 w 86"/>
                  <a:gd name="T43" fmla="*/ 107 h 213"/>
                  <a:gd name="T44" fmla="*/ 24 w 86"/>
                  <a:gd name="T45" fmla="*/ 107 h 213"/>
                  <a:gd name="T46" fmla="*/ 41 w 86"/>
                  <a:gd name="T47"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3">
                    <a:moveTo>
                      <a:pt x="53" y="0"/>
                    </a:moveTo>
                    <a:cubicBezTo>
                      <a:pt x="32" y="0"/>
                      <a:pt x="32" y="0"/>
                      <a:pt x="32" y="0"/>
                    </a:cubicBezTo>
                    <a:cubicBezTo>
                      <a:pt x="27" y="0"/>
                      <a:pt x="23" y="4"/>
                      <a:pt x="22" y="9"/>
                    </a:cubicBezTo>
                    <a:cubicBezTo>
                      <a:pt x="0" y="115"/>
                      <a:pt x="0" y="115"/>
                      <a:pt x="0" y="115"/>
                    </a:cubicBezTo>
                    <a:cubicBezTo>
                      <a:pt x="0" y="118"/>
                      <a:pt x="0" y="122"/>
                      <a:pt x="2" y="124"/>
                    </a:cubicBezTo>
                    <a:cubicBezTo>
                      <a:pt x="4" y="127"/>
                      <a:pt x="7" y="128"/>
                      <a:pt x="11" y="128"/>
                    </a:cubicBezTo>
                    <a:cubicBezTo>
                      <a:pt x="11" y="203"/>
                      <a:pt x="11" y="203"/>
                      <a:pt x="11" y="203"/>
                    </a:cubicBezTo>
                    <a:cubicBezTo>
                      <a:pt x="11" y="209"/>
                      <a:pt x="15" y="213"/>
                      <a:pt x="21" y="213"/>
                    </a:cubicBezTo>
                    <a:cubicBezTo>
                      <a:pt x="27" y="213"/>
                      <a:pt x="32" y="209"/>
                      <a:pt x="32" y="203"/>
                    </a:cubicBezTo>
                    <a:cubicBezTo>
                      <a:pt x="32" y="128"/>
                      <a:pt x="32" y="128"/>
                      <a:pt x="32" y="128"/>
                    </a:cubicBezTo>
                    <a:cubicBezTo>
                      <a:pt x="53" y="128"/>
                      <a:pt x="53" y="128"/>
                      <a:pt x="53" y="128"/>
                    </a:cubicBezTo>
                    <a:cubicBezTo>
                      <a:pt x="53" y="203"/>
                      <a:pt x="53" y="203"/>
                      <a:pt x="53" y="203"/>
                    </a:cubicBezTo>
                    <a:cubicBezTo>
                      <a:pt x="53" y="209"/>
                      <a:pt x="58" y="213"/>
                      <a:pt x="64" y="213"/>
                    </a:cubicBezTo>
                    <a:cubicBezTo>
                      <a:pt x="70" y="213"/>
                      <a:pt x="75" y="209"/>
                      <a:pt x="75" y="203"/>
                    </a:cubicBezTo>
                    <a:cubicBezTo>
                      <a:pt x="75" y="128"/>
                      <a:pt x="75" y="128"/>
                      <a:pt x="75" y="128"/>
                    </a:cubicBezTo>
                    <a:cubicBezTo>
                      <a:pt x="78" y="128"/>
                      <a:pt x="81" y="127"/>
                      <a:pt x="83" y="124"/>
                    </a:cubicBezTo>
                    <a:cubicBezTo>
                      <a:pt x="85" y="122"/>
                      <a:pt x="86" y="118"/>
                      <a:pt x="85" y="115"/>
                    </a:cubicBezTo>
                    <a:cubicBezTo>
                      <a:pt x="64" y="9"/>
                      <a:pt x="64" y="9"/>
                      <a:pt x="64" y="9"/>
                    </a:cubicBezTo>
                    <a:cubicBezTo>
                      <a:pt x="63" y="4"/>
                      <a:pt x="58" y="0"/>
                      <a:pt x="53" y="0"/>
                    </a:cubicBezTo>
                    <a:close/>
                    <a:moveTo>
                      <a:pt x="41" y="21"/>
                    </a:moveTo>
                    <a:cubicBezTo>
                      <a:pt x="45" y="21"/>
                      <a:pt x="45" y="21"/>
                      <a:pt x="45" y="21"/>
                    </a:cubicBezTo>
                    <a:cubicBezTo>
                      <a:pt x="62" y="107"/>
                      <a:pt x="62" y="107"/>
                      <a:pt x="62" y="107"/>
                    </a:cubicBezTo>
                    <a:cubicBezTo>
                      <a:pt x="24" y="107"/>
                      <a:pt x="24" y="107"/>
                      <a:pt x="24" y="107"/>
                    </a:cubicBezTo>
                    <a:lnTo>
                      <a:pt x="41" y="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marL="0" marR="0" lvl="0" indent="0" defTabSz="906240" eaLnBrk="1" fontAlgn="auto" latinLnBrk="0" hangingPunct="1">
                  <a:lnSpc>
                    <a:spcPct val="100000"/>
                  </a:lnSpc>
                  <a:spcBef>
                    <a:spcPts val="0"/>
                  </a:spcBef>
                  <a:spcAft>
                    <a:spcPts val="0"/>
                  </a:spcAft>
                  <a:buClrTx/>
                  <a:buSzTx/>
                  <a:buFontTx/>
                  <a:buNone/>
                  <a:tabLst/>
                  <a:defRPr/>
                </a:pPr>
                <a:endParaRPr kumimoji="0" lang="en-GB" sz="1784" b="0" i="0" u="none" strike="noStrike" kern="0" cap="none" spc="0" normalizeH="0" baseline="0" noProof="0" dirty="0">
                  <a:ln>
                    <a:noFill/>
                  </a:ln>
                  <a:solidFill>
                    <a:srgbClr val="002040"/>
                  </a:solidFill>
                  <a:effectLst/>
                  <a:uLnTx/>
                  <a:uFillTx/>
                  <a:latin typeface="EYInterstate" panose="02000503020000020004" pitchFamily="2" charset="0"/>
                </a:endParaRPr>
              </a:p>
            </p:txBody>
          </p:sp>
          <p:sp>
            <p:nvSpPr>
              <p:cNvPr id="356" name="Freeform 799"/>
              <p:cNvSpPr>
                <a:spLocks noEditPoints="1"/>
              </p:cNvSpPr>
              <p:nvPr/>
            </p:nvSpPr>
            <p:spPr bwMode="auto">
              <a:xfrm>
                <a:off x="7510" y="3073"/>
                <a:ext cx="42" cy="4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2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49" y="64"/>
                      <a:pt x="64" y="49"/>
                      <a:pt x="64" y="32"/>
                    </a:cubicBezTo>
                    <a:cubicBezTo>
                      <a:pt x="64" y="14"/>
                      <a:pt x="49" y="0"/>
                      <a:pt x="32" y="0"/>
                    </a:cubicBezTo>
                    <a:cubicBezTo>
                      <a:pt x="14" y="0"/>
                      <a:pt x="0" y="14"/>
                      <a:pt x="0" y="32"/>
                    </a:cubicBezTo>
                    <a:cubicBezTo>
                      <a:pt x="0" y="49"/>
                      <a:pt x="14" y="64"/>
                      <a:pt x="32" y="64"/>
                    </a:cubicBezTo>
                    <a:close/>
                    <a:moveTo>
                      <a:pt x="32" y="21"/>
                    </a:moveTo>
                    <a:cubicBezTo>
                      <a:pt x="38" y="21"/>
                      <a:pt x="42" y="26"/>
                      <a:pt x="42" y="32"/>
                    </a:cubicBezTo>
                    <a:cubicBezTo>
                      <a:pt x="42" y="38"/>
                      <a:pt x="38" y="42"/>
                      <a:pt x="32" y="42"/>
                    </a:cubicBezTo>
                    <a:cubicBezTo>
                      <a:pt x="26" y="42"/>
                      <a:pt x="21" y="38"/>
                      <a:pt x="21" y="32"/>
                    </a:cubicBezTo>
                    <a:cubicBezTo>
                      <a:pt x="21" y="26"/>
                      <a:pt x="26" y="21"/>
                      <a:pt x="32"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marL="0" marR="0" lvl="0" indent="0" defTabSz="906240" eaLnBrk="1" fontAlgn="auto" latinLnBrk="0" hangingPunct="1">
                  <a:lnSpc>
                    <a:spcPct val="100000"/>
                  </a:lnSpc>
                  <a:spcBef>
                    <a:spcPts val="0"/>
                  </a:spcBef>
                  <a:spcAft>
                    <a:spcPts val="0"/>
                  </a:spcAft>
                  <a:buClrTx/>
                  <a:buSzTx/>
                  <a:buFontTx/>
                  <a:buNone/>
                  <a:tabLst/>
                  <a:defRPr/>
                </a:pPr>
                <a:endParaRPr kumimoji="0" lang="en-GB" sz="1784" b="0" i="0" u="none" strike="noStrike" kern="0" cap="none" spc="0" normalizeH="0" baseline="0" noProof="0" dirty="0">
                  <a:ln>
                    <a:noFill/>
                  </a:ln>
                  <a:solidFill>
                    <a:srgbClr val="002040"/>
                  </a:solidFill>
                  <a:effectLst/>
                  <a:uLnTx/>
                  <a:uFillTx/>
                  <a:latin typeface="EYInterstate" panose="02000503020000020004" pitchFamily="2" charset="0"/>
                </a:endParaRPr>
              </a:p>
            </p:txBody>
          </p:sp>
          <p:sp>
            <p:nvSpPr>
              <p:cNvPr id="357" name="Freeform 800"/>
              <p:cNvSpPr>
                <a:spLocks noEditPoints="1"/>
              </p:cNvSpPr>
              <p:nvPr/>
            </p:nvSpPr>
            <p:spPr bwMode="auto">
              <a:xfrm>
                <a:off x="7573" y="3129"/>
                <a:ext cx="57" cy="142"/>
              </a:xfrm>
              <a:custGeom>
                <a:avLst/>
                <a:gdLst>
                  <a:gd name="T0" fmla="*/ 74 w 85"/>
                  <a:gd name="T1" fmla="*/ 0 h 213"/>
                  <a:gd name="T2" fmla="*/ 10 w 85"/>
                  <a:gd name="T3" fmla="*/ 0 h 213"/>
                  <a:gd name="T4" fmla="*/ 0 w 85"/>
                  <a:gd name="T5" fmla="*/ 11 h 213"/>
                  <a:gd name="T6" fmla="*/ 0 w 85"/>
                  <a:gd name="T7" fmla="*/ 96 h 213"/>
                  <a:gd name="T8" fmla="*/ 10 w 85"/>
                  <a:gd name="T9" fmla="*/ 107 h 213"/>
                  <a:gd name="T10" fmla="*/ 10 w 85"/>
                  <a:gd name="T11" fmla="*/ 203 h 213"/>
                  <a:gd name="T12" fmla="*/ 21 w 85"/>
                  <a:gd name="T13" fmla="*/ 213 h 213"/>
                  <a:gd name="T14" fmla="*/ 32 w 85"/>
                  <a:gd name="T15" fmla="*/ 203 h 213"/>
                  <a:gd name="T16" fmla="*/ 32 w 85"/>
                  <a:gd name="T17" fmla="*/ 107 h 213"/>
                  <a:gd name="T18" fmla="*/ 53 w 85"/>
                  <a:gd name="T19" fmla="*/ 107 h 213"/>
                  <a:gd name="T20" fmla="*/ 53 w 85"/>
                  <a:gd name="T21" fmla="*/ 203 h 213"/>
                  <a:gd name="T22" fmla="*/ 64 w 85"/>
                  <a:gd name="T23" fmla="*/ 213 h 213"/>
                  <a:gd name="T24" fmla="*/ 74 w 85"/>
                  <a:gd name="T25" fmla="*/ 203 h 213"/>
                  <a:gd name="T26" fmla="*/ 74 w 85"/>
                  <a:gd name="T27" fmla="*/ 107 h 213"/>
                  <a:gd name="T28" fmla="*/ 85 w 85"/>
                  <a:gd name="T29" fmla="*/ 96 h 213"/>
                  <a:gd name="T30" fmla="*/ 85 w 85"/>
                  <a:gd name="T31" fmla="*/ 11 h 213"/>
                  <a:gd name="T32" fmla="*/ 74 w 85"/>
                  <a:gd name="T33" fmla="*/ 0 h 213"/>
                  <a:gd name="T34" fmla="*/ 21 w 85"/>
                  <a:gd name="T35" fmla="*/ 21 h 213"/>
                  <a:gd name="T36" fmla="*/ 64 w 85"/>
                  <a:gd name="T37" fmla="*/ 21 h 213"/>
                  <a:gd name="T38" fmla="*/ 64 w 85"/>
                  <a:gd name="T39" fmla="*/ 85 h 213"/>
                  <a:gd name="T40" fmla="*/ 21 w 85"/>
                  <a:gd name="T41" fmla="*/ 85 h 213"/>
                  <a:gd name="T42" fmla="*/ 21 w 85"/>
                  <a:gd name="T43"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213">
                    <a:moveTo>
                      <a:pt x="74" y="0"/>
                    </a:moveTo>
                    <a:cubicBezTo>
                      <a:pt x="10" y="0"/>
                      <a:pt x="10" y="0"/>
                      <a:pt x="10" y="0"/>
                    </a:cubicBezTo>
                    <a:cubicBezTo>
                      <a:pt x="4" y="0"/>
                      <a:pt x="0" y="5"/>
                      <a:pt x="0" y="11"/>
                    </a:cubicBezTo>
                    <a:cubicBezTo>
                      <a:pt x="0" y="96"/>
                      <a:pt x="0" y="96"/>
                      <a:pt x="0" y="96"/>
                    </a:cubicBezTo>
                    <a:cubicBezTo>
                      <a:pt x="0" y="102"/>
                      <a:pt x="4" y="107"/>
                      <a:pt x="10" y="107"/>
                    </a:cubicBezTo>
                    <a:cubicBezTo>
                      <a:pt x="10" y="203"/>
                      <a:pt x="10" y="203"/>
                      <a:pt x="10" y="203"/>
                    </a:cubicBezTo>
                    <a:cubicBezTo>
                      <a:pt x="10" y="209"/>
                      <a:pt x="15" y="213"/>
                      <a:pt x="21" y="213"/>
                    </a:cubicBezTo>
                    <a:cubicBezTo>
                      <a:pt x="27" y="213"/>
                      <a:pt x="32" y="209"/>
                      <a:pt x="32" y="203"/>
                    </a:cubicBezTo>
                    <a:cubicBezTo>
                      <a:pt x="32" y="107"/>
                      <a:pt x="32" y="107"/>
                      <a:pt x="32" y="107"/>
                    </a:cubicBezTo>
                    <a:cubicBezTo>
                      <a:pt x="53" y="107"/>
                      <a:pt x="53" y="107"/>
                      <a:pt x="53" y="107"/>
                    </a:cubicBezTo>
                    <a:cubicBezTo>
                      <a:pt x="53" y="203"/>
                      <a:pt x="53" y="203"/>
                      <a:pt x="53" y="203"/>
                    </a:cubicBezTo>
                    <a:cubicBezTo>
                      <a:pt x="53" y="209"/>
                      <a:pt x="58" y="213"/>
                      <a:pt x="64" y="213"/>
                    </a:cubicBezTo>
                    <a:cubicBezTo>
                      <a:pt x="70" y="213"/>
                      <a:pt x="74" y="209"/>
                      <a:pt x="74" y="203"/>
                    </a:cubicBezTo>
                    <a:cubicBezTo>
                      <a:pt x="74" y="107"/>
                      <a:pt x="74" y="107"/>
                      <a:pt x="74" y="107"/>
                    </a:cubicBezTo>
                    <a:cubicBezTo>
                      <a:pt x="80" y="107"/>
                      <a:pt x="85" y="102"/>
                      <a:pt x="85" y="96"/>
                    </a:cubicBezTo>
                    <a:cubicBezTo>
                      <a:pt x="85" y="11"/>
                      <a:pt x="85" y="11"/>
                      <a:pt x="85" y="11"/>
                    </a:cubicBezTo>
                    <a:cubicBezTo>
                      <a:pt x="85" y="5"/>
                      <a:pt x="80" y="0"/>
                      <a:pt x="74" y="0"/>
                    </a:cubicBezTo>
                    <a:close/>
                    <a:moveTo>
                      <a:pt x="21" y="21"/>
                    </a:moveTo>
                    <a:cubicBezTo>
                      <a:pt x="64" y="21"/>
                      <a:pt x="64" y="21"/>
                      <a:pt x="64" y="21"/>
                    </a:cubicBezTo>
                    <a:cubicBezTo>
                      <a:pt x="64" y="85"/>
                      <a:pt x="64" y="85"/>
                      <a:pt x="64" y="85"/>
                    </a:cubicBezTo>
                    <a:cubicBezTo>
                      <a:pt x="21" y="85"/>
                      <a:pt x="21" y="85"/>
                      <a:pt x="21" y="85"/>
                    </a:cubicBezTo>
                    <a:lnTo>
                      <a:pt x="21" y="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marL="0" marR="0" lvl="0" indent="0" defTabSz="906240" eaLnBrk="1" fontAlgn="auto" latinLnBrk="0" hangingPunct="1">
                  <a:lnSpc>
                    <a:spcPct val="100000"/>
                  </a:lnSpc>
                  <a:spcBef>
                    <a:spcPts val="0"/>
                  </a:spcBef>
                  <a:spcAft>
                    <a:spcPts val="0"/>
                  </a:spcAft>
                  <a:buClrTx/>
                  <a:buSzTx/>
                  <a:buFontTx/>
                  <a:buNone/>
                  <a:tabLst/>
                  <a:defRPr/>
                </a:pPr>
                <a:endParaRPr kumimoji="0" lang="en-GB" sz="1784" b="0" i="0" u="none" strike="noStrike" kern="0" cap="none" spc="0" normalizeH="0" baseline="0" noProof="0" dirty="0">
                  <a:ln>
                    <a:noFill/>
                  </a:ln>
                  <a:solidFill>
                    <a:srgbClr val="002040"/>
                  </a:solidFill>
                  <a:effectLst/>
                  <a:uLnTx/>
                  <a:uFillTx/>
                  <a:latin typeface="EYInterstate" panose="02000503020000020004" pitchFamily="2" charset="0"/>
                </a:endParaRPr>
              </a:p>
            </p:txBody>
          </p:sp>
          <p:sp>
            <p:nvSpPr>
              <p:cNvPr id="358" name="Freeform 801"/>
              <p:cNvSpPr>
                <a:spLocks noEditPoints="1"/>
              </p:cNvSpPr>
              <p:nvPr/>
            </p:nvSpPr>
            <p:spPr bwMode="auto">
              <a:xfrm>
                <a:off x="7580" y="3073"/>
                <a:ext cx="43" cy="4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2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5" y="0"/>
                      <a:pt x="0" y="14"/>
                      <a:pt x="0" y="32"/>
                    </a:cubicBezTo>
                    <a:cubicBezTo>
                      <a:pt x="0" y="49"/>
                      <a:pt x="15" y="64"/>
                      <a:pt x="32" y="64"/>
                    </a:cubicBezTo>
                    <a:close/>
                    <a:moveTo>
                      <a:pt x="32" y="21"/>
                    </a:moveTo>
                    <a:cubicBezTo>
                      <a:pt x="38" y="21"/>
                      <a:pt x="43" y="26"/>
                      <a:pt x="43" y="32"/>
                    </a:cubicBezTo>
                    <a:cubicBezTo>
                      <a:pt x="43" y="38"/>
                      <a:pt x="38" y="42"/>
                      <a:pt x="32" y="42"/>
                    </a:cubicBezTo>
                    <a:cubicBezTo>
                      <a:pt x="26" y="42"/>
                      <a:pt x="22" y="38"/>
                      <a:pt x="22" y="32"/>
                    </a:cubicBezTo>
                    <a:cubicBezTo>
                      <a:pt x="22" y="26"/>
                      <a:pt x="26" y="21"/>
                      <a:pt x="32"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marL="0" marR="0" lvl="0" indent="0" defTabSz="906240" eaLnBrk="1" fontAlgn="auto" latinLnBrk="0" hangingPunct="1">
                  <a:lnSpc>
                    <a:spcPct val="100000"/>
                  </a:lnSpc>
                  <a:spcBef>
                    <a:spcPts val="0"/>
                  </a:spcBef>
                  <a:spcAft>
                    <a:spcPts val="0"/>
                  </a:spcAft>
                  <a:buClrTx/>
                  <a:buSzTx/>
                  <a:buFontTx/>
                  <a:buNone/>
                  <a:tabLst/>
                  <a:defRPr/>
                </a:pPr>
                <a:endParaRPr kumimoji="0" lang="en-GB" sz="1784" b="0" i="0" u="none" strike="noStrike" kern="0" cap="none" spc="0" normalizeH="0" baseline="0" noProof="0" dirty="0">
                  <a:ln>
                    <a:noFill/>
                  </a:ln>
                  <a:solidFill>
                    <a:srgbClr val="002040"/>
                  </a:solidFill>
                  <a:effectLst/>
                  <a:uLnTx/>
                  <a:uFillTx/>
                  <a:latin typeface="EYInterstate" panose="02000503020000020004" pitchFamily="2" charset="0"/>
                </a:endParaRPr>
              </a:p>
            </p:txBody>
          </p:sp>
          <p:sp>
            <p:nvSpPr>
              <p:cNvPr id="359" name="Freeform 802"/>
              <p:cNvSpPr>
                <a:spLocks noEditPoints="1"/>
              </p:cNvSpPr>
              <p:nvPr/>
            </p:nvSpPr>
            <p:spPr bwMode="auto">
              <a:xfrm>
                <a:off x="7361" y="3009"/>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marL="0" marR="0" lvl="0" indent="0" defTabSz="906240" eaLnBrk="1" fontAlgn="auto" latinLnBrk="0" hangingPunct="1">
                  <a:lnSpc>
                    <a:spcPct val="100000"/>
                  </a:lnSpc>
                  <a:spcBef>
                    <a:spcPts val="0"/>
                  </a:spcBef>
                  <a:spcAft>
                    <a:spcPts val="0"/>
                  </a:spcAft>
                  <a:buClrTx/>
                  <a:buSzTx/>
                  <a:buFontTx/>
                  <a:buNone/>
                  <a:tabLst/>
                  <a:defRPr/>
                </a:pPr>
                <a:endParaRPr kumimoji="0" lang="en-GB" sz="1784" b="0" i="0" u="none" strike="noStrike" kern="0" cap="none" spc="0" normalizeH="0" baseline="0" noProof="0" dirty="0">
                  <a:ln>
                    <a:noFill/>
                  </a:ln>
                  <a:solidFill>
                    <a:srgbClr val="002040"/>
                  </a:solidFill>
                  <a:effectLst/>
                  <a:uLnTx/>
                  <a:uFillTx/>
                  <a:latin typeface="EYInterstate" panose="02000503020000020004" pitchFamily="2" charset="0"/>
                </a:endParaRPr>
              </a:p>
            </p:txBody>
          </p:sp>
        </p:grpSp>
        <p:cxnSp>
          <p:nvCxnSpPr>
            <p:cNvPr id="306" name="Straight Arrow Connector 305"/>
            <p:cNvCxnSpPr/>
            <p:nvPr/>
          </p:nvCxnSpPr>
          <p:spPr>
            <a:xfrm flipH="1" flipV="1">
              <a:off x="4011285" y="4028077"/>
              <a:ext cx="2384" cy="803707"/>
            </a:xfrm>
            <a:prstGeom prst="straightConnector1">
              <a:avLst/>
            </a:prstGeom>
            <a:noFill/>
            <a:ln w="12700" cap="flat" cmpd="sng" algn="ctr">
              <a:solidFill>
                <a:srgbClr val="002040"/>
              </a:solidFill>
              <a:prstDash val="solid"/>
              <a:headEnd type="oval" w="med" len="med"/>
              <a:tailEnd type="oval" w="med" len="med"/>
            </a:ln>
            <a:effectLst/>
          </p:spPr>
        </p:cxnSp>
        <p:sp>
          <p:nvSpPr>
            <p:cNvPr id="307" name="Flowchart: Connector 306"/>
            <p:cNvSpPr>
              <a:spLocks noChangeAspect="1"/>
            </p:cNvSpPr>
            <p:nvPr/>
          </p:nvSpPr>
          <p:spPr>
            <a:xfrm>
              <a:off x="4338237" y="3107263"/>
              <a:ext cx="434294" cy="434294"/>
            </a:xfrm>
            <a:prstGeom prst="flowChartConnector">
              <a:avLst/>
            </a:prstGeom>
            <a:solidFill>
              <a:srgbClr val="BECBD0"/>
            </a:solidFill>
            <a:ln w="9525" cap="flat" cmpd="sng" algn="ctr">
              <a:noFill/>
              <a:prstDash val="solid"/>
            </a:ln>
            <a:effectLst/>
          </p:spPr>
          <p:txBody>
            <a:bodyPr rot="0" spcFirstLastPara="0" vertOverflow="overflow" horzOverflow="overflow" vert="horz" wrap="square" lIns="90624" tIns="45312" rIns="90624" bIns="45312" numCol="1" spcCol="0" rtlCol="0" fromWordArt="0" anchor="ctr" anchorCtr="0" forceAA="0" compatLnSpc="1">
              <a:prstTxWarp prst="textNoShape">
                <a:avLst/>
              </a:prstTxWarp>
              <a:noAutofit/>
            </a:bodyPr>
            <a:lstStyle/>
            <a:p>
              <a:pPr marL="0" marR="0" lvl="0" indent="0" algn="ctr" defTabSz="906240" eaLnBrk="1" fontAlgn="auto" latinLnBrk="0" hangingPunct="1">
                <a:lnSpc>
                  <a:spcPct val="100000"/>
                </a:lnSpc>
                <a:spcBef>
                  <a:spcPts val="0"/>
                </a:spcBef>
                <a:spcAft>
                  <a:spcPts val="0"/>
                </a:spcAft>
                <a:buClrTx/>
                <a:buSzTx/>
                <a:buFontTx/>
                <a:buNone/>
                <a:tabLst/>
                <a:defRPr/>
              </a:pPr>
              <a:endParaRPr kumimoji="0" lang="en-US" sz="991" b="0" i="0" u="none" strike="noStrike" kern="0" cap="none" spc="0" normalizeH="0" baseline="0" noProof="0" dirty="0">
                <a:ln>
                  <a:noFill/>
                </a:ln>
                <a:solidFill>
                  <a:srgbClr val="D0DCDF">
                    <a:lumMod val="10000"/>
                  </a:srgbClr>
                </a:solidFill>
                <a:effectLst/>
                <a:uLnTx/>
                <a:uFillTx/>
                <a:latin typeface="EYInterstate" panose="02000503020000020004" pitchFamily="2" charset="0"/>
                <a:ea typeface="+mn-ea"/>
                <a:cs typeface="+mn-cs"/>
              </a:endParaRPr>
            </a:p>
          </p:txBody>
        </p:sp>
        <p:cxnSp>
          <p:nvCxnSpPr>
            <p:cNvPr id="308" name="Straight Arrow Connector 307"/>
            <p:cNvCxnSpPr/>
            <p:nvPr/>
          </p:nvCxnSpPr>
          <p:spPr>
            <a:xfrm flipH="1">
              <a:off x="4553506" y="2677735"/>
              <a:ext cx="1" cy="409633"/>
            </a:xfrm>
            <a:prstGeom prst="straightConnector1">
              <a:avLst/>
            </a:prstGeom>
            <a:noFill/>
            <a:ln w="12700" cap="flat" cmpd="sng" algn="ctr">
              <a:solidFill>
                <a:srgbClr val="002040"/>
              </a:solidFill>
              <a:prstDash val="solid"/>
              <a:headEnd type="oval" w="med" len="med"/>
              <a:tailEnd type="oval" w="med" len="med"/>
            </a:ln>
            <a:effectLst/>
          </p:spPr>
        </p:cxnSp>
        <p:grpSp>
          <p:nvGrpSpPr>
            <p:cNvPr id="309" name="Group 387"/>
            <p:cNvGrpSpPr>
              <a:grpSpLocks noChangeAspect="1"/>
            </p:cNvGrpSpPr>
            <p:nvPr/>
          </p:nvGrpSpPr>
          <p:grpSpPr bwMode="auto">
            <a:xfrm>
              <a:off x="4369244" y="3139573"/>
              <a:ext cx="365728" cy="365728"/>
              <a:chOff x="7355" y="1558"/>
              <a:chExt cx="340" cy="340"/>
            </a:xfrm>
            <a:solidFill>
              <a:srgbClr val="002040"/>
            </a:solidFill>
            <a:effectLst/>
          </p:grpSpPr>
          <p:sp>
            <p:nvSpPr>
              <p:cNvPr id="351" name="Freeform 388"/>
              <p:cNvSpPr>
                <a:spLocks noEditPoints="1"/>
              </p:cNvSpPr>
              <p:nvPr/>
            </p:nvSpPr>
            <p:spPr bwMode="auto">
              <a:xfrm>
                <a:off x="7355" y="1558"/>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marL="0" marR="0" lvl="0" indent="0" defTabSz="906240" eaLnBrk="1" fontAlgn="auto" latinLnBrk="0" hangingPunct="1">
                  <a:lnSpc>
                    <a:spcPct val="100000"/>
                  </a:lnSpc>
                  <a:spcBef>
                    <a:spcPts val="0"/>
                  </a:spcBef>
                  <a:spcAft>
                    <a:spcPts val="0"/>
                  </a:spcAft>
                  <a:buClrTx/>
                  <a:buSzTx/>
                  <a:buFontTx/>
                  <a:buNone/>
                  <a:tabLst/>
                  <a:defRPr/>
                </a:pPr>
                <a:endParaRPr kumimoji="0" lang="en-GB" sz="1784" b="0" i="0" u="none" strike="noStrike" kern="0" cap="none" spc="0" normalizeH="0" baseline="0" noProof="0" dirty="0">
                  <a:ln>
                    <a:noFill/>
                  </a:ln>
                  <a:solidFill>
                    <a:srgbClr val="002040"/>
                  </a:solidFill>
                  <a:effectLst/>
                  <a:uLnTx/>
                  <a:uFillTx/>
                  <a:latin typeface="EYInterstate" panose="02000503020000020004" pitchFamily="2" charset="0"/>
                </a:endParaRPr>
              </a:p>
            </p:txBody>
          </p:sp>
          <p:sp>
            <p:nvSpPr>
              <p:cNvPr id="352" name="Freeform 389"/>
              <p:cNvSpPr>
                <a:spLocks noEditPoints="1"/>
              </p:cNvSpPr>
              <p:nvPr/>
            </p:nvSpPr>
            <p:spPr bwMode="auto">
              <a:xfrm>
                <a:off x="7418" y="1664"/>
                <a:ext cx="213" cy="149"/>
              </a:xfrm>
              <a:custGeom>
                <a:avLst/>
                <a:gdLst>
                  <a:gd name="T0" fmla="*/ 321 w 321"/>
                  <a:gd name="T1" fmla="*/ 160 h 224"/>
                  <a:gd name="T2" fmla="*/ 129 w 321"/>
                  <a:gd name="T3" fmla="*/ 170 h 224"/>
                  <a:gd name="T4" fmla="*/ 129 w 321"/>
                  <a:gd name="T5" fmla="*/ 149 h 224"/>
                  <a:gd name="T6" fmla="*/ 299 w 321"/>
                  <a:gd name="T7" fmla="*/ 21 h 224"/>
                  <a:gd name="T8" fmla="*/ 75 w 321"/>
                  <a:gd name="T9" fmla="*/ 32 h 224"/>
                  <a:gd name="T10" fmla="*/ 54 w 321"/>
                  <a:gd name="T11" fmla="*/ 32 h 224"/>
                  <a:gd name="T12" fmla="*/ 65 w 321"/>
                  <a:gd name="T13" fmla="*/ 0 h 224"/>
                  <a:gd name="T14" fmla="*/ 321 w 321"/>
                  <a:gd name="T15" fmla="*/ 10 h 224"/>
                  <a:gd name="T16" fmla="*/ 90 w 321"/>
                  <a:gd name="T17" fmla="*/ 193 h 224"/>
                  <a:gd name="T18" fmla="*/ 101 w 321"/>
                  <a:gd name="T19" fmla="*/ 136 h 224"/>
                  <a:gd name="T20" fmla="*/ 54 w 321"/>
                  <a:gd name="T21" fmla="*/ 58 h 224"/>
                  <a:gd name="T22" fmla="*/ 54 w 321"/>
                  <a:gd name="T23" fmla="*/ 58 h 224"/>
                  <a:gd name="T24" fmla="*/ 54 w 321"/>
                  <a:gd name="T25" fmla="*/ 58 h 224"/>
                  <a:gd name="T26" fmla="*/ 6 w 321"/>
                  <a:gd name="T27" fmla="*/ 136 h 224"/>
                  <a:gd name="T28" fmla="*/ 18 w 321"/>
                  <a:gd name="T29" fmla="*/ 192 h 224"/>
                  <a:gd name="T30" fmla="*/ 22 w 321"/>
                  <a:gd name="T31" fmla="*/ 213 h 224"/>
                  <a:gd name="T32" fmla="*/ 42 w 321"/>
                  <a:gd name="T33" fmla="*/ 190 h 224"/>
                  <a:gd name="T34" fmla="*/ 27 w 321"/>
                  <a:gd name="T35" fmla="*/ 131 h 224"/>
                  <a:gd name="T36" fmla="*/ 54 w 321"/>
                  <a:gd name="T37" fmla="*/ 80 h 224"/>
                  <a:gd name="T38" fmla="*/ 54 w 321"/>
                  <a:gd name="T39" fmla="*/ 80 h 224"/>
                  <a:gd name="T40" fmla="*/ 81 w 321"/>
                  <a:gd name="T41" fmla="*/ 131 h 224"/>
                  <a:gd name="T42" fmla="*/ 65 w 321"/>
                  <a:gd name="T43" fmla="*/ 190 h 224"/>
                  <a:gd name="T44" fmla="*/ 99 w 321"/>
                  <a:gd name="T45" fmla="*/ 216 h 224"/>
                  <a:gd name="T46" fmla="*/ 128 w 321"/>
                  <a:gd name="T47" fmla="*/ 224 h 224"/>
                  <a:gd name="T48" fmla="*/ 135 w 321"/>
                  <a:gd name="T49" fmla="*/ 206 h 224"/>
                  <a:gd name="T50" fmla="*/ 139 w 321"/>
                  <a:gd name="T51" fmla="*/ 74 h 224"/>
                  <a:gd name="T52" fmla="*/ 278 w 321"/>
                  <a:gd name="T53" fmla="*/ 64 h 224"/>
                  <a:gd name="T54" fmla="*/ 139 w 321"/>
                  <a:gd name="T55" fmla="*/ 53 h 224"/>
                  <a:gd name="T56" fmla="*/ 139 w 321"/>
                  <a:gd name="T57" fmla="*/ 74 h 224"/>
                  <a:gd name="T58" fmla="*/ 267 w 321"/>
                  <a:gd name="T59" fmla="*/ 117 h 224"/>
                  <a:gd name="T60" fmla="*/ 267 w 321"/>
                  <a:gd name="T61" fmla="*/ 96 h 224"/>
                  <a:gd name="T62" fmla="*/ 129 w 321"/>
                  <a:gd name="T63" fmla="*/ 10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1" h="224">
                    <a:moveTo>
                      <a:pt x="321" y="10"/>
                    </a:moveTo>
                    <a:cubicBezTo>
                      <a:pt x="321" y="160"/>
                      <a:pt x="321" y="160"/>
                      <a:pt x="321" y="160"/>
                    </a:cubicBezTo>
                    <a:cubicBezTo>
                      <a:pt x="321" y="166"/>
                      <a:pt x="316" y="170"/>
                      <a:pt x="310" y="170"/>
                    </a:cubicBezTo>
                    <a:cubicBezTo>
                      <a:pt x="129" y="170"/>
                      <a:pt x="129" y="170"/>
                      <a:pt x="129" y="170"/>
                    </a:cubicBezTo>
                    <a:cubicBezTo>
                      <a:pt x="123" y="170"/>
                      <a:pt x="118" y="166"/>
                      <a:pt x="118" y="160"/>
                    </a:cubicBezTo>
                    <a:cubicBezTo>
                      <a:pt x="118" y="154"/>
                      <a:pt x="123" y="149"/>
                      <a:pt x="129" y="149"/>
                    </a:cubicBezTo>
                    <a:cubicBezTo>
                      <a:pt x="299" y="149"/>
                      <a:pt x="299" y="149"/>
                      <a:pt x="299" y="149"/>
                    </a:cubicBezTo>
                    <a:cubicBezTo>
                      <a:pt x="299" y="21"/>
                      <a:pt x="299" y="21"/>
                      <a:pt x="299" y="21"/>
                    </a:cubicBezTo>
                    <a:cubicBezTo>
                      <a:pt x="75" y="21"/>
                      <a:pt x="75" y="21"/>
                      <a:pt x="75" y="21"/>
                    </a:cubicBezTo>
                    <a:cubicBezTo>
                      <a:pt x="75" y="32"/>
                      <a:pt x="75" y="32"/>
                      <a:pt x="75" y="32"/>
                    </a:cubicBezTo>
                    <a:cubicBezTo>
                      <a:pt x="75" y="38"/>
                      <a:pt x="71" y="42"/>
                      <a:pt x="65" y="42"/>
                    </a:cubicBezTo>
                    <a:cubicBezTo>
                      <a:pt x="59" y="42"/>
                      <a:pt x="54" y="38"/>
                      <a:pt x="54" y="32"/>
                    </a:cubicBezTo>
                    <a:cubicBezTo>
                      <a:pt x="54" y="10"/>
                      <a:pt x="54" y="10"/>
                      <a:pt x="54" y="10"/>
                    </a:cubicBezTo>
                    <a:cubicBezTo>
                      <a:pt x="54" y="4"/>
                      <a:pt x="59" y="0"/>
                      <a:pt x="65" y="0"/>
                    </a:cubicBezTo>
                    <a:cubicBezTo>
                      <a:pt x="310" y="0"/>
                      <a:pt x="310" y="0"/>
                      <a:pt x="310" y="0"/>
                    </a:cubicBezTo>
                    <a:cubicBezTo>
                      <a:pt x="316" y="0"/>
                      <a:pt x="321" y="4"/>
                      <a:pt x="321" y="10"/>
                    </a:cubicBezTo>
                    <a:close/>
                    <a:moveTo>
                      <a:pt x="103" y="195"/>
                    </a:moveTo>
                    <a:cubicBezTo>
                      <a:pt x="98" y="194"/>
                      <a:pt x="92" y="193"/>
                      <a:pt x="90" y="193"/>
                    </a:cubicBezTo>
                    <a:cubicBezTo>
                      <a:pt x="88" y="191"/>
                      <a:pt x="84" y="180"/>
                      <a:pt x="85" y="176"/>
                    </a:cubicBezTo>
                    <a:cubicBezTo>
                      <a:pt x="91" y="166"/>
                      <a:pt x="98" y="150"/>
                      <a:pt x="101" y="136"/>
                    </a:cubicBezTo>
                    <a:cubicBezTo>
                      <a:pt x="108" y="110"/>
                      <a:pt x="105" y="90"/>
                      <a:pt x="94" y="77"/>
                    </a:cubicBezTo>
                    <a:cubicBezTo>
                      <a:pt x="80" y="59"/>
                      <a:pt x="58" y="58"/>
                      <a:pt x="54" y="58"/>
                    </a:cubicBezTo>
                    <a:cubicBezTo>
                      <a:pt x="54" y="58"/>
                      <a:pt x="54" y="58"/>
                      <a:pt x="54" y="58"/>
                    </a:cubicBezTo>
                    <a:cubicBezTo>
                      <a:pt x="54" y="58"/>
                      <a:pt x="54" y="58"/>
                      <a:pt x="54" y="58"/>
                    </a:cubicBezTo>
                    <a:cubicBezTo>
                      <a:pt x="54" y="58"/>
                      <a:pt x="54" y="58"/>
                      <a:pt x="54" y="58"/>
                    </a:cubicBezTo>
                    <a:cubicBezTo>
                      <a:pt x="54" y="58"/>
                      <a:pt x="54" y="58"/>
                      <a:pt x="54" y="58"/>
                    </a:cubicBezTo>
                    <a:cubicBezTo>
                      <a:pt x="51" y="58"/>
                      <a:pt x="28" y="59"/>
                      <a:pt x="14" y="77"/>
                    </a:cubicBezTo>
                    <a:cubicBezTo>
                      <a:pt x="3" y="90"/>
                      <a:pt x="0" y="110"/>
                      <a:pt x="6" y="136"/>
                    </a:cubicBezTo>
                    <a:cubicBezTo>
                      <a:pt x="10" y="150"/>
                      <a:pt x="17" y="166"/>
                      <a:pt x="23" y="176"/>
                    </a:cubicBezTo>
                    <a:cubicBezTo>
                      <a:pt x="24" y="180"/>
                      <a:pt x="20" y="191"/>
                      <a:pt x="18" y="192"/>
                    </a:cubicBezTo>
                    <a:cubicBezTo>
                      <a:pt x="13" y="194"/>
                      <a:pt x="10" y="201"/>
                      <a:pt x="12" y="206"/>
                    </a:cubicBezTo>
                    <a:cubicBezTo>
                      <a:pt x="14" y="210"/>
                      <a:pt x="18" y="213"/>
                      <a:pt x="22" y="213"/>
                    </a:cubicBezTo>
                    <a:cubicBezTo>
                      <a:pt x="23" y="213"/>
                      <a:pt x="25" y="213"/>
                      <a:pt x="26" y="212"/>
                    </a:cubicBezTo>
                    <a:cubicBezTo>
                      <a:pt x="36" y="209"/>
                      <a:pt x="40" y="197"/>
                      <a:pt x="42" y="190"/>
                    </a:cubicBezTo>
                    <a:cubicBezTo>
                      <a:pt x="44" y="184"/>
                      <a:pt x="47" y="172"/>
                      <a:pt x="41" y="164"/>
                    </a:cubicBezTo>
                    <a:cubicBezTo>
                      <a:pt x="36" y="157"/>
                      <a:pt x="30" y="142"/>
                      <a:pt x="27" y="131"/>
                    </a:cubicBezTo>
                    <a:cubicBezTo>
                      <a:pt x="23" y="112"/>
                      <a:pt x="24" y="99"/>
                      <a:pt x="30" y="90"/>
                    </a:cubicBezTo>
                    <a:cubicBezTo>
                      <a:pt x="39" y="80"/>
                      <a:pt x="53" y="80"/>
                      <a:pt x="54" y="80"/>
                    </a:cubicBezTo>
                    <a:cubicBezTo>
                      <a:pt x="54" y="80"/>
                      <a:pt x="54" y="80"/>
                      <a:pt x="54" y="80"/>
                    </a:cubicBezTo>
                    <a:cubicBezTo>
                      <a:pt x="54" y="80"/>
                      <a:pt x="54" y="80"/>
                      <a:pt x="54" y="80"/>
                    </a:cubicBezTo>
                    <a:cubicBezTo>
                      <a:pt x="54" y="80"/>
                      <a:pt x="69" y="80"/>
                      <a:pt x="77" y="90"/>
                    </a:cubicBezTo>
                    <a:cubicBezTo>
                      <a:pt x="84" y="98"/>
                      <a:pt x="85" y="112"/>
                      <a:pt x="81" y="131"/>
                    </a:cubicBezTo>
                    <a:cubicBezTo>
                      <a:pt x="78" y="142"/>
                      <a:pt x="72" y="157"/>
                      <a:pt x="66" y="164"/>
                    </a:cubicBezTo>
                    <a:cubicBezTo>
                      <a:pt x="61" y="172"/>
                      <a:pt x="64" y="183"/>
                      <a:pt x="65" y="190"/>
                    </a:cubicBezTo>
                    <a:cubicBezTo>
                      <a:pt x="67" y="197"/>
                      <a:pt x="72" y="209"/>
                      <a:pt x="82" y="212"/>
                    </a:cubicBezTo>
                    <a:cubicBezTo>
                      <a:pt x="86" y="214"/>
                      <a:pt x="92" y="215"/>
                      <a:pt x="99" y="216"/>
                    </a:cubicBezTo>
                    <a:cubicBezTo>
                      <a:pt x="105" y="217"/>
                      <a:pt x="118" y="219"/>
                      <a:pt x="121" y="222"/>
                    </a:cubicBezTo>
                    <a:cubicBezTo>
                      <a:pt x="123" y="223"/>
                      <a:pt x="126" y="224"/>
                      <a:pt x="128" y="224"/>
                    </a:cubicBezTo>
                    <a:cubicBezTo>
                      <a:pt x="131" y="224"/>
                      <a:pt x="134" y="223"/>
                      <a:pt x="136" y="221"/>
                    </a:cubicBezTo>
                    <a:cubicBezTo>
                      <a:pt x="140" y="216"/>
                      <a:pt x="140" y="210"/>
                      <a:pt x="135" y="206"/>
                    </a:cubicBezTo>
                    <a:cubicBezTo>
                      <a:pt x="128" y="199"/>
                      <a:pt x="115" y="197"/>
                      <a:pt x="103" y="195"/>
                    </a:cubicBezTo>
                    <a:close/>
                    <a:moveTo>
                      <a:pt x="139" y="74"/>
                    </a:moveTo>
                    <a:cubicBezTo>
                      <a:pt x="267" y="74"/>
                      <a:pt x="267" y="74"/>
                      <a:pt x="267" y="74"/>
                    </a:cubicBezTo>
                    <a:cubicBezTo>
                      <a:pt x="273" y="74"/>
                      <a:pt x="278" y="70"/>
                      <a:pt x="278" y="64"/>
                    </a:cubicBezTo>
                    <a:cubicBezTo>
                      <a:pt x="278" y="58"/>
                      <a:pt x="273" y="53"/>
                      <a:pt x="267" y="53"/>
                    </a:cubicBezTo>
                    <a:cubicBezTo>
                      <a:pt x="139" y="53"/>
                      <a:pt x="139" y="53"/>
                      <a:pt x="139" y="53"/>
                    </a:cubicBezTo>
                    <a:cubicBezTo>
                      <a:pt x="133" y="53"/>
                      <a:pt x="129" y="58"/>
                      <a:pt x="129" y="64"/>
                    </a:cubicBezTo>
                    <a:cubicBezTo>
                      <a:pt x="129" y="70"/>
                      <a:pt x="133" y="74"/>
                      <a:pt x="139" y="74"/>
                    </a:cubicBezTo>
                    <a:close/>
                    <a:moveTo>
                      <a:pt x="139" y="117"/>
                    </a:moveTo>
                    <a:cubicBezTo>
                      <a:pt x="267" y="117"/>
                      <a:pt x="267" y="117"/>
                      <a:pt x="267" y="117"/>
                    </a:cubicBezTo>
                    <a:cubicBezTo>
                      <a:pt x="273" y="117"/>
                      <a:pt x="278" y="112"/>
                      <a:pt x="278" y="106"/>
                    </a:cubicBezTo>
                    <a:cubicBezTo>
                      <a:pt x="278" y="100"/>
                      <a:pt x="273" y="96"/>
                      <a:pt x="267" y="96"/>
                    </a:cubicBezTo>
                    <a:cubicBezTo>
                      <a:pt x="139" y="96"/>
                      <a:pt x="139" y="96"/>
                      <a:pt x="139" y="96"/>
                    </a:cubicBezTo>
                    <a:cubicBezTo>
                      <a:pt x="133" y="96"/>
                      <a:pt x="129" y="100"/>
                      <a:pt x="129" y="106"/>
                    </a:cubicBezTo>
                    <a:cubicBezTo>
                      <a:pt x="129" y="112"/>
                      <a:pt x="133" y="117"/>
                      <a:pt x="139" y="11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marL="0" marR="0" lvl="0" indent="0" defTabSz="906240" eaLnBrk="1" fontAlgn="auto" latinLnBrk="0" hangingPunct="1">
                  <a:lnSpc>
                    <a:spcPct val="100000"/>
                  </a:lnSpc>
                  <a:spcBef>
                    <a:spcPts val="0"/>
                  </a:spcBef>
                  <a:spcAft>
                    <a:spcPts val="0"/>
                  </a:spcAft>
                  <a:buClrTx/>
                  <a:buSzTx/>
                  <a:buFontTx/>
                  <a:buNone/>
                  <a:tabLst/>
                  <a:defRPr/>
                </a:pPr>
                <a:endParaRPr kumimoji="0" lang="en-GB" sz="1784" b="0" i="0" u="none" strike="noStrike" kern="0" cap="none" spc="0" normalizeH="0" baseline="0" noProof="0" dirty="0">
                  <a:ln>
                    <a:noFill/>
                  </a:ln>
                  <a:solidFill>
                    <a:srgbClr val="002040"/>
                  </a:solidFill>
                  <a:effectLst/>
                  <a:uLnTx/>
                  <a:uFillTx/>
                  <a:latin typeface="EYInterstate" panose="02000503020000020004" pitchFamily="2" charset="0"/>
                </a:endParaRPr>
              </a:p>
            </p:txBody>
          </p:sp>
        </p:grpSp>
        <p:sp>
          <p:nvSpPr>
            <p:cNvPr id="310" name="TextBox 309"/>
            <p:cNvSpPr txBox="1"/>
            <p:nvPr/>
          </p:nvSpPr>
          <p:spPr>
            <a:xfrm>
              <a:off x="3757923" y="2081863"/>
              <a:ext cx="1605548" cy="600164"/>
            </a:xfrm>
            <a:prstGeom prst="rect">
              <a:avLst/>
            </a:prstGeom>
            <a:noFill/>
          </p:spPr>
          <p:txBody>
            <a:bodyPr wrap="square" rtlCol="0">
              <a:spAutoFit/>
            </a:bodyPr>
            <a:lstStyle/>
            <a:p>
              <a:pPr marL="0" marR="0" lvl="0" indent="0" algn="ctr" defTabSz="906240" eaLnBrk="1" fontAlgn="auto" latinLnBrk="0" hangingPunct="1">
                <a:lnSpc>
                  <a:spcPct val="100000"/>
                </a:lnSpc>
                <a:spcBef>
                  <a:spcPts val="0"/>
                </a:spcBef>
                <a:spcAft>
                  <a:spcPts val="0"/>
                </a:spcAft>
                <a:buClrTx/>
                <a:buSzTx/>
                <a:buFontTx/>
                <a:buNone/>
                <a:tabLst/>
                <a:defRPr/>
              </a:pPr>
              <a:r>
                <a:rPr kumimoji="0" lang="fr-CA" sz="1100" b="1" i="0" u="none" strike="noStrike" kern="0" cap="none" spc="0" normalizeH="0" baseline="0" dirty="0">
                  <a:ln>
                    <a:noFill/>
                  </a:ln>
                  <a:solidFill>
                    <a:srgbClr val="000000"/>
                  </a:solidFill>
                  <a:effectLst/>
                  <a:uLnTx/>
                  <a:uFillTx/>
                  <a:latin typeface="EYInterstate" panose="02000503020000020004" pitchFamily="2" charset="0"/>
                </a:rPr>
                <a:t>6. </a:t>
              </a:r>
            </a:p>
            <a:p>
              <a:pPr lvl="0" algn="ctr" defTabSz="906240">
                <a:defRPr/>
              </a:pPr>
              <a:r>
                <a:rPr lang="fr-CA" sz="1100" b="1" kern="0" dirty="0">
                  <a:solidFill>
                    <a:srgbClr val="000000"/>
                  </a:solidFill>
                  <a:latin typeface="EYInterstate" panose="02000503020000020004" pitchFamily="2" charset="0"/>
                </a:rPr>
                <a:t>Gérer</a:t>
              </a:r>
              <a:r>
                <a:rPr kumimoji="0" lang="fr-CA" sz="1100" b="1" i="0" u="none" strike="noStrike" kern="0" cap="none" spc="0" normalizeH="0" baseline="0" dirty="0">
                  <a:ln>
                    <a:noFill/>
                  </a:ln>
                  <a:solidFill>
                    <a:srgbClr val="000000"/>
                  </a:solidFill>
                  <a:effectLst/>
                  <a:uLnTx/>
                  <a:uFillTx/>
                  <a:latin typeface="EYInterstate" panose="02000503020000020004" pitchFamily="2" charset="0"/>
                </a:rPr>
                <a:t> les avantages sociaux et la pension </a:t>
              </a:r>
            </a:p>
          </p:txBody>
        </p:sp>
        <p:sp>
          <p:nvSpPr>
            <p:cNvPr id="311" name="Flowchart: Connector 310"/>
            <p:cNvSpPr>
              <a:spLocks noChangeAspect="1"/>
            </p:cNvSpPr>
            <p:nvPr/>
          </p:nvSpPr>
          <p:spPr>
            <a:xfrm>
              <a:off x="5983928" y="3512898"/>
              <a:ext cx="434294" cy="434294"/>
            </a:xfrm>
            <a:prstGeom prst="flowChartConnector">
              <a:avLst/>
            </a:prstGeom>
            <a:solidFill>
              <a:srgbClr val="BECBD0"/>
            </a:solidFill>
            <a:ln w="9525" cap="flat" cmpd="sng" algn="ctr">
              <a:noFill/>
              <a:prstDash val="solid"/>
            </a:ln>
            <a:effectLst/>
          </p:spPr>
          <p:txBody>
            <a:bodyPr rot="0" spcFirstLastPara="0" vertOverflow="overflow" horzOverflow="overflow" vert="horz" wrap="square" lIns="90624" tIns="45312" rIns="90624" bIns="45312" numCol="1" spcCol="0" rtlCol="0" fromWordArt="0" anchor="ctr" anchorCtr="0" forceAA="0" compatLnSpc="1">
              <a:prstTxWarp prst="textNoShape">
                <a:avLst/>
              </a:prstTxWarp>
              <a:noAutofit/>
            </a:bodyPr>
            <a:lstStyle/>
            <a:p>
              <a:pPr marL="0" marR="0" lvl="0" indent="0" algn="ctr" defTabSz="906240" eaLnBrk="1" fontAlgn="auto" latinLnBrk="0" hangingPunct="1">
                <a:lnSpc>
                  <a:spcPct val="100000"/>
                </a:lnSpc>
                <a:spcBef>
                  <a:spcPts val="0"/>
                </a:spcBef>
                <a:spcAft>
                  <a:spcPts val="0"/>
                </a:spcAft>
                <a:buClrTx/>
                <a:buSzTx/>
                <a:buFontTx/>
                <a:buNone/>
                <a:tabLst/>
                <a:defRPr/>
              </a:pPr>
              <a:endParaRPr kumimoji="0" lang="en-US" sz="991" b="0" i="0" u="none" strike="noStrike" kern="0" cap="none" spc="0" normalizeH="0" baseline="0" noProof="0" dirty="0">
                <a:ln>
                  <a:noFill/>
                </a:ln>
                <a:solidFill>
                  <a:srgbClr val="D0DCDF">
                    <a:lumMod val="10000"/>
                  </a:srgbClr>
                </a:solidFill>
                <a:effectLst/>
                <a:uLnTx/>
                <a:uFillTx/>
                <a:latin typeface="EYInterstate" panose="02000503020000020004" pitchFamily="2" charset="0"/>
                <a:ea typeface="+mn-ea"/>
                <a:cs typeface="+mn-cs"/>
              </a:endParaRPr>
            </a:p>
          </p:txBody>
        </p:sp>
        <p:cxnSp>
          <p:nvCxnSpPr>
            <p:cNvPr id="312" name="Straight Arrow Connector 311"/>
            <p:cNvCxnSpPr>
              <a:stCxn id="311" idx="0"/>
            </p:cNvCxnSpPr>
            <p:nvPr/>
          </p:nvCxnSpPr>
          <p:spPr>
            <a:xfrm flipH="1" flipV="1">
              <a:off x="6197553" y="2684150"/>
              <a:ext cx="3522" cy="828748"/>
            </a:xfrm>
            <a:prstGeom prst="straightConnector1">
              <a:avLst/>
            </a:prstGeom>
            <a:noFill/>
            <a:ln w="12700" cap="flat" cmpd="sng" algn="ctr">
              <a:solidFill>
                <a:srgbClr val="002040"/>
              </a:solidFill>
              <a:prstDash val="solid"/>
              <a:headEnd type="oval" w="med" len="med"/>
              <a:tailEnd type="oval" w="med" len="med"/>
            </a:ln>
            <a:effectLst/>
          </p:spPr>
        </p:cxnSp>
        <p:grpSp>
          <p:nvGrpSpPr>
            <p:cNvPr id="313" name="Group 763"/>
            <p:cNvGrpSpPr>
              <a:grpSpLocks noChangeAspect="1"/>
            </p:cNvGrpSpPr>
            <p:nvPr/>
          </p:nvGrpSpPr>
          <p:grpSpPr bwMode="auto">
            <a:xfrm>
              <a:off x="6015584" y="3547695"/>
              <a:ext cx="365770" cy="364698"/>
              <a:chOff x="3203" y="3365"/>
              <a:chExt cx="341" cy="340"/>
            </a:xfrm>
            <a:solidFill>
              <a:srgbClr val="002040"/>
            </a:solidFill>
          </p:grpSpPr>
          <p:sp>
            <p:nvSpPr>
              <p:cNvPr id="349" name="Freeform 764"/>
              <p:cNvSpPr>
                <a:spLocks noEditPoints="1"/>
              </p:cNvSpPr>
              <p:nvPr/>
            </p:nvSpPr>
            <p:spPr bwMode="auto">
              <a:xfrm>
                <a:off x="3295" y="3429"/>
                <a:ext cx="156" cy="212"/>
              </a:xfrm>
              <a:custGeom>
                <a:avLst/>
                <a:gdLst>
                  <a:gd name="T0" fmla="*/ 11 w 235"/>
                  <a:gd name="T1" fmla="*/ 0 h 320"/>
                  <a:gd name="T2" fmla="*/ 0 w 235"/>
                  <a:gd name="T3" fmla="*/ 309 h 320"/>
                  <a:gd name="T4" fmla="*/ 224 w 235"/>
                  <a:gd name="T5" fmla="*/ 320 h 320"/>
                  <a:gd name="T6" fmla="*/ 235 w 235"/>
                  <a:gd name="T7" fmla="*/ 10 h 320"/>
                  <a:gd name="T8" fmla="*/ 214 w 235"/>
                  <a:gd name="T9" fmla="*/ 298 h 320"/>
                  <a:gd name="T10" fmla="*/ 22 w 235"/>
                  <a:gd name="T11" fmla="*/ 21 h 320"/>
                  <a:gd name="T12" fmla="*/ 214 w 235"/>
                  <a:gd name="T13" fmla="*/ 298 h 320"/>
                  <a:gd name="T14" fmla="*/ 182 w 235"/>
                  <a:gd name="T15" fmla="*/ 106 h 320"/>
                  <a:gd name="T16" fmla="*/ 192 w 235"/>
                  <a:gd name="T17" fmla="*/ 53 h 320"/>
                  <a:gd name="T18" fmla="*/ 54 w 235"/>
                  <a:gd name="T19" fmla="*/ 42 h 320"/>
                  <a:gd name="T20" fmla="*/ 43 w 235"/>
                  <a:gd name="T21" fmla="*/ 96 h 320"/>
                  <a:gd name="T22" fmla="*/ 64 w 235"/>
                  <a:gd name="T23" fmla="*/ 64 h 320"/>
                  <a:gd name="T24" fmla="*/ 171 w 235"/>
                  <a:gd name="T25" fmla="*/ 85 h 320"/>
                  <a:gd name="T26" fmla="*/ 64 w 235"/>
                  <a:gd name="T27" fmla="*/ 64 h 320"/>
                  <a:gd name="T28" fmla="*/ 54 w 235"/>
                  <a:gd name="T29" fmla="*/ 128 h 320"/>
                  <a:gd name="T30" fmla="*/ 54 w 235"/>
                  <a:gd name="T31" fmla="*/ 149 h 320"/>
                  <a:gd name="T32" fmla="*/ 107 w 235"/>
                  <a:gd name="T33" fmla="*/ 138 h 320"/>
                  <a:gd name="T34" fmla="*/ 86 w 235"/>
                  <a:gd name="T35" fmla="*/ 138 h 320"/>
                  <a:gd name="T36" fmla="*/ 107 w 235"/>
                  <a:gd name="T37" fmla="*/ 138 h 320"/>
                  <a:gd name="T38" fmla="*/ 139 w 235"/>
                  <a:gd name="T39" fmla="*/ 149 h 320"/>
                  <a:gd name="T40" fmla="*/ 139 w 235"/>
                  <a:gd name="T41" fmla="*/ 128 h 320"/>
                  <a:gd name="T42" fmla="*/ 192 w 235"/>
                  <a:gd name="T43" fmla="*/ 138 h 320"/>
                  <a:gd name="T44" fmla="*/ 171 w 235"/>
                  <a:gd name="T45" fmla="*/ 138 h 320"/>
                  <a:gd name="T46" fmla="*/ 192 w 235"/>
                  <a:gd name="T47" fmla="*/ 138 h 320"/>
                  <a:gd name="T48" fmla="*/ 54 w 235"/>
                  <a:gd name="T49" fmla="*/ 170 h 320"/>
                  <a:gd name="T50" fmla="*/ 54 w 235"/>
                  <a:gd name="T51" fmla="*/ 192 h 320"/>
                  <a:gd name="T52" fmla="*/ 107 w 235"/>
                  <a:gd name="T53" fmla="*/ 181 h 320"/>
                  <a:gd name="T54" fmla="*/ 86 w 235"/>
                  <a:gd name="T55" fmla="*/ 181 h 320"/>
                  <a:gd name="T56" fmla="*/ 107 w 235"/>
                  <a:gd name="T57" fmla="*/ 181 h 320"/>
                  <a:gd name="T58" fmla="*/ 139 w 235"/>
                  <a:gd name="T59" fmla="*/ 192 h 320"/>
                  <a:gd name="T60" fmla="*/ 139 w 235"/>
                  <a:gd name="T61" fmla="*/ 170 h 320"/>
                  <a:gd name="T62" fmla="*/ 192 w 235"/>
                  <a:gd name="T63" fmla="*/ 181 h 320"/>
                  <a:gd name="T64" fmla="*/ 171 w 235"/>
                  <a:gd name="T65" fmla="*/ 181 h 320"/>
                  <a:gd name="T66" fmla="*/ 192 w 235"/>
                  <a:gd name="T67" fmla="*/ 181 h 320"/>
                  <a:gd name="T68" fmla="*/ 54 w 235"/>
                  <a:gd name="T69" fmla="*/ 213 h 320"/>
                  <a:gd name="T70" fmla="*/ 54 w 235"/>
                  <a:gd name="T71" fmla="*/ 234 h 320"/>
                  <a:gd name="T72" fmla="*/ 107 w 235"/>
                  <a:gd name="T73" fmla="*/ 224 h 320"/>
                  <a:gd name="T74" fmla="*/ 86 w 235"/>
                  <a:gd name="T75" fmla="*/ 224 h 320"/>
                  <a:gd name="T76" fmla="*/ 107 w 235"/>
                  <a:gd name="T77" fmla="*/ 224 h 320"/>
                  <a:gd name="T78" fmla="*/ 139 w 235"/>
                  <a:gd name="T79" fmla="*/ 234 h 320"/>
                  <a:gd name="T80" fmla="*/ 139 w 235"/>
                  <a:gd name="T81" fmla="*/ 213 h 320"/>
                  <a:gd name="T82" fmla="*/ 192 w 235"/>
                  <a:gd name="T83" fmla="*/ 224 h 320"/>
                  <a:gd name="T84" fmla="*/ 182 w 235"/>
                  <a:gd name="T85" fmla="*/ 277 h 320"/>
                  <a:gd name="T86" fmla="*/ 171 w 235"/>
                  <a:gd name="T87" fmla="*/ 224 h 320"/>
                  <a:gd name="T88" fmla="*/ 192 w 235"/>
                  <a:gd name="T89" fmla="*/ 224 h 320"/>
                  <a:gd name="T90" fmla="*/ 54 w 235"/>
                  <a:gd name="T91" fmla="*/ 256 h 320"/>
                  <a:gd name="T92" fmla="*/ 54 w 235"/>
                  <a:gd name="T93" fmla="*/ 277 h 320"/>
                  <a:gd name="T94" fmla="*/ 107 w 235"/>
                  <a:gd name="T95" fmla="*/ 266 h 320"/>
                  <a:gd name="T96" fmla="*/ 86 w 235"/>
                  <a:gd name="T97" fmla="*/ 266 h 320"/>
                  <a:gd name="T98" fmla="*/ 107 w 235"/>
                  <a:gd name="T99" fmla="*/ 266 h 320"/>
                  <a:gd name="T100" fmla="*/ 139 w 235"/>
                  <a:gd name="T101" fmla="*/ 277 h 320"/>
                  <a:gd name="T102" fmla="*/ 139 w 235"/>
                  <a:gd name="T103" fmla="*/ 25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5" h="320">
                    <a:moveTo>
                      <a:pt x="224" y="0"/>
                    </a:moveTo>
                    <a:cubicBezTo>
                      <a:pt x="11" y="0"/>
                      <a:pt x="11" y="0"/>
                      <a:pt x="11" y="0"/>
                    </a:cubicBezTo>
                    <a:cubicBezTo>
                      <a:pt x="5" y="0"/>
                      <a:pt x="0" y="4"/>
                      <a:pt x="0" y="10"/>
                    </a:cubicBezTo>
                    <a:cubicBezTo>
                      <a:pt x="0" y="309"/>
                      <a:pt x="0" y="309"/>
                      <a:pt x="0" y="309"/>
                    </a:cubicBezTo>
                    <a:cubicBezTo>
                      <a:pt x="0" y="315"/>
                      <a:pt x="5" y="320"/>
                      <a:pt x="11" y="320"/>
                    </a:cubicBezTo>
                    <a:cubicBezTo>
                      <a:pt x="224" y="320"/>
                      <a:pt x="224" y="320"/>
                      <a:pt x="224" y="320"/>
                    </a:cubicBezTo>
                    <a:cubicBezTo>
                      <a:pt x="230" y="320"/>
                      <a:pt x="235" y="315"/>
                      <a:pt x="235" y="309"/>
                    </a:cubicBezTo>
                    <a:cubicBezTo>
                      <a:pt x="235" y="10"/>
                      <a:pt x="235" y="10"/>
                      <a:pt x="235" y="10"/>
                    </a:cubicBezTo>
                    <a:cubicBezTo>
                      <a:pt x="235" y="4"/>
                      <a:pt x="230" y="0"/>
                      <a:pt x="224" y="0"/>
                    </a:cubicBezTo>
                    <a:close/>
                    <a:moveTo>
                      <a:pt x="214" y="298"/>
                    </a:moveTo>
                    <a:cubicBezTo>
                      <a:pt x="22" y="298"/>
                      <a:pt x="22" y="298"/>
                      <a:pt x="22" y="298"/>
                    </a:cubicBezTo>
                    <a:cubicBezTo>
                      <a:pt x="22" y="21"/>
                      <a:pt x="22" y="21"/>
                      <a:pt x="22" y="21"/>
                    </a:cubicBezTo>
                    <a:cubicBezTo>
                      <a:pt x="214" y="21"/>
                      <a:pt x="214" y="21"/>
                      <a:pt x="214" y="21"/>
                    </a:cubicBezTo>
                    <a:lnTo>
                      <a:pt x="214" y="298"/>
                    </a:lnTo>
                    <a:close/>
                    <a:moveTo>
                      <a:pt x="54" y="106"/>
                    </a:moveTo>
                    <a:cubicBezTo>
                      <a:pt x="182" y="106"/>
                      <a:pt x="182" y="106"/>
                      <a:pt x="182" y="106"/>
                    </a:cubicBezTo>
                    <a:cubicBezTo>
                      <a:pt x="188" y="106"/>
                      <a:pt x="192" y="102"/>
                      <a:pt x="192" y="96"/>
                    </a:cubicBezTo>
                    <a:cubicBezTo>
                      <a:pt x="192" y="53"/>
                      <a:pt x="192" y="53"/>
                      <a:pt x="192" y="53"/>
                    </a:cubicBezTo>
                    <a:cubicBezTo>
                      <a:pt x="192" y="47"/>
                      <a:pt x="188" y="42"/>
                      <a:pt x="182" y="42"/>
                    </a:cubicBezTo>
                    <a:cubicBezTo>
                      <a:pt x="54" y="42"/>
                      <a:pt x="54" y="42"/>
                      <a:pt x="54" y="42"/>
                    </a:cubicBezTo>
                    <a:cubicBezTo>
                      <a:pt x="48" y="42"/>
                      <a:pt x="43" y="47"/>
                      <a:pt x="43" y="53"/>
                    </a:cubicBezTo>
                    <a:cubicBezTo>
                      <a:pt x="43" y="96"/>
                      <a:pt x="43" y="96"/>
                      <a:pt x="43" y="96"/>
                    </a:cubicBezTo>
                    <a:cubicBezTo>
                      <a:pt x="43" y="102"/>
                      <a:pt x="48" y="106"/>
                      <a:pt x="54" y="106"/>
                    </a:cubicBezTo>
                    <a:close/>
                    <a:moveTo>
                      <a:pt x="64" y="64"/>
                    </a:moveTo>
                    <a:cubicBezTo>
                      <a:pt x="171" y="64"/>
                      <a:pt x="171" y="64"/>
                      <a:pt x="171" y="64"/>
                    </a:cubicBezTo>
                    <a:cubicBezTo>
                      <a:pt x="171" y="85"/>
                      <a:pt x="171" y="85"/>
                      <a:pt x="171" y="85"/>
                    </a:cubicBezTo>
                    <a:cubicBezTo>
                      <a:pt x="64" y="85"/>
                      <a:pt x="64" y="85"/>
                      <a:pt x="64" y="85"/>
                    </a:cubicBezTo>
                    <a:lnTo>
                      <a:pt x="64" y="64"/>
                    </a:lnTo>
                    <a:close/>
                    <a:moveTo>
                      <a:pt x="43" y="138"/>
                    </a:moveTo>
                    <a:cubicBezTo>
                      <a:pt x="43" y="132"/>
                      <a:pt x="48" y="128"/>
                      <a:pt x="54" y="128"/>
                    </a:cubicBezTo>
                    <a:cubicBezTo>
                      <a:pt x="60" y="128"/>
                      <a:pt x="64" y="132"/>
                      <a:pt x="64" y="138"/>
                    </a:cubicBezTo>
                    <a:cubicBezTo>
                      <a:pt x="64" y="144"/>
                      <a:pt x="60" y="149"/>
                      <a:pt x="54" y="149"/>
                    </a:cubicBezTo>
                    <a:cubicBezTo>
                      <a:pt x="48" y="149"/>
                      <a:pt x="43" y="144"/>
                      <a:pt x="43" y="138"/>
                    </a:cubicBezTo>
                    <a:close/>
                    <a:moveTo>
                      <a:pt x="107" y="138"/>
                    </a:moveTo>
                    <a:cubicBezTo>
                      <a:pt x="107" y="144"/>
                      <a:pt x="102" y="149"/>
                      <a:pt x="96" y="149"/>
                    </a:cubicBezTo>
                    <a:cubicBezTo>
                      <a:pt x="90" y="149"/>
                      <a:pt x="86" y="144"/>
                      <a:pt x="86" y="138"/>
                    </a:cubicBezTo>
                    <a:cubicBezTo>
                      <a:pt x="86" y="132"/>
                      <a:pt x="90" y="128"/>
                      <a:pt x="96" y="128"/>
                    </a:cubicBezTo>
                    <a:cubicBezTo>
                      <a:pt x="102" y="128"/>
                      <a:pt x="107" y="132"/>
                      <a:pt x="107" y="138"/>
                    </a:cubicBezTo>
                    <a:close/>
                    <a:moveTo>
                      <a:pt x="150" y="138"/>
                    </a:moveTo>
                    <a:cubicBezTo>
                      <a:pt x="150" y="144"/>
                      <a:pt x="145" y="149"/>
                      <a:pt x="139" y="149"/>
                    </a:cubicBezTo>
                    <a:cubicBezTo>
                      <a:pt x="133" y="149"/>
                      <a:pt x="128" y="144"/>
                      <a:pt x="128" y="138"/>
                    </a:cubicBezTo>
                    <a:cubicBezTo>
                      <a:pt x="128" y="132"/>
                      <a:pt x="133" y="128"/>
                      <a:pt x="139" y="128"/>
                    </a:cubicBezTo>
                    <a:cubicBezTo>
                      <a:pt x="145" y="128"/>
                      <a:pt x="150" y="132"/>
                      <a:pt x="150" y="138"/>
                    </a:cubicBezTo>
                    <a:close/>
                    <a:moveTo>
                      <a:pt x="192" y="138"/>
                    </a:moveTo>
                    <a:cubicBezTo>
                      <a:pt x="192" y="144"/>
                      <a:pt x="188" y="149"/>
                      <a:pt x="182" y="149"/>
                    </a:cubicBezTo>
                    <a:cubicBezTo>
                      <a:pt x="176" y="149"/>
                      <a:pt x="171" y="144"/>
                      <a:pt x="171" y="138"/>
                    </a:cubicBezTo>
                    <a:cubicBezTo>
                      <a:pt x="171" y="132"/>
                      <a:pt x="176" y="128"/>
                      <a:pt x="182" y="128"/>
                    </a:cubicBezTo>
                    <a:cubicBezTo>
                      <a:pt x="188" y="128"/>
                      <a:pt x="192" y="132"/>
                      <a:pt x="192" y="138"/>
                    </a:cubicBezTo>
                    <a:close/>
                    <a:moveTo>
                      <a:pt x="43" y="181"/>
                    </a:moveTo>
                    <a:cubicBezTo>
                      <a:pt x="43" y="175"/>
                      <a:pt x="48" y="170"/>
                      <a:pt x="54" y="170"/>
                    </a:cubicBezTo>
                    <a:cubicBezTo>
                      <a:pt x="60" y="170"/>
                      <a:pt x="64" y="175"/>
                      <a:pt x="64" y="181"/>
                    </a:cubicBezTo>
                    <a:cubicBezTo>
                      <a:pt x="64" y="187"/>
                      <a:pt x="60" y="192"/>
                      <a:pt x="54" y="192"/>
                    </a:cubicBezTo>
                    <a:cubicBezTo>
                      <a:pt x="48" y="192"/>
                      <a:pt x="43" y="187"/>
                      <a:pt x="43" y="181"/>
                    </a:cubicBezTo>
                    <a:close/>
                    <a:moveTo>
                      <a:pt x="107" y="181"/>
                    </a:moveTo>
                    <a:cubicBezTo>
                      <a:pt x="107" y="187"/>
                      <a:pt x="102" y="192"/>
                      <a:pt x="96" y="192"/>
                    </a:cubicBezTo>
                    <a:cubicBezTo>
                      <a:pt x="90" y="192"/>
                      <a:pt x="86" y="187"/>
                      <a:pt x="86" y="181"/>
                    </a:cubicBezTo>
                    <a:cubicBezTo>
                      <a:pt x="86" y="175"/>
                      <a:pt x="90" y="170"/>
                      <a:pt x="96" y="170"/>
                    </a:cubicBezTo>
                    <a:cubicBezTo>
                      <a:pt x="102" y="170"/>
                      <a:pt x="107" y="175"/>
                      <a:pt x="107" y="181"/>
                    </a:cubicBezTo>
                    <a:close/>
                    <a:moveTo>
                      <a:pt x="150" y="181"/>
                    </a:moveTo>
                    <a:cubicBezTo>
                      <a:pt x="150" y="187"/>
                      <a:pt x="145" y="192"/>
                      <a:pt x="139" y="192"/>
                    </a:cubicBezTo>
                    <a:cubicBezTo>
                      <a:pt x="133" y="192"/>
                      <a:pt x="128" y="187"/>
                      <a:pt x="128" y="181"/>
                    </a:cubicBezTo>
                    <a:cubicBezTo>
                      <a:pt x="128" y="175"/>
                      <a:pt x="133" y="170"/>
                      <a:pt x="139" y="170"/>
                    </a:cubicBezTo>
                    <a:cubicBezTo>
                      <a:pt x="145" y="170"/>
                      <a:pt x="150" y="175"/>
                      <a:pt x="150" y="181"/>
                    </a:cubicBezTo>
                    <a:close/>
                    <a:moveTo>
                      <a:pt x="192" y="181"/>
                    </a:moveTo>
                    <a:cubicBezTo>
                      <a:pt x="192" y="187"/>
                      <a:pt x="188" y="192"/>
                      <a:pt x="182" y="192"/>
                    </a:cubicBezTo>
                    <a:cubicBezTo>
                      <a:pt x="176" y="192"/>
                      <a:pt x="171" y="187"/>
                      <a:pt x="171" y="181"/>
                    </a:cubicBezTo>
                    <a:cubicBezTo>
                      <a:pt x="171" y="175"/>
                      <a:pt x="176" y="170"/>
                      <a:pt x="182" y="170"/>
                    </a:cubicBezTo>
                    <a:cubicBezTo>
                      <a:pt x="188" y="170"/>
                      <a:pt x="192" y="175"/>
                      <a:pt x="192" y="181"/>
                    </a:cubicBezTo>
                    <a:close/>
                    <a:moveTo>
                      <a:pt x="43" y="224"/>
                    </a:moveTo>
                    <a:cubicBezTo>
                      <a:pt x="43" y="218"/>
                      <a:pt x="48" y="213"/>
                      <a:pt x="54" y="213"/>
                    </a:cubicBezTo>
                    <a:cubicBezTo>
                      <a:pt x="60" y="213"/>
                      <a:pt x="64" y="218"/>
                      <a:pt x="64" y="224"/>
                    </a:cubicBezTo>
                    <a:cubicBezTo>
                      <a:pt x="64" y="230"/>
                      <a:pt x="60" y="234"/>
                      <a:pt x="54" y="234"/>
                    </a:cubicBezTo>
                    <a:cubicBezTo>
                      <a:pt x="48" y="234"/>
                      <a:pt x="43" y="230"/>
                      <a:pt x="43" y="224"/>
                    </a:cubicBezTo>
                    <a:close/>
                    <a:moveTo>
                      <a:pt x="107" y="224"/>
                    </a:moveTo>
                    <a:cubicBezTo>
                      <a:pt x="107" y="230"/>
                      <a:pt x="102" y="234"/>
                      <a:pt x="96" y="234"/>
                    </a:cubicBezTo>
                    <a:cubicBezTo>
                      <a:pt x="90" y="234"/>
                      <a:pt x="86" y="230"/>
                      <a:pt x="86" y="224"/>
                    </a:cubicBezTo>
                    <a:cubicBezTo>
                      <a:pt x="86" y="218"/>
                      <a:pt x="90" y="213"/>
                      <a:pt x="96" y="213"/>
                    </a:cubicBezTo>
                    <a:cubicBezTo>
                      <a:pt x="102" y="213"/>
                      <a:pt x="107" y="218"/>
                      <a:pt x="107" y="224"/>
                    </a:cubicBezTo>
                    <a:close/>
                    <a:moveTo>
                      <a:pt x="150" y="224"/>
                    </a:moveTo>
                    <a:cubicBezTo>
                      <a:pt x="150" y="230"/>
                      <a:pt x="145" y="234"/>
                      <a:pt x="139" y="234"/>
                    </a:cubicBezTo>
                    <a:cubicBezTo>
                      <a:pt x="133" y="234"/>
                      <a:pt x="128" y="230"/>
                      <a:pt x="128" y="224"/>
                    </a:cubicBezTo>
                    <a:cubicBezTo>
                      <a:pt x="128" y="218"/>
                      <a:pt x="133" y="213"/>
                      <a:pt x="139" y="213"/>
                    </a:cubicBezTo>
                    <a:cubicBezTo>
                      <a:pt x="145" y="213"/>
                      <a:pt x="150" y="218"/>
                      <a:pt x="150" y="224"/>
                    </a:cubicBezTo>
                    <a:close/>
                    <a:moveTo>
                      <a:pt x="192" y="224"/>
                    </a:moveTo>
                    <a:cubicBezTo>
                      <a:pt x="192" y="266"/>
                      <a:pt x="192" y="266"/>
                      <a:pt x="192" y="266"/>
                    </a:cubicBezTo>
                    <a:cubicBezTo>
                      <a:pt x="192" y="272"/>
                      <a:pt x="188" y="277"/>
                      <a:pt x="182" y="277"/>
                    </a:cubicBezTo>
                    <a:cubicBezTo>
                      <a:pt x="176" y="277"/>
                      <a:pt x="171" y="272"/>
                      <a:pt x="171" y="266"/>
                    </a:cubicBezTo>
                    <a:cubicBezTo>
                      <a:pt x="171" y="224"/>
                      <a:pt x="171" y="224"/>
                      <a:pt x="171" y="224"/>
                    </a:cubicBezTo>
                    <a:cubicBezTo>
                      <a:pt x="171" y="218"/>
                      <a:pt x="176" y="213"/>
                      <a:pt x="182" y="213"/>
                    </a:cubicBezTo>
                    <a:cubicBezTo>
                      <a:pt x="188" y="213"/>
                      <a:pt x="192" y="218"/>
                      <a:pt x="192" y="224"/>
                    </a:cubicBezTo>
                    <a:close/>
                    <a:moveTo>
                      <a:pt x="43" y="266"/>
                    </a:moveTo>
                    <a:cubicBezTo>
                      <a:pt x="43" y="260"/>
                      <a:pt x="48" y="256"/>
                      <a:pt x="54" y="256"/>
                    </a:cubicBezTo>
                    <a:cubicBezTo>
                      <a:pt x="60" y="256"/>
                      <a:pt x="64" y="260"/>
                      <a:pt x="64" y="266"/>
                    </a:cubicBezTo>
                    <a:cubicBezTo>
                      <a:pt x="64" y="272"/>
                      <a:pt x="60" y="277"/>
                      <a:pt x="54" y="277"/>
                    </a:cubicBezTo>
                    <a:cubicBezTo>
                      <a:pt x="48" y="277"/>
                      <a:pt x="43" y="272"/>
                      <a:pt x="43" y="266"/>
                    </a:cubicBezTo>
                    <a:close/>
                    <a:moveTo>
                      <a:pt x="107" y="266"/>
                    </a:moveTo>
                    <a:cubicBezTo>
                      <a:pt x="107" y="272"/>
                      <a:pt x="102" y="277"/>
                      <a:pt x="96" y="277"/>
                    </a:cubicBezTo>
                    <a:cubicBezTo>
                      <a:pt x="90" y="277"/>
                      <a:pt x="86" y="272"/>
                      <a:pt x="86" y="266"/>
                    </a:cubicBezTo>
                    <a:cubicBezTo>
                      <a:pt x="86" y="260"/>
                      <a:pt x="90" y="256"/>
                      <a:pt x="96" y="256"/>
                    </a:cubicBezTo>
                    <a:cubicBezTo>
                      <a:pt x="102" y="256"/>
                      <a:pt x="107" y="260"/>
                      <a:pt x="107" y="266"/>
                    </a:cubicBezTo>
                    <a:close/>
                    <a:moveTo>
                      <a:pt x="150" y="266"/>
                    </a:moveTo>
                    <a:cubicBezTo>
                      <a:pt x="150" y="272"/>
                      <a:pt x="145" y="277"/>
                      <a:pt x="139" y="277"/>
                    </a:cubicBezTo>
                    <a:cubicBezTo>
                      <a:pt x="133" y="277"/>
                      <a:pt x="128" y="272"/>
                      <a:pt x="128" y="266"/>
                    </a:cubicBezTo>
                    <a:cubicBezTo>
                      <a:pt x="128" y="260"/>
                      <a:pt x="133" y="256"/>
                      <a:pt x="139" y="256"/>
                    </a:cubicBezTo>
                    <a:cubicBezTo>
                      <a:pt x="145" y="256"/>
                      <a:pt x="150" y="260"/>
                      <a:pt x="150" y="26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marL="0" marR="0" lvl="0" indent="0" defTabSz="906240" eaLnBrk="1" fontAlgn="auto" latinLnBrk="0" hangingPunct="1">
                  <a:lnSpc>
                    <a:spcPct val="100000"/>
                  </a:lnSpc>
                  <a:spcBef>
                    <a:spcPts val="0"/>
                  </a:spcBef>
                  <a:spcAft>
                    <a:spcPts val="0"/>
                  </a:spcAft>
                  <a:buClrTx/>
                  <a:buSzTx/>
                  <a:buFontTx/>
                  <a:buNone/>
                  <a:tabLst/>
                  <a:defRPr/>
                </a:pPr>
                <a:endParaRPr kumimoji="0" lang="en-GB" sz="1784" b="0" i="0" u="none" strike="noStrike" kern="0" cap="none" spc="0" normalizeH="0" baseline="0" noProof="0" dirty="0">
                  <a:ln>
                    <a:noFill/>
                  </a:ln>
                  <a:solidFill>
                    <a:srgbClr val="002040"/>
                  </a:solidFill>
                  <a:effectLst/>
                  <a:uLnTx/>
                  <a:uFillTx/>
                  <a:latin typeface="EYInterstate" panose="02000503020000020004" pitchFamily="2" charset="0"/>
                </a:endParaRPr>
              </a:p>
            </p:txBody>
          </p:sp>
          <p:sp>
            <p:nvSpPr>
              <p:cNvPr id="350" name="Freeform 765"/>
              <p:cNvSpPr>
                <a:spLocks noEditPoints="1"/>
              </p:cNvSpPr>
              <p:nvPr/>
            </p:nvSpPr>
            <p:spPr bwMode="auto">
              <a:xfrm>
                <a:off x="3203" y="3365"/>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marL="0" marR="0" lvl="0" indent="0" defTabSz="906240" eaLnBrk="1" fontAlgn="auto" latinLnBrk="0" hangingPunct="1">
                  <a:lnSpc>
                    <a:spcPct val="100000"/>
                  </a:lnSpc>
                  <a:spcBef>
                    <a:spcPts val="0"/>
                  </a:spcBef>
                  <a:spcAft>
                    <a:spcPts val="0"/>
                  </a:spcAft>
                  <a:buClrTx/>
                  <a:buSzTx/>
                  <a:buFontTx/>
                  <a:buNone/>
                  <a:tabLst/>
                  <a:defRPr/>
                </a:pPr>
                <a:endParaRPr kumimoji="0" lang="en-GB" sz="1784" b="0" i="0" u="none" strike="noStrike" kern="0" cap="none" spc="0" normalizeH="0" baseline="0" noProof="0" dirty="0">
                  <a:ln>
                    <a:noFill/>
                  </a:ln>
                  <a:solidFill>
                    <a:srgbClr val="002040"/>
                  </a:solidFill>
                  <a:effectLst/>
                  <a:uLnTx/>
                  <a:uFillTx/>
                  <a:latin typeface="EYInterstate" panose="02000503020000020004" pitchFamily="2" charset="0"/>
                </a:endParaRPr>
              </a:p>
            </p:txBody>
          </p:sp>
        </p:grpSp>
        <p:cxnSp>
          <p:nvCxnSpPr>
            <p:cNvPr id="314" name="Straight Arrow Connector 313"/>
            <p:cNvCxnSpPr/>
            <p:nvPr/>
          </p:nvCxnSpPr>
          <p:spPr>
            <a:xfrm flipH="1">
              <a:off x="6706246" y="4223872"/>
              <a:ext cx="1" cy="495656"/>
            </a:xfrm>
            <a:prstGeom prst="straightConnector1">
              <a:avLst/>
            </a:prstGeom>
            <a:noFill/>
            <a:ln w="12700" cap="flat" cmpd="sng" algn="ctr">
              <a:solidFill>
                <a:srgbClr val="002040"/>
              </a:solidFill>
              <a:prstDash val="solid"/>
              <a:headEnd type="oval" w="med" len="med"/>
              <a:tailEnd type="oval" w="med" len="med"/>
            </a:ln>
            <a:effectLst/>
          </p:spPr>
        </p:cxnSp>
        <p:cxnSp>
          <p:nvCxnSpPr>
            <p:cNvPr id="315" name="Straight Arrow Connector 314"/>
            <p:cNvCxnSpPr/>
            <p:nvPr/>
          </p:nvCxnSpPr>
          <p:spPr>
            <a:xfrm flipV="1">
              <a:off x="5543664" y="3604717"/>
              <a:ext cx="429" cy="1127094"/>
            </a:xfrm>
            <a:prstGeom prst="straightConnector1">
              <a:avLst/>
            </a:prstGeom>
            <a:noFill/>
            <a:ln w="12700" cap="flat" cmpd="sng" algn="ctr">
              <a:solidFill>
                <a:srgbClr val="002040"/>
              </a:solidFill>
              <a:prstDash val="solid"/>
              <a:headEnd type="oval" w="med" len="med"/>
              <a:tailEnd type="oval" w="med" len="med"/>
            </a:ln>
            <a:effectLst/>
          </p:spPr>
        </p:cxnSp>
        <p:sp>
          <p:nvSpPr>
            <p:cNvPr id="316" name="Flowchart: Connector 315"/>
            <p:cNvSpPr>
              <a:spLocks noChangeAspect="1"/>
            </p:cNvSpPr>
            <p:nvPr/>
          </p:nvSpPr>
          <p:spPr>
            <a:xfrm>
              <a:off x="7480371" y="3432207"/>
              <a:ext cx="434294" cy="434294"/>
            </a:xfrm>
            <a:prstGeom prst="flowChartConnector">
              <a:avLst/>
            </a:prstGeom>
            <a:solidFill>
              <a:srgbClr val="BECBD0"/>
            </a:solidFill>
            <a:ln w="9525" cap="flat" cmpd="sng" algn="ctr">
              <a:noFill/>
              <a:prstDash val="solid"/>
            </a:ln>
            <a:effectLst/>
          </p:spPr>
          <p:txBody>
            <a:bodyPr rot="0" spcFirstLastPara="0" vertOverflow="overflow" horzOverflow="overflow" vert="horz" wrap="square" lIns="90624" tIns="45312" rIns="90624" bIns="45312" numCol="1" spcCol="0" rtlCol="0" fromWordArt="0" anchor="ctr" anchorCtr="0" forceAA="0" compatLnSpc="1">
              <a:prstTxWarp prst="textNoShape">
                <a:avLst/>
              </a:prstTxWarp>
              <a:noAutofit/>
            </a:bodyPr>
            <a:lstStyle/>
            <a:p>
              <a:pPr marL="0" marR="0" lvl="0" indent="0" algn="ctr" defTabSz="906240" eaLnBrk="1" fontAlgn="auto" latinLnBrk="0" hangingPunct="1">
                <a:lnSpc>
                  <a:spcPct val="100000"/>
                </a:lnSpc>
                <a:spcBef>
                  <a:spcPts val="0"/>
                </a:spcBef>
                <a:spcAft>
                  <a:spcPts val="0"/>
                </a:spcAft>
                <a:buClrTx/>
                <a:buSzTx/>
                <a:buFontTx/>
                <a:buNone/>
                <a:tabLst/>
                <a:defRPr/>
              </a:pPr>
              <a:endParaRPr kumimoji="0" lang="en-US" sz="991" b="0" i="0" u="none" strike="noStrike" kern="0" cap="none" spc="0" normalizeH="0" baseline="0" noProof="0" dirty="0">
                <a:ln>
                  <a:noFill/>
                </a:ln>
                <a:solidFill>
                  <a:srgbClr val="D0DCDF">
                    <a:lumMod val="10000"/>
                  </a:srgbClr>
                </a:solidFill>
                <a:effectLst/>
                <a:uLnTx/>
                <a:uFillTx/>
                <a:latin typeface="EYInterstate" panose="02000503020000020004" pitchFamily="2" charset="0"/>
                <a:ea typeface="+mn-ea"/>
                <a:cs typeface="+mn-cs"/>
              </a:endParaRPr>
            </a:p>
          </p:txBody>
        </p:sp>
        <p:grpSp>
          <p:nvGrpSpPr>
            <p:cNvPr id="317" name="Group 112"/>
            <p:cNvGrpSpPr>
              <a:grpSpLocks noChangeAspect="1"/>
            </p:cNvGrpSpPr>
            <p:nvPr/>
          </p:nvGrpSpPr>
          <p:grpSpPr bwMode="auto">
            <a:xfrm>
              <a:off x="7514213" y="3465784"/>
              <a:ext cx="365728" cy="365728"/>
              <a:chOff x="1157" y="393"/>
              <a:chExt cx="340" cy="340"/>
            </a:xfrm>
            <a:solidFill>
              <a:srgbClr val="002040"/>
            </a:solidFill>
            <a:effectLst/>
          </p:grpSpPr>
          <p:sp>
            <p:nvSpPr>
              <p:cNvPr id="347" name="Freeform 113"/>
              <p:cNvSpPr>
                <a:spLocks noEditPoints="1"/>
              </p:cNvSpPr>
              <p:nvPr/>
            </p:nvSpPr>
            <p:spPr bwMode="auto">
              <a:xfrm>
                <a:off x="1157" y="393"/>
                <a:ext cx="340" cy="340"/>
              </a:xfrm>
              <a:custGeom>
                <a:avLst/>
                <a:gdLst>
                  <a:gd name="T0" fmla="*/ 256 w 512"/>
                  <a:gd name="T1" fmla="*/ 22 h 512"/>
                  <a:gd name="T2" fmla="*/ 491 w 512"/>
                  <a:gd name="T3" fmla="*/ 256 h 512"/>
                  <a:gd name="T4" fmla="*/ 256 w 512"/>
                  <a:gd name="T5" fmla="*/ 491 h 512"/>
                  <a:gd name="T6" fmla="*/ 21 w 512"/>
                  <a:gd name="T7" fmla="*/ 256 h 512"/>
                  <a:gd name="T8" fmla="*/ 256 w 512"/>
                  <a:gd name="T9" fmla="*/ 22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2"/>
                    </a:moveTo>
                    <a:cubicBezTo>
                      <a:pt x="385" y="22"/>
                      <a:pt x="491" y="127"/>
                      <a:pt x="491" y="256"/>
                    </a:cubicBezTo>
                    <a:cubicBezTo>
                      <a:pt x="491" y="386"/>
                      <a:pt x="385" y="491"/>
                      <a:pt x="256" y="491"/>
                    </a:cubicBezTo>
                    <a:cubicBezTo>
                      <a:pt x="127" y="491"/>
                      <a:pt x="21" y="386"/>
                      <a:pt x="21" y="256"/>
                    </a:cubicBezTo>
                    <a:cubicBezTo>
                      <a:pt x="21" y="127"/>
                      <a:pt x="127" y="22"/>
                      <a:pt x="256" y="22"/>
                    </a:cubicBezTo>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marL="0" marR="0" lvl="0" indent="0" defTabSz="906240" eaLnBrk="1" fontAlgn="auto" latinLnBrk="0" hangingPunct="1">
                  <a:lnSpc>
                    <a:spcPct val="100000"/>
                  </a:lnSpc>
                  <a:spcBef>
                    <a:spcPts val="0"/>
                  </a:spcBef>
                  <a:spcAft>
                    <a:spcPts val="0"/>
                  </a:spcAft>
                  <a:buClrTx/>
                  <a:buSzTx/>
                  <a:buFontTx/>
                  <a:buNone/>
                  <a:tabLst/>
                  <a:defRPr/>
                </a:pPr>
                <a:endParaRPr kumimoji="0" lang="en-GB" sz="1784" b="0" i="0" u="none" strike="noStrike" kern="0" cap="none" spc="0" normalizeH="0" baseline="0" noProof="0" dirty="0">
                  <a:ln>
                    <a:noFill/>
                  </a:ln>
                  <a:solidFill>
                    <a:srgbClr val="002040"/>
                  </a:solidFill>
                  <a:effectLst/>
                  <a:uLnTx/>
                  <a:uFillTx/>
                  <a:latin typeface="EYInterstate" panose="02000503020000020004" pitchFamily="2" charset="0"/>
                </a:endParaRPr>
              </a:p>
            </p:txBody>
          </p:sp>
          <p:sp>
            <p:nvSpPr>
              <p:cNvPr id="348" name="Freeform 114"/>
              <p:cNvSpPr>
                <a:spLocks noEditPoints="1"/>
              </p:cNvSpPr>
              <p:nvPr/>
            </p:nvSpPr>
            <p:spPr bwMode="auto">
              <a:xfrm>
                <a:off x="1221" y="457"/>
                <a:ext cx="212" cy="177"/>
              </a:xfrm>
              <a:custGeom>
                <a:avLst/>
                <a:gdLst>
                  <a:gd name="T0" fmla="*/ 288 w 320"/>
                  <a:gd name="T1" fmla="*/ 203 h 267"/>
                  <a:gd name="T2" fmla="*/ 277 w 320"/>
                  <a:gd name="T3" fmla="*/ 128 h 267"/>
                  <a:gd name="T4" fmla="*/ 171 w 320"/>
                  <a:gd name="T5" fmla="*/ 75 h 267"/>
                  <a:gd name="T6" fmla="*/ 203 w 320"/>
                  <a:gd name="T7" fmla="*/ 64 h 267"/>
                  <a:gd name="T8" fmla="*/ 192 w 320"/>
                  <a:gd name="T9" fmla="*/ 0 h 267"/>
                  <a:gd name="T10" fmla="*/ 117 w 320"/>
                  <a:gd name="T11" fmla="*/ 11 h 267"/>
                  <a:gd name="T12" fmla="*/ 128 w 320"/>
                  <a:gd name="T13" fmla="*/ 75 h 267"/>
                  <a:gd name="T14" fmla="*/ 149 w 320"/>
                  <a:gd name="T15" fmla="*/ 128 h 267"/>
                  <a:gd name="T16" fmla="*/ 32 w 320"/>
                  <a:gd name="T17" fmla="*/ 139 h 267"/>
                  <a:gd name="T18" fmla="*/ 11 w 320"/>
                  <a:gd name="T19" fmla="*/ 203 h 267"/>
                  <a:gd name="T20" fmla="*/ 0 w 320"/>
                  <a:gd name="T21" fmla="*/ 256 h 267"/>
                  <a:gd name="T22" fmla="*/ 75 w 320"/>
                  <a:gd name="T23" fmla="*/ 267 h 267"/>
                  <a:gd name="T24" fmla="*/ 85 w 320"/>
                  <a:gd name="T25" fmla="*/ 214 h 267"/>
                  <a:gd name="T26" fmla="*/ 53 w 320"/>
                  <a:gd name="T27" fmla="*/ 203 h 267"/>
                  <a:gd name="T28" fmla="*/ 149 w 320"/>
                  <a:gd name="T29" fmla="*/ 150 h 267"/>
                  <a:gd name="T30" fmla="*/ 128 w 320"/>
                  <a:gd name="T31" fmla="*/ 203 h 267"/>
                  <a:gd name="T32" fmla="*/ 117 w 320"/>
                  <a:gd name="T33" fmla="*/ 256 h 267"/>
                  <a:gd name="T34" fmla="*/ 192 w 320"/>
                  <a:gd name="T35" fmla="*/ 267 h 267"/>
                  <a:gd name="T36" fmla="*/ 203 w 320"/>
                  <a:gd name="T37" fmla="*/ 214 h 267"/>
                  <a:gd name="T38" fmla="*/ 171 w 320"/>
                  <a:gd name="T39" fmla="*/ 203 h 267"/>
                  <a:gd name="T40" fmla="*/ 267 w 320"/>
                  <a:gd name="T41" fmla="*/ 150 h 267"/>
                  <a:gd name="T42" fmla="*/ 245 w 320"/>
                  <a:gd name="T43" fmla="*/ 203 h 267"/>
                  <a:gd name="T44" fmla="*/ 235 w 320"/>
                  <a:gd name="T45" fmla="*/ 256 h 267"/>
                  <a:gd name="T46" fmla="*/ 309 w 320"/>
                  <a:gd name="T47" fmla="*/ 267 h 267"/>
                  <a:gd name="T48" fmla="*/ 320 w 320"/>
                  <a:gd name="T49" fmla="*/ 214 h 267"/>
                  <a:gd name="T50" fmla="*/ 139 w 320"/>
                  <a:gd name="T51" fmla="*/ 22 h 267"/>
                  <a:gd name="T52" fmla="*/ 181 w 320"/>
                  <a:gd name="T53" fmla="*/ 54 h 267"/>
                  <a:gd name="T54" fmla="*/ 139 w 320"/>
                  <a:gd name="T55" fmla="*/ 22 h 267"/>
                  <a:gd name="T56" fmla="*/ 21 w 320"/>
                  <a:gd name="T57" fmla="*/ 246 h 267"/>
                  <a:gd name="T58" fmla="*/ 64 w 320"/>
                  <a:gd name="T59" fmla="*/ 224 h 267"/>
                  <a:gd name="T60" fmla="*/ 181 w 320"/>
                  <a:gd name="T61" fmla="*/ 246 h 267"/>
                  <a:gd name="T62" fmla="*/ 139 w 320"/>
                  <a:gd name="T63" fmla="*/ 224 h 267"/>
                  <a:gd name="T64" fmla="*/ 181 w 320"/>
                  <a:gd name="T65" fmla="*/ 246 h 267"/>
                  <a:gd name="T66" fmla="*/ 256 w 320"/>
                  <a:gd name="T67" fmla="*/ 246 h 267"/>
                  <a:gd name="T68" fmla="*/ 299 w 320"/>
                  <a:gd name="T69" fmla="*/ 224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267">
                    <a:moveTo>
                      <a:pt x="309" y="203"/>
                    </a:moveTo>
                    <a:cubicBezTo>
                      <a:pt x="288" y="203"/>
                      <a:pt x="288" y="203"/>
                      <a:pt x="288" y="203"/>
                    </a:cubicBezTo>
                    <a:cubicBezTo>
                      <a:pt x="288" y="139"/>
                      <a:pt x="288" y="139"/>
                      <a:pt x="288" y="139"/>
                    </a:cubicBezTo>
                    <a:cubicBezTo>
                      <a:pt x="288" y="133"/>
                      <a:pt x="283" y="128"/>
                      <a:pt x="277" y="128"/>
                    </a:cubicBezTo>
                    <a:cubicBezTo>
                      <a:pt x="171" y="128"/>
                      <a:pt x="171" y="128"/>
                      <a:pt x="171" y="128"/>
                    </a:cubicBezTo>
                    <a:cubicBezTo>
                      <a:pt x="171" y="75"/>
                      <a:pt x="171" y="75"/>
                      <a:pt x="171" y="75"/>
                    </a:cubicBezTo>
                    <a:cubicBezTo>
                      <a:pt x="192" y="75"/>
                      <a:pt x="192" y="75"/>
                      <a:pt x="192" y="75"/>
                    </a:cubicBezTo>
                    <a:cubicBezTo>
                      <a:pt x="198" y="75"/>
                      <a:pt x="203" y="70"/>
                      <a:pt x="203" y="64"/>
                    </a:cubicBezTo>
                    <a:cubicBezTo>
                      <a:pt x="203" y="11"/>
                      <a:pt x="203" y="11"/>
                      <a:pt x="203" y="11"/>
                    </a:cubicBezTo>
                    <a:cubicBezTo>
                      <a:pt x="203" y="5"/>
                      <a:pt x="198" y="0"/>
                      <a:pt x="192" y="0"/>
                    </a:cubicBezTo>
                    <a:cubicBezTo>
                      <a:pt x="128" y="0"/>
                      <a:pt x="128" y="0"/>
                      <a:pt x="128" y="0"/>
                    </a:cubicBezTo>
                    <a:cubicBezTo>
                      <a:pt x="122" y="0"/>
                      <a:pt x="117" y="5"/>
                      <a:pt x="117" y="11"/>
                    </a:cubicBezTo>
                    <a:cubicBezTo>
                      <a:pt x="117" y="64"/>
                      <a:pt x="117" y="64"/>
                      <a:pt x="117" y="64"/>
                    </a:cubicBezTo>
                    <a:cubicBezTo>
                      <a:pt x="117" y="70"/>
                      <a:pt x="122" y="75"/>
                      <a:pt x="128" y="75"/>
                    </a:cubicBezTo>
                    <a:cubicBezTo>
                      <a:pt x="149" y="75"/>
                      <a:pt x="149" y="75"/>
                      <a:pt x="149" y="75"/>
                    </a:cubicBezTo>
                    <a:cubicBezTo>
                      <a:pt x="149" y="128"/>
                      <a:pt x="149" y="128"/>
                      <a:pt x="149" y="128"/>
                    </a:cubicBezTo>
                    <a:cubicBezTo>
                      <a:pt x="43" y="128"/>
                      <a:pt x="43" y="128"/>
                      <a:pt x="43" y="128"/>
                    </a:cubicBezTo>
                    <a:cubicBezTo>
                      <a:pt x="37" y="128"/>
                      <a:pt x="32" y="133"/>
                      <a:pt x="32" y="139"/>
                    </a:cubicBezTo>
                    <a:cubicBezTo>
                      <a:pt x="32" y="203"/>
                      <a:pt x="32" y="203"/>
                      <a:pt x="32" y="203"/>
                    </a:cubicBezTo>
                    <a:cubicBezTo>
                      <a:pt x="11" y="203"/>
                      <a:pt x="11" y="203"/>
                      <a:pt x="11" y="203"/>
                    </a:cubicBezTo>
                    <a:cubicBezTo>
                      <a:pt x="5" y="203"/>
                      <a:pt x="0" y="208"/>
                      <a:pt x="0" y="214"/>
                    </a:cubicBezTo>
                    <a:cubicBezTo>
                      <a:pt x="0" y="256"/>
                      <a:pt x="0" y="256"/>
                      <a:pt x="0" y="256"/>
                    </a:cubicBezTo>
                    <a:cubicBezTo>
                      <a:pt x="0" y="262"/>
                      <a:pt x="5" y="267"/>
                      <a:pt x="11" y="267"/>
                    </a:cubicBezTo>
                    <a:cubicBezTo>
                      <a:pt x="75" y="267"/>
                      <a:pt x="75" y="267"/>
                      <a:pt x="75" y="267"/>
                    </a:cubicBezTo>
                    <a:cubicBezTo>
                      <a:pt x="81" y="267"/>
                      <a:pt x="85" y="262"/>
                      <a:pt x="85" y="256"/>
                    </a:cubicBezTo>
                    <a:cubicBezTo>
                      <a:pt x="85" y="214"/>
                      <a:pt x="85" y="214"/>
                      <a:pt x="85" y="214"/>
                    </a:cubicBezTo>
                    <a:cubicBezTo>
                      <a:pt x="85" y="208"/>
                      <a:pt x="81" y="203"/>
                      <a:pt x="75" y="203"/>
                    </a:cubicBezTo>
                    <a:cubicBezTo>
                      <a:pt x="53" y="203"/>
                      <a:pt x="53" y="203"/>
                      <a:pt x="53" y="203"/>
                    </a:cubicBezTo>
                    <a:cubicBezTo>
                      <a:pt x="53" y="150"/>
                      <a:pt x="53" y="150"/>
                      <a:pt x="53" y="150"/>
                    </a:cubicBezTo>
                    <a:cubicBezTo>
                      <a:pt x="149" y="150"/>
                      <a:pt x="149" y="150"/>
                      <a:pt x="149" y="150"/>
                    </a:cubicBezTo>
                    <a:cubicBezTo>
                      <a:pt x="149" y="203"/>
                      <a:pt x="149" y="203"/>
                      <a:pt x="149" y="203"/>
                    </a:cubicBezTo>
                    <a:cubicBezTo>
                      <a:pt x="128" y="203"/>
                      <a:pt x="128" y="203"/>
                      <a:pt x="128" y="203"/>
                    </a:cubicBezTo>
                    <a:cubicBezTo>
                      <a:pt x="122" y="203"/>
                      <a:pt x="117" y="208"/>
                      <a:pt x="117" y="214"/>
                    </a:cubicBezTo>
                    <a:cubicBezTo>
                      <a:pt x="117" y="256"/>
                      <a:pt x="117" y="256"/>
                      <a:pt x="117" y="256"/>
                    </a:cubicBezTo>
                    <a:cubicBezTo>
                      <a:pt x="117" y="262"/>
                      <a:pt x="122" y="267"/>
                      <a:pt x="128" y="267"/>
                    </a:cubicBezTo>
                    <a:cubicBezTo>
                      <a:pt x="192" y="267"/>
                      <a:pt x="192" y="267"/>
                      <a:pt x="192" y="267"/>
                    </a:cubicBezTo>
                    <a:cubicBezTo>
                      <a:pt x="198" y="267"/>
                      <a:pt x="203" y="262"/>
                      <a:pt x="203" y="256"/>
                    </a:cubicBezTo>
                    <a:cubicBezTo>
                      <a:pt x="203" y="214"/>
                      <a:pt x="203" y="214"/>
                      <a:pt x="203" y="214"/>
                    </a:cubicBezTo>
                    <a:cubicBezTo>
                      <a:pt x="203" y="208"/>
                      <a:pt x="198" y="203"/>
                      <a:pt x="192" y="203"/>
                    </a:cubicBezTo>
                    <a:cubicBezTo>
                      <a:pt x="171" y="203"/>
                      <a:pt x="171" y="203"/>
                      <a:pt x="171" y="203"/>
                    </a:cubicBezTo>
                    <a:cubicBezTo>
                      <a:pt x="171" y="150"/>
                      <a:pt x="171" y="150"/>
                      <a:pt x="171" y="150"/>
                    </a:cubicBezTo>
                    <a:cubicBezTo>
                      <a:pt x="267" y="150"/>
                      <a:pt x="267" y="150"/>
                      <a:pt x="267" y="150"/>
                    </a:cubicBezTo>
                    <a:cubicBezTo>
                      <a:pt x="267" y="203"/>
                      <a:pt x="267" y="203"/>
                      <a:pt x="267" y="203"/>
                    </a:cubicBezTo>
                    <a:cubicBezTo>
                      <a:pt x="245" y="203"/>
                      <a:pt x="245" y="203"/>
                      <a:pt x="245" y="203"/>
                    </a:cubicBezTo>
                    <a:cubicBezTo>
                      <a:pt x="239" y="203"/>
                      <a:pt x="235" y="208"/>
                      <a:pt x="235" y="214"/>
                    </a:cubicBezTo>
                    <a:cubicBezTo>
                      <a:pt x="235" y="256"/>
                      <a:pt x="235" y="256"/>
                      <a:pt x="235" y="256"/>
                    </a:cubicBezTo>
                    <a:cubicBezTo>
                      <a:pt x="235" y="262"/>
                      <a:pt x="239" y="267"/>
                      <a:pt x="245" y="267"/>
                    </a:cubicBezTo>
                    <a:cubicBezTo>
                      <a:pt x="309" y="267"/>
                      <a:pt x="309" y="267"/>
                      <a:pt x="309" y="267"/>
                    </a:cubicBezTo>
                    <a:cubicBezTo>
                      <a:pt x="315" y="267"/>
                      <a:pt x="320" y="262"/>
                      <a:pt x="320" y="256"/>
                    </a:cubicBezTo>
                    <a:cubicBezTo>
                      <a:pt x="320" y="214"/>
                      <a:pt x="320" y="214"/>
                      <a:pt x="320" y="214"/>
                    </a:cubicBezTo>
                    <a:cubicBezTo>
                      <a:pt x="320" y="208"/>
                      <a:pt x="315" y="203"/>
                      <a:pt x="309" y="203"/>
                    </a:cubicBezTo>
                    <a:close/>
                    <a:moveTo>
                      <a:pt x="139" y="22"/>
                    </a:moveTo>
                    <a:cubicBezTo>
                      <a:pt x="181" y="22"/>
                      <a:pt x="181" y="22"/>
                      <a:pt x="181" y="22"/>
                    </a:cubicBezTo>
                    <a:cubicBezTo>
                      <a:pt x="181" y="54"/>
                      <a:pt x="181" y="54"/>
                      <a:pt x="181" y="54"/>
                    </a:cubicBezTo>
                    <a:cubicBezTo>
                      <a:pt x="139" y="54"/>
                      <a:pt x="139" y="54"/>
                      <a:pt x="139" y="54"/>
                    </a:cubicBezTo>
                    <a:lnTo>
                      <a:pt x="139" y="22"/>
                    </a:lnTo>
                    <a:close/>
                    <a:moveTo>
                      <a:pt x="64" y="246"/>
                    </a:moveTo>
                    <a:cubicBezTo>
                      <a:pt x="21" y="246"/>
                      <a:pt x="21" y="246"/>
                      <a:pt x="21" y="246"/>
                    </a:cubicBezTo>
                    <a:cubicBezTo>
                      <a:pt x="21" y="224"/>
                      <a:pt x="21" y="224"/>
                      <a:pt x="21" y="224"/>
                    </a:cubicBezTo>
                    <a:cubicBezTo>
                      <a:pt x="64" y="224"/>
                      <a:pt x="64" y="224"/>
                      <a:pt x="64" y="224"/>
                    </a:cubicBezTo>
                    <a:lnTo>
                      <a:pt x="64" y="246"/>
                    </a:lnTo>
                    <a:close/>
                    <a:moveTo>
                      <a:pt x="181" y="246"/>
                    </a:moveTo>
                    <a:cubicBezTo>
                      <a:pt x="139" y="246"/>
                      <a:pt x="139" y="246"/>
                      <a:pt x="139" y="246"/>
                    </a:cubicBezTo>
                    <a:cubicBezTo>
                      <a:pt x="139" y="224"/>
                      <a:pt x="139" y="224"/>
                      <a:pt x="139" y="224"/>
                    </a:cubicBezTo>
                    <a:cubicBezTo>
                      <a:pt x="181" y="224"/>
                      <a:pt x="181" y="224"/>
                      <a:pt x="181" y="224"/>
                    </a:cubicBezTo>
                    <a:lnTo>
                      <a:pt x="181" y="246"/>
                    </a:lnTo>
                    <a:close/>
                    <a:moveTo>
                      <a:pt x="299" y="246"/>
                    </a:moveTo>
                    <a:cubicBezTo>
                      <a:pt x="256" y="246"/>
                      <a:pt x="256" y="246"/>
                      <a:pt x="256" y="246"/>
                    </a:cubicBezTo>
                    <a:cubicBezTo>
                      <a:pt x="256" y="224"/>
                      <a:pt x="256" y="224"/>
                      <a:pt x="256" y="224"/>
                    </a:cubicBezTo>
                    <a:cubicBezTo>
                      <a:pt x="299" y="224"/>
                      <a:pt x="299" y="224"/>
                      <a:pt x="299" y="224"/>
                    </a:cubicBezTo>
                    <a:lnTo>
                      <a:pt x="299" y="24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marL="0" marR="0" lvl="0" indent="0" defTabSz="906240" eaLnBrk="1" fontAlgn="auto" latinLnBrk="0" hangingPunct="1">
                  <a:lnSpc>
                    <a:spcPct val="100000"/>
                  </a:lnSpc>
                  <a:spcBef>
                    <a:spcPts val="0"/>
                  </a:spcBef>
                  <a:spcAft>
                    <a:spcPts val="0"/>
                  </a:spcAft>
                  <a:buClrTx/>
                  <a:buSzTx/>
                  <a:buFontTx/>
                  <a:buNone/>
                  <a:tabLst/>
                  <a:defRPr/>
                </a:pPr>
                <a:endParaRPr kumimoji="0" lang="en-GB" sz="1784" b="0" i="0" u="none" strike="noStrike" kern="0" cap="none" spc="0" normalizeH="0" baseline="0" noProof="0" dirty="0">
                  <a:ln>
                    <a:noFill/>
                  </a:ln>
                  <a:solidFill>
                    <a:srgbClr val="002040"/>
                  </a:solidFill>
                  <a:effectLst/>
                  <a:uLnTx/>
                  <a:uFillTx/>
                  <a:latin typeface="EYInterstate" panose="02000503020000020004" pitchFamily="2" charset="0"/>
                </a:endParaRPr>
              </a:p>
            </p:txBody>
          </p:sp>
        </p:grpSp>
        <p:sp>
          <p:nvSpPr>
            <p:cNvPr id="318" name="Flowchart: Connector 317"/>
            <p:cNvSpPr>
              <a:spLocks noChangeAspect="1"/>
            </p:cNvSpPr>
            <p:nvPr/>
          </p:nvSpPr>
          <p:spPr>
            <a:xfrm>
              <a:off x="8151114" y="3031426"/>
              <a:ext cx="434294" cy="434294"/>
            </a:xfrm>
            <a:prstGeom prst="flowChartConnector">
              <a:avLst/>
            </a:prstGeom>
            <a:solidFill>
              <a:srgbClr val="BECBD0"/>
            </a:solidFill>
            <a:ln w="9525" cap="flat" cmpd="sng" algn="ctr">
              <a:noFill/>
              <a:prstDash val="solid"/>
            </a:ln>
            <a:effectLst/>
          </p:spPr>
          <p:txBody>
            <a:bodyPr rot="0" spcFirstLastPara="0" vertOverflow="overflow" horzOverflow="overflow" vert="horz" wrap="square" lIns="90624" tIns="45312" rIns="90624" bIns="45312" numCol="1" spcCol="0" rtlCol="0" fromWordArt="0" anchor="ctr" anchorCtr="0" forceAA="0" compatLnSpc="1">
              <a:prstTxWarp prst="textNoShape">
                <a:avLst/>
              </a:prstTxWarp>
              <a:noAutofit/>
            </a:bodyPr>
            <a:lstStyle/>
            <a:p>
              <a:pPr marL="0" marR="0" lvl="0" indent="0" algn="ctr" defTabSz="906240" eaLnBrk="1" fontAlgn="auto" latinLnBrk="0" hangingPunct="1">
                <a:lnSpc>
                  <a:spcPct val="100000"/>
                </a:lnSpc>
                <a:spcBef>
                  <a:spcPts val="0"/>
                </a:spcBef>
                <a:spcAft>
                  <a:spcPts val="0"/>
                </a:spcAft>
                <a:buClrTx/>
                <a:buSzTx/>
                <a:buFontTx/>
                <a:buNone/>
                <a:tabLst/>
                <a:defRPr/>
              </a:pPr>
              <a:endParaRPr kumimoji="0" lang="en-US" sz="991" b="0" i="0" u="none" strike="noStrike" kern="0" cap="none" spc="0" normalizeH="0" baseline="0" noProof="0" dirty="0">
                <a:ln>
                  <a:noFill/>
                </a:ln>
                <a:solidFill>
                  <a:srgbClr val="D0DCDF">
                    <a:lumMod val="10000"/>
                  </a:srgbClr>
                </a:solidFill>
                <a:effectLst/>
                <a:uLnTx/>
                <a:uFillTx/>
                <a:latin typeface="EYInterstate" panose="02000503020000020004" pitchFamily="2" charset="0"/>
                <a:ea typeface="+mn-ea"/>
                <a:cs typeface="+mn-cs"/>
              </a:endParaRPr>
            </a:p>
          </p:txBody>
        </p:sp>
        <p:grpSp>
          <p:nvGrpSpPr>
            <p:cNvPr id="319" name="Group 816"/>
            <p:cNvGrpSpPr>
              <a:grpSpLocks noChangeAspect="1"/>
            </p:cNvGrpSpPr>
            <p:nvPr/>
          </p:nvGrpSpPr>
          <p:grpSpPr bwMode="auto">
            <a:xfrm>
              <a:off x="8184932" y="3068442"/>
              <a:ext cx="363765" cy="363765"/>
              <a:chOff x="4518" y="3391"/>
              <a:chExt cx="340" cy="340"/>
            </a:xfrm>
            <a:solidFill>
              <a:srgbClr val="002040"/>
            </a:solidFill>
          </p:grpSpPr>
          <p:sp>
            <p:nvSpPr>
              <p:cNvPr id="345" name="Freeform 817"/>
              <p:cNvSpPr>
                <a:spLocks noEditPoints="1"/>
              </p:cNvSpPr>
              <p:nvPr/>
            </p:nvSpPr>
            <p:spPr bwMode="auto">
              <a:xfrm>
                <a:off x="4518" y="3391"/>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marL="0" marR="0" lvl="0" indent="0" defTabSz="906240" eaLnBrk="1" fontAlgn="auto" latinLnBrk="0" hangingPunct="1">
                  <a:lnSpc>
                    <a:spcPct val="100000"/>
                  </a:lnSpc>
                  <a:spcBef>
                    <a:spcPts val="0"/>
                  </a:spcBef>
                  <a:spcAft>
                    <a:spcPts val="0"/>
                  </a:spcAft>
                  <a:buClrTx/>
                  <a:buSzTx/>
                  <a:buFontTx/>
                  <a:buNone/>
                  <a:tabLst/>
                  <a:defRPr/>
                </a:pPr>
                <a:endParaRPr kumimoji="0" lang="en-GB" sz="1784" b="0" i="0" u="none" strike="noStrike" kern="0" cap="none" spc="0" normalizeH="0" baseline="0" noProof="0" dirty="0">
                  <a:ln>
                    <a:noFill/>
                  </a:ln>
                  <a:solidFill>
                    <a:srgbClr val="002040"/>
                  </a:solidFill>
                  <a:effectLst/>
                  <a:uLnTx/>
                  <a:uFillTx/>
                  <a:latin typeface="EYInterstate" panose="02000503020000020004" pitchFamily="2" charset="0"/>
                </a:endParaRPr>
              </a:p>
            </p:txBody>
          </p:sp>
          <p:sp>
            <p:nvSpPr>
              <p:cNvPr id="346" name="Freeform 818"/>
              <p:cNvSpPr>
                <a:spLocks noEditPoints="1"/>
              </p:cNvSpPr>
              <p:nvPr/>
            </p:nvSpPr>
            <p:spPr bwMode="auto">
              <a:xfrm>
                <a:off x="4588" y="3455"/>
                <a:ext cx="199" cy="198"/>
              </a:xfrm>
              <a:custGeom>
                <a:avLst/>
                <a:gdLst>
                  <a:gd name="T0" fmla="*/ 86 w 299"/>
                  <a:gd name="T1" fmla="*/ 64 h 298"/>
                  <a:gd name="T2" fmla="*/ 118 w 299"/>
                  <a:gd name="T3" fmla="*/ 32 h 298"/>
                  <a:gd name="T4" fmla="*/ 86 w 299"/>
                  <a:gd name="T5" fmla="*/ 0 h 298"/>
                  <a:gd name="T6" fmla="*/ 54 w 299"/>
                  <a:gd name="T7" fmla="*/ 32 h 298"/>
                  <a:gd name="T8" fmla="*/ 86 w 299"/>
                  <a:gd name="T9" fmla="*/ 64 h 298"/>
                  <a:gd name="T10" fmla="*/ 86 w 299"/>
                  <a:gd name="T11" fmla="*/ 21 h 298"/>
                  <a:gd name="T12" fmla="*/ 96 w 299"/>
                  <a:gd name="T13" fmla="*/ 32 h 298"/>
                  <a:gd name="T14" fmla="*/ 86 w 299"/>
                  <a:gd name="T15" fmla="*/ 42 h 298"/>
                  <a:gd name="T16" fmla="*/ 75 w 299"/>
                  <a:gd name="T17" fmla="*/ 32 h 298"/>
                  <a:gd name="T18" fmla="*/ 86 w 299"/>
                  <a:gd name="T19" fmla="*/ 21 h 298"/>
                  <a:gd name="T20" fmla="*/ 288 w 299"/>
                  <a:gd name="T21" fmla="*/ 149 h 298"/>
                  <a:gd name="T22" fmla="*/ 267 w 299"/>
                  <a:gd name="T23" fmla="*/ 149 h 298"/>
                  <a:gd name="T24" fmla="*/ 267 w 299"/>
                  <a:gd name="T25" fmla="*/ 96 h 298"/>
                  <a:gd name="T26" fmla="*/ 256 w 299"/>
                  <a:gd name="T27" fmla="*/ 85 h 298"/>
                  <a:gd name="T28" fmla="*/ 171 w 299"/>
                  <a:gd name="T29" fmla="*/ 85 h 298"/>
                  <a:gd name="T30" fmla="*/ 160 w 299"/>
                  <a:gd name="T31" fmla="*/ 96 h 298"/>
                  <a:gd name="T32" fmla="*/ 160 w 299"/>
                  <a:gd name="T33" fmla="*/ 149 h 298"/>
                  <a:gd name="T34" fmla="*/ 139 w 299"/>
                  <a:gd name="T35" fmla="*/ 149 h 298"/>
                  <a:gd name="T36" fmla="*/ 139 w 299"/>
                  <a:gd name="T37" fmla="*/ 96 h 298"/>
                  <a:gd name="T38" fmla="*/ 128 w 299"/>
                  <a:gd name="T39" fmla="*/ 85 h 298"/>
                  <a:gd name="T40" fmla="*/ 43 w 299"/>
                  <a:gd name="T41" fmla="*/ 85 h 298"/>
                  <a:gd name="T42" fmla="*/ 32 w 299"/>
                  <a:gd name="T43" fmla="*/ 96 h 298"/>
                  <a:gd name="T44" fmla="*/ 32 w 299"/>
                  <a:gd name="T45" fmla="*/ 149 h 298"/>
                  <a:gd name="T46" fmla="*/ 11 w 299"/>
                  <a:gd name="T47" fmla="*/ 149 h 298"/>
                  <a:gd name="T48" fmla="*/ 0 w 299"/>
                  <a:gd name="T49" fmla="*/ 160 h 298"/>
                  <a:gd name="T50" fmla="*/ 11 w 299"/>
                  <a:gd name="T51" fmla="*/ 170 h 298"/>
                  <a:gd name="T52" fmla="*/ 11 w 299"/>
                  <a:gd name="T53" fmla="*/ 288 h 298"/>
                  <a:gd name="T54" fmla="*/ 22 w 299"/>
                  <a:gd name="T55" fmla="*/ 298 h 298"/>
                  <a:gd name="T56" fmla="*/ 278 w 299"/>
                  <a:gd name="T57" fmla="*/ 298 h 298"/>
                  <a:gd name="T58" fmla="*/ 288 w 299"/>
                  <a:gd name="T59" fmla="*/ 288 h 298"/>
                  <a:gd name="T60" fmla="*/ 288 w 299"/>
                  <a:gd name="T61" fmla="*/ 170 h 298"/>
                  <a:gd name="T62" fmla="*/ 299 w 299"/>
                  <a:gd name="T63" fmla="*/ 160 h 298"/>
                  <a:gd name="T64" fmla="*/ 288 w 299"/>
                  <a:gd name="T65" fmla="*/ 149 h 298"/>
                  <a:gd name="T66" fmla="*/ 182 w 299"/>
                  <a:gd name="T67" fmla="*/ 106 h 298"/>
                  <a:gd name="T68" fmla="*/ 246 w 299"/>
                  <a:gd name="T69" fmla="*/ 106 h 298"/>
                  <a:gd name="T70" fmla="*/ 246 w 299"/>
                  <a:gd name="T71" fmla="*/ 149 h 298"/>
                  <a:gd name="T72" fmla="*/ 182 w 299"/>
                  <a:gd name="T73" fmla="*/ 149 h 298"/>
                  <a:gd name="T74" fmla="*/ 182 w 299"/>
                  <a:gd name="T75" fmla="*/ 106 h 298"/>
                  <a:gd name="T76" fmla="*/ 54 w 299"/>
                  <a:gd name="T77" fmla="*/ 106 h 298"/>
                  <a:gd name="T78" fmla="*/ 118 w 299"/>
                  <a:gd name="T79" fmla="*/ 106 h 298"/>
                  <a:gd name="T80" fmla="*/ 118 w 299"/>
                  <a:gd name="T81" fmla="*/ 149 h 298"/>
                  <a:gd name="T82" fmla="*/ 54 w 299"/>
                  <a:gd name="T83" fmla="*/ 149 h 298"/>
                  <a:gd name="T84" fmla="*/ 54 w 299"/>
                  <a:gd name="T85" fmla="*/ 106 h 298"/>
                  <a:gd name="T86" fmla="*/ 267 w 299"/>
                  <a:gd name="T87" fmla="*/ 277 h 298"/>
                  <a:gd name="T88" fmla="*/ 32 w 299"/>
                  <a:gd name="T89" fmla="*/ 277 h 298"/>
                  <a:gd name="T90" fmla="*/ 32 w 299"/>
                  <a:gd name="T91" fmla="*/ 170 h 298"/>
                  <a:gd name="T92" fmla="*/ 267 w 299"/>
                  <a:gd name="T93" fmla="*/ 170 h 298"/>
                  <a:gd name="T94" fmla="*/ 267 w 299"/>
                  <a:gd name="T95" fmla="*/ 277 h 298"/>
                  <a:gd name="T96" fmla="*/ 214 w 299"/>
                  <a:gd name="T97" fmla="*/ 64 h 298"/>
                  <a:gd name="T98" fmla="*/ 246 w 299"/>
                  <a:gd name="T99" fmla="*/ 32 h 298"/>
                  <a:gd name="T100" fmla="*/ 214 w 299"/>
                  <a:gd name="T101" fmla="*/ 0 h 298"/>
                  <a:gd name="T102" fmla="*/ 182 w 299"/>
                  <a:gd name="T103" fmla="*/ 32 h 298"/>
                  <a:gd name="T104" fmla="*/ 214 w 299"/>
                  <a:gd name="T105" fmla="*/ 64 h 298"/>
                  <a:gd name="T106" fmla="*/ 214 w 299"/>
                  <a:gd name="T107" fmla="*/ 21 h 298"/>
                  <a:gd name="T108" fmla="*/ 224 w 299"/>
                  <a:gd name="T109" fmla="*/ 32 h 298"/>
                  <a:gd name="T110" fmla="*/ 214 w 299"/>
                  <a:gd name="T111" fmla="*/ 42 h 298"/>
                  <a:gd name="T112" fmla="*/ 203 w 299"/>
                  <a:gd name="T113" fmla="*/ 32 h 298"/>
                  <a:gd name="T114" fmla="*/ 214 w 299"/>
                  <a:gd name="T115" fmla="*/ 21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9" h="298">
                    <a:moveTo>
                      <a:pt x="86" y="64"/>
                    </a:moveTo>
                    <a:cubicBezTo>
                      <a:pt x="103" y="64"/>
                      <a:pt x="118" y="49"/>
                      <a:pt x="118" y="32"/>
                    </a:cubicBezTo>
                    <a:cubicBezTo>
                      <a:pt x="118" y="14"/>
                      <a:pt x="103" y="0"/>
                      <a:pt x="86" y="0"/>
                    </a:cubicBezTo>
                    <a:cubicBezTo>
                      <a:pt x="68" y="0"/>
                      <a:pt x="54" y="14"/>
                      <a:pt x="54" y="32"/>
                    </a:cubicBezTo>
                    <a:cubicBezTo>
                      <a:pt x="54" y="49"/>
                      <a:pt x="68" y="64"/>
                      <a:pt x="86" y="64"/>
                    </a:cubicBezTo>
                    <a:close/>
                    <a:moveTo>
                      <a:pt x="86" y="21"/>
                    </a:moveTo>
                    <a:cubicBezTo>
                      <a:pt x="92" y="21"/>
                      <a:pt x="96" y="26"/>
                      <a:pt x="96" y="32"/>
                    </a:cubicBezTo>
                    <a:cubicBezTo>
                      <a:pt x="96" y="38"/>
                      <a:pt x="92" y="42"/>
                      <a:pt x="86" y="42"/>
                    </a:cubicBezTo>
                    <a:cubicBezTo>
                      <a:pt x="80" y="42"/>
                      <a:pt x="75" y="38"/>
                      <a:pt x="75" y="32"/>
                    </a:cubicBezTo>
                    <a:cubicBezTo>
                      <a:pt x="75" y="26"/>
                      <a:pt x="80" y="21"/>
                      <a:pt x="86" y="21"/>
                    </a:cubicBezTo>
                    <a:close/>
                    <a:moveTo>
                      <a:pt x="288" y="149"/>
                    </a:moveTo>
                    <a:cubicBezTo>
                      <a:pt x="267" y="149"/>
                      <a:pt x="267" y="149"/>
                      <a:pt x="267" y="149"/>
                    </a:cubicBezTo>
                    <a:cubicBezTo>
                      <a:pt x="267" y="96"/>
                      <a:pt x="267" y="96"/>
                      <a:pt x="267" y="96"/>
                    </a:cubicBezTo>
                    <a:cubicBezTo>
                      <a:pt x="267" y="90"/>
                      <a:pt x="262" y="85"/>
                      <a:pt x="256" y="85"/>
                    </a:cubicBezTo>
                    <a:cubicBezTo>
                      <a:pt x="171" y="85"/>
                      <a:pt x="171" y="85"/>
                      <a:pt x="171" y="85"/>
                    </a:cubicBezTo>
                    <a:cubicBezTo>
                      <a:pt x="165" y="85"/>
                      <a:pt x="160" y="90"/>
                      <a:pt x="160" y="96"/>
                    </a:cubicBezTo>
                    <a:cubicBezTo>
                      <a:pt x="160" y="149"/>
                      <a:pt x="160" y="149"/>
                      <a:pt x="160" y="149"/>
                    </a:cubicBezTo>
                    <a:cubicBezTo>
                      <a:pt x="139" y="149"/>
                      <a:pt x="139" y="149"/>
                      <a:pt x="139" y="149"/>
                    </a:cubicBezTo>
                    <a:cubicBezTo>
                      <a:pt x="139" y="96"/>
                      <a:pt x="139" y="96"/>
                      <a:pt x="139" y="96"/>
                    </a:cubicBezTo>
                    <a:cubicBezTo>
                      <a:pt x="139" y="90"/>
                      <a:pt x="134" y="85"/>
                      <a:pt x="128" y="85"/>
                    </a:cubicBezTo>
                    <a:cubicBezTo>
                      <a:pt x="43" y="85"/>
                      <a:pt x="43" y="85"/>
                      <a:pt x="43" y="85"/>
                    </a:cubicBezTo>
                    <a:cubicBezTo>
                      <a:pt x="37" y="85"/>
                      <a:pt x="32" y="90"/>
                      <a:pt x="32" y="96"/>
                    </a:cubicBezTo>
                    <a:cubicBezTo>
                      <a:pt x="32" y="149"/>
                      <a:pt x="32" y="149"/>
                      <a:pt x="32" y="149"/>
                    </a:cubicBezTo>
                    <a:cubicBezTo>
                      <a:pt x="11" y="149"/>
                      <a:pt x="11" y="149"/>
                      <a:pt x="11" y="149"/>
                    </a:cubicBezTo>
                    <a:cubicBezTo>
                      <a:pt x="5" y="149"/>
                      <a:pt x="0" y="154"/>
                      <a:pt x="0" y="160"/>
                    </a:cubicBezTo>
                    <a:cubicBezTo>
                      <a:pt x="0" y="166"/>
                      <a:pt x="6" y="170"/>
                      <a:pt x="11" y="170"/>
                    </a:cubicBezTo>
                    <a:cubicBezTo>
                      <a:pt x="11" y="288"/>
                      <a:pt x="11" y="288"/>
                      <a:pt x="11" y="288"/>
                    </a:cubicBezTo>
                    <a:cubicBezTo>
                      <a:pt x="11" y="294"/>
                      <a:pt x="16" y="298"/>
                      <a:pt x="22" y="298"/>
                    </a:cubicBezTo>
                    <a:cubicBezTo>
                      <a:pt x="278" y="298"/>
                      <a:pt x="278" y="298"/>
                      <a:pt x="278" y="298"/>
                    </a:cubicBezTo>
                    <a:cubicBezTo>
                      <a:pt x="284" y="298"/>
                      <a:pt x="288" y="294"/>
                      <a:pt x="288" y="288"/>
                    </a:cubicBezTo>
                    <a:cubicBezTo>
                      <a:pt x="288" y="170"/>
                      <a:pt x="288" y="170"/>
                      <a:pt x="288" y="170"/>
                    </a:cubicBezTo>
                    <a:cubicBezTo>
                      <a:pt x="294" y="170"/>
                      <a:pt x="299" y="166"/>
                      <a:pt x="299" y="160"/>
                    </a:cubicBezTo>
                    <a:cubicBezTo>
                      <a:pt x="299" y="154"/>
                      <a:pt x="294" y="149"/>
                      <a:pt x="288" y="149"/>
                    </a:cubicBezTo>
                    <a:close/>
                    <a:moveTo>
                      <a:pt x="182" y="106"/>
                    </a:moveTo>
                    <a:cubicBezTo>
                      <a:pt x="246" y="106"/>
                      <a:pt x="246" y="106"/>
                      <a:pt x="246" y="106"/>
                    </a:cubicBezTo>
                    <a:cubicBezTo>
                      <a:pt x="246" y="149"/>
                      <a:pt x="246" y="149"/>
                      <a:pt x="246" y="149"/>
                    </a:cubicBezTo>
                    <a:cubicBezTo>
                      <a:pt x="182" y="149"/>
                      <a:pt x="182" y="149"/>
                      <a:pt x="182" y="149"/>
                    </a:cubicBezTo>
                    <a:lnTo>
                      <a:pt x="182" y="106"/>
                    </a:lnTo>
                    <a:close/>
                    <a:moveTo>
                      <a:pt x="54" y="106"/>
                    </a:moveTo>
                    <a:cubicBezTo>
                      <a:pt x="118" y="106"/>
                      <a:pt x="118" y="106"/>
                      <a:pt x="118" y="106"/>
                    </a:cubicBezTo>
                    <a:cubicBezTo>
                      <a:pt x="118" y="149"/>
                      <a:pt x="118" y="149"/>
                      <a:pt x="118" y="149"/>
                    </a:cubicBezTo>
                    <a:cubicBezTo>
                      <a:pt x="54" y="149"/>
                      <a:pt x="54" y="149"/>
                      <a:pt x="54" y="149"/>
                    </a:cubicBezTo>
                    <a:lnTo>
                      <a:pt x="54" y="106"/>
                    </a:lnTo>
                    <a:close/>
                    <a:moveTo>
                      <a:pt x="267" y="277"/>
                    </a:moveTo>
                    <a:cubicBezTo>
                      <a:pt x="32" y="277"/>
                      <a:pt x="32" y="277"/>
                      <a:pt x="32" y="277"/>
                    </a:cubicBezTo>
                    <a:cubicBezTo>
                      <a:pt x="32" y="170"/>
                      <a:pt x="32" y="170"/>
                      <a:pt x="32" y="170"/>
                    </a:cubicBezTo>
                    <a:cubicBezTo>
                      <a:pt x="267" y="170"/>
                      <a:pt x="267" y="170"/>
                      <a:pt x="267" y="170"/>
                    </a:cubicBezTo>
                    <a:lnTo>
                      <a:pt x="267" y="277"/>
                    </a:lnTo>
                    <a:close/>
                    <a:moveTo>
                      <a:pt x="214" y="64"/>
                    </a:moveTo>
                    <a:cubicBezTo>
                      <a:pt x="231" y="64"/>
                      <a:pt x="246" y="49"/>
                      <a:pt x="246" y="32"/>
                    </a:cubicBezTo>
                    <a:cubicBezTo>
                      <a:pt x="246" y="14"/>
                      <a:pt x="231" y="0"/>
                      <a:pt x="214" y="0"/>
                    </a:cubicBezTo>
                    <a:cubicBezTo>
                      <a:pt x="196" y="0"/>
                      <a:pt x="182" y="14"/>
                      <a:pt x="182" y="32"/>
                    </a:cubicBezTo>
                    <a:cubicBezTo>
                      <a:pt x="182" y="49"/>
                      <a:pt x="196" y="64"/>
                      <a:pt x="214" y="64"/>
                    </a:cubicBezTo>
                    <a:close/>
                    <a:moveTo>
                      <a:pt x="214" y="21"/>
                    </a:moveTo>
                    <a:cubicBezTo>
                      <a:pt x="220" y="21"/>
                      <a:pt x="224" y="26"/>
                      <a:pt x="224" y="32"/>
                    </a:cubicBezTo>
                    <a:cubicBezTo>
                      <a:pt x="224" y="38"/>
                      <a:pt x="220" y="42"/>
                      <a:pt x="214" y="42"/>
                    </a:cubicBezTo>
                    <a:cubicBezTo>
                      <a:pt x="208" y="42"/>
                      <a:pt x="203" y="38"/>
                      <a:pt x="203" y="32"/>
                    </a:cubicBezTo>
                    <a:cubicBezTo>
                      <a:pt x="203" y="26"/>
                      <a:pt x="208" y="21"/>
                      <a:pt x="214"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marL="0" marR="0" lvl="0" indent="0" defTabSz="906240" eaLnBrk="1" fontAlgn="auto" latinLnBrk="0" hangingPunct="1">
                  <a:lnSpc>
                    <a:spcPct val="100000"/>
                  </a:lnSpc>
                  <a:spcBef>
                    <a:spcPts val="0"/>
                  </a:spcBef>
                  <a:spcAft>
                    <a:spcPts val="0"/>
                  </a:spcAft>
                  <a:buClrTx/>
                  <a:buSzTx/>
                  <a:buFontTx/>
                  <a:buNone/>
                  <a:tabLst/>
                  <a:defRPr/>
                </a:pPr>
                <a:endParaRPr kumimoji="0" lang="en-GB" sz="1784" b="0" i="0" u="none" strike="noStrike" kern="0" cap="none" spc="0" normalizeH="0" baseline="0" noProof="0" dirty="0">
                  <a:ln>
                    <a:noFill/>
                  </a:ln>
                  <a:solidFill>
                    <a:srgbClr val="002040"/>
                  </a:solidFill>
                  <a:effectLst/>
                  <a:uLnTx/>
                  <a:uFillTx/>
                  <a:latin typeface="EYInterstate" panose="02000503020000020004" pitchFamily="2" charset="0"/>
                </a:endParaRPr>
              </a:p>
            </p:txBody>
          </p:sp>
        </p:grpSp>
        <p:sp>
          <p:nvSpPr>
            <p:cNvPr id="320" name="TextBox 319"/>
            <p:cNvSpPr txBox="1"/>
            <p:nvPr/>
          </p:nvSpPr>
          <p:spPr>
            <a:xfrm>
              <a:off x="8316181" y="2098200"/>
              <a:ext cx="1605548" cy="600164"/>
            </a:xfrm>
            <a:prstGeom prst="rect">
              <a:avLst/>
            </a:prstGeom>
            <a:noFill/>
          </p:spPr>
          <p:txBody>
            <a:bodyPr wrap="square" rtlCol="0">
              <a:spAutoFit/>
            </a:bodyPr>
            <a:lstStyle/>
            <a:p>
              <a:pPr marL="0" marR="0" lvl="0" indent="0" algn="ctr" defTabSz="906240" eaLnBrk="1" fontAlgn="auto" latinLnBrk="0" hangingPunct="1">
                <a:lnSpc>
                  <a:spcPct val="100000"/>
                </a:lnSpc>
                <a:spcBef>
                  <a:spcPts val="0"/>
                </a:spcBef>
                <a:spcAft>
                  <a:spcPts val="0"/>
                </a:spcAft>
                <a:buClrTx/>
                <a:buSzTx/>
                <a:buFontTx/>
                <a:buNone/>
                <a:tabLst/>
                <a:defRPr/>
              </a:pPr>
              <a:r>
                <a:rPr kumimoji="0" lang="fr-CA" sz="1100" b="1" i="0" u="none" strike="noStrike" kern="0" cap="none" spc="0" normalizeH="0" baseline="0" dirty="0">
                  <a:ln>
                    <a:noFill/>
                  </a:ln>
                  <a:solidFill>
                    <a:srgbClr val="D0DCDF">
                      <a:lumMod val="10000"/>
                    </a:srgbClr>
                  </a:solidFill>
                  <a:effectLst/>
                  <a:uLnTx/>
                  <a:uFillTx/>
                  <a:latin typeface="EYInterstate" panose="02000503020000020004" pitchFamily="2" charset="0"/>
                </a:rPr>
                <a:t>12. </a:t>
              </a:r>
            </a:p>
            <a:p>
              <a:pPr marL="0" marR="0" lvl="0" indent="0" algn="ctr" defTabSz="906240" eaLnBrk="1" fontAlgn="auto" latinLnBrk="0" hangingPunct="1">
                <a:lnSpc>
                  <a:spcPct val="100000"/>
                </a:lnSpc>
                <a:spcBef>
                  <a:spcPts val="0"/>
                </a:spcBef>
                <a:spcAft>
                  <a:spcPts val="0"/>
                </a:spcAft>
                <a:buClrTx/>
                <a:buSzTx/>
                <a:buFontTx/>
                <a:buNone/>
                <a:tabLst/>
                <a:defRPr/>
              </a:pPr>
              <a:r>
                <a:rPr kumimoji="0" lang="fr-CA" sz="1100" b="1" i="0" u="none" strike="noStrike" kern="0" cap="none" spc="0" normalizeH="0" baseline="0" dirty="0">
                  <a:ln>
                    <a:noFill/>
                  </a:ln>
                  <a:solidFill>
                    <a:srgbClr val="D0DCDF">
                      <a:lumMod val="10000"/>
                    </a:srgbClr>
                  </a:solidFill>
                  <a:effectLst/>
                  <a:uLnTx/>
                  <a:uFillTx/>
                  <a:latin typeface="EYInterstate" panose="02000503020000020004" pitchFamily="2" charset="0"/>
                </a:rPr>
                <a:t>Gérer les</a:t>
              </a:r>
            </a:p>
            <a:p>
              <a:pPr marL="0" marR="0" lvl="0" indent="0" algn="ctr" defTabSz="906240" eaLnBrk="1" fontAlgn="auto" latinLnBrk="0" hangingPunct="1">
                <a:lnSpc>
                  <a:spcPct val="100000"/>
                </a:lnSpc>
                <a:spcBef>
                  <a:spcPts val="0"/>
                </a:spcBef>
                <a:spcAft>
                  <a:spcPts val="0"/>
                </a:spcAft>
                <a:buClrTx/>
                <a:buSzTx/>
                <a:buFontTx/>
                <a:buNone/>
                <a:tabLst/>
                <a:defRPr/>
              </a:pPr>
              <a:r>
                <a:rPr kumimoji="0" lang="fr-CA" sz="1100" b="1" i="0" u="none" strike="noStrike" kern="0" cap="none" spc="0" normalizeH="0" baseline="0" dirty="0">
                  <a:ln>
                    <a:noFill/>
                  </a:ln>
                  <a:solidFill>
                    <a:srgbClr val="D0DCDF">
                      <a:lumMod val="10000"/>
                    </a:srgbClr>
                  </a:solidFill>
                  <a:effectLst/>
                  <a:uLnTx/>
                  <a:uFillTx/>
                  <a:latin typeface="EYInterstate" panose="02000503020000020004" pitchFamily="2" charset="0"/>
                </a:rPr>
                <a:t>compétences  </a:t>
              </a:r>
            </a:p>
          </p:txBody>
        </p:sp>
        <p:sp>
          <p:nvSpPr>
            <p:cNvPr id="321" name="Flowchart: Connector 320"/>
            <p:cNvSpPr>
              <a:spLocks noChangeAspect="1"/>
            </p:cNvSpPr>
            <p:nvPr/>
          </p:nvSpPr>
          <p:spPr>
            <a:xfrm>
              <a:off x="9430404" y="3398302"/>
              <a:ext cx="434294" cy="434294"/>
            </a:xfrm>
            <a:prstGeom prst="flowChartConnector">
              <a:avLst/>
            </a:prstGeom>
            <a:solidFill>
              <a:srgbClr val="BECBD0"/>
            </a:solidFill>
            <a:ln w="9525" cap="flat" cmpd="sng" algn="ctr">
              <a:noFill/>
              <a:prstDash val="solid"/>
            </a:ln>
            <a:effectLst/>
          </p:spPr>
          <p:txBody>
            <a:bodyPr rot="0" spcFirstLastPara="0" vertOverflow="overflow" horzOverflow="overflow" vert="horz" wrap="square" lIns="90624" tIns="45312" rIns="90624" bIns="45312" numCol="1" spcCol="0" rtlCol="0" fromWordArt="0" anchor="ctr" anchorCtr="0" forceAA="0" compatLnSpc="1">
              <a:prstTxWarp prst="textNoShape">
                <a:avLst/>
              </a:prstTxWarp>
              <a:noAutofit/>
            </a:bodyPr>
            <a:lstStyle/>
            <a:p>
              <a:pPr marL="0" marR="0" lvl="0" indent="0" algn="ctr" defTabSz="906240" eaLnBrk="1" fontAlgn="auto" latinLnBrk="0" hangingPunct="1">
                <a:lnSpc>
                  <a:spcPct val="100000"/>
                </a:lnSpc>
                <a:spcBef>
                  <a:spcPts val="0"/>
                </a:spcBef>
                <a:spcAft>
                  <a:spcPts val="0"/>
                </a:spcAft>
                <a:buClrTx/>
                <a:buSzTx/>
                <a:buFontTx/>
                <a:buNone/>
                <a:tabLst/>
                <a:defRPr/>
              </a:pPr>
              <a:endParaRPr kumimoji="0" lang="en-US" sz="991" b="0" i="0" u="none" strike="noStrike" kern="0" cap="none" spc="0" normalizeH="0" baseline="0" noProof="0" dirty="0">
                <a:ln>
                  <a:noFill/>
                </a:ln>
                <a:solidFill>
                  <a:srgbClr val="D0DCDF">
                    <a:lumMod val="10000"/>
                  </a:srgbClr>
                </a:solidFill>
                <a:effectLst/>
                <a:uLnTx/>
                <a:uFillTx/>
                <a:latin typeface="EYInterstate" panose="02000503020000020004" pitchFamily="2" charset="0"/>
                <a:ea typeface="+mn-ea"/>
                <a:cs typeface="+mn-cs"/>
              </a:endParaRPr>
            </a:p>
          </p:txBody>
        </p:sp>
        <p:grpSp>
          <p:nvGrpSpPr>
            <p:cNvPr id="322" name="Group 795"/>
            <p:cNvGrpSpPr>
              <a:grpSpLocks noChangeAspect="1"/>
            </p:cNvGrpSpPr>
            <p:nvPr/>
          </p:nvGrpSpPr>
          <p:grpSpPr bwMode="auto">
            <a:xfrm>
              <a:off x="9464344" y="3435452"/>
              <a:ext cx="366377" cy="366377"/>
              <a:chOff x="7361" y="3009"/>
              <a:chExt cx="340" cy="340"/>
            </a:xfrm>
            <a:solidFill>
              <a:srgbClr val="002040"/>
            </a:solidFill>
            <a:effectLst/>
          </p:grpSpPr>
          <p:sp>
            <p:nvSpPr>
              <p:cNvPr id="338" name="Freeform 796"/>
              <p:cNvSpPr>
                <a:spLocks noEditPoints="1"/>
              </p:cNvSpPr>
              <p:nvPr/>
            </p:nvSpPr>
            <p:spPr bwMode="auto">
              <a:xfrm>
                <a:off x="7431" y="3129"/>
                <a:ext cx="57" cy="142"/>
              </a:xfrm>
              <a:custGeom>
                <a:avLst/>
                <a:gdLst>
                  <a:gd name="T0" fmla="*/ 54 w 86"/>
                  <a:gd name="T1" fmla="*/ 0 h 213"/>
                  <a:gd name="T2" fmla="*/ 32 w 86"/>
                  <a:gd name="T3" fmla="*/ 0 h 213"/>
                  <a:gd name="T4" fmla="*/ 22 w 86"/>
                  <a:gd name="T5" fmla="*/ 9 h 213"/>
                  <a:gd name="T6" fmla="*/ 1 w 86"/>
                  <a:gd name="T7" fmla="*/ 115 h 213"/>
                  <a:gd name="T8" fmla="*/ 3 w 86"/>
                  <a:gd name="T9" fmla="*/ 124 h 213"/>
                  <a:gd name="T10" fmla="*/ 11 w 86"/>
                  <a:gd name="T11" fmla="*/ 128 h 213"/>
                  <a:gd name="T12" fmla="*/ 11 w 86"/>
                  <a:gd name="T13" fmla="*/ 203 h 213"/>
                  <a:gd name="T14" fmla="*/ 22 w 86"/>
                  <a:gd name="T15" fmla="*/ 213 h 213"/>
                  <a:gd name="T16" fmla="*/ 32 w 86"/>
                  <a:gd name="T17" fmla="*/ 203 h 213"/>
                  <a:gd name="T18" fmla="*/ 32 w 86"/>
                  <a:gd name="T19" fmla="*/ 128 h 213"/>
                  <a:gd name="T20" fmla="*/ 54 w 86"/>
                  <a:gd name="T21" fmla="*/ 128 h 213"/>
                  <a:gd name="T22" fmla="*/ 54 w 86"/>
                  <a:gd name="T23" fmla="*/ 203 h 213"/>
                  <a:gd name="T24" fmla="*/ 64 w 86"/>
                  <a:gd name="T25" fmla="*/ 213 h 213"/>
                  <a:gd name="T26" fmla="*/ 75 w 86"/>
                  <a:gd name="T27" fmla="*/ 203 h 213"/>
                  <a:gd name="T28" fmla="*/ 75 w 86"/>
                  <a:gd name="T29" fmla="*/ 128 h 213"/>
                  <a:gd name="T30" fmla="*/ 83 w 86"/>
                  <a:gd name="T31" fmla="*/ 124 h 213"/>
                  <a:gd name="T32" fmla="*/ 85 w 86"/>
                  <a:gd name="T33" fmla="*/ 115 h 213"/>
                  <a:gd name="T34" fmla="*/ 64 w 86"/>
                  <a:gd name="T35" fmla="*/ 9 h 213"/>
                  <a:gd name="T36" fmla="*/ 54 w 86"/>
                  <a:gd name="T37" fmla="*/ 0 h 213"/>
                  <a:gd name="T38" fmla="*/ 41 w 86"/>
                  <a:gd name="T39" fmla="*/ 21 h 213"/>
                  <a:gd name="T40" fmla="*/ 45 w 86"/>
                  <a:gd name="T41" fmla="*/ 21 h 213"/>
                  <a:gd name="T42" fmla="*/ 62 w 86"/>
                  <a:gd name="T43" fmla="*/ 107 h 213"/>
                  <a:gd name="T44" fmla="*/ 24 w 86"/>
                  <a:gd name="T45" fmla="*/ 107 h 213"/>
                  <a:gd name="T46" fmla="*/ 41 w 86"/>
                  <a:gd name="T47"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3">
                    <a:moveTo>
                      <a:pt x="54" y="0"/>
                    </a:moveTo>
                    <a:cubicBezTo>
                      <a:pt x="32" y="0"/>
                      <a:pt x="32" y="0"/>
                      <a:pt x="32" y="0"/>
                    </a:cubicBezTo>
                    <a:cubicBezTo>
                      <a:pt x="27" y="0"/>
                      <a:pt x="23" y="4"/>
                      <a:pt x="22" y="9"/>
                    </a:cubicBezTo>
                    <a:cubicBezTo>
                      <a:pt x="1" y="115"/>
                      <a:pt x="1" y="115"/>
                      <a:pt x="1" y="115"/>
                    </a:cubicBezTo>
                    <a:cubicBezTo>
                      <a:pt x="0" y="118"/>
                      <a:pt x="1" y="122"/>
                      <a:pt x="3" y="124"/>
                    </a:cubicBezTo>
                    <a:cubicBezTo>
                      <a:pt x="5" y="127"/>
                      <a:pt x="8" y="128"/>
                      <a:pt x="11" y="128"/>
                    </a:cubicBezTo>
                    <a:cubicBezTo>
                      <a:pt x="11" y="203"/>
                      <a:pt x="11" y="203"/>
                      <a:pt x="11" y="203"/>
                    </a:cubicBezTo>
                    <a:cubicBezTo>
                      <a:pt x="11" y="209"/>
                      <a:pt x="16" y="213"/>
                      <a:pt x="22" y="213"/>
                    </a:cubicBezTo>
                    <a:cubicBezTo>
                      <a:pt x="28" y="213"/>
                      <a:pt x="32" y="209"/>
                      <a:pt x="32" y="203"/>
                    </a:cubicBezTo>
                    <a:cubicBezTo>
                      <a:pt x="32" y="128"/>
                      <a:pt x="32" y="128"/>
                      <a:pt x="32" y="128"/>
                    </a:cubicBezTo>
                    <a:cubicBezTo>
                      <a:pt x="54" y="128"/>
                      <a:pt x="54" y="128"/>
                      <a:pt x="54" y="128"/>
                    </a:cubicBezTo>
                    <a:cubicBezTo>
                      <a:pt x="54" y="203"/>
                      <a:pt x="54" y="203"/>
                      <a:pt x="54" y="203"/>
                    </a:cubicBezTo>
                    <a:cubicBezTo>
                      <a:pt x="54" y="209"/>
                      <a:pt x="58" y="213"/>
                      <a:pt x="64" y="213"/>
                    </a:cubicBezTo>
                    <a:cubicBezTo>
                      <a:pt x="70" y="213"/>
                      <a:pt x="75" y="209"/>
                      <a:pt x="75" y="203"/>
                    </a:cubicBezTo>
                    <a:cubicBezTo>
                      <a:pt x="75" y="128"/>
                      <a:pt x="75" y="128"/>
                      <a:pt x="75" y="128"/>
                    </a:cubicBezTo>
                    <a:cubicBezTo>
                      <a:pt x="78" y="128"/>
                      <a:pt x="81" y="127"/>
                      <a:pt x="83" y="124"/>
                    </a:cubicBezTo>
                    <a:cubicBezTo>
                      <a:pt x="85" y="122"/>
                      <a:pt x="86" y="118"/>
                      <a:pt x="85" y="115"/>
                    </a:cubicBezTo>
                    <a:cubicBezTo>
                      <a:pt x="64" y="9"/>
                      <a:pt x="64" y="9"/>
                      <a:pt x="64" y="9"/>
                    </a:cubicBezTo>
                    <a:cubicBezTo>
                      <a:pt x="63" y="4"/>
                      <a:pt x="59" y="0"/>
                      <a:pt x="54" y="0"/>
                    </a:cubicBezTo>
                    <a:close/>
                    <a:moveTo>
                      <a:pt x="41" y="21"/>
                    </a:moveTo>
                    <a:cubicBezTo>
                      <a:pt x="45" y="21"/>
                      <a:pt x="45" y="21"/>
                      <a:pt x="45" y="21"/>
                    </a:cubicBezTo>
                    <a:cubicBezTo>
                      <a:pt x="62" y="107"/>
                      <a:pt x="62" y="107"/>
                      <a:pt x="62" y="107"/>
                    </a:cubicBezTo>
                    <a:cubicBezTo>
                      <a:pt x="24" y="107"/>
                      <a:pt x="24" y="107"/>
                      <a:pt x="24" y="107"/>
                    </a:cubicBezTo>
                    <a:lnTo>
                      <a:pt x="41" y="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marL="0" marR="0" lvl="0" indent="0" defTabSz="906240" eaLnBrk="1" fontAlgn="auto" latinLnBrk="0" hangingPunct="1">
                  <a:lnSpc>
                    <a:spcPct val="100000"/>
                  </a:lnSpc>
                  <a:spcBef>
                    <a:spcPts val="0"/>
                  </a:spcBef>
                  <a:spcAft>
                    <a:spcPts val="0"/>
                  </a:spcAft>
                  <a:buClrTx/>
                  <a:buSzTx/>
                  <a:buFontTx/>
                  <a:buNone/>
                  <a:tabLst/>
                  <a:defRPr/>
                </a:pPr>
                <a:endParaRPr kumimoji="0" lang="en-GB" sz="1784" b="0" i="0" u="none" strike="noStrike" kern="0" cap="none" spc="0" normalizeH="0" baseline="0" noProof="0" dirty="0">
                  <a:ln>
                    <a:noFill/>
                  </a:ln>
                  <a:solidFill>
                    <a:srgbClr val="002040"/>
                  </a:solidFill>
                  <a:effectLst/>
                  <a:uLnTx/>
                  <a:uFillTx/>
                  <a:latin typeface="EYInterstate" panose="02000503020000020004" pitchFamily="2" charset="0"/>
                </a:endParaRPr>
              </a:p>
            </p:txBody>
          </p:sp>
          <p:sp>
            <p:nvSpPr>
              <p:cNvPr id="339" name="Freeform 797"/>
              <p:cNvSpPr>
                <a:spLocks noEditPoints="1"/>
              </p:cNvSpPr>
              <p:nvPr/>
            </p:nvSpPr>
            <p:spPr bwMode="auto">
              <a:xfrm>
                <a:off x="7439" y="3073"/>
                <a:ext cx="42" cy="4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4" y="0"/>
                      <a:pt x="0" y="14"/>
                      <a:pt x="0" y="32"/>
                    </a:cubicBezTo>
                    <a:cubicBezTo>
                      <a:pt x="0" y="49"/>
                      <a:pt x="14" y="64"/>
                      <a:pt x="32" y="64"/>
                    </a:cubicBezTo>
                    <a:close/>
                    <a:moveTo>
                      <a:pt x="32" y="21"/>
                    </a:moveTo>
                    <a:cubicBezTo>
                      <a:pt x="38" y="21"/>
                      <a:pt x="43" y="26"/>
                      <a:pt x="43" y="32"/>
                    </a:cubicBezTo>
                    <a:cubicBezTo>
                      <a:pt x="43" y="38"/>
                      <a:pt x="38" y="42"/>
                      <a:pt x="32" y="42"/>
                    </a:cubicBezTo>
                    <a:cubicBezTo>
                      <a:pt x="26" y="42"/>
                      <a:pt x="21" y="38"/>
                      <a:pt x="21" y="32"/>
                    </a:cubicBezTo>
                    <a:cubicBezTo>
                      <a:pt x="21" y="26"/>
                      <a:pt x="26" y="21"/>
                      <a:pt x="32"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marL="0" marR="0" lvl="0" indent="0" defTabSz="906240" eaLnBrk="1" fontAlgn="auto" latinLnBrk="0" hangingPunct="1">
                  <a:lnSpc>
                    <a:spcPct val="100000"/>
                  </a:lnSpc>
                  <a:spcBef>
                    <a:spcPts val="0"/>
                  </a:spcBef>
                  <a:spcAft>
                    <a:spcPts val="0"/>
                  </a:spcAft>
                  <a:buClrTx/>
                  <a:buSzTx/>
                  <a:buFontTx/>
                  <a:buNone/>
                  <a:tabLst/>
                  <a:defRPr/>
                </a:pPr>
                <a:endParaRPr kumimoji="0" lang="en-GB" sz="1784" b="0" i="0" u="none" strike="noStrike" kern="0" cap="none" spc="0" normalizeH="0" baseline="0" noProof="0" dirty="0">
                  <a:ln>
                    <a:noFill/>
                  </a:ln>
                  <a:solidFill>
                    <a:srgbClr val="002040"/>
                  </a:solidFill>
                  <a:effectLst/>
                  <a:uLnTx/>
                  <a:uFillTx/>
                  <a:latin typeface="EYInterstate" panose="02000503020000020004" pitchFamily="2" charset="0"/>
                </a:endParaRPr>
              </a:p>
            </p:txBody>
          </p:sp>
          <p:sp>
            <p:nvSpPr>
              <p:cNvPr id="340" name="Freeform 798"/>
              <p:cNvSpPr>
                <a:spLocks noEditPoints="1"/>
              </p:cNvSpPr>
              <p:nvPr/>
            </p:nvSpPr>
            <p:spPr bwMode="auto">
              <a:xfrm>
                <a:off x="7502" y="3129"/>
                <a:ext cx="58" cy="142"/>
              </a:xfrm>
              <a:custGeom>
                <a:avLst/>
                <a:gdLst>
                  <a:gd name="T0" fmla="*/ 53 w 86"/>
                  <a:gd name="T1" fmla="*/ 0 h 213"/>
                  <a:gd name="T2" fmla="*/ 32 w 86"/>
                  <a:gd name="T3" fmla="*/ 0 h 213"/>
                  <a:gd name="T4" fmla="*/ 22 w 86"/>
                  <a:gd name="T5" fmla="*/ 9 h 213"/>
                  <a:gd name="T6" fmla="*/ 0 w 86"/>
                  <a:gd name="T7" fmla="*/ 115 h 213"/>
                  <a:gd name="T8" fmla="*/ 2 w 86"/>
                  <a:gd name="T9" fmla="*/ 124 h 213"/>
                  <a:gd name="T10" fmla="*/ 11 w 86"/>
                  <a:gd name="T11" fmla="*/ 128 h 213"/>
                  <a:gd name="T12" fmla="*/ 11 w 86"/>
                  <a:gd name="T13" fmla="*/ 203 h 213"/>
                  <a:gd name="T14" fmla="*/ 21 w 86"/>
                  <a:gd name="T15" fmla="*/ 213 h 213"/>
                  <a:gd name="T16" fmla="*/ 32 w 86"/>
                  <a:gd name="T17" fmla="*/ 203 h 213"/>
                  <a:gd name="T18" fmla="*/ 32 w 86"/>
                  <a:gd name="T19" fmla="*/ 128 h 213"/>
                  <a:gd name="T20" fmla="*/ 53 w 86"/>
                  <a:gd name="T21" fmla="*/ 128 h 213"/>
                  <a:gd name="T22" fmla="*/ 53 w 86"/>
                  <a:gd name="T23" fmla="*/ 203 h 213"/>
                  <a:gd name="T24" fmla="*/ 64 w 86"/>
                  <a:gd name="T25" fmla="*/ 213 h 213"/>
                  <a:gd name="T26" fmla="*/ 75 w 86"/>
                  <a:gd name="T27" fmla="*/ 203 h 213"/>
                  <a:gd name="T28" fmla="*/ 75 w 86"/>
                  <a:gd name="T29" fmla="*/ 128 h 213"/>
                  <a:gd name="T30" fmla="*/ 83 w 86"/>
                  <a:gd name="T31" fmla="*/ 124 h 213"/>
                  <a:gd name="T32" fmla="*/ 85 w 86"/>
                  <a:gd name="T33" fmla="*/ 115 h 213"/>
                  <a:gd name="T34" fmla="*/ 64 w 86"/>
                  <a:gd name="T35" fmla="*/ 9 h 213"/>
                  <a:gd name="T36" fmla="*/ 53 w 86"/>
                  <a:gd name="T37" fmla="*/ 0 h 213"/>
                  <a:gd name="T38" fmla="*/ 41 w 86"/>
                  <a:gd name="T39" fmla="*/ 21 h 213"/>
                  <a:gd name="T40" fmla="*/ 45 w 86"/>
                  <a:gd name="T41" fmla="*/ 21 h 213"/>
                  <a:gd name="T42" fmla="*/ 62 w 86"/>
                  <a:gd name="T43" fmla="*/ 107 h 213"/>
                  <a:gd name="T44" fmla="*/ 24 w 86"/>
                  <a:gd name="T45" fmla="*/ 107 h 213"/>
                  <a:gd name="T46" fmla="*/ 41 w 86"/>
                  <a:gd name="T47"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3">
                    <a:moveTo>
                      <a:pt x="53" y="0"/>
                    </a:moveTo>
                    <a:cubicBezTo>
                      <a:pt x="32" y="0"/>
                      <a:pt x="32" y="0"/>
                      <a:pt x="32" y="0"/>
                    </a:cubicBezTo>
                    <a:cubicBezTo>
                      <a:pt x="27" y="0"/>
                      <a:pt x="23" y="4"/>
                      <a:pt x="22" y="9"/>
                    </a:cubicBezTo>
                    <a:cubicBezTo>
                      <a:pt x="0" y="115"/>
                      <a:pt x="0" y="115"/>
                      <a:pt x="0" y="115"/>
                    </a:cubicBezTo>
                    <a:cubicBezTo>
                      <a:pt x="0" y="118"/>
                      <a:pt x="0" y="122"/>
                      <a:pt x="2" y="124"/>
                    </a:cubicBezTo>
                    <a:cubicBezTo>
                      <a:pt x="4" y="127"/>
                      <a:pt x="7" y="128"/>
                      <a:pt x="11" y="128"/>
                    </a:cubicBezTo>
                    <a:cubicBezTo>
                      <a:pt x="11" y="203"/>
                      <a:pt x="11" y="203"/>
                      <a:pt x="11" y="203"/>
                    </a:cubicBezTo>
                    <a:cubicBezTo>
                      <a:pt x="11" y="209"/>
                      <a:pt x="15" y="213"/>
                      <a:pt x="21" y="213"/>
                    </a:cubicBezTo>
                    <a:cubicBezTo>
                      <a:pt x="27" y="213"/>
                      <a:pt x="32" y="209"/>
                      <a:pt x="32" y="203"/>
                    </a:cubicBezTo>
                    <a:cubicBezTo>
                      <a:pt x="32" y="128"/>
                      <a:pt x="32" y="128"/>
                      <a:pt x="32" y="128"/>
                    </a:cubicBezTo>
                    <a:cubicBezTo>
                      <a:pt x="53" y="128"/>
                      <a:pt x="53" y="128"/>
                      <a:pt x="53" y="128"/>
                    </a:cubicBezTo>
                    <a:cubicBezTo>
                      <a:pt x="53" y="203"/>
                      <a:pt x="53" y="203"/>
                      <a:pt x="53" y="203"/>
                    </a:cubicBezTo>
                    <a:cubicBezTo>
                      <a:pt x="53" y="209"/>
                      <a:pt x="58" y="213"/>
                      <a:pt x="64" y="213"/>
                    </a:cubicBezTo>
                    <a:cubicBezTo>
                      <a:pt x="70" y="213"/>
                      <a:pt x="75" y="209"/>
                      <a:pt x="75" y="203"/>
                    </a:cubicBezTo>
                    <a:cubicBezTo>
                      <a:pt x="75" y="128"/>
                      <a:pt x="75" y="128"/>
                      <a:pt x="75" y="128"/>
                    </a:cubicBezTo>
                    <a:cubicBezTo>
                      <a:pt x="78" y="128"/>
                      <a:pt x="81" y="127"/>
                      <a:pt x="83" y="124"/>
                    </a:cubicBezTo>
                    <a:cubicBezTo>
                      <a:pt x="85" y="122"/>
                      <a:pt x="86" y="118"/>
                      <a:pt x="85" y="115"/>
                    </a:cubicBezTo>
                    <a:cubicBezTo>
                      <a:pt x="64" y="9"/>
                      <a:pt x="64" y="9"/>
                      <a:pt x="64" y="9"/>
                    </a:cubicBezTo>
                    <a:cubicBezTo>
                      <a:pt x="63" y="4"/>
                      <a:pt x="58" y="0"/>
                      <a:pt x="53" y="0"/>
                    </a:cubicBezTo>
                    <a:close/>
                    <a:moveTo>
                      <a:pt x="41" y="21"/>
                    </a:moveTo>
                    <a:cubicBezTo>
                      <a:pt x="45" y="21"/>
                      <a:pt x="45" y="21"/>
                      <a:pt x="45" y="21"/>
                    </a:cubicBezTo>
                    <a:cubicBezTo>
                      <a:pt x="62" y="107"/>
                      <a:pt x="62" y="107"/>
                      <a:pt x="62" y="107"/>
                    </a:cubicBezTo>
                    <a:cubicBezTo>
                      <a:pt x="24" y="107"/>
                      <a:pt x="24" y="107"/>
                      <a:pt x="24" y="107"/>
                    </a:cubicBezTo>
                    <a:lnTo>
                      <a:pt x="41" y="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marL="0" marR="0" lvl="0" indent="0" defTabSz="906240" eaLnBrk="1" fontAlgn="auto" latinLnBrk="0" hangingPunct="1">
                  <a:lnSpc>
                    <a:spcPct val="100000"/>
                  </a:lnSpc>
                  <a:spcBef>
                    <a:spcPts val="0"/>
                  </a:spcBef>
                  <a:spcAft>
                    <a:spcPts val="0"/>
                  </a:spcAft>
                  <a:buClrTx/>
                  <a:buSzTx/>
                  <a:buFontTx/>
                  <a:buNone/>
                  <a:tabLst/>
                  <a:defRPr/>
                </a:pPr>
                <a:endParaRPr kumimoji="0" lang="en-GB" sz="1784" b="0" i="0" u="none" strike="noStrike" kern="0" cap="none" spc="0" normalizeH="0" baseline="0" noProof="0" dirty="0">
                  <a:ln>
                    <a:noFill/>
                  </a:ln>
                  <a:solidFill>
                    <a:srgbClr val="002040"/>
                  </a:solidFill>
                  <a:effectLst/>
                  <a:uLnTx/>
                  <a:uFillTx/>
                  <a:latin typeface="EYInterstate" panose="02000503020000020004" pitchFamily="2" charset="0"/>
                </a:endParaRPr>
              </a:p>
            </p:txBody>
          </p:sp>
          <p:sp>
            <p:nvSpPr>
              <p:cNvPr id="341" name="Freeform 799"/>
              <p:cNvSpPr>
                <a:spLocks noEditPoints="1"/>
              </p:cNvSpPr>
              <p:nvPr/>
            </p:nvSpPr>
            <p:spPr bwMode="auto">
              <a:xfrm>
                <a:off x="7510" y="3073"/>
                <a:ext cx="42" cy="4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2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49" y="64"/>
                      <a:pt x="64" y="49"/>
                      <a:pt x="64" y="32"/>
                    </a:cubicBezTo>
                    <a:cubicBezTo>
                      <a:pt x="64" y="14"/>
                      <a:pt x="49" y="0"/>
                      <a:pt x="32" y="0"/>
                    </a:cubicBezTo>
                    <a:cubicBezTo>
                      <a:pt x="14" y="0"/>
                      <a:pt x="0" y="14"/>
                      <a:pt x="0" y="32"/>
                    </a:cubicBezTo>
                    <a:cubicBezTo>
                      <a:pt x="0" y="49"/>
                      <a:pt x="14" y="64"/>
                      <a:pt x="32" y="64"/>
                    </a:cubicBezTo>
                    <a:close/>
                    <a:moveTo>
                      <a:pt x="32" y="21"/>
                    </a:moveTo>
                    <a:cubicBezTo>
                      <a:pt x="38" y="21"/>
                      <a:pt x="42" y="26"/>
                      <a:pt x="42" y="32"/>
                    </a:cubicBezTo>
                    <a:cubicBezTo>
                      <a:pt x="42" y="38"/>
                      <a:pt x="38" y="42"/>
                      <a:pt x="32" y="42"/>
                    </a:cubicBezTo>
                    <a:cubicBezTo>
                      <a:pt x="26" y="42"/>
                      <a:pt x="21" y="38"/>
                      <a:pt x="21" y="32"/>
                    </a:cubicBezTo>
                    <a:cubicBezTo>
                      <a:pt x="21" y="26"/>
                      <a:pt x="26" y="21"/>
                      <a:pt x="32"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marL="0" marR="0" lvl="0" indent="0" defTabSz="906240" eaLnBrk="1" fontAlgn="auto" latinLnBrk="0" hangingPunct="1">
                  <a:lnSpc>
                    <a:spcPct val="100000"/>
                  </a:lnSpc>
                  <a:spcBef>
                    <a:spcPts val="0"/>
                  </a:spcBef>
                  <a:spcAft>
                    <a:spcPts val="0"/>
                  </a:spcAft>
                  <a:buClrTx/>
                  <a:buSzTx/>
                  <a:buFontTx/>
                  <a:buNone/>
                  <a:tabLst/>
                  <a:defRPr/>
                </a:pPr>
                <a:endParaRPr kumimoji="0" lang="en-GB" sz="1784" b="0" i="0" u="none" strike="noStrike" kern="0" cap="none" spc="0" normalizeH="0" baseline="0" noProof="0" dirty="0">
                  <a:ln>
                    <a:noFill/>
                  </a:ln>
                  <a:solidFill>
                    <a:srgbClr val="002040"/>
                  </a:solidFill>
                  <a:effectLst/>
                  <a:uLnTx/>
                  <a:uFillTx/>
                  <a:latin typeface="EYInterstate" panose="02000503020000020004" pitchFamily="2" charset="0"/>
                </a:endParaRPr>
              </a:p>
            </p:txBody>
          </p:sp>
          <p:sp>
            <p:nvSpPr>
              <p:cNvPr id="342" name="Freeform 800"/>
              <p:cNvSpPr>
                <a:spLocks noEditPoints="1"/>
              </p:cNvSpPr>
              <p:nvPr/>
            </p:nvSpPr>
            <p:spPr bwMode="auto">
              <a:xfrm>
                <a:off x="7573" y="3129"/>
                <a:ext cx="57" cy="142"/>
              </a:xfrm>
              <a:custGeom>
                <a:avLst/>
                <a:gdLst>
                  <a:gd name="T0" fmla="*/ 74 w 85"/>
                  <a:gd name="T1" fmla="*/ 0 h 213"/>
                  <a:gd name="T2" fmla="*/ 10 w 85"/>
                  <a:gd name="T3" fmla="*/ 0 h 213"/>
                  <a:gd name="T4" fmla="*/ 0 w 85"/>
                  <a:gd name="T5" fmla="*/ 11 h 213"/>
                  <a:gd name="T6" fmla="*/ 0 w 85"/>
                  <a:gd name="T7" fmla="*/ 96 h 213"/>
                  <a:gd name="T8" fmla="*/ 10 w 85"/>
                  <a:gd name="T9" fmla="*/ 107 h 213"/>
                  <a:gd name="T10" fmla="*/ 10 w 85"/>
                  <a:gd name="T11" fmla="*/ 203 h 213"/>
                  <a:gd name="T12" fmla="*/ 21 w 85"/>
                  <a:gd name="T13" fmla="*/ 213 h 213"/>
                  <a:gd name="T14" fmla="*/ 32 w 85"/>
                  <a:gd name="T15" fmla="*/ 203 h 213"/>
                  <a:gd name="T16" fmla="*/ 32 w 85"/>
                  <a:gd name="T17" fmla="*/ 107 h 213"/>
                  <a:gd name="T18" fmla="*/ 53 w 85"/>
                  <a:gd name="T19" fmla="*/ 107 h 213"/>
                  <a:gd name="T20" fmla="*/ 53 w 85"/>
                  <a:gd name="T21" fmla="*/ 203 h 213"/>
                  <a:gd name="T22" fmla="*/ 64 w 85"/>
                  <a:gd name="T23" fmla="*/ 213 h 213"/>
                  <a:gd name="T24" fmla="*/ 74 w 85"/>
                  <a:gd name="T25" fmla="*/ 203 h 213"/>
                  <a:gd name="T26" fmla="*/ 74 w 85"/>
                  <a:gd name="T27" fmla="*/ 107 h 213"/>
                  <a:gd name="T28" fmla="*/ 85 w 85"/>
                  <a:gd name="T29" fmla="*/ 96 h 213"/>
                  <a:gd name="T30" fmla="*/ 85 w 85"/>
                  <a:gd name="T31" fmla="*/ 11 h 213"/>
                  <a:gd name="T32" fmla="*/ 74 w 85"/>
                  <a:gd name="T33" fmla="*/ 0 h 213"/>
                  <a:gd name="T34" fmla="*/ 21 w 85"/>
                  <a:gd name="T35" fmla="*/ 21 h 213"/>
                  <a:gd name="T36" fmla="*/ 64 w 85"/>
                  <a:gd name="T37" fmla="*/ 21 h 213"/>
                  <a:gd name="T38" fmla="*/ 64 w 85"/>
                  <a:gd name="T39" fmla="*/ 85 h 213"/>
                  <a:gd name="T40" fmla="*/ 21 w 85"/>
                  <a:gd name="T41" fmla="*/ 85 h 213"/>
                  <a:gd name="T42" fmla="*/ 21 w 85"/>
                  <a:gd name="T43"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213">
                    <a:moveTo>
                      <a:pt x="74" y="0"/>
                    </a:moveTo>
                    <a:cubicBezTo>
                      <a:pt x="10" y="0"/>
                      <a:pt x="10" y="0"/>
                      <a:pt x="10" y="0"/>
                    </a:cubicBezTo>
                    <a:cubicBezTo>
                      <a:pt x="4" y="0"/>
                      <a:pt x="0" y="5"/>
                      <a:pt x="0" y="11"/>
                    </a:cubicBezTo>
                    <a:cubicBezTo>
                      <a:pt x="0" y="96"/>
                      <a:pt x="0" y="96"/>
                      <a:pt x="0" y="96"/>
                    </a:cubicBezTo>
                    <a:cubicBezTo>
                      <a:pt x="0" y="102"/>
                      <a:pt x="4" y="107"/>
                      <a:pt x="10" y="107"/>
                    </a:cubicBezTo>
                    <a:cubicBezTo>
                      <a:pt x="10" y="203"/>
                      <a:pt x="10" y="203"/>
                      <a:pt x="10" y="203"/>
                    </a:cubicBezTo>
                    <a:cubicBezTo>
                      <a:pt x="10" y="209"/>
                      <a:pt x="15" y="213"/>
                      <a:pt x="21" y="213"/>
                    </a:cubicBezTo>
                    <a:cubicBezTo>
                      <a:pt x="27" y="213"/>
                      <a:pt x="32" y="209"/>
                      <a:pt x="32" y="203"/>
                    </a:cubicBezTo>
                    <a:cubicBezTo>
                      <a:pt x="32" y="107"/>
                      <a:pt x="32" y="107"/>
                      <a:pt x="32" y="107"/>
                    </a:cubicBezTo>
                    <a:cubicBezTo>
                      <a:pt x="53" y="107"/>
                      <a:pt x="53" y="107"/>
                      <a:pt x="53" y="107"/>
                    </a:cubicBezTo>
                    <a:cubicBezTo>
                      <a:pt x="53" y="203"/>
                      <a:pt x="53" y="203"/>
                      <a:pt x="53" y="203"/>
                    </a:cubicBezTo>
                    <a:cubicBezTo>
                      <a:pt x="53" y="209"/>
                      <a:pt x="58" y="213"/>
                      <a:pt x="64" y="213"/>
                    </a:cubicBezTo>
                    <a:cubicBezTo>
                      <a:pt x="70" y="213"/>
                      <a:pt x="74" y="209"/>
                      <a:pt x="74" y="203"/>
                    </a:cubicBezTo>
                    <a:cubicBezTo>
                      <a:pt x="74" y="107"/>
                      <a:pt x="74" y="107"/>
                      <a:pt x="74" y="107"/>
                    </a:cubicBezTo>
                    <a:cubicBezTo>
                      <a:pt x="80" y="107"/>
                      <a:pt x="85" y="102"/>
                      <a:pt x="85" y="96"/>
                    </a:cubicBezTo>
                    <a:cubicBezTo>
                      <a:pt x="85" y="11"/>
                      <a:pt x="85" y="11"/>
                      <a:pt x="85" y="11"/>
                    </a:cubicBezTo>
                    <a:cubicBezTo>
                      <a:pt x="85" y="5"/>
                      <a:pt x="80" y="0"/>
                      <a:pt x="74" y="0"/>
                    </a:cubicBezTo>
                    <a:close/>
                    <a:moveTo>
                      <a:pt x="21" y="21"/>
                    </a:moveTo>
                    <a:cubicBezTo>
                      <a:pt x="64" y="21"/>
                      <a:pt x="64" y="21"/>
                      <a:pt x="64" y="21"/>
                    </a:cubicBezTo>
                    <a:cubicBezTo>
                      <a:pt x="64" y="85"/>
                      <a:pt x="64" y="85"/>
                      <a:pt x="64" y="85"/>
                    </a:cubicBezTo>
                    <a:cubicBezTo>
                      <a:pt x="21" y="85"/>
                      <a:pt x="21" y="85"/>
                      <a:pt x="21" y="85"/>
                    </a:cubicBezTo>
                    <a:lnTo>
                      <a:pt x="21" y="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marL="0" marR="0" lvl="0" indent="0" defTabSz="906240" eaLnBrk="1" fontAlgn="auto" latinLnBrk="0" hangingPunct="1">
                  <a:lnSpc>
                    <a:spcPct val="100000"/>
                  </a:lnSpc>
                  <a:spcBef>
                    <a:spcPts val="0"/>
                  </a:spcBef>
                  <a:spcAft>
                    <a:spcPts val="0"/>
                  </a:spcAft>
                  <a:buClrTx/>
                  <a:buSzTx/>
                  <a:buFontTx/>
                  <a:buNone/>
                  <a:tabLst/>
                  <a:defRPr/>
                </a:pPr>
                <a:endParaRPr kumimoji="0" lang="en-GB" sz="1784" b="0" i="0" u="none" strike="noStrike" kern="0" cap="none" spc="0" normalizeH="0" baseline="0" noProof="0" dirty="0">
                  <a:ln>
                    <a:noFill/>
                  </a:ln>
                  <a:solidFill>
                    <a:srgbClr val="002040"/>
                  </a:solidFill>
                  <a:effectLst/>
                  <a:uLnTx/>
                  <a:uFillTx/>
                  <a:latin typeface="EYInterstate" panose="02000503020000020004" pitchFamily="2" charset="0"/>
                </a:endParaRPr>
              </a:p>
            </p:txBody>
          </p:sp>
          <p:sp>
            <p:nvSpPr>
              <p:cNvPr id="343" name="Freeform 801"/>
              <p:cNvSpPr>
                <a:spLocks noEditPoints="1"/>
              </p:cNvSpPr>
              <p:nvPr/>
            </p:nvSpPr>
            <p:spPr bwMode="auto">
              <a:xfrm>
                <a:off x="7580" y="3073"/>
                <a:ext cx="43" cy="4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2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5" y="0"/>
                      <a:pt x="0" y="14"/>
                      <a:pt x="0" y="32"/>
                    </a:cubicBezTo>
                    <a:cubicBezTo>
                      <a:pt x="0" y="49"/>
                      <a:pt x="15" y="64"/>
                      <a:pt x="32" y="64"/>
                    </a:cubicBezTo>
                    <a:close/>
                    <a:moveTo>
                      <a:pt x="32" y="21"/>
                    </a:moveTo>
                    <a:cubicBezTo>
                      <a:pt x="38" y="21"/>
                      <a:pt x="43" y="26"/>
                      <a:pt x="43" y="32"/>
                    </a:cubicBezTo>
                    <a:cubicBezTo>
                      <a:pt x="43" y="38"/>
                      <a:pt x="38" y="42"/>
                      <a:pt x="32" y="42"/>
                    </a:cubicBezTo>
                    <a:cubicBezTo>
                      <a:pt x="26" y="42"/>
                      <a:pt x="22" y="38"/>
                      <a:pt x="22" y="32"/>
                    </a:cubicBezTo>
                    <a:cubicBezTo>
                      <a:pt x="22" y="26"/>
                      <a:pt x="26" y="21"/>
                      <a:pt x="32"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marL="0" marR="0" lvl="0" indent="0" defTabSz="906240" eaLnBrk="1" fontAlgn="auto" latinLnBrk="0" hangingPunct="1">
                  <a:lnSpc>
                    <a:spcPct val="100000"/>
                  </a:lnSpc>
                  <a:spcBef>
                    <a:spcPts val="0"/>
                  </a:spcBef>
                  <a:spcAft>
                    <a:spcPts val="0"/>
                  </a:spcAft>
                  <a:buClrTx/>
                  <a:buSzTx/>
                  <a:buFontTx/>
                  <a:buNone/>
                  <a:tabLst/>
                  <a:defRPr/>
                </a:pPr>
                <a:endParaRPr kumimoji="0" lang="en-GB" sz="1784" b="0" i="0" u="none" strike="noStrike" kern="0" cap="none" spc="0" normalizeH="0" baseline="0" noProof="0" dirty="0">
                  <a:ln>
                    <a:noFill/>
                  </a:ln>
                  <a:solidFill>
                    <a:srgbClr val="002040"/>
                  </a:solidFill>
                  <a:effectLst/>
                  <a:uLnTx/>
                  <a:uFillTx/>
                  <a:latin typeface="EYInterstate" panose="02000503020000020004" pitchFamily="2" charset="0"/>
                </a:endParaRPr>
              </a:p>
            </p:txBody>
          </p:sp>
          <p:sp>
            <p:nvSpPr>
              <p:cNvPr id="344" name="Freeform 802"/>
              <p:cNvSpPr>
                <a:spLocks noEditPoints="1"/>
              </p:cNvSpPr>
              <p:nvPr/>
            </p:nvSpPr>
            <p:spPr bwMode="auto">
              <a:xfrm>
                <a:off x="7361" y="3009"/>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marL="0" marR="0" lvl="0" indent="0" defTabSz="906240" eaLnBrk="1" fontAlgn="auto" latinLnBrk="0" hangingPunct="1">
                  <a:lnSpc>
                    <a:spcPct val="100000"/>
                  </a:lnSpc>
                  <a:spcBef>
                    <a:spcPts val="0"/>
                  </a:spcBef>
                  <a:spcAft>
                    <a:spcPts val="0"/>
                  </a:spcAft>
                  <a:buClrTx/>
                  <a:buSzTx/>
                  <a:buFontTx/>
                  <a:buNone/>
                  <a:tabLst/>
                  <a:defRPr/>
                </a:pPr>
                <a:endParaRPr kumimoji="0" lang="en-GB" sz="1784" b="0" i="0" u="none" strike="noStrike" kern="0" cap="none" spc="0" normalizeH="0" baseline="0" noProof="0" dirty="0">
                  <a:ln>
                    <a:noFill/>
                  </a:ln>
                  <a:solidFill>
                    <a:srgbClr val="002040"/>
                  </a:solidFill>
                  <a:effectLst/>
                  <a:uLnTx/>
                  <a:uFillTx/>
                  <a:latin typeface="EYInterstate" panose="02000503020000020004" pitchFamily="2" charset="0"/>
                </a:endParaRPr>
              </a:p>
            </p:txBody>
          </p:sp>
        </p:grpSp>
        <p:cxnSp>
          <p:nvCxnSpPr>
            <p:cNvPr id="323" name="Straight Arrow Connector 322"/>
            <p:cNvCxnSpPr/>
            <p:nvPr/>
          </p:nvCxnSpPr>
          <p:spPr>
            <a:xfrm flipH="1">
              <a:off x="9664491" y="3854080"/>
              <a:ext cx="1382" cy="495381"/>
            </a:xfrm>
            <a:prstGeom prst="straightConnector1">
              <a:avLst/>
            </a:prstGeom>
            <a:noFill/>
            <a:ln w="12700" cap="flat" cmpd="sng" algn="ctr">
              <a:solidFill>
                <a:srgbClr val="002040"/>
              </a:solidFill>
              <a:prstDash val="solid"/>
              <a:headEnd type="oval" w="med" len="med"/>
              <a:tailEnd type="oval" w="med" len="med"/>
            </a:ln>
            <a:effectLst/>
          </p:spPr>
        </p:cxnSp>
        <p:sp>
          <p:nvSpPr>
            <p:cNvPr id="324" name="TextBox 323"/>
            <p:cNvSpPr txBox="1"/>
            <p:nvPr/>
          </p:nvSpPr>
          <p:spPr>
            <a:xfrm>
              <a:off x="8785136" y="4412981"/>
              <a:ext cx="1605548" cy="769441"/>
            </a:xfrm>
            <a:prstGeom prst="rect">
              <a:avLst/>
            </a:prstGeom>
            <a:noFill/>
          </p:spPr>
          <p:txBody>
            <a:bodyPr wrap="square" rtlCol="0">
              <a:spAutoFit/>
            </a:bodyPr>
            <a:lstStyle/>
            <a:p>
              <a:pPr marL="0" marR="0" lvl="0" indent="0" algn="ctr" defTabSz="906240" eaLnBrk="1" fontAlgn="auto" latinLnBrk="0" hangingPunct="1">
                <a:lnSpc>
                  <a:spcPct val="100000"/>
                </a:lnSpc>
                <a:spcBef>
                  <a:spcPts val="0"/>
                </a:spcBef>
                <a:spcAft>
                  <a:spcPts val="0"/>
                </a:spcAft>
                <a:buClrTx/>
                <a:buSzTx/>
                <a:buFontTx/>
                <a:buNone/>
                <a:tabLst/>
                <a:defRPr/>
              </a:pPr>
              <a:r>
                <a:rPr kumimoji="0" lang="fr-CA" sz="1100" b="1" i="0" u="none" strike="noStrike" kern="0" cap="none" spc="0" normalizeH="0" baseline="0" dirty="0">
                  <a:ln>
                    <a:noFill/>
                  </a:ln>
                  <a:solidFill>
                    <a:srgbClr val="D0DCDF">
                      <a:lumMod val="10000"/>
                    </a:srgbClr>
                  </a:solidFill>
                  <a:effectLst/>
                  <a:uLnTx/>
                  <a:uFillTx/>
                  <a:latin typeface="EYInterstate" panose="02000503020000020004" pitchFamily="2" charset="0"/>
                </a:rPr>
                <a:t>13. </a:t>
              </a:r>
            </a:p>
            <a:p>
              <a:pPr marL="0" marR="0" lvl="0" indent="0" algn="ctr" defTabSz="906240" eaLnBrk="1" fontAlgn="auto" latinLnBrk="0" hangingPunct="1">
                <a:lnSpc>
                  <a:spcPct val="100000"/>
                </a:lnSpc>
                <a:spcBef>
                  <a:spcPts val="0"/>
                </a:spcBef>
                <a:spcAft>
                  <a:spcPts val="0"/>
                </a:spcAft>
                <a:buClrTx/>
                <a:buSzTx/>
                <a:buFontTx/>
                <a:buNone/>
                <a:tabLst/>
                <a:defRPr/>
              </a:pPr>
              <a:r>
                <a:rPr kumimoji="0" lang="fr-CA" sz="1100" b="1" i="0" u="none" strike="noStrike" kern="0" cap="none" spc="0" normalizeH="0" baseline="0" dirty="0">
                  <a:ln>
                    <a:noFill/>
                  </a:ln>
                  <a:solidFill>
                    <a:srgbClr val="D0DCDF">
                      <a:lumMod val="10000"/>
                    </a:srgbClr>
                  </a:solidFill>
                  <a:effectLst/>
                  <a:uLnTx/>
                  <a:uFillTx/>
                  <a:latin typeface="EYInterstate" panose="02000503020000020004" pitchFamily="2" charset="0"/>
                </a:rPr>
                <a:t>Gérer les carrières et la planification</a:t>
              </a:r>
              <a:r>
                <a:rPr kumimoji="0" lang="fr-CA" sz="1100" b="1" i="0" u="none" strike="noStrike" kern="0" cap="none" spc="0" normalizeH="0" dirty="0">
                  <a:ln>
                    <a:noFill/>
                  </a:ln>
                  <a:solidFill>
                    <a:srgbClr val="D0DCDF">
                      <a:lumMod val="10000"/>
                    </a:srgbClr>
                  </a:solidFill>
                  <a:effectLst/>
                  <a:uLnTx/>
                  <a:uFillTx/>
                  <a:latin typeface="EYInterstate" panose="02000503020000020004" pitchFamily="2" charset="0"/>
                </a:rPr>
                <a:t> de la relève</a:t>
              </a:r>
              <a:endParaRPr kumimoji="0" lang="fr-CA" sz="1100" b="1" i="0" u="none" strike="noStrike" kern="0" cap="none" spc="0" normalizeH="0" baseline="0" dirty="0">
                <a:ln>
                  <a:noFill/>
                </a:ln>
                <a:solidFill>
                  <a:srgbClr val="D0DCDF">
                    <a:lumMod val="10000"/>
                  </a:srgbClr>
                </a:solidFill>
                <a:effectLst/>
                <a:uLnTx/>
                <a:uFillTx/>
                <a:latin typeface="EYInterstate" panose="02000503020000020004" pitchFamily="2" charset="0"/>
              </a:endParaRPr>
            </a:p>
          </p:txBody>
        </p:sp>
        <p:cxnSp>
          <p:nvCxnSpPr>
            <p:cNvPr id="325" name="Straight Arrow Connector 324"/>
            <p:cNvCxnSpPr/>
            <p:nvPr/>
          </p:nvCxnSpPr>
          <p:spPr>
            <a:xfrm flipH="1">
              <a:off x="11011064" y="4049172"/>
              <a:ext cx="1382" cy="495381"/>
            </a:xfrm>
            <a:prstGeom prst="straightConnector1">
              <a:avLst/>
            </a:prstGeom>
            <a:noFill/>
            <a:ln w="12700" cap="flat" cmpd="sng" algn="ctr">
              <a:solidFill>
                <a:srgbClr val="002040"/>
              </a:solidFill>
              <a:prstDash val="solid"/>
              <a:headEnd type="oval" w="med" len="med"/>
              <a:tailEnd type="oval" w="med" len="med"/>
            </a:ln>
            <a:effectLst/>
          </p:spPr>
        </p:cxnSp>
        <p:sp>
          <p:nvSpPr>
            <p:cNvPr id="326" name="TextBox 325"/>
            <p:cNvSpPr txBox="1"/>
            <p:nvPr/>
          </p:nvSpPr>
          <p:spPr>
            <a:xfrm>
              <a:off x="10256599" y="4643644"/>
              <a:ext cx="1605548" cy="600164"/>
            </a:xfrm>
            <a:prstGeom prst="rect">
              <a:avLst/>
            </a:prstGeom>
            <a:noFill/>
          </p:spPr>
          <p:txBody>
            <a:bodyPr wrap="square" rtlCol="0">
              <a:spAutoFit/>
            </a:bodyPr>
            <a:lstStyle/>
            <a:p>
              <a:pPr marL="0" marR="0" lvl="0" indent="0" algn="ctr" defTabSz="906240" eaLnBrk="1" fontAlgn="auto" latinLnBrk="0" hangingPunct="1">
                <a:lnSpc>
                  <a:spcPct val="100000"/>
                </a:lnSpc>
                <a:spcBef>
                  <a:spcPts val="0"/>
                </a:spcBef>
                <a:spcAft>
                  <a:spcPts val="0"/>
                </a:spcAft>
                <a:buClrTx/>
                <a:buSzTx/>
                <a:buFontTx/>
                <a:buNone/>
                <a:tabLst/>
                <a:defRPr/>
              </a:pPr>
              <a:r>
                <a:rPr kumimoji="0" lang="fr-CA" sz="1100" b="1" i="0" u="none" strike="noStrike" kern="0" cap="none" spc="0" normalizeH="0" baseline="0" dirty="0">
                  <a:ln>
                    <a:noFill/>
                  </a:ln>
                  <a:solidFill>
                    <a:srgbClr val="D0DCDF">
                      <a:lumMod val="10000"/>
                    </a:srgbClr>
                  </a:solidFill>
                  <a:effectLst/>
                  <a:uLnTx/>
                  <a:uFillTx/>
                  <a:latin typeface="EYInterstate" panose="02000503020000020004" pitchFamily="2" charset="0"/>
                </a:rPr>
                <a:t>14. </a:t>
              </a:r>
            </a:p>
            <a:p>
              <a:pPr marL="0" marR="0" lvl="0" indent="0" algn="ctr" defTabSz="906240" eaLnBrk="1" fontAlgn="auto" latinLnBrk="0" hangingPunct="1">
                <a:lnSpc>
                  <a:spcPct val="100000"/>
                </a:lnSpc>
                <a:spcBef>
                  <a:spcPts val="0"/>
                </a:spcBef>
                <a:spcAft>
                  <a:spcPts val="0"/>
                </a:spcAft>
                <a:buClrTx/>
                <a:buSzTx/>
                <a:buFontTx/>
                <a:buNone/>
                <a:tabLst/>
                <a:defRPr/>
              </a:pPr>
              <a:r>
                <a:rPr kumimoji="0" lang="fr-CA" sz="1100" b="1" i="0" u="none" strike="noStrike" kern="0" cap="none" spc="0" normalizeH="0" baseline="0" dirty="0">
                  <a:ln>
                    <a:noFill/>
                  </a:ln>
                  <a:solidFill>
                    <a:srgbClr val="D0DCDF">
                      <a:lumMod val="10000"/>
                    </a:srgbClr>
                  </a:solidFill>
                  <a:effectLst/>
                  <a:uLnTx/>
                  <a:uFillTx/>
                  <a:latin typeface="EYInterstate" panose="02000503020000020004" pitchFamily="2" charset="0"/>
                </a:rPr>
                <a:t>Gérer le départ des employés </a:t>
              </a:r>
            </a:p>
          </p:txBody>
        </p:sp>
        <p:sp>
          <p:nvSpPr>
            <p:cNvPr id="327" name="TextBox 326"/>
            <p:cNvSpPr txBox="1"/>
            <p:nvPr/>
          </p:nvSpPr>
          <p:spPr>
            <a:xfrm>
              <a:off x="9384521" y="1644532"/>
              <a:ext cx="3219010" cy="323165"/>
            </a:xfrm>
            <a:prstGeom prst="rect">
              <a:avLst/>
            </a:prstGeom>
            <a:noFill/>
          </p:spPr>
          <p:txBody>
            <a:bodyPr wrap="square" rtlCol="0">
              <a:spAutoFit/>
            </a:bodyPr>
            <a:lstStyle/>
            <a:p>
              <a:pPr marL="0" marR="0" lvl="0" indent="0" algn="ctr" defTabSz="906240" eaLnBrk="1" fontAlgn="auto" latinLnBrk="0" hangingPunct="1">
                <a:lnSpc>
                  <a:spcPct val="100000"/>
                </a:lnSpc>
                <a:spcBef>
                  <a:spcPts val="0"/>
                </a:spcBef>
                <a:spcAft>
                  <a:spcPts val="0"/>
                </a:spcAft>
                <a:buClrTx/>
                <a:buSzTx/>
                <a:buFontTx/>
                <a:buNone/>
                <a:tabLst/>
                <a:defRPr/>
              </a:pPr>
              <a:r>
                <a:rPr kumimoji="0" lang="fr-CA" sz="1500" b="1" i="0" u="none" strike="noStrike" kern="0" cap="none" spc="0" normalizeH="0" baseline="0" dirty="0">
                  <a:ln>
                    <a:noFill/>
                  </a:ln>
                  <a:solidFill>
                    <a:srgbClr val="000000"/>
                  </a:solidFill>
                  <a:effectLst/>
                  <a:uLnTx/>
                  <a:uFillTx/>
                  <a:latin typeface="EYInterstate" panose="02000503020000020004" pitchFamily="2" charset="0"/>
                </a:rPr>
                <a:t>DÉPART</a:t>
              </a:r>
            </a:p>
          </p:txBody>
        </p:sp>
        <p:cxnSp>
          <p:nvCxnSpPr>
            <p:cNvPr id="328" name="Straight Connector 327"/>
            <p:cNvCxnSpPr/>
            <p:nvPr/>
          </p:nvCxnSpPr>
          <p:spPr>
            <a:xfrm>
              <a:off x="2343175" y="2068604"/>
              <a:ext cx="37759" cy="3780000"/>
            </a:xfrm>
            <a:prstGeom prst="line">
              <a:avLst/>
            </a:prstGeom>
            <a:noFill/>
            <a:ln w="9525" cap="flat" cmpd="sng" algn="ctr">
              <a:solidFill>
                <a:srgbClr val="999999"/>
              </a:solidFill>
              <a:prstDash val="dash"/>
            </a:ln>
            <a:effectLst/>
          </p:spPr>
        </p:cxnSp>
        <p:cxnSp>
          <p:nvCxnSpPr>
            <p:cNvPr id="329" name="Straight Connector 328"/>
            <p:cNvCxnSpPr/>
            <p:nvPr/>
          </p:nvCxnSpPr>
          <p:spPr>
            <a:xfrm>
              <a:off x="5161717" y="2086055"/>
              <a:ext cx="37759" cy="3769692"/>
            </a:xfrm>
            <a:prstGeom prst="line">
              <a:avLst/>
            </a:prstGeom>
            <a:noFill/>
            <a:ln w="9525" cap="flat" cmpd="sng" algn="ctr">
              <a:solidFill>
                <a:srgbClr val="999999"/>
              </a:solidFill>
              <a:prstDash val="dash"/>
            </a:ln>
            <a:effectLst/>
          </p:spPr>
        </p:cxnSp>
        <p:cxnSp>
          <p:nvCxnSpPr>
            <p:cNvPr id="330" name="Straight Connector 329"/>
            <p:cNvCxnSpPr/>
            <p:nvPr/>
          </p:nvCxnSpPr>
          <p:spPr>
            <a:xfrm>
              <a:off x="7123596" y="2116034"/>
              <a:ext cx="37759" cy="3769692"/>
            </a:xfrm>
            <a:prstGeom prst="line">
              <a:avLst/>
            </a:prstGeom>
            <a:noFill/>
            <a:ln w="9525" cap="flat" cmpd="sng" algn="ctr">
              <a:solidFill>
                <a:srgbClr val="999999"/>
              </a:solidFill>
              <a:prstDash val="dash"/>
            </a:ln>
            <a:effectLst/>
          </p:spPr>
        </p:cxnSp>
        <p:cxnSp>
          <p:nvCxnSpPr>
            <p:cNvPr id="331" name="Straight Connector 330"/>
            <p:cNvCxnSpPr/>
            <p:nvPr/>
          </p:nvCxnSpPr>
          <p:spPr>
            <a:xfrm>
              <a:off x="10119322" y="2059430"/>
              <a:ext cx="37759" cy="3769692"/>
            </a:xfrm>
            <a:prstGeom prst="line">
              <a:avLst/>
            </a:prstGeom>
            <a:noFill/>
            <a:ln w="9525" cap="flat" cmpd="sng" algn="ctr">
              <a:solidFill>
                <a:srgbClr val="999999"/>
              </a:solidFill>
              <a:prstDash val="dash"/>
            </a:ln>
            <a:effectLst/>
          </p:spPr>
        </p:cxnSp>
        <p:cxnSp>
          <p:nvCxnSpPr>
            <p:cNvPr id="332" name="Straight Connector 331"/>
            <p:cNvCxnSpPr/>
            <p:nvPr/>
          </p:nvCxnSpPr>
          <p:spPr>
            <a:xfrm>
              <a:off x="313034" y="2088390"/>
              <a:ext cx="1803515" cy="0"/>
            </a:xfrm>
            <a:prstGeom prst="line">
              <a:avLst/>
            </a:prstGeom>
            <a:noFill/>
            <a:ln w="12700" cap="flat" cmpd="sng" algn="ctr">
              <a:solidFill>
                <a:srgbClr val="E60F2D"/>
              </a:solidFill>
              <a:prstDash val="solid"/>
              <a:tailEnd type="none"/>
            </a:ln>
            <a:effectLst/>
          </p:spPr>
        </p:cxnSp>
        <p:cxnSp>
          <p:nvCxnSpPr>
            <p:cNvPr id="333" name="Straight Connector 332"/>
            <p:cNvCxnSpPr/>
            <p:nvPr/>
          </p:nvCxnSpPr>
          <p:spPr>
            <a:xfrm>
              <a:off x="2622426" y="2088390"/>
              <a:ext cx="2304000" cy="0"/>
            </a:xfrm>
            <a:prstGeom prst="line">
              <a:avLst/>
            </a:prstGeom>
            <a:noFill/>
            <a:ln w="12700" cap="flat" cmpd="sng" algn="ctr">
              <a:solidFill>
                <a:srgbClr val="E60F2D"/>
              </a:solidFill>
              <a:prstDash val="solid"/>
              <a:tailEnd type="none"/>
            </a:ln>
            <a:effectLst/>
          </p:spPr>
        </p:cxnSp>
        <p:cxnSp>
          <p:nvCxnSpPr>
            <p:cNvPr id="334" name="Straight Connector 333"/>
            <p:cNvCxnSpPr/>
            <p:nvPr/>
          </p:nvCxnSpPr>
          <p:spPr>
            <a:xfrm>
              <a:off x="5419541" y="2090882"/>
              <a:ext cx="1476000" cy="0"/>
            </a:xfrm>
            <a:prstGeom prst="line">
              <a:avLst/>
            </a:prstGeom>
            <a:noFill/>
            <a:ln w="12700" cap="flat" cmpd="sng" algn="ctr">
              <a:solidFill>
                <a:srgbClr val="E60F2D"/>
              </a:solidFill>
              <a:prstDash val="solid"/>
              <a:tailEnd type="none"/>
            </a:ln>
            <a:effectLst/>
          </p:spPr>
        </p:cxnSp>
        <p:cxnSp>
          <p:nvCxnSpPr>
            <p:cNvPr id="335" name="Straight Connector 334"/>
            <p:cNvCxnSpPr/>
            <p:nvPr/>
          </p:nvCxnSpPr>
          <p:spPr>
            <a:xfrm>
              <a:off x="7364074" y="2089560"/>
              <a:ext cx="2484000" cy="0"/>
            </a:xfrm>
            <a:prstGeom prst="line">
              <a:avLst/>
            </a:prstGeom>
            <a:noFill/>
            <a:ln w="12700" cap="flat" cmpd="sng" algn="ctr">
              <a:solidFill>
                <a:srgbClr val="E60F2D"/>
              </a:solidFill>
              <a:prstDash val="solid"/>
              <a:tailEnd type="none"/>
            </a:ln>
            <a:effectLst/>
          </p:spPr>
        </p:cxnSp>
        <p:cxnSp>
          <p:nvCxnSpPr>
            <p:cNvPr id="336" name="Straight Arrow Connector 335"/>
            <p:cNvCxnSpPr/>
            <p:nvPr/>
          </p:nvCxnSpPr>
          <p:spPr>
            <a:xfrm flipH="1">
              <a:off x="8387427" y="3539648"/>
              <a:ext cx="1" cy="409633"/>
            </a:xfrm>
            <a:prstGeom prst="straightConnector1">
              <a:avLst/>
            </a:prstGeom>
            <a:noFill/>
            <a:ln w="12700" cap="flat" cmpd="sng" algn="ctr">
              <a:solidFill>
                <a:srgbClr val="002040"/>
              </a:solidFill>
              <a:prstDash val="solid"/>
              <a:headEnd type="oval" w="med" len="med"/>
              <a:tailEnd type="oval" w="med" len="med"/>
            </a:ln>
            <a:effectLst/>
          </p:spPr>
        </p:cxnSp>
        <p:cxnSp>
          <p:nvCxnSpPr>
            <p:cNvPr id="337" name="Straight Arrow Connector 336"/>
            <p:cNvCxnSpPr/>
            <p:nvPr/>
          </p:nvCxnSpPr>
          <p:spPr>
            <a:xfrm flipH="1">
              <a:off x="9132609" y="2669876"/>
              <a:ext cx="1" cy="409633"/>
            </a:xfrm>
            <a:prstGeom prst="straightConnector1">
              <a:avLst/>
            </a:prstGeom>
            <a:noFill/>
            <a:ln w="12700" cap="flat" cmpd="sng" algn="ctr">
              <a:solidFill>
                <a:srgbClr val="002040"/>
              </a:solidFill>
              <a:prstDash val="solid"/>
              <a:headEnd type="oval" w="med" len="med"/>
              <a:tailEnd type="oval" w="med" len="med"/>
            </a:ln>
            <a:effectLst/>
          </p:spPr>
        </p:cxnSp>
      </p:grpSp>
      <p:cxnSp>
        <p:nvCxnSpPr>
          <p:cNvPr id="388" name="Straight Connector 387"/>
          <p:cNvCxnSpPr/>
          <p:nvPr/>
        </p:nvCxnSpPr>
        <p:spPr>
          <a:xfrm>
            <a:off x="614566" y="1263171"/>
            <a:ext cx="468000" cy="0"/>
          </a:xfrm>
          <a:prstGeom prst="line">
            <a:avLst/>
          </a:prstGeom>
          <a:ln w="19050">
            <a:solidFill>
              <a:srgbClr val="969696"/>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1466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2" cstate="print">
            <a:extLst>
              <a:ext uri="{28A0092B-C50C-407E-A947-70E740481C1C}">
                <a14:useLocalDpi xmlns:a14="http://schemas.microsoft.com/office/drawing/2010/main" val="0"/>
              </a:ext>
            </a:extLst>
          </a:blip>
          <a:srcRect l="4411" t="9340" r="51" b="10111"/>
          <a:stretch/>
        </p:blipFill>
        <p:spPr>
          <a:xfrm>
            <a:off x="-43543" y="0"/>
            <a:ext cx="12260943" cy="6886020"/>
          </a:xfrm>
          <a:prstGeom prst="rect">
            <a:avLst/>
          </a:prstGeom>
        </p:spPr>
      </p:pic>
      <p:sp>
        <p:nvSpPr>
          <p:cNvPr id="16" name="Freeform 15"/>
          <p:cNvSpPr/>
          <p:nvPr/>
        </p:nvSpPr>
        <p:spPr>
          <a:xfrm flipH="1">
            <a:off x="9816808" y="4138388"/>
            <a:ext cx="977900" cy="2743200"/>
          </a:xfrm>
          <a:custGeom>
            <a:avLst/>
            <a:gdLst>
              <a:gd name="connsiteX0" fmla="*/ 584200 w 977900"/>
              <a:gd name="connsiteY0" fmla="*/ 2743200 h 2743200"/>
              <a:gd name="connsiteX1" fmla="*/ 584200 w 977900"/>
              <a:gd name="connsiteY1" fmla="*/ 2019300 h 2743200"/>
              <a:gd name="connsiteX2" fmla="*/ 977900 w 977900"/>
              <a:gd name="connsiteY2" fmla="*/ 1625600 h 2743200"/>
              <a:gd name="connsiteX3" fmla="*/ 977900 w 977900"/>
              <a:gd name="connsiteY3" fmla="*/ 977900 h 2743200"/>
              <a:gd name="connsiteX4" fmla="*/ 0 w 977900"/>
              <a:gd name="connsiteY4" fmla="*/ 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900" h="2743200">
                <a:moveTo>
                  <a:pt x="584200" y="2743200"/>
                </a:moveTo>
                <a:lnTo>
                  <a:pt x="584200" y="2019300"/>
                </a:lnTo>
                <a:lnTo>
                  <a:pt x="977900" y="1625600"/>
                </a:lnTo>
                <a:lnTo>
                  <a:pt x="977900" y="977900"/>
                </a:lnTo>
                <a:lnTo>
                  <a:pt x="0" y="0"/>
                </a:lnTo>
              </a:path>
            </a:pathLst>
          </a:cu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Oval 16"/>
          <p:cNvSpPr/>
          <p:nvPr/>
        </p:nvSpPr>
        <p:spPr>
          <a:xfrm flipH="1">
            <a:off x="10745494" y="3846288"/>
            <a:ext cx="327026" cy="327026"/>
          </a:xfrm>
          <a:prstGeom prst="ellipse">
            <a:avLst/>
          </a:pr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18" name="Freeform 17"/>
          <p:cNvSpPr/>
          <p:nvPr/>
        </p:nvSpPr>
        <p:spPr>
          <a:xfrm>
            <a:off x="8494061" y="4805138"/>
            <a:ext cx="219075" cy="2076450"/>
          </a:xfrm>
          <a:custGeom>
            <a:avLst/>
            <a:gdLst>
              <a:gd name="connsiteX0" fmla="*/ 0 w 219075"/>
              <a:gd name="connsiteY0" fmla="*/ 2076450 h 2076450"/>
              <a:gd name="connsiteX1" fmla="*/ 0 w 219075"/>
              <a:gd name="connsiteY1" fmla="*/ 219075 h 2076450"/>
              <a:gd name="connsiteX2" fmla="*/ 219075 w 219075"/>
              <a:gd name="connsiteY2" fmla="*/ 0 h 2076450"/>
            </a:gdLst>
            <a:ahLst/>
            <a:cxnLst>
              <a:cxn ang="0">
                <a:pos x="connsiteX0" y="connsiteY0"/>
              </a:cxn>
              <a:cxn ang="0">
                <a:pos x="connsiteX1" y="connsiteY1"/>
              </a:cxn>
              <a:cxn ang="0">
                <a:pos x="connsiteX2" y="connsiteY2"/>
              </a:cxn>
            </a:cxnLst>
            <a:rect l="l" t="t" r="r" b="b"/>
            <a:pathLst>
              <a:path w="219075" h="2076450">
                <a:moveTo>
                  <a:pt x="0" y="2076450"/>
                </a:moveTo>
                <a:lnTo>
                  <a:pt x="0" y="219075"/>
                </a:lnTo>
                <a:lnTo>
                  <a:pt x="219075" y="0"/>
                </a:lnTo>
              </a:path>
            </a:pathLst>
          </a:cu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Oval 18"/>
          <p:cNvSpPr/>
          <p:nvPr/>
        </p:nvSpPr>
        <p:spPr>
          <a:xfrm flipH="1">
            <a:off x="8667096" y="4528913"/>
            <a:ext cx="327026" cy="327026"/>
          </a:xfrm>
          <a:prstGeom prst="ellipse">
            <a:avLst/>
          </a:pr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21" name="Freeform 20"/>
          <p:cNvSpPr/>
          <p:nvPr/>
        </p:nvSpPr>
        <p:spPr>
          <a:xfrm>
            <a:off x="5914835" y="3019592"/>
            <a:ext cx="204396" cy="3861996"/>
          </a:xfrm>
          <a:custGeom>
            <a:avLst/>
            <a:gdLst>
              <a:gd name="connsiteX0" fmla="*/ 204396 w 204396"/>
              <a:gd name="connsiteY0" fmla="*/ 3861996 h 3861996"/>
              <a:gd name="connsiteX1" fmla="*/ 204396 w 204396"/>
              <a:gd name="connsiteY1" fmla="*/ 204396 h 3861996"/>
              <a:gd name="connsiteX2" fmla="*/ 0 w 204396"/>
              <a:gd name="connsiteY2" fmla="*/ 0 h 3861996"/>
            </a:gdLst>
            <a:ahLst/>
            <a:cxnLst>
              <a:cxn ang="0">
                <a:pos x="connsiteX0" y="connsiteY0"/>
              </a:cxn>
              <a:cxn ang="0">
                <a:pos x="connsiteX1" y="connsiteY1"/>
              </a:cxn>
              <a:cxn ang="0">
                <a:pos x="connsiteX2" y="connsiteY2"/>
              </a:cxn>
            </a:cxnLst>
            <a:rect l="l" t="t" r="r" b="b"/>
            <a:pathLst>
              <a:path w="204396" h="3861996">
                <a:moveTo>
                  <a:pt x="204396" y="3861996"/>
                </a:moveTo>
                <a:lnTo>
                  <a:pt x="204396" y="204396"/>
                </a:lnTo>
                <a:lnTo>
                  <a:pt x="0" y="0"/>
                </a:lnTo>
              </a:path>
            </a:pathLst>
          </a:cu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Oval 21"/>
          <p:cNvSpPr/>
          <p:nvPr/>
        </p:nvSpPr>
        <p:spPr>
          <a:xfrm flipH="1">
            <a:off x="5635434" y="2740191"/>
            <a:ext cx="327026" cy="327026"/>
          </a:xfrm>
          <a:prstGeom prst="ellipse">
            <a:avLst/>
          </a:pr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24" name="Oval 23"/>
          <p:cNvSpPr/>
          <p:nvPr/>
        </p:nvSpPr>
        <p:spPr>
          <a:xfrm>
            <a:off x="4490201" y="3109688"/>
            <a:ext cx="327026" cy="327026"/>
          </a:xfrm>
          <a:prstGeom prst="ellipse">
            <a:avLst/>
          </a:pr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26" name="Freeform 25"/>
          <p:cNvSpPr/>
          <p:nvPr/>
        </p:nvSpPr>
        <p:spPr>
          <a:xfrm>
            <a:off x="4780200" y="3385913"/>
            <a:ext cx="142875" cy="3495675"/>
          </a:xfrm>
          <a:custGeom>
            <a:avLst/>
            <a:gdLst>
              <a:gd name="connsiteX0" fmla="*/ 142875 w 142875"/>
              <a:gd name="connsiteY0" fmla="*/ 3495675 h 3495675"/>
              <a:gd name="connsiteX1" fmla="*/ 142875 w 142875"/>
              <a:gd name="connsiteY1" fmla="*/ 142875 h 3495675"/>
              <a:gd name="connsiteX2" fmla="*/ 0 w 142875"/>
              <a:gd name="connsiteY2" fmla="*/ 0 h 3495675"/>
            </a:gdLst>
            <a:ahLst/>
            <a:cxnLst>
              <a:cxn ang="0">
                <a:pos x="connsiteX0" y="connsiteY0"/>
              </a:cxn>
              <a:cxn ang="0">
                <a:pos x="connsiteX1" y="connsiteY1"/>
              </a:cxn>
              <a:cxn ang="0">
                <a:pos x="connsiteX2" y="connsiteY2"/>
              </a:cxn>
            </a:cxnLst>
            <a:rect l="l" t="t" r="r" b="b"/>
            <a:pathLst>
              <a:path w="142875" h="3495675">
                <a:moveTo>
                  <a:pt x="142875" y="3495675"/>
                </a:moveTo>
                <a:lnTo>
                  <a:pt x="142875" y="142875"/>
                </a:lnTo>
                <a:lnTo>
                  <a:pt x="0" y="0"/>
                </a:lnTo>
              </a:path>
            </a:pathLst>
          </a:cu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Freeform 28"/>
          <p:cNvSpPr/>
          <p:nvPr/>
        </p:nvSpPr>
        <p:spPr>
          <a:xfrm flipH="1">
            <a:off x="3520403" y="4805138"/>
            <a:ext cx="219075" cy="2076450"/>
          </a:xfrm>
          <a:custGeom>
            <a:avLst/>
            <a:gdLst>
              <a:gd name="connsiteX0" fmla="*/ 0 w 219075"/>
              <a:gd name="connsiteY0" fmla="*/ 2076450 h 2076450"/>
              <a:gd name="connsiteX1" fmla="*/ 0 w 219075"/>
              <a:gd name="connsiteY1" fmla="*/ 219075 h 2076450"/>
              <a:gd name="connsiteX2" fmla="*/ 219075 w 219075"/>
              <a:gd name="connsiteY2" fmla="*/ 0 h 2076450"/>
            </a:gdLst>
            <a:ahLst/>
            <a:cxnLst>
              <a:cxn ang="0">
                <a:pos x="connsiteX0" y="connsiteY0"/>
              </a:cxn>
              <a:cxn ang="0">
                <a:pos x="connsiteX1" y="connsiteY1"/>
              </a:cxn>
              <a:cxn ang="0">
                <a:pos x="connsiteX2" y="connsiteY2"/>
              </a:cxn>
            </a:cxnLst>
            <a:rect l="l" t="t" r="r" b="b"/>
            <a:pathLst>
              <a:path w="219075" h="2076450">
                <a:moveTo>
                  <a:pt x="0" y="2076450"/>
                </a:moveTo>
                <a:lnTo>
                  <a:pt x="0" y="219075"/>
                </a:lnTo>
                <a:lnTo>
                  <a:pt x="219075" y="0"/>
                </a:lnTo>
              </a:path>
            </a:pathLst>
          </a:cu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Oval 29"/>
          <p:cNvSpPr/>
          <p:nvPr/>
        </p:nvSpPr>
        <p:spPr>
          <a:xfrm>
            <a:off x="3239417" y="4528913"/>
            <a:ext cx="327026" cy="327026"/>
          </a:xfrm>
          <a:prstGeom prst="ellipse">
            <a:avLst/>
          </a:pr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28" name="Freeform 27"/>
          <p:cNvSpPr/>
          <p:nvPr/>
        </p:nvSpPr>
        <p:spPr>
          <a:xfrm>
            <a:off x="7135196" y="3385913"/>
            <a:ext cx="142875" cy="3495675"/>
          </a:xfrm>
          <a:custGeom>
            <a:avLst/>
            <a:gdLst>
              <a:gd name="connsiteX0" fmla="*/ 142875 w 142875"/>
              <a:gd name="connsiteY0" fmla="*/ 3495675 h 3495675"/>
              <a:gd name="connsiteX1" fmla="*/ 142875 w 142875"/>
              <a:gd name="connsiteY1" fmla="*/ 142875 h 3495675"/>
              <a:gd name="connsiteX2" fmla="*/ 0 w 142875"/>
              <a:gd name="connsiteY2" fmla="*/ 0 h 3495675"/>
            </a:gdLst>
            <a:ahLst/>
            <a:cxnLst>
              <a:cxn ang="0">
                <a:pos x="connsiteX0" y="connsiteY0"/>
              </a:cxn>
              <a:cxn ang="0">
                <a:pos x="connsiteX1" y="connsiteY1"/>
              </a:cxn>
              <a:cxn ang="0">
                <a:pos x="connsiteX2" y="connsiteY2"/>
              </a:cxn>
            </a:cxnLst>
            <a:rect l="l" t="t" r="r" b="b"/>
            <a:pathLst>
              <a:path w="142875" h="3495675">
                <a:moveTo>
                  <a:pt x="142875" y="3495675"/>
                </a:moveTo>
                <a:lnTo>
                  <a:pt x="142875" y="142875"/>
                </a:lnTo>
                <a:lnTo>
                  <a:pt x="0" y="0"/>
                </a:lnTo>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Freeform 30"/>
          <p:cNvSpPr/>
          <p:nvPr/>
        </p:nvSpPr>
        <p:spPr>
          <a:xfrm>
            <a:off x="1555132" y="4138388"/>
            <a:ext cx="977900" cy="2743200"/>
          </a:xfrm>
          <a:custGeom>
            <a:avLst/>
            <a:gdLst>
              <a:gd name="connsiteX0" fmla="*/ 584200 w 977900"/>
              <a:gd name="connsiteY0" fmla="*/ 2743200 h 2743200"/>
              <a:gd name="connsiteX1" fmla="*/ 584200 w 977900"/>
              <a:gd name="connsiteY1" fmla="*/ 2019300 h 2743200"/>
              <a:gd name="connsiteX2" fmla="*/ 977900 w 977900"/>
              <a:gd name="connsiteY2" fmla="*/ 1625600 h 2743200"/>
              <a:gd name="connsiteX3" fmla="*/ 977900 w 977900"/>
              <a:gd name="connsiteY3" fmla="*/ 977900 h 2743200"/>
              <a:gd name="connsiteX4" fmla="*/ 0 w 977900"/>
              <a:gd name="connsiteY4" fmla="*/ 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900" h="2743200">
                <a:moveTo>
                  <a:pt x="584200" y="2743200"/>
                </a:moveTo>
                <a:lnTo>
                  <a:pt x="584200" y="2019300"/>
                </a:lnTo>
                <a:lnTo>
                  <a:pt x="977900" y="1625600"/>
                </a:lnTo>
                <a:lnTo>
                  <a:pt x="977900" y="977900"/>
                </a:lnTo>
                <a:lnTo>
                  <a:pt x="0" y="0"/>
                </a:lnTo>
              </a:path>
            </a:pathLst>
          </a:cu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Freeform 36"/>
          <p:cNvSpPr/>
          <p:nvPr/>
        </p:nvSpPr>
        <p:spPr>
          <a:xfrm rot="10800000">
            <a:off x="-55426" y="-13271"/>
            <a:ext cx="12276000" cy="1786595"/>
          </a:xfrm>
          <a:custGeom>
            <a:avLst/>
            <a:gdLst>
              <a:gd name="connsiteX0" fmla="*/ 12198350 w 12217400"/>
              <a:gd name="connsiteY0" fmla="*/ 1786595 h 1786595"/>
              <a:gd name="connsiteX1" fmla="*/ 0 w 12217400"/>
              <a:gd name="connsiteY1" fmla="*/ 1786595 h 1786595"/>
              <a:gd name="connsiteX2" fmla="*/ 0 w 12217400"/>
              <a:gd name="connsiteY2" fmla="*/ 1017981 h 1786595"/>
              <a:gd name="connsiteX3" fmla="*/ 0 w 12217400"/>
              <a:gd name="connsiteY3" fmla="*/ 1013092 h 1786595"/>
              <a:gd name="connsiteX4" fmla="*/ 0 w 12217400"/>
              <a:gd name="connsiteY4" fmla="*/ 0 h 1786595"/>
              <a:gd name="connsiteX5" fmla="*/ 12158724 w 12217400"/>
              <a:gd name="connsiteY5" fmla="*/ 1013092 h 1786595"/>
              <a:gd name="connsiteX6" fmla="*/ 12198350 w 12217400"/>
              <a:gd name="connsiteY6" fmla="*/ 1013092 h 1786595"/>
              <a:gd name="connsiteX7" fmla="*/ 12198350 w 12217400"/>
              <a:gd name="connsiteY7" fmla="*/ 1016394 h 1786595"/>
              <a:gd name="connsiteX8" fmla="*/ 12217400 w 12217400"/>
              <a:gd name="connsiteY8" fmla="*/ 1017981 h 1786595"/>
              <a:gd name="connsiteX9" fmla="*/ 12198350 w 12217400"/>
              <a:gd name="connsiteY9" fmla="*/ 1017981 h 178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17400" h="1786595">
                <a:moveTo>
                  <a:pt x="12198350" y="1786595"/>
                </a:moveTo>
                <a:lnTo>
                  <a:pt x="0" y="1786595"/>
                </a:lnTo>
                <a:lnTo>
                  <a:pt x="0" y="1017981"/>
                </a:lnTo>
                <a:lnTo>
                  <a:pt x="0" y="1013092"/>
                </a:lnTo>
                <a:lnTo>
                  <a:pt x="0" y="0"/>
                </a:lnTo>
                <a:lnTo>
                  <a:pt x="12158724" y="1013092"/>
                </a:lnTo>
                <a:lnTo>
                  <a:pt x="12198350" y="1013092"/>
                </a:lnTo>
                <a:lnTo>
                  <a:pt x="12198350" y="1016394"/>
                </a:lnTo>
                <a:lnTo>
                  <a:pt x="12217400" y="1017981"/>
                </a:lnTo>
                <a:lnTo>
                  <a:pt x="12198350" y="1017981"/>
                </a:lnTo>
                <a:close/>
              </a:path>
            </a:pathLst>
          </a:custGeom>
          <a:solidFill>
            <a:srgbClr val="969696">
              <a:alpha val="8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ctr"/>
            <a:endParaRPr lang="en-CA" sz="1200" dirty="0">
              <a:solidFill>
                <a:schemeClr val="tx1"/>
              </a:solidFill>
            </a:endParaRPr>
          </a:p>
        </p:txBody>
      </p:sp>
      <p:sp>
        <p:nvSpPr>
          <p:cNvPr id="38" name="TextBox 37"/>
          <p:cNvSpPr txBox="1"/>
          <p:nvPr/>
        </p:nvSpPr>
        <p:spPr>
          <a:xfrm>
            <a:off x="0" y="352216"/>
            <a:ext cx="12198350" cy="400110"/>
          </a:xfrm>
          <a:prstGeom prst="rect">
            <a:avLst/>
          </a:prstGeom>
          <a:noFill/>
        </p:spPr>
        <p:txBody>
          <a:bodyPr wrap="square" lIns="0" tIns="0" rIns="0" bIns="0" rtlCol="0" anchor="t" anchorCtr="0">
            <a:spAutoFit/>
          </a:bodyPr>
          <a:lstStyle/>
          <a:p>
            <a:pPr algn="ctr"/>
            <a:r>
              <a:rPr lang="fr-CA" sz="2600" dirty="0">
                <a:solidFill>
                  <a:schemeClr val="tx2"/>
                </a:solidFill>
                <a:latin typeface="EYInterstate" panose="02000503020000020004" pitchFamily="2" charset="0"/>
              </a:rPr>
              <a:t>Schématisation des processus de RH et de paie </a:t>
            </a:r>
          </a:p>
        </p:txBody>
      </p:sp>
      <p:sp>
        <p:nvSpPr>
          <p:cNvPr id="23" name="Oval 22"/>
          <p:cNvSpPr/>
          <p:nvPr/>
        </p:nvSpPr>
        <p:spPr>
          <a:xfrm>
            <a:off x="1281818" y="3865854"/>
            <a:ext cx="327026" cy="327026"/>
          </a:xfrm>
          <a:prstGeom prst="ellipse">
            <a:avLst/>
          </a:pr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grpSp>
        <p:nvGrpSpPr>
          <p:cNvPr id="20" name="Group 19"/>
          <p:cNvGrpSpPr/>
          <p:nvPr/>
        </p:nvGrpSpPr>
        <p:grpSpPr>
          <a:xfrm>
            <a:off x="6639664" y="2871910"/>
            <a:ext cx="585235" cy="585235"/>
            <a:chOff x="3057925" y="3581401"/>
            <a:chExt cx="690010" cy="690010"/>
          </a:xfrm>
        </p:grpSpPr>
        <p:sp>
          <p:nvSpPr>
            <p:cNvPr id="25" name="Oval 24"/>
            <p:cNvSpPr/>
            <p:nvPr/>
          </p:nvSpPr>
          <p:spPr>
            <a:xfrm>
              <a:off x="3057925" y="3581401"/>
              <a:ext cx="690010" cy="690010"/>
            </a:xfrm>
            <a:prstGeom prst="ellipse">
              <a:avLst/>
            </a:prstGeom>
            <a:solidFill>
              <a:schemeClr val="tx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050" dirty="0">
                <a:solidFill>
                  <a:schemeClr val="tx1"/>
                </a:solidFill>
              </a:endParaRPr>
            </a:p>
          </p:txBody>
        </p:sp>
        <p:sp>
          <p:nvSpPr>
            <p:cNvPr id="32" name="Text Placeholder 5"/>
            <p:cNvSpPr txBox="1">
              <a:spLocks/>
            </p:cNvSpPr>
            <p:nvPr/>
          </p:nvSpPr>
          <p:spPr>
            <a:xfrm>
              <a:off x="3181612" y="3654246"/>
              <a:ext cx="442635" cy="544317"/>
            </a:xfrm>
            <a:prstGeom prst="rect">
              <a:avLst/>
            </a:prstGeom>
            <a:ln w="28575">
              <a:noFill/>
            </a:ln>
          </p:spPr>
          <p:txBody>
            <a:bodyPr wrap="none" anchor="ctr">
              <a:spAutoFit/>
            </a:bodyPr>
            <a:lstStyle>
              <a:lvl1pPr marL="0" indent="0" algn="ctr" defTabSz="914400" rtl="0" eaLnBrk="1" latinLnBrk="0" hangingPunct="1">
                <a:spcBef>
                  <a:spcPct val="20000"/>
                </a:spcBef>
                <a:buClr>
                  <a:schemeClr val="accent2"/>
                </a:buClr>
                <a:buSzPct val="70000"/>
                <a:buFont typeface="Arial" pitchFamily="34" charset="0"/>
                <a:buNone/>
                <a:defRPr sz="2000" b="0" kern="1200">
                  <a:solidFill>
                    <a:schemeClr val="accent1"/>
                  </a:solidFill>
                  <a:effectLst/>
                  <a:latin typeface="Arial" panose="020B0604020202020204" pitchFamily="34" charset="0"/>
                  <a:ea typeface="+mn-ea"/>
                  <a:cs typeface="Arial" panose="020B0604020202020204"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a:solidFill>
                    <a:srgbClr val="4B4B4B"/>
                  </a:solidFill>
                  <a:latin typeface="EYInterstate Light" panose="02000506000000020004" pitchFamily="2" charset="0"/>
                </a:rPr>
                <a:t>5</a:t>
              </a:r>
            </a:p>
          </p:txBody>
        </p:sp>
      </p:grpSp>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r="50038"/>
          <a:stretch/>
        </p:blipFill>
        <p:spPr>
          <a:xfrm>
            <a:off x="11558294" y="133702"/>
            <a:ext cx="646406" cy="1450839"/>
          </a:xfrm>
          <a:prstGeom prst="rect">
            <a:avLst/>
          </a:prstGeom>
        </p:spPr>
      </p:pic>
    </p:spTree>
    <p:extLst>
      <p:ext uri="{BB962C8B-B14F-4D97-AF65-F5344CB8AC3E}">
        <p14:creationId xmlns:p14="http://schemas.microsoft.com/office/powerpoint/2010/main" val="1669696654"/>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ight Triangle 103"/>
          <p:cNvSpPr/>
          <p:nvPr/>
        </p:nvSpPr>
        <p:spPr>
          <a:xfrm rot="10800000">
            <a:off x="3174" y="1783"/>
            <a:ext cx="12211040" cy="1017451"/>
          </a:xfrm>
          <a:prstGeom prst="rtTriangle">
            <a:avLst/>
          </a:prstGeom>
          <a:solidFill>
            <a:srgbClr val="9696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199" dirty="0">
              <a:solidFill>
                <a:srgbClr val="000000"/>
              </a:solidFill>
            </a:endParaRPr>
          </a:p>
        </p:txBody>
      </p:sp>
      <p:grpSp>
        <p:nvGrpSpPr>
          <p:cNvPr id="16" name="Group 15"/>
          <p:cNvGrpSpPr/>
          <p:nvPr/>
        </p:nvGrpSpPr>
        <p:grpSpPr>
          <a:xfrm>
            <a:off x="10999548" y="161573"/>
            <a:ext cx="545770" cy="612006"/>
            <a:chOff x="2754722" y="3916375"/>
            <a:chExt cx="6115741" cy="6858000"/>
          </a:xfrm>
        </p:grpSpPr>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3541635" y="5003143"/>
              <a:ext cx="4541914" cy="4657748"/>
            </a:xfrm>
            <a:custGeom>
              <a:avLst/>
              <a:gdLst>
                <a:gd name="connsiteX0" fmla="*/ 0 w 4541914"/>
                <a:gd name="connsiteY0" fmla="*/ 0 h 4657748"/>
                <a:gd name="connsiteX1" fmla="*/ 4541914 w 4541914"/>
                <a:gd name="connsiteY1" fmla="*/ 0 h 4657748"/>
                <a:gd name="connsiteX2" fmla="*/ 4541914 w 4541914"/>
                <a:gd name="connsiteY2" fmla="*/ 4657748 h 4657748"/>
                <a:gd name="connsiteX3" fmla="*/ 4173919 w 4541914"/>
                <a:gd name="connsiteY3" fmla="*/ 4657748 h 4657748"/>
                <a:gd name="connsiteX4" fmla="*/ 4238022 w 4541914"/>
                <a:gd name="connsiteY4" fmla="*/ 4255645 h 4657748"/>
                <a:gd name="connsiteX5" fmla="*/ 2583394 w 4541914"/>
                <a:gd name="connsiteY5" fmla="*/ 4066960 h 4657748"/>
                <a:gd name="connsiteX6" fmla="*/ 2089908 w 4541914"/>
                <a:gd name="connsiteY6" fmla="*/ 4066960 h 4657748"/>
                <a:gd name="connsiteX7" fmla="*/ 812651 w 4541914"/>
                <a:gd name="connsiteY7" fmla="*/ 4212103 h 4657748"/>
                <a:gd name="connsiteX8" fmla="*/ 449794 w 4541914"/>
                <a:gd name="connsiteY8" fmla="*/ 4212103 h 4657748"/>
                <a:gd name="connsiteX9" fmla="*/ 333679 w 4541914"/>
                <a:gd name="connsiteY9" fmla="*/ 4168560 h 4657748"/>
                <a:gd name="connsiteX10" fmla="*/ 534372 w 4541914"/>
                <a:gd name="connsiteY10" fmla="*/ 4657748 h 4657748"/>
                <a:gd name="connsiteX11" fmla="*/ 0 w 4541914"/>
                <a:gd name="connsiteY11" fmla="*/ 4657748 h 465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41914" h="4657748">
                  <a:moveTo>
                    <a:pt x="0" y="0"/>
                  </a:moveTo>
                  <a:lnTo>
                    <a:pt x="4541914" y="0"/>
                  </a:lnTo>
                  <a:lnTo>
                    <a:pt x="4541914" y="4657748"/>
                  </a:lnTo>
                  <a:lnTo>
                    <a:pt x="4173919" y="4657748"/>
                  </a:lnTo>
                  <a:lnTo>
                    <a:pt x="4238022" y="4255645"/>
                  </a:lnTo>
                  <a:lnTo>
                    <a:pt x="2583394" y="4066960"/>
                  </a:lnTo>
                  <a:lnTo>
                    <a:pt x="2089908" y="4066960"/>
                  </a:lnTo>
                  <a:lnTo>
                    <a:pt x="812651" y="4212103"/>
                  </a:lnTo>
                  <a:lnTo>
                    <a:pt x="449794" y="4212103"/>
                  </a:lnTo>
                  <a:lnTo>
                    <a:pt x="333679" y="4168560"/>
                  </a:lnTo>
                  <a:lnTo>
                    <a:pt x="534372" y="4657748"/>
                  </a:lnTo>
                  <a:lnTo>
                    <a:pt x="0" y="4657748"/>
                  </a:lnTo>
                  <a:close/>
                </a:path>
              </a:pathLst>
            </a:cu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722" y="3916375"/>
              <a:ext cx="6115741" cy="6858000"/>
            </a:xfrm>
            <a:prstGeom prst="rect">
              <a:avLst/>
            </a:prstGeom>
          </p:spPr>
        </p:pic>
      </p:grpSp>
      <p:sp>
        <p:nvSpPr>
          <p:cNvPr id="11" name="TextBox 10"/>
          <p:cNvSpPr txBox="1"/>
          <p:nvPr/>
        </p:nvSpPr>
        <p:spPr>
          <a:xfrm>
            <a:off x="499836" y="373597"/>
            <a:ext cx="6976400" cy="799963"/>
          </a:xfrm>
          <a:prstGeom prst="rect">
            <a:avLst/>
          </a:prstGeom>
          <a:noFill/>
        </p:spPr>
        <p:txBody>
          <a:bodyPr wrap="square" lIns="0" tIns="0" rIns="0" bIns="0" rtlCol="0" anchor="t" anchorCtr="0">
            <a:spAutoFit/>
          </a:bodyPr>
          <a:lstStyle/>
          <a:p>
            <a:r>
              <a:rPr lang="en-GB" sz="2599" b="1" dirty="0" err="1" smtClean="0">
                <a:solidFill>
                  <a:srgbClr val="4B4B4B"/>
                </a:solidFill>
                <a:latin typeface="EYInterstate Light" panose="02000506000000020004" pitchFamily="2" charset="0"/>
              </a:rPr>
              <a:t>Tendances</a:t>
            </a:r>
            <a:r>
              <a:rPr lang="en-GB" sz="2599" b="1" dirty="0" smtClean="0">
                <a:solidFill>
                  <a:srgbClr val="4B4B4B"/>
                </a:solidFill>
                <a:latin typeface="EYInterstate Light" panose="02000506000000020004" pitchFamily="2" charset="0"/>
              </a:rPr>
              <a:t> </a:t>
            </a:r>
            <a:r>
              <a:rPr lang="en-GB" sz="2599" b="1" dirty="0" err="1" smtClean="0">
                <a:solidFill>
                  <a:srgbClr val="4B4B4B"/>
                </a:solidFill>
                <a:latin typeface="EYInterstate Light" panose="02000506000000020004" pitchFamily="2" charset="0"/>
              </a:rPr>
              <a:t>dominantes</a:t>
            </a:r>
            <a:r>
              <a:rPr lang="en-GB" sz="2599" b="1" dirty="0" smtClean="0">
                <a:solidFill>
                  <a:srgbClr val="4B4B4B"/>
                </a:solidFill>
                <a:latin typeface="EYInterstate Light" panose="02000506000000020004" pitchFamily="2" charset="0"/>
              </a:rPr>
              <a:t> : </a:t>
            </a:r>
            <a:endParaRPr lang="en-GB" sz="2599" b="1" dirty="0">
              <a:solidFill>
                <a:srgbClr val="4B4B4B"/>
              </a:solidFill>
              <a:latin typeface="EYInterstate Light" panose="02000506000000020004" pitchFamily="2" charset="0"/>
            </a:endParaRPr>
          </a:p>
          <a:p>
            <a:r>
              <a:rPr lang="en-GB" sz="2550" dirty="0" err="1" smtClean="0">
                <a:solidFill>
                  <a:srgbClr val="4B4B4B"/>
                </a:solidFill>
                <a:latin typeface="EYInterstate Light" panose="02000506000000020004" pitchFamily="2" charset="0"/>
              </a:rPr>
              <a:t>Recruter</a:t>
            </a:r>
            <a:r>
              <a:rPr lang="en-GB" sz="2550" dirty="0" smtClean="0">
                <a:solidFill>
                  <a:srgbClr val="4B4B4B"/>
                </a:solidFill>
                <a:latin typeface="EYInterstate Light" panose="02000506000000020004" pitchFamily="2" charset="0"/>
              </a:rPr>
              <a:t> et </a:t>
            </a:r>
            <a:r>
              <a:rPr lang="en-GB" sz="2550" dirty="0" err="1" smtClean="0">
                <a:solidFill>
                  <a:srgbClr val="4B4B4B"/>
                </a:solidFill>
                <a:latin typeface="EYInterstate Light" panose="02000506000000020004" pitchFamily="2" charset="0"/>
              </a:rPr>
              <a:t>embaucher</a:t>
            </a:r>
            <a:endParaRPr lang="en-GB" sz="2550" dirty="0">
              <a:solidFill>
                <a:srgbClr val="4B4B4B"/>
              </a:solidFill>
              <a:latin typeface="EYInterstate Light" panose="02000506000000020004" pitchFamily="2" charset="0"/>
            </a:endParaRPr>
          </a:p>
        </p:txBody>
      </p:sp>
      <p:cxnSp>
        <p:nvCxnSpPr>
          <p:cNvPr id="12" name="Straight Connector 11"/>
          <p:cNvCxnSpPr/>
          <p:nvPr/>
        </p:nvCxnSpPr>
        <p:spPr>
          <a:xfrm>
            <a:off x="617421" y="1264298"/>
            <a:ext cx="467756" cy="0"/>
          </a:xfrm>
          <a:prstGeom prst="line">
            <a:avLst/>
          </a:prstGeom>
          <a:ln w="19050">
            <a:solidFill>
              <a:srgbClr val="969696"/>
            </a:solidFill>
            <a:tailEnd type="none"/>
          </a:ln>
        </p:spPr>
        <p:style>
          <a:lnRef idx="1">
            <a:schemeClr val="accent1"/>
          </a:lnRef>
          <a:fillRef idx="0">
            <a:schemeClr val="accent1"/>
          </a:fillRef>
          <a:effectRef idx="0">
            <a:schemeClr val="accent1"/>
          </a:effectRef>
          <a:fontRef idx="minor">
            <a:schemeClr val="tx1"/>
          </a:fontRef>
        </p:style>
      </p:cxnSp>
      <p:sp>
        <p:nvSpPr>
          <p:cNvPr id="28" name="Oval 14"/>
          <p:cNvSpPr>
            <a:spLocks noChangeArrowheads="1"/>
          </p:cNvSpPr>
          <p:nvPr/>
        </p:nvSpPr>
        <p:spPr bwMode="auto">
          <a:xfrm>
            <a:off x="5343284" y="3083301"/>
            <a:ext cx="1394568" cy="1333214"/>
          </a:xfrm>
          <a:prstGeom prst="ellipse">
            <a:avLst/>
          </a:prstGeom>
          <a:solidFill>
            <a:srgbClr val="FFE600"/>
          </a:solidFill>
          <a:ln w="12700" algn="ctr">
            <a:noFill/>
            <a:round/>
            <a:headEnd/>
            <a:tailEnd/>
          </a:ln>
          <a:effectLst/>
        </p:spPr>
        <p:txBody>
          <a:bodyPr lIns="0" tIns="0" rIns="0" bIns="0" anchor="ctr"/>
          <a:lstStyle/>
          <a:p>
            <a:pPr algn="ctr" defTabSz="995363" fontAlgn="base">
              <a:spcBef>
                <a:spcPct val="0"/>
              </a:spcBef>
              <a:spcAft>
                <a:spcPct val="50000"/>
              </a:spcAft>
              <a:buClr>
                <a:srgbClr val="FFE600"/>
              </a:buClr>
              <a:buSzPct val="80000"/>
              <a:buFont typeface="EYInterstate" pitchFamily="2" charset="0"/>
              <a:buNone/>
              <a:defRPr/>
            </a:pPr>
            <a:endParaRPr lang="de-DE" sz="1200" b="1" kern="0" dirty="0">
              <a:solidFill>
                <a:prstClr val="black"/>
              </a:solidFill>
            </a:endParaRPr>
          </a:p>
        </p:txBody>
      </p:sp>
      <p:sp>
        <p:nvSpPr>
          <p:cNvPr id="29" name="AutoShape 3"/>
          <p:cNvSpPr>
            <a:spLocks noChangeArrowheads="1"/>
          </p:cNvSpPr>
          <p:nvPr/>
        </p:nvSpPr>
        <p:spPr bwMode="gray">
          <a:xfrm>
            <a:off x="3544312" y="1891107"/>
            <a:ext cx="4752000" cy="3874251"/>
          </a:xfrm>
          <a:prstGeom prst="hexagon">
            <a:avLst>
              <a:gd name="adj" fmla="val 30149"/>
              <a:gd name="vf" fmla="val 115470"/>
            </a:avLst>
          </a:prstGeom>
          <a:noFill/>
          <a:ln w="12700" algn="ctr">
            <a:solidFill>
              <a:srgbClr val="FF0000"/>
            </a:solidFill>
            <a:miter lim="800000"/>
            <a:headEnd/>
            <a:tailEnd/>
          </a:ln>
          <a:effectLst/>
        </p:spPr>
        <p:txBody>
          <a:bodyPr wrap="none" lIns="90000" tIns="46038" rIns="90000" bIns="46038" anchor="ctr"/>
          <a:lstStyle/>
          <a:p>
            <a:pPr fontAlgn="base">
              <a:spcBef>
                <a:spcPct val="0"/>
              </a:spcBef>
              <a:spcAft>
                <a:spcPct val="50000"/>
              </a:spcAft>
              <a:buClr>
                <a:srgbClr val="FFE600"/>
              </a:buClr>
              <a:buSzPct val="80000"/>
              <a:buFont typeface="Arial" charset="0"/>
              <a:buNone/>
              <a:defRPr/>
            </a:pPr>
            <a:endParaRPr lang="en-US" sz="900" b="1" kern="0" dirty="0" smtClean="0">
              <a:solidFill>
                <a:srgbClr val="000000"/>
              </a:solidFill>
            </a:endParaRPr>
          </a:p>
        </p:txBody>
      </p:sp>
      <p:sp>
        <p:nvSpPr>
          <p:cNvPr id="30" name="AutoShape 15"/>
          <p:cNvSpPr>
            <a:spLocks noChangeAspect="1" noChangeArrowheads="1"/>
          </p:cNvSpPr>
          <p:nvPr/>
        </p:nvSpPr>
        <p:spPr bwMode="gray">
          <a:xfrm>
            <a:off x="6313099" y="1194856"/>
            <a:ext cx="1983213" cy="1507181"/>
          </a:xfrm>
          <a:prstGeom prst="hexagon">
            <a:avLst>
              <a:gd name="adj" fmla="val 31518"/>
              <a:gd name="vf" fmla="val 115470"/>
            </a:avLst>
          </a:prstGeom>
          <a:solidFill>
            <a:srgbClr val="DCDCDC"/>
          </a:solidFill>
          <a:ln w="28575" algn="ctr">
            <a:solidFill>
              <a:srgbClr val="FFFFFF"/>
            </a:solidFill>
            <a:miter lim="800000"/>
            <a:headEnd/>
            <a:tailEnd/>
          </a:ln>
          <a:effectLst/>
        </p:spPr>
        <p:txBody>
          <a:bodyPr lIns="90000" tIns="46800" rIns="90000" bIns="46800" anchor="ctr"/>
          <a:lstStyle/>
          <a:p>
            <a:pPr algn="ctr"/>
            <a:r>
              <a:rPr lang="fr-CA" sz="1050" b="1" dirty="0" smtClean="0"/>
              <a:t>Mettre l’emphase </a:t>
            </a:r>
            <a:r>
              <a:rPr lang="fr-CA" sz="1050" b="1" dirty="0"/>
              <a:t>sur l’expérience </a:t>
            </a:r>
            <a:r>
              <a:rPr lang="fr-CA" sz="1050" b="1" dirty="0" smtClean="0"/>
              <a:t>du candidat</a:t>
            </a:r>
            <a:endParaRPr lang="en-CA" sz="1050" dirty="0"/>
          </a:p>
        </p:txBody>
      </p:sp>
      <p:sp>
        <p:nvSpPr>
          <p:cNvPr id="31" name="Freeform 16"/>
          <p:cNvSpPr>
            <a:spLocks noEditPoints="1"/>
          </p:cNvSpPr>
          <p:nvPr/>
        </p:nvSpPr>
        <p:spPr bwMode="auto">
          <a:xfrm>
            <a:off x="5671007" y="3324859"/>
            <a:ext cx="794502" cy="882653"/>
          </a:xfrm>
          <a:custGeom>
            <a:avLst/>
            <a:gdLst>
              <a:gd name="T0" fmla="*/ 366 w 600"/>
              <a:gd name="T1" fmla="*/ 281 h 601"/>
              <a:gd name="T2" fmla="*/ 370 w 600"/>
              <a:gd name="T3" fmla="*/ 271 h 601"/>
              <a:gd name="T4" fmla="*/ 381 w 600"/>
              <a:gd name="T5" fmla="*/ 238 h 601"/>
              <a:gd name="T6" fmla="*/ 386 w 600"/>
              <a:gd name="T7" fmla="*/ 205 h 601"/>
              <a:gd name="T8" fmla="*/ 385 w 600"/>
              <a:gd name="T9" fmla="*/ 175 h 601"/>
              <a:gd name="T10" fmla="*/ 372 w 600"/>
              <a:gd name="T11" fmla="*/ 121 h 601"/>
              <a:gd name="T12" fmla="*/ 343 w 600"/>
              <a:gd name="T13" fmla="*/ 71 h 601"/>
              <a:gd name="T14" fmla="*/ 315 w 600"/>
              <a:gd name="T15" fmla="*/ 44 h 601"/>
              <a:gd name="T16" fmla="*/ 266 w 600"/>
              <a:gd name="T17" fmla="*/ 14 h 601"/>
              <a:gd name="T18" fmla="*/ 211 w 600"/>
              <a:gd name="T19" fmla="*/ 1 h 601"/>
              <a:gd name="T20" fmla="*/ 174 w 600"/>
              <a:gd name="T21" fmla="*/ 1 h 601"/>
              <a:gd name="T22" fmla="*/ 120 w 600"/>
              <a:gd name="T23" fmla="*/ 14 h 601"/>
              <a:gd name="T24" fmla="*/ 72 w 600"/>
              <a:gd name="T25" fmla="*/ 44 h 601"/>
              <a:gd name="T26" fmla="*/ 43 w 600"/>
              <a:gd name="T27" fmla="*/ 71 h 601"/>
              <a:gd name="T28" fmla="*/ 14 w 600"/>
              <a:gd name="T29" fmla="*/ 121 h 601"/>
              <a:gd name="T30" fmla="*/ 1 w 600"/>
              <a:gd name="T31" fmla="*/ 175 h 601"/>
              <a:gd name="T32" fmla="*/ 1 w 600"/>
              <a:gd name="T33" fmla="*/ 212 h 601"/>
              <a:gd name="T34" fmla="*/ 14 w 600"/>
              <a:gd name="T35" fmla="*/ 266 h 601"/>
              <a:gd name="T36" fmla="*/ 43 w 600"/>
              <a:gd name="T37" fmla="*/ 316 h 601"/>
              <a:gd name="T38" fmla="*/ 72 w 600"/>
              <a:gd name="T39" fmla="*/ 343 h 601"/>
              <a:gd name="T40" fmla="*/ 120 w 600"/>
              <a:gd name="T41" fmla="*/ 373 h 601"/>
              <a:gd name="T42" fmla="*/ 174 w 600"/>
              <a:gd name="T43" fmla="*/ 386 h 601"/>
              <a:gd name="T44" fmla="*/ 193 w 600"/>
              <a:gd name="T45" fmla="*/ 387 h 601"/>
              <a:gd name="T46" fmla="*/ 226 w 600"/>
              <a:gd name="T47" fmla="*/ 384 h 601"/>
              <a:gd name="T48" fmla="*/ 259 w 600"/>
              <a:gd name="T49" fmla="*/ 375 h 601"/>
              <a:gd name="T50" fmla="*/ 280 w 600"/>
              <a:gd name="T51" fmla="*/ 366 h 601"/>
              <a:gd name="T52" fmla="*/ 511 w 600"/>
              <a:gd name="T53" fmla="*/ 595 h 601"/>
              <a:gd name="T54" fmla="*/ 538 w 600"/>
              <a:gd name="T55" fmla="*/ 600 h 601"/>
              <a:gd name="T56" fmla="*/ 565 w 600"/>
              <a:gd name="T57" fmla="*/ 588 h 601"/>
              <a:gd name="T58" fmla="*/ 580 w 600"/>
              <a:gd name="T59" fmla="*/ 574 h 601"/>
              <a:gd name="T60" fmla="*/ 597 w 600"/>
              <a:gd name="T61" fmla="*/ 548 h 601"/>
              <a:gd name="T62" fmla="*/ 598 w 600"/>
              <a:gd name="T63" fmla="*/ 520 h 601"/>
              <a:gd name="T64" fmla="*/ 587 w 600"/>
              <a:gd name="T65" fmla="*/ 502 h 601"/>
              <a:gd name="T66" fmla="*/ 180 w 600"/>
              <a:gd name="T67" fmla="*/ 332 h 601"/>
              <a:gd name="T68" fmla="*/ 141 w 600"/>
              <a:gd name="T69" fmla="*/ 322 h 601"/>
              <a:gd name="T70" fmla="*/ 105 w 600"/>
              <a:gd name="T71" fmla="*/ 301 h 601"/>
              <a:gd name="T72" fmla="*/ 86 w 600"/>
              <a:gd name="T73" fmla="*/ 281 h 601"/>
              <a:gd name="T74" fmla="*/ 64 w 600"/>
              <a:gd name="T75" fmla="*/ 245 h 601"/>
              <a:gd name="T76" fmla="*/ 55 w 600"/>
              <a:gd name="T77" fmla="*/ 207 h 601"/>
              <a:gd name="T78" fmla="*/ 55 w 600"/>
              <a:gd name="T79" fmla="*/ 180 h 601"/>
              <a:gd name="T80" fmla="*/ 64 w 600"/>
              <a:gd name="T81" fmla="*/ 141 h 601"/>
              <a:gd name="T82" fmla="*/ 86 w 600"/>
              <a:gd name="T83" fmla="*/ 106 h 601"/>
              <a:gd name="T84" fmla="*/ 105 w 600"/>
              <a:gd name="T85" fmla="*/ 85 h 601"/>
              <a:gd name="T86" fmla="*/ 141 w 600"/>
              <a:gd name="T87" fmla="*/ 65 h 601"/>
              <a:gd name="T88" fmla="*/ 180 w 600"/>
              <a:gd name="T89" fmla="*/ 56 h 601"/>
              <a:gd name="T90" fmla="*/ 206 w 600"/>
              <a:gd name="T91" fmla="*/ 56 h 601"/>
              <a:gd name="T92" fmla="*/ 246 w 600"/>
              <a:gd name="T93" fmla="*/ 65 h 601"/>
              <a:gd name="T94" fmla="*/ 280 w 600"/>
              <a:gd name="T95" fmla="*/ 85 h 601"/>
              <a:gd name="T96" fmla="*/ 301 w 600"/>
              <a:gd name="T97" fmla="*/ 106 h 601"/>
              <a:gd name="T98" fmla="*/ 321 w 600"/>
              <a:gd name="T99" fmla="*/ 141 h 601"/>
              <a:gd name="T100" fmla="*/ 331 w 600"/>
              <a:gd name="T101" fmla="*/ 180 h 601"/>
              <a:gd name="T102" fmla="*/ 331 w 600"/>
              <a:gd name="T103" fmla="*/ 207 h 601"/>
              <a:gd name="T104" fmla="*/ 321 w 600"/>
              <a:gd name="T105" fmla="*/ 245 h 601"/>
              <a:gd name="T106" fmla="*/ 301 w 600"/>
              <a:gd name="T107" fmla="*/ 281 h 601"/>
              <a:gd name="T108" fmla="*/ 280 w 600"/>
              <a:gd name="T109" fmla="*/ 301 h 601"/>
              <a:gd name="T110" fmla="*/ 245 w 600"/>
              <a:gd name="T111" fmla="*/ 322 h 601"/>
              <a:gd name="T112" fmla="*/ 206 w 600"/>
              <a:gd name="T113" fmla="*/ 332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0" h="601">
                <a:moveTo>
                  <a:pt x="587" y="502"/>
                </a:moveTo>
                <a:lnTo>
                  <a:pt x="366" y="281"/>
                </a:lnTo>
                <a:lnTo>
                  <a:pt x="366" y="281"/>
                </a:lnTo>
                <a:lnTo>
                  <a:pt x="365" y="281"/>
                </a:lnTo>
                <a:lnTo>
                  <a:pt x="365" y="281"/>
                </a:lnTo>
                <a:lnTo>
                  <a:pt x="370" y="271"/>
                </a:lnTo>
                <a:lnTo>
                  <a:pt x="374" y="260"/>
                </a:lnTo>
                <a:lnTo>
                  <a:pt x="378" y="249"/>
                </a:lnTo>
                <a:lnTo>
                  <a:pt x="381" y="238"/>
                </a:lnTo>
                <a:lnTo>
                  <a:pt x="383" y="227"/>
                </a:lnTo>
                <a:lnTo>
                  <a:pt x="385" y="216"/>
                </a:lnTo>
                <a:lnTo>
                  <a:pt x="386" y="205"/>
                </a:lnTo>
                <a:lnTo>
                  <a:pt x="386" y="193"/>
                </a:lnTo>
                <a:lnTo>
                  <a:pt x="386" y="193"/>
                </a:lnTo>
                <a:lnTo>
                  <a:pt x="385" y="175"/>
                </a:lnTo>
                <a:lnTo>
                  <a:pt x="383" y="157"/>
                </a:lnTo>
                <a:lnTo>
                  <a:pt x="378" y="138"/>
                </a:lnTo>
                <a:lnTo>
                  <a:pt x="372" y="121"/>
                </a:lnTo>
                <a:lnTo>
                  <a:pt x="364" y="104"/>
                </a:lnTo>
                <a:lnTo>
                  <a:pt x="355" y="87"/>
                </a:lnTo>
                <a:lnTo>
                  <a:pt x="343" y="71"/>
                </a:lnTo>
                <a:lnTo>
                  <a:pt x="329" y="57"/>
                </a:lnTo>
                <a:lnTo>
                  <a:pt x="329" y="57"/>
                </a:lnTo>
                <a:lnTo>
                  <a:pt x="315" y="44"/>
                </a:lnTo>
                <a:lnTo>
                  <a:pt x="300" y="32"/>
                </a:lnTo>
                <a:lnTo>
                  <a:pt x="282" y="22"/>
                </a:lnTo>
                <a:lnTo>
                  <a:pt x="266" y="14"/>
                </a:lnTo>
                <a:lnTo>
                  <a:pt x="248" y="8"/>
                </a:lnTo>
                <a:lnTo>
                  <a:pt x="229" y="4"/>
                </a:lnTo>
                <a:lnTo>
                  <a:pt x="211" y="1"/>
                </a:lnTo>
                <a:lnTo>
                  <a:pt x="193" y="0"/>
                </a:lnTo>
                <a:lnTo>
                  <a:pt x="193" y="0"/>
                </a:lnTo>
                <a:lnTo>
                  <a:pt x="174" y="1"/>
                </a:lnTo>
                <a:lnTo>
                  <a:pt x="156" y="4"/>
                </a:lnTo>
                <a:lnTo>
                  <a:pt x="138" y="8"/>
                </a:lnTo>
                <a:lnTo>
                  <a:pt x="120" y="14"/>
                </a:lnTo>
                <a:lnTo>
                  <a:pt x="103" y="22"/>
                </a:lnTo>
                <a:lnTo>
                  <a:pt x="87" y="32"/>
                </a:lnTo>
                <a:lnTo>
                  <a:pt x="72" y="44"/>
                </a:lnTo>
                <a:lnTo>
                  <a:pt x="56" y="57"/>
                </a:lnTo>
                <a:lnTo>
                  <a:pt x="56" y="57"/>
                </a:lnTo>
                <a:lnTo>
                  <a:pt x="43" y="71"/>
                </a:lnTo>
                <a:lnTo>
                  <a:pt x="32" y="87"/>
                </a:lnTo>
                <a:lnTo>
                  <a:pt x="22" y="104"/>
                </a:lnTo>
                <a:lnTo>
                  <a:pt x="14" y="121"/>
                </a:lnTo>
                <a:lnTo>
                  <a:pt x="7" y="138"/>
                </a:lnTo>
                <a:lnTo>
                  <a:pt x="3" y="157"/>
                </a:lnTo>
                <a:lnTo>
                  <a:pt x="1" y="175"/>
                </a:lnTo>
                <a:lnTo>
                  <a:pt x="0" y="193"/>
                </a:lnTo>
                <a:lnTo>
                  <a:pt x="0" y="193"/>
                </a:lnTo>
                <a:lnTo>
                  <a:pt x="1" y="212"/>
                </a:lnTo>
                <a:lnTo>
                  <a:pt x="3" y="230"/>
                </a:lnTo>
                <a:lnTo>
                  <a:pt x="7" y="248"/>
                </a:lnTo>
                <a:lnTo>
                  <a:pt x="14" y="266"/>
                </a:lnTo>
                <a:lnTo>
                  <a:pt x="22" y="283"/>
                </a:lnTo>
                <a:lnTo>
                  <a:pt x="32" y="300"/>
                </a:lnTo>
                <a:lnTo>
                  <a:pt x="43" y="316"/>
                </a:lnTo>
                <a:lnTo>
                  <a:pt x="56" y="330"/>
                </a:lnTo>
                <a:lnTo>
                  <a:pt x="56" y="330"/>
                </a:lnTo>
                <a:lnTo>
                  <a:pt x="72" y="343"/>
                </a:lnTo>
                <a:lnTo>
                  <a:pt x="87" y="355"/>
                </a:lnTo>
                <a:lnTo>
                  <a:pt x="103" y="365"/>
                </a:lnTo>
                <a:lnTo>
                  <a:pt x="120" y="373"/>
                </a:lnTo>
                <a:lnTo>
                  <a:pt x="138" y="379"/>
                </a:lnTo>
                <a:lnTo>
                  <a:pt x="156" y="383"/>
                </a:lnTo>
                <a:lnTo>
                  <a:pt x="174" y="386"/>
                </a:lnTo>
                <a:lnTo>
                  <a:pt x="193" y="387"/>
                </a:lnTo>
                <a:lnTo>
                  <a:pt x="193" y="387"/>
                </a:lnTo>
                <a:lnTo>
                  <a:pt x="193" y="387"/>
                </a:lnTo>
                <a:lnTo>
                  <a:pt x="204" y="386"/>
                </a:lnTo>
                <a:lnTo>
                  <a:pt x="215" y="385"/>
                </a:lnTo>
                <a:lnTo>
                  <a:pt x="226" y="384"/>
                </a:lnTo>
                <a:lnTo>
                  <a:pt x="238" y="382"/>
                </a:lnTo>
                <a:lnTo>
                  <a:pt x="249" y="379"/>
                </a:lnTo>
                <a:lnTo>
                  <a:pt x="259" y="375"/>
                </a:lnTo>
                <a:lnTo>
                  <a:pt x="270" y="371"/>
                </a:lnTo>
                <a:lnTo>
                  <a:pt x="280" y="366"/>
                </a:lnTo>
                <a:lnTo>
                  <a:pt x="280" y="366"/>
                </a:lnTo>
                <a:lnTo>
                  <a:pt x="503" y="588"/>
                </a:lnTo>
                <a:lnTo>
                  <a:pt x="503" y="588"/>
                </a:lnTo>
                <a:lnTo>
                  <a:pt x="511" y="595"/>
                </a:lnTo>
                <a:lnTo>
                  <a:pt x="520" y="599"/>
                </a:lnTo>
                <a:lnTo>
                  <a:pt x="528" y="601"/>
                </a:lnTo>
                <a:lnTo>
                  <a:pt x="538" y="600"/>
                </a:lnTo>
                <a:lnTo>
                  <a:pt x="547" y="598"/>
                </a:lnTo>
                <a:lnTo>
                  <a:pt x="557" y="594"/>
                </a:lnTo>
                <a:lnTo>
                  <a:pt x="565" y="588"/>
                </a:lnTo>
                <a:lnTo>
                  <a:pt x="574" y="581"/>
                </a:lnTo>
                <a:lnTo>
                  <a:pt x="580" y="574"/>
                </a:lnTo>
                <a:lnTo>
                  <a:pt x="580" y="574"/>
                </a:lnTo>
                <a:lnTo>
                  <a:pt x="587" y="565"/>
                </a:lnTo>
                <a:lnTo>
                  <a:pt x="593" y="557"/>
                </a:lnTo>
                <a:lnTo>
                  <a:pt x="597" y="548"/>
                </a:lnTo>
                <a:lnTo>
                  <a:pt x="600" y="538"/>
                </a:lnTo>
                <a:lnTo>
                  <a:pt x="600" y="529"/>
                </a:lnTo>
                <a:lnTo>
                  <a:pt x="598" y="520"/>
                </a:lnTo>
                <a:lnTo>
                  <a:pt x="594" y="511"/>
                </a:lnTo>
                <a:lnTo>
                  <a:pt x="587" y="502"/>
                </a:lnTo>
                <a:lnTo>
                  <a:pt x="587" y="502"/>
                </a:lnTo>
                <a:close/>
                <a:moveTo>
                  <a:pt x="193" y="332"/>
                </a:moveTo>
                <a:lnTo>
                  <a:pt x="193" y="332"/>
                </a:lnTo>
                <a:lnTo>
                  <a:pt x="180" y="332"/>
                </a:lnTo>
                <a:lnTo>
                  <a:pt x="166" y="330"/>
                </a:lnTo>
                <a:lnTo>
                  <a:pt x="154" y="327"/>
                </a:lnTo>
                <a:lnTo>
                  <a:pt x="141" y="322"/>
                </a:lnTo>
                <a:lnTo>
                  <a:pt x="129" y="317"/>
                </a:lnTo>
                <a:lnTo>
                  <a:pt x="116" y="310"/>
                </a:lnTo>
                <a:lnTo>
                  <a:pt x="105" y="301"/>
                </a:lnTo>
                <a:lnTo>
                  <a:pt x="95" y="291"/>
                </a:lnTo>
                <a:lnTo>
                  <a:pt x="95" y="291"/>
                </a:lnTo>
                <a:lnTo>
                  <a:pt x="86" y="281"/>
                </a:lnTo>
                <a:lnTo>
                  <a:pt x="78" y="270"/>
                </a:lnTo>
                <a:lnTo>
                  <a:pt x="71" y="258"/>
                </a:lnTo>
                <a:lnTo>
                  <a:pt x="64" y="245"/>
                </a:lnTo>
                <a:lnTo>
                  <a:pt x="60" y="233"/>
                </a:lnTo>
                <a:lnTo>
                  <a:pt x="57" y="220"/>
                </a:lnTo>
                <a:lnTo>
                  <a:pt x="55" y="207"/>
                </a:lnTo>
                <a:lnTo>
                  <a:pt x="54" y="193"/>
                </a:lnTo>
                <a:lnTo>
                  <a:pt x="54" y="193"/>
                </a:lnTo>
                <a:lnTo>
                  <a:pt x="55" y="180"/>
                </a:lnTo>
                <a:lnTo>
                  <a:pt x="57" y="167"/>
                </a:lnTo>
                <a:lnTo>
                  <a:pt x="60" y="154"/>
                </a:lnTo>
                <a:lnTo>
                  <a:pt x="64" y="141"/>
                </a:lnTo>
                <a:lnTo>
                  <a:pt x="71" y="129"/>
                </a:lnTo>
                <a:lnTo>
                  <a:pt x="78" y="117"/>
                </a:lnTo>
                <a:lnTo>
                  <a:pt x="86" y="106"/>
                </a:lnTo>
                <a:lnTo>
                  <a:pt x="95" y="96"/>
                </a:lnTo>
                <a:lnTo>
                  <a:pt x="95" y="96"/>
                </a:lnTo>
                <a:lnTo>
                  <a:pt x="105" y="85"/>
                </a:lnTo>
                <a:lnTo>
                  <a:pt x="116" y="77"/>
                </a:lnTo>
                <a:lnTo>
                  <a:pt x="129" y="71"/>
                </a:lnTo>
                <a:lnTo>
                  <a:pt x="141" y="65"/>
                </a:lnTo>
                <a:lnTo>
                  <a:pt x="154" y="61"/>
                </a:lnTo>
                <a:lnTo>
                  <a:pt x="166" y="57"/>
                </a:lnTo>
                <a:lnTo>
                  <a:pt x="180" y="56"/>
                </a:lnTo>
                <a:lnTo>
                  <a:pt x="193" y="55"/>
                </a:lnTo>
                <a:lnTo>
                  <a:pt x="193" y="55"/>
                </a:lnTo>
                <a:lnTo>
                  <a:pt x="206" y="56"/>
                </a:lnTo>
                <a:lnTo>
                  <a:pt x="219" y="57"/>
                </a:lnTo>
                <a:lnTo>
                  <a:pt x="233" y="61"/>
                </a:lnTo>
                <a:lnTo>
                  <a:pt x="246" y="65"/>
                </a:lnTo>
                <a:lnTo>
                  <a:pt x="258" y="71"/>
                </a:lnTo>
                <a:lnTo>
                  <a:pt x="269" y="77"/>
                </a:lnTo>
                <a:lnTo>
                  <a:pt x="280" y="85"/>
                </a:lnTo>
                <a:lnTo>
                  <a:pt x="292" y="96"/>
                </a:lnTo>
                <a:lnTo>
                  <a:pt x="292" y="96"/>
                </a:lnTo>
                <a:lnTo>
                  <a:pt x="301" y="106"/>
                </a:lnTo>
                <a:lnTo>
                  <a:pt x="309" y="117"/>
                </a:lnTo>
                <a:lnTo>
                  <a:pt x="316" y="129"/>
                </a:lnTo>
                <a:lnTo>
                  <a:pt x="321" y="141"/>
                </a:lnTo>
                <a:lnTo>
                  <a:pt x="326" y="154"/>
                </a:lnTo>
                <a:lnTo>
                  <a:pt x="329" y="167"/>
                </a:lnTo>
                <a:lnTo>
                  <a:pt x="331" y="180"/>
                </a:lnTo>
                <a:lnTo>
                  <a:pt x="331" y="193"/>
                </a:lnTo>
                <a:lnTo>
                  <a:pt x="331" y="193"/>
                </a:lnTo>
                <a:lnTo>
                  <a:pt x="331" y="207"/>
                </a:lnTo>
                <a:lnTo>
                  <a:pt x="329" y="220"/>
                </a:lnTo>
                <a:lnTo>
                  <a:pt x="326" y="233"/>
                </a:lnTo>
                <a:lnTo>
                  <a:pt x="321" y="245"/>
                </a:lnTo>
                <a:lnTo>
                  <a:pt x="316" y="258"/>
                </a:lnTo>
                <a:lnTo>
                  <a:pt x="309" y="270"/>
                </a:lnTo>
                <a:lnTo>
                  <a:pt x="301" y="281"/>
                </a:lnTo>
                <a:lnTo>
                  <a:pt x="292" y="291"/>
                </a:lnTo>
                <a:lnTo>
                  <a:pt x="292" y="291"/>
                </a:lnTo>
                <a:lnTo>
                  <a:pt x="280" y="301"/>
                </a:lnTo>
                <a:lnTo>
                  <a:pt x="269" y="310"/>
                </a:lnTo>
                <a:lnTo>
                  <a:pt x="258" y="317"/>
                </a:lnTo>
                <a:lnTo>
                  <a:pt x="245" y="322"/>
                </a:lnTo>
                <a:lnTo>
                  <a:pt x="233" y="327"/>
                </a:lnTo>
                <a:lnTo>
                  <a:pt x="219" y="330"/>
                </a:lnTo>
                <a:lnTo>
                  <a:pt x="206" y="332"/>
                </a:lnTo>
                <a:lnTo>
                  <a:pt x="193" y="332"/>
                </a:lnTo>
                <a:lnTo>
                  <a:pt x="193" y="332"/>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a:defRPr/>
            </a:pPr>
            <a:endParaRPr lang="en-US" b="1" kern="0" dirty="0">
              <a:solidFill>
                <a:srgbClr val="000000"/>
              </a:solidFill>
              <a:ea typeface="ＭＳ Ｐゴシック" charset="0"/>
            </a:endParaRPr>
          </a:p>
        </p:txBody>
      </p:sp>
      <p:sp>
        <p:nvSpPr>
          <p:cNvPr id="32" name="AutoShape 15"/>
          <p:cNvSpPr>
            <a:spLocks noChangeAspect="1" noChangeArrowheads="1"/>
          </p:cNvSpPr>
          <p:nvPr/>
        </p:nvSpPr>
        <p:spPr bwMode="gray">
          <a:xfrm>
            <a:off x="7227599" y="3087512"/>
            <a:ext cx="1983213" cy="1507181"/>
          </a:xfrm>
          <a:prstGeom prst="hexagon">
            <a:avLst>
              <a:gd name="adj" fmla="val 31518"/>
              <a:gd name="vf" fmla="val 115470"/>
            </a:avLst>
          </a:prstGeom>
          <a:solidFill>
            <a:srgbClr val="808080"/>
          </a:solidFill>
          <a:ln w="28575" algn="ctr">
            <a:solidFill>
              <a:srgbClr val="FFFFFF"/>
            </a:solidFill>
            <a:miter lim="800000"/>
            <a:headEnd/>
            <a:tailEnd/>
          </a:ln>
          <a:effectLst/>
        </p:spPr>
        <p:txBody>
          <a:bodyPr lIns="90000" tIns="46800" rIns="90000" bIns="46800" anchor="ctr"/>
          <a:lstStyle/>
          <a:p>
            <a:pPr algn="ctr"/>
            <a:r>
              <a:rPr lang="fr-CA" sz="1050" b="1" dirty="0"/>
              <a:t>Maintenir un </a:t>
            </a:r>
            <a:r>
              <a:rPr lang="fr-CA" sz="1050" b="1" dirty="0" smtClean="0"/>
              <a:t>bassin </a:t>
            </a:r>
            <a:r>
              <a:rPr lang="fr-CA" sz="1050" b="1" dirty="0"/>
              <a:t>de postulants visible et dynamique</a:t>
            </a:r>
            <a:endParaRPr lang="en-CA" sz="1050" b="1" dirty="0"/>
          </a:p>
        </p:txBody>
      </p:sp>
      <p:sp>
        <p:nvSpPr>
          <p:cNvPr id="33" name="AutoShape 15"/>
          <p:cNvSpPr>
            <a:spLocks noChangeAspect="1" noChangeArrowheads="1"/>
          </p:cNvSpPr>
          <p:nvPr/>
        </p:nvSpPr>
        <p:spPr bwMode="gray">
          <a:xfrm>
            <a:off x="6313099" y="5007661"/>
            <a:ext cx="1983213" cy="1507181"/>
          </a:xfrm>
          <a:prstGeom prst="hexagon">
            <a:avLst>
              <a:gd name="adj" fmla="val 31518"/>
              <a:gd name="vf" fmla="val 115470"/>
            </a:avLst>
          </a:prstGeom>
          <a:solidFill>
            <a:srgbClr val="999999"/>
          </a:solidFill>
          <a:ln w="28575" algn="ctr">
            <a:solidFill>
              <a:srgbClr val="FFFFFF"/>
            </a:solidFill>
            <a:miter lim="800000"/>
            <a:headEnd/>
            <a:tailEnd/>
          </a:ln>
          <a:effectLst/>
        </p:spPr>
        <p:txBody>
          <a:bodyPr lIns="90000" tIns="46800" rIns="90000" bIns="46800" anchor="ctr"/>
          <a:lstStyle/>
          <a:p>
            <a:pPr algn="ctr"/>
            <a:r>
              <a:rPr lang="fr-CA" sz="1050" b="1" dirty="0">
                <a:solidFill>
                  <a:schemeClr val="tx2"/>
                </a:solidFill>
              </a:rPr>
              <a:t>Tirer parti de l’IA et l’analyse </a:t>
            </a:r>
            <a:r>
              <a:rPr lang="fr-CA" sz="1050" b="1" dirty="0" smtClean="0">
                <a:solidFill>
                  <a:schemeClr val="tx2"/>
                </a:solidFill>
              </a:rPr>
              <a:t>de </a:t>
            </a:r>
            <a:r>
              <a:rPr lang="fr-CA" sz="1050" b="1" dirty="0">
                <a:solidFill>
                  <a:schemeClr val="tx2"/>
                </a:solidFill>
              </a:rPr>
              <a:t>données</a:t>
            </a:r>
            <a:endParaRPr lang="en-CA" sz="1050" dirty="0">
              <a:solidFill>
                <a:schemeClr val="tx2"/>
              </a:solidFill>
            </a:endParaRPr>
          </a:p>
        </p:txBody>
      </p:sp>
      <p:sp>
        <p:nvSpPr>
          <p:cNvPr id="34" name="AutoShape 15"/>
          <p:cNvSpPr>
            <a:spLocks noChangeAspect="1" noChangeArrowheads="1"/>
          </p:cNvSpPr>
          <p:nvPr/>
        </p:nvSpPr>
        <p:spPr bwMode="gray">
          <a:xfrm>
            <a:off x="3798339" y="5007661"/>
            <a:ext cx="1983213" cy="1507181"/>
          </a:xfrm>
          <a:prstGeom prst="hexagon">
            <a:avLst>
              <a:gd name="adj" fmla="val 31518"/>
              <a:gd name="vf" fmla="val 115470"/>
            </a:avLst>
          </a:prstGeom>
          <a:solidFill>
            <a:srgbClr val="DCDCDC"/>
          </a:solidFill>
          <a:ln w="28575" algn="ctr">
            <a:solidFill>
              <a:srgbClr val="FFFFFF"/>
            </a:solidFill>
            <a:miter lim="800000"/>
            <a:headEnd/>
            <a:tailEnd/>
          </a:ln>
          <a:effectLst/>
        </p:spPr>
        <p:txBody>
          <a:bodyPr lIns="90000" tIns="46800" rIns="90000" bIns="46800" anchor="ctr"/>
          <a:lstStyle/>
          <a:p>
            <a:pPr algn="ctr" defTabSz="1042988" eaLnBrk="0" hangingPunct="0">
              <a:spcAft>
                <a:spcPct val="0"/>
              </a:spcAft>
              <a:buClr>
                <a:srgbClr val="F2F2F2"/>
              </a:buClr>
              <a:buSzPct val="75000"/>
              <a:defRPr/>
            </a:pPr>
            <a:r>
              <a:rPr lang="fr-CA" sz="1050" b="1" dirty="0"/>
              <a:t>Créer une stratégie </a:t>
            </a:r>
            <a:r>
              <a:rPr lang="fr-CA" sz="1050" b="1" dirty="0" smtClean="0"/>
              <a:t>propice de trouver des candidates a </a:t>
            </a:r>
            <a:r>
              <a:rPr lang="fr-CA" sz="1050" b="1" dirty="0"/>
              <a:t>canaux multiples</a:t>
            </a:r>
            <a:endParaRPr lang="de-DE" sz="1000" b="1" kern="0" dirty="0"/>
          </a:p>
        </p:txBody>
      </p:sp>
      <p:sp>
        <p:nvSpPr>
          <p:cNvPr id="35" name="AutoShape 15"/>
          <p:cNvSpPr>
            <a:spLocks noChangeAspect="1" noChangeArrowheads="1"/>
          </p:cNvSpPr>
          <p:nvPr/>
        </p:nvSpPr>
        <p:spPr bwMode="gray">
          <a:xfrm>
            <a:off x="2814633" y="3077718"/>
            <a:ext cx="1983213" cy="1507181"/>
          </a:xfrm>
          <a:prstGeom prst="hexagon">
            <a:avLst>
              <a:gd name="adj" fmla="val 31518"/>
              <a:gd name="vf" fmla="val 115470"/>
            </a:avLst>
          </a:prstGeom>
          <a:solidFill>
            <a:srgbClr val="808080"/>
          </a:solidFill>
          <a:ln w="28575" algn="ctr">
            <a:solidFill>
              <a:srgbClr val="FFFFFF"/>
            </a:solidFill>
            <a:miter lim="800000"/>
            <a:headEnd/>
            <a:tailEnd/>
          </a:ln>
          <a:effectLst/>
        </p:spPr>
        <p:txBody>
          <a:bodyPr lIns="90000" tIns="46800" rIns="90000" bIns="46800" anchor="ctr"/>
          <a:lstStyle/>
          <a:p>
            <a:pPr algn="ctr" defTabSz="1042988" eaLnBrk="0" hangingPunct="0">
              <a:spcAft>
                <a:spcPct val="0"/>
              </a:spcAft>
              <a:buClr>
                <a:srgbClr val="F2F2F2"/>
              </a:buClr>
              <a:buSzPct val="75000"/>
              <a:defRPr/>
            </a:pPr>
            <a:r>
              <a:rPr lang="fr-CA" sz="1050" b="1" dirty="0"/>
              <a:t>Utiliser la technologie pour permettre une transition </a:t>
            </a:r>
            <a:r>
              <a:rPr lang="fr-CA" sz="1050" b="1" dirty="0" smtClean="0"/>
              <a:t>efficace entre le </a:t>
            </a:r>
            <a:r>
              <a:rPr lang="fr-CA" sz="1050" b="1" dirty="0"/>
              <a:t>recrutement </a:t>
            </a:r>
            <a:r>
              <a:rPr lang="fr-CA" sz="1050" b="1" dirty="0" smtClean="0"/>
              <a:t>et </a:t>
            </a:r>
            <a:r>
              <a:rPr lang="fr-CA" sz="1050" b="1" dirty="0"/>
              <a:t>l’embauche</a:t>
            </a:r>
            <a:endParaRPr lang="de-DE" sz="1000" b="1" kern="0" dirty="0">
              <a:solidFill>
                <a:srgbClr val="FFFFFF"/>
              </a:solidFill>
            </a:endParaRPr>
          </a:p>
        </p:txBody>
      </p:sp>
      <p:sp>
        <p:nvSpPr>
          <p:cNvPr id="36" name="AutoShape 15"/>
          <p:cNvSpPr>
            <a:spLocks noChangeAspect="1" noChangeArrowheads="1"/>
          </p:cNvSpPr>
          <p:nvPr/>
        </p:nvSpPr>
        <p:spPr bwMode="gray">
          <a:xfrm>
            <a:off x="3798339" y="1194856"/>
            <a:ext cx="1983213" cy="1507181"/>
          </a:xfrm>
          <a:prstGeom prst="hexagon">
            <a:avLst>
              <a:gd name="adj" fmla="val 31518"/>
              <a:gd name="vf" fmla="val 115470"/>
            </a:avLst>
          </a:prstGeom>
          <a:solidFill>
            <a:srgbClr val="999999"/>
          </a:solidFill>
          <a:ln w="28575" algn="ctr">
            <a:solidFill>
              <a:srgbClr val="FFFFFF"/>
            </a:solidFill>
            <a:miter lim="800000"/>
            <a:headEnd/>
            <a:tailEnd/>
          </a:ln>
          <a:effectLst/>
        </p:spPr>
        <p:txBody>
          <a:bodyPr lIns="90000" tIns="46800" rIns="90000" bIns="46800" anchor="ctr"/>
          <a:lstStyle/>
          <a:p>
            <a:pPr algn="ctr" defTabSz="1042988" eaLnBrk="0" hangingPunct="0">
              <a:spcAft>
                <a:spcPct val="0"/>
              </a:spcAft>
              <a:buClr>
                <a:srgbClr val="F2F2F2"/>
              </a:buClr>
              <a:buSzPct val="75000"/>
              <a:defRPr/>
            </a:pPr>
            <a:r>
              <a:rPr lang="fr-CA" sz="1050" b="1" dirty="0">
                <a:solidFill>
                  <a:schemeClr val="tx2"/>
                </a:solidFill>
              </a:rPr>
              <a:t>Créer une </a:t>
            </a:r>
            <a:r>
              <a:rPr lang="fr-CA" sz="1050" b="1" dirty="0" smtClean="0">
                <a:solidFill>
                  <a:schemeClr val="tx2"/>
                </a:solidFill>
              </a:rPr>
              <a:t>image de marque, un énoncé de mission </a:t>
            </a:r>
            <a:r>
              <a:rPr lang="fr-CA" sz="1050" b="1" dirty="0">
                <a:solidFill>
                  <a:schemeClr val="tx2"/>
                </a:solidFill>
              </a:rPr>
              <a:t>et </a:t>
            </a:r>
            <a:r>
              <a:rPr lang="fr-CA" sz="1050" b="1" dirty="0" smtClean="0">
                <a:solidFill>
                  <a:schemeClr val="tx2"/>
                </a:solidFill>
              </a:rPr>
              <a:t>une proposition </a:t>
            </a:r>
            <a:r>
              <a:rPr lang="fr-CA" sz="1050" b="1" dirty="0">
                <a:solidFill>
                  <a:schemeClr val="tx2"/>
                </a:solidFill>
              </a:rPr>
              <a:t>de valeur</a:t>
            </a:r>
            <a:endParaRPr lang="de-DE" sz="1000" b="1" kern="0" dirty="0">
              <a:solidFill>
                <a:schemeClr val="tx2"/>
              </a:solidFill>
            </a:endParaRPr>
          </a:p>
        </p:txBody>
      </p:sp>
    </p:spTree>
    <p:extLst>
      <p:ext uri="{BB962C8B-B14F-4D97-AF65-F5344CB8AC3E}">
        <p14:creationId xmlns:p14="http://schemas.microsoft.com/office/powerpoint/2010/main" val="2908275138"/>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custDataLst>
              <p:tags r:id="rId1"/>
            </p:custDataLst>
          </p:nvPr>
        </p:nvSpPr>
        <p:spPr>
          <a:xfrm>
            <a:off x="342894" y="1548426"/>
            <a:ext cx="11531600" cy="2528672"/>
          </a:xfrm>
          <a:prstGeom prst="rect">
            <a:avLst/>
          </a:prstGeom>
          <a:solidFill>
            <a:srgbClr val="F0F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rgbClr val="000000"/>
              </a:solidFill>
            </a:endParaRPr>
          </a:p>
        </p:txBody>
      </p:sp>
      <p:sp>
        <p:nvSpPr>
          <p:cNvPr id="31" name="Pentagon 30"/>
          <p:cNvSpPr/>
          <p:nvPr>
            <p:custDataLst>
              <p:tags r:id="rId2"/>
            </p:custDataLst>
          </p:nvPr>
        </p:nvSpPr>
        <p:spPr>
          <a:xfrm>
            <a:off x="9116917" y="2310793"/>
            <a:ext cx="2573057"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38" name="Pentagon 37"/>
          <p:cNvSpPr/>
          <p:nvPr>
            <p:custDataLst>
              <p:tags r:id="rId3"/>
            </p:custDataLst>
          </p:nvPr>
        </p:nvSpPr>
        <p:spPr>
          <a:xfrm>
            <a:off x="7791210" y="2310794"/>
            <a:ext cx="2509161"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37" name="Pentagon 36"/>
          <p:cNvSpPr/>
          <p:nvPr>
            <p:custDataLst>
              <p:tags r:id="rId4"/>
            </p:custDataLst>
          </p:nvPr>
        </p:nvSpPr>
        <p:spPr>
          <a:xfrm>
            <a:off x="6491621" y="2310795"/>
            <a:ext cx="2535280" cy="1454759"/>
          </a:xfrm>
          <a:prstGeom prst="homePlate">
            <a:avLst/>
          </a:prstGeom>
          <a:solidFill>
            <a:srgbClr val="7FD1D6"/>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36" name="Pentagon 35"/>
          <p:cNvSpPr/>
          <p:nvPr>
            <p:custDataLst>
              <p:tags r:id="rId5"/>
            </p:custDataLst>
          </p:nvPr>
        </p:nvSpPr>
        <p:spPr>
          <a:xfrm>
            <a:off x="5192034" y="2310796"/>
            <a:ext cx="2509161"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35" name="Pentagon 34"/>
          <p:cNvSpPr/>
          <p:nvPr>
            <p:custDataLst>
              <p:tags r:id="rId6"/>
            </p:custDataLst>
          </p:nvPr>
        </p:nvSpPr>
        <p:spPr>
          <a:xfrm>
            <a:off x="3983352" y="2310796"/>
            <a:ext cx="2418254"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104" name="Right Triangle 103"/>
          <p:cNvSpPr/>
          <p:nvPr>
            <p:custDataLst>
              <p:tags r:id="rId7"/>
            </p:custDataLst>
          </p:nvPr>
        </p:nvSpPr>
        <p:spPr>
          <a:xfrm rot="10800000">
            <a:off x="3174" y="1783"/>
            <a:ext cx="12211040" cy="1017451"/>
          </a:xfrm>
          <a:prstGeom prst="rtTriangle">
            <a:avLst/>
          </a:prstGeom>
          <a:solidFill>
            <a:srgbClr val="9696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199" dirty="0">
              <a:solidFill>
                <a:srgbClr val="000000"/>
              </a:solidFill>
            </a:endParaRPr>
          </a:p>
        </p:txBody>
      </p:sp>
      <p:grpSp>
        <p:nvGrpSpPr>
          <p:cNvPr id="16" name="Group 15"/>
          <p:cNvGrpSpPr/>
          <p:nvPr>
            <p:custDataLst>
              <p:tags r:id="rId8"/>
            </p:custDataLst>
          </p:nvPr>
        </p:nvGrpSpPr>
        <p:grpSpPr>
          <a:xfrm>
            <a:off x="10999548" y="161573"/>
            <a:ext cx="545770" cy="612006"/>
            <a:chOff x="2754722" y="3916375"/>
            <a:chExt cx="6115741" cy="6858000"/>
          </a:xfrm>
        </p:grpSpPr>
        <p:pic>
          <p:nvPicPr>
            <p:cNvPr id="23" name="Picture 22"/>
            <p:cNvPicPr>
              <a:picLocks noChangeAspect="1"/>
            </p:cNvPicPr>
            <p:nvPr/>
          </p:nvPicPr>
          <p:blipFill>
            <a:blip r:embed="rId40" cstate="email">
              <a:extLst>
                <a:ext uri="{28A0092B-C50C-407E-A947-70E740481C1C}">
                  <a14:useLocalDpi xmlns:a14="http://schemas.microsoft.com/office/drawing/2010/main"/>
                </a:ext>
              </a:extLst>
            </a:blip>
            <a:srcRect/>
            <a:stretch>
              <a:fillRect/>
            </a:stretch>
          </p:blipFill>
          <p:spPr>
            <a:xfrm>
              <a:off x="3541635" y="5003143"/>
              <a:ext cx="4541914" cy="4657748"/>
            </a:xfrm>
            <a:custGeom>
              <a:avLst/>
              <a:gdLst>
                <a:gd name="connsiteX0" fmla="*/ 0 w 4541914"/>
                <a:gd name="connsiteY0" fmla="*/ 0 h 4657748"/>
                <a:gd name="connsiteX1" fmla="*/ 4541914 w 4541914"/>
                <a:gd name="connsiteY1" fmla="*/ 0 h 4657748"/>
                <a:gd name="connsiteX2" fmla="*/ 4541914 w 4541914"/>
                <a:gd name="connsiteY2" fmla="*/ 4657748 h 4657748"/>
                <a:gd name="connsiteX3" fmla="*/ 4173919 w 4541914"/>
                <a:gd name="connsiteY3" fmla="*/ 4657748 h 4657748"/>
                <a:gd name="connsiteX4" fmla="*/ 4238022 w 4541914"/>
                <a:gd name="connsiteY4" fmla="*/ 4255645 h 4657748"/>
                <a:gd name="connsiteX5" fmla="*/ 2583394 w 4541914"/>
                <a:gd name="connsiteY5" fmla="*/ 4066960 h 4657748"/>
                <a:gd name="connsiteX6" fmla="*/ 2089908 w 4541914"/>
                <a:gd name="connsiteY6" fmla="*/ 4066960 h 4657748"/>
                <a:gd name="connsiteX7" fmla="*/ 812651 w 4541914"/>
                <a:gd name="connsiteY7" fmla="*/ 4212103 h 4657748"/>
                <a:gd name="connsiteX8" fmla="*/ 449794 w 4541914"/>
                <a:gd name="connsiteY8" fmla="*/ 4212103 h 4657748"/>
                <a:gd name="connsiteX9" fmla="*/ 333679 w 4541914"/>
                <a:gd name="connsiteY9" fmla="*/ 4168560 h 4657748"/>
                <a:gd name="connsiteX10" fmla="*/ 534372 w 4541914"/>
                <a:gd name="connsiteY10" fmla="*/ 4657748 h 4657748"/>
                <a:gd name="connsiteX11" fmla="*/ 0 w 4541914"/>
                <a:gd name="connsiteY11" fmla="*/ 4657748 h 465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41914" h="4657748">
                  <a:moveTo>
                    <a:pt x="0" y="0"/>
                  </a:moveTo>
                  <a:lnTo>
                    <a:pt x="4541914" y="0"/>
                  </a:lnTo>
                  <a:lnTo>
                    <a:pt x="4541914" y="4657748"/>
                  </a:lnTo>
                  <a:lnTo>
                    <a:pt x="4173919" y="4657748"/>
                  </a:lnTo>
                  <a:lnTo>
                    <a:pt x="4238022" y="4255645"/>
                  </a:lnTo>
                  <a:lnTo>
                    <a:pt x="2583394" y="4066960"/>
                  </a:lnTo>
                  <a:lnTo>
                    <a:pt x="2089908" y="4066960"/>
                  </a:lnTo>
                  <a:lnTo>
                    <a:pt x="812651" y="4212103"/>
                  </a:lnTo>
                  <a:lnTo>
                    <a:pt x="449794" y="4212103"/>
                  </a:lnTo>
                  <a:lnTo>
                    <a:pt x="333679" y="4168560"/>
                  </a:lnTo>
                  <a:lnTo>
                    <a:pt x="534372" y="4657748"/>
                  </a:lnTo>
                  <a:lnTo>
                    <a:pt x="0" y="4657748"/>
                  </a:lnTo>
                  <a:close/>
                </a:path>
              </a:pathLst>
            </a:custGeom>
          </p:spPr>
        </p:pic>
        <p:pic>
          <p:nvPicPr>
            <p:cNvPr id="24" name="Picture 23"/>
            <p:cNvPicPr>
              <a:picLocks noChangeAspect="1"/>
            </p:cNvPicPr>
            <p:nvPr/>
          </p:nvPicPr>
          <p:blipFill>
            <a:blip r:embed="rId41" cstate="email">
              <a:extLst>
                <a:ext uri="{28A0092B-C50C-407E-A947-70E740481C1C}">
                  <a14:useLocalDpi xmlns:a14="http://schemas.microsoft.com/office/drawing/2010/main"/>
                </a:ext>
              </a:extLst>
            </a:blip>
            <a:stretch>
              <a:fillRect/>
            </a:stretch>
          </p:blipFill>
          <p:spPr>
            <a:xfrm>
              <a:off x="2754722" y="3916375"/>
              <a:ext cx="6115741" cy="6858000"/>
            </a:xfrm>
            <a:prstGeom prst="rect">
              <a:avLst/>
            </a:prstGeom>
          </p:spPr>
        </p:pic>
      </p:grpSp>
      <p:sp>
        <p:nvSpPr>
          <p:cNvPr id="11" name="TextBox 10"/>
          <p:cNvSpPr txBox="1"/>
          <p:nvPr>
            <p:custDataLst>
              <p:tags r:id="rId9"/>
            </p:custDataLst>
          </p:nvPr>
        </p:nvSpPr>
        <p:spPr>
          <a:xfrm>
            <a:off x="617421" y="660997"/>
            <a:ext cx="6976400" cy="399981"/>
          </a:xfrm>
          <a:prstGeom prst="rect">
            <a:avLst/>
          </a:prstGeom>
          <a:noFill/>
        </p:spPr>
        <p:txBody>
          <a:bodyPr wrap="square" lIns="0" tIns="0" rIns="0" bIns="0" rtlCol="0" anchor="t" anchorCtr="0">
            <a:spAutoFit/>
          </a:bodyPr>
          <a:lstStyle/>
          <a:p>
            <a:r>
              <a:rPr lang="fr-CA" sz="2599" dirty="0">
                <a:solidFill>
                  <a:srgbClr val="4B4B4B"/>
                </a:solidFill>
                <a:latin typeface="EYInterstate Light" panose="02000506000000020004" pitchFamily="2" charset="0"/>
              </a:rPr>
              <a:t>Schéma de processus : recrutement et embauche</a:t>
            </a:r>
          </a:p>
        </p:txBody>
      </p:sp>
      <p:cxnSp>
        <p:nvCxnSpPr>
          <p:cNvPr id="12" name="Straight Connector 11"/>
          <p:cNvCxnSpPr/>
          <p:nvPr>
            <p:custDataLst>
              <p:tags r:id="rId10"/>
            </p:custDataLst>
          </p:nvPr>
        </p:nvCxnSpPr>
        <p:spPr>
          <a:xfrm>
            <a:off x="617421" y="1264298"/>
            <a:ext cx="537472" cy="0"/>
          </a:xfrm>
          <a:prstGeom prst="line">
            <a:avLst/>
          </a:prstGeom>
          <a:ln w="19050">
            <a:solidFill>
              <a:srgbClr val="969696"/>
            </a:solidFill>
            <a:tailEnd type="none"/>
          </a:ln>
        </p:spPr>
        <p:style>
          <a:lnRef idx="1">
            <a:schemeClr val="accent1"/>
          </a:lnRef>
          <a:fillRef idx="0">
            <a:schemeClr val="accent1"/>
          </a:fillRef>
          <a:effectRef idx="0">
            <a:schemeClr val="accent1"/>
          </a:effectRef>
          <a:fontRef idx="minor">
            <a:schemeClr val="tx1"/>
          </a:fontRef>
        </p:style>
      </p:cxnSp>
      <p:sp>
        <p:nvSpPr>
          <p:cNvPr id="26" name="Rectangle 25"/>
          <p:cNvSpPr/>
          <p:nvPr>
            <p:custDataLst>
              <p:tags r:id="rId11"/>
            </p:custDataLst>
          </p:nvPr>
        </p:nvSpPr>
        <p:spPr>
          <a:xfrm>
            <a:off x="525774" y="1605895"/>
            <a:ext cx="3255212" cy="35244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fr-CA" sz="1400" b="1" dirty="0">
                <a:solidFill>
                  <a:srgbClr val="000000"/>
                </a:solidFill>
                <a:latin typeface="EYInterstate Light" panose="02000506000000020004" pitchFamily="2" charset="0"/>
              </a:rPr>
              <a:t>Recruter</a:t>
            </a:r>
          </a:p>
        </p:txBody>
      </p:sp>
      <p:cxnSp>
        <p:nvCxnSpPr>
          <p:cNvPr id="30" name="Straight Connector 29"/>
          <p:cNvCxnSpPr/>
          <p:nvPr>
            <p:custDataLst>
              <p:tags r:id="rId12"/>
            </p:custDataLst>
          </p:nvPr>
        </p:nvCxnSpPr>
        <p:spPr>
          <a:xfrm>
            <a:off x="617421" y="1958343"/>
            <a:ext cx="2128658" cy="0"/>
          </a:xfrm>
          <a:prstGeom prst="line">
            <a:avLst/>
          </a:prstGeom>
          <a:ln w="12700">
            <a:solidFill>
              <a:srgbClr val="E60F2D"/>
            </a:solidFill>
            <a:tailEnd type="none"/>
          </a:ln>
        </p:spPr>
        <p:style>
          <a:lnRef idx="1">
            <a:schemeClr val="accent1"/>
          </a:lnRef>
          <a:fillRef idx="0">
            <a:schemeClr val="accent1"/>
          </a:fillRef>
          <a:effectRef idx="0">
            <a:schemeClr val="accent1"/>
          </a:effectRef>
          <a:fontRef idx="minor">
            <a:schemeClr val="tx1"/>
          </a:fontRef>
        </p:style>
      </p:cxnSp>
      <p:sp>
        <p:nvSpPr>
          <p:cNvPr id="32" name="Pentagon 31"/>
          <p:cNvSpPr/>
          <p:nvPr>
            <p:custDataLst>
              <p:tags r:id="rId13"/>
            </p:custDataLst>
          </p:nvPr>
        </p:nvSpPr>
        <p:spPr>
          <a:xfrm>
            <a:off x="2592858" y="2310796"/>
            <a:ext cx="2509161" cy="1454759"/>
          </a:xfrm>
          <a:prstGeom prst="homePlate">
            <a:avLst/>
          </a:prstGeom>
          <a:solidFill>
            <a:srgbClr val="7FD1D6"/>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33" name="Pentagon 32"/>
          <p:cNvSpPr/>
          <p:nvPr>
            <p:custDataLst>
              <p:tags r:id="rId14"/>
            </p:custDataLst>
          </p:nvPr>
        </p:nvSpPr>
        <p:spPr>
          <a:xfrm>
            <a:off x="1640775" y="2310794"/>
            <a:ext cx="2251670"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34" name="Pentagon 33"/>
          <p:cNvSpPr/>
          <p:nvPr>
            <p:custDataLst>
              <p:tags r:id="rId15"/>
            </p:custDataLst>
          </p:nvPr>
        </p:nvSpPr>
        <p:spPr>
          <a:xfrm>
            <a:off x="836370" y="2323679"/>
            <a:ext cx="1675815" cy="1454759"/>
          </a:xfrm>
          <a:prstGeom prst="homePlate">
            <a:avLst/>
          </a:prstGeom>
          <a:solidFill>
            <a:srgbClr val="7FD1D6"/>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4" name="TextBox 3"/>
          <p:cNvSpPr txBox="1"/>
          <p:nvPr>
            <p:custDataLst>
              <p:tags r:id="rId16"/>
            </p:custDataLst>
          </p:nvPr>
        </p:nvSpPr>
        <p:spPr>
          <a:xfrm>
            <a:off x="855704" y="2856926"/>
            <a:ext cx="1291258" cy="468590"/>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Établir une stratégie de recrutement et de recherche</a:t>
            </a:r>
          </a:p>
        </p:txBody>
      </p:sp>
      <p:sp>
        <p:nvSpPr>
          <p:cNvPr id="40" name="TextBox 39"/>
          <p:cNvSpPr txBox="1"/>
          <p:nvPr>
            <p:custDataLst>
              <p:tags r:id="rId17"/>
            </p:custDataLst>
          </p:nvPr>
        </p:nvSpPr>
        <p:spPr>
          <a:xfrm>
            <a:off x="2557639" y="2839852"/>
            <a:ext cx="915031" cy="468590"/>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Élaborer des critères de sélection</a:t>
            </a:r>
          </a:p>
        </p:txBody>
      </p:sp>
      <p:sp>
        <p:nvSpPr>
          <p:cNvPr id="41" name="TextBox 40"/>
          <p:cNvSpPr txBox="1"/>
          <p:nvPr>
            <p:custDataLst>
              <p:tags r:id="rId18"/>
            </p:custDataLst>
          </p:nvPr>
        </p:nvSpPr>
        <p:spPr>
          <a:xfrm>
            <a:off x="3958398" y="2732375"/>
            <a:ext cx="863175" cy="757643"/>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Analyser et créer une demande d’affichage d’emploi</a:t>
            </a:r>
          </a:p>
        </p:txBody>
      </p:sp>
      <p:sp>
        <p:nvSpPr>
          <p:cNvPr id="42" name="TextBox 41"/>
          <p:cNvSpPr txBox="1"/>
          <p:nvPr>
            <p:custDataLst>
              <p:tags r:id="rId19"/>
            </p:custDataLst>
          </p:nvPr>
        </p:nvSpPr>
        <p:spPr>
          <a:xfrm>
            <a:off x="5200323" y="2839211"/>
            <a:ext cx="863175" cy="469872"/>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Publier les demandes d’emploi</a:t>
            </a:r>
          </a:p>
        </p:txBody>
      </p:sp>
      <p:sp>
        <p:nvSpPr>
          <p:cNvPr id="43" name="TextBox 42"/>
          <p:cNvSpPr txBox="1"/>
          <p:nvPr>
            <p:custDataLst>
              <p:tags r:id="rId20"/>
            </p:custDataLst>
          </p:nvPr>
        </p:nvSpPr>
        <p:spPr>
          <a:xfrm>
            <a:off x="6508101" y="2911795"/>
            <a:ext cx="863175" cy="324704"/>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Gérer les bassins de candidats</a:t>
            </a:r>
          </a:p>
        </p:txBody>
      </p:sp>
      <p:sp>
        <p:nvSpPr>
          <p:cNvPr id="44" name="TextBox 43"/>
          <p:cNvSpPr txBox="1"/>
          <p:nvPr>
            <p:custDataLst>
              <p:tags r:id="rId21"/>
            </p:custDataLst>
          </p:nvPr>
        </p:nvSpPr>
        <p:spPr>
          <a:xfrm>
            <a:off x="7833808" y="2876901"/>
            <a:ext cx="863175" cy="468590"/>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Filtrer et sélectionner des candidats</a:t>
            </a:r>
          </a:p>
        </p:txBody>
      </p:sp>
      <p:sp>
        <p:nvSpPr>
          <p:cNvPr id="45" name="TextBox 44"/>
          <p:cNvSpPr txBox="1"/>
          <p:nvPr>
            <p:custDataLst>
              <p:tags r:id="rId22"/>
            </p:custDataLst>
          </p:nvPr>
        </p:nvSpPr>
        <p:spPr>
          <a:xfrm>
            <a:off x="9133708" y="2948844"/>
            <a:ext cx="863175" cy="324704"/>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Préparer une offre d’emploi</a:t>
            </a:r>
          </a:p>
        </p:txBody>
      </p:sp>
      <p:sp>
        <p:nvSpPr>
          <p:cNvPr id="46" name="TextBox 45"/>
          <p:cNvSpPr txBox="1"/>
          <p:nvPr>
            <p:custDataLst>
              <p:tags r:id="rId23"/>
            </p:custDataLst>
          </p:nvPr>
        </p:nvSpPr>
        <p:spPr>
          <a:xfrm>
            <a:off x="10433499" y="2767268"/>
            <a:ext cx="863175" cy="613758"/>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Effectuer une diligence raisonnable de l’employé</a:t>
            </a:r>
          </a:p>
        </p:txBody>
      </p:sp>
      <p:sp>
        <p:nvSpPr>
          <p:cNvPr id="47" name="Rectangle 46"/>
          <p:cNvSpPr/>
          <p:nvPr>
            <p:custDataLst>
              <p:tags r:id="rId24"/>
            </p:custDataLst>
          </p:nvPr>
        </p:nvSpPr>
        <p:spPr>
          <a:xfrm>
            <a:off x="342894" y="4183558"/>
            <a:ext cx="7028382" cy="2307441"/>
          </a:xfrm>
          <a:prstGeom prst="rect">
            <a:avLst/>
          </a:prstGeom>
          <a:solidFill>
            <a:srgbClr val="F0F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rgbClr val="000000"/>
              </a:solidFill>
            </a:endParaRPr>
          </a:p>
        </p:txBody>
      </p:sp>
      <p:sp>
        <p:nvSpPr>
          <p:cNvPr id="53" name="Rectangle 52"/>
          <p:cNvSpPr/>
          <p:nvPr>
            <p:custDataLst>
              <p:tags r:id="rId25"/>
            </p:custDataLst>
          </p:nvPr>
        </p:nvSpPr>
        <p:spPr>
          <a:xfrm>
            <a:off x="525774" y="4241027"/>
            <a:ext cx="3255212" cy="35244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fr-CA" sz="1400" b="1" dirty="0">
                <a:solidFill>
                  <a:srgbClr val="000000"/>
                </a:solidFill>
                <a:latin typeface="EYInterstate Light" panose="02000506000000020004" pitchFamily="2" charset="0"/>
              </a:rPr>
              <a:t>Intégration</a:t>
            </a:r>
          </a:p>
        </p:txBody>
      </p:sp>
      <p:cxnSp>
        <p:nvCxnSpPr>
          <p:cNvPr id="54" name="Straight Connector 53"/>
          <p:cNvCxnSpPr/>
          <p:nvPr>
            <p:custDataLst>
              <p:tags r:id="rId26"/>
            </p:custDataLst>
          </p:nvPr>
        </p:nvCxnSpPr>
        <p:spPr>
          <a:xfrm>
            <a:off x="617421" y="4593475"/>
            <a:ext cx="2128658" cy="0"/>
          </a:xfrm>
          <a:prstGeom prst="line">
            <a:avLst/>
          </a:prstGeom>
          <a:ln w="12700">
            <a:solidFill>
              <a:srgbClr val="E60F2D"/>
            </a:solidFill>
            <a:tailEnd type="none"/>
          </a:ln>
        </p:spPr>
        <p:style>
          <a:lnRef idx="1">
            <a:schemeClr val="accent1"/>
          </a:lnRef>
          <a:fillRef idx="0">
            <a:schemeClr val="accent1"/>
          </a:fillRef>
          <a:effectRef idx="0">
            <a:schemeClr val="accent1"/>
          </a:effectRef>
          <a:fontRef idx="minor">
            <a:schemeClr val="tx1"/>
          </a:fontRef>
        </p:style>
      </p:cxnSp>
      <p:sp>
        <p:nvSpPr>
          <p:cNvPr id="70" name="Pentagon 69"/>
          <p:cNvSpPr/>
          <p:nvPr>
            <p:custDataLst>
              <p:tags r:id="rId27"/>
            </p:custDataLst>
          </p:nvPr>
        </p:nvSpPr>
        <p:spPr>
          <a:xfrm>
            <a:off x="4521433" y="4814853"/>
            <a:ext cx="2418254" cy="1454759"/>
          </a:xfrm>
          <a:prstGeom prst="homePlate">
            <a:avLst/>
          </a:prstGeom>
          <a:solidFill>
            <a:srgbClr val="7FD1D6"/>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71" name="Pentagon 70"/>
          <p:cNvSpPr/>
          <p:nvPr>
            <p:custDataLst>
              <p:tags r:id="rId28"/>
            </p:custDataLst>
          </p:nvPr>
        </p:nvSpPr>
        <p:spPr>
          <a:xfrm>
            <a:off x="3052346" y="4814853"/>
            <a:ext cx="2509161"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72" name="Pentagon 71"/>
          <p:cNvSpPr/>
          <p:nvPr>
            <p:custDataLst>
              <p:tags r:id="rId29"/>
            </p:custDataLst>
          </p:nvPr>
        </p:nvSpPr>
        <p:spPr>
          <a:xfrm>
            <a:off x="1914688" y="4814853"/>
            <a:ext cx="2251670"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73" name="Pentagon 72"/>
          <p:cNvSpPr/>
          <p:nvPr>
            <p:custDataLst>
              <p:tags r:id="rId30"/>
            </p:custDataLst>
          </p:nvPr>
        </p:nvSpPr>
        <p:spPr>
          <a:xfrm>
            <a:off x="826135" y="4814856"/>
            <a:ext cx="1828710"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74" name="TextBox 73"/>
          <p:cNvSpPr txBox="1"/>
          <p:nvPr>
            <p:custDataLst>
              <p:tags r:id="rId31"/>
            </p:custDataLst>
          </p:nvPr>
        </p:nvSpPr>
        <p:spPr>
          <a:xfrm>
            <a:off x="1008598" y="5432927"/>
            <a:ext cx="1291258" cy="324704"/>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Données sur l’employé</a:t>
            </a:r>
          </a:p>
        </p:txBody>
      </p:sp>
      <p:sp>
        <p:nvSpPr>
          <p:cNvPr id="75" name="TextBox 74"/>
          <p:cNvSpPr txBox="1"/>
          <p:nvPr>
            <p:custDataLst>
              <p:tags r:id="rId32"/>
            </p:custDataLst>
          </p:nvPr>
        </p:nvSpPr>
        <p:spPr>
          <a:xfrm>
            <a:off x="2710533" y="5343910"/>
            <a:ext cx="915031" cy="468590"/>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Attribuer la propriété de l’entreprise</a:t>
            </a:r>
          </a:p>
        </p:txBody>
      </p:sp>
      <p:sp>
        <p:nvSpPr>
          <p:cNvPr id="76" name="TextBox 75"/>
          <p:cNvSpPr txBox="1"/>
          <p:nvPr>
            <p:custDataLst>
              <p:tags r:id="rId33"/>
            </p:custDataLst>
          </p:nvPr>
        </p:nvSpPr>
        <p:spPr>
          <a:xfrm>
            <a:off x="4276085" y="5307936"/>
            <a:ext cx="863175" cy="468590"/>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Effectuer l’orientation de l’employé</a:t>
            </a:r>
          </a:p>
        </p:txBody>
      </p:sp>
      <p:sp>
        <p:nvSpPr>
          <p:cNvPr id="77" name="TextBox 76"/>
          <p:cNvSpPr txBox="1"/>
          <p:nvPr>
            <p:custDataLst>
              <p:tags r:id="rId34"/>
            </p:custDataLst>
          </p:nvPr>
        </p:nvSpPr>
        <p:spPr>
          <a:xfrm>
            <a:off x="5661380" y="5235994"/>
            <a:ext cx="863175" cy="612475"/>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Gérer les activités d’intégration des nouveaux employés</a:t>
            </a:r>
          </a:p>
        </p:txBody>
      </p:sp>
      <p:sp>
        <p:nvSpPr>
          <p:cNvPr id="2" name="Rectangle 6"/>
          <p:cNvSpPr/>
          <p:nvPr>
            <p:custDataLst>
              <p:tags r:id="rId35"/>
            </p:custDataLst>
          </p:nvPr>
        </p:nvSpPr>
        <p:spPr>
          <a:xfrm>
            <a:off x="8088086" y="4814853"/>
            <a:ext cx="3387007" cy="16214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5" name="TextBox 7"/>
          <p:cNvSpPr txBox="1"/>
          <p:nvPr>
            <p:custDataLst>
              <p:tags r:id="rId36"/>
            </p:custDataLst>
          </p:nvPr>
        </p:nvSpPr>
        <p:spPr>
          <a:xfrm>
            <a:off x="8088086" y="4898571"/>
            <a:ext cx="3387007" cy="1286506"/>
          </a:xfrm>
          <a:prstGeom prst="rect">
            <a:avLst/>
          </a:prstGeom>
          <a:noFill/>
        </p:spPr>
        <p:txBody>
          <a:bodyPr wrap="square" lIns="0" tIns="36576" rIns="0" bIns="0" rtlCol="0">
            <a:spAutoFit/>
          </a:bodyPr>
          <a:lstStyle/>
          <a:p>
            <a:pPr lvl="1">
              <a:lnSpc>
                <a:spcPct val="85000"/>
              </a:lnSpc>
              <a:spcAft>
                <a:spcPts val="600"/>
              </a:spcAft>
              <a:buClr>
                <a:schemeClr val="accent2"/>
              </a:buClr>
              <a:buSzPct val="70000"/>
            </a:pPr>
            <a:r>
              <a:rPr lang="fr-CA" sz="1200" b="1" u="sng" dirty="0">
                <a:solidFill>
                  <a:schemeClr val="bg1"/>
                </a:solidFill>
              </a:rPr>
              <a:t>Légende</a:t>
            </a:r>
          </a:p>
          <a:p>
            <a:pPr>
              <a:lnSpc>
                <a:spcPct val="85000"/>
              </a:lnSpc>
              <a:spcAft>
                <a:spcPts val="600"/>
              </a:spcAft>
              <a:buClr>
                <a:schemeClr val="accent2"/>
              </a:buClr>
              <a:buSzPct val="70000"/>
            </a:pPr>
            <a:endParaRPr lang="en-CA" sz="1200" dirty="0">
              <a:solidFill>
                <a:schemeClr val="bg1"/>
              </a:solidFill>
            </a:endParaRPr>
          </a:p>
          <a:p>
            <a:pPr lvl="1">
              <a:lnSpc>
                <a:spcPct val="85000"/>
              </a:lnSpc>
              <a:spcAft>
                <a:spcPts val="600"/>
              </a:spcAft>
              <a:buClr>
                <a:schemeClr val="accent2"/>
              </a:buClr>
              <a:buSzPct val="70000"/>
            </a:pPr>
            <a:r>
              <a:rPr lang="fr-CA" sz="1200" dirty="0">
                <a:solidFill>
                  <a:schemeClr val="bg1"/>
                </a:solidFill>
              </a:rPr>
              <a:t>Tableau du modèle de référence opérationnel des RH</a:t>
            </a:r>
          </a:p>
          <a:p>
            <a:pPr lvl="1">
              <a:lnSpc>
                <a:spcPct val="85000"/>
              </a:lnSpc>
              <a:spcAft>
                <a:spcPts val="600"/>
              </a:spcAft>
              <a:buClr>
                <a:schemeClr val="accent2"/>
              </a:buClr>
              <a:buSzPct val="70000"/>
            </a:pPr>
            <a:endParaRPr lang="en-CA" sz="1200" dirty="0">
              <a:solidFill>
                <a:schemeClr val="bg1"/>
              </a:solidFill>
            </a:endParaRPr>
          </a:p>
          <a:p>
            <a:pPr lvl="1">
              <a:lnSpc>
                <a:spcPct val="85000"/>
              </a:lnSpc>
              <a:spcAft>
                <a:spcPts val="600"/>
              </a:spcAft>
              <a:buClr>
                <a:schemeClr val="accent2"/>
              </a:buClr>
              <a:buSzPct val="70000"/>
            </a:pPr>
            <a:r>
              <a:rPr lang="fr-CA" sz="1200" dirty="0">
                <a:solidFill>
                  <a:schemeClr val="bg1"/>
                </a:solidFill>
              </a:rPr>
              <a:t>Recommandation d’EY à ajouter</a:t>
            </a:r>
          </a:p>
        </p:txBody>
      </p:sp>
      <p:sp>
        <p:nvSpPr>
          <p:cNvPr id="6" name="Rectangle 8"/>
          <p:cNvSpPr/>
          <p:nvPr>
            <p:custDataLst>
              <p:tags r:id="rId37"/>
            </p:custDataLst>
          </p:nvPr>
        </p:nvSpPr>
        <p:spPr>
          <a:xfrm>
            <a:off x="8245303" y="5343910"/>
            <a:ext cx="225956" cy="216739"/>
          </a:xfrm>
          <a:prstGeom prst="rect">
            <a:avLst/>
          </a:prstGeom>
          <a:solidFill>
            <a:srgbClr val="7FD1D6"/>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48" name="Rectangle 9"/>
          <p:cNvSpPr/>
          <p:nvPr>
            <p:custDataLst>
              <p:tags r:id="rId38"/>
            </p:custDataLst>
          </p:nvPr>
        </p:nvSpPr>
        <p:spPr>
          <a:xfrm>
            <a:off x="8245303" y="5897618"/>
            <a:ext cx="225956" cy="216739"/>
          </a:xfrm>
          <a:prstGeom prst="rect">
            <a:avLst/>
          </a:prstGeom>
          <a:solidFill>
            <a:schemeClr val="accent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Tree>
    <p:extLst>
      <p:ext uri="{BB962C8B-B14F-4D97-AF65-F5344CB8AC3E}">
        <p14:creationId xmlns:p14="http://schemas.microsoft.com/office/powerpoint/2010/main" val="1739351046"/>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ight Triangle 103"/>
          <p:cNvSpPr/>
          <p:nvPr>
            <p:custDataLst>
              <p:tags r:id="rId1"/>
            </p:custDataLst>
          </p:nvPr>
        </p:nvSpPr>
        <p:spPr>
          <a:xfrm rot="10800000">
            <a:off x="3174" y="1783"/>
            <a:ext cx="12211040" cy="1017451"/>
          </a:xfrm>
          <a:prstGeom prst="rtTriangle">
            <a:avLst/>
          </a:prstGeom>
          <a:solidFill>
            <a:srgbClr val="9696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199" dirty="0">
              <a:solidFill>
                <a:srgbClr val="000000"/>
              </a:solidFill>
            </a:endParaRPr>
          </a:p>
        </p:txBody>
      </p:sp>
      <p:grpSp>
        <p:nvGrpSpPr>
          <p:cNvPr id="16" name="Group 15"/>
          <p:cNvGrpSpPr/>
          <p:nvPr>
            <p:custDataLst>
              <p:tags r:id="rId2"/>
            </p:custDataLst>
          </p:nvPr>
        </p:nvGrpSpPr>
        <p:grpSpPr>
          <a:xfrm>
            <a:off x="10999548" y="161573"/>
            <a:ext cx="545770" cy="612006"/>
            <a:chOff x="2754722" y="3916375"/>
            <a:chExt cx="6115741" cy="6858000"/>
          </a:xfrm>
        </p:grpSpPr>
        <p:pic>
          <p:nvPicPr>
            <p:cNvPr id="23" name="Picture 22"/>
            <p:cNvPicPr>
              <a:picLocks noChangeAspect="1"/>
            </p:cNvPicPr>
            <p:nvPr/>
          </p:nvPicPr>
          <p:blipFill>
            <a:blip r:embed="rId40" cstate="email">
              <a:extLst>
                <a:ext uri="{28A0092B-C50C-407E-A947-70E740481C1C}">
                  <a14:useLocalDpi xmlns:a14="http://schemas.microsoft.com/office/drawing/2010/main"/>
                </a:ext>
              </a:extLst>
            </a:blip>
            <a:srcRect/>
            <a:stretch>
              <a:fillRect/>
            </a:stretch>
          </p:blipFill>
          <p:spPr>
            <a:xfrm>
              <a:off x="3541635" y="5003143"/>
              <a:ext cx="4541914" cy="4657748"/>
            </a:xfrm>
            <a:custGeom>
              <a:avLst/>
              <a:gdLst>
                <a:gd name="connsiteX0" fmla="*/ 0 w 4541914"/>
                <a:gd name="connsiteY0" fmla="*/ 0 h 4657748"/>
                <a:gd name="connsiteX1" fmla="*/ 4541914 w 4541914"/>
                <a:gd name="connsiteY1" fmla="*/ 0 h 4657748"/>
                <a:gd name="connsiteX2" fmla="*/ 4541914 w 4541914"/>
                <a:gd name="connsiteY2" fmla="*/ 4657748 h 4657748"/>
                <a:gd name="connsiteX3" fmla="*/ 4173919 w 4541914"/>
                <a:gd name="connsiteY3" fmla="*/ 4657748 h 4657748"/>
                <a:gd name="connsiteX4" fmla="*/ 4238022 w 4541914"/>
                <a:gd name="connsiteY4" fmla="*/ 4255645 h 4657748"/>
                <a:gd name="connsiteX5" fmla="*/ 2583394 w 4541914"/>
                <a:gd name="connsiteY5" fmla="*/ 4066960 h 4657748"/>
                <a:gd name="connsiteX6" fmla="*/ 2089908 w 4541914"/>
                <a:gd name="connsiteY6" fmla="*/ 4066960 h 4657748"/>
                <a:gd name="connsiteX7" fmla="*/ 812651 w 4541914"/>
                <a:gd name="connsiteY7" fmla="*/ 4212103 h 4657748"/>
                <a:gd name="connsiteX8" fmla="*/ 449794 w 4541914"/>
                <a:gd name="connsiteY8" fmla="*/ 4212103 h 4657748"/>
                <a:gd name="connsiteX9" fmla="*/ 333679 w 4541914"/>
                <a:gd name="connsiteY9" fmla="*/ 4168560 h 4657748"/>
                <a:gd name="connsiteX10" fmla="*/ 534372 w 4541914"/>
                <a:gd name="connsiteY10" fmla="*/ 4657748 h 4657748"/>
                <a:gd name="connsiteX11" fmla="*/ 0 w 4541914"/>
                <a:gd name="connsiteY11" fmla="*/ 4657748 h 465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41914" h="4657748">
                  <a:moveTo>
                    <a:pt x="0" y="0"/>
                  </a:moveTo>
                  <a:lnTo>
                    <a:pt x="4541914" y="0"/>
                  </a:lnTo>
                  <a:lnTo>
                    <a:pt x="4541914" y="4657748"/>
                  </a:lnTo>
                  <a:lnTo>
                    <a:pt x="4173919" y="4657748"/>
                  </a:lnTo>
                  <a:lnTo>
                    <a:pt x="4238022" y="4255645"/>
                  </a:lnTo>
                  <a:lnTo>
                    <a:pt x="2583394" y="4066960"/>
                  </a:lnTo>
                  <a:lnTo>
                    <a:pt x="2089908" y="4066960"/>
                  </a:lnTo>
                  <a:lnTo>
                    <a:pt x="812651" y="4212103"/>
                  </a:lnTo>
                  <a:lnTo>
                    <a:pt x="449794" y="4212103"/>
                  </a:lnTo>
                  <a:lnTo>
                    <a:pt x="333679" y="4168560"/>
                  </a:lnTo>
                  <a:lnTo>
                    <a:pt x="534372" y="4657748"/>
                  </a:lnTo>
                  <a:lnTo>
                    <a:pt x="0" y="4657748"/>
                  </a:lnTo>
                  <a:close/>
                </a:path>
              </a:pathLst>
            </a:custGeom>
          </p:spPr>
        </p:pic>
        <p:pic>
          <p:nvPicPr>
            <p:cNvPr id="24" name="Picture 23"/>
            <p:cNvPicPr>
              <a:picLocks noChangeAspect="1"/>
            </p:cNvPicPr>
            <p:nvPr/>
          </p:nvPicPr>
          <p:blipFill>
            <a:blip r:embed="rId41" cstate="email">
              <a:extLst>
                <a:ext uri="{28A0092B-C50C-407E-A947-70E740481C1C}">
                  <a14:useLocalDpi xmlns:a14="http://schemas.microsoft.com/office/drawing/2010/main"/>
                </a:ext>
              </a:extLst>
            </a:blip>
            <a:stretch>
              <a:fillRect/>
            </a:stretch>
          </p:blipFill>
          <p:spPr>
            <a:xfrm>
              <a:off x="2754722" y="3916375"/>
              <a:ext cx="6115741" cy="6858000"/>
            </a:xfrm>
            <a:prstGeom prst="rect">
              <a:avLst/>
            </a:prstGeom>
          </p:spPr>
        </p:pic>
      </p:grpSp>
      <p:sp>
        <p:nvSpPr>
          <p:cNvPr id="11" name="TextBox 10"/>
          <p:cNvSpPr txBox="1"/>
          <p:nvPr>
            <p:custDataLst>
              <p:tags r:id="rId3"/>
            </p:custDataLst>
          </p:nvPr>
        </p:nvSpPr>
        <p:spPr>
          <a:xfrm>
            <a:off x="617421" y="660997"/>
            <a:ext cx="6976400" cy="799963"/>
          </a:xfrm>
          <a:prstGeom prst="rect">
            <a:avLst/>
          </a:prstGeom>
          <a:noFill/>
        </p:spPr>
        <p:txBody>
          <a:bodyPr wrap="square" lIns="0" tIns="0" rIns="0" bIns="0" rtlCol="0" anchor="t" anchorCtr="0">
            <a:spAutoFit/>
          </a:bodyPr>
          <a:lstStyle/>
          <a:p>
            <a:r>
              <a:rPr lang="fr-CA" sz="2599" dirty="0">
                <a:solidFill>
                  <a:srgbClr val="4B4B4B"/>
                </a:solidFill>
                <a:latin typeface="EYInterstate Light" panose="02000506000000020004" pitchFamily="2" charset="0"/>
              </a:rPr>
              <a:t>Schéma de processus : exemples de recrutement et d’embauche</a:t>
            </a:r>
          </a:p>
        </p:txBody>
      </p:sp>
      <p:cxnSp>
        <p:nvCxnSpPr>
          <p:cNvPr id="12" name="Straight Connector 11"/>
          <p:cNvCxnSpPr/>
          <p:nvPr>
            <p:custDataLst>
              <p:tags r:id="rId4"/>
            </p:custDataLst>
          </p:nvPr>
        </p:nvCxnSpPr>
        <p:spPr>
          <a:xfrm>
            <a:off x="617421" y="1527934"/>
            <a:ext cx="537472" cy="0"/>
          </a:xfrm>
          <a:prstGeom prst="line">
            <a:avLst/>
          </a:prstGeom>
          <a:ln w="19050">
            <a:solidFill>
              <a:srgbClr val="969696"/>
            </a:solidFill>
            <a:tailEnd type="none"/>
          </a:ln>
        </p:spPr>
        <p:style>
          <a:lnRef idx="1">
            <a:schemeClr val="accent1"/>
          </a:lnRef>
          <a:fillRef idx="0">
            <a:schemeClr val="accent1"/>
          </a:fillRef>
          <a:effectRef idx="0">
            <a:schemeClr val="accent1"/>
          </a:effectRef>
          <a:fontRef idx="minor">
            <a:schemeClr val="tx1"/>
          </a:fontRef>
        </p:style>
      </p:cxnSp>
      <p:sp>
        <p:nvSpPr>
          <p:cNvPr id="32" name="Rectangle 31"/>
          <p:cNvSpPr/>
          <p:nvPr>
            <p:custDataLst>
              <p:tags r:id="rId5"/>
            </p:custDataLst>
          </p:nvPr>
        </p:nvSpPr>
        <p:spPr>
          <a:xfrm>
            <a:off x="342894" y="1548426"/>
            <a:ext cx="11531600" cy="2528672"/>
          </a:xfrm>
          <a:prstGeom prst="rect">
            <a:avLst/>
          </a:prstGeom>
          <a:solidFill>
            <a:srgbClr val="F0F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rgbClr val="000000"/>
              </a:solidFill>
            </a:endParaRPr>
          </a:p>
        </p:txBody>
      </p:sp>
      <p:sp>
        <p:nvSpPr>
          <p:cNvPr id="33" name="Pentagon 32"/>
          <p:cNvSpPr/>
          <p:nvPr>
            <p:custDataLst>
              <p:tags r:id="rId6"/>
            </p:custDataLst>
          </p:nvPr>
        </p:nvSpPr>
        <p:spPr>
          <a:xfrm>
            <a:off x="9116917" y="2310793"/>
            <a:ext cx="2573057"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34" name="Pentagon 33"/>
          <p:cNvSpPr/>
          <p:nvPr>
            <p:custDataLst>
              <p:tags r:id="rId7"/>
            </p:custDataLst>
          </p:nvPr>
        </p:nvSpPr>
        <p:spPr>
          <a:xfrm>
            <a:off x="7791210" y="2310794"/>
            <a:ext cx="2509161"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35" name="Pentagon 34"/>
          <p:cNvSpPr/>
          <p:nvPr>
            <p:custDataLst>
              <p:tags r:id="rId8"/>
            </p:custDataLst>
          </p:nvPr>
        </p:nvSpPr>
        <p:spPr>
          <a:xfrm>
            <a:off x="6491621" y="2310795"/>
            <a:ext cx="2535280"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36" name="Pentagon 35"/>
          <p:cNvSpPr/>
          <p:nvPr>
            <p:custDataLst>
              <p:tags r:id="rId9"/>
            </p:custDataLst>
          </p:nvPr>
        </p:nvSpPr>
        <p:spPr>
          <a:xfrm>
            <a:off x="5192034" y="2310796"/>
            <a:ext cx="2509161"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37" name="Pentagon 36"/>
          <p:cNvSpPr/>
          <p:nvPr>
            <p:custDataLst>
              <p:tags r:id="rId10"/>
            </p:custDataLst>
          </p:nvPr>
        </p:nvSpPr>
        <p:spPr>
          <a:xfrm>
            <a:off x="3983352" y="2310796"/>
            <a:ext cx="2418254"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38" name="Rectangle 37"/>
          <p:cNvSpPr/>
          <p:nvPr>
            <p:custDataLst>
              <p:tags r:id="rId11"/>
            </p:custDataLst>
          </p:nvPr>
        </p:nvSpPr>
        <p:spPr>
          <a:xfrm>
            <a:off x="525774" y="1605895"/>
            <a:ext cx="3255212" cy="35244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fr-CA" sz="1400" b="1" dirty="0">
                <a:solidFill>
                  <a:srgbClr val="000000"/>
                </a:solidFill>
                <a:latin typeface="EYInterstate Light" panose="02000506000000020004" pitchFamily="2" charset="0"/>
              </a:rPr>
              <a:t>Filtrer et sélectionner des candidats</a:t>
            </a:r>
          </a:p>
        </p:txBody>
      </p:sp>
      <p:cxnSp>
        <p:nvCxnSpPr>
          <p:cNvPr id="39" name="Straight Connector 38"/>
          <p:cNvCxnSpPr/>
          <p:nvPr>
            <p:custDataLst>
              <p:tags r:id="rId12"/>
            </p:custDataLst>
          </p:nvPr>
        </p:nvCxnSpPr>
        <p:spPr>
          <a:xfrm>
            <a:off x="617421" y="1958343"/>
            <a:ext cx="2128658" cy="0"/>
          </a:xfrm>
          <a:prstGeom prst="line">
            <a:avLst/>
          </a:prstGeom>
          <a:ln w="12700">
            <a:solidFill>
              <a:srgbClr val="E60F2D"/>
            </a:solidFill>
            <a:tailEnd type="none"/>
          </a:ln>
        </p:spPr>
        <p:style>
          <a:lnRef idx="1">
            <a:schemeClr val="accent1"/>
          </a:lnRef>
          <a:fillRef idx="0">
            <a:schemeClr val="accent1"/>
          </a:fillRef>
          <a:effectRef idx="0">
            <a:schemeClr val="accent1"/>
          </a:effectRef>
          <a:fontRef idx="minor">
            <a:schemeClr val="tx1"/>
          </a:fontRef>
        </p:style>
      </p:cxnSp>
      <p:sp>
        <p:nvSpPr>
          <p:cNvPr id="40" name="Pentagon 39"/>
          <p:cNvSpPr/>
          <p:nvPr>
            <p:custDataLst>
              <p:tags r:id="rId13"/>
            </p:custDataLst>
          </p:nvPr>
        </p:nvSpPr>
        <p:spPr>
          <a:xfrm>
            <a:off x="2592858" y="2310796"/>
            <a:ext cx="2509161"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41" name="Pentagon 40"/>
          <p:cNvSpPr/>
          <p:nvPr>
            <p:custDataLst>
              <p:tags r:id="rId14"/>
            </p:custDataLst>
          </p:nvPr>
        </p:nvSpPr>
        <p:spPr>
          <a:xfrm>
            <a:off x="1640775" y="2310794"/>
            <a:ext cx="2251670"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42" name="Pentagon 41"/>
          <p:cNvSpPr/>
          <p:nvPr>
            <p:custDataLst>
              <p:tags r:id="rId15"/>
            </p:custDataLst>
          </p:nvPr>
        </p:nvSpPr>
        <p:spPr>
          <a:xfrm>
            <a:off x="826136" y="2310798"/>
            <a:ext cx="1675815"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43" name="TextBox 42"/>
          <p:cNvSpPr txBox="1"/>
          <p:nvPr>
            <p:custDataLst>
              <p:tags r:id="rId16"/>
            </p:custDataLst>
          </p:nvPr>
        </p:nvSpPr>
        <p:spPr>
          <a:xfrm>
            <a:off x="855704" y="2928869"/>
            <a:ext cx="1291258" cy="324704"/>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Effectuer une première sélection de candidats</a:t>
            </a:r>
          </a:p>
        </p:txBody>
      </p:sp>
      <p:sp>
        <p:nvSpPr>
          <p:cNvPr id="44" name="TextBox 43"/>
          <p:cNvSpPr txBox="1"/>
          <p:nvPr>
            <p:custDataLst>
              <p:tags r:id="rId17"/>
            </p:custDataLst>
          </p:nvPr>
        </p:nvSpPr>
        <p:spPr>
          <a:xfrm>
            <a:off x="2557639" y="2839852"/>
            <a:ext cx="915031" cy="468590"/>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Déterminer l’aptitude d’un candidat</a:t>
            </a:r>
          </a:p>
        </p:txBody>
      </p:sp>
      <p:sp>
        <p:nvSpPr>
          <p:cNvPr id="45" name="TextBox 44"/>
          <p:cNvSpPr txBox="1"/>
          <p:nvPr>
            <p:custDataLst>
              <p:tags r:id="rId18"/>
            </p:custDataLst>
          </p:nvPr>
        </p:nvSpPr>
        <p:spPr>
          <a:xfrm>
            <a:off x="3827658" y="2733014"/>
            <a:ext cx="993915" cy="756361"/>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Si le candidat n’est pas apte, examiner une autre candidature</a:t>
            </a:r>
          </a:p>
        </p:txBody>
      </p:sp>
      <p:sp>
        <p:nvSpPr>
          <p:cNvPr id="46" name="TextBox 45"/>
          <p:cNvSpPr txBox="1"/>
          <p:nvPr>
            <p:custDataLst>
              <p:tags r:id="rId19"/>
            </p:custDataLst>
          </p:nvPr>
        </p:nvSpPr>
        <p:spPr>
          <a:xfrm>
            <a:off x="5200323" y="2695326"/>
            <a:ext cx="863175" cy="757643"/>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Le cas échéant, recommander le candidat à un autre poste</a:t>
            </a:r>
          </a:p>
        </p:txBody>
      </p:sp>
      <p:sp>
        <p:nvSpPr>
          <p:cNvPr id="47" name="TextBox 46"/>
          <p:cNvSpPr txBox="1"/>
          <p:nvPr>
            <p:custDataLst>
              <p:tags r:id="rId20"/>
            </p:custDataLst>
          </p:nvPr>
        </p:nvSpPr>
        <p:spPr>
          <a:xfrm>
            <a:off x="6508101" y="2911795"/>
            <a:ext cx="863175" cy="324704"/>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Classer les candidats</a:t>
            </a:r>
          </a:p>
        </p:txBody>
      </p:sp>
      <p:sp>
        <p:nvSpPr>
          <p:cNvPr id="48" name="TextBox 47"/>
          <p:cNvSpPr txBox="1"/>
          <p:nvPr>
            <p:custDataLst>
              <p:tags r:id="rId21"/>
            </p:custDataLst>
          </p:nvPr>
        </p:nvSpPr>
        <p:spPr>
          <a:xfrm>
            <a:off x="7717674" y="2911795"/>
            <a:ext cx="863175" cy="324704"/>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Ajouter les candidats à une courte liste</a:t>
            </a:r>
          </a:p>
        </p:txBody>
      </p:sp>
      <p:sp>
        <p:nvSpPr>
          <p:cNvPr id="49" name="TextBox 48"/>
          <p:cNvSpPr txBox="1"/>
          <p:nvPr>
            <p:custDataLst>
              <p:tags r:id="rId22"/>
            </p:custDataLst>
          </p:nvPr>
        </p:nvSpPr>
        <p:spPr>
          <a:xfrm>
            <a:off x="9133396" y="2839852"/>
            <a:ext cx="863175" cy="468590"/>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Les candidats reçoivent un avis</a:t>
            </a:r>
          </a:p>
        </p:txBody>
      </p:sp>
      <p:sp>
        <p:nvSpPr>
          <p:cNvPr id="50" name="TextBox 49"/>
          <p:cNvSpPr txBox="1"/>
          <p:nvPr>
            <p:custDataLst>
              <p:tags r:id="rId23"/>
            </p:custDataLst>
          </p:nvPr>
        </p:nvSpPr>
        <p:spPr>
          <a:xfrm>
            <a:off x="10424794" y="2731291"/>
            <a:ext cx="863175" cy="613758"/>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S’il ne convient pas, le candidat sera rejeté</a:t>
            </a:r>
          </a:p>
        </p:txBody>
      </p:sp>
      <p:sp>
        <p:nvSpPr>
          <p:cNvPr id="51" name="Rectangle 50"/>
          <p:cNvSpPr/>
          <p:nvPr>
            <p:custDataLst>
              <p:tags r:id="rId24"/>
            </p:custDataLst>
          </p:nvPr>
        </p:nvSpPr>
        <p:spPr>
          <a:xfrm>
            <a:off x="342894" y="4183558"/>
            <a:ext cx="11531600" cy="2307441"/>
          </a:xfrm>
          <a:prstGeom prst="rect">
            <a:avLst/>
          </a:prstGeom>
          <a:solidFill>
            <a:srgbClr val="F0F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rgbClr val="000000"/>
              </a:solidFill>
            </a:endParaRPr>
          </a:p>
        </p:txBody>
      </p:sp>
      <p:sp>
        <p:nvSpPr>
          <p:cNvPr id="52" name="Rectangle 51"/>
          <p:cNvSpPr/>
          <p:nvPr>
            <p:custDataLst>
              <p:tags r:id="rId25"/>
            </p:custDataLst>
          </p:nvPr>
        </p:nvSpPr>
        <p:spPr>
          <a:xfrm>
            <a:off x="525774" y="4241027"/>
            <a:ext cx="4011502" cy="35244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fr-CA" sz="1400" b="1" dirty="0">
                <a:solidFill>
                  <a:srgbClr val="000000"/>
                </a:solidFill>
                <a:latin typeface="EYInterstate Light" panose="02000506000000020004" pitchFamily="2" charset="0"/>
              </a:rPr>
              <a:t>Gérer les activités d’intégration des nouveaux employés</a:t>
            </a:r>
          </a:p>
        </p:txBody>
      </p:sp>
      <p:cxnSp>
        <p:nvCxnSpPr>
          <p:cNvPr id="53" name="Straight Connector 52"/>
          <p:cNvCxnSpPr/>
          <p:nvPr>
            <p:custDataLst>
              <p:tags r:id="rId26"/>
            </p:custDataLst>
          </p:nvPr>
        </p:nvCxnSpPr>
        <p:spPr>
          <a:xfrm>
            <a:off x="617421" y="4593475"/>
            <a:ext cx="2128658" cy="0"/>
          </a:xfrm>
          <a:prstGeom prst="line">
            <a:avLst/>
          </a:prstGeom>
          <a:ln w="12700">
            <a:solidFill>
              <a:srgbClr val="E60F2D"/>
            </a:solidFill>
            <a:tailEnd type="none"/>
          </a:ln>
        </p:spPr>
        <p:style>
          <a:lnRef idx="1">
            <a:schemeClr val="accent1"/>
          </a:lnRef>
          <a:fillRef idx="0">
            <a:schemeClr val="accent1"/>
          </a:fillRef>
          <a:effectRef idx="0">
            <a:schemeClr val="accent1"/>
          </a:effectRef>
          <a:fontRef idx="minor">
            <a:schemeClr val="tx1"/>
          </a:fontRef>
        </p:style>
      </p:cxnSp>
      <p:sp>
        <p:nvSpPr>
          <p:cNvPr id="64" name="Pentagon 63"/>
          <p:cNvSpPr/>
          <p:nvPr>
            <p:custDataLst>
              <p:tags r:id="rId27"/>
            </p:custDataLst>
          </p:nvPr>
        </p:nvSpPr>
        <p:spPr>
          <a:xfrm>
            <a:off x="6491175" y="4839467"/>
            <a:ext cx="2535280"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65" name="Pentagon 64"/>
          <p:cNvSpPr/>
          <p:nvPr>
            <p:custDataLst>
              <p:tags r:id="rId28"/>
            </p:custDataLst>
          </p:nvPr>
        </p:nvSpPr>
        <p:spPr>
          <a:xfrm>
            <a:off x="5191588" y="4839468"/>
            <a:ext cx="2509161"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66" name="Pentagon 65"/>
          <p:cNvSpPr/>
          <p:nvPr>
            <p:custDataLst>
              <p:tags r:id="rId29"/>
            </p:custDataLst>
          </p:nvPr>
        </p:nvSpPr>
        <p:spPr>
          <a:xfrm>
            <a:off x="3982906" y="4839468"/>
            <a:ext cx="2418254"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67" name="Pentagon 66"/>
          <p:cNvSpPr/>
          <p:nvPr>
            <p:custDataLst>
              <p:tags r:id="rId30"/>
            </p:custDataLst>
          </p:nvPr>
        </p:nvSpPr>
        <p:spPr>
          <a:xfrm>
            <a:off x="2592412" y="4839468"/>
            <a:ext cx="2509161"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68" name="Pentagon 67"/>
          <p:cNvSpPr/>
          <p:nvPr>
            <p:custDataLst>
              <p:tags r:id="rId31"/>
            </p:custDataLst>
          </p:nvPr>
        </p:nvSpPr>
        <p:spPr>
          <a:xfrm>
            <a:off x="1640329" y="4839466"/>
            <a:ext cx="2251670"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69" name="Pentagon 68"/>
          <p:cNvSpPr/>
          <p:nvPr>
            <p:custDataLst>
              <p:tags r:id="rId32"/>
            </p:custDataLst>
          </p:nvPr>
        </p:nvSpPr>
        <p:spPr>
          <a:xfrm>
            <a:off x="825690" y="4839470"/>
            <a:ext cx="1675815"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70" name="TextBox 69"/>
          <p:cNvSpPr txBox="1"/>
          <p:nvPr>
            <p:custDataLst>
              <p:tags r:id="rId33"/>
            </p:custDataLst>
          </p:nvPr>
        </p:nvSpPr>
        <p:spPr>
          <a:xfrm>
            <a:off x="855258" y="5385598"/>
            <a:ext cx="1291258" cy="468590"/>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Évaluer les besoins d’orientation et d’intégration</a:t>
            </a:r>
          </a:p>
        </p:txBody>
      </p:sp>
      <p:sp>
        <p:nvSpPr>
          <p:cNvPr id="71" name="TextBox 70"/>
          <p:cNvSpPr txBox="1"/>
          <p:nvPr>
            <p:custDataLst>
              <p:tags r:id="rId34"/>
            </p:custDataLst>
          </p:nvPr>
        </p:nvSpPr>
        <p:spPr>
          <a:xfrm>
            <a:off x="2501505" y="5008169"/>
            <a:ext cx="970719" cy="1189300"/>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Coordonner les activités avec le gestionnaire d’embauche pour mettre à jour les programmes d’intégration</a:t>
            </a:r>
          </a:p>
        </p:txBody>
      </p:sp>
      <p:sp>
        <p:nvSpPr>
          <p:cNvPr id="72" name="TextBox 71"/>
          <p:cNvSpPr txBox="1"/>
          <p:nvPr>
            <p:custDataLst>
              <p:tags r:id="rId35"/>
            </p:custDataLst>
          </p:nvPr>
        </p:nvSpPr>
        <p:spPr>
          <a:xfrm>
            <a:off x="3957952" y="5405573"/>
            <a:ext cx="863175" cy="468590"/>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Tenir à jour les lettres et les formulaires</a:t>
            </a:r>
          </a:p>
        </p:txBody>
      </p:sp>
      <p:sp>
        <p:nvSpPr>
          <p:cNvPr id="73" name="TextBox 72"/>
          <p:cNvSpPr txBox="1"/>
          <p:nvPr>
            <p:custDataLst>
              <p:tags r:id="rId36"/>
            </p:custDataLst>
          </p:nvPr>
        </p:nvSpPr>
        <p:spPr>
          <a:xfrm>
            <a:off x="5199877" y="5296583"/>
            <a:ext cx="863175" cy="612475"/>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Gérer de nouveaux sondages sur le recrutement</a:t>
            </a:r>
          </a:p>
        </p:txBody>
      </p:sp>
      <p:sp>
        <p:nvSpPr>
          <p:cNvPr id="74" name="TextBox 73"/>
          <p:cNvSpPr txBox="1"/>
          <p:nvPr>
            <p:custDataLst>
              <p:tags r:id="rId37"/>
            </p:custDataLst>
          </p:nvPr>
        </p:nvSpPr>
        <p:spPr>
          <a:xfrm>
            <a:off x="6474696" y="5259964"/>
            <a:ext cx="945000" cy="613758"/>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Évaluer l’efficacité des activités d’intégration</a:t>
            </a:r>
          </a:p>
        </p:txBody>
      </p:sp>
      <p:sp>
        <p:nvSpPr>
          <p:cNvPr id="75" name="TextBox 74"/>
          <p:cNvSpPr txBox="1"/>
          <p:nvPr>
            <p:custDataLst>
              <p:tags r:id="rId38"/>
            </p:custDataLst>
          </p:nvPr>
        </p:nvSpPr>
        <p:spPr>
          <a:xfrm>
            <a:off x="7717228" y="5368524"/>
            <a:ext cx="863175" cy="468590"/>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Réaliser le programme d’intégration</a:t>
            </a:r>
          </a:p>
        </p:txBody>
      </p:sp>
    </p:spTree>
    <p:extLst>
      <p:ext uri="{BB962C8B-B14F-4D97-AF65-F5344CB8AC3E}">
        <p14:creationId xmlns:p14="http://schemas.microsoft.com/office/powerpoint/2010/main" val="442146405"/>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ight Triangle 103"/>
          <p:cNvSpPr/>
          <p:nvPr/>
        </p:nvSpPr>
        <p:spPr>
          <a:xfrm rot="10800000">
            <a:off x="3174" y="1783"/>
            <a:ext cx="12211040" cy="1017451"/>
          </a:xfrm>
          <a:prstGeom prst="rtTriangle">
            <a:avLst/>
          </a:prstGeom>
          <a:solidFill>
            <a:srgbClr val="9696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199" dirty="0">
              <a:solidFill>
                <a:srgbClr val="000000"/>
              </a:solidFill>
            </a:endParaRPr>
          </a:p>
        </p:txBody>
      </p:sp>
      <p:grpSp>
        <p:nvGrpSpPr>
          <p:cNvPr id="16" name="Group 15"/>
          <p:cNvGrpSpPr/>
          <p:nvPr/>
        </p:nvGrpSpPr>
        <p:grpSpPr>
          <a:xfrm>
            <a:off x="10999548" y="161573"/>
            <a:ext cx="545770" cy="612006"/>
            <a:chOff x="2754722" y="3916375"/>
            <a:chExt cx="6115741" cy="6858000"/>
          </a:xfrm>
        </p:grpSpPr>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3541635" y="5003143"/>
              <a:ext cx="4541914" cy="4657748"/>
            </a:xfrm>
            <a:custGeom>
              <a:avLst/>
              <a:gdLst>
                <a:gd name="connsiteX0" fmla="*/ 0 w 4541914"/>
                <a:gd name="connsiteY0" fmla="*/ 0 h 4657748"/>
                <a:gd name="connsiteX1" fmla="*/ 4541914 w 4541914"/>
                <a:gd name="connsiteY1" fmla="*/ 0 h 4657748"/>
                <a:gd name="connsiteX2" fmla="*/ 4541914 w 4541914"/>
                <a:gd name="connsiteY2" fmla="*/ 4657748 h 4657748"/>
                <a:gd name="connsiteX3" fmla="*/ 4173919 w 4541914"/>
                <a:gd name="connsiteY3" fmla="*/ 4657748 h 4657748"/>
                <a:gd name="connsiteX4" fmla="*/ 4238022 w 4541914"/>
                <a:gd name="connsiteY4" fmla="*/ 4255645 h 4657748"/>
                <a:gd name="connsiteX5" fmla="*/ 2583394 w 4541914"/>
                <a:gd name="connsiteY5" fmla="*/ 4066960 h 4657748"/>
                <a:gd name="connsiteX6" fmla="*/ 2089908 w 4541914"/>
                <a:gd name="connsiteY6" fmla="*/ 4066960 h 4657748"/>
                <a:gd name="connsiteX7" fmla="*/ 812651 w 4541914"/>
                <a:gd name="connsiteY7" fmla="*/ 4212103 h 4657748"/>
                <a:gd name="connsiteX8" fmla="*/ 449794 w 4541914"/>
                <a:gd name="connsiteY8" fmla="*/ 4212103 h 4657748"/>
                <a:gd name="connsiteX9" fmla="*/ 333679 w 4541914"/>
                <a:gd name="connsiteY9" fmla="*/ 4168560 h 4657748"/>
                <a:gd name="connsiteX10" fmla="*/ 534372 w 4541914"/>
                <a:gd name="connsiteY10" fmla="*/ 4657748 h 4657748"/>
                <a:gd name="connsiteX11" fmla="*/ 0 w 4541914"/>
                <a:gd name="connsiteY11" fmla="*/ 4657748 h 465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41914" h="4657748">
                  <a:moveTo>
                    <a:pt x="0" y="0"/>
                  </a:moveTo>
                  <a:lnTo>
                    <a:pt x="4541914" y="0"/>
                  </a:lnTo>
                  <a:lnTo>
                    <a:pt x="4541914" y="4657748"/>
                  </a:lnTo>
                  <a:lnTo>
                    <a:pt x="4173919" y="4657748"/>
                  </a:lnTo>
                  <a:lnTo>
                    <a:pt x="4238022" y="4255645"/>
                  </a:lnTo>
                  <a:lnTo>
                    <a:pt x="2583394" y="4066960"/>
                  </a:lnTo>
                  <a:lnTo>
                    <a:pt x="2089908" y="4066960"/>
                  </a:lnTo>
                  <a:lnTo>
                    <a:pt x="812651" y="4212103"/>
                  </a:lnTo>
                  <a:lnTo>
                    <a:pt x="449794" y="4212103"/>
                  </a:lnTo>
                  <a:lnTo>
                    <a:pt x="333679" y="4168560"/>
                  </a:lnTo>
                  <a:lnTo>
                    <a:pt x="534372" y="4657748"/>
                  </a:lnTo>
                  <a:lnTo>
                    <a:pt x="0" y="4657748"/>
                  </a:lnTo>
                  <a:close/>
                </a:path>
              </a:pathLst>
            </a:cu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722" y="3916375"/>
              <a:ext cx="6115741" cy="6858000"/>
            </a:xfrm>
            <a:prstGeom prst="rect">
              <a:avLst/>
            </a:prstGeom>
          </p:spPr>
        </p:pic>
      </p:grpSp>
      <p:cxnSp>
        <p:nvCxnSpPr>
          <p:cNvPr id="12" name="Straight Connector 11"/>
          <p:cNvCxnSpPr/>
          <p:nvPr/>
        </p:nvCxnSpPr>
        <p:spPr>
          <a:xfrm>
            <a:off x="617421" y="1264298"/>
            <a:ext cx="467756" cy="0"/>
          </a:xfrm>
          <a:prstGeom prst="line">
            <a:avLst/>
          </a:prstGeom>
          <a:ln w="19050">
            <a:solidFill>
              <a:srgbClr val="969696"/>
            </a:solidFill>
            <a:tailEnd type="non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99836" y="373597"/>
            <a:ext cx="9691914" cy="800091"/>
          </a:xfrm>
          <a:prstGeom prst="rect">
            <a:avLst/>
          </a:prstGeom>
          <a:noFill/>
        </p:spPr>
        <p:txBody>
          <a:bodyPr wrap="square" lIns="0" tIns="0" rIns="0" bIns="0" rtlCol="0" anchor="t" anchorCtr="0">
            <a:spAutoFit/>
          </a:bodyPr>
          <a:lstStyle/>
          <a:p>
            <a:r>
              <a:rPr lang="en-GB" sz="2599" b="1" dirty="0" err="1">
                <a:solidFill>
                  <a:srgbClr val="4B4B4B"/>
                </a:solidFill>
                <a:latin typeface="EYInterstate Light" panose="02000506000000020004" pitchFamily="2" charset="0"/>
              </a:rPr>
              <a:t>Tendances</a:t>
            </a:r>
            <a:r>
              <a:rPr lang="en-GB" sz="2599" b="1" dirty="0">
                <a:solidFill>
                  <a:srgbClr val="4B4B4B"/>
                </a:solidFill>
                <a:latin typeface="EYInterstate Light" panose="02000506000000020004" pitchFamily="2" charset="0"/>
              </a:rPr>
              <a:t> </a:t>
            </a:r>
            <a:r>
              <a:rPr lang="en-GB" sz="2599" b="1" dirty="0" err="1" smtClean="0">
                <a:solidFill>
                  <a:srgbClr val="4B4B4B"/>
                </a:solidFill>
                <a:latin typeface="EYInterstate Light" panose="02000506000000020004" pitchFamily="2" charset="0"/>
              </a:rPr>
              <a:t>dominantes</a:t>
            </a:r>
            <a:r>
              <a:rPr lang="en-GB" sz="2599" b="1" dirty="0" smtClean="0">
                <a:solidFill>
                  <a:srgbClr val="4B4B4B"/>
                </a:solidFill>
                <a:latin typeface="EYInterstate Light" panose="02000506000000020004" pitchFamily="2" charset="0"/>
              </a:rPr>
              <a:t> : </a:t>
            </a:r>
            <a:endParaRPr lang="en-GB" sz="2599" b="1" dirty="0">
              <a:solidFill>
                <a:srgbClr val="4B4B4B"/>
              </a:solidFill>
              <a:latin typeface="EYInterstate Light" panose="02000506000000020004" pitchFamily="2" charset="0"/>
            </a:endParaRPr>
          </a:p>
          <a:p>
            <a:r>
              <a:rPr lang="en-GB" sz="2600" dirty="0" err="1" smtClean="0">
                <a:solidFill>
                  <a:srgbClr val="4B4B4B"/>
                </a:solidFill>
                <a:latin typeface="EYInterstate Light" panose="02000506000000020004" pitchFamily="2" charset="0"/>
              </a:rPr>
              <a:t>Gestion</a:t>
            </a:r>
            <a:r>
              <a:rPr lang="en-GB" sz="2600" dirty="0" smtClean="0">
                <a:solidFill>
                  <a:srgbClr val="4B4B4B"/>
                </a:solidFill>
                <a:latin typeface="EYInterstate Light" panose="02000506000000020004" pitchFamily="2" charset="0"/>
              </a:rPr>
              <a:t> des </a:t>
            </a:r>
            <a:r>
              <a:rPr lang="fr-CA" sz="2600" dirty="0" smtClean="0">
                <a:solidFill>
                  <a:srgbClr val="4B4B4B"/>
                </a:solidFill>
                <a:latin typeface="EYInterstate Light" panose="02000506000000020004" pitchFamily="2" charset="0"/>
              </a:rPr>
              <a:t>données organisationnelles et reliées aux employés</a:t>
            </a:r>
            <a:endParaRPr lang="en-GB" sz="2600" dirty="0">
              <a:solidFill>
                <a:srgbClr val="4B4B4B"/>
              </a:solidFill>
              <a:latin typeface="EYInterstate Light" panose="02000506000000020004" pitchFamily="2" charset="0"/>
            </a:endParaRPr>
          </a:p>
        </p:txBody>
      </p:sp>
      <p:sp>
        <p:nvSpPr>
          <p:cNvPr id="48" name="Oval 14"/>
          <p:cNvSpPr>
            <a:spLocks noChangeArrowheads="1"/>
          </p:cNvSpPr>
          <p:nvPr/>
        </p:nvSpPr>
        <p:spPr bwMode="auto">
          <a:xfrm>
            <a:off x="5076953" y="3195691"/>
            <a:ext cx="1394568" cy="1267193"/>
          </a:xfrm>
          <a:prstGeom prst="ellipse">
            <a:avLst/>
          </a:prstGeom>
          <a:solidFill>
            <a:srgbClr val="FFE600"/>
          </a:solidFill>
          <a:ln w="12700" algn="ctr">
            <a:noFill/>
            <a:round/>
            <a:headEnd/>
            <a:tailEnd/>
          </a:ln>
          <a:effectLst/>
        </p:spPr>
        <p:txBody>
          <a:bodyPr lIns="0" tIns="0" rIns="0" bIns="0" anchor="ctr"/>
          <a:lstStyle/>
          <a:p>
            <a:pPr algn="ctr" defTabSz="995363" fontAlgn="base">
              <a:spcBef>
                <a:spcPct val="0"/>
              </a:spcBef>
              <a:spcAft>
                <a:spcPct val="50000"/>
              </a:spcAft>
              <a:buClr>
                <a:srgbClr val="FFE600"/>
              </a:buClr>
              <a:buSzPct val="80000"/>
              <a:buFont typeface="EYInterstate" pitchFamily="2" charset="0"/>
              <a:buNone/>
              <a:defRPr/>
            </a:pPr>
            <a:endParaRPr lang="de-DE" sz="1200" b="1" kern="0" dirty="0">
              <a:solidFill>
                <a:prstClr val="black"/>
              </a:solidFill>
              <a:latin typeface="EYInterstate Light" panose="02000506000000020004" pitchFamily="2" charset="0"/>
            </a:endParaRPr>
          </a:p>
        </p:txBody>
      </p:sp>
      <p:sp>
        <p:nvSpPr>
          <p:cNvPr id="49" name="AutoShape 3"/>
          <p:cNvSpPr>
            <a:spLocks noChangeArrowheads="1"/>
          </p:cNvSpPr>
          <p:nvPr/>
        </p:nvSpPr>
        <p:spPr bwMode="gray">
          <a:xfrm>
            <a:off x="3119560" y="1937477"/>
            <a:ext cx="5160560" cy="3874251"/>
          </a:xfrm>
          <a:prstGeom prst="hexagon">
            <a:avLst>
              <a:gd name="adj" fmla="val 30149"/>
              <a:gd name="vf" fmla="val 115470"/>
            </a:avLst>
          </a:prstGeom>
          <a:noFill/>
          <a:ln w="12700" algn="ctr">
            <a:solidFill>
              <a:srgbClr val="FF0000"/>
            </a:solidFill>
            <a:miter lim="800000"/>
            <a:headEnd/>
            <a:tailEnd/>
          </a:ln>
          <a:effectLst/>
        </p:spPr>
        <p:txBody>
          <a:bodyPr wrap="none" lIns="90000" tIns="46038" rIns="90000" bIns="46038" anchor="ctr"/>
          <a:lstStyle/>
          <a:p>
            <a:pPr fontAlgn="base">
              <a:spcBef>
                <a:spcPct val="0"/>
              </a:spcBef>
              <a:spcAft>
                <a:spcPct val="50000"/>
              </a:spcAft>
              <a:buClr>
                <a:srgbClr val="FFE600"/>
              </a:buClr>
              <a:buSzPct val="80000"/>
              <a:buFont typeface="Arial" charset="0"/>
              <a:buNone/>
              <a:defRPr/>
            </a:pPr>
            <a:endParaRPr lang="en-US" sz="900" b="1" kern="0" dirty="0" smtClean="0">
              <a:solidFill>
                <a:prstClr val="black"/>
              </a:solidFill>
              <a:latin typeface="EYInterstate Light" panose="02000506000000020004" pitchFamily="2" charset="0"/>
            </a:endParaRPr>
          </a:p>
        </p:txBody>
      </p:sp>
      <p:sp>
        <p:nvSpPr>
          <p:cNvPr id="50" name="AutoShape 15"/>
          <p:cNvSpPr>
            <a:spLocks noChangeAspect="1" noChangeArrowheads="1"/>
          </p:cNvSpPr>
          <p:nvPr/>
        </p:nvSpPr>
        <p:spPr bwMode="gray">
          <a:xfrm>
            <a:off x="6111095" y="1183885"/>
            <a:ext cx="1983213" cy="1507181"/>
          </a:xfrm>
          <a:prstGeom prst="hexagon">
            <a:avLst>
              <a:gd name="adj" fmla="val 31518"/>
              <a:gd name="vf" fmla="val 115470"/>
            </a:avLst>
          </a:prstGeom>
          <a:solidFill>
            <a:srgbClr val="DCDCDC"/>
          </a:solidFill>
          <a:ln w="28575" algn="ctr">
            <a:solidFill>
              <a:srgbClr val="FFFFFF"/>
            </a:solidFill>
            <a:miter lim="800000"/>
            <a:headEnd/>
            <a:tailEnd/>
          </a:ln>
          <a:effectLst/>
        </p:spPr>
        <p:txBody>
          <a:bodyPr lIns="90000" tIns="46800" rIns="90000" bIns="46800" anchor="ctr"/>
          <a:lstStyle/>
          <a:p>
            <a:pPr algn="ctr"/>
            <a:r>
              <a:rPr lang="fr-CA" sz="1050" b="1" dirty="0"/>
              <a:t>Faciliter le </a:t>
            </a:r>
            <a:r>
              <a:rPr lang="fr-CA" sz="1050" b="1" dirty="0" smtClean="0"/>
              <a:t>contrôle </a:t>
            </a:r>
            <a:r>
              <a:rPr lang="fr-CA" sz="1050" b="1" dirty="0"/>
              <a:t>par les employés de leurs données </a:t>
            </a:r>
            <a:r>
              <a:rPr lang="fr-CA" sz="1050" b="1" dirty="0" smtClean="0"/>
              <a:t>n’importe où et n’importe quand</a:t>
            </a:r>
            <a:endParaRPr lang="en-CA" sz="1050" b="1" dirty="0"/>
          </a:p>
        </p:txBody>
      </p:sp>
      <p:sp>
        <p:nvSpPr>
          <p:cNvPr id="51" name="Freeform 16"/>
          <p:cNvSpPr>
            <a:spLocks noEditPoints="1"/>
          </p:cNvSpPr>
          <p:nvPr/>
        </p:nvSpPr>
        <p:spPr bwMode="auto">
          <a:xfrm>
            <a:off x="5376986" y="3387960"/>
            <a:ext cx="794502" cy="882653"/>
          </a:xfrm>
          <a:custGeom>
            <a:avLst/>
            <a:gdLst>
              <a:gd name="T0" fmla="*/ 366 w 600"/>
              <a:gd name="T1" fmla="*/ 281 h 601"/>
              <a:gd name="T2" fmla="*/ 370 w 600"/>
              <a:gd name="T3" fmla="*/ 271 h 601"/>
              <a:gd name="T4" fmla="*/ 381 w 600"/>
              <a:gd name="T5" fmla="*/ 238 h 601"/>
              <a:gd name="T6" fmla="*/ 386 w 600"/>
              <a:gd name="T7" fmla="*/ 205 h 601"/>
              <a:gd name="T8" fmla="*/ 385 w 600"/>
              <a:gd name="T9" fmla="*/ 175 h 601"/>
              <a:gd name="T10" fmla="*/ 372 w 600"/>
              <a:gd name="T11" fmla="*/ 121 h 601"/>
              <a:gd name="T12" fmla="*/ 343 w 600"/>
              <a:gd name="T13" fmla="*/ 71 h 601"/>
              <a:gd name="T14" fmla="*/ 315 w 600"/>
              <a:gd name="T15" fmla="*/ 44 h 601"/>
              <a:gd name="T16" fmla="*/ 266 w 600"/>
              <a:gd name="T17" fmla="*/ 14 h 601"/>
              <a:gd name="T18" fmla="*/ 211 w 600"/>
              <a:gd name="T19" fmla="*/ 1 h 601"/>
              <a:gd name="T20" fmla="*/ 174 w 600"/>
              <a:gd name="T21" fmla="*/ 1 h 601"/>
              <a:gd name="T22" fmla="*/ 120 w 600"/>
              <a:gd name="T23" fmla="*/ 14 h 601"/>
              <a:gd name="T24" fmla="*/ 72 w 600"/>
              <a:gd name="T25" fmla="*/ 44 h 601"/>
              <a:gd name="T26" fmla="*/ 43 w 600"/>
              <a:gd name="T27" fmla="*/ 71 h 601"/>
              <a:gd name="T28" fmla="*/ 14 w 600"/>
              <a:gd name="T29" fmla="*/ 121 h 601"/>
              <a:gd name="T30" fmla="*/ 1 w 600"/>
              <a:gd name="T31" fmla="*/ 175 h 601"/>
              <a:gd name="T32" fmla="*/ 1 w 600"/>
              <a:gd name="T33" fmla="*/ 212 h 601"/>
              <a:gd name="T34" fmla="*/ 14 w 600"/>
              <a:gd name="T35" fmla="*/ 266 h 601"/>
              <a:gd name="T36" fmla="*/ 43 w 600"/>
              <a:gd name="T37" fmla="*/ 316 h 601"/>
              <a:gd name="T38" fmla="*/ 72 w 600"/>
              <a:gd name="T39" fmla="*/ 343 h 601"/>
              <a:gd name="T40" fmla="*/ 120 w 600"/>
              <a:gd name="T41" fmla="*/ 373 h 601"/>
              <a:gd name="T42" fmla="*/ 174 w 600"/>
              <a:gd name="T43" fmla="*/ 386 h 601"/>
              <a:gd name="T44" fmla="*/ 193 w 600"/>
              <a:gd name="T45" fmla="*/ 387 h 601"/>
              <a:gd name="T46" fmla="*/ 226 w 600"/>
              <a:gd name="T47" fmla="*/ 384 h 601"/>
              <a:gd name="T48" fmla="*/ 259 w 600"/>
              <a:gd name="T49" fmla="*/ 375 h 601"/>
              <a:gd name="T50" fmla="*/ 280 w 600"/>
              <a:gd name="T51" fmla="*/ 366 h 601"/>
              <a:gd name="T52" fmla="*/ 511 w 600"/>
              <a:gd name="T53" fmla="*/ 595 h 601"/>
              <a:gd name="T54" fmla="*/ 538 w 600"/>
              <a:gd name="T55" fmla="*/ 600 h 601"/>
              <a:gd name="T56" fmla="*/ 565 w 600"/>
              <a:gd name="T57" fmla="*/ 588 h 601"/>
              <a:gd name="T58" fmla="*/ 580 w 600"/>
              <a:gd name="T59" fmla="*/ 574 h 601"/>
              <a:gd name="T60" fmla="*/ 597 w 600"/>
              <a:gd name="T61" fmla="*/ 548 h 601"/>
              <a:gd name="T62" fmla="*/ 598 w 600"/>
              <a:gd name="T63" fmla="*/ 520 h 601"/>
              <a:gd name="T64" fmla="*/ 587 w 600"/>
              <a:gd name="T65" fmla="*/ 502 h 601"/>
              <a:gd name="T66" fmla="*/ 180 w 600"/>
              <a:gd name="T67" fmla="*/ 332 h 601"/>
              <a:gd name="T68" fmla="*/ 141 w 600"/>
              <a:gd name="T69" fmla="*/ 322 h 601"/>
              <a:gd name="T70" fmla="*/ 105 w 600"/>
              <a:gd name="T71" fmla="*/ 301 h 601"/>
              <a:gd name="T72" fmla="*/ 86 w 600"/>
              <a:gd name="T73" fmla="*/ 281 h 601"/>
              <a:gd name="T74" fmla="*/ 64 w 600"/>
              <a:gd name="T75" fmla="*/ 245 h 601"/>
              <a:gd name="T76" fmla="*/ 55 w 600"/>
              <a:gd name="T77" fmla="*/ 207 h 601"/>
              <a:gd name="T78" fmla="*/ 55 w 600"/>
              <a:gd name="T79" fmla="*/ 180 h 601"/>
              <a:gd name="T80" fmla="*/ 64 w 600"/>
              <a:gd name="T81" fmla="*/ 141 h 601"/>
              <a:gd name="T82" fmla="*/ 86 w 600"/>
              <a:gd name="T83" fmla="*/ 106 h 601"/>
              <a:gd name="T84" fmla="*/ 105 w 600"/>
              <a:gd name="T85" fmla="*/ 85 h 601"/>
              <a:gd name="T86" fmla="*/ 141 w 600"/>
              <a:gd name="T87" fmla="*/ 65 h 601"/>
              <a:gd name="T88" fmla="*/ 180 w 600"/>
              <a:gd name="T89" fmla="*/ 56 h 601"/>
              <a:gd name="T90" fmla="*/ 206 w 600"/>
              <a:gd name="T91" fmla="*/ 56 h 601"/>
              <a:gd name="T92" fmla="*/ 246 w 600"/>
              <a:gd name="T93" fmla="*/ 65 h 601"/>
              <a:gd name="T94" fmla="*/ 280 w 600"/>
              <a:gd name="T95" fmla="*/ 85 h 601"/>
              <a:gd name="T96" fmla="*/ 301 w 600"/>
              <a:gd name="T97" fmla="*/ 106 h 601"/>
              <a:gd name="T98" fmla="*/ 321 w 600"/>
              <a:gd name="T99" fmla="*/ 141 h 601"/>
              <a:gd name="T100" fmla="*/ 331 w 600"/>
              <a:gd name="T101" fmla="*/ 180 h 601"/>
              <a:gd name="T102" fmla="*/ 331 w 600"/>
              <a:gd name="T103" fmla="*/ 207 h 601"/>
              <a:gd name="T104" fmla="*/ 321 w 600"/>
              <a:gd name="T105" fmla="*/ 245 h 601"/>
              <a:gd name="T106" fmla="*/ 301 w 600"/>
              <a:gd name="T107" fmla="*/ 281 h 601"/>
              <a:gd name="T108" fmla="*/ 280 w 600"/>
              <a:gd name="T109" fmla="*/ 301 h 601"/>
              <a:gd name="T110" fmla="*/ 245 w 600"/>
              <a:gd name="T111" fmla="*/ 322 h 601"/>
              <a:gd name="T112" fmla="*/ 206 w 600"/>
              <a:gd name="T113" fmla="*/ 332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0" h="601">
                <a:moveTo>
                  <a:pt x="587" y="502"/>
                </a:moveTo>
                <a:lnTo>
                  <a:pt x="366" y="281"/>
                </a:lnTo>
                <a:lnTo>
                  <a:pt x="366" y="281"/>
                </a:lnTo>
                <a:lnTo>
                  <a:pt x="365" y="281"/>
                </a:lnTo>
                <a:lnTo>
                  <a:pt x="365" y="281"/>
                </a:lnTo>
                <a:lnTo>
                  <a:pt x="370" y="271"/>
                </a:lnTo>
                <a:lnTo>
                  <a:pt x="374" y="260"/>
                </a:lnTo>
                <a:lnTo>
                  <a:pt x="378" y="249"/>
                </a:lnTo>
                <a:lnTo>
                  <a:pt x="381" y="238"/>
                </a:lnTo>
                <a:lnTo>
                  <a:pt x="383" y="227"/>
                </a:lnTo>
                <a:lnTo>
                  <a:pt x="385" y="216"/>
                </a:lnTo>
                <a:lnTo>
                  <a:pt x="386" y="205"/>
                </a:lnTo>
                <a:lnTo>
                  <a:pt x="386" y="193"/>
                </a:lnTo>
                <a:lnTo>
                  <a:pt x="386" y="193"/>
                </a:lnTo>
                <a:lnTo>
                  <a:pt x="385" y="175"/>
                </a:lnTo>
                <a:lnTo>
                  <a:pt x="383" y="157"/>
                </a:lnTo>
                <a:lnTo>
                  <a:pt x="378" y="138"/>
                </a:lnTo>
                <a:lnTo>
                  <a:pt x="372" y="121"/>
                </a:lnTo>
                <a:lnTo>
                  <a:pt x="364" y="104"/>
                </a:lnTo>
                <a:lnTo>
                  <a:pt x="355" y="87"/>
                </a:lnTo>
                <a:lnTo>
                  <a:pt x="343" y="71"/>
                </a:lnTo>
                <a:lnTo>
                  <a:pt x="329" y="57"/>
                </a:lnTo>
                <a:lnTo>
                  <a:pt x="329" y="57"/>
                </a:lnTo>
                <a:lnTo>
                  <a:pt x="315" y="44"/>
                </a:lnTo>
                <a:lnTo>
                  <a:pt x="300" y="32"/>
                </a:lnTo>
                <a:lnTo>
                  <a:pt x="282" y="22"/>
                </a:lnTo>
                <a:lnTo>
                  <a:pt x="266" y="14"/>
                </a:lnTo>
                <a:lnTo>
                  <a:pt x="248" y="8"/>
                </a:lnTo>
                <a:lnTo>
                  <a:pt x="229" y="4"/>
                </a:lnTo>
                <a:lnTo>
                  <a:pt x="211" y="1"/>
                </a:lnTo>
                <a:lnTo>
                  <a:pt x="193" y="0"/>
                </a:lnTo>
                <a:lnTo>
                  <a:pt x="193" y="0"/>
                </a:lnTo>
                <a:lnTo>
                  <a:pt x="174" y="1"/>
                </a:lnTo>
                <a:lnTo>
                  <a:pt x="156" y="4"/>
                </a:lnTo>
                <a:lnTo>
                  <a:pt x="138" y="8"/>
                </a:lnTo>
                <a:lnTo>
                  <a:pt x="120" y="14"/>
                </a:lnTo>
                <a:lnTo>
                  <a:pt x="103" y="22"/>
                </a:lnTo>
                <a:lnTo>
                  <a:pt x="87" y="32"/>
                </a:lnTo>
                <a:lnTo>
                  <a:pt x="72" y="44"/>
                </a:lnTo>
                <a:lnTo>
                  <a:pt x="56" y="57"/>
                </a:lnTo>
                <a:lnTo>
                  <a:pt x="56" y="57"/>
                </a:lnTo>
                <a:lnTo>
                  <a:pt x="43" y="71"/>
                </a:lnTo>
                <a:lnTo>
                  <a:pt x="32" y="87"/>
                </a:lnTo>
                <a:lnTo>
                  <a:pt x="22" y="104"/>
                </a:lnTo>
                <a:lnTo>
                  <a:pt x="14" y="121"/>
                </a:lnTo>
                <a:lnTo>
                  <a:pt x="7" y="138"/>
                </a:lnTo>
                <a:lnTo>
                  <a:pt x="3" y="157"/>
                </a:lnTo>
                <a:lnTo>
                  <a:pt x="1" y="175"/>
                </a:lnTo>
                <a:lnTo>
                  <a:pt x="0" y="193"/>
                </a:lnTo>
                <a:lnTo>
                  <a:pt x="0" y="193"/>
                </a:lnTo>
                <a:lnTo>
                  <a:pt x="1" y="212"/>
                </a:lnTo>
                <a:lnTo>
                  <a:pt x="3" y="230"/>
                </a:lnTo>
                <a:lnTo>
                  <a:pt x="7" y="248"/>
                </a:lnTo>
                <a:lnTo>
                  <a:pt x="14" y="266"/>
                </a:lnTo>
                <a:lnTo>
                  <a:pt x="22" y="283"/>
                </a:lnTo>
                <a:lnTo>
                  <a:pt x="32" y="300"/>
                </a:lnTo>
                <a:lnTo>
                  <a:pt x="43" y="316"/>
                </a:lnTo>
                <a:lnTo>
                  <a:pt x="56" y="330"/>
                </a:lnTo>
                <a:lnTo>
                  <a:pt x="56" y="330"/>
                </a:lnTo>
                <a:lnTo>
                  <a:pt x="72" y="343"/>
                </a:lnTo>
                <a:lnTo>
                  <a:pt x="87" y="355"/>
                </a:lnTo>
                <a:lnTo>
                  <a:pt x="103" y="365"/>
                </a:lnTo>
                <a:lnTo>
                  <a:pt x="120" y="373"/>
                </a:lnTo>
                <a:lnTo>
                  <a:pt x="138" y="379"/>
                </a:lnTo>
                <a:lnTo>
                  <a:pt x="156" y="383"/>
                </a:lnTo>
                <a:lnTo>
                  <a:pt x="174" y="386"/>
                </a:lnTo>
                <a:lnTo>
                  <a:pt x="193" y="387"/>
                </a:lnTo>
                <a:lnTo>
                  <a:pt x="193" y="387"/>
                </a:lnTo>
                <a:lnTo>
                  <a:pt x="193" y="387"/>
                </a:lnTo>
                <a:lnTo>
                  <a:pt x="204" y="386"/>
                </a:lnTo>
                <a:lnTo>
                  <a:pt x="215" y="385"/>
                </a:lnTo>
                <a:lnTo>
                  <a:pt x="226" y="384"/>
                </a:lnTo>
                <a:lnTo>
                  <a:pt x="238" y="382"/>
                </a:lnTo>
                <a:lnTo>
                  <a:pt x="249" y="379"/>
                </a:lnTo>
                <a:lnTo>
                  <a:pt x="259" y="375"/>
                </a:lnTo>
                <a:lnTo>
                  <a:pt x="270" y="371"/>
                </a:lnTo>
                <a:lnTo>
                  <a:pt x="280" y="366"/>
                </a:lnTo>
                <a:lnTo>
                  <a:pt x="280" y="366"/>
                </a:lnTo>
                <a:lnTo>
                  <a:pt x="503" y="588"/>
                </a:lnTo>
                <a:lnTo>
                  <a:pt x="503" y="588"/>
                </a:lnTo>
                <a:lnTo>
                  <a:pt x="511" y="595"/>
                </a:lnTo>
                <a:lnTo>
                  <a:pt x="520" y="599"/>
                </a:lnTo>
                <a:lnTo>
                  <a:pt x="528" y="601"/>
                </a:lnTo>
                <a:lnTo>
                  <a:pt x="538" y="600"/>
                </a:lnTo>
                <a:lnTo>
                  <a:pt x="547" y="598"/>
                </a:lnTo>
                <a:lnTo>
                  <a:pt x="557" y="594"/>
                </a:lnTo>
                <a:lnTo>
                  <a:pt x="565" y="588"/>
                </a:lnTo>
                <a:lnTo>
                  <a:pt x="574" y="581"/>
                </a:lnTo>
                <a:lnTo>
                  <a:pt x="580" y="574"/>
                </a:lnTo>
                <a:lnTo>
                  <a:pt x="580" y="574"/>
                </a:lnTo>
                <a:lnTo>
                  <a:pt x="587" y="565"/>
                </a:lnTo>
                <a:lnTo>
                  <a:pt x="593" y="557"/>
                </a:lnTo>
                <a:lnTo>
                  <a:pt x="597" y="548"/>
                </a:lnTo>
                <a:lnTo>
                  <a:pt x="600" y="538"/>
                </a:lnTo>
                <a:lnTo>
                  <a:pt x="600" y="529"/>
                </a:lnTo>
                <a:lnTo>
                  <a:pt x="598" y="520"/>
                </a:lnTo>
                <a:lnTo>
                  <a:pt x="594" y="511"/>
                </a:lnTo>
                <a:lnTo>
                  <a:pt x="587" y="502"/>
                </a:lnTo>
                <a:lnTo>
                  <a:pt x="587" y="502"/>
                </a:lnTo>
                <a:close/>
                <a:moveTo>
                  <a:pt x="193" y="332"/>
                </a:moveTo>
                <a:lnTo>
                  <a:pt x="193" y="332"/>
                </a:lnTo>
                <a:lnTo>
                  <a:pt x="180" y="332"/>
                </a:lnTo>
                <a:lnTo>
                  <a:pt x="166" y="330"/>
                </a:lnTo>
                <a:lnTo>
                  <a:pt x="154" y="327"/>
                </a:lnTo>
                <a:lnTo>
                  <a:pt x="141" y="322"/>
                </a:lnTo>
                <a:lnTo>
                  <a:pt x="129" y="317"/>
                </a:lnTo>
                <a:lnTo>
                  <a:pt x="116" y="310"/>
                </a:lnTo>
                <a:lnTo>
                  <a:pt x="105" y="301"/>
                </a:lnTo>
                <a:lnTo>
                  <a:pt x="95" y="291"/>
                </a:lnTo>
                <a:lnTo>
                  <a:pt x="95" y="291"/>
                </a:lnTo>
                <a:lnTo>
                  <a:pt x="86" y="281"/>
                </a:lnTo>
                <a:lnTo>
                  <a:pt x="78" y="270"/>
                </a:lnTo>
                <a:lnTo>
                  <a:pt x="71" y="258"/>
                </a:lnTo>
                <a:lnTo>
                  <a:pt x="64" y="245"/>
                </a:lnTo>
                <a:lnTo>
                  <a:pt x="60" y="233"/>
                </a:lnTo>
                <a:lnTo>
                  <a:pt x="57" y="220"/>
                </a:lnTo>
                <a:lnTo>
                  <a:pt x="55" y="207"/>
                </a:lnTo>
                <a:lnTo>
                  <a:pt x="54" y="193"/>
                </a:lnTo>
                <a:lnTo>
                  <a:pt x="54" y="193"/>
                </a:lnTo>
                <a:lnTo>
                  <a:pt x="55" y="180"/>
                </a:lnTo>
                <a:lnTo>
                  <a:pt x="57" y="167"/>
                </a:lnTo>
                <a:lnTo>
                  <a:pt x="60" y="154"/>
                </a:lnTo>
                <a:lnTo>
                  <a:pt x="64" y="141"/>
                </a:lnTo>
                <a:lnTo>
                  <a:pt x="71" y="129"/>
                </a:lnTo>
                <a:lnTo>
                  <a:pt x="78" y="117"/>
                </a:lnTo>
                <a:lnTo>
                  <a:pt x="86" y="106"/>
                </a:lnTo>
                <a:lnTo>
                  <a:pt x="95" y="96"/>
                </a:lnTo>
                <a:lnTo>
                  <a:pt x="95" y="96"/>
                </a:lnTo>
                <a:lnTo>
                  <a:pt x="105" y="85"/>
                </a:lnTo>
                <a:lnTo>
                  <a:pt x="116" y="77"/>
                </a:lnTo>
                <a:lnTo>
                  <a:pt x="129" y="71"/>
                </a:lnTo>
                <a:lnTo>
                  <a:pt x="141" y="65"/>
                </a:lnTo>
                <a:lnTo>
                  <a:pt x="154" y="61"/>
                </a:lnTo>
                <a:lnTo>
                  <a:pt x="166" y="57"/>
                </a:lnTo>
                <a:lnTo>
                  <a:pt x="180" y="56"/>
                </a:lnTo>
                <a:lnTo>
                  <a:pt x="193" y="55"/>
                </a:lnTo>
                <a:lnTo>
                  <a:pt x="193" y="55"/>
                </a:lnTo>
                <a:lnTo>
                  <a:pt x="206" y="56"/>
                </a:lnTo>
                <a:lnTo>
                  <a:pt x="219" y="57"/>
                </a:lnTo>
                <a:lnTo>
                  <a:pt x="233" y="61"/>
                </a:lnTo>
                <a:lnTo>
                  <a:pt x="246" y="65"/>
                </a:lnTo>
                <a:lnTo>
                  <a:pt x="258" y="71"/>
                </a:lnTo>
                <a:lnTo>
                  <a:pt x="269" y="77"/>
                </a:lnTo>
                <a:lnTo>
                  <a:pt x="280" y="85"/>
                </a:lnTo>
                <a:lnTo>
                  <a:pt x="292" y="96"/>
                </a:lnTo>
                <a:lnTo>
                  <a:pt x="292" y="96"/>
                </a:lnTo>
                <a:lnTo>
                  <a:pt x="301" y="106"/>
                </a:lnTo>
                <a:lnTo>
                  <a:pt x="309" y="117"/>
                </a:lnTo>
                <a:lnTo>
                  <a:pt x="316" y="129"/>
                </a:lnTo>
                <a:lnTo>
                  <a:pt x="321" y="141"/>
                </a:lnTo>
                <a:lnTo>
                  <a:pt x="326" y="154"/>
                </a:lnTo>
                <a:lnTo>
                  <a:pt x="329" y="167"/>
                </a:lnTo>
                <a:lnTo>
                  <a:pt x="331" y="180"/>
                </a:lnTo>
                <a:lnTo>
                  <a:pt x="331" y="193"/>
                </a:lnTo>
                <a:lnTo>
                  <a:pt x="331" y="193"/>
                </a:lnTo>
                <a:lnTo>
                  <a:pt x="331" y="207"/>
                </a:lnTo>
                <a:lnTo>
                  <a:pt x="329" y="220"/>
                </a:lnTo>
                <a:lnTo>
                  <a:pt x="326" y="233"/>
                </a:lnTo>
                <a:lnTo>
                  <a:pt x="321" y="245"/>
                </a:lnTo>
                <a:lnTo>
                  <a:pt x="316" y="258"/>
                </a:lnTo>
                <a:lnTo>
                  <a:pt x="309" y="270"/>
                </a:lnTo>
                <a:lnTo>
                  <a:pt x="301" y="281"/>
                </a:lnTo>
                <a:lnTo>
                  <a:pt x="292" y="291"/>
                </a:lnTo>
                <a:lnTo>
                  <a:pt x="292" y="291"/>
                </a:lnTo>
                <a:lnTo>
                  <a:pt x="280" y="301"/>
                </a:lnTo>
                <a:lnTo>
                  <a:pt x="269" y="310"/>
                </a:lnTo>
                <a:lnTo>
                  <a:pt x="258" y="317"/>
                </a:lnTo>
                <a:lnTo>
                  <a:pt x="245" y="322"/>
                </a:lnTo>
                <a:lnTo>
                  <a:pt x="233" y="327"/>
                </a:lnTo>
                <a:lnTo>
                  <a:pt x="219" y="330"/>
                </a:lnTo>
                <a:lnTo>
                  <a:pt x="206" y="332"/>
                </a:lnTo>
                <a:lnTo>
                  <a:pt x="193" y="332"/>
                </a:lnTo>
                <a:lnTo>
                  <a:pt x="193" y="332"/>
                </a:lnTo>
                <a:close/>
              </a:path>
            </a:pathLst>
          </a:custGeom>
          <a:solidFill>
            <a:sysClr val="window" lastClr="FFFFFF">
              <a:lumMod val="50000"/>
            </a:sysClr>
          </a:solidFill>
          <a:ln>
            <a:noFill/>
          </a:ln>
        </p:spPr>
        <p:txBody>
          <a:bodyPr vert="horz" wrap="square" lIns="91440" tIns="45720" rIns="91440" bIns="45720" numCol="1" anchor="t" anchorCtr="0" compatLnSpc="1">
            <a:prstTxWarp prst="textNoShape">
              <a:avLst/>
            </a:prstTxWarp>
          </a:bodyPr>
          <a:lstStyle/>
          <a:p>
            <a:pPr>
              <a:defRPr/>
            </a:pPr>
            <a:endParaRPr lang="en-US" b="1" kern="0" dirty="0">
              <a:solidFill>
                <a:srgbClr val="000000"/>
              </a:solidFill>
              <a:latin typeface="EYInterstate Light" panose="02000506000000020004" pitchFamily="2" charset="0"/>
              <a:ea typeface="ＭＳ Ｐゴシック" charset="0"/>
            </a:endParaRPr>
          </a:p>
        </p:txBody>
      </p:sp>
      <p:sp>
        <p:nvSpPr>
          <p:cNvPr id="57" name="AutoShape 15"/>
          <p:cNvSpPr>
            <a:spLocks noChangeAspect="1" noChangeArrowheads="1"/>
          </p:cNvSpPr>
          <p:nvPr/>
        </p:nvSpPr>
        <p:spPr bwMode="gray">
          <a:xfrm>
            <a:off x="7027688" y="3195691"/>
            <a:ext cx="1983213" cy="1507181"/>
          </a:xfrm>
          <a:prstGeom prst="hexagon">
            <a:avLst>
              <a:gd name="adj" fmla="val 31518"/>
              <a:gd name="vf" fmla="val 115470"/>
            </a:avLst>
          </a:prstGeom>
          <a:solidFill>
            <a:srgbClr val="808080"/>
          </a:solidFill>
          <a:ln w="28575" algn="ctr">
            <a:solidFill>
              <a:srgbClr val="FFFFFF"/>
            </a:solidFill>
            <a:miter lim="800000"/>
            <a:headEnd/>
            <a:tailEnd/>
          </a:ln>
          <a:effectLst/>
        </p:spPr>
        <p:txBody>
          <a:bodyPr lIns="90000" tIns="46800" rIns="90000" bIns="46800" anchor="ctr"/>
          <a:lstStyle/>
          <a:p>
            <a:pPr algn="ctr"/>
            <a:r>
              <a:rPr lang="fr-CA" sz="1050" b="1" dirty="0" smtClean="0">
                <a:solidFill>
                  <a:schemeClr val="tx2"/>
                </a:solidFill>
              </a:rPr>
              <a:t>Tirer parti de l’automatisation pour l’intégration et la transformation des données</a:t>
            </a:r>
            <a:endParaRPr lang="en-CA" sz="1050" b="1" dirty="0">
              <a:solidFill>
                <a:schemeClr val="tx2"/>
              </a:solidFill>
            </a:endParaRPr>
          </a:p>
        </p:txBody>
      </p:sp>
      <p:sp>
        <p:nvSpPr>
          <p:cNvPr id="58" name="AutoShape 15"/>
          <p:cNvSpPr>
            <a:spLocks noChangeAspect="1" noChangeArrowheads="1"/>
          </p:cNvSpPr>
          <p:nvPr/>
        </p:nvSpPr>
        <p:spPr bwMode="gray">
          <a:xfrm>
            <a:off x="6140310" y="5058137"/>
            <a:ext cx="1983213" cy="1507181"/>
          </a:xfrm>
          <a:prstGeom prst="hexagon">
            <a:avLst>
              <a:gd name="adj" fmla="val 31518"/>
              <a:gd name="vf" fmla="val 115470"/>
            </a:avLst>
          </a:prstGeom>
          <a:solidFill>
            <a:srgbClr val="999999"/>
          </a:solidFill>
          <a:ln w="28575" algn="ctr">
            <a:solidFill>
              <a:srgbClr val="FFFFFF"/>
            </a:solidFill>
            <a:miter lim="800000"/>
            <a:headEnd/>
            <a:tailEnd/>
          </a:ln>
          <a:effectLst/>
        </p:spPr>
        <p:txBody>
          <a:bodyPr lIns="90000" tIns="46800" rIns="90000" bIns="46800" anchor="ctr"/>
          <a:lstStyle/>
          <a:p>
            <a:pPr algn="ctr"/>
            <a:r>
              <a:rPr lang="fr-CA" sz="1050" b="1" dirty="0">
                <a:solidFill>
                  <a:schemeClr val="tx2"/>
                </a:solidFill>
              </a:rPr>
              <a:t>Être </a:t>
            </a:r>
            <a:r>
              <a:rPr lang="fr-CA" sz="1050" b="1" dirty="0" smtClean="0">
                <a:solidFill>
                  <a:schemeClr val="tx2"/>
                </a:solidFill>
              </a:rPr>
              <a:t>sécuritaire de par la conception</a:t>
            </a:r>
            <a:endParaRPr lang="en-CA" sz="1050" b="1" dirty="0">
              <a:solidFill>
                <a:schemeClr val="tx2"/>
              </a:solidFill>
            </a:endParaRPr>
          </a:p>
        </p:txBody>
      </p:sp>
      <p:sp>
        <p:nvSpPr>
          <p:cNvPr id="59" name="AutoShape 15"/>
          <p:cNvSpPr>
            <a:spLocks noChangeAspect="1" noChangeArrowheads="1"/>
          </p:cNvSpPr>
          <p:nvPr/>
        </p:nvSpPr>
        <p:spPr bwMode="gray">
          <a:xfrm>
            <a:off x="3373587" y="5054031"/>
            <a:ext cx="1983213" cy="1507181"/>
          </a:xfrm>
          <a:prstGeom prst="hexagon">
            <a:avLst>
              <a:gd name="adj" fmla="val 31518"/>
              <a:gd name="vf" fmla="val 115470"/>
            </a:avLst>
          </a:prstGeom>
          <a:solidFill>
            <a:srgbClr val="DCDCDC"/>
          </a:solidFill>
          <a:ln w="28575" algn="ctr">
            <a:solidFill>
              <a:srgbClr val="FFFFFF"/>
            </a:solidFill>
            <a:miter lim="800000"/>
            <a:headEnd/>
            <a:tailEnd/>
          </a:ln>
          <a:effectLst/>
        </p:spPr>
        <p:txBody>
          <a:bodyPr lIns="90000" tIns="46800" rIns="90000" bIns="46800" anchor="ctr"/>
          <a:lstStyle/>
          <a:p>
            <a:pPr algn="ctr"/>
            <a:r>
              <a:rPr lang="fr-CA" sz="1050" b="1" dirty="0"/>
              <a:t>Permettre aux gestionnaires </a:t>
            </a:r>
            <a:r>
              <a:rPr lang="fr-CA" sz="1050" b="1" dirty="0" smtClean="0"/>
              <a:t>d’effectuer </a:t>
            </a:r>
            <a:r>
              <a:rPr lang="fr-CA" sz="1050" b="1" dirty="0"/>
              <a:t>des changements aux positions et </a:t>
            </a:r>
            <a:r>
              <a:rPr lang="fr-CA" sz="1050" b="1" dirty="0" smtClean="0"/>
              <a:t>dans </a:t>
            </a:r>
            <a:r>
              <a:rPr lang="fr-CA" sz="1050" b="1" dirty="0"/>
              <a:t>la gestion des </a:t>
            </a:r>
            <a:r>
              <a:rPr lang="fr-CA" sz="1050" b="1" dirty="0" smtClean="0"/>
              <a:t>tâches n’importe où et n’importe quand</a:t>
            </a:r>
            <a:endParaRPr lang="en-CA" sz="1050" b="1" dirty="0"/>
          </a:p>
        </p:txBody>
      </p:sp>
      <p:sp>
        <p:nvSpPr>
          <p:cNvPr id="60" name="AutoShape 15"/>
          <p:cNvSpPr>
            <a:spLocks noChangeAspect="1" noChangeArrowheads="1"/>
          </p:cNvSpPr>
          <p:nvPr/>
        </p:nvSpPr>
        <p:spPr bwMode="gray">
          <a:xfrm>
            <a:off x="2381980" y="3195690"/>
            <a:ext cx="1983213" cy="1507181"/>
          </a:xfrm>
          <a:prstGeom prst="hexagon">
            <a:avLst>
              <a:gd name="adj" fmla="val 31518"/>
              <a:gd name="vf" fmla="val 115470"/>
            </a:avLst>
          </a:prstGeom>
          <a:solidFill>
            <a:srgbClr val="808080"/>
          </a:solidFill>
          <a:ln w="28575" algn="ctr">
            <a:solidFill>
              <a:srgbClr val="FFFFFF"/>
            </a:solidFill>
            <a:miter lim="800000"/>
            <a:headEnd/>
            <a:tailEnd/>
          </a:ln>
          <a:effectLst/>
        </p:spPr>
        <p:txBody>
          <a:bodyPr lIns="90000" tIns="46800" rIns="90000" bIns="46800" anchor="ctr"/>
          <a:lstStyle/>
          <a:p>
            <a:pPr algn="ctr"/>
            <a:r>
              <a:rPr lang="fr-CA" sz="1050" b="1" dirty="0" smtClean="0">
                <a:solidFill>
                  <a:schemeClr val="tx2"/>
                </a:solidFill>
              </a:rPr>
              <a:t>Tirer parti des données et des analyses prédictives pour prendre des décisions fondées sur des données</a:t>
            </a:r>
            <a:endParaRPr lang="en-CA" sz="1050" b="1" dirty="0">
              <a:solidFill>
                <a:schemeClr val="tx2"/>
              </a:solidFill>
            </a:endParaRPr>
          </a:p>
        </p:txBody>
      </p:sp>
      <p:sp>
        <p:nvSpPr>
          <p:cNvPr id="61" name="AutoShape 15"/>
          <p:cNvSpPr>
            <a:spLocks noChangeAspect="1" noChangeArrowheads="1"/>
          </p:cNvSpPr>
          <p:nvPr/>
        </p:nvSpPr>
        <p:spPr bwMode="gray">
          <a:xfrm>
            <a:off x="3373587" y="1183884"/>
            <a:ext cx="1983213" cy="1507181"/>
          </a:xfrm>
          <a:prstGeom prst="hexagon">
            <a:avLst>
              <a:gd name="adj" fmla="val 31518"/>
              <a:gd name="vf" fmla="val 115470"/>
            </a:avLst>
          </a:prstGeom>
          <a:solidFill>
            <a:srgbClr val="999999"/>
          </a:solidFill>
          <a:ln w="28575" algn="ctr">
            <a:solidFill>
              <a:srgbClr val="FFFFFF"/>
            </a:solidFill>
            <a:miter lim="800000"/>
            <a:headEnd/>
            <a:tailEnd/>
          </a:ln>
          <a:effectLst/>
        </p:spPr>
        <p:txBody>
          <a:bodyPr lIns="90000" tIns="46800" rIns="90000" bIns="46800" anchor="ctr"/>
          <a:lstStyle/>
          <a:p>
            <a:pPr algn="ctr"/>
            <a:r>
              <a:rPr lang="fr-CA" sz="1050" b="1" dirty="0" smtClean="0">
                <a:solidFill>
                  <a:schemeClr val="tx2"/>
                </a:solidFill>
              </a:rPr>
              <a:t>Mise sur pied </a:t>
            </a:r>
            <a:r>
              <a:rPr lang="fr-CA" sz="1050" b="1" dirty="0">
                <a:solidFill>
                  <a:schemeClr val="tx2"/>
                </a:solidFill>
              </a:rPr>
              <a:t>d’un </a:t>
            </a:r>
            <a:r>
              <a:rPr lang="fr-CA" sz="1050" b="1" dirty="0" smtClean="0">
                <a:solidFill>
                  <a:schemeClr val="tx2"/>
                </a:solidFill>
              </a:rPr>
              <a:t>système </a:t>
            </a:r>
            <a:r>
              <a:rPr lang="fr-CA" sz="1050" b="1" dirty="0">
                <a:solidFill>
                  <a:schemeClr val="tx2"/>
                </a:solidFill>
              </a:rPr>
              <a:t>de </a:t>
            </a:r>
            <a:r>
              <a:rPr lang="fr-CA" sz="1050" b="1" dirty="0" smtClean="0">
                <a:solidFill>
                  <a:schemeClr val="tx2"/>
                </a:solidFill>
              </a:rPr>
              <a:t>dossiers </a:t>
            </a:r>
            <a:r>
              <a:rPr lang="fr-CA" sz="1050" b="1" dirty="0">
                <a:solidFill>
                  <a:schemeClr val="tx2"/>
                </a:solidFill>
              </a:rPr>
              <a:t>principal</a:t>
            </a:r>
            <a:endParaRPr lang="en-CA" sz="1050" b="1" dirty="0">
              <a:solidFill>
                <a:schemeClr val="tx2"/>
              </a:solidFill>
            </a:endParaRPr>
          </a:p>
        </p:txBody>
      </p:sp>
    </p:spTree>
    <p:extLst>
      <p:ext uri="{BB962C8B-B14F-4D97-AF65-F5344CB8AC3E}">
        <p14:creationId xmlns:p14="http://schemas.microsoft.com/office/powerpoint/2010/main" val="1539087874"/>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custDataLst>
              <p:tags r:id="rId1"/>
            </p:custDataLst>
          </p:nvPr>
        </p:nvSpPr>
        <p:spPr>
          <a:xfrm>
            <a:off x="342894" y="4183558"/>
            <a:ext cx="11531600" cy="2307441"/>
          </a:xfrm>
          <a:prstGeom prst="rect">
            <a:avLst/>
          </a:prstGeom>
          <a:solidFill>
            <a:srgbClr val="F0F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77" name="Pentagon 76"/>
          <p:cNvSpPr/>
          <p:nvPr>
            <p:custDataLst>
              <p:tags r:id="rId2"/>
            </p:custDataLst>
          </p:nvPr>
        </p:nvSpPr>
        <p:spPr>
          <a:xfrm>
            <a:off x="9172118" y="4836675"/>
            <a:ext cx="2509161"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latin typeface="Arial"/>
            </a:endParaRPr>
          </a:p>
        </p:txBody>
      </p:sp>
      <p:sp>
        <p:nvSpPr>
          <p:cNvPr id="62" name="Rectangle 61"/>
          <p:cNvSpPr/>
          <p:nvPr>
            <p:custDataLst>
              <p:tags r:id="rId3"/>
            </p:custDataLst>
          </p:nvPr>
        </p:nvSpPr>
        <p:spPr>
          <a:xfrm>
            <a:off x="327166" y="1616748"/>
            <a:ext cx="11531600" cy="2345423"/>
          </a:xfrm>
          <a:prstGeom prst="rect">
            <a:avLst/>
          </a:prstGeom>
          <a:solidFill>
            <a:srgbClr val="F0F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104" name="Right Triangle 103"/>
          <p:cNvSpPr/>
          <p:nvPr>
            <p:custDataLst>
              <p:tags r:id="rId4"/>
            </p:custDataLst>
          </p:nvPr>
        </p:nvSpPr>
        <p:spPr>
          <a:xfrm rot="10800000">
            <a:off x="3174" y="1783"/>
            <a:ext cx="12211040" cy="1017451"/>
          </a:xfrm>
          <a:prstGeom prst="rtTriangle">
            <a:avLst/>
          </a:prstGeom>
          <a:solidFill>
            <a:srgbClr val="9696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199" dirty="0">
              <a:solidFill>
                <a:srgbClr val="000000"/>
              </a:solidFill>
            </a:endParaRPr>
          </a:p>
        </p:txBody>
      </p:sp>
      <p:grpSp>
        <p:nvGrpSpPr>
          <p:cNvPr id="16" name="Group 15"/>
          <p:cNvGrpSpPr/>
          <p:nvPr>
            <p:custDataLst>
              <p:tags r:id="rId5"/>
            </p:custDataLst>
          </p:nvPr>
        </p:nvGrpSpPr>
        <p:grpSpPr>
          <a:xfrm>
            <a:off x="10999548" y="161573"/>
            <a:ext cx="545770" cy="612006"/>
            <a:chOff x="2754722" y="3916375"/>
            <a:chExt cx="6115741" cy="6858000"/>
          </a:xfrm>
        </p:grpSpPr>
        <p:pic>
          <p:nvPicPr>
            <p:cNvPr id="23" name="Picture 22"/>
            <p:cNvPicPr>
              <a:picLocks noChangeAspect="1"/>
            </p:cNvPicPr>
            <p:nvPr/>
          </p:nvPicPr>
          <p:blipFill>
            <a:blip r:embed="rId42" cstate="email">
              <a:extLst>
                <a:ext uri="{28A0092B-C50C-407E-A947-70E740481C1C}">
                  <a14:useLocalDpi xmlns:a14="http://schemas.microsoft.com/office/drawing/2010/main"/>
                </a:ext>
              </a:extLst>
            </a:blip>
            <a:srcRect/>
            <a:stretch>
              <a:fillRect/>
            </a:stretch>
          </p:blipFill>
          <p:spPr>
            <a:xfrm>
              <a:off x="3541635" y="5003143"/>
              <a:ext cx="4541914" cy="4657748"/>
            </a:xfrm>
            <a:custGeom>
              <a:avLst/>
              <a:gdLst>
                <a:gd name="connsiteX0" fmla="*/ 0 w 4541914"/>
                <a:gd name="connsiteY0" fmla="*/ 0 h 4657748"/>
                <a:gd name="connsiteX1" fmla="*/ 4541914 w 4541914"/>
                <a:gd name="connsiteY1" fmla="*/ 0 h 4657748"/>
                <a:gd name="connsiteX2" fmla="*/ 4541914 w 4541914"/>
                <a:gd name="connsiteY2" fmla="*/ 4657748 h 4657748"/>
                <a:gd name="connsiteX3" fmla="*/ 4173919 w 4541914"/>
                <a:gd name="connsiteY3" fmla="*/ 4657748 h 4657748"/>
                <a:gd name="connsiteX4" fmla="*/ 4238022 w 4541914"/>
                <a:gd name="connsiteY4" fmla="*/ 4255645 h 4657748"/>
                <a:gd name="connsiteX5" fmla="*/ 2583394 w 4541914"/>
                <a:gd name="connsiteY5" fmla="*/ 4066960 h 4657748"/>
                <a:gd name="connsiteX6" fmla="*/ 2089908 w 4541914"/>
                <a:gd name="connsiteY6" fmla="*/ 4066960 h 4657748"/>
                <a:gd name="connsiteX7" fmla="*/ 812651 w 4541914"/>
                <a:gd name="connsiteY7" fmla="*/ 4212103 h 4657748"/>
                <a:gd name="connsiteX8" fmla="*/ 449794 w 4541914"/>
                <a:gd name="connsiteY8" fmla="*/ 4212103 h 4657748"/>
                <a:gd name="connsiteX9" fmla="*/ 333679 w 4541914"/>
                <a:gd name="connsiteY9" fmla="*/ 4168560 h 4657748"/>
                <a:gd name="connsiteX10" fmla="*/ 534372 w 4541914"/>
                <a:gd name="connsiteY10" fmla="*/ 4657748 h 4657748"/>
                <a:gd name="connsiteX11" fmla="*/ 0 w 4541914"/>
                <a:gd name="connsiteY11" fmla="*/ 4657748 h 465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41914" h="4657748">
                  <a:moveTo>
                    <a:pt x="0" y="0"/>
                  </a:moveTo>
                  <a:lnTo>
                    <a:pt x="4541914" y="0"/>
                  </a:lnTo>
                  <a:lnTo>
                    <a:pt x="4541914" y="4657748"/>
                  </a:lnTo>
                  <a:lnTo>
                    <a:pt x="4173919" y="4657748"/>
                  </a:lnTo>
                  <a:lnTo>
                    <a:pt x="4238022" y="4255645"/>
                  </a:lnTo>
                  <a:lnTo>
                    <a:pt x="2583394" y="4066960"/>
                  </a:lnTo>
                  <a:lnTo>
                    <a:pt x="2089908" y="4066960"/>
                  </a:lnTo>
                  <a:lnTo>
                    <a:pt x="812651" y="4212103"/>
                  </a:lnTo>
                  <a:lnTo>
                    <a:pt x="449794" y="4212103"/>
                  </a:lnTo>
                  <a:lnTo>
                    <a:pt x="333679" y="4168560"/>
                  </a:lnTo>
                  <a:lnTo>
                    <a:pt x="534372" y="4657748"/>
                  </a:lnTo>
                  <a:lnTo>
                    <a:pt x="0" y="4657748"/>
                  </a:lnTo>
                  <a:close/>
                </a:path>
              </a:pathLst>
            </a:custGeom>
          </p:spPr>
        </p:pic>
        <p:pic>
          <p:nvPicPr>
            <p:cNvPr id="24" name="Picture 23"/>
            <p:cNvPicPr>
              <a:picLocks noChangeAspect="1"/>
            </p:cNvPicPr>
            <p:nvPr/>
          </p:nvPicPr>
          <p:blipFill>
            <a:blip r:embed="rId43" cstate="email">
              <a:extLst>
                <a:ext uri="{28A0092B-C50C-407E-A947-70E740481C1C}">
                  <a14:useLocalDpi xmlns:a14="http://schemas.microsoft.com/office/drawing/2010/main"/>
                </a:ext>
              </a:extLst>
            </a:blip>
            <a:stretch>
              <a:fillRect/>
            </a:stretch>
          </p:blipFill>
          <p:spPr>
            <a:xfrm>
              <a:off x="2754722" y="3916375"/>
              <a:ext cx="6115741" cy="6858000"/>
            </a:xfrm>
            <a:prstGeom prst="rect">
              <a:avLst/>
            </a:prstGeom>
          </p:spPr>
        </p:pic>
      </p:grpSp>
      <p:sp>
        <p:nvSpPr>
          <p:cNvPr id="11" name="TextBox 10"/>
          <p:cNvSpPr txBox="1"/>
          <p:nvPr>
            <p:custDataLst>
              <p:tags r:id="rId6"/>
            </p:custDataLst>
          </p:nvPr>
        </p:nvSpPr>
        <p:spPr>
          <a:xfrm>
            <a:off x="617421" y="660997"/>
            <a:ext cx="6976400" cy="799963"/>
          </a:xfrm>
          <a:prstGeom prst="rect">
            <a:avLst/>
          </a:prstGeom>
          <a:noFill/>
        </p:spPr>
        <p:txBody>
          <a:bodyPr wrap="square" lIns="0" tIns="0" rIns="0" bIns="0" rtlCol="0" anchor="t" anchorCtr="0">
            <a:spAutoFit/>
          </a:bodyPr>
          <a:lstStyle/>
          <a:p>
            <a:r>
              <a:rPr lang="fr-CA" sz="2599" dirty="0">
                <a:solidFill>
                  <a:srgbClr val="4B4B4B"/>
                </a:solidFill>
                <a:latin typeface="EYInterstate Light" panose="02000506000000020004" pitchFamily="2" charset="0"/>
              </a:rPr>
              <a:t>Schéma de processus : gestion de données des employés</a:t>
            </a:r>
          </a:p>
        </p:txBody>
      </p:sp>
      <p:cxnSp>
        <p:nvCxnSpPr>
          <p:cNvPr id="12" name="Straight Connector 11"/>
          <p:cNvCxnSpPr/>
          <p:nvPr>
            <p:custDataLst>
              <p:tags r:id="rId7"/>
            </p:custDataLst>
          </p:nvPr>
        </p:nvCxnSpPr>
        <p:spPr>
          <a:xfrm>
            <a:off x="617421" y="1460960"/>
            <a:ext cx="537472" cy="0"/>
          </a:xfrm>
          <a:prstGeom prst="line">
            <a:avLst/>
          </a:prstGeom>
          <a:ln w="19050">
            <a:solidFill>
              <a:srgbClr val="969696"/>
            </a:solidFill>
            <a:tailEnd type="none"/>
          </a:ln>
        </p:spPr>
        <p:style>
          <a:lnRef idx="1">
            <a:schemeClr val="accent1"/>
          </a:lnRef>
          <a:fillRef idx="0">
            <a:schemeClr val="accent1"/>
          </a:fillRef>
          <a:effectRef idx="0">
            <a:schemeClr val="accent1"/>
          </a:effectRef>
          <a:fontRef idx="minor">
            <a:schemeClr val="tx1"/>
          </a:fontRef>
        </p:style>
      </p:cxnSp>
      <p:sp>
        <p:nvSpPr>
          <p:cNvPr id="34" name="Pentagon 33"/>
          <p:cNvSpPr/>
          <p:nvPr>
            <p:custDataLst>
              <p:tags r:id="rId8"/>
            </p:custDataLst>
          </p:nvPr>
        </p:nvSpPr>
        <p:spPr>
          <a:xfrm>
            <a:off x="8818964" y="2299699"/>
            <a:ext cx="2509161"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latin typeface="Arial"/>
            </a:endParaRPr>
          </a:p>
        </p:txBody>
      </p:sp>
      <p:sp>
        <p:nvSpPr>
          <p:cNvPr id="35" name="Pentagon 34"/>
          <p:cNvSpPr/>
          <p:nvPr>
            <p:custDataLst>
              <p:tags r:id="rId9"/>
            </p:custDataLst>
          </p:nvPr>
        </p:nvSpPr>
        <p:spPr>
          <a:xfrm>
            <a:off x="7380492" y="2299699"/>
            <a:ext cx="2535280"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latin typeface="Arial"/>
            </a:endParaRPr>
          </a:p>
        </p:txBody>
      </p:sp>
      <p:sp>
        <p:nvSpPr>
          <p:cNvPr id="36" name="Pentagon 35"/>
          <p:cNvSpPr/>
          <p:nvPr>
            <p:custDataLst>
              <p:tags r:id="rId10"/>
            </p:custDataLst>
          </p:nvPr>
        </p:nvSpPr>
        <p:spPr>
          <a:xfrm>
            <a:off x="5898914" y="2311278"/>
            <a:ext cx="2509161"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latin typeface="Arial"/>
            </a:endParaRPr>
          </a:p>
        </p:txBody>
      </p:sp>
      <p:sp>
        <p:nvSpPr>
          <p:cNvPr id="37" name="Pentagon 36"/>
          <p:cNvSpPr/>
          <p:nvPr>
            <p:custDataLst>
              <p:tags r:id="rId11"/>
            </p:custDataLst>
          </p:nvPr>
        </p:nvSpPr>
        <p:spPr>
          <a:xfrm>
            <a:off x="4521433" y="2311278"/>
            <a:ext cx="2418254"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latin typeface="Arial"/>
            </a:endParaRPr>
          </a:p>
        </p:txBody>
      </p:sp>
      <p:sp>
        <p:nvSpPr>
          <p:cNvPr id="38" name="Rectangle 37"/>
          <p:cNvSpPr/>
          <p:nvPr>
            <p:custDataLst>
              <p:tags r:id="rId12"/>
            </p:custDataLst>
          </p:nvPr>
        </p:nvSpPr>
        <p:spPr>
          <a:xfrm>
            <a:off x="525773" y="1605894"/>
            <a:ext cx="3995659" cy="41202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fr-CA" sz="1400" b="1" dirty="0">
                <a:solidFill>
                  <a:schemeClr val="tx1"/>
                </a:solidFill>
                <a:latin typeface="EYInterstate Light" panose="02000506000000020004" pitchFamily="2" charset="0"/>
              </a:rPr>
              <a:t>Dossier de base</a:t>
            </a:r>
          </a:p>
        </p:txBody>
      </p:sp>
      <p:cxnSp>
        <p:nvCxnSpPr>
          <p:cNvPr id="39" name="Straight Connector 38"/>
          <p:cNvCxnSpPr/>
          <p:nvPr>
            <p:custDataLst>
              <p:tags r:id="rId13"/>
            </p:custDataLst>
          </p:nvPr>
        </p:nvCxnSpPr>
        <p:spPr>
          <a:xfrm>
            <a:off x="617421" y="1958343"/>
            <a:ext cx="2128658" cy="0"/>
          </a:xfrm>
          <a:prstGeom prst="line">
            <a:avLst/>
          </a:prstGeom>
          <a:ln w="12700">
            <a:solidFill>
              <a:srgbClr val="E60F2D"/>
            </a:solidFill>
            <a:tailEnd type="none"/>
          </a:ln>
        </p:spPr>
        <p:style>
          <a:lnRef idx="1">
            <a:schemeClr val="accent1"/>
          </a:lnRef>
          <a:fillRef idx="0">
            <a:schemeClr val="accent1"/>
          </a:fillRef>
          <a:effectRef idx="0">
            <a:schemeClr val="accent1"/>
          </a:effectRef>
          <a:fontRef idx="minor">
            <a:schemeClr val="tx1"/>
          </a:fontRef>
        </p:style>
      </p:cxnSp>
      <p:sp>
        <p:nvSpPr>
          <p:cNvPr id="40" name="Pentagon 39"/>
          <p:cNvSpPr/>
          <p:nvPr>
            <p:custDataLst>
              <p:tags r:id="rId14"/>
            </p:custDataLst>
          </p:nvPr>
        </p:nvSpPr>
        <p:spPr>
          <a:xfrm>
            <a:off x="2948948" y="2311278"/>
            <a:ext cx="2509161" cy="1454759"/>
          </a:xfrm>
          <a:prstGeom prst="homePlate">
            <a:avLst/>
          </a:prstGeom>
          <a:solidFill>
            <a:srgbClr val="7FD1D6"/>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latin typeface="Arial"/>
            </a:endParaRPr>
          </a:p>
        </p:txBody>
      </p:sp>
      <p:sp>
        <p:nvSpPr>
          <p:cNvPr id="41" name="Pentagon 40"/>
          <p:cNvSpPr/>
          <p:nvPr>
            <p:custDataLst>
              <p:tags r:id="rId15"/>
            </p:custDataLst>
          </p:nvPr>
        </p:nvSpPr>
        <p:spPr>
          <a:xfrm>
            <a:off x="1828958" y="2299699"/>
            <a:ext cx="2251670" cy="1454759"/>
          </a:xfrm>
          <a:prstGeom prst="homePlate">
            <a:avLst/>
          </a:prstGeom>
          <a:solidFill>
            <a:srgbClr val="7FD1D6"/>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latin typeface="Arial"/>
            </a:endParaRPr>
          </a:p>
        </p:txBody>
      </p:sp>
      <p:sp>
        <p:nvSpPr>
          <p:cNvPr id="42" name="Pentagon 41"/>
          <p:cNvSpPr/>
          <p:nvPr>
            <p:custDataLst>
              <p:tags r:id="rId16"/>
            </p:custDataLst>
          </p:nvPr>
        </p:nvSpPr>
        <p:spPr>
          <a:xfrm>
            <a:off x="826136" y="2311278"/>
            <a:ext cx="1884529" cy="1454759"/>
          </a:xfrm>
          <a:prstGeom prst="homePlate">
            <a:avLst/>
          </a:prstGeom>
          <a:solidFill>
            <a:srgbClr val="C0C0C0"/>
          </a:solidFill>
          <a:ln w="57150" cap="flat" cmpd="sng" algn="ctr">
            <a:solidFill>
              <a:srgbClr val="FFFFFF"/>
            </a:solidFill>
            <a:prstDash val="solid"/>
          </a:ln>
          <a:effectLst/>
        </p:spPr>
        <p:txBody>
          <a:bodyPr rtlCol="0" anchor="t" anchorCtr="0"/>
          <a:lstStyle/>
          <a:p>
            <a:pPr lvl="0" algn="ctr">
              <a:defRPr/>
            </a:pPr>
            <a:endParaRPr lang="en-CA" sz="1200" kern="0" dirty="0">
              <a:solidFill>
                <a:srgbClr val="000000"/>
              </a:solidFill>
            </a:endParaRPr>
          </a:p>
        </p:txBody>
      </p:sp>
      <p:sp>
        <p:nvSpPr>
          <p:cNvPr id="43" name="TextBox 42"/>
          <p:cNvSpPr txBox="1"/>
          <p:nvPr>
            <p:custDataLst>
              <p:tags r:id="rId17"/>
            </p:custDataLst>
          </p:nvPr>
        </p:nvSpPr>
        <p:spPr>
          <a:xfrm>
            <a:off x="1064418" y="2856765"/>
            <a:ext cx="1291258" cy="469872"/>
          </a:xfrm>
          <a:prstGeom prst="rect">
            <a:avLst/>
          </a:prstGeom>
          <a:noFill/>
        </p:spPr>
        <p:txBody>
          <a:bodyPr wrap="square" lIns="0" tIns="36576" rIns="0" bIns="0" rtlCol="0" anchor="ctr">
            <a:spAutoFit/>
          </a:bodyPr>
          <a:lstStyle/>
          <a:p>
            <a:pPr algn="ctr">
              <a:lnSpc>
                <a:spcPct val="85000"/>
              </a:lnSpc>
              <a:spcAft>
                <a:spcPts val="600"/>
              </a:spcAft>
              <a:buClr>
                <a:schemeClr val="accent2"/>
              </a:buClr>
              <a:buSzPct val="70000"/>
            </a:pPr>
            <a:r>
              <a:rPr lang="fr-CA" sz="1100" b="1" dirty="0">
                <a:solidFill>
                  <a:schemeClr val="bg1">
                    <a:lumMod val="50000"/>
                  </a:schemeClr>
                </a:solidFill>
                <a:latin typeface="EYInterstate Light" panose="02000506000000020004" pitchFamily="2" charset="0"/>
              </a:rPr>
              <a:t>Commencer une demande de changement d’emploi</a:t>
            </a:r>
          </a:p>
        </p:txBody>
      </p:sp>
      <p:sp>
        <p:nvSpPr>
          <p:cNvPr id="44" name="TextBox 43"/>
          <p:cNvSpPr txBox="1"/>
          <p:nvPr>
            <p:custDataLst>
              <p:tags r:id="rId18"/>
            </p:custDataLst>
          </p:nvPr>
        </p:nvSpPr>
        <p:spPr>
          <a:xfrm>
            <a:off x="2840658" y="2612288"/>
            <a:ext cx="915031" cy="901529"/>
          </a:xfrm>
          <a:prstGeom prst="rect">
            <a:avLst/>
          </a:prstGeom>
          <a:noFill/>
        </p:spPr>
        <p:txBody>
          <a:bodyPr wrap="square" lIns="0" tIns="36576" rIns="0" bIns="0" rtlCol="0" anchor="ctr">
            <a:spAutoFit/>
          </a:bodyPr>
          <a:lstStyle/>
          <a:p>
            <a:pPr algn="ctr">
              <a:lnSpc>
                <a:spcPct val="85000"/>
              </a:lnSpc>
              <a:spcAft>
                <a:spcPts val="600"/>
              </a:spcAft>
              <a:buClr>
                <a:schemeClr val="accent2"/>
              </a:buClr>
              <a:buSzPct val="70000"/>
            </a:pPr>
            <a:r>
              <a:rPr lang="fr-CA" sz="1100" b="1" dirty="0">
                <a:solidFill>
                  <a:schemeClr val="bg1">
                    <a:lumMod val="50000"/>
                  </a:schemeClr>
                </a:solidFill>
                <a:latin typeface="EYInterstate Light" panose="02000506000000020004" pitchFamily="2" charset="0"/>
              </a:rPr>
              <a:t>Traiter les modifications aux renseignements personnels des employés</a:t>
            </a:r>
          </a:p>
        </p:txBody>
      </p:sp>
      <p:sp>
        <p:nvSpPr>
          <p:cNvPr id="45" name="TextBox 44"/>
          <p:cNvSpPr txBox="1"/>
          <p:nvPr>
            <p:custDataLst>
              <p:tags r:id="rId19"/>
            </p:custDataLst>
          </p:nvPr>
        </p:nvSpPr>
        <p:spPr>
          <a:xfrm>
            <a:off x="4149135" y="2869934"/>
            <a:ext cx="1045024" cy="324704"/>
          </a:xfrm>
          <a:prstGeom prst="rect">
            <a:avLst/>
          </a:prstGeom>
          <a:noFill/>
        </p:spPr>
        <p:txBody>
          <a:bodyPr wrap="square" lIns="0" tIns="36576" rIns="0" bIns="0" rtlCol="0" anchor="ctr">
            <a:spAutoFit/>
          </a:bodyPr>
          <a:lstStyle/>
          <a:p>
            <a:pPr algn="ctr">
              <a:lnSpc>
                <a:spcPct val="85000"/>
              </a:lnSpc>
              <a:spcAft>
                <a:spcPts val="600"/>
              </a:spcAft>
              <a:buClr>
                <a:schemeClr val="accent2"/>
              </a:buClr>
              <a:buSzPct val="70000"/>
            </a:pPr>
            <a:r>
              <a:rPr lang="fr-CA" sz="1100" b="1" dirty="0">
                <a:solidFill>
                  <a:schemeClr val="bg1">
                    <a:lumMod val="50000"/>
                  </a:schemeClr>
                </a:solidFill>
                <a:latin typeface="EYInterstate Light" panose="02000506000000020004" pitchFamily="2" charset="0"/>
              </a:rPr>
              <a:t>Gérer les congés</a:t>
            </a:r>
          </a:p>
        </p:txBody>
      </p:sp>
      <p:sp>
        <p:nvSpPr>
          <p:cNvPr id="46" name="TextBox 45"/>
          <p:cNvSpPr txBox="1"/>
          <p:nvPr>
            <p:custDataLst>
              <p:tags r:id="rId20"/>
            </p:custDataLst>
          </p:nvPr>
        </p:nvSpPr>
        <p:spPr>
          <a:xfrm>
            <a:off x="5496766" y="2876304"/>
            <a:ext cx="1178973" cy="324704"/>
          </a:xfrm>
          <a:prstGeom prst="rect">
            <a:avLst/>
          </a:prstGeom>
          <a:noFill/>
        </p:spPr>
        <p:txBody>
          <a:bodyPr wrap="square" lIns="0" tIns="36576" rIns="0" bIns="0" rtlCol="0" anchor="ctr">
            <a:spAutoFit/>
          </a:bodyPr>
          <a:lstStyle/>
          <a:p>
            <a:pPr algn="ctr">
              <a:lnSpc>
                <a:spcPct val="85000"/>
              </a:lnSpc>
              <a:spcAft>
                <a:spcPts val="600"/>
              </a:spcAft>
              <a:buClr>
                <a:schemeClr val="accent2"/>
              </a:buClr>
              <a:buSzPct val="70000"/>
            </a:pPr>
            <a:r>
              <a:rPr lang="fr-CA" sz="1100" b="1" dirty="0">
                <a:solidFill>
                  <a:schemeClr val="bg1">
                    <a:lumMod val="50000"/>
                  </a:schemeClr>
                </a:solidFill>
                <a:latin typeface="EYInterstate Light" panose="02000506000000020004" pitchFamily="2" charset="0"/>
              </a:rPr>
              <a:t>Effectuer le suivi des congés</a:t>
            </a:r>
          </a:p>
        </p:txBody>
      </p:sp>
      <p:sp>
        <p:nvSpPr>
          <p:cNvPr id="47" name="TextBox 46"/>
          <p:cNvSpPr txBox="1"/>
          <p:nvPr>
            <p:custDataLst>
              <p:tags r:id="rId21"/>
            </p:custDataLst>
          </p:nvPr>
        </p:nvSpPr>
        <p:spPr>
          <a:xfrm>
            <a:off x="6978345" y="2828756"/>
            <a:ext cx="1281802" cy="468590"/>
          </a:xfrm>
          <a:prstGeom prst="rect">
            <a:avLst/>
          </a:prstGeom>
          <a:noFill/>
        </p:spPr>
        <p:txBody>
          <a:bodyPr wrap="square" lIns="0" tIns="36576" rIns="0" bIns="0" rtlCol="0" anchor="ctr">
            <a:spAutoFit/>
          </a:bodyPr>
          <a:lstStyle/>
          <a:p>
            <a:pPr algn="ctr">
              <a:lnSpc>
                <a:spcPct val="85000"/>
              </a:lnSpc>
              <a:spcAft>
                <a:spcPts val="600"/>
              </a:spcAft>
              <a:buClr>
                <a:schemeClr val="accent2"/>
              </a:buClr>
              <a:buSzPct val="70000"/>
            </a:pPr>
            <a:r>
              <a:rPr lang="fr-CA" sz="1100" b="1" dirty="0">
                <a:solidFill>
                  <a:schemeClr val="bg1">
                    <a:lumMod val="50000"/>
                  </a:schemeClr>
                </a:solidFill>
                <a:latin typeface="EYInterstate Light" panose="02000506000000020004" pitchFamily="2" charset="0"/>
              </a:rPr>
              <a:t>Gérer les retours suivant les congés</a:t>
            </a:r>
          </a:p>
        </p:txBody>
      </p:sp>
      <p:sp>
        <p:nvSpPr>
          <p:cNvPr id="48" name="TextBox 47"/>
          <p:cNvSpPr txBox="1"/>
          <p:nvPr>
            <p:custDataLst>
              <p:tags r:id="rId22"/>
            </p:custDataLst>
          </p:nvPr>
        </p:nvSpPr>
        <p:spPr>
          <a:xfrm>
            <a:off x="8408074" y="2895579"/>
            <a:ext cx="1316662" cy="324704"/>
          </a:xfrm>
          <a:prstGeom prst="rect">
            <a:avLst/>
          </a:prstGeom>
          <a:noFill/>
        </p:spPr>
        <p:txBody>
          <a:bodyPr wrap="square" lIns="0" tIns="36576" rIns="0" bIns="0" rtlCol="0" anchor="ctr">
            <a:spAutoFit/>
          </a:bodyPr>
          <a:lstStyle/>
          <a:p>
            <a:pPr algn="ctr">
              <a:lnSpc>
                <a:spcPct val="85000"/>
              </a:lnSpc>
              <a:spcAft>
                <a:spcPts val="600"/>
              </a:spcAft>
              <a:buClr>
                <a:schemeClr val="accent2"/>
              </a:buClr>
              <a:buSzPct val="70000"/>
            </a:pPr>
            <a:r>
              <a:rPr lang="fr-CA" sz="1100" b="1" dirty="0">
                <a:solidFill>
                  <a:schemeClr val="bg1">
                    <a:lumMod val="50000"/>
                  </a:schemeClr>
                </a:solidFill>
                <a:latin typeface="EYInterstate Light" panose="02000506000000020004" pitchFamily="2" charset="0"/>
              </a:rPr>
              <a:t>Gérer le dossier de l’employé</a:t>
            </a:r>
          </a:p>
        </p:txBody>
      </p:sp>
      <p:sp>
        <p:nvSpPr>
          <p:cNvPr id="49" name="TextBox 48"/>
          <p:cNvSpPr txBox="1"/>
          <p:nvPr>
            <p:custDataLst>
              <p:tags r:id="rId23"/>
            </p:custDataLst>
          </p:nvPr>
        </p:nvSpPr>
        <p:spPr>
          <a:xfrm>
            <a:off x="9975603" y="2895579"/>
            <a:ext cx="863175" cy="324704"/>
          </a:xfrm>
          <a:prstGeom prst="rect">
            <a:avLst/>
          </a:prstGeom>
          <a:noFill/>
        </p:spPr>
        <p:txBody>
          <a:bodyPr wrap="square" lIns="0" tIns="36576" rIns="0" bIns="0" rtlCol="0" anchor="ctr">
            <a:spAutoFit/>
          </a:bodyPr>
          <a:lstStyle/>
          <a:p>
            <a:pPr algn="ctr">
              <a:lnSpc>
                <a:spcPct val="85000"/>
              </a:lnSpc>
              <a:spcAft>
                <a:spcPts val="600"/>
              </a:spcAft>
              <a:buClr>
                <a:schemeClr val="accent2"/>
              </a:buClr>
              <a:buSzPct val="70000"/>
            </a:pPr>
            <a:r>
              <a:rPr lang="fr-CA" sz="1100" b="1" dirty="0">
                <a:solidFill>
                  <a:schemeClr val="bg1">
                    <a:lumMod val="50000"/>
                  </a:schemeClr>
                </a:solidFill>
                <a:latin typeface="EYInterstate Light" panose="02000506000000020004" pitchFamily="2" charset="0"/>
              </a:rPr>
              <a:t>Contrôle des données</a:t>
            </a:r>
          </a:p>
        </p:txBody>
      </p:sp>
      <p:sp>
        <p:nvSpPr>
          <p:cNvPr id="52" name="Rectangle 51"/>
          <p:cNvSpPr/>
          <p:nvPr>
            <p:custDataLst>
              <p:tags r:id="rId24"/>
            </p:custDataLst>
          </p:nvPr>
        </p:nvSpPr>
        <p:spPr>
          <a:xfrm>
            <a:off x="525774" y="4241027"/>
            <a:ext cx="3255212" cy="35244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fr-CA" sz="1400" b="1" dirty="0">
                <a:solidFill>
                  <a:schemeClr val="tx1"/>
                </a:solidFill>
                <a:latin typeface="EYInterstate Light" panose="02000506000000020004" pitchFamily="2" charset="0"/>
              </a:rPr>
              <a:t>Gestion des effectifs </a:t>
            </a:r>
          </a:p>
        </p:txBody>
      </p:sp>
      <p:cxnSp>
        <p:nvCxnSpPr>
          <p:cNvPr id="53" name="Straight Connector 52"/>
          <p:cNvCxnSpPr/>
          <p:nvPr>
            <p:custDataLst>
              <p:tags r:id="rId25"/>
            </p:custDataLst>
          </p:nvPr>
        </p:nvCxnSpPr>
        <p:spPr>
          <a:xfrm>
            <a:off x="617421" y="4593475"/>
            <a:ext cx="2128658" cy="0"/>
          </a:xfrm>
          <a:prstGeom prst="line">
            <a:avLst/>
          </a:prstGeom>
          <a:ln w="12700">
            <a:solidFill>
              <a:srgbClr val="E60F2D"/>
            </a:solidFill>
            <a:tailEnd type="none"/>
          </a:ln>
        </p:spPr>
        <p:style>
          <a:lnRef idx="1">
            <a:schemeClr val="accent1"/>
          </a:lnRef>
          <a:fillRef idx="0">
            <a:schemeClr val="accent1"/>
          </a:fillRef>
          <a:effectRef idx="0">
            <a:schemeClr val="accent1"/>
          </a:effectRef>
          <a:fontRef idx="minor">
            <a:schemeClr val="tx1"/>
          </a:fontRef>
        </p:style>
      </p:cxnSp>
      <p:sp>
        <p:nvSpPr>
          <p:cNvPr id="63" name="Pentagon 62"/>
          <p:cNvSpPr/>
          <p:nvPr>
            <p:custDataLst>
              <p:tags r:id="rId26"/>
            </p:custDataLst>
          </p:nvPr>
        </p:nvSpPr>
        <p:spPr>
          <a:xfrm>
            <a:off x="7880327" y="4836677"/>
            <a:ext cx="2509161"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latin typeface="Arial"/>
            </a:endParaRPr>
          </a:p>
        </p:txBody>
      </p:sp>
      <p:sp>
        <p:nvSpPr>
          <p:cNvPr id="64" name="Pentagon 63"/>
          <p:cNvSpPr/>
          <p:nvPr>
            <p:custDataLst>
              <p:tags r:id="rId27"/>
            </p:custDataLst>
          </p:nvPr>
        </p:nvSpPr>
        <p:spPr>
          <a:xfrm>
            <a:off x="6571124" y="4836675"/>
            <a:ext cx="2535280"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latin typeface="Arial"/>
            </a:endParaRPr>
          </a:p>
        </p:txBody>
      </p:sp>
      <p:sp>
        <p:nvSpPr>
          <p:cNvPr id="65" name="Pentagon 64"/>
          <p:cNvSpPr/>
          <p:nvPr>
            <p:custDataLst>
              <p:tags r:id="rId28"/>
            </p:custDataLst>
          </p:nvPr>
        </p:nvSpPr>
        <p:spPr>
          <a:xfrm>
            <a:off x="5294849" y="4848256"/>
            <a:ext cx="2509161"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latin typeface="Arial"/>
            </a:endParaRPr>
          </a:p>
        </p:txBody>
      </p:sp>
      <p:sp>
        <p:nvSpPr>
          <p:cNvPr id="66" name="Pentagon 65"/>
          <p:cNvSpPr/>
          <p:nvPr>
            <p:custDataLst>
              <p:tags r:id="rId29"/>
            </p:custDataLst>
          </p:nvPr>
        </p:nvSpPr>
        <p:spPr>
          <a:xfrm>
            <a:off x="4139418" y="4848256"/>
            <a:ext cx="2418254"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latin typeface="Arial"/>
            </a:endParaRPr>
          </a:p>
        </p:txBody>
      </p:sp>
      <p:sp>
        <p:nvSpPr>
          <p:cNvPr id="67" name="Pentagon 66"/>
          <p:cNvSpPr/>
          <p:nvPr>
            <p:custDataLst>
              <p:tags r:id="rId30"/>
            </p:custDataLst>
          </p:nvPr>
        </p:nvSpPr>
        <p:spPr>
          <a:xfrm>
            <a:off x="2740234" y="4848256"/>
            <a:ext cx="2509161"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latin typeface="Arial"/>
            </a:endParaRPr>
          </a:p>
        </p:txBody>
      </p:sp>
      <p:sp>
        <p:nvSpPr>
          <p:cNvPr id="68" name="Pentagon 67"/>
          <p:cNvSpPr/>
          <p:nvPr>
            <p:custDataLst>
              <p:tags r:id="rId31"/>
            </p:custDataLst>
          </p:nvPr>
        </p:nvSpPr>
        <p:spPr>
          <a:xfrm>
            <a:off x="1620244" y="4836677"/>
            <a:ext cx="2251670"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latin typeface="Arial"/>
            </a:endParaRPr>
          </a:p>
        </p:txBody>
      </p:sp>
      <p:sp>
        <p:nvSpPr>
          <p:cNvPr id="69" name="Pentagon 68"/>
          <p:cNvSpPr/>
          <p:nvPr>
            <p:custDataLst>
              <p:tags r:id="rId32"/>
            </p:custDataLst>
          </p:nvPr>
        </p:nvSpPr>
        <p:spPr>
          <a:xfrm>
            <a:off x="840454" y="4848256"/>
            <a:ext cx="1661497" cy="1454759"/>
          </a:xfrm>
          <a:prstGeom prst="homePlate">
            <a:avLst/>
          </a:prstGeom>
          <a:solidFill>
            <a:srgbClr val="FFE600"/>
          </a:solidFill>
          <a:ln w="57150" cap="flat" cmpd="sng" algn="ctr">
            <a:solidFill>
              <a:srgbClr val="FFFFFF"/>
            </a:solidFill>
            <a:prstDash val="solid"/>
          </a:ln>
          <a:effectLst/>
        </p:spPr>
        <p:txBody>
          <a:bodyPr rtlCol="0" anchor="t" anchorCtr="0"/>
          <a:lstStyle/>
          <a:p>
            <a:pPr lvl="0" algn="ctr">
              <a:defRPr/>
            </a:pPr>
            <a:endParaRPr lang="en-CA" sz="1200" kern="0" dirty="0">
              <a:solidFill>
                <a:srgbClr val="000000"/>
              </a:solidFill>
            </a:endParaRPr>
          </a:p>
        </p:txBody>
      </p:sp>
      <p:sp>
        <p:nvSpPr>
          <p:cNvPr id="70" name="TextBox 69"/>
          <p:cNvSpPr txBox="1"/>
          <p:nvPr>
            <p:custDataLst>
              <p:tags r:id="rId33"/>
            </p:custDataLst>
          </p:nvPr>
        </p:nvSpPr>
        <p:spPr>
          <a:xfrm>
            <a:off x="861550" y="5303385"/>
            <a:ext cx="1291258" cy="612475"/>
          </a:xfrm>
          <a:prstGeom prst="rect">
            <a:avLst/>
          </a:prstGeom>
          <a:noFill/>
        </p:spPr>
        <p:txBody>
          <a:bodyPr wrap="square" lIns="0" tIns="36576" rIns="0" bIns="0" rtlCol="0" anchor="ctr">
            <a:spAutoFit/>
          </a:bodyPr>
          <a:lstStyle/>
          <a:p>
            <a:pPr algn="ctr">
              <a:lnSpc>
                <a:spcPct val="85000"/>
              </a:lnSpc>
              <a:spcAft>
                <a:spcPts val="600"/>
              </a:spcAft>
              <a:buClr>
                <a:schemeClr val="accent2"/>
              </a:buClr>
              <a:buSzPct val="70000"/>
            </a:pPr>
            <a:r>
              <a:rPr lang="fr-CA" sz="1100" b="1" dirty="0">
                <a:solidFill>
                  <a:schemeClr val="bg1">
                    <a:lumMod val="50000"/>
                  </a:schemeClr>
                </a:solidFill>
                <a:latin typeface="EYInterstate Light" panose="02000506000000020004" pitchFamily="2" charset="0"/>
              </a:rPr>
              <a:t>Établir et gérer une structure organisationnelle</a:t>
            </a:r>
          </a:p>
        </p:txBody>
      </p:sp>
      <p:sp>
        <p:nvSpPr>
          <p:cNvPr id="71" name="TextBox 70"/>
          <p:cNvSpPr txBox="1"/>
          <p:nvPr>
            <p:custDataLst>
              <p:tags r:id="rId34"/>
            </p:custDataLst>
          </p:nvPr>
        </p:nvSpPr>
        <p:spPr>
          <a:xfrm>
            <a:off x="2538291" y="5279344"/>
            <a:ext cx="1044529" cy="612475"/>
          </a:xfrm>
          <a:prstGeom prst="rect">
            <a:avLst/>
          </a:prstGeom>
          <a:noFill/>
        </p:spPr>
        <p:txBody>
          <a:bodyPr wrap="square" lIns="0" tIns="36576" rIns="0" bIns="0" rtlCol="0" anchor="ctr">
            <a:spAutoFit/>
          </a:bodyPr>
          <a:lstStyle/>
          <a:p>
            <a:pPr algn="ctr">
              <a:lnSpc>
                <a:spcPct val="85000"/>
              </a:lnSpc>
              <a:spcAft>
                <a:spcPts val="600"/>
              </a:spcAft>
              <a:buClr>
                <a:schemeClr val="accent2"/>
              </a:buClr>
              <a:buSzPct val="70000"/>
            </a:pPr>
            <a:r>
              <a:rPr lang="fr-CA" sz="1100" b="1" dirty="0">
                <a:solidFill>
                  <a:schemeClr val="bg1">
                    <a:lumMod val="50000"/>
                  </a:schemeClr>
                </a:solidFill>
                <a:latin typeface="EYInterstate Light" panose="02000506000000020004" pitchFamily="2" charset="0"/>
              </a:rPr>
              <a:t>Établir et définir des postes pendant le cycle budgétaire annuel</a:t>
            </a:r>
          </a:p>
        </p:txBody>
      </p:sp>
      <p:sp>
        <p:nvSpPr>
          <p:cNvPr id="72" name="TextBox 71"/>
          <p:cNvSpPr txBox="1"/>
          <p:nvPr>
            <p:custDataLst>
              <p:tags r:id="rId35"/>
            </p:custDataLst>
          </p:nvPr>
        </p:nvSpPr>
        <p:spPr>
          <a:xfrm>
            <a:off x="3791578" y="5137917"/>
            <a:ext cx="1050871" cy="883319"/>
          </a:xfrm>
          <a:prstGeom prst="rect">
            <a:avLst/>
          </a:prstGeom>
          <a:noFill/>
        </p:spPr>
        <p:txBody>
          <a:bodyPr wrap="square" lIns="0" tIns="36576" rIns="0" bIns="0" rtlCol="0" anchor="ctr">
            <a:spAutoFit/>
          </a:bodyPr>
          <a:lstStyle/>
          <a:p>
            <a:pPr algn="ctr"/>
            <a:r>
              <a:rPr lang="fr-CA" sz="1100" b="1" dirty="0">
                <a:solidFill>
                  <a:schemeClr val="bg1">
                    <a:lumMod val="50000"/>
                  </a:schemeClr>
                </a:solidFill>
                <a:latin typeface="EYInterstate Light" panose="02000506000000020004" pitchFamily="2" charset="0"/>
              </a:rPr>
              <a:t>Établir et définir les effectifs exclus du cycle budgétaire</a:t>
            </a:r>
          </a:p>
        </p:txBody>
      </p:sp>
      <p:sp>
        <p:nvSpPr>
          <p:cNvPr id="73" name="TextBox 72"/>
          <p:cNvSpPr txBox="1"/>
          <p:nvPr>
            <p:custDataLst>
              <p:tags r:id="rId36"/>
            </p:custDataLst>
          </p:nvPr>
        </p:nvSpPr>
        <p:spPr>
          <a:xfrm>
            <a:off x="5312924" y="5401701"/>
            <a:ext cx="884430" cy="324704"/>
          </a:xfrm>
          <a:prstGeom prst="rect">
            <a:avLst/>
          </a:prstGeom>
          <a:noFill/>
        </p:spPr>
        <p:txBody>
          <a:bodyPr wrap="square" lIns="0" tIns="36576" rIns="0" bIns="0" rtlCol="0" anchor="ctr">
            <a:spAutoFit/>
          </a:bodyPr>
          <a:lstStyle/>
          <a:p>
            <a:pPr algn="ctr">
              <a:lnSpc>
                <a:spcPct val="85000"/>
              </a:lnSpc>
              <a:spcAft>
                <a:spcPts val="600"/>
              </a:spcAft>
              <a:buClr>
                <a:schemeClr val="accent2"/>
              </a:buClr>
              <a:buSzPct val="70000"/>
            </a:pPr>
            <a:r>
              <a:rPr lang="fr-CA" sz="1100" b="1" dirty="0">
                <a:solidFill>
                  <a:schemeClr val="bg1">
                    <a:lumMod val="50000"/>
                  </a:schemeClr>
                </a:solidFill>
                <a:latin typeface="EYInterstate Light" panose="02000506000000020004" pitchFamily="2" charset="0"/>
              </a:rPr>
              <a:t>Créer des postes</a:t>
            </a:r>
          </a:p>
        </p:txBody>
      </p:sp>
      <p:sp>
        <p:nvSpPr>
          <p:cNvPr id="74" name="TextBox 73"/>
          <p:cNvSpPr txBox="1"/>
          <p:nvPr>
            <p:custDataLst>
              <p:tags r:id="rId37"/>
            </p:custDataLst>
          </p:nvPr>
        </p:nvSpPr>
        <p:spPr>
          <a:xfrm>
            <a:off x="6617502" y="5351285"/>
            <a:ext cx="940382" cy="468590"/>
          </a:xfrm>
          <a:prstGeom prst="rect">
            <a:avLst/>
          </a:prstGeom>
          <a:noFill/>
        </p:spPr>
        <p:txBody>
          <a:bodyPr wrap="square" lIns="0" tIns="36576" rIns="0" bIns="0" rtlCol="0" anchor="ctr">
            <a:spAutoFit/>
          </a:bodyPr>
          <a:lstStyle/>
          <a:p>
            <a:pPr algn="ctr">
              <a:lnSpc>
                <a:spcPct val="85000"/>
              </a:lnSpc>
              <a:spcAft>
                <a:spcPts val="600"/>
              </a:spcAft>
              <a:buClr>
                <a:schemeClr val="accent2"/>
              </a:buClr>
              <a:buSzPct val="70000"/>
            </a:pPr>
            <a:r>
              <a:rPr lang="fr-CA" sz="1100" b="1" dirty="0">
                <a:solidFill>
                  <a:schemeClr val="bg1">
                    <a:lumMod val="50000"/>
                  </a:schemeClr>
                </a:solidFill>
                <a:latin typeface="EYInterstate Light" panose="02000506000000020004" pitchFamily="2" charset="0"/>
              </a:rPr>
              <a:t>Cibler des emplois et des descriptions de travail</a:t>
            </a:r>
          </a:p>
        </p:txBody>
      </p:sp>
      <p:sp>
        <p:nvSpPr>
          <p:cNvPr id="75" name="TextBox 74"/>
          <p:cNvSpPr txBox="1"/>
          <p:nvPr>
            <p:custDataLst>
              <p:tags r:id="rId38"/>
            </p:custDataLst>
          </p:nvPr>
        </p:nvSpPr>
        <p:spPr>
          <a:xfrm>
            <a:off x="7724029" y="5485225"/>
            <a:ext cx="1316662" cy="180819"/>
          </a:xfrm>
          <a:prstGeom prst="rect">
            <a:avLst/>
          </a:prstGeom>
          <a:noFill/>
        </p:spPr>
        <p:txBody>
          <a:bodyPr wrap="square" lIns="0" tIns="36576" rIns="0" bIns="0" rtlCol="0" anchor="ctr">
            <a:spAutoFit/>
          </a:bodyPr>
          <a:lstStyle/>
          <a:p>
            <a:pPr algn="ctr">
              <a:lnSpc>
                <a:spcPct val="85000"/>
              </a:lnSpc>
              <a:spcAft>
                <a:spcPts val="600"/>
              </a:spcAft>
              <a:buClr>
                <a:schemeClr val="accent2"/>
              </a:buClr>
              <a:buSzPct val="70000"/>
            </a:pPr>
            <a:r>
              <a:rPr lang="fr-CA" sz="1100" b="1" dirty="0">
                <a:solidFill>
                  <a:schemeClr val="bg1">
                    <a:lumMod val="50000"/>
                  </a:schemeClr>
                </a:solidFill>
                <a:latin typeface="EYInterstate Light" panose="02000506000000020004" pitchFamily="2" charset="0"/>
              </a:rPr>
              <a:t>Mettre à jour les postes</a:t>
            </a:r>
          </a:p>
        </p:txBody>
      </p:sp>
      <p:sp>
        <p:nvSpPr>
          <p:cNvPr id="76" name="TextBox 75"/>
          <p:cNvSpPr txBox="1"/>
          <p:nvPr>
            <p:custDataLst>
              <p:tags r:id="rId39"/>
            </p:custDataLst>
          </p:nvPr>
        </p:nvSpPr>
        <p:spPr>
          <a:xfrm>
            <a:off x="9210369" y="5257818"/>
            <a:ext cx="863175" cy="612475"/>
          </a:xfrm>
          <a:prstGeom prst="rect">
            <a:avLst/>
          </a:prstGeom>
          <a:noFill/>
        </p:spPr>
        <p:txBody>
          <a:bodyPr wrap="square" lIns="0" tIns="36576" rIns="0" bIns="0" rtlCol="0" anchor="ctr">
            <a:spAutoFit/>
          </a:bodyPr>
          <a:lstStyle/>
          <a:p>
            <a:pPr algn="ctr">
              <a:lnSpc>
                <a:spcPct val="85000"/>
              </a:lnSpc>
              <a:spcAft>
                <a:spcPts val="600"/>
              </a:spcAft>
              <a:buClr>
                <a:schemeClr val="accent2"/>
              </a:buClr>
              <a:buSzPct val="70000"/>
            </a:pPr>
            <a:r>
              <a:rPr lang="fr-CA" sz="1100" b="1" dirty="0">
                <a:solidFill>
                  <a:schemeClr val="bg1">
                    <a:lumMod val="50000"/>
                  </a:schemeClr>
                </a:solidFill>
                <a:latin typeface="EYInterstate Light" panose="02000506000000020004" pitchFamily="2" charset="0"/>
              </a:rPr>
              <a:t>Déterminer et surveiller les postes ouverts</a:t>
            </a:r>
          </a:p>
        </p:txBody>
      </p:sp>
      <p:sp>
        <p:nvSpPr>
          <p:cNvPr id="78" name="TextBox 77"/>
          <p:cNvSpPr txBox="1"/>
          <p:nvPr>
            <p:custDataLst>
              <p:tags r:id="rId40"/>
            </p:custDataLst>
          </p:nvPr>
        </p:nvSpPr>
        <p:spPr>
          <a:xfrm>
            <a:off x="10480420" y="5341339"/>
            <a:ext cx="949326" cy="468590"/>
          </a:xfrm>
          <a:prstGeom prst="rect">
            <a:avLst/>
          </a:prstGeom>
          <a:noFill/>
        </p:spPr>
        <p:txBody>
          <a:bodyPr wrap="square" lIns="0" tIns="36576" rIns="0" bIns="0" rtlCol="0" anchor="ctr">
            <a:spAutoFit/>
          </a:bodyPr>
          <a:lstStyle/>
          <a:p>
            <a:pPr algn="ctr">
              <a:lnSpc>
                <a:spcPct val="85000"/>
              </a:lnSpc>
              <a:spcAft>
                <a:spcPts val="600"/>
              </a:spcAft>
              <a:buClr>
                <a:schemeClr val="accent2"/>
              </a:buClr>
              <a:buSzPct val="70000"/>
            </a:pPr>
            <a:r>
              <a:rPr lang="fr-CA" sz="1100" b="1" dirty="0">
                <a:solidFill>
                  <a:schemeClr val="bg1">
                    <a:lumMod val="50000"/>
                  </a:schemeClr>
                </a:solidFill>
                <a:latin typeface="EYInterstate Light" panose="02000506000000020004" pitchFamily="2" charset="0"/>
              </a:rPr>
              <a:t>Gérer les changements organisationnels multiples</a:t>
            </a:r>
          </a:p>
        </p:txBody>
      </p:sp>
    </p:spTree>
    <p:extLst>
      <p:ext uri="{BB962C8B-B14F-4D97-AF65-F5344CB8AC3E}">
        <p14:creationId xmlns:p14="http://schemas.microsoft.com/office/powerpoint/2010/main" val="2565118349"/>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custDataLst>
              <p:tags r:id="rId1"/>
            </p:custDataLst>
          </p:nvPr>
        </p:nvSpPr>
        <p:spPr>
          <a:xfrm>
            <a:off x="342894" y="4183558"/>
            <a:ext cx="11531600" cy="2307441"/>
          </a:xfrm>
          <a:prstGeom prst="rect">
            <a:avLst/>
          </a:prstGeom>
          <a:solidFill>
            <a:srgbClr val="F0F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69" name="Pentagon 68"/>
          <p:cNvSpPr/>
          <p:nvPr>
            <p:custDataLst>
              <p:tags r:id="rId2"/>
            </p:custDataLst>
          </p:nvPr>
        </p:nvSpPr>
        <p:spPr>
          <a:xfrm>
            <a:off x="9386431" y="4878729"/>
            <a:ext cx="2509161"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latin typeface="Arial"/>
            </a:endParaRPr>
          </a:p>
        </p:txBody>
      </p:sp>
      <p:sp>
        <p:nvSpPr>
          <p:cNvPr id="104" name="Right Triangle 103"/>
          <p:cNvSpPr/>
          <p:nvPr>
            <p:custDataLst>
              <p:tags r:id="rId3"/>
            </p:custDataLst>
          </p:nvPr>
        </p:nvSpPr>
        <p:spPr>
          <a:xfrm rot="10800000">
            <a:off x="3174" y="1783"/>
            <a:ext cx="12211040" cy="1017451"/>
          </a:xfrm>
          <a:prstGeom prst="rtTriangle">
            <a:avLst/>
          </a:prstGeom>
          <a:solidFill>
            <a:srgbClr val="9696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199" dirty="0">
              <a:solidFill>
                <a:srgbClr val="000000"/>
              </a:solidFill>
            </a:endParaRPr>
          </a:p>
        </p:txBody>
      </p:sp>
      <p:grpSp>
        <p:nvGrpSpPr>
          <p:cNvPr id="16" name="Group 15"/>
          <p:cNvGrpSpPr/>
          <p:nvPr>
            <p:custDataLst>
              <p:tags r:id="rId4"/>
            </p:custDataLst>
          </p:nvPr>
        </p:nvGrpSpPr>
        <p:grpSpPr>
          <a:xfrm>
            <a:off x="10999548" y="161573"/>
            <a:ext cx="545770" cy="612006"/>
            <a:chOff x="2754722" y="3916375"/>
            <a:chExt cx="6115741" cy="6858000"/>
          </a:xfrm>
        </p:grpSpPr>
        <p:pic>
          <p:nvPicPr>
            <p:cNvPr id="23" name="Picture 22"/>
            <p:cNvPicPr>
              <a:picLocks noChangeAspect="1"/>
            </p:cNvPicPr>
            <p:nvPr/>
          </p:nvPicPr>
          <p:blipFill>
            <a:blip r:embed="rId40" cstate="email">
              <a:extLst>
                <a:ext uri="{28A0092B-C50C-407E-A947-70E740481C1C}">
                  <a14:useLocalDpi xmlns:a14="http://schemas.microsoft.com/office/drawing/2010/main"/>
                </a:ext>
              </a:extLst>
            </a:blip>
            <a:srcRect/>
            <a:stretch>
              <a:fillRect/>
            </a:stretch>
          </p:blipFill>
          <p:spPr>
            <a:xfrm>
              <a:off x="3541635" y="5003143"/>
              <a:ext cx="4541914" cy="4657748"/>
            </a:xfrm>
            <a:custGeom>
              <a:avLst/>
              <a:gdLst>
                <a:gd name="connsiteX0" fmla="*/ 0 w 4541914"/>
                <a:gd name="connsiteY0" fmla="*/ 0 h 4657748"/>
                <a:gd name="connsiteX1" fmla="*/ 4541914 w 4541914"/>
                <a:gd name="connsiteY1" fmla="*/ 0 h 4657748"/>
                <a:gd name="connsiteX2" fmla="*/ 4541914 w 4541914"/>
                <a:gd name="connsiteY2" fmla="*/ 4657748 h 4657748"/>
                <a:gd name="connsiteX3" fmla="*/ 4173919 w 4541914"/>
                <a:gd name="connsiteY3" fmla="*/ 4657748 h 4657748"/>
                <a:gd name="connsiteX4" fmla="*/ 4238022 w 4541914"/>
                <a:gd name="connsiteY4" fmla="*/ 4255645 h 4657748"/>
                <a:gd name="connsiteX5" fmla="*/ 2583394 w 4541914"/>
                <a:gd name="connsiteY5" fmla="*/ 4066960 h 4657748"/>
                <a:gd name="connsiteX6" fmla="*/ 2089908 w 4541914"/>
                <a:gd name="connsiteY6" fmla="*/ 4066960 h 4657748"/>
                <a:gd name="connsiteX7" fmla="*/ 812651 w 4541914"/>
                <a:gd name="connsiteY7" fmla="*/ 4212103 h 4657748"/>
                <a:gd name="connsiteX8" fmla="*/ 449794 w 4541914"/>
                <a:gd name="connsiteY8" fmla="*/ 4212103 h 4657748"/>
                <a:gd name="connsiteX9" fmla="*/ 333679 w 4541914"/>
                <a:gd name="connsiteY9" fmla="*/ 4168560 h 4657748"/>
                <a:gd name="connsiteX10" fmla="*/ 534372 w 4541914"/>
                <a:gd name="connsiteY10" fmla="*/ 4657748 h 4657748"/>
                <a:gd name="connsiteX11" fmla="*/ 0 w 4541914"/>
                <a:gd name="connsiteY11" fmla="*/ 4657748 h 465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41914" h="4657748">
                  <a:moveTo>
                    <a:pt x="0" y="0"/>
                  </a:moveTo>
                  <a:lnTo>
                    <a:pt x="4541914" y="0"/>
                  </a:lnTo>
                  <a:lnTo>
                    <a:pt x="4541914" y="4657748"/>
                  </a:lnTo>
                  <a:lnTo>
                    <a:pt x="4173919" y="4657748"/>
                  </a:lnTo>
                  <a:lnTo>
                    <a:pt x="4238022" y="4255645"/>
                  </a:lnTo>
                  <a:lnTo>
                    <a:pt x="2583394" y="4066960"/>
                  </a:lnTo>
                  <a:lnTo>
                    <a:pt x="2089908" y="4066960"/>
                  </a:lnTo>
                  <a:lnTo>
                    <a:pt x="812651" y="4212103"/>
                  </a:lnTo>
                  <a:lnTo>
                    <a:pt x="449794" y="4212103"/>
                  </a:lnTo>
                  <a:lnTo>
                    <a:pt x="333679" y="4168560"/>
                  </a:lnTo>
                  <a:lnTo>
                    <a:pt x="534372" y="4657748"/>
                  </a:lnTo>
                  <a:lnTo>
                    <a:pt x="0" y="4657748"/>
                  </a:lnTo>
                  <a:close/>
                </a:path>
              </a:pathLst>
            </a:custGeom>
          </p:spPr>
        </p:pic>
        <p:pic>
          <p:nvPicPr>
            <p:cNvPr id="24" name="Picture 23"/>
            <p:cNvPicPr>
              <a:picLocks noChangeAspect="1"/>
            </p:cNvPicPr>
            <p:nvPr/>
          </p:nvPicPr>
          <p:blipFill>
            <a:blip r:embed="rId41" cstate="email">
              <a:extLst>
                <a:ext uri="{28A0092B-C50C-407E-A947-70E740481C1C}">
                  <a14:useLocalDpi xmlns:a14="http://schemas.microsoft.com/office/drawing/2010/main"/>
                </a:ext>
              </a:extLst>
            </a:blip>
            <a:stretch>
              <a:fillRect/>
            </a:stretch>
          </p:blipFill>
          <p:spPr>
            <a:xfrm>
              <a:off x="2754722" y="3916375"/>
              <a:ext cx="6115741" cy="6858000"/>
            </a:xfrm>
            <a:prstGeom prst="rect">
              <a:avLst/>
            </a:prstGeom>
          </p:spPr>
        </p:pic>
      </p:grpSp>
      <p:sp>
        <p:nvSpPr>
          <p:cNvPr id="11" name="TextBox 10"/>
          <p:cNvSpPr txBox="1"/>
          <p:nvPr>
            <p:custDataLst>
              <p:tags r:id="rId5"/>
            </p:custDataLst>
          </p:nvPr>
        </p:nvSpPr>
        <p:spPr>
          <a:xfrm>
            <a:off x="605920" y="752314"/>
            <a:ext cx="9058392" cy="399981"/>
          </a:xfrm>
          <a:prstGeom prst="rect">
            <a:avLst/>
          </a:prstGeom>
          <a:noFill/>
        </p:spPr>
        <p:txBody>
          <a:bodyPr wrap="square" lIns="0" tIns="0" rIns="0" bIns="0" rtlCol="0" anchor="t" anchorCtr="0">
            <a:spAutoFit/>
          </a:bodyPr>
          <a:lstStyle/>
          <a:p>
            <a:r>
              <a:rPr lang="fr-CA" sz="2599" dirty="0">
                <a:solidFill>
                  <a:srgbClr val="4B4B4B"/>
                </a:solidFill>
                <a:latin typeface="EYInterstate Light" panose="02000506000000020004" pitchFamily="2" charset="0"/>
              </a:rPr>
              <a:t>Schéma de processus : gestion de données des employés (suite)</a:t>
            </a:r>
          </a:p>
        </p:txBody>
      </p:sp>
      <p:cxnSp>
        <p:nvCxnSpPr>
          <p:cNvPr id="12" name="Straight Connector 11"/>
          <p:cNvCxnSpPr/>
          <p:nvPr>
            <p:custDataLst>
              <p:tags r:id="rId6"/>
            </p:custDataLst>
          </p:nvPr>
        </p:nvCxnSpPr>
        <p:spPr>
          <a:xfrm>
            <a:off x="617421" y="1264298"/>
            <a:ext cx="537472" cy="0"/>
          </a:xfrm>
          <a:prstGeom prst="line">
            <a:avLst/>
          </a:prstGeom>
          <a:ln w="19050">
            <a:solidFill>
              <a:srgbClr val="969696"/>
            </a:solidFill>
            <a:tailEnd type="none"/>
          </a:ln>
        </p:spPr>
        <p:style>
          <a:lnRef idx="1">
            <a:schemeClr val="accent1"/>
          </a:lnRef>
          <a:fillRef idx="0">
            <a:schemeClr val="accent1"/>
          </a:fillRef>
          <a:effectRef idx="0">
            <a:schemeClr val="accent1"/>
          </a:effectRef>
          <a:fontRef idx="minor">
            <a:schemeClr val="tx1"/>
          </a:fontRef>
        </p:style>
      </p:cxnSp>
      <p:sp>
        <p:nvSpPr>
          <p:cNvPr id="25" name="Pentagon 24"/>
          <p:cNvSpPr/>
          <p:nvPr>
            <p:custDataLst>
              <p:tags r:id="rId7"/>
            </p:custDataLst>
          </p:nvPr>
        </p:nvSpPr>
        <p:spPr>
          <a:xfrm>
            <a:off x="8375964" y="4878729"/>
            <a:ext cx="2509161"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latin typeface="Arial"/>
            </a:endParaRPr>
          </a:p>
        </p:txBody>
      </p:sp>
      <p:sp>
        <p:nvSpPr>
          <p:cNvPr id="35" name="Rectangle 34"/>
          <p:cNvSpPr/>
          <p:nvPr>
            <p:custDataLst>
              <p:tags r:id="rId8"/>
            </p:custDataLst>
          </p:nvPr>
        </p:nvSpPr>
        <p:spPr>
          <a:xfrm>
            <a:off x="327166" y="1616748"/>
            <a:ext cx="5402948" cy="2345423"/>
          </a:xfrm>
          <a:prstGeom prst="rect">
            <a:avLst/>
          </a:prstGeom>
          <a:solidFill>
            <a:srgbClr val="F0F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40" name="Rectangle 39"/>
          <p:cNvSpPr/>
          <p:nvPr>
            <p:custDataLst>
              <p:tags r:id="rId9"/>
            </p:custDataLst>
          </p:nvPr>
        </p:nvSpPr>
        <p:spPr>
          <a:xfrm>
            <a:off x="525774" y="1605895"/>
            <a:ext cx="3255212" cy="35244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fr-CA" sz="1400" b="1" dirty="0">
                <a:solidFill>
                  <a:schemeClr val="tx1"/>
                </a:solidFill>
                <a:latin typeface="EYInterstate Light" panose="02000506000000020004" pitchFamily="2" charset="0"/>
              </a:rPr>
              <a:t>Planification des effectifs</a:t>
            </a:r>
          </a:p>
        </p:txBody>
      </p:sp>
      <p:cxnSp>
        <p:nvCxnSpPr>
          <p:cNvPr id="41" name="Straight Connector 40"/>
          <p:cNvCxnSpPr/>
          <p:nvPr>
            <p:custDataLst>
              <p:tags r:id="rId10"/>
            </p:custDataLst>
          </p:nvPr>
        </p:nvCxnSpPr>
        <p:spPr>
          <a:xfrm>
            <a:off x="617421" y="1958343"/>
            <a:ext cx="2128658" cy="0"/>
          </a:xfrm>
          <a:prstGeom prst="line">
            <a:avLst/>
          </a:prstGeom>
          <a:ln w="12700">
            <a:solidFill>
              <a:srgbClr val="E60F2D"/>
            </a:solidFill>
            <a:tailEnd type="none"/>
          </a:ln>
        </p:spPr>
        <p:style>
          <a:lnRef idx="1">
            <a:schemeClr val="accent1"/>
          </a:lnRef>
          <a:fillRef idx="0">
            <a:schemeClr val="accent1"/>
          </a:fillRef>
          <a:effectRef idx="0">
            <a:schemeClr val="accent1"/>
          </a:effectRef>
          <a:fontRef idx="minor">
            <a:schemeClr val="tx1"/>
          </a:fontRef>
        </p:style>
      </p:cxnSp>
      <p:sp>
        <p:nvSpPr>
          <p:cNvPr id="42" name="Pentagon 41"/>
          <p:cNvSpPr/>
          <p:nvPr>
            <p:custDataLst>
              <p:tags r:id="rId11"/>
            </p:custDataLst>
          </p:nvPr>
        </p:nvSpPr>
        <p:spPr>
          <a:xfrm>
            <a:off x="2948948" y="2311278"/>
            <a:ext cx="2509161"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latin typeface="Arial"/>
            </a:endParaRPr>
          </a:p>
        </p:txBody>
      </p:sp>
      <p:sp>
        <p:nvSpPr>
          <p:cNvPr id="43" name="Pentagon 42"/>
          <p:cNvSpPr/>
          <p:nvPr>
            <p:custDataLst>
              <p:tags r:id="rId12"/>
            </p:custDataLst>
          </p:nvPr>
        </p:nvSpPr>
        <p:spPr>
          <a:xfrm>
            <a:off x="1828958" y="2299699"/>
            <a:ext cx="2251670"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latin typeface="Arial"/>
            </a:endParaRPr>
          </a:p>
        </p:txBody>
      </p:sp>
      <p:sp>
        <p:nvSpPr>
          <p:cNvPr id="44" name="Pentagon 43"/>
          <p:cNvSpPr/>
          <p:nvPr>
            <p:custDataLst>
              <p:tags r:id="rId13"/>
            </p:custDataLst>
          </p:nvPr>
        </p:nvSpPr>
        <p:spPr>
          <a:xfrm>
            <a:off x="826136" y="2311278"/>
            <a:ext cx="1884529" cy="1454759"/>
          </a:xfrm>
          <a:prstGeom prst="homePlate">
            <a:avLst/>
          </a:prstGeom>
          <a:solidFill>
            <a:srgbClr val="C0C0C0"/>
          </a:solidFill>
          <a:ln w="57150" cap="flat" cmpd="sng" algn="ctr">
            <a:solidFill>
              <a:srgbClr val="FFFFFF"/>
            </a:solidFill>
            <a:prstDash val="solid"/>
          </a:ln>
          <a:effectLst/>
        </p:spPr>
        <p:txBody>
          <a:bodyPr rtlCol="0" anchor="t" anchorCtr="0"/>
          <a:lstStyle/>
          <a:p>
            <a:pPr lvl="0" algn="ctr">
              <a:defRPr/>
            </a:pPr>
            <a:endParaRPr lang="en-CA" sz="1200" kern="0" dirty="0">
              <a:solidFill>
                <a:srgbClr val="000000"/>
              </a:solidFill>
            </a:endParaRPr>
          </a:p>
        </p:txBody>
      </p:sp>
      <p:sp>
        <p:nvSpPr>
          <p:cNvPr id="45" name="TextBox 44"/>
          <p:cNvSpPr txBox="1"/>
          <p:nvPr>
            <p:custDataLst>
              <p:tags r:id="rId14"/>
            </p:custDataLst>
          </p:nvPr>
        </p:nvSpPr>
        <p:spPr>
          <a:xfrm>
            <a:off x="1064418" y="2929349"/>
            <a:ext cx="1291258" cy="324704"/>
          </a:xfrm>
          <a:prstGeom prst="rect">
            <a:avLst/>
          </a:prstGeom>
          <a:noFill/>
        </p:spPr>
        <p:txBody>
          <a:bodyPr wrap="square" lIns="0" tIns="36576" rIns="0" bIns="0" rtlCol="0" anchor="ctr">
            <a:spAutoFit/>
          </a:bodyPr>
          <a:lstStyle/>
          <a:p>
            <a:pPr algn="ctr">
              <a:lnSpc>
                <a:spcPct val="85000"/>
              </a:lnSpc>
              <a:spcAft>
                <a:spcPts val="600"/>
              </a:spcAft>
              <a:buClr>
                <a:schemeClr val="accent2"/>
              </a:buClr>
              <a:buSzPct val="70000"/>
            </a:pPr>
            <a:r>
              <a:rPr lang="fr-CA" sz="1100" b="1" dirty="0">
                <a:solidFill>
                  <a:schemeClr val="bg1">
                    <a:lumMod val="50000"/>
                  </a:schemeClr>
                </a:solidFill>
                <a:latin typeface="EYInterstate Light" panose="02000506000000020004" pitchFamily="2" charset="0"/>
              </a:rPr>
              <a:t>Gérer la planification au début de l’année</a:t>
            </a:r>
          </a:p>
        </p:txBody>
      </p:sp>
      <p:sp>
        <p:nvSpPr>
          <p:cNvPr id="46" name="TextBox 45"/>
          <p:cNvSpPr txBox="1"/>
          <p:nvPr>
            <p:custDataLst>
              <p:tags r:id="rId15"/>
            </p:custDataLst>
          </p:nvPr>
        </p:nvSpPr>
        <p:spPr>
          <a:xfrm>
            <a:off x="2840658" y="2828756"/>
            <a:ext cx="915031" cy="468590"/>
          </a:xfrm>
          <a:prstGeom prst="rect">
            <a:avLst/>
          </a:prstGeom>
          <a:noFill/>
        </p:spPr>
        <p:txBody>
          <a:bodyPr wrap="square" lIns="0" tIns="36576" rIns="0" bIns="0" rtlCol="0" anchor="ctr">
            <a:spAutoFit/>
          </a:bodyPr>
          <a:lstStyle/>
          <a:p>
            <a:pPr algn="ctr">
              <a:lnSpc>
                <a:spcPct val="85000"/>
              </a:lnSpc>
              <a:spcAft>
                <a:spcPts val="600"/>
              </a:spcAft>
              <a:buClr>
                <a:schemeClr val="accent2"/>
              </a:buClr>
              <a:buSzPct val="70000"/>
            </a:pPr>
            <a:r>
              <a:rPr lang="fr-CA" sz="1100" b="1" dirty="0">
                <a:solidFill>
                  <a:schemeClr val="bg1">
                    <a:lumMod val="50000"/>
                  </a:schemeClr>
                </a:solidFill>
                <a:latin typeface="EYInterstate Light" panose="02000506000000020004" pitchFamily="2" charset="0"/>
              </a:rPr>
              <a:t>Effectuer des évaluations de fin d’année</a:t>
            </a:r>
          </a:p>
        </p:txBody>
      </p:sp>
      <p:sp>
        <p:nvSpPr>
          <p:cNvPr id="47" name="TextBox 46"/>
          <p:cNvSpPr txBox="1"/>
          <p:nvPr>
            <p:custDataLst>
              <p:tags r:id="rId16"/>
            </p:custDataLst>
          </p:nvPr>
        </p:nvSpPr>
        <p:spPr>
          <a:xfrm>
            <a:off x="4149135" y="2797991"/>
            <a:ext cx="1045024" cy="468590"/>
          </a:xfrm>
          <a:prstGeom prst="rect">
            <a:avLst/>
          </a:prstGeom>
          <a:noFill/>
        </p:spPr>
        <p:txBody>
          <a:bodyPr wrap="square" lIns="0" tIns="36576" rIns="0" bIns="0" rtlCol="0" anchor="ctr">
            <a:spAutoFit/>
          </a:bodyPr>
          <a:lstStyle/>
          <a:p>
            <a:pPr algn="ctr">
              <a:lnSpc>
                <a:spcPct val="85000"/>
              </a:lnSpc>
              <a:spcAft>
                <a:spcPts val="600"/>
              </a:spcAft>
              <a:buClr>
                <a:schemeClr val="accent2"/>
              </a:buClr>
              <a:buSzPct val="70000"/>
            </a:pPr>
            <a:r>
              <a:rPr lang="fr-CA" sz="1100" b="1" dirty="0">
                <a:solidFill>
                  <a:schemeClr val="bg1">
                    <a:lumMod val="50000"/>
                  </a:schemeClr>
                </a:solidFill>
                <a:latin typeface="EYInterstate Light" panose="02000506000000020004" pitchFamily="2" charset="0"/>
              </a:rPr>
              <a:t>Maintenir une demande continue</a:t>
            </a:r>
          </a:p>
        </p:txBody>
      </p:sp>
      <p:sp>
        <p:nvSpPr>
          <p:cNvPr id="52" name="Rectangle 51"/>
          <p:cNvSpPr/>
          <p:nvPr>
            <p:custDataLst>
              <p:tags r:id="rId17"/>
            </p:custDataLst>
          </p:nvPr>
        </p:nvSpPr>
        <p:spPr>
          <a:xfrm>
            <a:off x="525774" y="4241027"/>
            <a:ext cx="3255212" cy="35244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fr-CA" sz="1400" b="1" dirty="0">
                <a:solidFill>
                  <a:schemeClr val="tx1"/>
                </a:solidFill>
                <a:latin typeface="EYInterstate Light" panose="02000506000000020004" pitchFamily="2" charset="0"/>
              </a:rPr>
              <a:t>Données sur les prestations</a:t>
            </a:r>
          </a:p>
        </p:txBody>
      </p:sp>
      <p:cxnSp>
        <p:nvCxnSpPr>
          <p:cNvPr id="53" name="Straight Connector 52"/>
          <p:cNvCxnSpPr/>
          <p:nvPr>
            <p:custDataLst>
              <p:tags r:id="rId18"/>
            </p:custDataLst>
          </p:nvPr>
        </p:nvCxnSpPr>
        <p:spPr>
          <a:xfrm>
            <a:off x="617421" y="4593475"/>
            <a:ext cx="2128658" cy="0"/>
          </a:xfrm>
          <a:prstGeom prst="line">
            <a:avLst/>
          </a:prstGeom>
          <a:ln w="12700">
            <a:solidFill>
              <a:srgbClr val="E60F2D"/>
            </a:solidFill>
            <a:tailEnd type="none"/>
          </a:ln>
        </p:spPr>
        <p:style>
          <a:lnRef idx="1">
            <a:schemeClr val="accent1"/>
          </a:lnRef>
          <a:fillRef idx="0">
            <a:schemeClr val="accent1"/>
          </a:fillRef>
          <a:effectRef idx="0">
            <a:schemeClr val="accent1"/>
          </a:effectRef>
          <a:fontRef idx="minor">
            <a:schemeClr val="tx1"/>
          </a:fontRef>
        </p:style>
      </p:cxnSp>
      <p:sp>
        <p:nvSpPr>
          <p:cNvPr id="54" name="Pentagon 53"/>
          <p:cNvSpPr/>
          <p:nvPr>
            <p:custDataLst>
              <p:tags r:id="rId19"/>
            </p:custDataLst>
          </p:nvPr>
        </p:nvSpPr>
        <p:spPr>
          <a:xfrm>
            <a:off x="7155151" y="4878729"/>
            <a:ext cx="2509161"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latin typeface="Arial"/>
            </a:endParaRPr>
          </a:p>
        </p:txBody>
      </p:sp>
      <p:sp>
        <p:nvSpPr>
          <p:cNvPr id="55" name="Pentagon 54"/>
          <p:cNvSpPr/>
          <p:nvPr>
            <p:custDataLst>
              <p:tags r:id="rId20"/>
            </p:custDataLst>
          </p:nvPr>
        </p:nvSpPr>
        <p:spPr>
          <a:xfrm>
            <a:off x="5917413" y="4878729"/>
            <a:ext cx="2535280"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latin typeface="Arial"/>
            </a:endParaRPr>
          </a:p>
        </p:txBody>
      </p:sp>
      <p:sp>
        <p:nvSpPr>
          <p:cNvPr id="56" name="Pentagon 55"/>
          <p:cNvSpPr/>
          <p:nvPr>
            <p:custDataLst>
              <p:tags r:id="rId21"/>
            </p:custDataLst>
          </p:nvPr>
        </p:nvSpPr>
        <p:spPr>
          <a:xfrm>
            <a:off x="4736263" y="4878729"/>
            <a:ext cx="2509161"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latin typeface="Arial"/>
            </a:endParaRPr>
          </a:p>
        </p:txBody>
      </p:sp>
      <p:sp>
        <p:nvSpPr>
          <p:cNvPr id="57" name="Pentagon 56"/>
          <p:cNvSpPr/>
          <p:nvPr>
            <p:custDataLst>
              <p:tags r:id="rId22"/>
            </p:custDataLst>
          </p:nvPr>
        </p:nvSpPr>
        <p:spPr>
          <a:xfrm>
            <a:off x="3660272" y="4890308"/>
            <a:ext cx="2418254"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latin typeface="Arial"/>
            </a:endParaRPr>
          </a:p>
        </p:txBody>
      </p:sp>
      <p:sp>
        <p:nvSpPr>
          <p:cNvPr id="58" name="Pentagon 57"/>
          <p:cNvSpPr/>
          <p:nvPr>
            <p:custDataLst>
              <p:tags r:id="rId23"/>
            </p:custDataLst>
          </p:nvPr>
        </p:nvSpPr>
        <p:spPr>
          <a:xfrm>
            <a:off x="2227102" y="4890308"/>
            <a:ext cx="2509161"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latin typeface="Arial"/>
            </a:endParaRPr>
          </a:p>
        </p:txBody>
      </p:sp>
      <p:sp>
        <p:nvSpPr>
          <p:cNvPr id="59" name="Pentagon 58"/>
          <p:cNvSpPr/>
          <p:nvPr>
            <p:custDataLst>
              <p:tags r:id="rId24"/>
            </p:custDataLst>
          </p:nvPr>
        </p:nvSpPr>
        <p:spPr>
          <a:xfrm>
            <a:off x="1225221" y="4890308"/>
            <a:ext cx="2251670"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latin typeface="Arial"/>
            </a:endParaRPr>
          </a:p>
        </p:txBody>
      </p:sp>
      <p:sp>
        <p:nvSpPr>
          <p:cNvPr id="60" name="Pentagon 59"/>
          <p:cNvSpPr/>
          <p:nvPr>
            <p:custDataLst>
              <p:tags r:id="rId25"/>
            </p:custDataLst>
          </p:nvPr>
        </p:nvSpPr>
        <p:spPr>
          <a:xfrm>
            <a:off x="617422" y="4890310"/>
            <a:ext cx="1661497" cy="1454759"/>
          </a:xfrm>
          <a:prstGeom prst="homePlate">
            <a:avLst/>
          </a:prstGeom>
          <a:solidFill>
            <a:schemeClr val="accent2"/>
          </a:solidFill>
          <a:ln w="57150" cap="flat" cmpd="sng" algn="ctr">
            <a:solidFill>
              <a:srgbClr val="FFFFFF"/>
            </a:solidFill>
            <a:prstDash val="solid"/>
          </a:ln>
          <a:effectLst/>
        </p:spPr>
        <p:txBody>
          <a:bodyPr rtlCol="0" anchor="t" anchorCtr="0"/>
          <a:lstStyle/>
          <a:p>
            <a:pPr lvl="0" algn="ctr">
              <a:defRPr/>
            </a:pPr>
            <a:endParaRPr lang="en-CA" sz="1200" kern="0" dirty="0">
              <a:solidFill>
                <a:srgbClr val="000000"/>
              </a:solidFill>
            </a:endParaRPr>
          </a:p>
        </p:txBody>
      </p:sp>
      <p:sp>
        <p:nvSpPr>
          <p:cNvPr id="61" name="TextBox 60"/>
          <p:cNvSpPr txBox="1"/>
          <p:nvPr>
            <p:custDataLst>
              <p:tags r:id="rId26"/>
            </p:custDataLst>
          </p:nvPr>
        </p:nvSpPr>
        <p:spPr>
          <a:xfrm>
            <a:off x="638518" y="5489323"/>
            <a:ext cx="1291258" cy="324704"/>
          </a:xfrm>
          <a:prstGeom prst="rect">
            <a:avLst/>
          </a:prstGeom>
          <a:noFill/>
        </p:spPr>
        <p:txBody>
          <a:bodyPr wrap="square" lIns="0" tIns="36576" rIns="0" bIns="0" rtlCol="0" anchor="ctr">
            <a:spAutoFit/>
          </a:bodyPr>
          <a:lstStyle/>
          <a:p>
            <a:pPr algn="ctr">
              <a:lnSpc>
                <a:spcPct val="85000"/>
              </a:lnSpc>
              <a:spcAft>
                <a:spcPts val="600"/>
              </a:spcAft>
              <a:buClr>
                <a:schemeClr val="accent2"/>
              </a:buClr>
              <a:buSzPct val="70000"/>
            </a:pPr>
            <a:r>
              <a:rPr lang="fr-CA" sz="1100" b="1" dirty="0">
                <a:solidFill>
                  <a:schemeClr val="bg1">
                    <a:lumMod val="50000"/>
                  </a:schemeClr>
                </a:solidFill>
                <a:latin typeface="EYInterstate Light" panose="02000506000000020004" pitchFamily="2" charset="0"/>
              </a:rPr>
              <a:t>Gérer les inscriptions aux avantages sociaux</a:t>
            </a:r>
          </a:p>
        </p:txBody>
      </p:sp>
      <p:sp>
        <p:nvSpPr>
          <p:cNvPr id="62" name="TextBox 61"/>
          <p:cNvSpPr txBox="1"/>
          <p:nvPr>
            <p:custDataLst>
              <p:tags r:id="rId27"/>
            </p:custDataLst>
          </p:nvPr>
        </p:nvSpPr>
        <p:spPr>
          <a:xfrm>
            <a:off x="2233720" y="5321397"/>
            <a:ext cx="1044529" cy="612475"/>
          </a:xfrm>
          <a:prstGeom prst="rect">
            <a:avLst/>
          </a:prstGeom>
          <a:noFill/>
        </p:spPr>
        <p:txBody>
          <a:bodyPr wrap="square" lIns="0" tIns="36576" rIns="0" bIns="0" rtlCol="0" anchor="ctr">
            <a:spAutoFit/>
          </a:bodyPr>
          <a:lstStyle/>
          <a:p>
            <a:pPr algn="ctr">
              <a:lnSpc>
                <a:spcPct val="85000"/>
              </a:lnSpc>
              <a:spcAft>
                <a:spcPts val="600"/>
              </a:spcAft>
              <a:buClr>
                <a:schemeClr val="accent2"/>
              </a:buClr>
              <a:buSzPct val="70000"/>
            </a:pPr>
            <a:r>
              <a:rPr lang="fr-CA" sz="1100" b="1" dirty="0">
                <a:solidFill>
                  <a:schemeClr val="bg1">
                    <a:lumMod val="50000"/>
                  </a:schemeClr>
                </a:solidFill>
                <a:latin typeface="EYInterstate Light" panose="02000506000000020004" pitchFamily="2" charset="0"/>
              </a:rPr>
              <a:t>Gérer des allocations de dépenses flexibles</a:t>
            </a:r>
          </a:p>
        </p:txBody>
      </p:sp>
      <p:sp>
        <p:nvSpPr>
          <p:cNvPr id="63" name="TextBox 62"/>
          <p:cNvSpPr txBox="1"/>
          <p:nvPr>
            <p:custDataLst>
              <p:tags r:id="rId28"/>
            </p:custDataLst>
          </p:nvPr>
        </p:nvSpPr>
        <p:spPr>
          <a:xfrm>
            <a:off x="3507957" y="5249087"/>
            <a:ext cx="1050871" cy="714042"/>
          </a:xfrm>
          <a:prstGeom prst="rect">
            <a:avLst/>
          </a:prstGeom>
          <a:noFill/>
        </p:spPr>
        <p:txBody>
          <a:bodyPr wrap="square" lIns="0" tIns="36576" rIns="0" bIns="0" rtlCol="0" anchor="ctr">
            <a:spAutoFit/>
          </a:bodyPr>
          <a:lstStyle/>
          <a:p>
            <a:pPr algn="ctr"/>
            <a:r>
              <a:rPr lang="fr-CA" sz="1100" b="1" dirty="0">
                <a:solidFill>
                  <a:schemeClr val="bg1">
                    <a:lumMod val="50000"/>
                  </a:schemeClr>
                </a:solidFill>
                <a:latin typeface="EYInterstate Light" panose="02000506000000020004" pitchFamily="2" charset="0"/>
              </a:rPr>
              <a:t>Gérer les demandes d’indemnisation en cas d’invalidité</a:t>
            </a:r>
          </a:p>
        </p:txBody>
      </p:sp>
      <p:sp>
        <p:nvSpPr>
          <p:cNvPr id="64" name="TextBox 63"/>
          <p:cNvSpPr txBox="1"/>
          <p:nvPr>
            <p:custDataLst>
              <p:tags r:id="rId29"/>
            </p:custDataLst>
          </p:nvPr>
        </p:nvSpPr>
        <p:spPr>
          <a:xfrm>
            <a:off x="4845684" y="5345437"/>
            <a:ext cx="884430" cy="468590"/>
          </a:xfrm>
          <a:prstGeom prst="rect">
            <a:avLst/>
          </a:prstGeom>
          <a:noFill/>
        </p:spPr>
        <p:txBody>
          <a:bodyPr wrap="square" lIns="0" tIns="36576" rIns="0" bIns="0" rtlCol="0" anchor="ctr">
            <a:spAutoFit/>
          </a:bodyPr>
          <a:lstStyle/>
          <a:p>
            <a:pPr algn="ctr">
              <a:lnSpc>
                <a:spcPct val="85000"/>
              </a:lnSpc>
              <a:spcAft>
                <a:spcPts val="600"/>
              </a:spcAft>
              <a:buClr>
                <a:schemeClr val="accent2"/>
              </a:buClr>
              <a:buSzPct val="70000"/>
            </a:pPr>
            <a:r>
              <a:rPr lang="fr-CA" sz="1100" b="1" dirty="0">
                <a:solidFill>
                  <a:schemeClr val="bg1">
                    <a:lumMod val="50000"/>
                  </a:schemeClr>
                </a:solidFill>
                <a:latin typeface="EYInterstate Light" panose="02000506000000020004" pitchFamily="2" charset="0"/>
              </a:rPr>
              <a:t>Processus de cessation des avantages sociaux</a:t>
            </a:r>
          </a:p>
        </p:txBody>
      </p:sp>
      <p:sp>
        <p:nvSpPr>
          <p:cNvPr id="65" name="TextBox 64"/>
          <p:cNvSpPr txBox="1"/>
          <p:nvPr>
            <p:custDataLst>
              <p:tags r:id="rId30"/>
            </p:custDataLst>
          </p:nvPr>
        </p:nvSpPr>
        <p:spPr>
          <a:xfrm>
            <a:off x="6127606" y="5371811"/>
            <a:ext cx="940382" cy="468590"/>
          </a:xfrm>
          <a:prstGeom prst="rect">
            <a:avLst/>
          </a:prstGeom>
          <a:noFill/>
        </p:spPr>
        <p:txBody>
          <a:bodyPr wrap="square" lIns="0" tIns="36576" rIns="0" bIns="0" rtlCol="0" anchor="ctr">
            <a:spAutoFit/>
          </a:bodyPr>
          <a:lstStyle/>
          <a:p>
            <a:pPr algn="ctr">
              <a:lnSpc>
                <a:spcPct val="85000"/>
              </a:lnSpc>
              <a:spcAft>
                <a:spcPts val="600"/>
              </a:spcAft>
              <a:buClr>
                <a:schemeClr val="accent2"/>
              </a:buClr>
              <a:buSzPct val="70000"/>
            </a:pPr>
            <a:r>
              <a:rPr lang="fr-CA" sz="1100" b="1" dirty="0">
                <a:solidFill>
                  <a:schemeClr val="bg1">
                    <a:lumMod val="50000"/>
                  </a:schemeClr>
                </a:solidFill>
                <a:latin typeface="EYInterstate Light" panose="02000506000000020004" pitchFamily="2" charset="0"/>
              </a:rPr>
              <a:t>Effectuer des rapports sur les avantages</a:t>
            </a:r>
          </a:p>
        </p:txBody>
      </p:sp>
      <p:sp>
        <p:nvSpPr>
          <p:cNvPr id="66" name="TextBox 65"/>
          <p:cNvSpPr txBox="1"/>
          <p:nvPr>
            <p:custDataLst>
              <p:tags r:id="rId31"/>
            </p:custDataLst>
          </p:nvPr>
        </p:nvSpPr>
        <p:spPr>
          <a:xfrm>
            <a:off x="7234501" y="5418363"/>
            <a:ext cx="1062113" cy="324704"/>
          </a:xfrm>
          <a:prstGeom prst="rect">
            <a:avLst/>
          </a:prstGeom>
          <a:noFill/>
        </p:spPr>
        <p:txBody>
          <a:bodyPr wrap="square" lIns="0" tIns="36576" rIns="0" bIns="0" rtlCol="0" anchor="ctr">
            <a:spAutoFit/>
          </a:bodyPr>
          <a:lstStyle/>
          <a:p>
            <a:pPr algn="ctr">
              <a:lnSpc>
                <a:spcPct val="85000"/>
              </a:lnSpc>
              <a:spcAft>
                <a:spcPts val="600"/>
              </a:spcAft>
              <a:buClr>
                <a:schemeClr val="accent2"/>
              </a:buClr>
              <a:buSzPct val="70000"/>
            </a:pPr>
            <a:r>
              <a:rPr lang="fr-CA" sz="1100" b="1" dirty="0">
                <a:solidFill>
                  <a:schemeClr val="bg1">
                    <a:lumMod val="50000"/>
                  </a:schemeClr>
                </a:solidFill>
                <a:latin typeface="EYInterstate Light" panose="02000506000000020004" pitchFamily="2" charset="0"/>
              </a:rPr>
              <a:t>Maintenir l’admissibilité</a:t>
            </a:r>
          </a:p>
        </p:txBody>
      </p:sp>
      <p:sp>
        <p:nvSpPr>
          <p:cNvPr id="67" name="TextBox 66"/>
          <p:cNvSpPr txBox="1"/>
          <p:nvPr>
            <p:custDataLst>
              <p:tags r:id="rId32"/>
            </p:custDataLst>
          </p:nvPr>
        </p:nvSpPr>
        <p:spPr>
          <a:xfrm>
            <a:off x="8548675" y="5350840"/>
            <a:ext cx="863175" cy="468590"/>
          </a:xfrm>
          <a:prstGeom prst="rect">
            <a:avLst/>
          </a:prstGeom>
          <a:noFill/>
        </p:spPr>
        <p:txBody>
          <a:bodyPr wrap="square" lIns="0" tIns="36576" rIns="0" bIns="0" rtlCol="0" anchor="ctr">
            <a:spAutoFit/>
          </a:bodyPr>
          <a:lstStyle/>
          <a:p>
            <a:pPr algn="ctr">
              <a:lnSpc>
                <a:spcPct val="85000"/>
              </a:lnSpc>
              <a:spcAft>
                <a:spcPts val="600"/>
              </a:spcAft>
              <a:buClr>
                <a:schemeClr val="accent2"/>
              </a:buClr>
              <a:buSzPct val="70000"/>
            </a:pPr>
            <a:r>
              <a:rPr lang="fr-CA" sz="1100" b="1" dirty="0">
                <a:solidFill>
                  <a:schemeClr val="bg1">
                    <a:lumMod val="50000"/>
                  </a:schemeClr>
                </a:solidFill>
                <a:latin typeface="EYInterstate Light" panose="02000506000000020004" pitchFamily="2" charset="0"/>
              </a:rPr>
              <a:t>Échanger des données avec les fournisseurs</a:t>
            </a:r>
          </a:p>
        </p:txBody>
      </p:sp>
      <p:sp>
        <p:nvSpPr>
          <p:cNvPr id="68" name="TextBox 67"/>
          <p:cNvSpPr txBox="1"/>
          <p:nvPr>
            <p:custDataLst>
              <p:tags r:id="rId33"/>
            </p:custDataLst>
          </p:nvPr>
        </p:nvSpPr>
        <p:spPr>
          <a:xfrm>
            <a:off x="9702756" y="5358423"/>
            <a:ext cx="949326" cy="468590"/>
          </a:xfrm>
          <a:prstGeom prst="rect">
            <a:avLst/>
          </a:prstGeom>
          <a:noFill/>
        </p:spPr>
        <p:txBody>
          <a:bodyPr wrap="square" lIns="0" tIns="36576" rIns="0" bIns="0" rtlCol="0" anchor="ctr">
            <a:spAutoFit/>
          </a:bodyPr>
          <a:lstStyle/>
          <a:p>
            <a:pPr algn="ctr">
              <a:lnSpc>
                <a:spcPct val="85000"/>
              </a:lnSpc>
              <a:spcAft>
                <a:spcPts val="600"/>
              </a:spcAft>
              <a:buClr>
                <a:schemeClr val="accent2"/>
              </a:buClr>
              <a:buSzPct val="70000"/>
            </a:pPr>
            <a:r>
              <a:rPr lang="fr-CA" sz="1100" b="1" dirty="0">
                <a:solidFill>
                  <a:schemeClr val="bg1">
                    <a:lumMod val="50000"/>
                  </a:schemeClr>
                </a:solidFill>
                <a:latin typeface="EYInterstate Light" panose="02000506000000020004" pitchFamily="2" charset="0"/>
              </a:rPr>
              <a:t>Gérer les paiements du fournisseur</a:t>
            </a:r>
          </a:p>
        </p:txBody>
      </p:sp>
      <p:sp>
        <p:nvSpPr>
          <p:cNvPr id="71" name="TextBox 70"/>
          <p:cNvSpPr txBox="1"/>
          <p:nvPr>
            <p:custDataLst>
              <p:tags r:id="rId34"/>
            </p:custDataLst>
          </p:nvPr>
        </p:nvSpPr>
        <p:spPr>
          <a:xfrm>
            <a:off x="10866300" y="5332211"/>
            <a:ext cx="812265" cy="468590"/>
          </a:xfrm>
          <a:prstGeom prst="rect">
            <a:avLst/>
          </a:prstGeom>
          <a:noFill/>
        </p:spPr>
        <p:txBody>
          <a:bodyPr wrap="square" lIns="0" tIns="36576" rIns="0" bIns="0" rtlCol="0" anchor="ctr">
            <a:spAutoFit/>
          </a:bodyPr>
          <a:lstStyle/>
          <a:p>
            <a:pPr algn="ctr">
              <a:lnSpc>
                <a:spcPct val="85000"/>
              </a:lnSpc>
              <a:spcAft>
                <a:spcPts val="600"/>
              </a:spcAft>
              <a:buClr>
                <a:schemeClr val="accent2"/>
              </a:buClr>
              <a:buSzPct val="70000"/>
            </a:pPr>
            <a:r>
              <a:rPr lang="fr-CA" sz="1100" b="1" dirty="0">
                <a:solidFill>
                  <a:schemeClr val="bg1">
                    <a:lumMod val="50000"/>
                  </a:schemeClr>
                </a:solidFill>
                <a:latin typeface="EYInterstate Light" panose="02000506000000020004" pitchFamily="2" charset="0"/>
              </a:rPr>
              <a:t>Gérer les événements de la vie des employés</a:t>
            </a:r>
          </a:p>
        </p:txBody>
      </p:sp>
      <p:sp>
        <p:nvSpPr>
          <p:cNvPr id="38" name="Rectangle 1"/>
          <p:cNvSpPr/>
          <p:nvPr>
            <p:custDataLst>
              <p:tags r:id="rId35"/>
            </p:custDataLst>
          </p:nvPr>
        </p:nvSpPr>
        <p:spPr>
          <a:xfrm>
            <a:off x="8171390" y="1600612"/>
            <a:ext cx="3387007" cy="1357344"/>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39" name="TextBox 2"/>
          <p:cNvSpPr txBox="1"/>
          <p:nvPr>
            <p:custDataLst>
              <p:tags r:id="rId36"/>
            </p:custDataLst>
          </p:nvPr>
        </p:nvSpPr>
        <p:spPr>
          <a:xfrm>
            <a:off x="8171390" y="1684326"/>
            <a:ext cx="3387007" cy="1286506"/>
          </a:xfrm>
          <a:prstGeom prst="rect">
            <a:avLst/>
          </a:prstGeom>
          <a:noFill/>
        </p:spPr>
        <p:txBody>
          <a:bodyPr wrap="square" lIns="0" tIns="36576" rIns="0" bIns="0" rtlCol="0">
            <a:spAutoFit/>
          </a:bodyPr>
          <a:lstStyle/>
          <a:p>
            <a:pPr lvl="1">
              <a:lnSpc>
                <a:spcPct val="85000"/>
              </a:lnSpc>
              <a:spcAft>
                <a:spcPts val="600"/>
              </a:spcAft>
              <a:buClr>
                <a:schemeClr val="accent2"/>
              </a:buClr>
              <a:buSzPct val="70000"/>
            </a:pPr>
            <a:r>
              <a:rPr lang="fr-CA" sz="1200" b="1" u="sng" dirty="0">
                <a:solidFill>
                  <a:schemeClr val="bg1"/>
                </a:solidFill>
              </a:rPr>
              <a:t>Légende</a:t>
            </a:r>
          </a:p>
          <a:p>
            <a:pPr>
              <a:lnSpc>
                <a:spcPct val="85000"/>
              </a:lnSpc>
              <a:spcAft>
                <a:spcPts val="600"/>
              </a:spcAft>
              <a:buClr>
                <a:schemeClr val="accent2"/>
              </a:buClr>
              <a:buSzPct val="70000"/>
            </a:pPr>
            <a:endParaRPr lang="en-CA" sz="1200" dirty="0">
              <a:solidFill>
                <a:schemeClr val="bg1"/>
              </a:solidFill>
            </a:endParaRPr>
          </a:p>
          <a:p>
            <a:pPr lvl="1">
              <a:lnSpc>
                <a:spcPct val="85000"/>
              </a:lnSpc>
              <a:spcAft>
                <a:spcPts val="600"/>
              </a:spcAft>
              <a:buClr>
                <a:schemeClr val="accent2"/>
              </a:buClr>
              <a:buSzPct val="70000"/>
            </a:pPr>
            <a:r>
              <a:rPr lang="fr-CA" sz="1200" dirty="0">
                <a:solidFill>
                  <a:schemeClr val="bg1"/>
                </a:solidFill>
              </a:rPr>
              <a:t>Tableau du modèle de référence opérationnel des RH</a:t>
            </a:r>
          </a:p>
          <a:p>
            <a:pPr>
              <a:lnSpc>
                <a:spcPct val="85000"/>
              </a:lnSpc>
              <a:spcAft>
                <a:spcPts val="600"/>
              </a:spcAft>
              <a:buClr>
                <a:schemeClr val="accent2"/>
              </a:buClr>
              <a:buSzPct val="70000"/>
            </a:pPr>
            <a:endParaRPr lang="en-CA" sz="1200" dirty="0">
              <a:solidFill>
                <a:schemeClr val="bg1"/>
              </a:solidFill>
            </a:endParaRPr>
          </a:p>
          <a:p>
            <a:pPr lvl="1">
              <a:lnSpc>
                <a:spcPct val="85000"/>
              </a:lnSpc>
              <a:spcAft>
                <a:spcPts val="600"/>
              </a:spcAft>
              <a:buClr>
                <a:schemeClr val="accent2"/>
              </a:buClr>
              <a:buSzPct val="70000"/>
            </a:pPr>
            <a:r>
              <a:rPr lang="fr-CA" sz="1200" dirty="0">
                <a:solidFill>
                  <a:schemeClr val="bg1"/>
                </a:solidFill>
              </a:rPr>
              <a:t>Recommandation d’EY à ajouter</a:t>
            </a:r>
          </a:p>
        </p:txBody>
      </p:sp>
      <p:sp>
        <p:nvSpPr>
          <p:cNvPr id="48" name="Rectangle 3"/>
          <p:cNvSpPr/>
          <p:nvPr>
            <p:custDataLst>
              <p:tags r:id="rId37"/>
            </p:custDataLst>
          </p:nvPr>
        </p:nvSpPr>
        <p:spPr>
          <a:xfrm>
            <a:off x="8328607" y="2129665"/>
            <a:ext cx="225956" cy="216739"/>
          </a:xfrm>
          <a:prstGeom prst="rect">
            <a:avLst/>
          </a:prstGeom>
          <a:solidFill>
            <a:srgbClr val="7FD1D6"/>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49" name="Rectangle 4"/>
          <p:cNvSpPr/>
          <p:nvPr>
            <p:custDataLst>
              <p:tags r:id="rId38"/>
            </p:custDataLst>
          </p:nvPr>
        </p:nvSpPr>
        <p:spPr>
          <a:xfrm>
            <a:off x="8328607" y="2575004"/>
            <a:ext cx="225956" cy="216739"/>
          </a:xfrm>
          <a:prstGeom prst="rect">
            <a:avLst/>
          </a:prstGeom>
          <a:solidFill>
            <a:schemeClr val="accent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Tree>
    <p:extLst>
      <p:ext uri="{BB962C8B-B14F-4D97-AF65-F5344CB8AC3E}">
        <p14:creationId xmlns:p14="http://schemas.microsoft.com/office/powerpoint/2010/main" val="3377305463"/>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cstate="print">
            <a:extLst>
              <a:ext uri="{28A0092B-C50C-407E-A947-70E740481C1C}">
                <a14:useLocalDpi xmlns:a14="http://schemas.microsoft.com/office/drawing/2010/main" val="0"/>
              </a:ext>
            </a:extLst>
          </a:blip>
          <a:srcRect l="4411" t="9340" r="51" b="10111"/>
          <a:stretch/>
        </p:blipFill>
        <p:spPr>
          <a:xfrm>
            <a:off x="-43543" y="0"/>
            <a:ext cx="12260943" cy="6886020"/>
          </a:xfrm>
          <a:prstGeom prst="rect">
            <a:avLst/>
          </a:prstGeom>
        </p:spPr>
      </p:pic>
      <p:sp>
        <p:nvSpPr>
          <p:cNvPr id="16" name="Freeform 15"/>
          <p:cNvSpPr/>
          <p:nvPr/>
        </p:nvSpPr>
        <p:spPr>
          <a:xfrm flipH="1">
            <a:off x="9816808" y="4138388"/>
            <a:ext cx="977900" cy="2743200"/>
          </a:xfrm>
          <a:custGeom>
            <a:avLst/>
            <a:gdLst>
              <a:gd name="connsiteX0" fmla="*/ 584200 w 977900"/>
              <a:gd name="connsiteY0" fmla="*/ 2743200 h 2743200"/>
              <a:gd name="connsiteX1" fmla="*/ 584200 w 977900"/>
              <a:gd name="connsiteY1" fmla="*/ 2019300 h 2743200"/>
              <a:gd name="connsiteX2" fmla="*/ 977900 w 977900"/>
              <a:gd name="connsiteY2" fmla="*/ 1625600 h 2743200"/>
              <a:gd name="connsiteX3" fmla="*/ 977900 w 977900"/>
              <a:gd name="connsiteY3" fmla="*/ 977900 h 2743200"/>
              <a:gd name="connsiteX4" fmla="*/ 0 w 977900"/>
              <a:gd name="connsiteY4" fmla="*/ 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900" h="2743200">
                <a:moveTo>
                  <a:pt x="584200" y="2743200"/>
                </a:moveTo>
                <a:lnTo>
                  <a:pt x="584200" y="2019300"/>
                </a:lnTo>
                <a:lnTo>
                  <a:pt x="977900" y="1625600"/>
                </a:lnTo>
                <a:lnTo>
                  <a:pt x="977900" y="977900"/>
                </a:lnTo>
                <a:lnTo>
                  <a:pt x="0" y="0"/>
                </a:lnTo>
              </a:path>
            </a:pathLst>
          </a:cu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Oval 16"/>
          <p:cNvSpPr/>
          <p:nvPr/>
        </p:nvSpPr>
        <p:spPr>
          <a:xfrm flipH="1">
            <a:off x="10745494" y="3846288"/>
            <a:ext cx="327026" cy="327026"/>
          </a:xfrm>
          <a:prstGeom prst="ellipse">
            <a:avLst/>
          </a:pr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18" name="Freeform 17"/>
          <p:cNvSpPr/>
          <p:nvPr/>
        </p:nvSpPr>
        <p:spPr>
          <a:xfrm>
            <a:off x="8494061" y="4805138"/>
            <a:ext cx="219075" cy="2076450"/>
          </a:xfrm>
          <a:custGeom>
            <a:avLst/>
            <a:gdLst>
              <a:gd name="connsiteX0" fmla="*/ 0 w 219075"/>
              <a:gd name="connsiteY0" fmla="*/ 2076450 h 2076450"/>
              <a:gd name="connsiteX1" fmla="*/ 0 w 219075"/>
              <a:gd name="connsiteY1" fmla="*/ 219075 h 2076450"/>
              <a:gd name="connsiteX2" fmla="*/ 219075 w 219075"/>
              <a:gd name="connsiteY2" fmla="*/ 0 h 2076450"/>
            </a:gdLst>
            <a:ahLst/>
            <a:cxnLst>
              <a:cxn ang="0">
                <a:pos x="connsiteX0" y="connsiteY0"/>
              </a:cxn>
              <a:cxn ang="0">
                <a:pos x="connsiteX1" y="connsiteY1"/>
              </a:cxn>
              <a:cxn ang="0">
                <a:pos x="connsiteX2" y="connsiteY2"/>
              </a:cxn>
            </a:cxnLst>
            <a:rect l="l" t="t" r="r" b="b"/>
            <a:pathLst>
              <a:path w="219075" h="2076450">
                <a:moveTo>
                  <a:pt x="0" y="2076450"/>
                </a:moveTo>
                <a:lnTo>
                  <a:pt x="0" y="219075"/>
                </a:lnTo>
                <a:lnTo>
                  <a:pt x="219075" y="0"/>
                </a:lnTo>
              </a:path>
            </a:pathLst>
          </a:cu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Oval 18"/>
          <p:cNvSpPr/>
          <p:nvPr/>
        </p:nvSpPr>
        <p:spPr>
          <a:xfrm flipH="1">
            <a:off x="8667096" y="4528913"/>
            <a:ext cx="327026" cy="327026"/>
          </a:xfrm>
          <a:prstGeom prst="ellipse">
            <a:avLst/>
          </a:pr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21" name="Freeform 20"/>
          <p:cNvSpPr/>
          <p:nvPr/>
        </p:nvSpPr>
        <p:spPr>
          <a:xfrm>
            <a:off x="5914835" y="3019592"/>
            <a:ext cx="204396" cy="3861996"/>
          </a:xfrm>
          <a:custGeom>
            <a:avLst/>
            <a:gdLst>
              <a:gd name="connsiteX0" fmla="*/ 204396 w 204396"/>
              <a:gd name="connsiteY0" fmla="*/ 3861996 h 3861996"/>
              <a:gd name="connsiteX1" fmla="*/ 204396 w 204396"/>
              <a:gd name="connsiteY1" fmla="*/ 204396 h 3861996"/>
              <a:gd name="connsiteX2" fmla="*/ 0 w 204396"/>
              <a:gd name="connsiteY2" fmla="*/ 0 h 3861996"/>
            </a:gdLst>
            <a:ahLst/>
            <a:cxnLst>
              <a:cxn ang="0">
                <a:pos x="connsiteX0" y="connsiteY0"/>
              </a:cxn>
              <a:cxn ang="0">
                <a:pos x="connsiteX1" y="connsiteY1"/>
              </a:cxn>
              <a:cxn ang="0">
                <a:pos x="connsiteX2" y="connsiteY2"/>
              </a:cxn>
            </a:cxnLst>
            <a:rect l="l" t="t" r="r" b="b"/>
            <a:pathLst>
              <a:path w="204396" h="3861996">
                <a:moveTo>
                  <a:pt x="204396" y="3861996"/>
                </a:moveTo>
                <a:lnTo>
                  <a:pt x="204396" y="204396"/>
                </a:lnTo>
                <a:lnTo>
                  <a:pt x="0" y="0"/>
                </a:lnTo>
              </a:path>
            </a:pathLst>
          </a:cu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Oval 21"/>
          <p:cNvSpPr/>
          <p:nvPr/>
        </p:nvSpPr>
        <p:spPr>
          <a:xfrm flipH="1">
            <a:off x="5635434" y="2740191"/>
            <a:ext cx="327026" cy="327026"/>
          </a:xfrm>
          <a:prstGeom prst="ellipse">
            <a:avLst/>
          </a:pr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24" name="Oval 23"/>
          <p:cNvSpPr/>
          <p:nvPr/>
        </p:nvSpPr>
        <p:spPr>
          <a:xfrm>
            <a:off x="4490201" y="3109688"/>
            <a:ext cx="327026" cy="327026"/>
          </a:xfrm>
          <a:prstGeom prst="ellipse">
            <a:avLst/>
          </a:pr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26" name="Freeform 25"/>
          <p:cNvSpPr/>
          <p:nvPr/>
        </p:nvSpPr>
        <p:spPr>
          <a:xfrm>
            <a:off x="4780200" y="3385913"/>
            <a:ext cx="142875" cy="3495675"/>
          </a:xfrm>
          <a:custGeom>
            <a:avLst/>
            <a:gdLst>
              <a:gd name="connsiteX0" fmla="*/ 142875 w 142875"/>
              <a:gd name="connsiteY0" fmla="*/ 3495675 h 3495675"/>
              <a:gd name="connsiteX1" fmla="*/ 142875 w 142875"/>
              <a:gd name="connsiteY1" fmla="*/ 142875 h 3495675"/>
              <a:gd name="connsiteX2" fmla="*/ 0 w 142875"/>
              <a:gd name="connsiteY2" fmla="*/ 0 h 3495675"/>
            </a:gdLst>
            <a:ahLst/>
            <a:cxnLst>
              <a:cxn ang="0">
                <a:pos x="connsiteX0" y="connsiteY0"/>
              </a:cxn>
              <a:cxn ang="0">
                <a:pos x="connsiteX1" y="connsiteY1"/>
              </a:cxn>
              <a:cxn ang="0">
                <a:pos x="connsiteX2" y="connsiteY2"/>
              </a:cxn>
            </a:cxnLst>
            <a:rect l="l" t="t" r="r" b="b"/>
            <a:pathLst>
              <a:path w="142875" h="3495675">
                <a:moveTo>
                  <a:pt x="142875" y="3495675"/>
                </a:moveTo>
                <a:lnTo>
                  <a:pt x="142875" y="142875"/>
                </a:lnTo>
                <a:lnTo>
                  <a:pt x="0" y="0"/>
                </a:lnTo>
              </a:path>
            </a:pathLst>
          </a:cu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Freeform 28"/>
          <p:cNvSpPr/>
          <p:nvPr/>
        </p:nvSpPr>
        <p:spPr>
          <a:xfrm flipH="1">
            <a:off x="3520403" y="4805138"/>
            <a:ext cx="219075" cy="2076450"/>
          </a:xfrm>
          <a:custGeom>
            <a:avLst/>
            <a:gdLst>
              <a:gd name="connsiteX0" fmla="*/ 0 w 219075"/>
              <a:gd name="connsiteY0" fmla="*/ 2076450 h 2076450"/>
              <a:gd name="connsiteX1" fmla="*/ 0 w 219075"/>
              <a:gd name="connsiteY1" fmla="*/ 219075 h 2076450"/>
              <a:gd name="connsiteX2" fmla="*/ 219075 w 219075"/>
              <a:gd name="connsiteY2" fmla="*/ 0 h 2076450"/>
            </a:gdLst>
            <a:ahLst/>
            <a:cxnLst>
              <a:cxn ang="0">
                <a:pos x="connsiteX0" y="connsiteY0"/>
              </a:cxn>
              <a:cxn ang="0">
                <a:pos x="connsiteX1" y="connsiteY1"/>
              </a:cxn>
              <a:cxn ang="0">
                <a:pos x="connsiteX2" y="connsiteY2"/>
              </a:cxn>
            </a:cxnLst>
            <a:rect l="l" t="t" r="r" b="b"/>
            <a:pathLst>
              <a:path w="219075" h="2076450">
                <a:moveTo>
                  <a:pt x="0" y="2076450"/>
                </a:moveTo>
                <a:lnTo>
                  <a:pt x="0" y="219075"/>
                </a:lnTo>
                <a:lnTo>
                  <a:pt x="219075" y="0"/>
                </a:lnTo>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Oval 26"/>
          <p:cNvSpPr/>
          <p:nvPr/>
        </p:nvSpPr>
        <p:spPr>
          <a:xfrm>
            <a:off x="6845197" y="3109688"/>
            <a:ext cx="327026" cy="327026"/>
          </a:xfrm>
          <a:prstGeom prst="ellipse">
            <a:avLst/>
          </a:pr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28" name="Freeform 27"/>
          <p:cNvSpPr/>
          <p:nvPr/>
        </p:nvSpPr>
        <p:spPr>
          <a:xfrm>
            <a:off x="7135196" y="3385913"/>
            <a:ext cx="142875" cy="3495675"/>
          </a:xfrm>
          <a:custGeom>
            <a:avLst/>
            <a:gdLst>
              <a:gd name="connsiteX0" fmla="*/ 142875 w 142875"/>
              <a:gd name="connsiteY0" fmla="*/ 3495675 h 3495675"/>
              <a:gd name="connsiteX1" fmla="*/ 142875 w 142875"/>
              <a:gd name="connsiteY1" fmla="*/ 142875 h 3495675"/>
              <a:gd name="connsiteX2" fmla="*/ 0 w 142875"/>
              <a:gd name="connsiteY2" fmla="*/ 0 h 3495675"/>
            </a:gdLst>
            <a:ahLst/>
            <a:cxnLst>
              <a:cxn ang="0">
                <a:pos x="connsiteX0" y="connsiteY0"/>
              </a:cxn>
              <a:cxn ang="0">
                <a:pos x="connsiteX1" y="connsiteY1"/>
              </a:cxn>
              <a:cxn ang="0">
                <a:pos x="connsiteX2" y="connsiteY2"/>
              </a:cxn>
            </a:cxnLst>
            <a:rect l="l" t="t" r="r" b="b"/>
            <a:pathLst>
              <a:path w="142875" h="3495675">
                <a:moveTo>
                  <a:pt x="142875" y="3495675"/>
                </a:moveTo>
                <a:lnTo>
                  <a:pt x="142875" y="142875"/>
                </a:lnTo>
                <a:lnTo>
                  <a:pt x="0" y="0"/>
                </a:lnTo>
              </a:path>
            </a:pathLst>
          </a:cu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Freeform 30"/>
          <p:cNvSpPr/>
          <p:nvPr/>
        </p:nvSpPr>
        <p:spPr>
          <a:xfrm>
            <a:off x="1555132" y="4138388"/>
            <a:ext cx="977900" cy="2743200"/>
          </a:xfrm>
          <a:custGeom>
            <a:avLst/>
            <a:gdLst>
              <a:gd name="connsiteX0" fmla="*/ 584200 w 977900"/>
              <a:gd name="connsiteY0" fmla="*/ 2743200 h 2743200"/>
              <a:gd name="connsiteX1" fmla="*/ 584200 w 977900"/>
              <a:gd name="connsiteY1" fmla="*/ 2019300 h 2743200"/>
              <a:gd name="connsiteX2" fmla="*/ 977900 w 977900"/>
              <a:gd name="connsiteY2" fmla="*/ 1625600 h 2743200"/>
              <a:gd name="connsiteX3" fmla="*/ 977900 w 977900"/>
              <a:gd name="connsiteY3" fmla="*/ 977900 h 2743200"/>
              <a:gd name="connsiteX4" fmla="*/ 0 w 977900"/>
              <a:gd name="connsiteY4" fmla="*/ 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900" h="2743200">
                <a:moveTo>
                  <a:pt x="584200" y="2743200"/>
                </a:moveTo>
                <a:lnTo>
                  <a:pt x="584200" y="2019300"/>
                </a:lnTo>
                <a:lnTo>
                  <a:pt x="977900" y="1625600"/>
                </a:lnTo>
                <a:lnTo>
                  <a:pt x="977900" y="977900"/>
                </a:lnTo>
                <a:lnTo>
                  <a:pt x="0" y="0"/>
                </a:lnTo>
              </a:path>
            </a:pathLst>
          </a:cu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Freeform 36"/>
          <p:cNvSpPr/>
          <p:nvPr/>
        </p:nvSpPr>
        <p:spPr>
          <a:xfrm rot="10800000">
            <a:off x="-55426" y="-13271"/>
            <a:ext cx="12276000" cy="1786595"/>
          </a:xfrm>
          <a:custGeom>
            <a:avLst/>
            <a:gdLst>
              <a:gd name="connsiteX0" fmla="*/ 12198350 w 12217400"/>
              <a:gd name="connsiteY0" fmla="*/ 1786595 h 1786595"/>
              <a:gd name="connsiteX1" fmla="*/ 0 w 12217400"/>
              <a:gd name="connsiteY1" fmla="*/ 1786595 h 1786595"/>
              <a:gd name="connsiteX2" fmla="*/ 0 w 12217400"/>
              <a:gd name="connsiteY2" fmla="*/ 1017981 h 1786595"/>
              <a:gd name="connsiteX3" fmla="*/ 0 w 12217400"/>
              <a:gd name="connsiteY3" fmla="*/ 1013092 h 1786595"/>
              <a:gd name="connsiteX4" fmla="*/ 0 w 12217400"/>
              <a:gd name="connsiteY4" fmla="*/ 0 h 1786595"/>
              <a:gd name="connsiteX5" fmla="*/ 12158724 w 12217400"/>
              <a:gd name="connsiteY5" fmla="*/ 1013092 h 1786595"/>
              <a:gd name="connsiteX6" fmla="*/ 12198350 w 12217400"/>
              <a:gd name="connsiteY6" fmla="*/ 1013092 h 1786595"/>
              <a:gd name="connsiteX7" fmla="*/ 12198350 w 12217400"/>
              <a:gd name="connsiteY7" fmla="*/ 1016394 h 1786595"/>
              <a:gd name="connsiteX8" fmla="*/ 12217400 w 12217400"/>
              <a:gd name="connsiteY8" fmla="*/ 1017981 h 1786595"/>
              <a:gd name="connsiteX9" fmla="*/ 12198350 w 12217400"/>
              <a:gd name="connsiteY9" fmla="*/ 1017981 h 178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17400" h="1786595">
                <a:moveTo>
                  <a:pt x="12198350" y="1786595"/>
                </a:moveTo>
                <a:lnTo>
                  <a:pt x="0" y="1786595"/>
                </a:lnTo>
                <a:lnTo>
                  <a:pt x="0" y="1017981"/>
                </a:lnTo>
                <a:lnTo>
                  <a:pt x="0" y="1013092"/>
                </a:lnTo>
                <a:lnTo>
                  <a:pt x="0" y="0"/>
                </a:lnTo>
                <a:lnTo>
                  <a:pt x="12158724" y="1013092"/>
                </a:lnTo>
                <a:lnTo>
                  <a:pt x="12198350" y="1013092"/>
                </a:lnTo>
                <a:lnTo>
                  <a:pt x="12198350" y="1016394"/>
                </a:lnTo>
                <a:lnTo>
                  <a:pt x="12217400" y="1017981"/>
                </a:lnTo>
                <a:lnTo>
                  <a:pt x="12198350" y="1017981"/>
                </a:lnTo>
                <a:close/>
              </a:path>
            </a:pathLst>
          </a:custGeom>
          <a:solidFill>
            <a:srgbClr val="969696">
              <a:alpha val="8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ctr"/>
            <a:endParaRPr lang="en-CA" sz="1200" dirty="0">
              <a:solidFill>
                <a:schemeClr val="tx1"/>
              </a:solidFill>
            </a:endParaRPr>
          </a:p>
        </p:txBody>
      </p:sp>
      <p:sp>
        <p:nvSpPr>
          <p:cNvPr id="38" name="TextBox 37"/>
          <p:cNvSpPr txBox="1"/>
          <p:nvPr/>
        </p:nvSpPr>
        <p:spPr>
          <a:xfrm>
            <a:off x="0" y="352216"/>
            <a:ext cx="12198350" cy="400110"/>
          </a:xfrm>
          <a:prstGeom prst="rect">
            <a:avLst/>
          </a:prstGeom>
          <a:noFill/>
        </p:spPr>
        <p:txBody>
          <a:bodyPr wrap="square" lIns="0" tIns="0" rIns="0" bIns="0" rtlCol="0" anchor="t" anchorCtr="0">
            <a:spAutoFit/>
          </a:bodyPr>
          <a:lstStyle/>
          <a:p>
            <a:pPr algn="ctr"/>
            <a:r>
              <a:rPr lang="fr-CA" sz="2600" dirty="0">
                <a:solidFill>
                  <a:schemeClr val="tx2"/>
                </a:solidFill>
                <a:latin typeface="EYInterstate" panose="02000503020000020004" pitchFamily="2" charset="0"/>
              </a:rPr>
              <a:t>Présentations des représentants d’</a:t>
            </a:r>
            <a:r>
              <a:rPr lang="en-GB" sz="2600" dirty="0">
                <a:solidFill>
                  <a:schemeClr val="tx2"/>
                </a:solidFill>
                <a:latin typeface="EYInterstate" panose="02000503020000020004" pitchFamily="2" charset="0"/>
              </a:rPr>
              <a:t>EY </a:t>
            </a:r>
          </a:p>
        </p:txBody>
      </p:sp>
      <p:pic>
        <p:nvPicPr>
          <p:cNvPr id="39" name="Picture 38"/>
          <p:cNvPicPr>
            <a:picLocks noChangeAspect="1"/>
          </p:cNvPicPr>
          <p:nvPr/>
        </p:nvPicPr>
        <p:blipFill rotWithShape="1">
          <a:blip r:embed="rId4" cstate="print">
            <a:extLst>
              <a:ext uri="{28A0092B-C50C-407E-A947-70E740481C1C}">
                <a14:useLocalDpi xmlns:a14="http://schemas.microsoft.com/office/drawing/2010/main" val="0"/>
              </a:ext>
            </a:extLst>
          </a:blip>
          <a:srcRect r="50038"/>
          <a:stretch/>
        </p:blipFill>
        <p:spPr>
          <a:xfrm>
            <a:off x="11558294" y="133702"/>
            <a:ext cx="646406" cy="1450839"/>
          </a:xfrm>
          <a:prstGeom prst="rect">
            <a:avLst/>
          </a:prstGeom>
        </p:spPr>
      </p:pic>
      <p:sp>
        <p:nvSpPr>
          <p:cNvPr id="23" name="Oval 22"/>
          <p:cNvSpPr/>
          <p:nvPr/>
        </p:nvSpPr>
        <p:spPr>
          <a:xfrm>
            <a:off x="1281818" y="3865854"/>
            <a:ext cx="327026" cy="327026"/>
          </a:xfrm>
          <a:prstGeom prst="ellipse">
            <a:avLst/>
          </a:pr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grpSp>
        <p:nvGrpSpPr>
          <p:cNvPr id="20" name="Group 19"/>
          <p:cNvGrpSpPr/>
          <p:nvPr/>
        </p:nvGrpSpPr>
        <p:grpSpPr>
          <a:xfrm>
            <a:off x="3006042" y="4304394"/>
            <a:ext cx="585235" cy="585235"/>
            <a:chOff x="3057925" y="3581400"/>
            <a:chExt cx="690010" cy="690010"/>
          </a:xfrm>
        </p:grpSpPr>
        <p:sp>
          <p:nvSpPr>
            <p:cNvPr id="25" name="Oval 24"/>
            <p:cNvSpPr/>
            <p:nvPr/>
          </p:nvSpPr>
          <p:spPr>
            <a:xfrm>
              <a:off x="3057925" y="3581400"/>
              <a:ext cx="690010" cy="690010"/>
            </a:xfrm>
            <a:prstGeom prst="ellipse">
              <a:avLst/>
            </a:prstGeom>
            <a:solidFill>
              <a:schemeClr val="tx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050" dirty="0">
                <a:solidFill>
                  <a:schemeClr val="tx1"/>
                </a:solidFill>
              </a:endParaRPr>
            </a:p>
          </p:txBody>
        </p:sp>
        <p:sp>
          <p:nvSpPr>
            <p:cNvPr id="32" name="Text Placeholder 5"/>
            <p:cNvSpPr txBox="1">
              <a:spLocks/>
            </p:cNvSpPr>
            <p:nvPr/>
          </p:nvSpPr>
          <p:spPr>
            <a:xfrm>
              <a:off x="3181612" y="3654246"/>
              <a:ext cx="442635" cy="544317"/>
            </a:xfrm>
            <a:prstGeom prst="rect">
              <a:avLst/>
            </a:prstGeom>
            <a:ln w="28575">
              <a:noFill/>
            </a:ln>
          </p:spPr>
          <p:txBody>
            <a:bodyPr wrap="none" anchor="ctr">
              <a:spAutoFit/>
            </a:bodyPr>
            <a:lstStyle>
              <a:lvl1pPr marL="0" indent="0" algn="ctr" defTabSz="914400" rtl="0" eaLnBrk="1" latinLnBrk="0" hangingPunct="1">
                <a:spcBef>
                  <a:spcPct val="20000"/>
                </a:spcBef>
                <a:buClr>
                  <a:schemeClr val="accent2"/>
                </a:buClr>
                <a:buSzPct val="70000"/>
                <a:buFont typeface="Arial" pitchFamily="34" charset="0"/>
                <a:buNone/>
                <a:defRPr sz="2000" b="0" kern="1200">
                  <a:solidFill>
                    <a:schemeClr val="accent1"/>
                  </a:solidFill>
                  <a:effectLst/>
                  <a:latin typeface="Arial" panose="020B0604020202020204" pitchFamily="34" charset="0"/>
                  <a:ea typeface="+mn-ea"/>
                  <a:cs typeface="Arial" panose="020B0604020202020204"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a:solidFill>
                    <a:srgbClr val="4B4B4B"/>
                  </a:solidFill>
                  <a:latin typeface="EYInterstate Light" panose="02000506000000020004" pitchFamily="2" charset="0"/>
                </a:rPr>
                <a:t>2</a:t>
              </a:r>
            </a:p>
          </p:txBody>
        </p:sp>
      </p:grpSp>
    </p:spTree>
    <p:extLst>
      <p:ext uri="{BB962C8B-B14F-4D97-AF65-F5344CB8AC3E}">
        <p14:creationId xmlns:p14="http://schemas.microsoft.com/office/powerpoint/2010/main" val="19629855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custDataLst>
              <p:tags r:id="rId1"/>
            </p:custDataLst>
          </p:nvPr>
        </p:nvSpPr>
        <p:spPr>
          <a:xfrm>
            <a:off x="400767" y="1678449"/>
            <a:ext cx="11531600" cy="4676052"/>
          </a:xfrm>
          <a:prstGeom prst="rect">
            <a:avLst/>
          </a:prstGeom>
          <a:solidFill>
            <a:srgbClr val="F0F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rgbClr val="000000"/>
              </a:solidFill>
            </a:endParaRPr>
          </a:p>
        </p:txBody>
      </p:sp>
      <p:sp>
        <p:nvSpPr>
          <p:cNvPr id="55" name="Pentagon 54"/>
          <p:cNvSpPr/>
          <p:nvPr>
            <p:custDataLst>
              <p:tags r:id="rId2"/>
            </p:custDataLst>
          </p:nvPr>
        </p:nvSpPr>
        <p:spPr>
          <a:xfrm rot="10800000">
            <a:off x="1154893" y="4404873"/>
            <a:ext cx="3516896"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54" name="Pentagon 53"/>
          <p:cNvSpPr/>
          <p:nvPr>
            <p:custDataLst>
              <p:tags r:id="rId3"/>
            </p:custDataLst>
          </p:nvPr>
        </p:nvSpPr>
        <p:spPr>
          <a:xfrm rot="10800000">
            <a:off x="3205768" y="4401572"/>
            <a:ext cx="3516896"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53" name="Pentagon 52"/>
          <p:cNvSpPr/>
          <p:nvPr>
            <p:custDataLst>
              <p:tags r:id="rId4"/>
            </p:custDataLst>
          </p:nvPr>
        </p:nvSpPr>
        <p:spPr>
          <a:xfrm rot="10800000">
            <a:off x="5180791" y="4402338"/>
            <a:ext cx="3516896"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51" name="Pentagon 50"/>
          <p:cNvSpPr/>
          <p:nvPr>
            <p:custDataLst>
              <p:tags r:id="rId5"/>
            </p:custDataLst>
          </p:nvPr>
        </p:nvSpPr>
        <p:spPr>
          <a:xfrm rot="10800000">
            <a:off x="6994423" y="4427016"/>
            <a:ext cx="3516896"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47" name="Pentagon 46"/>
          <p:cNvSpPr/>
          <p:nvPr>
            <p:custDataLst>
              <p:tags r:id="rId6"/>
            </p:custDataLst>
          </p:nvPr>
        </p:nvSpPr>
        <p:spPr>
          <a:xfrm rot="5400000">
            <a:off x="9052844" y="3526228"/>
            <a:ext cx="2916950" cy="1813632"/>
          </a:xfrm>
          <a:prstGeom prst="homePlate">
            <a:avLst>
              <a:gd name="adj" fmla="val 37569"/>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39" name="Pentagon 38"/>
          <p:cNvSpPr/>
          <p:nvPr>
            <p:custDataLst>
              <p:tags r:id="rId7"/>
            </p:custDataLst>
          </p:nvPr>
        </p:nvSpPr>
        <p:spPr>
          <a:xfrm>
            <a:off x="7496125" y="2251873"/>
            <a:ext cx="3922010"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52" name="Pentagon 51"/>
          <p:cNvSpPr/>
          <p:nvPr>
            <p:custDataLst>
              <p:tags r:id="rId8"/>
            </p:custDataLst>
          </p:nvPr>
        </p:nvSpPr>
        <p:spPr>
          <a:xfrm>
            <a:off x="5994806" y="2251873"/>
            <a:ext cx="3433331"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104" name="Right Triangle 103"/>
          <p:cNvSpPr/>
          <p:nvPr>
            <p:custDataLst>
              <p:tags r:id="rId9"/>
            </p:custDataLst>
          </p:nvPr>
        </p:nvSpPr>
        <p:spPr>
          <a:xfrm rot="10800000">
            <a:off x="3174" y="1783"/>
            <a:ext cx="12211040" cy="1017451"/>
          </a:xfrm>
          <a:prstGeom prst="rtTriangle">
            <a:avLst/>
          </a:prstGeom>
          <a:solidFill>
            <a:srgbClr val="9696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199" dirty="0">
              <a:solidFill>
                <a:srgbClr val="000000"/>
              </a:solidFill>
            </a:endParaRPr>
          </a:p>
        </p:txBody>
      </p:sp>
      <p:grpSp>
        <p:nvGrpSpPr>
          <p:cNvPr id="16" name="Group 15"/>
          <p:cNvGrpSpPr/>
          <p:nvPr>
            <p:custDataLst>
              <p:tags r:id="rId10"/>
            </p:custDataLst>
          </p:nvPr>
        </p:nvGrpSpPr>
        <p:grpSpPr>
          <a:xfrm>
            <a:off x="10999548" y="161573"/>
            <a:ext cx="545770" cy="612006"/>
            <a:chOff x="2754722" y="3916375"/>
            <a:chExt cx="6115741" cy="6858000"/>
          </a:xfrm>
        </p:grpSpPr>
        <p:pic>
          <p:nvPicPr>
            <p:cNvPr id="23" name="Picture 22"/>
            <p:cNvPicPr>
              <a:picLocks noChangeAspect="1"/>
            </p:cNvPicPr>
            <p:nvPr/>
          </p:nvPicPr>
          <p:blipFill>
            <a:blip r:embed="rId33" cstate="email">
              <a:extLst>
                <a:ext uri="{28A0092B-C50C-407E-A947-70E740481C1C}">
                  <a14:useLocalDpi xmlns:a14="http://schemas.microsoft.com/office/drawing/2010/main"/>
                </a:ext>
              </a:extLst>
            </a:blip>
            <a:srcRect/>
            <a:stretch>
              <a:fillRect/>
            </a:stretch>
          </p:blipFill>
          <p:spPr>
            <a:xfrm>
              <a:off x="3541635" y="5003143"/>
              <a:ext cx="4541914" cy="4657748"/>
            </a:xfrm>
            <a:custGeom>
              <a:avLst/>
              <a:gdLst>
                <a:gd name="connsiteX0" fmla="*/ 0 w 4541914"/>
                <a:gd name="connsiteY0" fmla="*/ 0 h 4657748"/>
                <a:gd name="connsiteX1" fmla="*/ 4541914 w 4541914"/>
                <a:gd name="connsiteY1" fmla="*/ 0 h 4657748"/>
                <a:gd name="connsiteX2" fmla="*/ 4541914 w 4541914"/>
                <a:gd name="connsiteY2" fmla="*/ 4657748 h 4657748"/>
                <a:gd name="connsiteX3" fmla="*/ 4173919 w 4541914"/>
                <a:gd name="connsiteY3" fmla="*/ 4657748 h 4657748"/>
                <a:gd name="connsiteX4" fmla="*/ 4238022 w 4541914"/>
                <a:gd name="connsiteY4" fmla="*/ 4255645 h 4657748"/>
                <a:gd name="connsiteX5" fmla="*/ 2583394 w 4541914"/>
                <a:gd name="connsiteY5" fmla="*/ 4066960 h 4657748"/>
                <a:gd name="connsiteX6" fmla="*/ 2089908 w 4541914"/>
                <a:gd name="connsiteY6" fmla="*/ 4066960 h 4657748"/>
                <a:gd name="connsiteX7" fmla="*/ 812651 w 4541914"/>
                <a:gd name="connsiteY7" fmla="*/ 4212103 h 4657748"/>
                <a:gd name="connsiteX8" fmla="*/ 449794 w 4541914"/>
                <a:gd name="connsiteY8" fmla="*/ 4212103 h 4657748"/>
                <a:gd name="connsiteX9" fmla="*/ 333679 w 4541914"/>
                <a:gd name="connsiteY9" fmla="*/ 4168560 h 4657748"/>
                <a:gd name="connsiteX10" fmla="*/ 534372 w 4541914"/>
                <a:gd name="connsiteY10" fmla="*/ 4657748 h 4657748"/>
                <a:gd name="connsiteX11" fmla="*/ 0 w 4541914"/>
                <a:gd name="connsiteY11" fmla="*/ 4657748 h 465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41914" h="4657748">
                  <a:moveTo>
                    <a:pt x="0" y="0"/>
                  </a:moveTo>
                  <a:lnTo>
                    <a:pt x="4541914" y="0"/>
                  </a:lnTo>
                  <a:lnTo>
                    <a:pt x="4541914" y="4657748"/>
                  </a:lnTo>
                  <a:lnTo>
                    <a:pt x="4173919" y="4657748"/>
                  </a:lnTo>
                  <a:lnTo>
                    <a:pt x="4238022" y="4255645"/>
                  </a:lnTo>
                  <a:lnTo>
                    <a:pt x="2583394" y="4066960"/>
                  </a:lnTo>
                  <a:lnTo>
                    <a:pt x="2089908" y="4066960"/>
                  </a:lnTo>
                  <a:lnTo>
                    <a:pt x="812651" y="4212103"/>
                  </a:lnTo>
                  <a:lnTo>
                    <a:pt x="449794" y="4212103"/>
                  </a:lnTo>
                  <a:lnTo>
                    <a:pt x="333679" y="4168560"/>
                  </a:lnTo>
                  <a:lnTo>
                    <a:pt x="534372" y="4657748"/>
                  </a:lnTo>
                  <a:lnTo>
                    <a:pt x="0" y="4657748"/>
                  </a:lnTo>
                  <a:close/>
                </a:path>
              </a:pathLst>
            </a:custGeom>
          </p:spPr>
        </p:pic>
        <p:pic>
          <p:nvPicPr>
            <p:cNvPr id="24" name="Picture 23"/>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a:off x="2754722" y="3916375"/>
              <a:ext cx="6115741" cy="6858000"/>
            </a:xfrm>
            <a:prstGeom prst="rect">
              <a:avLst/>
            </a:prstGeom>
          </p:spPr>
        </p:pic>
      </p:grpSp>
      <p:sp>
        <p:nvSpPr>
          <p:cNvPr id="11" name="TextBox 10"/>
          <p:cNvSpPr txBox="1"/>
          <p:nvPr>
            <p:custDataLst>
              <p:tags r:id="rId11"/>
            </p:custDataLst>
          </p:nvPr>
        </p:nvSpPr>
        <p:spPr>
          <a:xfrm>
            <a:off x="617422" y="660997"/>
            <a:ext cx="6966322" cy="799963"/>
          </a:xfrm>
          <a:prstGeom prst="rect">
            <a:avLst/>
          </a:prstGeom>
          <a:noFill/>
        </p:spPr>
        <p:txBody>
          <a:bodyPr wrap="square" lIns="0" tIns="0" rIns="0" bIns="0" rtlCol="0" anchor="t" anchorCtr="0">
            <a:spAutoFit/>
          </a:bodyPr>
          <a:lstStyle/>
          <a:p>
            <a:r>
              <a:rPr lang="fr-CA" sz="2599" dirty="0">
                <a:solidFill>
                  <a:srgbClr val="4B4B4B"/>
                </a:solidFill>
                <a:latin typeface="EYInterstate Light" panose="02000506000000020004" pitchFamily="2" charset="0"/>
              </a:rPr>
              <a:t>Schéma de processus : exemple de gestion de données des employés </a:t>
            </a:r>
          </a:p>
        </p:txBody>
      </p:sp>
      <p:cxnSp>
        <p:nvCxnSpPr>
          <p:cNvPr id="12" name="Straight Connector 11"/>
          <p:cNvCxnSpPr/>
          <p:nvPr>
            <p:custDataLst>
              <p:tags r:id="rId12"/>
            </p:custDataLst>
          </p:nvPr>
        </p:nvCxnSpPr>
        <p:spPr>
          <a:xfrm>
            <a:off x="617421" y="1264298"/>
            <a:ext cx="537472" cy="0"/>
          </a:xfrm>
          <a:prstGeom prst="line">
            <a:avLst/>
          </a:prstGeom>
          <a:ln w="19050">
            <a:solidFill>
              <a:srgbClr val="969696"/>
            </a:solidFill>
            <a:tailEnd type="none"/>
          </a:ln>
        </p:spPr>
        <p:style>
          <a:lnRef idx="1">
            <a:schemeClr val="accent1"/>
          </a:lnRef>
          <a:fillRef idx="0">
            <a:schemeClr val="accent1"/>
          </a:fillRef>
          <a:effectRef idx="0">
            <a:schemeClr val="accent1"/>
          </a:effectRef>
          <a:fontRef idx="minor">
            <a:schemeClr val="tx1"/>
          </a:fontRef>
        </p:style>
      </p:cxnSp>
      <p:sp>
        <p:nvSpPr>
          <p:cNvPr id="37" name="Rectangle 36"/>
          <p:cNvSpPr/>
          <p:nvPr>
            <p:custDataLst>
              <p:tags r:id="rId13"/>
            </p:custDataLst>
          </p:nvPr>
        </p:nvSpPr>
        <p:spPr>
          <a:xfrm>
            <a:off x="583647" y="1722197"/>
            <a:ext cx="3692518" cy="34913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fr-CA" sz="1400" b="1" dirty="0">
                <a:solidFill>
                  <a:srgbClr val="000000"/>
                </a:solidFill>
                <a:latin typeface="EYInterstate Light" panose="02000506000000020004" pitchFamily="2" charset="0"/>
              </a:rPr>
              <a:t>Gérer les inscriptions aux avantages sociaux</a:t>
            </a:r>
          </a:p>
        </p:txBody>
      </p:sp>
      <p:cxnSp>
        <p:nvCxnSpPr>
          <p:cNvPr id="38" name="Straight Connector 37"/>
          <p:cNvCxnSpPr/>
          <p:nvPr>
            <p:custDataLst>
              <p:tags r:id="rId14"/>
            </p:custDataLst>
          </p:nvPr>
        </p:nvCxnSpPr>
        <p:spPr>
          <a:xfrm>
            <a:off x="675294" y="2088367"/>
            <a:ext cx="2128658" cy="0"/>
          </a:xfrm>
          <a:prstGeom prst="line">
            <a:avLst/>
          </a:prstGeom>
          <a:ln w="12700">
            <a:solidFill>
              <a:srgbClr val="E60F2D"/>
            </a:solidFill>
            <a:tailEnd type="none"/>
          </a:ln>
        </p:spPr>
        <p:style>
          <a:lnRef idx="1">
            <a:schemeClr val="accent1"/>
          </a:lnRef>
          <a:fillRef idx="0">
            <a:schemeClr val="accent1"/>
          </a:fillRef>
          <a:effectRef idx="0">
            <a:schemeClr val="accent1"/>
          </a:effectRef>
          <a:fontRef idx="minor">
            <a:schemeClr val="tx1"/>
          </a:fontRef>
        </p:style>
      </p:cxnSp>
      <p:sp>
        <p:nvSpPr>
          <p:cNvPr id="40" name="Pentagon 39"/>
          <p:cNvSpPr/>
          <p:nvPr>
            <p:custDataLst>
              <p:tags r:id="rId15"/>
            </p:custDataLst>
          </p:nvPr>
        </p:nvSpPr>
        <p:spPr>
          <a:xfrm>
            <a:off x="3968936" y="2251873"/>
            <a:ext cx="3433331"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41" name="Pentagon 40"/>
          <p:cNvSpPr/>
          <p:nvPr>
            <p:custDataLst>
              <p:tags r:id="rId16"/>
            </p:custDataLst>
          </p:nvPr>
        </p:nvSpPr>
        <p:spPr>
          <a:xfrm>
            <a:off x="2281893" y="2251873"/>
            <a:ext cx="3201843"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42" name="Pentagon 41"/>
          <p:cNvSpPr/>
          <p:nvPr>
            <p:custDataLst>
              <p:tags r:id="rId17"/>
            </p:custDataLst>
          </p:nvPr>
        </p:nvSpPr>
        <p:spPr>
          <a:xfrm>
            <a:off x="1033379" y="2251874"/>
            <a:ext cx="2568424"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43" name="TextBox 42"/>
          <p:cNvSpPr txBox="1"/>
          <p:nvPr>
            <p:custDataLst>
              <p:tags r:id="rId18"/>
            </p:custDataLst>
          </p:nvPr>
        </p:nvSpPr>
        <p:spPr>
          <a:xfrm>
            <a:off x="1540203" y="2747582"/>
            <a:ext cx="1291258" cy="324704"/>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L’employé remplit les détails de l’inscription</a:t>
            </a:r>
          </a:p>
        </p:txBody>
      </p:sp>
      <p:sp>
        <p:nvSpPr>
          <p:cNvPr id="56" name="TextBox 55"/>
          <p:cNvSpPr txBox="1"/>
          <p:nvPr>
            <p:custDataLst>
              <p:tags r:id="rId19"/>
            </p:custDataLst>
          </p:nvPr>
        </p:nvSpPr>
        <p:spPr>
          <a:xfrm>
            <a:off x="3742440" y="2531114"/>
            <a:ext cx="1291258" cy="757643"/>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Le fournisseur reçoit la demande de l’employé et les détails sur l’admissibilité</a:t>
            </a:r>
          </a:p>
        </p:txBody>
      </p:sp>
      <p:sp>
        <p:nvSpPr>
          <p:cNvPr id="57" name="TextBox 56"/>
          <p:cNvSpPr txBox="1"/>
          <p:nvPr>
            <p:custDataLst>
              <p:tags r:id="rId20"/>
            </p:custDataLst>
          </p:nvPr>
        </p:nvSpPr>
        <p:spPr>
          <a:xfrm>
            <a:off x="5649018" y="2678265"/>
            <a:ext cx="1291258" cy="469872"/>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Le fournisseur confirme les détails de l’inscription</a:t>
            </a:r>
          </a:p>
        </p:txBody>
      </p:sp>
      <p:sp>
        <p:nvSpPr>
          <p:cNvPr id="58" name="TextBox 57"/>
          <p:cNvSpPr txBox="1"/>
          <p:nvPr>
            <p:custDataLst>
              <p:tags r:id="rId21"/>
            </p:custDataLst>
          </p:nvPr>
        </p:nvSpPr>
        <p:spPr>
          <a:xfrm>
            <a:off x="7567549" y="2603698"/>
            <a:ext cx="1291258" cy="756361"/>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L’employé reçoit un avis concernant les renseignements sur les avantages sociaux</a:t>
            </a:r>
          </a:p>
        </p:txBody>
      </p:sp>
      <p:sp>
        <p:nvSpPr>
          <p:cNvPr id="59" name="TextBox 58"/>
          <p:cNvSpPr txBox="1"/>
          <p:nvPr>
            <p:custDataLst>
              <p:tags r:id="rId22"/>
            </p:custDataLst>
          </p:nvPr>
        </p:nvSpPr>
        <p:spPr>
          <a:xfrm>
            <a:off x="9638476" y="2747582"/>
            <a:ext cx="1291258" cy="468590"/>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Déterminer si l’inscription est active ou passive</a:t>
            </a:r>
          </a:p>
        </p:txBody>
      </p:sp>
      <p:sp>
        <p:nvSpPr>
          <p:cNvPr id="60" name="TextBox 59"/>
          <p:cNvSpPr txBox="1"/>
          <p:nvPr>
            <p:custDataLst>
              <p:tags r:id="rId23"/>
            </p:custDataLst>
          </p:nvPr>
        </p:nvSpPr>
        <p:spPr>
          <a:xfrm>
            <a:off x="9865690" y="4134804"/>
            <a:ext cx="1291258" cy="324704"/>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Mise à jour de la plateforme des avantages sociaux du fournisseur</a:t>
            </a:r>
          </a:p>
        </p:txBody>
      </p:sp>
      <p:sp>
        <p:nvSpPr>
          <p:cNvPr id="61" name="TextBox 60"/>
          <p:cNvSpPr txBox="1"/>
          <p:nvPr>
            <p:custDataLst>
              <p:tags r:id="rId24"/>
            </p:custDataLst>
          </p:nvPr>
        </p:nvSpPr>
        <p:spPr>
          <a:xfrm>
            <a:off x="7915431" y="4703632"/>
            <a:ext cx="1291258" cy="901529"/>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Surveiller le processus d’inscription (de façon continue pendant la période d’inscription annuelle)</a:t>
            </a:r>
          </a:p>
        </p:txBody>
      </p:sp>
      <p:sp>
        <p:nvSpPr>
          <p:cNvPr id="62" name="TextBox 61"/>
          <p:cNvSpPr txBox="1"/>
          <p:nvPr>
            <p:custDataLst>
              <p:tags r:id="rId25"/>
            </p:custDataLst>
          </p:nvPr>
        </p:nvSpPr>
        <p:spPr>
          <a:xfrm>
            <a:off x="5708816" y="4678188"/>
            <a:ext cx="1291258" cy="901529"/>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Envoyer des rappels aux employés (de façon continue pendant la période d’inscription annuelle)</a:t>
            </a:r>
          </a:p>
        </p:txBody>
      </p:sp>
      <p:sp>
        <p:nvSpPr>
          <p:cNvPr id="63" name="TextBox 62"/>
          <p:cNvSpPr txBox="1"/>
          <p:nvPr>
            <p:custDataLst>
              <p:tags r:id="rId26"/>
            </p:custDataLst>
          </p:nvPr>
        </p:nvSpPr>
        <p:spPr>
          <a:xfrm>
            <a:off x="3742440" y="4992043"/>
            <a:ext cx="1291258" cy="324704"/>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Générer des rapports au besoin</a:t>
            </a:r>
          </a:p>
        </p:txBody>
      </p:sp>
      <p:sp>
        <p:nvSpPr>
          <p:cNvPr id="64" name="TextBox 63"/>
          <p:cNvSpPr txBox="1"/>
          <p:nvPr>
            <p:custDataLst>
              <p:tags r:id="rId27"/>
            </p:custDataLst>
          </p:nvPr>
        </p:nvSpPr>
        <p:spPr>
          <a:xfrm>
            <a:off x="1760708" y="4995814"/>
            <a:ext cx="1291258" cy="324704"/>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Gérer les demandes des employés</a:t>
            </a:r>
          </a:p>
        </p:txBody>
      </p:sp>
      <p:sp>
        <p:nvSpPr>
          <p:cNvPr id="31" name="Rectangle 1"/>
          <p:cNvSpPr/>
          <p:nvPr>
            <p:custDataLst>
              <p:tags r:id="rId28"/>
            </p:custDataLst>
          </p:nvPr>
        </p:nvSpPr>
        <p:spPr>
          <a:xfrm>
            <a:off x="7693724" y="665273"/>
            <a:ext cx="3463223" cy="918925"/>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32" name="TextBox 2"/>
          <p:cNvSpPr txBox="1"/>
          <p:nvPr>
            <p:custDataLst>
              <p:tags r:id="rId29"/>
            </p:custDataLst>
          </p:nvPr>
        </p:nvSpPr>
        <p:spPr>
          <a:xfrm>
            <a:off x="7628761" y="700097"/>
            <a:ext cx="3789374" cy="652486"/>
          </a:xfrm>
          <a:prstGeom prst="rect">
            <a:avLst/>
          </a:prstGeom>
          <a:noFill/>
        </p:spPr>
        <p:txBody>
          <a:bodyPr wrap="square" lIns="0" tIns="36576" rIns="0" bIns="0" rtlCol="0">
            <a:spAutoFit/>
          </a:bodyPr>
          <a:lstStyle/>
          <a:p>
            <a:pPr lvl="1">
              <a:spcAft>
                <a:spcPts val="600"/>
              </a:spcAft>
              <a:buClr>
                <a:schemeClr val="accent2"/>
              </a:buClr>
              <a:buSzPct val="70000"/>
            </a:pPr>
            <a:r>
              <a:rPr lang="fr-CA" sz="1000" b="1" u="sng" dirty="0">
                <a:solidFill>
                  <a:schemeClr val="bg1"/>
                </a:solidFill>
              </a:rPr>
              <a:t>Légende</a:t>
            </a:r>
          </a:p>
          <a:p>
            <a:pPr lvl="1">
              <a:spcAft>
                <a:spcPts val="600"/>
              </a:spcAft>
              <a:buClr>
                <a:schemeClr val="accent2"/>
              </a:buClr>
              <a:buSzPct val="70000"/>
            </a:pPr>
            <a:r>
              <a:rPr lang="fr-CA" sz="1000" dirty="0">
                <a:solidFill>
                  <a:schemeClr val="bg1"/>
                </a:solidFill>
              </a:rPr>
              <a:t>Tableau du modèle de référence opérationnel des RH</a:t>
            </a:r>
          </a:p>
          <a:p>
            <a:pPr lvl="1">
              <a:spcAft>
                <a:spcPts val="600"/>
              </a:spcAft>
              <a:buClr>
                <a:schemeClr val="accent2"/>
              </a:buClr>
              <a:buSzPct val="70000"/>
            </a:pPr>
            <a:r>
              <a:rPr lang="fr-CA" sz="1000" dirty="0">
                <a:solidFill>
                  <a:schemeClr val="bg1"/>
                </a:solidFill>
              </a:rPr>
              <a:t>Recommandation d’EY à ajouter</a:t>
            </a:r>
          </a:p>
        </p:txBody>
      </p:sp>
      <p:sp>
        <p:nvSpPr>
          <p:cNvPr id="33" name="Rectangle 3"/>
          <p:cNvSpPr/>
          <p:nvPr>
            <p:custDataLst>
              <p:tags r:id="rId30"/>
            </p:custDataLst>
          </p:nvPr>
        </p:nvSpPr>
        <p:spPr>
          <a:xfrm>
            <a:off x="7772333" y="925976"/>
            <a:ext cx="225956" cy="216739"/>
          </a:xfrm>
          <a:prstGeom prst="rect">
            <a:avLst/>
          </a:prstGeom>
          <a:solidFill>
            <a:srgbClr val="7FD1D6"/>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34" name="Rectangle 4"/>
          <p:cNvSpPr/>
          <p:nvPr>
            <p:custDataLst>
              <p:tags r:id="rId31"/>
            </p:custDataLst>
          </p:nvPr>
        </p:nvSpPr>
        <p:spPr>
          <a:xfrm>
            <a:off x="7772333" y="1270708"/>
            <a:ext cx="225956" cy="216739"/>
          </a:xfrm>
          <a:prstGeom prst="rect">
            <a:avLst/>
          </a:prstGeom>
          <a:solidFill>
            <a:schemeClr val="accent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Tree>
    <p:extLst>
      <p:ext uri="{BB962C8B-B14F-4D97-AF65-F5344CB8AC3E}">
        <p14:creationId xmlns:p14="http://schemas.microsoft.com/office/powerpoint/2010/main" val="93685435"/>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ight Triangle 103"/>
          <p:cNvSpPr/>
          <p:nvPr/>
        </p:nvSpPr>
        <p:spPr>
          <a:xfrm rot="10800000">
            <a:off x="3174" y="1783"/>
            <a:ext cx="12211040" cy="1017451"/>
          </a:xfrm>
          <a:prstGeom prst="rtTriangle">
            <a:avLst/>
          </a:prstGeom>
          <a:solidFill>
            <a:srgbClr val="9696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199" dirty="0">
              <a:solidFill>
                <a:srgbClr val="000000"/>
              </a:solidFill>
            </a:endParaRPr>
          </a:p>
        </p:txBody>
      </p:sp>
      <p:grpSp>
        <p:nvGrpSpPr>
          <p:cNvPr id="16" name="Group 15"/>
          <p:cNvGrpSpPr/>
          <p:nvPr/>
        </p:nvGrpSpPr>
        <p:grpSpPr>
          <a:xfrm>
            <a:off x="10999548" y="161573"/>
            <a:ext cx="545770" cy="612006"/>
            <a:chOff x="2754722" y="3916375"/>
            <a:chExt cx="6115741" cy="6858000"/>
          </a:xfrm>
        </p:grpSpPr>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3541635" y="5003143"/>
              <a:ext cx="4541914" cy="4657748"/>
            </a:xfrm>
            <a:custGeom>
              <a:avLst/>
              <a:gdLst>
                <a:gd name="connsiteX0" fmla="*/ 0 w 4541914"/>
                <a:gd name="connsiteY0" fmla="*/ 0 h 4657748"/>
                <a:gd name="connsiteX1" fmla="*/ 4541914 w 4541914"/>
                <a:gd name="connsiteY1" fmla="*/ 0 h 4657748"/>
                <a:gd name="connsiteX2" fmla="*/ 4541914 w 4541914"/>
                <a:gd name="connsiteY2" fmla="*/ 4657748 h 4657748"/>
                <a:gd name="connsiteX3" fmla="*/ 4173919 w 4541914"/>
                <a:gd name="connsiteY3" fmla="*/ 4657748 h 4657748"/>
                <a:gd name="connsiteX4" fmla="*/ 4238022 w 4541914"/>
                <a:gd name="connsiteY4" fmla="*/ 4255645 h 4657748"/>
                <a:gd name="connsiteX5" fmla="*/ 2583394 w 4541914"/>
                <a:gd name="connsiteY5" fmla="*/ 4066960 h 4657748"/>
                <a:gd name="connsiteX6" fmla="*/ 2089908 w 4541914"/>
                <a:gd name="connsiteY6" fmla="*/ 4066960 h 4657748"/>
                <a:gd name="connsiteX7" fmla="*/ 812651 w 4541914"/>
                <a:gd name="connsiteY7" fmla="*/ 4212103 h 4657748"/>
                <a:gd name="connsiteX8" fmla="*/ 449794 w 4541914"/>
                <a:gd name="connsiteY8" fmla="*/ 4212103 h 4657748"/>
                <a:gd name="connsiteX9" fmla="*/ 333679 w 4541914"/>
                <a:gd name="connsiteY9" fmla="*/ 4168560 h 4657748"/>
                <a:gd name="connsiteX10" fmla="*/ 534372 w 4541914"/>
                <a:gd name="connsiteY10" fmla="*/ 4657748 h 4657748"/>
                <a:gd name="connsiteX11" fmla="*/ 0 w 4541914"/>
                <a:gd name="connsiteY11" fmla="*/ 4657748 h 465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41914" h="4657748">
                  <a:moveTo>
                    <a:pt x="0" y="0"/>
                  </a:moveTo>
                  <a:lnTo>
                    <a:pt x="4541914" y="0"/>
                  </a:lnTo>
                  <a:lnTo>
                    <a:pt x="4541914" y="4657748"/>
                  </a:lnTo>
                  <a:lnTo>
                    <a:pt x="4173919" y="4657748"/>
                  </a:lnTo>
                  <a:lnTo>
                    <a:pt x="4238022" y="4255645"/>
                  </a:lnTo>
                  <a:lnTo>
                    <a:pt x="2583394" y="4066960"/>
                  </a:lnTo>
                  <a:lnTo>
                    <a:pt x="2089908" y="4066960"/>
                  </a:lnTo>
                  <a:lnTo>
                    <a:pt x="812651" y="4212103"/>
                  </a:lnTo>
                  <a:lnTo>
                    <a:pt x="449794" y="4212103"/>
                  </a:lnTo>
                  <a:lnTo>
                    <a:pt x="333679" y="4168560"/>
                  </a:lnTo>
                  <a:lnTo>
                    <a:pt x="534372" y="4657748"/>
                  </a:lnTo>
                  <a:lnTo>
                    <a:pt x="0" y="4657748"/>
                  </a:lnTo>
                  <a:close/>
                </a:path>
              </a:pathLst>
            </a:cu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722" y="3916375"/>
              <a:ext cx="6115741" cy="6858000"/>
            </a:xfrm>
            <a:prstGeom prst="rect">
              <a:avLst/>
            </a:prstGeom>
          </p:spPr>
        </p:pic>
      </p:grpSp>
      <p:cxnSp>
        <p:nvCxnSpPr>
          <p:cNvPr id="12" name="Straight Connector 11"/>
          <p:cNvCxnSpPr/>
          <p:nvPr/>
        </p:nvCxnSpPr>
        <p:spPr>
          <a:xfrm>
            <a:off x="617421" y="1264298"/>
            <a:ext cx="467756" cy="0"/>
          </a:xfrm>
          <a:prstGeom prst="line">
            <a:avLst/>
          </a:prstGeom>
          <a:ln w="19050">
            <a:solidFill>
              <a:srgbClr val="969696"/>
            </a:solidFill>
            <a:tailEnd type="non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99836" y="373597"/>
            <a:ext cx="6976400" cy="799963"/>
          </a:xfrm>
          <a:prstGeom prst="rect">
            <a:avLst/>
          </a:prstGeom>
          <a:noFill/>
        </p:spPr>
        <p:txBody>
          <a:bodyPr wrap="square" lIns="0" tIns="0" rIns="0" bIns="0" rtlCol="0" anchor="t" anchorCtr="0">
            <a:spAutoFit/>
          </a:bodyPr>
          <a:lstStyle/>
          <a:p>
            <a:r>
              <a:rPr lang="en-GB" sz="2599" b="1" dirty="0" err="1">
                <a:solidFill>
                  <a:srgbClr val="4B4B4B"/>
                </a:solidFill>
                <a:latin typeface="EYInterstate Light" panose="02000506000000020004" pitchFamily="2" charset="0"/>
              </a:rPr>
              <a:t>Tendances</a:t>
            </a:r>
            <a:r>
              <a:rPr lang="en-GB" sz="2599" b="1" dirty="0">
                <a:solidFill>
                  <a:srgbClr val="4B4B4B"/>
                </a:solidFill>
                <a:latin typeface="EYInterstate Light" panose="02000506000000020004" pitchFamily="2" charset="0"/>
              </a:rPr>
              <a:t> </a:t>
            </a:r>
            <a:r>
              <a:rPr lang="en-GB" sz="2599" b="1" dirty="0" err="1" smtClean="0">
                <a:solidFill>
                  <a:srgbClr val="4B4B4B"/>
                </a:solidFill>
                <a:latin typeface="EYInterstate Light" panose="02000506000000020004" pitchFamily="2" charset="0"/>
              </a:rPr>
              <a:t>dominantes</a:t>
            </a:r>
            <a:r>
              <a:rPr lang="en-GB" sz="2599" b="1" dirty="0" smtClean="0">
                <a:solidFill>
                  <a:srgbClr val="4B4B4B"/>
                </a:solidFill>
                <a:latin typeface="EYInterstate Light" panose="02000506000000020004" pitchFamily="2" charset="0"/>
              </a:rPr>
              <a:t> :  </a:t>
            </a:r>
            <a:endParaRPr lang="en-GB" sz="2599" dirty="0">
              <a:solidFill>
                <a:srgbClr val="4B4B4B"/>
              </a:solidFill>
              <a:latin typeface="EYInterstate Light" panose="02000506000000020004" pitchFamily="2" charset="0"/>
            </a:endParaRPr>
          </a:p>
          <a:p>
            <a:r>
              <a:rPr lang="en-GB" sz="2599" dirty="0" smtClean="0">
                <a:solidFill>
                  <a:srgbClr val="4B4B4B"/>
                </a:solidFill>
                <a:latin typeface="EYInterstate Light" panose="02000506000000020004" pitchFamily="2" charset="0"/>
              </a:rPr>
              <a:t>Payer les </a:t>
            </a:r>
            <a:r>
              <a:rPr lang="fr-CA" sz="2600" dirty="0" smtClean="0">
                <a:solidFill>
                  <a:srgbClr val="4B4B4B"/>
                </a:solidFill>
                <a:latin typeface="EYInterstate Light" panose="02000506000000020004" pitchFamily="2" charset="0"/>
              </a:rPr>
              <a:t>employées</a:t>
            </a:r>
            <a:endParaRPr lang="en-GB" sz="2599" dirty="0">
              <a:solidFill>
                <a:srgbClr val="4B4B4B"/>
              </a:solidFill>
              <a:latin typeface="EYInterstate Light" panose="02000506000000020004" pitchFamily="2" charset="0"/>
            </a:endParaRPr>
          </a:p>
        </p:txBody>
      </p:sp>
      <p:sp>
        <p:nvSpPr>
          <p:cNvPr id="48" name="Oval 14"/>
          <p:cNvSpPr>
            <a:spLocks noChangeArrowheads="1"/>
          </p:cNvSpPr>
          <p:nvPr/>
        </p:nvSpPr>
        <p:spPr bwMode="auto">
          <a:xfrm>
            <a:off x="5076953" y="3195691"/>
            <a:ext cx="1394568" cy="1267193"/>
          </a:xfrm>
          <a:prstGeom prst="ellipse">
            <a:avLst/>
          </a:prstGeom>
          <a:solidFill>
            <a:srgbClr val="FFE600"/>
          </a:solidFill>
          <a:ln w="12700" algn="ctr">
            <a:noFill/>
            <a:round/>
            <a:headEnd/>
            <a:tailEnd/>
          </a:ln>
          <a:effectLst/>
        </p:spPr>
        <p:txBody>
          <a:bodyPr lIns="0" tIns="0" rIns="0" bIns="0" anchor="ctr"/>
          <a:lstStyle/>
          <a:p>
            <a:pPr algn="ctr" defTabSz="995363" fontAlgn="base">
              <a:spcBef>
                <a:spcPct val="0"/>
              </a:spcBef>
              <a:spcAft>
                <a:spcPct val="50000"/>
              </a:spcAft>
              <a:buClr>
                <a:srgbClr val="FFE600"/>
              </a:buClr>
              <a:buSzPct val="80000"/>
              <a:buFont typeface="EYInterstate" pitchFamily="2" charset="0"/>
              <a:buNone/>
              <a:defRPr/>
            </a:pPr>
            <a:endParaRPr lang="de-DE" sz="1200" b="1" kern="0" dirty="0">
              <a:solidFill>
                <a:prstClr val="black"/>
              </a:solidFill>
              <a:latin typeface="EYInterstate Light" panose="02000506000000020004" pitchFamily="2" charset="0"/>
            </a:endParaRPr>
          </a:p>
        </p:txBody>
      </p:sp>
      <p:sp>
        <p:nvSpPr>
          <p:cNvPr id="49" name="AutoShape 3"/>
          <p:cNvSpPr>
            <a:spLocks noChangeArrowheads="1"/>
          </p:cNvSpPr>
          <p:nvPr/>
        </p:nvSpPr>
        <p:spPr bwMode="gray">
          <a:xfrm>
            <a:off x="3119560" y="1937477"/>
            <a:ext cx="5160560" cy="3874251"/>
          </a:xfrm>
          <a:prstGeom prst="hexagon">
            <a:avLst>
              <a:gd name="adj" fmla="val 30149"/>
              <a:gd name="vf" fmla="val 115470"/>
            </a:avLst>
          </a:prstGeom>
          <a:noFill/>
          <a:ln w="12700" algn="ctr">
            <a:solidFill>
              <a:srgbClr val="FF0000"/>
            </a:solidFill>
            <a:miter lim="800000"/>
            <a:headEnd/>
            <a:tailEnd/>
          </a:ln>
          <a:effectLst/>
        </p:spPr>
        <p:txBody>
          <a:bodyPr wrap="none" lIns="90000" tIns="46038" rIns="90000" bIns="46038" anchor="ctr"/>
          <a:lstStyle/>
          <a:p>
            <a:pPr fontAlgn="base">
              <a:spcBef>
                <a:spcPct val="0"/>
              </a:spcBef>
              <a:spcAft>
                <a:spcPct val="50000"/>
              </a:spcAft>
              <a:buClr>
                <a:srgbClr val="FFE600"/>
              </a:buClr>
              <a:buSzPct val="80000"/>
              <a:buFont typeface="Arial" charset="0"/>
              <a:buNone/>
              <a:defRPr/>
            </a:pPr>
            <a:endParaRPr lang="en-US" sz="900" b="1" kern="0" dirty="0" smtClean="0">
              <a:solidFill>
                <a:prstClr val="black"/>
              </a:solidFill>
              <a:latin typeface="EYInterstate Light" panose="02000506000000020004" pitchFamily="2" charset="0"/>
            </a:endParaRPr>
          </a:p>
        </p:txBody>
      </p:sp>
      <p:sp>
        <p:nvSpPr>
          <p:cNvPr id="50" name="AutoShape 15"/>
          <p:cNvSpPr>
            <a:spLocks noChangeAspect="1" noChangeArrowheads="1"/>
          </p:cNvSpPr>
          <p:nvPr/>
        </p:nvSpPr>
        <p:spPr bwMode="gray">
          <a:xfrm>
            <a:off x="6111095" y="1183885"/>
            <a:ext cx="1983213" cy="1507181"/>
          </a:xfrm>
          <a:prstGeom prst="hexagon">
            <a:avLst>
              <a:gd name="adj" fmla="val 31518"/>
              <a:gd name="vf" fmla="val 115470"/>
            </a:avLst>
          </a:prstGeom>
          <a:solidFill>
            <a:srgbClr val="DCDCDC"/>
          </a:solidFill>
          <a:ln w="28575" algn="ctr">
            <a:solidFill>
              <a:srgbClr val="FFFFFF"/>
            </a:solidFill>
            <a:miter lim="800000"/>
            <a:headEnd/>
            <a:tailEnd/>
          </a:ln>
          <a:effectLst/>
        </p:spPr>
        <p:txBody>
          <a:bodyPr lIns="90000" tIns="46800" rIns="90000" bIns="46800" anchor="ctr"/>
          <a:lstStyle/>
          <a:p>
            <a:pPr algn="ctr"/>
            <a:r>
              <a:rPr lang="fr-CA" sz="1000" b="1" dirty="0"/>
              <a:t>Profiter des robots de discussions pour assister avec les requêtes des employés et lancer les processus </a:t>
            </a:r>
            <a:r>
              <a:rPr lang="fr-CA" sz="1000" b="1" dirty="0" smtClean="0"/>
              <a:t>liés à </a:t>
            </a:r>
            <a:r>
              <a:rPr lang="fr-CA" sz="1000" b="1" dirty="0"/>
              <a:t>la paye</a:t>
            </a:r>
            <a:endParaRPr lang="en-CA" sz="1000" b="1" dirty="0"/>
          </a:p>
        </p:txBody>
      </p:sp>
      <p:sp>
        <p:nvSpPr>
          <p:cNvPr id="51" name="Freeform 16"/>
          <p:cNvSpPr>
            <a:spLocks noEditPoints="1"/>
          </p:cNvSpPr>
          <p:nvPr/>
        </p:nvSpPr>
        <p:spPr bwMode="auto">
          <a:xfrm>
            <a:off x="5376986" y="3387960"/>
            <a:ext cx="794502" cy="882653"/>
          </a:xfrm>
          <a:custGeom>
            <a:avLst/>
            <a:gdLst>
              <a:gd name="T0" fmla="*/ 366 w 600"/>
              <a:gd name="T1" fmla="*/ 281 h 601"/>
              <a:gd name="T2" fmla="*/ 370 w 600"/>
              <a:gd name="T3" fmla="*/ 271 h 601"/>
              <a:gd name="T4" fmla="*/ 381 w 600"/>
              <a:gd name="T5" fmla="*/ 238 h 601"/>
              <a:gd name="T6" fmla="*/ 386 w 600"/>
              <a:gd name="T7" fmla="*/ 205 h 601"/>
              <a:gd name="T8" fmla="*/ 385 w 600"/>
              <a:gd name="T9" fmla="*/ 175 h 601"/>
              <a:gd name="T10" fmla="*/ 372 w 600"/>
              <a:gd name="T11" fmla="*/ 121 h 601"/>
              <a:gd name="T12" fmla="*/ 343 w 600"/>
              <a:gd name="T13" fmla="*/ 71 h 601"/>
              <a:gd name="T14" fmla="*/ 315 w 600"/>
              <a:gd name="T15" fmla="*/ 44 h 601"/>
              <a:gd name="T16" fmla="*/ 266 w 600"/>
              <a:gd name="T17" fmla="*/ 14 h 601"/>
              <a:gd name="T18" fmla="*/ 211 w 600"/>
              <a:gd name="T19" fmla="*/ 1 h 601"/>
              <a:gd name="T20" fmla="*/ 174 w 600"/>
              <a:gd name="T21" fmla="*/ 1 h 601"/>
              <a:gd name="T22" fmla="*/ 120 w 600"/>
              <a:gd name="T23" fmla="*/ 14 h 601"/>
              <a:gd name="T24" fmla="*/ 72 w 600"/>
              <a:gd name="T25" fmla="*/ 44 h 601"/>
              <a:gd name="T26" fmla="*/ 43 w 600"/>
              <a:gd name="T27" fmla="*/ 71 h 601"/>
              <a:gd name="T28" fmla="*/ 14 w 600"/>
              <a:gd name="T29" fmla="*/ 121 h 601"/>
              <a:gd name="T30" fmla="*/ 1 w 600"/>
              <a:gd name="T31" fmla="*/ 175 h 601"/>
              <a:gd name="T32" fmla="*/ 1 w 600"/>
              <a:gd name="T33" fmla="*/ 212 h 601"/>
              <a:gd name="T34" fmla="*/ 14 w 600"/>
              <a:gd name="T35" fmla="*/ 266 h 601"/>
              <a:gd name="T36" fmla="*/ 43 w 600"/>
              <a:gd name="T37" fmla="*/ 316 h 601"/>
              <a:gd name="T38" fmla="*/ 72 w 600"/>
              <a:gd name="T39" fmla="*/ 343 h 601"/>
              <a:gd name="T40" fmla="*/ 120 w 600"/>
              <a:gd name="T41" fmla="*/ 373 h 601"/>
              <a:gd name="T42" fmla="*/ 174 w 600"/>
              <a:gd name="T43" fmla="*/ 386 h 601"/>
              <a:gd name="T44" fmla="*/ 193 w 600"/>
              <a:gd name="T45" fmla="*/ 387 h 601"/>
              <a:gd name="T46" fmla="*/ 226 w 600"/>
              <a:gd name="T47" fmla="*/ 384 h 601"/>
              <a:gd name="T48" fmla="*/ 259 w 600"/>
              <a:gd name="T49" fmla="*/ 375 h 601"/>
              <a:gd name="T50" fmla="*/ 280 w 600"/>
              <a:gd name="T51" fmla="*/ 366 h 601"/>
              <a:gd name="T52" fmla="*/ 511 w 600"/>
              <a:gd name="T53" fmla="*/ 595 h 601"/>
              <a:gd name="T54" fmla="*/ 538 w 600"/>
              <a:gd name="T55" fmla="*/ 600 h 601"/>
              <a:gd name="T56" fmla="*/ 565 w 600"/>
              <a:gd name="T57" fmla="*/ 588 h 601"/>
              <a:gd name="T58" fmla="*/ 580 w 600"/>
              <a:gd name="T59" fmla="*/ 574 h 601"/>
              <a:gd name="T60" fmla="*/ 597 w 600"/>
              <a:gd name="T61" fmla="*/ 548 h 601"/>
              <a:gd name="T62" fmla="*/ 598 w 600"/>
              <a:gd name="T63" fmla="*/ 520 h 601"/>
              <a:gd name="T64" fmla="*/ 587 w 600"/>
              <a:gd name="T65" fmla="*/ 502 h 601"/>
              <a:gd name="T66" fmla="*/ 180 w 600"/>
              <a:gd name="T67" fmla="*/ 332 h 601"/>
              <a:gd name="T68" fmla="*/ 141 w 600"/>
              <a:gd name="T69" fmla="*/ 322 h 601"/>
              <a:gd name="T70" fmla="*/ 105 w 600"/>
              <a:gd name="T71" fmla="*/ 301 h 601"/>
              <a:gd name="T72" fmla="*/ 86 w 600"/>
              <a:gd name="T73" fmla="*/ 281 h 601"/>
              <a:gd name="T74" fmla="*/ 64 w 600"/>
              <a:gd name="T75" fmla="*/ 245 h 601"/>
              <a:gd name="T76" fmla="*/ 55 w 600"/>
              <a:gd name="T77" fmla="*/ 207 h 601"/>
              <a:gd name="T78" fmla="*/ 55 w 600"/>
              <a:gd name="T79" fmla="*/ 180 h 601"/>
              <a:gd name="T80" fmla="*/ 64 w 600"/>
              <a:gd name="T81" fmla="*/ 141 h 601"/>
              <a:gd name="T82" fmla="*/ 86 w 600"/>
              <a:gd name="T83" fmla="*/ 106 h 601"/>
              <a:gd name="T84" fmla="*/ 105 w 600"/>
              <a:gd name="T85" fmla="*/ 85 h 601"/>
              <a:gd name="T86" fmla="*/ 141 w 600"/>
              <a:gd name="T87" fmla="*/ 65 h 601"/>
              <a:gd name="T88" fmla="*/ 180 w 600"/>
              <a:gd name="T89" fmla="*/ 56 h 601"/>
              <a:gd name="T90" fmla="*/ 206 w 600"/>
              <a:gd name="T91" fmla="*/ 56 h 601"/>
              <a:gd name="T92" fmla="*/ 246 w 600"/>
              <a:gd name="T93" fmla="*/ 65 h 601"/>
              <a:gd name="T94" fmla="*/ 280 w 600"/>
              <a:gd name="T95" fmla="*/ 85 h 601"/>
              <a:gd name="T96" fmla="*/ 301 w 600"/>
              <a:gd name="T97" fmla="*/ 106 h 601"/>
              <a:gd name="T98" fmla="*/ 321 w 600"/>
              <a:gd name="T99" fmla="*/ 141 h 601"/>
              <a:gd name="T100" fmla="*/ 331 w 600"/>
              <a:gd name="T101" fmla="*/ 180 h 601"/>
              <a:gd name="T102" fmla="*/ 331 w 600"/>
              <a:gd name="T103" fmla="*/ 207 h 601"/>
              <a:gd name="T104" fmla="*/ 321 w 600"/>
              <a:gd name="T105" fmla="*/ 245 h 601"/>
              <a:gd name="T106" fmla="*/ 301 w 600"/>
              <a:gd name="T107" fmla="*/ 281 h 601"/>
              <a:gd name="T108" fmla="*/ 280 w 600"/>
              <a:gd name="T109" fmla="*/ 301 h 601"/>
              <a:gd name="T110" fmla="*/ 245 w 600"/>
              <a:gd name="T111" fmla="*/ 322 h 601"/>
              <a:gd name="T112" fmla="*/ 206 w 600"/>
              <a:gd name="T113" fmla="*/ 332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0" h="601">
                <a:moveTo>
                  <a:pt x="587" y="502"/>
                </a:moveTo>
                <a:lnTo>
                  <a:pt x="366" y="281"/>
                </a:lnTo>
                <a:lnTo>
                  <a:pt x="366" y="281"/>
                </a:lnTo>
                <a:lnTo>
                  <a:pt x="365" y="281"/>
                </a:lnTo>
                <a:lnTo>
                  <a:pt x="365" y="281"/>
                </a:lnTo>
                <a:lnTo>
                  <a:pt x="370" y="271"/>
                </a:lnTo>
                <a:lnTo>
                  <a:pt x="374" y="260"/>
                </a:lnTo>
                <a:lnTo>
                  <a:pt x="378" y="249"/>
                </a:lnTo>
                <a:lnTo>
                  <a:pt x="381" y="238"/>
                </a:lnTo>
                <a:lnTo>
                  <a:pt x="383" y="227"/>
                </a:lnTo>
                <a:lnTo>
                  <a:pt x="385" y="216"/>
                </a:lnTo>
                <a:lnTo>
                  <a:pt x="386" y="205"/>
                </a:lnTo>
                <a:lnTo>
                  <a:pt x="386" y="193"/>
                </a:lnTo>
                <a:lnTo>
                  <a:pt x="386" y="193"/>
                </a:lnTo>
                <a:lnTo>
                  <a:pt x="385" y="175"/>
                </a:lnTo>
                <a:lnTo>
                  <a:pt x="383" y="157"/>
                </a:lnTo>
                <a:lnTo>
                  <a:pt x="378" y="138"/>
                </a:lnTo>
                <a:lnTo>
                  <a:pt x="372" y="121"/>
                </a:lnTo>
                <a:lnTo>
                  <a:pt x="364" y="104"/>
                </a:lnTo>
                <a:lnTo>
                  <a:pt x="355" y="87"/>
                </a:lnTo>
                <a:lnTo>
                  <a:pt x="343" y="71"/>
                </a:lnTo>
                <a:lnTo>
                  <a:pt x="329" y="57"/>
                </a:lnTo>
                <a:lnTo>
                  <a:pt x="329" y="57"/>
                </a:lnTo>
                <a:lnTo>
                  <a:pt x="315" y="44"/>
                </a:lnTo>
                <a:lnTo>
                  <a:pt x="300" y="32"/>
                </a:lnTo>
                <a:lnTo>
                  <a:pt x="282" y="22"/>
                </a:lnTo>
                <a:lnTo>
                  <a:pt x="266" y="14"/>
                </a:lnTo>
                <a:lnTo>
                  <a:pt x="248" y="8"/>
                </a:lnTo>
                <a:lnTo>
                  <a:pt x="229" y="4"/>
                </a:lnTo>
                <a:lnTo>
                  <a:pt x="211" y="1"/>
                </a:lnTo>
                <a:lnTo>
                  <a:pt x="193" y="0"/>
                </a:lnTo>
                <a:lnTo>
                  <a:pt x="193" y="0"/>
                </a:lnTo>
                <a:lnTo>
                  <a:pt x="174" y="1"/>
                </a:lnTo>
                <a:lnTo>
                  <a:pt x="156" y="4"/>
                </a:lnTo>
                <a:lnTo>
                  <a:pt x="138" y="8"/>
                </a:lnTo>
                <a:lnTo>
                  <a:pt x="120" y="14"/>
                </a:lnTo>
                <a:lnTo>
                  <a:pt x="103" y="22"/>
                </a:lnTo>
                <a:lnTo>
                  <a:pt x="87" y="32"/>
                </a:lnTo>
                <a:lnTo>
                  <a:pt x="72" y="44"/>
                </a:lnTo>
                <a:lnTo>
                  <a:pt x="56" y="57"/>
                </a:lnTo>
                <a:lnTo>
                  <a:pt x="56" y="57"/>
                </a:lnTo>
                <a:lnTo>
                  <a:pt x="43" y="71"/>
                </a:lnTo>
                <a:lnTo>
                  <a:pt x="32" y="87"/>
                </a:lnTo>
                <a:lnTo>
                  <a:pt x="22" y="104"/>
                </a:lnTo>
                <a:lnTo>
                  <a:pt x="14" y="121"/>
                </a:lnTo>
                <a:lnTo>
                  <a:pt x="7" y="138"/>
                </a:lnTo>
                <a:lnTo>
                  <a:pt x="3" y="157"/>
                </a:lnTo>
                <a:lnTo>
                  <a:pt x="1" y="175"/>
                </a:lnTo>
                <a:lnTo>
                  <a:pt x="0" y="193"/>
                </a:lnTo>
                <a:lnTo>
                  <a:pt x="0" y="193"/>
                </a:lnTo>
                <a:lnTo>
                  <a:pt x="1" y="212"/>
                </a:lnTo>
                <a:lnTo>
                  <a:pt x="3" y="230"/>
                </a:lnTo>
                <a:lnTo>
                  <a:pt x="7" y="248"/>
                </a:lnTo>
                <a:lnTo>
                  <a:pt x="14" y="266"/>
                </a:lnTo>
                <a:lnTo>
                  <a:pt x="22" y="283"/>
                </a:lnTo>
                <a:lnTo>
                  <a:pt x="32" y="300"/>
                </a:lnTo>
                <a:lnTo>
                  <a:pt x="43" y="316"/>
                </a:lnTo>
                <a:lnTo>
                  <a:pt x="56" y="330"/>
                </a:lnTo>
                <a:lnTo>
                  <a:pt x="56" y="330"/>
                </a:lnTo>
                <a:lnTo>
                  <a:pt x="72" y="343"/>
                </a:lnTo>
                <a:lnTo>
                  <a:pt x="87" y="355"/>
                </a:lnTo>
                <a:lnTo>
                  <a:pt x="103" y="365"/>
                </a:lnTo>
                <a:lnTo>
                  <a:pt x="120" y="373"/>
                </a:lnTo>
                <a:lnTo>
                  <a:pt x="138" y="379"/>
                </a:lnTo>
                <a:lnTo>
                  <a:pt x="156" y="383"/>
                </a:lnTo>
                <a:lnTo>
                  <a:pt x="174" y="386"/>
                </a:lnTo>
                <a:lnTo>
                  <a:pt x="193" y="387"/>
                </a:lnTo>
                <a:lnTo>
                  <a:pt x="193" y="387"/>
                </a:lnTo>
                <a:lnTo>
                  <a:pt x="193" y="387"/>
                </a:lnTo>
                <a:lnTo>
                  <a:pt x="204" y="386"/>
                </a:lnTo>
                <a:lnTo>
                  <a:pt x="215" y="385"/>
                </a:lnTo>
                <a:lnTo>
                  <a:pt x="226" y="384"/>
                </a:lnTo>
                <a:lnTo>
                  <a:pt x="238" y="382"/>
                </a:lnTo>
                <a:lnTo>
                  <a:pt x="249" y="379"/>
                </a:lnTo>
                <a:lnTo>
                  <a:pt x="259" y="375"/>
                </a:lnTo>
                <a:lnTo>
                  <a:pt x="270" y="371"/>
                </a:lnTo>
                <a:lnTo>
                  <a:pt x="280" y="366"/>
                </a:lnTo>
                <a:lnTo>
                  <a:pt x="280" y="366"/>
                </a:lnTo>
                <a:lnTo>
                  <a:pt x="503" y="588"/>
                </a:lnTo>
                <a:lnTo>
                  <a:pt x="503" y="588"/>
                </a:lnTo>
                <a:lnTo>
                  <a:pt x="511" y="595"/>
                </a:lnTo>
                <a:lnTo>
                  <a:pt x="520" y="599"/>
                </a:lnTo>
                <a:lnTo>
                  <a:pt x="528" y="601"/>
                </a:lnTo>
                <a:lnTo>
                  <a:pt x="538" y="600"/>
                </a:lnTo>
                <a:lnTo>
                  <a:pt x="547" y="598"/>
                </a:lnTo>
                <a:lnTo>
                  <a:pt x="557" y="594"/>
                </a:lnTo>
                <a:lnTo>
                  <a:pt x="565" y="588"/>
                </a:lnTo>
                <a:lnTo>
                  <a:pt x="574" y="581"/>
                </a:lnTo>
                <a:lnTo>
                  <a:pt x="580" y="574"/>
                </a:lnTo>
                <a:lnTo>
                  <a:pt x="580" y="574"/>
                </a:lnTo>
                <a:lnTo>
                  <a:pt x="587" y="565"/>
                </a:lnTo>
                <a:lnTo>
                  <a:pt x="593" y="557"/>
                </a:lnTo>
                <a:lnTo>
                  <a:pt x="597" y="548"/>
                </a:lnTo>
                <a:lnTo>
                  <a:pt x="600" y="538"/>
                </a:lnTo>
                <a:lnTo>
                  <a:pt x="600" y="529"/>
                </a:lnTo>
                <a:lnTo>
                  <a:pt x="598" y="520"/>
                </a:lnTo>
                <a:lnTo>
                  <a:pt x="594" y="511"/>
                </a:lnTo>
                <a:lnTo>
                  <a:pt x="587" y="502"/>
                </a:lnTo>
                <a:lnTo>
                  <a:pt x="587" y="502"/>
                </a:lnTo>
                <a:close/>
                <a:moveTo>
                  <a:pt x="193" y="332"/>
                </a:moveTo>
                <a:lnTo>
                  <a:pt x="193" y="332"/>
                </a:lnTo>
                <a:lnTo>
                  <a:pt x="180" y="332"/>
                </a:lnTo>
                <a:lnTo>
                  <a:pt x="166" y="330"/>
                </a:lnTo>
                <a:lnTo>
                  <a:pt x="154" y="327"/>
                </a:lnTo>
                <a:lnTo>
                  <a:pt x="141" y="322"/>
                </a:lnTo>
                <a:lnTo>
                  <a:pt x="129" y="317"/>
                </a:lnTo>
                <a:lnTo>
                  <a:pt x="116" y="310"/>
                </a:lnTo>
                <a:lnTo>
                  <a:pt x="105" y="301"/>
                </a:lnTo>
                <a:lnTo>
                  <a:pt x="95" y="291"/>
                </a:lnTo>
                <a:lnTo>
                  <a:pt x="95" y="291"/>
                </a:lnTo>
                <a:lnTo>
                  <a:pt x="86" y="281"/>
                </a:lnTo>
                <a:lnTo>
                  <a:pt x="78" y="270"/>
                </a:lnTo>
                <a:lnTo>
                  <a:pt x="71" y="258"/>
                </a:lnTo>
                <a:lnTo>
                  <a:pt x="64" y="245"/>
                </a:lnTo>
                <a:lnTo>
                  <a:pt x="60" y="233"/>
                </a:lnTo>
                <a:lnTo>
                  <a:pt x="57" y="220"/>
                </a:lnTo>
                <a:lnTo>
                  <a:pt x="55" y="207"/>
                </a:lnTo>
                <a:lnTo>
                  <a:pt x="54" y="193"/>
                </a:lnTo>
                <a:lnTo>
                  <a:pt x="54" y="193"/>
                </a:lnTo>
                <a:lnTo>
                  <a:pt x="55" y="180"/>
                </a:lnTo>
                <a:lnTo>
                  <a:pt x="57" y="167"/>
                </a:lnTo>
                <a:lnTo>
                  <a:pt x="60" y="154"/>
                </a:lnTo>
                <a:lnTo>
                  <a:pt x="64" y="141"/>
                </a:lnTo>
                <a:lnTo>
                  <a:pt x="71" y="129"/>
                </a:lnTo>
                <a:lnTo>
                  <a:pt x="78" y="117"/>
                </a:lnTo>
                <a:lnTo>
                  <a:pt x="86" y="106"/>
                </a:lnTo>
                <a:lnTo>
                  <a:pt x="95" y="96"/>
                </a:lnTo>
                <a:lnTo>
                  <a:pt x="95" y="96"/>
                </a:lnTo>
                <a:lnTo>
                  <a:pt x="105" y="85"/>
                </a:lnTo>
                <a:lnTo>
                  <a:pt x="116" y="77"/>
                </a:lnTo>
                <a:lnTo>
                  <a:pt x="129" y="71"/>
                </a:lnTo>
                <a:lnTo>
                  <a:pt x="141" y="65"/>
                </a:lnTo>
                <a:lnTo>
                  <a:pt x="154" y="61"/>
                </a:lnTo>
                <a:lnTo>
                  <a:pt x="166" y="57"/>
                </a:lnTo>
                <a:lnTo>
                  <a:pt x="180" y="56"/>
                </a:lnTo>
                <a:lnTo>
                  <a:pt x="193" y="55"/>
                </a:lnTo>
                <a:lnTo>
                  <a:pt x="193" y="55"/>
                </a:lnTo>
                <a:lnTo>
                  <a:pt x="206" y="56"/>
                </a:lnTo>
                <a:lnTo>
                  <a:pt x="219" y="57"/>
                </a:lnTo>
                <a:lnTo>
                  <a:pt x="233" y="61"/>
                </a:lnTo>
                <a:lnTo>
                  <a:pt x="246" y="65"/>
                </a:lnTo>
                <a:lnTo>
                  <a:pt x="258" y="71"/>
                </a:lnTo>
                <a:lnTo>
                  <a:pt x="269" y="77"/>
                </a:lnTo>
                <a:lnTo>
                  <a:pt x="280" y="85"/>
                </a:lnTo>
                <a:lnTo>
                  <a:pt x="292" y="96"/>
                </a:lnTo>
                <a:lnTo>
                  <a:pt x="292" y="96"/>
                </a:lnTo>
                <a:lnTo>
                  <a:pt x="301" y="106"/>
                </a:lnTo>
                <a:lnTo>
                  <a:pt x="309" y="117"/>
                </a:lnTo>
                <a:lnTo>
                  <a:pt x="316" y="129"/>
                </a:lnTo>
                <a:lnTo>
                  <a:pt x="321" y="141"/>
                </a:lnTo>
                <a:lnTo>
                  <a:pt x="326" y="154"/>
                </a:lnTo>
                <a:lnTo>
                  <a:pt x="329" y="167"/>
                </a:lnTo>
                <a:lnTo>
                  <a:pt x="331" y="180"/>
                </a:lnTo>
                <a:lnTo>
                  <a:pt x="331" y="193"/>
                </a:lnTo>
                <a:lnTo>
                  <a:pt x="331" y="193"/>
                </a:lnTo>
                <a:lnTo>
                  <a:pt x="331" y="207"/>
                </a:lnTo>
                <a:lnTo>
                  <a:pt x="329" y="220"/>
                </a:lnTo>
                <a:lnTo>
                  <a:pt x="326" y="233"/>
                </a:lnTo>
                <a:lnTo>
                  <a:pt x="321" y="245"/>
                </a:lnTo>
                <a:lnTo>
                  <a:pt x="316" y="258"/>
                </a:lnTo>
                <a:lnTo>
                  <a:pt x="309" y="270"/>
                </a:lnTo>
                <a:lnTo>
                  <a:pt x="301" y="281"/>
                </a:lnTo>
                <a:lnTo>
                  <a:pt x="292" y="291"/>
                </a:lnTo>
                <a:lnTo>
                  <a:pt x="292" y="291"/>
                </a:lnTo>
                <a:lnTo>
                  <a:pt x="280" y="301"/>
                </a:lnTo>
                <a:lnTo>
                  <a:pt x="269" y="310"/>
                </a:lnTo>
                <a:lnTo>
                  <a:pt x="258" y="317"/>
                </a:lnTo>
                <a:lnTo>
                  <a:pt x="245" y="322"/>
                </a:lnTo>
                <a:lnTo>
                  <a:pt x="233" y="327"/>
                </a:lnTo>
                <a:lnTo>
                  <a:pt x="219" y="330"/>
                </a:lnTo>
                <a:lnTo>
                  <a:pt x="206" y="332"/>
                </a:lnTo>
                <a:lnTo>
                  <a:pt x="193" y="332"/>
                </a:lnTo>
                <a:lnTo>
                  <a:pt x="193" y="332"/>
                </a:lnTo>
                <a:close/>
              </a:path>
            </a:pathLst>
          </a:custGeom>
          <a:solidFill>
            <a:sysClr val="window" lastClr="FFFFFF">
              <a:lumMod val="50000"/>
            </a:sysClr>
          </a:solidFill>
          <a:ln>
            <a:noFill/>
          </a:ln>
        </p:spPr>
        <p:txBody>
          <a:bodyPr vert="horz" wrap="square" lIns="91440" tIns="45720" rIns="91440" bIns="45720" numCol="1" anchor="t" anchorCtr="0" compatLnSpc="1">
            <a:prstTxWarp prst="textNoShape">
              <a:avLst/>
            </a:prstTxWarp>
          </a:bodyPr>
          <a:lstStyle/>
          <a:p>
            <a:pPr>
              <a:defRPr/>
            </a:pPr>
            <a:endParaRPr lang="en-US" b="1" kern="0" dirty="0">
              <a:solidFill>
                <a:srgbClr val="000000"/>
              </a:solidFill>
              <a:latin typeface="EYInterstate Light" panose="02000506000000020004" pitchFamily="2" charset="0"/>
              <a:ea typeface="ＭＳ Ｐゴシック" charset="0"/>
            </a:endParaRPr>
          </a:p>
        </p:txBody>
      </p:sp>
      <p:sp>
        <p:nvSpPr>
          <p:cNvPr id="57" name="AutoShape 15"/>
          <p:cNvSpPr>
            <a:spLocks noChangeAspect="1" noChangeArrowheads="1"/>
          </p:cNvSpPr>
          <p:nvPr/>
        </p:nvSpPr>
        <p:spPr bwMode="gray">
          <a:xfrm>
            <a:off x="7027688" y="3195691"/>
            <a:ext cx="1983213" cy="1507181"/>
          </a:xfrm>
          <a:prstGeom prst="hexagon">
            <a:avLst>
              <a:gd name="adj" fmla="val 31518"/>
              <a:gd name="vf" fmla="val 115470"/>
            </a:avLst>
          </a:prstGeom>
          <a:solidFill>
            <a:srgbClr val="808080"/>
          </a:solidFill>
          <a:ln w="28575" algn="ctr">
            <a:solidFill>
              <a:srgbClr val="FFFFFF"/>
            </a:solidFill>
            <a:miter lim="800000"/>
            <a:headEnd/>
            <a:tailEnd/>
          </a:ln>
          <a:effectLst/>
        </p:spPr>
        <p:txBody>
          <a:bodyPr lIns="90000" tIns="46800" rIns="90000" bIns="46800" anchor="ctr"/>
          <a:lstStyle/>
          <a:p>
            <a:pPr algn="ctr" defTabSz="1042988" eaLnBrk="0" hangingPunct="0">
              <a:spcAft>
                <a:spcPct val="0"/>
              </a:spcAft>
              <a:buClr>
                <a:srgbClr val="F2F2F2"/>
              </a:buClr>
              <a:buSzPct val="75000"/>
              <a:defRPr/>
            </a:pPr>
            <a:r>
              <a:rPr lang="fr-CA" sz="1000" b="1" dirty="0">
                <a:solidFill>
                  <a:schemeClr val="tx2"/>
                </a:solidFill>
              </a:rPr>
              <a:t>Intégrer les changements de </a:t>
            </a:r>
            <a:r>
              <a:rPr lang="fr-CA" sz="1000" b="1" dirty="0" smtClean="0">
                <a:solidFill>
                  <a:schemeClr val="tx2"/>
                </a:solidFill>
              </a:rPr>
              <a:t>politiques </a:t>
            </a:r>
            <a:r>
              <a:rPr lang="fr-CA" sz="1000" b="1" dirty="0">
                <a:solidFill>
                  <a:schemeClr val="tx2"/>
                </a:solidFill>
              </a:rPr>
              <a:t>et la réforme de la réglementation </a:t>
            </a:r>
            <a:endParaRPr lang="de-DE" sz="1000" b="1" kern="0" dirty="0">
              <a:solidFill>
                <a:schemeClr val="tx2"/>
              </a:solidFill>
              <a:latin typeface="EYInterstate Light" panose="02000506000000020004" pitchFamily="2" charset="0"/>
            </a:endParaRPr>
          </a:p>
        </p:txBody>
      </p:sp>
      <p:sp>
        <p:nvSpPr>
          <p:cNvPr id="58" name="AutoShape 15"/>
          <p:cNvSpPr>
            <a:spLocks noChangeAspect="1" noChangeArrowheads="1"/>
          </p:cNvSpPr>
          <p:nvPr/>
        </p:nvSpPr>
        <p:spPr bwMode="gray">
          <a:xfrm>
            <a:off x="6140310" y="5058137"/>
            <a:ext cx="1983213" cy="1507181"/>
          </a:xfrm>
          <a:prstGeom prst="hexagon">
            <a:avLst>
              <a:gd name="adj" fmla="val 31518"/>
              <a:gd name="vf" fmla="val 115470"/>
            </a:avLst>
          </a:prstGeom>
          <a:solidFill>
            <a:srgbClr val="999999"/>
          </a:solidFill>
          <a:ln w="28575" algn="ctr">
            <a:solidFill>
              <a:srgbClr val="FFFFFF"/>
            </a:solidFill>
            <a:miter lim="800000"/>
            <a:headEnd/>
            <a:tailEnd/>
          </a:ln>
          <a:effectLst/>
        </p:spPr>
        <p:txBody>
          <a:bodyPr lIns="90000" tIns="46800" rIns="90000" bIns="46800" anchor="ctr"/>
          <a:lstStyle/>
          <a:p>
            <a:pPr algn="ctr"/>
            <a:r>
              <a:rPr lang="fr-CA" sz="1000" b="1" dirty="0">
                <a:solidFill>
                  <a:schemeClr val="tx2"/>
                </a:solidFill>
              </a:rPr>
              <a:t>Déployer des capacités en libre-service pour gérer les heures de services, les congés, les approbations </a:t>
            </a:r>
            <a:endParaRPr lang="en-CA" sz="1000" b="1" dirty="0">
              <a:solidFill>
                <a:schemeClr val="tx2"/>
              </a:solidFill>
            </a:endParaRPr>
          </a:p>
        </p:txBody>
      </p:sp>
      <p:sp>
        <p:nvSpPr>
          <p:cNvPr id="59" name="AutoShape 15"/>
          <p:cNvSpPr>
            <a:spLocks noChangeAspect="1" noChangeArrowheads="1"/>
          </p:cNvSpPr>
          <p:nvPr/>
        </p:nvSpPr>
        <p:spPr bwMode="gray">
          <a:xfrm>
            <a:off x="3373587" y="5054031"/>
            <a:ext cx="1983213" cy="1507181"/>
          </a:xfrm>
          <a:prstGeom prst="hexagon">
            <a:avLst>
              <a:gd name="adj" fmla="val 31518"/>
              <a:gd name="vf" fmla="val 115470"/>
            </a:avLst>
          </a:prstGeom>
          <a:solidFill>
            <a:srgbClr val="DCDCDC"/>
          </a:solidFill>
          <a:ln w="28575" algn="ctr">
            <a:solidFill>
              <a:srgbClr val="FFFFFF"/>
            </a:solidFill>
            <a:miter lim="800000"/>
            <a:headEnd/>
            <a:tailEnd/>
          </a:ln>
          <a:effectLst/>
        </p:spPr>
        <p:txBody>
          <a:bodyPr lIns="90000" tIns="46800" rIns="90000" bIns="46800" anchor="ctr"/>
          <a:lstStyle/>
          <a:p>
            <a:pPr algn="ctr" defTabSz="1042988" eaLnBrk="0" hangingPunct="0">
              <a:spcAft>
                <a:spcPct val="0"/>
              </a:spcAft>
              <a:buClr>
                <a:srgbClr val="F2F2F2"/>
              </a:buClr>
              <a:buSzPct val="75000"/>
              <a:defRPr/>
            </a:pPr>
            <a:r>
              <a:rPr lang="fr-CA" sz="1000" b="1" dirty="0"/>
              <a:t>Utiliser l’analyse de données et l’analyse comparative pour prendre des décisions stratégiques</a:t>
            </a:r>
            <a:endParaRPr lang="de-DE" sz="1000" b="1" kern="0" dirty="0">
              <a:latin typeface="EYInterstate Light" panose="02000506000000020004" pitchFamily="2" charset="0"/>
            </a:endParaRPr>
          </a:p>
        </p:txBody>
      </p:sp>
      <p:sp>
        <p:nvSpPr>
          <p:cNvPr id="60" name="AutoShape 15"/>
          <p:cNvSpPr>
            <a:spLocks noChangeAspect="1" noChangeArrowheads="1"/>
          </p:cNvSpPr>
          <p:nvPr/>
        </p:nvSpPr>
        <p:spPr bwMode="gray">
          <a:xfrm>
            <a:off x="2381980" y="3195690"/>
            <a:ext cx="1983213" cy="1507181"/>
          </a:xfrm>
          <a:prstGeom prst="hexagon">
            <a:avLst>
              <a:gd name="adj" fmla="val 31518"/>
              <a:gd name="vf" fmla="val 115470"/>
            </a:avLst>
          </a:prstGeom>
          <a:solidFill>
            <a:srgbClr val="808080"/>
          </a:solidFill>
          <a:ln w="28575" algn="ctr">
            <a:solidFill>
              <a:srgbClr val="FFFFFF"/>
            </a:solidFill>
            <a:miter lim="800000"/>
            <a:headEnd/>
            <a:tailEnd/>
          </a:ln>
          <a:effectLst/>
        </p:spPr>
        <p:txBody>
          <a:bodyPr lIns="90000" tIns="46800" rIns="90000" bIns="46800" anchor="ctr"/>
          <a:lstStyle/>
          <a:p>
            <a:pPr algn="ctr"/>
            <a:r>
              <a:rPr lang="fr-CA" sz="1000" b="1" dirty="0">
                <a:solidFill>
                  <a:schemeClr val="tx2"/>
                </a:solidFill>
              </a:rPr>
              <a:t>Planification, prévision, optimisation et </a:t>
            </a:r>
            <a:r>
              <a:rPr lang="fr-CA" sz="1000" b="1" dirty="0" smtClean="0">
                <a:solidFill>
                  <a:schemeClr val="tx2"/>
                </a:solidFill>
              </a:rPr>
              <a:t>gestion </a:t>
            </a:r>
            <a:r>
              <a:rPr lang="fr-CA" sz="1000" b="1" dirty="0">
                <a:solidFill>
                  <a:schemeClr val="tx2"/>
                </a:solidFill>
              </a:rPr>
              <a:t>des postes</a:t>
            </a:r>
            <a:endParaRPr lang="en-CA" sz="1000" b="1" dirty="0">
              <a:solidFill>
                <a:schemeClr val="tx2"/>
              </a:solidFill>
            </a:endParaRPr>
          </a:p>
        </p:txBody>
      </p:sp>
      <p:sp>
        <p:nvSpPr>
          <p:cNvPr id="61" name="AutoShape 15"/>
          <p:cNvSpPr>
            <a:spLocks noChangeAspect="1" noChangeArrowheads="1"/>
          </p:cNvSpPr>
          <p:nvPr/>
        </p:nvSpPr>
        <p:spPr bwMode="gray">
          <a:xfrm>
            <a:off x="3373587" y="1183884"/>
            <a:ext cx="1983213" cy="1507181"/>
          </a:xfrm>
          <a:prstGeom prst="hexagon">
            <a:avLst>
              <a:gd name="adj" fmla="val 31518"/>
              <a:gd name="vf" fmla="val 115470"/>
            </a:avLst>
          </a:prstGeom>
          <a:solidFill>
            <a:srgbClr val="999999"/>
          </a:solidFill>
          <a:ln w="28575" algn="ctr">
            <a:solidFill>
              <a:srgbClr val="FFFFFF"/>
            </a:solidFill>
            <a:miter lim="800000"/>
            <a:headEnd/>
            <a:tailEnd/>
          </a:ln>
          <a:effectLst/>
        </p:spPr>
        <p:txBody>
          <a:bodyPr lIns="90000" tIns="46800" rIns="90000" bIns="46800" anchor="ctr"/>
          <a:lstStyle/>
          <a:p>
            <a:pPr algn="ctr"/>
            <a:r>
              <a:rPr lang="fr-CA" sz="1000" b="1" dirty="0">
                <a:solidFill>
                  <a:schemeClr val="tx2"/>
                </a:solidFill>
              </a:rPr>
              <a:t>Tirer parti de l’automatisation pour les </a:t>
            </a:r>
            <a:r>
              <a:rPr lang="fr-CA" sz="1000" b="1" dirty="0" smtClean="0">
                <a:solidFill>
                  <a:schemeClr val="tx2"/>
                </a:solidFill>
              </a:rPr>
              <a:t>tâches </a:t>
            </a:r>
            <a:r>
              <a:rPr lang="fr-CA" sz="1000" b="1" dirty="0">
                <a:solidFill>
                  <a:schemeClr val="tx2"/>
                </a:solidFill>
              </a:rPr>
              <a:t>répétitives ou très manuelles</a:t>
            </a:r>
            <a:endParaRPr lang="en-CA" sz="1000" b="1" dirty="0">
              <a:solidFill>
                <a:schemeClr val="tx2"/>
              </a:solidFill>
            </a:endParaRPr>
          </a:p>
        </p:txBody>
      </p:sp>
    </p:spTree>
    <p:extLst>
      <p:ext uri="{BB962C8B-B14F-4D97-AF65-F5344CB8AC3E}">
        <p14:creationId xmlns:p14="http://schemas.microsoft.com/office/powerpoint/2010/main" val="3724485680"/>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custDataLst>
              <p:tags r:id="rId1"/>
            </p:custDataLst>
          </p:nvPr>
        </p:nvSpPr>
        <p:spPr>
          <a:xfrm>
            <a:off x="312726" y="3626430"/>
            <a:ext cx="11531600" cy="3133185"/>
          </a:xfrm>
          <a:prstGeom prst="rect">
            <a:avLst/>
          </a:prstGeom>
          <a:solidFill>
            <a:srgbClr val="F0F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rgbClr val="000000"/>
              </a:solidFill>
            </a:endParaRPr>
          </a:p>
        </p:txBody>
      </p:sp>
      <p:sp>
        <p:nvSpPr>
          <p:cNvPr id="82" name="Pentagon 81"/>
          <p:cNvSpPr/>
          <p:nvPr>
            <p:custDataLst>
              <p:tags r:id="rId2"/>
            </p:custDataLst>
          </p:nvPr>
        </p:nvSpPr>
        <p:spPr>
          <a:xfrm>
            <a:off x="6921587" y="4114410"/>
            <a:ext cx="4454588" cy="854936"/>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34" name="Rectangle 33"/>
          <p:cNvSpPr/>
          <p:nvPr>
            <p:custDataLst>
              <p:tags r:id="rId3"/>
            </p:custDataLst>
          </p:nvPr>
        </p:nvSpPr>
        <p:spPr>
          <a:xfrm>
            <a:off x="312726" y="1502199"/>
            <a:ext cx="7067732" cy="1976390"/>
          </a:xfrm>
          <a:prstGeom prst="rect">
            <a:avLst/>
          </a:prstGeom>
          <a:solidFill>
            <a:srgbClr val="F0F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rgbClr val="000000"/>
              </a:solidFill>
            </a:endParaRPr>
          </a:p>
        </p:txBody>
      </p:sp>
      <p:sp>
        <p:nvSpPr>
          <p:cNvPr id="72" name="Pentagon 71"/>
          <p:cNvSpPr/>
          <p:nvPr>
            <p:custDataLst>
              <p:tags r:id="rId4"/>
            </p:custDataLst>
          </p:nvPr>
        </p:nvSpPr>
        <p:spPr>
          <a:xfrm>
            <a:off x="4461094" y="2207581"/>
            <a:ext cx="2509161" cy="1119103"/>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104" name="Right Triangle 103"/>
          <p:cNvSpPr/>
          <p:nvPr>
            <p:custDataLst>
              <p:tags r:id="rId5"/>
            </p:custDataLst>
          </p:nvPr>
        </p:nvSpPr>
        <p:spPr>
          <a:xfrm rot="10800000">
            <a:off x="3174" y="1783"/>
            <a:ext cx="12211040" cy="1017451"/>
          </a:xfrm>
          <a:prstGeom prst="rtTriangle">
            <a:avLst/>
          </a:prstGeom>
          <a:solidFill>
            <a:srgbClr val="9696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199" dirty="0">
              <a:solidFill>
                <a:srgbClr val="000000"/>
              </a:solidFill>
            </a:endParaRPr>
          </a:p>
        </p:txBody>
      </p:sp>
      <p:grpSp>
        <p:nvGrpSpPr>
          <p:cNvPr id="16" name="Group 15"/>
          <p:cNvGrpSpPr/>
          <p:nvPr>
            <p:custDataLst>
              <p:tags r:id="rId6"/>
            </p:custDataLst>
          </p:nvPr>
        </p:nvGrpSpPr>
        <p:grpSpPr>
          <a:xfrm>
            <a:off x="10999548" y="161573"/>
            <a:ext cx="545770" cy="612006"/>
            <a:chOff x="2754722" y="3916375"/>
            <a:chExt cx="6115741" cy="6858000"/>
          </a:xfrm>
        </p:grpSpPr>
        <p:pic>
          <p:nvPicPr>
            <p:cNvPr id="23" name="Picture 22"/>
            <p:cNvPicPr>
              <a:picLocks noChangeAspect="1"/>
            </p:cNvPicPr>
            <p:nvPr/>
          </p:nvPicPr>
          <p:blipFill>
            <a:blip r:embed="rId54" cstate="email">
              <a:extLst>
                <a:ext uri="{28A0092B-C50C-407E-A947-70E740481C1C}">
                  <a14:useLocalDpi xmlns:a14="http://schemas.microsoft.com/office/drawing/2010/main"/>
                </a:ext>
              </a:extLst>
            </a:blip>
            <a:srcRect/>
            <a:stretch>
              <a:fillRect/>
            </a:stretch>
          </p:blipFill>
          <p:spPr>
            <a:xfrm>
              <a:off x="3541635" y="5003143"/>
              <a:ext cx="4541914" cy="4657748"/>
            </a:xfrm>
            <a:custGeom>
              <a:avLst/>
              <a:gdLst>
                <a:gd name="connsiteX0" fmla="*/ 0 w 4541914"/>
                <a:gd name="connsiteY0" fmla="*/ 0 h 4657748"/>
                <a:gd name="connsiteX1" fmla="*/ 4541914 w 4541914"/>
                <a:gd name="connsiteY1" fmla="*/ 0 h 4657748"/>
                <a:gd name="connsiteX2" fmla="*/ 4541914 w 4541914"/>
                <a:gd name="connsiteY2" fmla="*/ 4657748 h 4657748"/>
                <a:gd name="connsiteX3" fmla="*/ 4173919 w 4541914"/>
                <a:gd name="connsiteY3" fmla="*/ 4657748 h 4657748"/>
                <a:gd name="connsiteX4" fmla="*/ 4238022 w 4541914"/>
                <a:gd name="connsiteY4" fmla="*/ 4255645 h 4657748"/>
                <a:gd name="connsiteX5" fmla="*/ 2583394 w 4541914"/>
                <a:gd name="connsiteY5" fmla="*/ 4066960 h 4657748"/>
                <a:gd name="connsiteX6" fmla="*/ 2089908 w 4541914"/>
                <a:gd name="connsiteY6" fmla="*/ 4066960 h 4657748"/>
                <a:gd name="connsiteX7" fmla="*/ 812651 w 4541914"/>
                <a:gd name="connsiteY7" fmla="*/ 4212103 h 4657748"/>
                <a:gd name="connsiteX8" fmla="*/ 449794 w 4541914"/>
                <a:gd name="connsiteY8" fmla="*/ 4212103 h 4657748"/>
                <a:gd name="connsiteX9" fmla="*/ 333679 w 4541914"/>
                <a:gd name="connsiteY9" fmla="*/ 4168560 h 4657748"/>
                <a:gd name="connsiteX10" fmla="*/ 534372 w 4541914"/>
                <a:gd name="connsiteY10" fmla="*/ 4657748 h 4657748"/>
                <a:gd name="connsiteX11" fmla="*/ 0 w 4541914"/>
                <a:gd name="connsiteY11" fmla="*/ 4657748 h 465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41914" h="4657748">
                  <a:moveTo>
                    <a:pt x="0" y="0"/>
                  </a:moveTo>
                  <a:lnTo>
                    <a:pt x="4541914" y="0"/>
                  </a:lnTo>
                  <a:lnTo>
                    <a:pt x="4541914" y="4657748"/>
                  </a:lnTo>
                  <a:lnTo>
                    <a:pt x="4173919" y="4657748"/>
                  </a:lnTo>
                  <a:lnTo>
                    <a:pt x="4238022" y="4255645"/>
                  </a:lnTo>
                  <a:lnTo>
                    <a:pt x="2583394" y="4066960"/>
                  </a:lnTo>
                  <a:lnTo>
                    <a:pt x="2089908" y="4066960"/>
                  </a:lnTo>
                  <a:lnTo>
                    <a:pt x="812651" y="4212103"/>
                  </a:lnTo>
                  <a:lnTo>
                    <a:pt x="449794" y="4212103"/>
                  </a:lnTo>
                  <a:lnTo>
                    <a:pt x="333679" y="4168560"/>
                  </a:lnTo>
                  <a:lnTo>
                    <a:pt x="534372" y="4657748"/>
                  </a:lnTo>
                  <a:lnTo>
                    <a:pt x="0" y="4657748"/>
                  </a:lnTo>
                  <a:close/>
                </a:path>
              </a:pathLst>
            </a:custGeom>
          </p:spPr>
        </p:pic>
        <p:pic>
          <p:nvPicPr>
            <p:cNvPr id="24" name="Picture 23"/>
            <p:cNvPicPr>
              <a:picLocks noChangeAspect="1"/>
            </p:cNvPicPr>
            <p:nvPr/>
          </p:nvPicPr>
          <p:blipFill>
            <a:blip r:embed="rId55" cstate="email">
              <a:extLst>
                <a:ext uri="{28A0092B-C50C-407E-A947-70E740481C1C}">
                  <a14:useLocalDpi xmlns:a14="http://schemas.microsoft.com/office/drawing/2010/main"/>
                </a:ext>
              </a:extLst>
            </a:blip>
            <a:stretch>
              <a:fillRect/>
            </a:stretch>
          </p:blipFill>
          <p:spPr>
            <a:xfrm>
              <a:off x="2754722" y="3916375"/>
              <a:ext cx="6115741" cy="6858000"/>
            </a:xfrm>
            <a:prstGeom prst="rect">
              <a:avLst/>
            </a:prstGeom>
          </p:spPr>
        </p:pic>
      </p:grpSp>
      <p:sp>
        <p:nvSpPr>
          <p:cNvPr id="11" name="TextBox 10"/>
          <p:cNvSpPr txBox="1"/>
          <p:nvPr>
            <p:custDataLst>
              <p:tags r:id="rId7"/>
            </p:custDataLst>
          </p:nvPr>
        </p:nvSpPr>
        <p:spPr>
          <a:xfrm>
            <a:off x="617421" y="660997"/>
            <a:ext cx="6976400" cy="399981"/>
          </a:xfrm>
          <a:prstGeom prst="rect">
            <a:avLst/>
          </a:prstGeom>
          <a:noFill/>
        </p:spPr>
        <p:txBody>
          <a:bodyPr wrap="square" lIns="0" tIns="0" rIns="0" bIns="0" rtlCol="0" anchor="t" anchorCtr="0">
            <a:spAutoFit/>
          </a:bodyPr>
          <a:lstStyle/>
          <a:p>
            <a:r>
              <a:rPr lang="fr-CA" sz="2599" dirty="0">
                <a:solidFill>
                  <a:srgbClr val="4B4B4B"/>
                </a:solidFill>
                <a:latin typeface="EYInterstate Light" panose="02000506000000020004" pitchFamily="2" charset="0"/>
              </a:rPr>
              <a:t>Schéma de processus : paiements aux employés</a:t>
            </a:r>
          </a:p>
        </p:txBody>
      </p:sp>
      <p:cxnSp>
        <p:nvCxnSpPr>
          <p:cNvPr id="12" name="Straight Connector 11"/>
          <p:cNvCxnSpPr/>
          <p:nvPr>
            <p:custDataLst>
              <p:tags r:id="rId8"/>
            </p:custDataLst>
          </p:nvPr>
        </p:nvCxnSpPr>
        <p:spPr>
          <a:xfrm>
            <a:off x="617421" y="1264298"/>
            <a:ext cx="537472" cy="0"/>
          </a:xfrm>
          <a:prstGeom prst="line">
            <a:avLst/>
          </a:prstGeom>
          <a:ln w="19050">
            <a:solidFill>
              <a:srgbClr val="969696"/>
            </a:solidFill>
            <a:tailEnd type="none"/>
          </a:ln>
        </p:spPr>
        <p:style>
          <a:lnRef idx="1">
            <a:schemeClr val="accent1"/>
          </a:lnRef>
          <a:fillRef idx="0">
            <a:schemeClr val="accent1"/>
          </a:fillRef>
          <a:effectRef idx="0">
            <a:schemeClr val="accent1"/>
          </a:effectRef>
          <a:fontRef idx="minor">
            <a:schemeClr val="tx1"/>
          </a:fontRef>
        </p:style>
      </p:cxnSp>
      <p:sp>
        <p:nvSpPr>
          <p:cNvPr id="35" name="Rectangle 34"/>
          <p:cNvSpPr/>
          <p:nvPr>
            <p:custDataLst>
              <p:tags r:id="rId9"/>
            </p:custDataLst>
          </p:nvPr>
        </p:nvSpPr>
        <p:spPr>
          <a:xfrm>
            <a:off x="511334" y="1491346"/>
            <a:ext cx="3255212" cy="35244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fr-CA" sz="1400" b="1" dirty="0">
                <a:solidFill>
                  <a:srgbClr val="000000"/>
                </a:solidFill>
                <a:latin typeface="EYInterstate Light" panose="02000506000000020004" pitchFamily="2" charset="0"/>
              </a:rPr>
              <a:t>Rémunération</a:t>
            </a:r>
          </a:p>
        </p:txBody>
      </p:sp>
      <p:cxnSp>
        <p:nvCxnSpPr>
          <p:cNvPr id="41" name="Straight Connector 40"/>
          <p:cNvCxnSpPr/>
          <p:nvPr>
            <p:custDataLst>
              <p:tags r:id="rId10"/>
            </p:custDataLst>
          </p:nvPr>
        </p:nvCxnSpPr>
        <p:spPr>
          <a:xfrm>
            <a:off x="602981" y="1843794"/>
            <a:ext cx="2128658" cy="0"/>
          </a:xfrm>
          <a:prstGeom prst="line">
            <a:avLst/>
          </a:prstGeom>
          <a:ln w="12700">
            <a:solidFill>
              <a:srgbClr val="E60F2D"/>
            </a:solidFill>
            <a:tailEnd type="none"/>
          </a:ln>
        </p:spPr>
        <p:style>
          <a:lnRef idx="1">
            <a:schemeClr val="accent1"/>
          </a:lnRef>
          <a:fillRef idx="0">
            <a:schemeClr val="accent1"/>
          </a:fillRef>
          <a:effectRef idx="0">
            <a:schemeClr val="accent1"/>
          </a:effectRef>
          <a:fontRef idx="minor">
            <a:schemeClr val="tx1"/>
          </a:fontRef>
        </p:style>
      </p:cxnSp>
      <p:sp>
        <p:nvSpPr>
          <p:cNvPr id="48" name="Pentagon 47"/>
          <p:cNvSpPr/>
          <p:nvPr>
            <p:custDataLst>
              <p:tags r:id="rId11"/>
            </p:custDataLst>
          </p:nvPr>
        </p:nvSpPr>
        <p:spPr>
          <a:xfrm>
            <a:off x="2934508" y="2196729"/>
            <a:ext cx="2509161" cy="1119103"/>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49" name="Pentagon 48"/>
          <p:cNvSpPr/>
          <p:nvPr>
            <p:custDataLst>
              <p:tags r:id="rId12"/>
            </p:custDataLst>
          </p:nvPr>
        </p:nvSpPr>
        <p:spPr>
          <a:xfrm>
            <a:off x="1814518" y="2185150"/>
            <a:ext cx="2251670" cy="1119103"/>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50" name="Pentagon 49"/>
          <p:cNvSpPr/>
          <p:nvPr>
            <p:custDataLst>
              <p:tags r:id="rId13"/>
            </p:custDataLst>
          </p:nvPr>
        </p:nvSpPr>
        <p:spPr>
          <a:xfrm>
            <a:off x="811696" y="2196729"/>
            <a:ext cx="1884529" cy="1119103"/>
          </a:xfrm>
          <a:prstGeom prst="homePlate">
            <a:avLst/>
          </a:prstGeom>
          <a:solidFill>
            <a:srgbClr val="FFE60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51" name="TextBox 50"/>
          <p:cNvSpPr txBox="1"/>
          <p:nvPr>
            <p:custDataLst>
              <p:tags r:id="rId14"/>
            </p:custDataLst>
          </p:nvPr>
        </p:nvSpPr>
        <p:spPr>
          <a:xfrm>
            <a:off x="1021681" y="2509764"/>
            <a:ext cx="1291258" cy="469872"/>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Gérer les processus d’augmentation en fonction du mérite</a:t>
            </a:r>
          </a:p>
        </p:txBody>
      </p:sp>
      <p:sp>
        <p:nvSpPr>
          <p:cNvPr id="52" name="TextBox 51"/>
          <p:cNvSpPr txBox="1"/>
          <p:nvPr>
            <p:custDataLst>
              <p:tags r:id="rId15"/>
            </p:custDataLst>
          </p:nvPr>
        </p:nvSpPr>
        <p:spPr>
          <a:xfrm>
            <a:off x="2763699" y="2377458"/>
            <a:ext cx="976728" cy="757643"/>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Gérer les programmes d’incitatifs annuels des employés</a:t>
            </a:r>
          </a:p>
        </p:txBody>
      </p:sp>
      <p:sp>
        <p:nvSpPr>
          <p:cNvPr id="53" name="TextBox 52"/>
          <p:cNvSpPr txBox="1"/>
          <p:nvPr>
            <p:custDataLst>
              <p:tags r:id="rId16"/>
            </p:custDataLst>
          </p:nvPr>
        </p:nvSpPr>
        <p:spPr>
          <a:xfrm>
            <a:off x="4134497" y="2486123"/>
            <a:ext cx="1045024" cy="613758"/>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Gérer les programmes d’incitatifs à long terme</a:t>
            </a:r>
          </a:p>
        </p:txBody>
      </p:sp>
      <p:sp>
        <p:nvSpPr>
          <p:cNvPr id="54" name="Rectangle 53"/>
          <p:cNvSpPr/>
          <p:nvPr>
            <p:custDataLst>
              <p:tags r:id="rId17"/>
            </p:custDataLst>
          </p:nvPr>
        </p:nvSpPr>
        <p:spPr>
          <a:xfrm>
            <a:off x="485215" y="3626428"/>
            <a:ext cx="3255212" cy="35244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fr-CA" sz="1400" b="1" dirty="0">
                <a:solidFill>
                  <a:srgbClr val="000000"/>
                </a:solidFill>
                <a:latin typeface="EYInterstate Light" panose="02000506000000020004" pitchFamily="2" charset="0"/>
              </a:rPr>
              <a:t>Paie</a:t>
            </a:r>
          </a:p>
        </p:txBody>
      </p:sp>
      <p:cxnSp>
        <p:nvCxnSpPr>
          <p:cNvPr id="55" name="Straight Connector 54"/>
          <p:cNvCxnSpPr/>
          <p:nvPr>
            <p:custDataLst>
              <p:tags r:id="rId18"/>
            </p:custDataLst>
          </p:nvPr>
        </p:nvCxnSpPr>
        <p:spPr>
          <a:xfrm>
            <a:off x="576862" y="3978876"/>
            <a:ext cx="2128658" cy="0"/>
          </a:xfrm>
          <a:prstGeom prst="line">
            <a:avLst/>
          </a:prstGeom>
          <a:ln w="12700">
            <a:solidFill>
              <a:srgbClr val="E60F2D"/>
            </a:solidFill>
            <a:tailEnd type="none"/>
          </a:ln>
        </p:spPr>
        <p:style>
          <a:lnRef idx="1">
            <a:schemeClr val="accent1"/>
          </a:lnRef>
          <a:fillRef idx="0">
            <a:schemeClr val="accent1"/>
          </a:fillRef>
          <a:effectRef idx="0">
            <a:schemeClr val="accent1"/>
          </a:effectRef>
          <a:fontRef idx="minor">
            <a:schemeClr val="tx1"/>
          </a:fontRef>
        </p:style>
      </p:cxnSp>
      <p:sp>
        <p:nvSpPr>
          <p:cNvPr id="73" name="TextBox 72"/>
          <p:cNvSpPr txBox="1"/>
          <p:nvPr>
            <p:custDataLst>
              <p:tags r:id="rId19"/>
            </p:custDataLst>
          </p:nvPr>
        </p:nvSpPr>
        <p:spPr>
          <a:xfrm>
            <a:off x="5568954" y="2582851"/>
            <a:ext cx="1045024" cy="324704"/>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Procéder à un établissement annuel des prix en fonction du marché </a:t>
            </a:r>
          </a:p>
        </p:txBody>
      </p:sp>
      <p:sp>
        <p:nvSpPr>
          <p:cNvPr id="74" name="Pentagon 73"/>
          <p:cNvSpPr/>
          <p:nvPr>
            <p:custDataLst>
              <p:tags r:id="rId20"/>
            </p:custDataLst>
          </p:nvPr>
        </p:nvSpPr>
        <p:spPr>
          <a:xfrm>
            <a:off x="4791101" y="4115137"/>
            <a:ext cx="4454588" cy="854936"/>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75" name="Pentagon 74"/>
          <p:cNvSpPr/>
          <p:nvPr>
            <p:custDataLst>
              <p:tags r:id="rId21"/>
            </p:custDataLst>
          </p:nvPr>
        </p:nvSpPr>
        <p:spPr>
          <a:xfrm>
            <a:off x="2934508" y="4115864"/>
            <a:ext cx="4188371" cy="854936"/>
          </a:xfrm>
          <a:prstGeom prst="homePlate">
            <a:avLst/>
          </a:prstGeom>
          <a:solidFill>
            <a:srgbClr val="FFE60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76" name="Pentagon 75"/>
          <p:cNvSpPr/>
          <p:nvPr>
            <p:custDataLst>
              <p:tags r:id="rId22"/>
            </p:custDataLst>
          </p:nvPr>
        </p:nvSpPr>
        <p:spPr>
          <a:xfrm>
            <a:off x="1814518" y="4104285"/>
            <a:ext cx="3365004" cy="854936"/>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77" name="Pentagon 76"/>
          <p:cNvSpPr/>
          <p:nvPr>
            <p:custDataLst>
              <p:tags r:id="rId23"/>
            </p:custDataLst>
          </p:nvPr>
        </p:nvSpPr>
        <p:spPr>
          <a:xfrm>
            <a:off x="811696" y="4115864"/>
            <a:ext cx="2513414" cy="854936"/>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78" name="TextBox 77"/>
          <p:cNvSpPr txBox="1"/>
          <p:nvPr>
            <p:custDataLst>
              <p:tags r:id="rId24"/>
            </p:custDataLst>
          </p:nvPr>
        </p:nvSpPr>
        <p:spPr>
          <a:xfrm>
            <a:off x="1055521" y="4246798"/>
            <a:ext cx="1708179" cy="612475"/>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Conformité de la paie : gestion des configurations et des activités</a:t>
            </a:r>
          </a:p>
        </p:txBody>
      </p:sp>
      <p:sp>
        <p:nvSpPr>
          <p:cNvPr id="79" name="TextBox 78"/>
          <p:cNvSpPr txBox="1"/>
          <p:nvPr>
            <p:custDataLst>
              <p:tags r:id="rId25"/>
            </p:custDataLst>
          </p:nvPr>
        </p:nvSpPr>
        <p:spPr>
          <a:xfrm>
            <a:off x="3578379" y="4309037"/>
            <a:ext cx="1291907" cy="468590"/>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Coordonner avec les institutions qui sont des tiers</a:t>
            </a:r>
          </a:p>
        </p:txBody>
      </p:sp>
      <p:sp>
        <p:nvSpPr>
          <p:cNvPr id="80" name="TextBox 79"/>
          <p:cNvSpPr txBox="1"/>
          <p:nvPr>
            <p:custDataLst>
              <p:tags r:id="rId26"/>
            </p:custDataLst>
          </p:nvPr>
        </p:nvSpPr>
        <p:spPr>
          <a:xfrm>
            <a:off x="5534167" y="4308396"/>
            <a:ext cx="1171941" cy="469872"/>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Comptabiliser dans le grand livre général </a:t>
            </a:r>
          </a:p>
        </p:txBody>
      </p:sp>
      <p:sp>
        <p:nvSpPr>
          <p:cNvPr id="81" name="TextBox 80"/>
          <p:cNvSpPr txBox="1"/>
          <p:nvPr>
            <p:custDataLst>
              <p:tags r:id="rId27"/>
            </p:custDataLst>
          </p:nvPr>
        </p:nvSpPr>
        <p:spPr>
          <a:xfrm>
            <a:off x="7380458" y="4297458"/>
            <a:ext cx="1045024" cy="468590"/>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Générer un résumé de paiements de fin d’exercice</a:t>
            </a:r>
          </a:p>
        </p:txBody>
      </p:sp>
      <p:sp>
        <p:nvSpPr>
          <p:cNvPr id="83" name="TextBox 82"/>
          <p:cNvSpPr txBox="1"/>
          <p:nvPr>
            <p:custDataLst>
              <p:tags r:id="rId28"/>
            </p:custDataLst>
          </p:nvPr>
        </p:nvSpPr>
        <p:spPr>
          <a:xfrm>
            <a:off x="9576949" y="4369215"/>
            <a:ext cx="1045024" cy="324704"/>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Financement de la trésorerie</a:t>
            </a:r>
          </a:p>
        </p:txBody>
      </p:sp>
      <p:sp>
        <p:nvSpPr>
          <p:cNvPr id="84" name="Pentagon 83"/>
          <p:cNvSpPr/>
          <p:nvPr>
            <p:custDataLst>
              <p:tags r:id="rId29"/>
            </p:custDataLst>
          </p:nvPr>
        </p:nvSpPr>
        <p:spPr>
          <a:xfrm>
            <a:off x="6921587" y="4980823"/>
            <a:ext cx="4454588" cy="854936"/>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85" name="Pentagon 84"/>
          <p:cNvSpPr/>
          <p:nvPr>
            <p:custDataLst>
              <p:tags r:id="rId30"/>
            </p:custDataLst>
          </p:nvPr>
        </p:nvSpPr>
        <p:spPr>
          <a:xfrm>
            <a:off x="4791101" y="4981550"/>
            <a:ext cx="4454588" cy="854936"/>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86" name="Pentagon 85"/>
          <p:cNvSpPr/>
          <p:nvPr>
            <p:custDataLst>
              <p:tags r:id="rId31"/>
            </p:custDataLst>
          </p:nvPr>
        </p:nvSpPr>
        <p:spPr>
          <a:xfrm>
            <a:off x="2934508" y="4982277"/>
            <a:ext cx="4188371" cy="854936"/>
          </a:xfrm>
          <a:prstGeom prst="homePlate">
            <a:avLst/>
          </a:prstGeom>
          <a:solidFill>
            <a:srgbClr val="FFE60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87" name="Pentagon 86"/>
          <p:cNvSpPr/>
          <p:nvPr>
            <p:custDataLst>
              <p:tags r:id="rId32"/>
            </p:custDataLst>
          </p:nvPr>
        </p:nvSpPr>
        <p:spPr>
          <a:xfrm>
            <a:off x="1814518" y="4970698"/>
            <a:ext cx="3365004" cy="854936"/>
          </a:xfrm>
          <a:prstGeom prst="homePlate">
            <a:avLst/>
          </a:prstGeom>
          <a:solidFill>
            <a:srgbClr val="FFE60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88" name="Pentagon 87"/>
          <p:cNvSpPr/>
          <p:nvPr>
            <p:custDataLst>
              <p:tags r:id="rId33"/>
            </p:custDataLst>
          </p:nvPr>
        </p:nvSpPr>
        <p:spPr>
          <a:xfrm>
            <a:off x="811696" y="4982277"/>
            <a:ext cx="2513414" cy="854936"/>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89" name="TextBox 88"/>
          <p:cNvSpPr txBox="1"/>
          <p:nvPr>
            <p:custDataLst>
              <p:tags r:id="rId34"/>
            </p:custDataLst>
          </p:nvPr>
        </p:nvSpPr>
        <p:spPr>
          <a:xfrm>
            <a:off x="1139566" y="5222941"/>
            <a:ext cx="1291258" cy="324704"/>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Pièces justificatives des processus salariales</a:t>
            </a:r>
          </a:p>
        </p:txBody>
      </p:sp>
      <p:sp>
        <p:nvSpPr>
          <p:cNvPr id="90" name="TextBox 89"/>
          <p:cNvSpPr txBox="1"/>
          <p:nvPr>
            <p:custDataLst>
              <p:tags r:id="rId35"/>
            </p:custDataLst>
          </p:nvPr>
        </p:nvSpPr>
        <p:spPr>
          <a:xfrm>
            <a:off x="3578379" y="5247393"/>
            <a:ext cx="1291907" cy="324704"/>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Modifications à la paie</a:t>
            </a:r>
          </a:p>
        </p:txBody>
      </p:sp>
      <p:sp>
        <p:nvSpPr>
          <p:cNvPr id="91" name="TextBox 90"/>
          <p:cNvSpPr txBox="1"/>
          <p:nvPr>
            <p:custDataLst>
              <p:tags r:id="rId36"/>
            </p:custDataLst>
          </p:nvPr>
        </p:nvSpPr>
        <p:spPr>
          <a:xfrm>
            <a:off x="5534167" y="5246751"/>
            <a:ext cx="1171941" cy="325987"/>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Indemnité de cessation d’emploi</a:t>
            </a:r>
          </a:p>
        </p:txBody>
      </p:sp>
      <p:sp>
        <p:nvSpPr>
          <p:cNvPr id="92" name="TextBox 91"/>
          <p:cNvSpPr txBox="1"/>
          <p:nvPr>
            <p:custDataLst>
              <p:tags r:id="rId37"/>
            </p:custDataLst>
          </p:nvPr>
        </p:nvSpPr>
        <p:spPr>
          <a:xfrm>
            <a:off x="7380458" y="5163871"/>
            <a:ext cx="1045024" cy="468590"/>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Gérer les données sur la paie des employés</a:t>
            </a:r>
          </a:p>
        </p:txBody>
      </p:sp>
      <p:sp>
        <p:nvSpPr>
          <p:cNvPr id="93" name="TextBox 92"/>
          <p:cNvSpPr txBox="1"/>
          <p:nvPr>
            <p:custDataLst>
              <p:tags r:id="rId38"/>
            </p:custDataLst>
          </p:nvPr>
        </p:nvSpPr>
        <p:spPr>
          <a:xfrm>
            <a:off x="9666656" y="5247393"/>
            <a:ext cx="1045024" cy="324704"/>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Problèmes non réclamés</a:t>
            </a:r>
          </a:p>
        </p:txBody>
      </p:sp>
      <p:sp>
        <p:nvSpPr>
          <p:cNvPr id="94" name="Pentagon 93"/>
          <p:cNvSpPr/>
          <p:nvPr>
            <p:custDataLst>
              <p:tags r:id="rId39"/>
            </p:custDataLst>
          </p:nvPr>
        </p:nvSpPr>
        <p:spPr>
          <a:xfrm>
            <a:off x="6921587" y="5809622"/>
            <a:ext cx="4454588" cy="854936"/>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95" name="Pentagon 94"/>
          <p:cNvSpPr/>
          <p:nvPr>
            <p:custDataLst>
              <p:tags r:id="rId40"/>
            </p:custDataLst>
          </p:nvPr>
        </p:nvSpPr>
        <p:spPr>
          <a:xfrm>
            <a:off x="4791101" y="5810349"/>
            <a:ext cx="4454588" cy="854936"/>
          </a:xfrm>
          <a:prstGeom prst="homePlate">
            <a:avLst/>
          </a:prstGeom>
          <a:solidFill>
            <a:srgbClr val="FFE60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96" name="Pentagon 95"/>
          <p:cNvSpPr/>
          <p:nvPr>
            <p:custDataLst>
              <p:tags r:id="rId41"/>
            </p:custDataLst>
          </p:nvPr>
        </p:nvSpPr>
        <p:spPr>
          <a:xfrm>
            <a:off x="2934508" y="5811076"/>
            <a:ext cx="4188371" cy="854936"/>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97" name="Pentagon 96"/>
          <p:cNvSpPr/>
          <p:nvPr>
            <p:custDataLst>
              <p:tags r:id="rId42"/>
            </p:custDataLst>
          </p:nvPr>
        </p:nvSpPr>
        <p:spPr>
          <a:xfrm>
            <a:off x="1814518" y="5799497"/>
            <a:ext cx="3365004" cy="854936"/>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98" name="Pentagon 97"/>
          <p:cNvSpPr/>
          <p:nvPr>
            <p:custDataLst>
              <p:tags r:id="rId43"/>
            </p:custDataLst>
          </p:nvPr>
        </p:nvSpPr>
        <p:spPr>
          <a:xfrm>
            <a:off x="811696" y="5811076"/>
            <a:ext cx="2513414" cy="854936"/>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99" name="TextBox 98"/>
          <p:cNvSpPr txBox="1"/>
          <p:nvPr>
            <p:custDataLst>
              <p:tags r:id="rId44"/>
            </p:custDataLst>
          </p:nvPr>
        </p:nvSpPr>
        <p:spPr>
          <a:xfrm>
            <a:off x="1139566" y="6123683"/>
            <a:ext cx="1291258" cy="180819"/>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Annulations de processus</a:t>
            </a:r>
          </a:p>
        </p:txBody>
      </p:sp>
      <p:sp>
        <p:nvSpPr>
          <p:cNvPr id="100" name="TextBox 99"/>
          <p:cNvSpPr txBox="1"/>
          <p:nvPr>
            <p:custDataLst>
              <p:tags r:id="rId45"/>
            </p:custDataLst>
          </p:nvPr>
        </p:nvSpPr>
        <p:spPr>
          <a:xfrm>
            <a:off x="3578379" y="6076192"/>
            <a:ext cx="1291907" cy="324704"/>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Échange de données entrantes</a:t>
            </a:r>
          </a:p>
        </p:txBody>
      </p:sp>
      <p:sp>
        <p:nvSpPr>
          <p:cNvPr id="101" name="TextBox 100"/>
          <p:cNvSpPr txBox="1"/>
          <p:nvPr>
            <p:custDataLst>
              <p:tags r:id="rId46"/>
            </p:custDataLst>
          </p:nvPr>
        </p:nvSpPr>
        <p:spPr>
          <a:xfrm>
            <a:off x="5534167" y="6076192"/>
            <a:ext cx="1171941" cy="324704"/>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Échange de données sortantes</a:t>
            </a:r>
          </a:p>
        </p:txBody>
      </p:sp>
      <p:sp>
        <p:nvSpPr>
          <p:cNvPr id="102" name="TextBox 101"/>
          <p:cNvSpPr txBox="1"/>
          <p:nvPr>
            <p:custDataLst>
              <p:tags r:id="rId47"/>
            </p:custDataLst>
          </p:nvPr>
        </p:nvSpPr>
        <p:spPr>
          <a:xfrm>
            <a:off x="7380458" y="6063971"/>
            <a:ext cx="1045024" cy="325987"/>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Processus/distribution/hors cycle</a:t>
            </a:r>
          </a:p>
        </p:txBody>
      </p:sp>
      <p:sp>
        <p:nvSpPr>
          <p:cNvPr id="103" name="TextBox 102"/>
          <p:cNvSpPr txBox="1"/>
          <p:nvPr>
            <p:custDataLst>
              <p:tags r:id="rId48"/>
            </p:custDataLst>
          </p:nvPr>
        </p:nvSpPr>
        <p:spPr>
          <a:xfrm>
            <a:off x="9816138" y="6075465"/>
            <a:ext cx="1045024" cy="324704"/>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Attribution de répartition de coûts</a:t>
            </a:r>
          </a:p>
        </p:txBody>
      </p:sp>
      <p:sp>
        <p:nvSpPr>
          <p:cNvPr id="56" name="Rectangle 1"/>
          <p:cNvSpPr/>
          <p:nvPr>
            <p:custDataLst>
              <p:tags r:id="rId49"/>
            </p:custDataLst>
          </p:nvPr>
        </p:nvSpPr>
        <p:spPr>
          <a:xfrm>
            <a:off x="8471259" y="1504829"/>
            <a:ext cx="3387007" cy="1357344"/>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57" name="TextBox 2"/>
          <p:cNvSpPr txBox="1"/>
          <p:nvPr>
            <p:custDataLst>
              <p:tags r:id="rId50"/>
            </p:custDataLst>
          </p:nvPr>
        </p:nvSpPr>
        <p:spPr>
          <a:xfrm>
            <a:off x="8471259" y="1588543"/>
            <a:ext cx="3387007" cy="1286506"/>
          </a:xfrm>
          <a:prstGeom prst="rect">
            <a:avLst/>
          </a:prstGeom>
          <a:noFill/>
        </p:spPr>
        <p:txBody>
          <a:bodyPr wrap="square" lIns="0" tIns="36576" rIns="0" bIns="0" rtlCol="0">
            <a:spAutoFit/>
          </a:bodyPr>
          <a:lstStyle/>
          <a:p>
            <a:pPr lvl="1">
              <a:lnSpc>
                <a:spcPct val="85000"/>
              </a:lnSpc>
              <a:spcAft>
                <a:spcPts val="600"/>
              </a:spcAft>
              <a:buClr>
                <a:schemeClr val="accent2"/>
              </a:buClr>
              <a:buSzPct val="70000"/>
            </a:pPr>
            <a:r>
              <a:rPr lang="fr-CA" sz="1200" b="1" u="sng" dirty="0">
                <a:solidFill>
                  <a:schemeClr val="bg1"/>
                </a:solidFill>
              </a:rPr>
              <a:t>Légende</a:t>
            </a:r>
          </a:p>
          <a:p>
            <a:pPr>
              <a:lnSpc>
                <a:spcPct val="85000"/>
              </a:lnSpc>
              <a:spcAft>
                <a:spcPts val="600"/>
              </a:spcAft>
              <a:buClr>
                <a:schemeClr val="accent2"/>
              </a:buClr>
              <a:buSzPct val="70000"/>
            </a:pPr>
            <a:endParaRPr lang="en-CA" sz="1200" dirty="0">
              <a:solidFill>
                <a:schemeClr val="bg1"/>
              </a:solidFill>
            </a:endParaRPr>
          </a:p>
          <a:p>
            <a:pPr lvl="1">
              <a:lnSpc>
                <a:spcPct val="85000"/>
              </a:lnSpc>
              <a:spcAft>
                <a:spcPts val="600"/>
              </a:spcAft>
              <a:buClr>
                <a:schemeClr val="accent2"/>
              </a:buClr>
              <a:buSzPct val="70000"/>
            </a:pPr>
            <a:r>
              <a:rPr lang="fr-CA" sz="1200" dirty="0">
                <a:solidFill>
                  <a:schemeClr val="bg1"/>
                </a:solidFill>
              </a:rPr>
              <a:t>Tableau du modèle de référence opérationnel des RH</a:t>
            </a:r>
          </a:p>
          <a:p>
            <a:pPr>
              <a:lnSpc>
                <a:spcPct val="85000"/>
              </a:lnSpc>
              <a:spcAft>
                <a:spcPts val="600"/>
              </a:spcAft>
              <a:buClr>
                <a:schemeClr val="accent2"/>
              </a:buClr>
              <a:buSzPct val="70000"/>
            </a:pPr>
            <a:endParaRPr lang="en-CA" sz="1200" dirty="0">
              <a:solidFill>
                <a:schemeClr val="bg1"/>
              </a:solidFill>
            </a:endParaRPr>
          </a:p>
          <a:p>
            <a:pPr lvl="1">
              <a:lnSpc>
                <a:spcPct val="85000"/>
              </a:lnSpc>
              <a:spcAft>
                <a:spcPts val="600"/>
              </a:spcAft>
              <a:buClr>
                <a:schemeClr val="accent2"/>
              </a:buClr>
              <a:buSzPct val="70000"/>
            </a:pPr>
            <a:r>
              <a:rPr lang="fr-CA" sz="1200" dirty="0">
                <a:solidFill>
                  <a:schemeClr val="bg1"/>
                </a:solidFill>
              </a:rPr>
              <a:t>Recommandation d’EY à ajouter</a:t>
            </a:r>
          </a:p>
        </p:txBody>
      </p:sp>
      <p:sp>
        <p:nvSpPr>
          <p:cNvPr id="58" name="Rectangle 3"/>
          <p:cNvSpPr/>
          <p:nvPr>
            <p:custDataLst>
              <p:tags r:id="rId51"/>
            </p:custDataLst>
          </p:nvPr>
        </p:nvSpPr>
        <p:spPr>
          <a:xfrm>
            <a:off x="8628476" y="2033882"/>
            <a:ext cx="225956" cy="216739"/>
          </a:xfrm>
          <a:prstGeom prst="rect">
            <a:avLst/>
          </a:prstGeom>
          <a:solidFill>
            <a:srgbClr val="7FD1D6"/>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59" name="Rectangle 4"/>
          <p:cNvSpPr/>
          <p:nvPr>
            <p:custDataLst>
              <p:tags r:id="rId52"/>
            </p:custDataLst>
          </p:nvPr>
        </p:nvSpPr>
        <p:spPr>
          <a:xfrm>
            <a:off x="8628476" y="2616132"/>
            <a:ext cx="225956" cy="216739"/>
          </a:xfrm>
          <a:prstGeom prst="rect">
            <a:avLst/>
          </a:prstGeom>
          <a:solidFill>
            <a:schemeClr val="accent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Tree>
    <p:extLst>
      <p:ext uri="{BB962C8B-B14F-4D97-AF65-F5344CB8AC3E}">
        <p14:creationId xmlns:p14="http://schemas.microsoft.com/office/powerpoint/2010/main" val="3914425349"/>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ight Triangle 103"/>
          <p:cNvSpPr/>
          <p:nvPr>
            <p:custDataLst>
              <p:tags r:id="rId1"/>
            </p:custDataLst>
          </p:nvPr>
        </p:nvSpPr>
        <p:spPr>
          <a:xfrm rot="10800000">
            <a:off x="3174" y="1783"/>
            <a:ext cx="12211040" cy="1017451"/>
          </a:xfrm>
          <a:prstGeom prst="rtTriangle">
            <a:avLst/>
          </a:prstGeom>
          <a:solidFill>
            <a:srgbClr val="9696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199" dirty="0">
              <a:solidFill>
                <a:srgbClr val="000000"/>
              </a:solidFill>
            </a:endParaRPr>
          </a:p>
        </p:txBody>
      </p:sp>
      <p:grpSp>
        <p:nvGrpSpPr>
          <p:cNvPr id="16" name="Group 15"/>
          <p:cNvGrpSpPr/>
          <p:nvPr>
            <p:custDataLst>
              <p:tags r:id="rId2"/>
            </p:custDataLst>
          </p:nvPr>
        </p:nvGrpSpPr>
        <p:grpSpPr>
          <a:xfrm>
            <a:off x="10999548" y="161573"/>
            <a:ext cx="545770" cy="612006"/>
            <a:chOff x="2754722" y="3916375"/>
            <a:chExt cx="6115741" cy="6858000"/>
          </a:xfrm>
        </p:grpSpPr>
        <p:pic>
          <p:nvPicPr>
            <p:cNvPr id="23" name="Picture 22"/>
            <p:cNvPicPr>
              <a:picLocks noChangeAspect="1"/>
            </p:cNvPicPr>
            <p:nvPr/>
          </p:nvPicPr>
          <p:blipFill>
            <a:blip r:embed="rId29" cstate="email">
              <a:extLst>
                <a:ext uri="{28A0092B-C50C-407E-A947-70E740481C1C}">
                  <a14:useLocalDpi xmlns:a14="http://schemas.microsoft.com/office/drawing/2010/main"/>
                </a:ext>
              </a:extLst>
            </a:blip>
            <a:srcRect/>
            <a:stretch>
              <a:fillRect/>
            </a:stretch>
          </p:blipFill>
          <p:spPr>
            <a:xfrm>
              <a:off x="3541635" y="5003143"/>
              <a:ext cx="4541914" cy="4657748"/>
            </a:xfrm>
            <a:custGeom>
              <a:avLst/>
              <a:gdLst>
                <a:gd name="connsiteX0" fmla="*/ 0 w 4541914"/>
                <a:gd name="connsiteY0" fmla="*/ 0 h 4657748"/>
                <a:gd name="connsiteX1" fmla="*/ 4541914 w 4541914"/>
                <a:gd name="connsiteY1" fmla="*/ 0 h 4657748"/>
                <a:gd name="connsiteX2" fmla="*/ 4541914 w 4541914"/>
                <a:gd name="connsiteY2" fmla="*/ 4657748 h 4657748"/>
                <a:gd name="connsiteX3" fmla="*/ 4173919 w 4541914"/>
                <a:gd name="connsiteY3" fmla="*/ 4657748 h 4657748"/>
                <a:gd name="connsiteX4" fmla="*/ 4238022 w 4541914"/>
                <a:gd name="connsiteY4" fmla="*/ 4255645 h 4657748"/>
                <a:gd name="connsiteX5" fmla="*/ 2583394 w 4541914"/>
                <a:gd name="connsiteY5" fmla="*/ 4066960 h 4657748"/>
                <a:gd name="connsiteX6" fmla="*/ 2089908 w 4541914"/>
                <a:gd name="connsiteY6" fmla="*/ 4066960 h 4657748"/>
                <a:gd name="connsiteX7" fmla="*/ 812651 w 4541914"/>
                <a:gd name="connsiteY7" fmla="*/ 4212103 h 4657748"/>
                <a:gd name="connsiteX8" fmla="*/ 449794 w 4541914"/>
                <a:gd name="connsiteY8" fmla="*/ 4212103 h 4657748"/>
                <a:gd name="connsiteX9" fmla="*/ 333679 w 4541914"/>
                <a:gd name="connsiteY9" fmla="*/ 4168560 h 4657748"/>
                <a:gd name="connsiteX10" fmla="*/ 534372 w 4541914"/>
                <a:gd name="connsiteY10" fmla="*/ 4657748 h 4657748"/>
                <a:gd name="connsiteX11" fmla="*/ 0 w 4541914"/>
                <a:gd name="connsiteY11" fmla="*/ 4657748 h 465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41914" h="4657748">
                  <a:moveTo>
                    <a:pt x="0" y="0"/>
                  </a:moveTo>
                  <a:lnTo>
                    <a:pt x="4541914" y="0"/>
                  </a:lnTo>
                  <a:lnTo>
                    <a:pt x="4541914" y="4657748"/>
                  </a:lnTo>
                  <a:lnTo>
                    <a:pt x="4173919" y="4657748"/>
                  </a:lnTo>
                  <a:lnTo>
                    <a:pt x="4238022" y="4255645"/>
                  </a:lnTo>
                  <a:lnTo>
                    <a:pt x="2583394" y="4066960"/>
                  </a:lnTo>
                  <a:lnTo>
                    <a:pt x="2089908" y="4066960"/>
                  </a:lnTo>
                  <a:lnTo>
                    <a:pt x="812651" y="4212103"/>
                  </a:lnTo>
                  <a:lnTo>
                    <a:pt x="449794" y="4212103"/>
                  </a:lnTo>
                  <a:lnTo>
                    <a:pt x="333679" y="4168560"/>
                  </a:lnTo>
                  <a:lnTo>
                    <a:pt x="534372" y="4657748"/>
                  </a:lnTo>
                  <a:lnTo>
                    <a:pt x="0" y="4657748"/>
                  </a:lnTo>
                  <a:close/>
                </a:path>
              </a:pathLst>
            </a:custGeom>
          </p:spPr>
        </p:pic>
        <p:pic>
          <p:nvPicPr>
            <p:cNvPr id="24" name="Picture 23"/>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2754722" y="3916375"/>
              <a:ext cx="6115741" cy="6858000"/>
            </a:xfrm>
            <a:prstGeom prst="rect">
              <a:avLst/>
            </a:prstGeom>
          </p:spPr>
        </p:pic>
      </p:grpSp>
      <p:sp>
        <p:nvSpPr>
          <p:cNvPr id="11" name="TextBox 10"/>
          <p:cNvSpPr txBox="1"/>
          <p:nvPr>
            <p:custDataLst>
              <p:tags r:id="rId3"/>
            </p:custDataLst>
          </p:nvPr>
        </p:nvSpPr>
        <p:spPr>
          <a:xfrm>
            <a:off x="617421" y="660997"/>
            <a:ext cx="6976400" cy="799963"/>
          </a:xfrm>
          <a:prstGeom prst="rect">
            <a:avLst/>
          </a:prstGeom>
          <a:noFill/>
        </p:spPr>
        <p:txBody>
          <a:bodyPr wrap="square" lIns="0" tIns="0" rIns="0" bIns="0" rtlCol="0" anchor="t" anchorCtr="0">
            <a:spAutoFit/>
          </a:bodyPr>
          <a:lstStyle/>
          <a:p>
            <a:r>
              <a:rPr lang="fr-CA" sz="2599" dirty="0">
                <a:solidFill>
                  <a:srgbClr val="4B4B4B"/>
                </a:solidFill>
                <a:latin typeface="EYInterstate Light" panose="02000506000000020004" pitchFamily="2" charset="0"/>
              </a:rPr>
              <a:t>Schéma de processus : paiements aux employés (suite)</a:t>
            </a:r>
          </a:p>
        </p:txBody>
      </p:sp>
      <p:cxnSp>
        <p:nvCxnSpPr>
          <p:cNvPr id="12" name="Straight Connector 11"/>
          <p:cNvCxnSpPr/>
          <p:nvPr>
            <p:custDataLst>
              <p:tags r:id="rId4"/>
            </p:custDataLst>
          </p:nvPr>
        </p:nvCxnSpPr>
        <p:spPr>
          <a:xfrm>
            <a:off x="617421" y="1460960"/>
            <a:ext cx="537472" cy="0"/>
          </a:xfrm>
          <a:prstGeom prst="line">
            <a:avLst/>
          </a:prstGeom>
          <a:ln w="19050">
            <a:solidFill>
              <a:srgbClr val="969696"/>
            </a:solidFill>
            <a:tailEnd type="none"/>
          </a:ln>
        </p:spPr>
        <p:style>
          <a:lnRef idx="1">
            <a:schemeClr val="accent1"/>
          </a:lnRef>
          <a:fillRef idx="0">
            <a:schemeClr val="accent1"/>
          </a:fillRef>
          <a:effectRef idx="0">
            <a:schemeClr val="accent1"/>
          </a:effectRef>
          <a:fontRef idx="minor">
            <a:schemeClr val="tx1"/>
          </a:fontRef>
        </p:style>
      </p:cxnSp>
      <p:sp>
        <p:nvSpPr>
          <p:cNvPr id="17" name="Rectangle 16"/>
          <p:cNvSpPr/>
          <p:nvPr>
            <p:custDataLst>
              <p:tags r:id="rId5"/>
            </p:custDataLst>
          </p:nvPr>
        </p:nvSpPr>
        <p:spPr>
          <a:xfrm>
            <a:off x="342894" y="1548426"/>
            <a:ext cx="11531600" cy="2930977"/>
          </a:xfrm>
          <a:prstGeom prst="rect">
            <a:avLst/>
          </a:prstGeom>
          <a:solidFill>
            <a:srgbClr val="F0F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rgbClr val="000000"/>
              </a:solidFill>
            </a:endParaRPr>
          </a:p>
        </p:txBody>
      </p:sp>
      <p:sp>
        <p:nvSpPr>
          <p:cNvPr id="19" name="Pentagon 18"/>
          <p:cNvSpPr/>
          <p:nvPr>
            <p:custDataLst>
              <p:tags r:id="rId6"/>
            </p:custDataLst>
          </p:nvPr>
        </p:nvSpPr>
        <p:spPr>
          <a:xfrm>
            <a:off x="9116917" y="2310793"/>
            <a:ext cx="2573057"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20" name="Pentagon 19"/>
          <p:cNvSpPr/>
          <p:nvPr>
            <p:custDataLst>
              <p:tags r:id="rId7"/>
            </p:custDataLst>
          </p:nvPr>
        </p:nvSpPr>
        <p:spPr>
          <a:xfrm>
            <a:off x="7791210" y="2310794"/>
            <a:ext cx="2509161"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21" name="Pentagon 20"/>
          <p:cNvSpPr/>
          <p:nvPr>
            <p:custDataLst>
              <p:tags r:id="rId8"/>
            </p:custDataLst>
          </p:nvPr>
        </p:nvSpPr>
        <p:spPr>
          <a:xfrm>
            <a:off x="6491621" y="2310795"/>
            <a:ext cx="2535280"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22" name="Pentagon 21"/>
          <p:cNvSpPr/>
          <p:nvPr>
            <p:custDataLst>
              <p:tags r:id="rId9"/>
            </p:custDataLst>
          </p:nvPr>
        </p:nvSpPr>
        <p:spPr>
          <a:xfrm>
            <a:off x="5192034" y="2310796"/>
            <a:ext cx="2509161"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25" name="Pentagon 24"/>
          <p:cNvSpPr/>
          <p:nvPr>
            <p:custDataLst>
              <p:tags r:id="rId10"/>
            </p:custDataLst>
          </p:nvPr>
        </p:nvSpPr>
        <p:spPr>
          <a:xfrm>
            <a:off x="3983352" y="2310796"/>
            <a:ext cx="2418254" cy="1454759"/>
          </a:xfrm>
          <a:prstGeom prst="homePlate">
            <a:avLst/>
          </a:prstGeom>
          <a:solidFill>
            <a:srgbClr val="7FD1D6"/>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27" name="Rectangle 26"/>
          <p:cNvSpPr/>
          <p:nvPr>
            <p:custDataLst>
              <p:tags r:id="rId11"/>
            </p:custDataLst>
          </p:nvPr>
        </p:nvSpPr>
        <p:spPr>
          <a:xfrm>
            <a:off x="525774" y="1605895"/>
            <a:ext cx="3255212" cy="35244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fr-CA" sz="1400" b="1" dirty="0">
                <a:solidFill>
                  <a:srgbClr val="000000"/>
                </a:solidFill>
                <a:latin typeface="EYInterstate Light" panose="02000506000000020004" pitchFamily="2" charset="0"/>
              </a:rPr>
              <a:t>Heures et assiduité </a:t>
            </a:r>
          </a:p>
        </p:txBody>
      </p:sp>
      <p:cxnSp>
        <p:nvCxnSpPr>
          <p:cNvPr id="29" name="Straight Connector 28"/>
          <p:cNvCxnSpPr/>
          <p:nvPr>
            <p:custDataLst>
              <p:tags r:id="rId12"/>
            </p:custDataLst>
          </p:nvPr>
        </p:nvCxnSpPr>
        <p:spPr>
          <a:xfrm>
            <a:off x="617421" y="1958343"/>
            <a:ext cx="2128658" cy="0"/>
          </a:xfrm>
          <a:prstGeom prst="line">
            <a:avLst/>
          </a:prstGeom>
          <a:ln w="12700">
            <a:solidFill>
              <a:srgbClr val="E60F2D"/>
            </a:solidFill>
            <a:tailEnd type="none"/>
          </a:ln>
        </p:spPr>
        <p:style>
          <a:lnRef idx="1">
            <a:schemeClr val="accent1"/>
          </a:lnRef>
          <a:fillRef idx="0">
            <a:schemeClr val="accent1"/>
          </a:fillRef>
          <a:effectRef idx="0">
            <a:schemeClr val="accent1"/>
          </a:effectRef>
          <a:fontRef idx="minor">
            <a:schemeClr val="tx1"/>
          </a:fontRef>
        </p:style>
      </p:cxnSp>
      <p:sp>
        <p:nvSpPr>
          <p:cNvPr id="31" name="Pentagon 30"/>
          <p:cNvSpPr/>
          <p:nvPr>
            <p:custDataLst>
              <p:tags r:id="rId13"/>
            </p:custDataLst>
          </p:nvPr>
        </p:nvSpPr>
        <p:spPr>
          <a:xfrm>
            <a:off x="2592858" y="2310796"/>
            <a:ext cx="2509161" cy="1454759"/>
          </a:xfrm>
          <a:prstGeom prst="homePlate">
            <a:avLst/>
          </a:prstGeom>
          <a:solidFill>
            <a:srgbClr val="7FD1D6"/>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32" name="Pentagon 31"/>
          <p:cNvSpPr/>
          <p:nvPr>
            <p:custDataLst>
              <p:tags r:id="rId14"/>
            </p:custDataLst>
          </p:nvPr>
        </p:nvSpPr>
        <p:spPr>
          <a:xfrm>
            <a:off x="1640775" y="2310794"/>
            <a:ext cx="2251670"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33" name="Pentagon 32"/>
          <p:cNvSpPr/>
          <p:nvPr>
            <p:custDataLst>
              <p:tags r:id="rId15"/>
            </p:custDataLst>
          </p:nvPr>
        </p:nvSpPr>
        <p:spPr>
          <a:xfrm>
            <a:off x="826136" y="2310798"/>
            <a:ext cx="1675815"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34" name="TextBox 33"/>
          <p:cNvSpPr txBox="1"/>
          <p:nvPr>
            <p:custDataLst>
              <p:tags r:id="rId16"/>
            </p:custDataLst>
          </p:nvPr>
        </p:nvSpPr>
        <p:spPr>
          <a:xfrm>
            <a:off x="855704" y="2928869"/>
            <a:ext cx="1291258" cy="324704"/>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Créer un horaire de travail</a:t>
            </a:r>
          </a:p>
        </p:txBody>
      </p:sp>
      <p:sp>
        <p:nvSpPr>
          <p:cNvPr id="35" name="TextBox 34"/>
          <p:cNvSpPr txBox="1"/>
          <p:nvPr>
            <p:custDataLst>
              <p:tags r:id="rId17"/>
            </p:custDataLst>
          </p:nvPr>
        </p:nvSpPr>
        <p:spPr>
          <a:xfrm>
            <a:off x="2557639" y="2839211"/>
            <a:ext cx="915031" cy="469872"/>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Répartir l’horaire de travail</a:t>
            </a:r>
          </a:p>
        </p:txBody>
      </p:sp>
      <p:sp>
        <p:nvSpPr>
          <p:cNvPr id="38" name="TextBox 37"/>
          <p:cNvSpPr txBox="1"/>
          <p:nvPr>
            <p:custDataLst>
              <p:tags r:id="rId18"/>
            </p:custDataLst>
          </p:nvPr>
        </p:nvSpPr>
        <p:spPr>
          <a:xfrm>
            <a:off x="3958398" y="2876901"/>
            <a:ext cx="863175" cy="468590"/>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Traiter les demandes de congés</a:t>
            </a:r>
          </a:p>
        </p:txBody>
      </p:sp>
      <p:sp>
        <p:nvSpPr>
          <p:cNvPr id="39" name="TextBox 38"/>
          <p:cNvSpPr txBox="1"/>
          <p:nvPr>
            <p:custDataLst>
              <p:tags r:id="rId19"/>
            </p:custDataLst>
          </p:nvPr>
        </p:nvSpPr>
        <p:spPr>
          <a:xfrm>
            <a:off x="5200323" y="2839852"/>
            <a:ext cx="863175" cy="468590"/>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Recueillir les données sur les heures quotidiennes et l’assiduité</a:t>
            </a:r>
          </a:p>
        </p:txBody>
      </p:sp>
      <p:sp>
        <p:nvSpPr>
          <p:cNvPr id="41" name="TextBox 40"/>
          <p:cNvSpPr txBox="1"/>
          <p:nvPr>
            <p:custDataLst>
              <p:tags r:id="rId20"/>
            </p:custDataLst>
          </p:nvPr>
        </p:nvSpPr>
        <p:spPr>
          <a:xfrm>
            <a:off x="6508101" y="2839852"/>
            <a:ext cx="863175" cy="468590"/>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Évaluer les données sur les heures et les congés</a:t>
            </a:r>
          </a:p>
        </p:txBody>
      </p:sp>
      <p:sp>
        <p:nvSpPr>
          <p:cNvPr id="42" name="TextBox 41"/>
          <p:cNvSpPr txBox="1"/>
          <p:nvPr>
            <p:custDataLst>
              <p:tags r:id="rId21"/>
            </p:custDataLst>
          </p:nvPr>
        </p:nvSpPr>
        <p:spPr>
          <a:xfrm>
            <a:off x="7833808" y="2876901"/>
            <a:ext cx="863175" cy="468590"/>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Modifier les données sur les heures et l’assiduité</a:t>
            </a:r>
          </a:p>
        </p:txBody>
      </p:sp>
      <p:sp>
        <p:nvSpPr>
          <p:cNvPr id="43" name="TextBox 42"/>
          <p:cNvSpPr txBox="1"/>
          <p:nvPr>
            <p:custDataLst>
              <p:tags r:id="rId22"/>
            </p:custDataLst>
          </p:nvPr>
        </p:nvSpPr>
        <p:spPr>
          <a:xfrm>
            <a:off x="9133708" y="2804960"/>
            <a:ext cx="863175" cy="612475"/>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Envoyer les données sur les heures au fournisseur tiers</a:t>
            </a:r>
          </a:p>
        </p:txBody>
      </p:sp>
      <p:sp>
        <p:nvSpPr>
          <p:cNvPr id="44" name="TextBox 43"/>
          <p:cNvSpPr txBox="1"/>
          <p:nvPr>
            <p:custDataLst>
              <p:tags r:id="rId23"/>
            </p:custDataLst>
          </p:nvPr>
        </p:nvSpPr>
        <p:spPr>
          <a:xfrm>
            <a:off x="10433499" y="2839852"/>
            <a:ext cx="863175" cy="468590"/>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Gestion de données sur les heures des employés</a:t>
            </a:r>
          </a:p>
        </p:txBody>
      </p:sp>
      <p:sp>
        <p:nvSpPr>
          <p:cNvPr id="28" name="Rectangle 1"/>
          <p:cNvSpPr/>
          <p:nvPr>
            <p:custDataLst>
              <p:tags r:id="rId24"/>
            </p:custDataLst>
          </p:nvPr>
        </p:nvSpPr>
        <p:spPr>
          <a:xfrm>
            <a:off x="8471259" y="4763530"/>
            <a:ext cx="3387007" cy="1357344"/>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30" name="TextBox 2"/>
          <p:cNvSpPr txBox="1"/>
          <p:nvPr>
            <p:custDataLst>
              <p:tags r:id="rId25"/>
            </p:custDataLst>
          </p:nvPr>
        </p:nvSpPr>
        <p:spPr>
          <a:xfrm>
            <a:off x="8471259" y="4847244"/>
            <a:ext cx="3387007" cy="1286506"/>
          </a:xfrm>
          <a:prstGeom prst="rect">
            <a:avLst/>
          </a:prstGeom>
          <a:noFill/>
        </p:spPr>
        <p:txBody>
          <a:bodyPr wrap="square" lIns="0" tIns="36576" rIns="0" bIns="0" rtlCol="0">
            <a:spAutoFit/>
          </a:bodyPr>
          <a:lstStyle/>
          <a:p>
            <a:pPr lvl="1">
              <a:lnSpc>
                <a:spcPct val="85000"/>
              </a:lnSpc>
              <a:spcAft>
                <a:spcPts val="600"/>
              </a:spcAft>
              <a:buClr>
                <a:schemeClr val="accent2"/>
              </a:buClr>
              <a:buSzPct val="70000"/>
            </a:pPr>
            <a:r>
              <a:rPr lang="fr-CA" sz="1200" b="1" u="sng" dirty="0">
                <a:solidFill>
                  <a:schemeClr val="bg1"/>
                </a:solidFill>
              </a:rPr>
              <a:t>Légende</a:t>
            </a:r>
          </a:p>
          <a:p>
            <a:pPr>
              <a:lnSpc>
                <a:spcPct val="85000"/>
              </a:lnSpc>
              <a:spcAft>
                <a:spcPts val="600"/>
              </a:spcAft>
              <a:buClr>
                <a:schemeClr val="accent2"/>
              </a:buClr>
              <a:buSzPct val="70000"/>
            </a:pPr>
            <a:endParaRPr lang="en-CA" sz="1200" dirty="0">
              <a:solidFill>
                <a:schemeClr val="bg1"/>
              </a:solidFill>
            </a:endParaRPr>
          </a:p>
          <a:p>
            <a:pPr lvl="1">
              <a:lnSpc>
                <a:spcPct val="85000"/>
              </a:lnSpc>
              <a:spcAft>
                <a:spcPts val="600"/>
              </a:spcAft>
              <a:buClr>
                <a:schemeClr val="accent2"/>
              </a:buClr>
              <a:buSzPct val="70000"/>
            </a:pPr>
            <a:r>
              <a:rPr lang="fr-CA" sz="1200" dirty="0">
                <a:solidFill>
                  <a:schemeClr val="bg1"/>
                </a:solidFill>
              </a:rPr>
              <a:t>Tableau du modèle de référence opérationnel des RH</a:t>
            </a:r>
          </a:p>
          <a:p>
            <a:pPr>
              <a:lnSpc>
                <a:spcPct val="85000"/>
              </a:lnSpc>
              <a:spcAft>
                <a:spcPts val="600"/>
              </a:spcAft>
              <a:buClr>
                <a:schemeClr val="accent2"/>
              </a:buClr>
              <a:buSzPct val="70000"/>
            </a:pPr>
            <a:endParaRPr lang="en-CA" sz="1200" dirty="0">
              <a:solidFill>
                <a:schemeClr val="bg1"/>
              </a:solidFill>
            </a:endParaRPr>
          </a:p>
          <a:p>
            <a:pPr lvl="1">
              <a:lnSpc>
                <a:spcPct val="85000"/>
              </a:lnSpc>
              <a:spcAft>
                <a:spcPts val="600"/>
              </a:spcAft>
              <a:buClr>
                <a:schemeClr val="accent2"/>
              </a:buClr>
              <a:buSzPct val="70000"/>
            </a:pPr>
            <a:r>
              <a:rPr lang="fr-CA" sz="1200" dirty="0">
                <a:solidFill>
                  <a:schemeClr val="bg1"/>
                </a:solidFill>
              </a:rPr>
              <a:t>Recommandation d’EY à ajouter</a:t>
            </a:r>
          </a:p>
        </p:txBody>
      </p:sp>
      <p:sp>
        <p:nvSpPr>
          <p:cNvPr id="36" name="Rectangle 3"/>
          <p:cNvSpPr/>
          <p:nvPr>
            <p:custDataLst>
              <p:tags r:id="rId26"/>
            </p:custDataLst>
          </p:nvPr>
        </p:nvSpPr>
        <p:spPr>
          <a:xfrm>
            <a:off x="8628476" y="5292583"/>
            <a:ext cx="225956" cy="216739"/>
          </a:xfrm>
          <a:prstGeom prst="rect">
            <a:avLst/>
          </a:prstGeom>
          <a:solidFill>
            <a:srgbClr val="7FD1D6"/>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37" name="Rectangle 4"/>
          <p:cNvSpPr/>
          <p:nvPr>
            <p:custDataLst>
              <p:tags r:id="rId27"/>
            </p:custDataLst>
          </p:nvPr>
        </p:nvSpPr>
        <p:spPr>
          <a:xfrm>
            <a:off x="8628476" y="5846291"/>
            <a:ext cx="225956" cy="216739"/>
          </a:xfrm>
          <a:prstGeom prst="rect">
            <a:avLst/>
          </a:prstGeom>
          <a:solidFill>
            <a:schemeClr val="accent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Tree>
    <p:extLst>
      <p:ext uri="{BB962C8B-B14F-4D97-AF65-F5344CB8AC3E}">
        <p14:creationId xmlns:p14="http://schemas.microsoft.com/office/powerpoint/2010/main" val="533319229"/>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ight Triangle 103"/>
          <p:cNvSpPr/>
          <p:nvPr>
            <p:custDataLst>
              <p:tags r:id="rId1"/>
            </p:custDataLst>
          </p:nvPr>
        </p:nvSpPr>
        <p:spPr>
          <a:xfrm rot="10800000">
            <a:off x="3174" y="1783"/>
            <a:ext cx="12211040" cy="1017451"/>
          </a:xfrm>
          <a:prstGeom prst="rtTriangle">
            <a:avLst/>
          </a:prstGeom>
          <a:solidFill>
            <a:srgbClr val="9696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199" dirty="0">
              <a:solidFill>
                <a:srgbClr val="000000"/>
              </a:solidFill>
            </a:endParaRPr>
          </a:p>
        </p:txBody>
      </p:sp>
      <p:grpSp>
        <p:nvGrpSpPr>
          <p:cNvPr id="16" name="Group 15"/>
          <p:cNvGrpSpPr/>
          <p:nvPr>
            <p:custDataLst>
              <p:tags r:id="rId2"/>
            </p:custDataLst>
          </p:nvPr>
        </p:nvGrpSpPr>
        <p:grpSpPr>
          <a:xfrm>
            <a:off x="10999548" y="161573"/>
            <a:ext cx="545770" cy="612006"/>
            <a:chOff x="2754722" y="3916375"/>
            <a:chExt cx="6115741" cy="6858000"/>
          </a:xfrm>
        </p:grpSpPr>
        <p:pic>
          <p:nvPicPr>
            <p:cNvPr id="23" name="Picture 22"/>
            <p:cNvPicPr>
              <a:picLocks noChangeAspect="1"/>
            </p:cNvPicPr>
            <p:nvPr/>
          </p:nvPicPr>
          <p:blipFill>
            <a:blip r:embed="rId48" cstate="email">
              <a:extLst>
                <a:ext uri="{28A0092B-C50C-407E-A947-70E740481C1C}">
                  <a14:useLocalDpi xmlns:a14="http://schemas.microsoft.com/office/drawing/2010/main"/>
                </a:ext>
              </a:extLst>
            </a:blip>
            <a:srcRect/>
            <a:stretch>
              <a:fillRect/>
            </a:stretch>
          </p:blipFill>
          <p:spPr>
            <a:xfrm>
              <a:off x="3541635" y="5003143"/>
              <a:ext cx="4541914" cy="4657748"/>
            </a:xfrm>
            <a:custGeom>
              <a:avLst/>
              <a:gdLst>
                <a:gd name="connsiteX0" fmla="*/ 0 w 4541914"/>
                <a:gd name="connsiteY0" fmla="*/ 0 h 4657748"/>
                <a:gd name="connsiteX1" fmla="*/ 4541914 w 4541914"/>
                <a:gd name="connsiteY1" fmla="*/ 0 h 4657748"/>
                <a:gd name="connsiteX2" fmla="*/ 4541914 w 4541914"/>
                <a:gd name="connsiteY2" fmla="*/ 4657748 h 4657748"/>
                <a:gd name="connsiteX3" fmla="*/ 4173919 w 4541914"/>
                <a:gd name="connsiteY3" fmla="*/ 4657748 h 4657748"/>
                <a:gd name="connsiteX4" fmla="*/ 4238022 w 4541914"/>
                <a:gd name="connsiteY4" fmla="*/ 4255645 h 4657748"/>
                <a:gd name="connsiteX5" fmla="*/ 2583394 w 4541914"/>
                <a:gd name="connsiteY5" fmla="*/ 4066960 h 4657748"/>
                <a:gd name="connsiteX6" fmla="*/ 2089908 w 4541914"/>
                <a:gd name="connsiteY6" fmla="*/ 4066960 h 4657748"/>
                <a:gd name="connsiteX7" fmla="*/ 812651 w 4541914"/>
                <a:gd name="connsiteY7" fmla="*/ 4212103 h 4657748"/>
                <a:gd name="connsiteX8" fmla="*/ 449794 w 4541914"/>
                <a:gd name="connsiteY8" fmla="*/ 4212103 h 4657748"/>
                <a:gd name="connsiteX9" fmla="*/ 333679 w 4541914"/>
                <a:gd name="connsiteY9" fmla="*/ 4168560 h 4657748"/>
                <a:gd name="connsiteX10" fmla="*/ 534372 w 4541914"/>
                <a:gd name="connsiteY10" fmla="*/ 4657748 h 4657748"/>
                <a:gd name="connsiteX11" fmla="*/ 0 w 4541914"/>
                <a:gd name="connsiteY11" fmla="*/ 4657748 h 465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41914" h="4657748">
                  <a:moveTo>
                    <a:pt x="0" y="0"/>
                  </a:moveTo>
                  <a:lnTo>
                    <a:pt x="4541914" y="0"/>
                  </a:lnTo>
                  <a:lnTo>
                    <a:pt x="4541914" y="4657748"/>
                  </a:lnTo>
                  <a:lnTo>
                    <a:pt x="4173919" y="4657748"/>
                  </a:lnTo>
                  <a:lnTo>
                    <a:pt x="4238022" y="4255645"/>
                  </a:lnTo>
                  <a:lnTo>
                    <a:pt x="2583394" y="4066960"/>
                  </a:lnTo>
                  <a:lnTo>
                    <a:pt x="2089908" y="4066960"/>
                  </a:lnTo>
                  <a:lnTo>
                    <a:pt x="812651" y="4212103"/>
                  </a:lnTo>
                  <a:lnTo>
                    <a:pt x="449794" y="4212103"/>
                  </a:lnTo>
                  <a:lnTo>
                    <a:pt x="333679" y="4168560"/>
                  </a:lnTo>
                  <a:lnTo>
                    <a:pt x="534372" y="4657748"/>
                  </a:lnTo>
                  <a:lnTo>
                    <a:pt x="0" y="4657748"/>
                  </a:lnTo>
                  <a:close/>
                </a:path>
              </a:pathLst>
            </a:custGeom>
          </p:spPr>
        </p:pic>
        <p:pic>
          <p:nvPicPr>
            <p:cNvPr id="24" name="Picture 23"/>
            <p:cNvPicPr>
              <a:picLocks noChangeAspect="1"/>
            </p:cNvPicPr>
            <p:nvPr/>
          </p:nvPicPr>
          <p:blipFill>
            <a:blip r:embed="rId49" cstate="email">
              <a:extLst>
                <a:ext uri="{28A0092B-C50C-407E-A947-70E740481C1C}">
                  <a14:useLocalDpi xmlns:a14="http://schemas.microsoft.com/office/drawing/2010/main"/>
                </a:ext>
              </a:extLst>
            </a:blip>
            <a:stretch>
              <a:fillRect/>
            </a:stretch>
          </p:blipFill>
          <p:spPr>
            <a:xfrm>
              <a:off x="2754722" y="3916375"/>
              <a:ext cx="6115741" cy="6858000"/>
            </a:xfrm>
            <a:prstGeom prst="rect">
              <a:avLst/>
            </a:prstGeom>
          </p:spPr>
        </p:pic>
      </p:grpSp>
      <p:sp>
        <p:nvSpPr>
          <p:cNvPr id="11" name="TextBox 10"/>
          <p:cNvSpPr txBox="1"/>
          <p:nvPr>
            <p:custDataLst>
              <p:tags r:id="rId3"/>
            </p:custDataLst>
          </p:nvPr>
        </p:nvSpPr>
        <p:spPr>
          <a:xfrm>
            <a:off x="582054" y="836743"/>
            <a:ext cx="8365214" cy="399981"/>
          </a:xfrm>
          <a:prstGeom prst="rect">
            <a:avLst/>
          </a:prstGeom>
          <a:noFill/>
        </p:spPr>
        <p:txBody>
          <a:bodyPr wrap="square" lIns="0" tIns="0" rIns="0" bIns="0" rtlCol="0" anchor="t" anchorCtr="0">
            <a:spAutoFit/>
          </a:bodyPr>
          <a:lstStyle/>
          <a:p>
            <a:r>
              <a:rPr lang="fr-CA" sz="2599" dirty="0">
                <a:solidFill>
                  <a:srgbClr val="4B4B4B"/>
                </a:solidFill>
                <a:latin typeface="EYInterstate Light" panose="02000506000000020004" pitchFamily="2" charset="0"/>
              </a:rPr>
              <a:t>Schéma de processus : exemples de paiements aux employés </a:t>
            </a:r>
          </a:p>
        </p:txBody>
      </p:sp>
      <p:cxnSp>
        <p:nvCxnSpPr>
          <p:cNvPr id="12" name="Straight Connector 11"/>
          <p:cNvCxnSpPr/>
          <p:nvPr>
            <p:custDataLst>
              <p:tags r:id="rId4"/>
            </p:custDataLst>
          </p:nvPr>
        </p:nvCxnSpPr>
        <p:spPr>
          <a:xfrm>
            <a:off x="617421" y="1264298"/>
            <a:ext cx="537472" cy="0"/>
          </a:xfrm>
          <a:prstGeom prst="line">
            <a:avLst/>
          </a:prstGeom>
          <a:ln w="19050">
            <a:solidFill>
              <a:srgbClr val="969696"/>
            </a:solidFill>
            <a:tailEnd type="none"/>
          </a:ln>
        </p:spPr>
        <p:style>
          <a:lnRef idx="1">
            <a:schemeClr val="accent1"/>
          </a:lnRef>
          <a:fillRef idx="0">
            <a:schemeClr val="accent1"/>
          </a:fillRef>
          <a:effectRef idx="0">
            <a:schemeClr val="accent1"/>
          </a:effectRef>
          <a:fontRef idx="minor">
            <a:schemeClr val="tx1"/>
          </a:fontRef>
        </p:style>
      </p:cxnSp>
      <p:sp>
        <p:nvSpPr>
          <p:cNvPr id="34" name="Rectangle 33"/>
          <p:cNvSpPr/>
          <p:nvPr>
            <p:custDataLst>
              <p:tags r:id="rId5"/>
            </p:custDataLst>
          </p:nvPr>
        </p:nvSpPr>
        <p:spPr>
          <a:xfrm>
            <a:off x="261871" y="1432795"/>
            <a:ext cx="11640079" cy="2307441"/>
          </a:xfrm>
          <a:prstGeom prst="rect">
            <a:avLst/>
          </a:prstGeom>
          <a:solidFill>
            <a:srgbClr val="F0F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rgbClr val="000000"/>
              </a:solidFill>
            </a:endParaRPr>
          </a:p>
        </p:txBody>
      </p:sp>
      <p:sp>
        <p:nvSpPr>
          <p:cNvPr id="35" name="Pentagon 34"/>
          <p:cNvSpPr/>
          <p:nvPr>
            <p:custDataLst>
              <p:tags r:id="rId6"/>
            </p:custDataLst>
          </p:nvPr>
        </p:nvSpPr>
        <p:spPr>
          <a:xfrm>
            <a:off x="9305408" y="2127966"/>
            <a:ext cx="2509161"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38" name="Pentagon 37"/>
          <p:cNvSpPr/>
          <p:nvPr>
            <p:custDataLst>
              <p:tags r:id="rId7"/>
            </p:custDataLst>
          </p:nvPr>
        </p:nvSpPr>
        <p:spPr>
          <a:xfrm>
            <a:off x="8294941" y="2127966"/>
            <a:ext cx="2509161"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39" name="Rectangle 38"/>
          <p:cNvSpPr/>
          <p:nvPr>
            <p:custDataLst>
              <p:tags r:id="rId8"/>
            </p:custDataLst>
          </p:nvPr>
        </p:nvSpPr>
        <p:spPr>
          <a:xfrm>
            <a:off x="444751" y="1490264"/>
            <a:ext cx="3255212" cy="35244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fr-CA" sz="1400" b="1" dirty="0">
                <a:solidFill>
                  <a:srgbClr val="000000"/>
                </a:solidFill>
                <a:latin typeface="EYInterstate Light" panose="02000506000000020004" pitchFamily="2" charset="0"/>
              </a:rPr>
              <a:t>Comptabiliser dans le grand livre général </a:t>
            </a:r>
          </a:p>
        </p:txBody>
      </p:sp>
      <p:cxnSp>
        <p:nvCxnSpPr>
          <p:cNvPr id="41" name="Straight Connector 40"/>
          <p:cNvCxnSpPr/>
          <p:nvPr>
            <p:custDataLst>
              <p:tags r:id="rId9"/>
            </p:custDataLst>
          </p:nvPr>
        </p:nvCxnSpPr>
        <p:spPr>
          <a:xfrm>
            <a:off x="536398" y="1842712"/>
            <a:ext cx="2128658" cy="0"/>
          </a:xfrm>
          <a:prstGeom prst="line">
            <a:avLst/>
          </a:prstGeom>
          <a:ln w="12700">
            <a:solidFill>
              <a:srgbClr val="E60F2D"/>
            </a:solidFill>
            <a:tailEnd type="none"/>
          </a:ln>
        </p:spPr>
        <p:style>
          <a:lnRef idx="1">
            <a:schemeClr val="accent1"/>
          </a:lnRef>
          <a:fillRef idx="0">
            <a:schemeClr val="accent1"/>
          </a:fillRef>
          <a:effectRef idx="0">
            <a:schemeClr val="accent1"/>
          </a:effectRef>
          <a:fontRef idx="minor">
            <a:schemeClr val="tx1"/>
          </a:fontRef>
        </p:style>
      </p:cxnSp>
      <p:sp>
        <p:nvSpPr>
          <p:cNvPr id="42" name="Pentagon 41"/>
          <p:cNvSpPr/>
          <p:nvPr>
            <p:custDataLst>
              <p:tags r:id="rId10"/>
            </p:custDataLst>
          </p:nvPr>
        </p:nvSpPr>
        <p:spPr>
          <a:xfrm>
            <a:off x="7074128" y="2127966"/>
            <a:ext cx="2509161"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43" name="Pentagon 42"/>
          <p:cNvSpPr/>
          <p:nvPr>
            <p:custDataLst>
              <p:tags r:id="rId11"/>
            </p:custDataLst>
          </p:nvPr>
        </p:nvSpPr>
        <p:spPr>
          <a:xfrm>
            <a:off x="5836390" y="2127966"/>
            <a:ext cx="2535280"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44" name="Pentagon 43"/>
          <p:cNvSpPr/>
          <p:nvPr>
            <p:custDataLst>
              <p:tags r:id="rId12"/>
            </p:custDataLst>
          </p:nvPr>
        </p:nvSpPr>
        <p:spPr>
          <a:xfrm>
            <a:off x="4655240" y="2127966"/>
            <a:ext cx="2509161"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45" name="Pentagon 44"/>
          <p:cNvSpPr/>
          <p:nvPr>
            <p:custDataLst>
              <p:tags r:id="rId13"/>
            </p:custDataLst>
          </p:nvPr>
        </p:nvSpPr>
        <p:spPr>
          <a:xfrm>
            <a:off x="3579249" y="2139545"/>
            <a:ext cx="2418254"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46" name="Pentagon 45"/>
          <p:cNvSpPr/>
          <p:nvPr>
            <p:custDataLst>
              <p:tags r:id="rId14"/>
            </p:custDataLst>
          </p:nvPr>
        </p:nvSpPr>
        <p:spPr>
          <a:xfrm>
            <a:off x="2146079" y="2139545"/>
            <a:ext cx="2509161"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47" name="Pentagon 46"/>
          <p:cNvSpPr/>
          <p:nvPr>
            <p:custDataLst>
              <p:tags r:id="rId15"/>
            </p:custDataLst>
          </p:nvPr>
        </p:nvSpPr>
        <p:spPr>
          <a:xfrm>
            <a:off x="1144198" y="2139545"/>
            <a:ext cx="2251670"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48" name="Pentagon 47"/>
          <p:cNvSpPr/>
          <p:nvPr>
            <p:custDataLst>
              <p:tags r:id="rId16"/>
            </p:custDataLst>
          </p:nvPr>
        </p:nvSpPr>
        <p:spPr>
          <a:xfrm>
            <a:off x="536399" y="2139547"/>
            <a:ext cx="1661497"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49" name="TextBox 48"/>
          <p:cNvSpPr txBox="1"/>
          <p:nvPr>
            <p:custDataLst>
              <p:tags r:id="rId17"/>
            </p:custDataLst>
          </p:nvPr>
        </p:nvSpPr>
        <p:spPr>
          <a:xfrm>
            <a:off x="557495" y="2666617"/>
            <a:ext cx="1291258" cy="468590"/>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Créer et télécharger des rapports finaux de paie </a:t>
            </a:r>
          </a:p>
        </p:txBody>
      </p:sp>
      <p:sp>
        <p:nvSpPr>
          <p:cNvPr id="50" name="TextBox 49"/>
          <p:cNvSpPr txBox="1"/>
          <p:nvPr>
            <p:custDataLst>
              <p:tags r:id="rId18"/>
            </p:custDataLst>
          </p:nvPr>
        </p:nvSpPr>
        <p:spPr>
          <a:xfrm>
            <a:off x="2152697" y="2786462"/>
            <a:ext cx="1044529" cy="180819"/>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Ouverture de dossiers</a:t>
            </a:r>
          </a:p>
        </p:txBody>
      </p:sp>
      <p:sp>
        <p:nvSpPr>
          <p:cNvPr id="51" name="TextBox 50"/>
          <p:cNvSpPr txBox="1"/>
          <p:nvPr>
            <p:custDataLst>
              <p:tags r:id="rId19"/>
            </p:custDataLst>
          </p:nvPr>
        </p:nvSpPr>
        <p:spPr>
          <a:xfrm>
            <a:off x="3426934" y="2582962"/>
            <a:ext cx="1050871" cy="544765"/>
          </a:xfrm>
          <a:prstGeom prst="rect">
            <a:avLst/>
          </a:prstGeom>
          <a:noFill/>
        </p:spPr>
        <p:txBody>
          <a:bodyPr wrap="square" lIns="0" tIns="36576" rIns="0" bIns="0" rtlCol="0" anchor="ctr">
            <a:spAutoFit/>
          </a:bodyPr>
          <a:lstStyle/>
          <a:p>
            <a:pPr algn="ctr"/>
            <a:r>
              <a:rPr lang="fr-CA" sz="1100" b="1" dirty="0">
                <a:solidFill>
                  <a:srgbClr val="646464">
                    <a:lumMod val="50000"/>
                  </a:srgbClr>
                </a:solidFill>
                <a:latin typeface="EYInterstate Light" panose="02000506000000020004" pitchFamily="2" charset="0"/>
              </a:rPr>
              <a:t>Télécharger et consulter le fichier du grand livre général</a:t>
            </a:r>
          </a:p>
        </p:txBody>
      </p:sp>
      <p:sp>
        <p:nvSpPr>
          <p:cNvPr id="52" name="TextBox 51"/>
          <p:cNvSpPr txBox="1"/>
          <p:nvPr>
            <p:custDataLst>
              <p:tags r:id="rId20"/>
            </p:custDataLst>
          </p:nvPr>
        </p:nvSpPr>
        <p:spPr>
          <a:xfrm>
            <a:off x="4764661" y="2522090"/>
            <a:ext cx="884430" cy="613758"/>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Déterminer si les éléments initiaux sont exacts</a:t>
            </a:r>
          </a:p>
        </p:txBody>
      </p:sp>
      <p:sp>
        <p:nvSpPr>
          <p:cNvPr id="53" name="TextBox 52"/>
          <p:cNvSpPr txBox="1"/>
          <p:nvPr>
            <p:custDataLst>
              <p:tags r:id="rId21"/>
            </p:custDataLst>
          </p:nvPr>
        </p:nvSpPr>
        <p:spPr>
          <a:xfrm>
            <a:off x="5874158" y="2405220"/>
            <a:ext cx="905473" cy="900246"/>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Charger le fichier du grand livre général et envoyer le rapport des paiements par centre de coûts</a:t>
            </a:r>
          </a:p>
        </p:txBody>
      </p:sp>
      <p:sp>
        <p:nvSpPr>
          <p:cNvPr id="54" name="TextBox 53"/>
          <p:cNvSpPr txBox="1"/>
          <p:nvPr>
            <p:custDataLst>
              <p:tags r:id="rId22"/>
            </p:custDataLst>
          </p:nvPr>
        </p:nvSpPr>
        <p:spPr>
          <a:xfrm>
            <a:off x="7153478" y="2667600"/>
            <a:ext cx="1062113" cy="324704"/>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Concilier le grand livre général</a:t>
            </a:r>
          </a:p>
        </p:txBody>
      </p:sp>
      <p:sp>
        <p:nvSpPr>
          <p:cNvPr id="55" name="TextBox 54"/>
          <p:cNvSpPr txBox="1"/>
          <p:nvPr>
            <p:custDataLst>
              <p:tags r:id="rId23"/>
            </p:custDataLst>
          </p:nvPr>
        </p:nvSpPr>
        <p:spPr>
          <a:xfrm>
            <a:off x="8467652" y="2600077"/>
            <a:ext cx="863175" cy="468590"/>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Déterminer si tous les éléments sont conciliés</a:t>
            </a:r>
          </a:p>
        </p:txBody>
      </p:sp>
      <p:sp>
        <p:nvSpPr>
          <p:cNvPr id="56" name="TextBox 55"/>
          <p:cNvSpPr txBox="1"/>
          <p:nvPr>
            <p:custDataLst>
              <p:tags r:id="rId24"/>
            </p:custDataLst>
          </p:nvPr>
        </p:nvSpPr>
        <p:spPr>
          <a:xfrm>
            <a:off x="9621733" y="2607660"/>
            <a:ext cx="949326" cy="468590"/>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Faire un suivi des éléments inexacts</a:t>
            </a:r>
          </a:p>
        </p:txBody>
      </p:sp>
      <p:sp>
        <p:nvSpPr>
          <p:cNvPr id="57" name="TextBox 56"/>
          <p:cNvSpPr txBox="1"/>
          <p:nvPr>
            <p:custDataLst>
              <p:tags r:id="rId25"/>
            </p:custDataLst>
          </p:nvPr>
        </p:nvSpPr>
        <p:spPr>
          <a:xfrm>
            <a:off x="10783259" y="2535718"/>
            <a:ext cx="812265" cy="612475"/>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Approuver et comptabiliser dans le grand livre général</a:t>
            </a:r>
          </a:p>
        </p:txBody>
      </p:sp>
      <p:sp>
        <p:nvSpPr>
          <p:cNvPr id="58" name="Rectangle 57"/>
          <p:cNvSpPr/>
          <p:nvPr>
            <p:custDataLst>
              <p:tags r:id="rId26"/>
            </p:custDataLst>
          </p:nvPr>
        </p:nvSpPr>
        <p:spPr>
          <a:xfrm>
            <a:off x="240774" y="4046949"/>
            <a:ext cx="11661175" cy="2307441"/>
          </a:xfrm>
          <a:prstGeom prst="rect">
            <a:avLst/>
          </a:prstGeom>
          <a:solidFill>
            <a:srgbClr val="F0F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rgbClr val="000000"/>
              </a:solidFill>
            </a:endParaRPr>
          </a:p>
        </p:txBody>
      </p:sp>
      <p:sp>
        <p:nvSpPr>
          <p:cNvPr id="59" name="Pentagon 58"/>
          <p:cNvSpPr/>
          <p:nvPr>
            <p:custDataLst>
              <p:tags r:id="rId27"/>
            </p:custDataLst>
          </p:nvPr>
        </p:nvSpPr>
        <p:spPr>
          <a:xfrm>
            <a:off x="9284311" y="4742120"/>
            <a:ext cx="2509161"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60" name="Pentagon 59"/>
          <p:cNvSpPr/>
          <p:nvPr>
            <p:custDataLst>
              <p:tags r:id="rId28"/>
            </p:custDataLst>
          </p:nvPr>
        </p:nvSpPr>
        <p:spPr>
          <a:xfrm>
            <a:off x="8273844" y="4742120"/>
            <a:ext cx="2509161"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61" name="Rectangle 60"/>
          <p:cNvSpPr/>
          <p:nvPr>
            <p:custDataLst>
              <p:tags r:id="rId29"/>
            </p:custDataLst>
          </p:nvPr>
        </p:nvSpPr>
        <p:spPr>
          <a:xfrm>
            <a:off x="423654" y="4104418"/>
            <a:ext cx="3798722" cy="35244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fr-CA" sz="1400" b="1" dirty="0">
                <a:solidFill>
                  <a:srgbClr val="000000"/>
                </a:solidFill>
                <a:latin typeface="EYInterstate Light" panose="02000506000000020004" pitchFamily="2" charset="0"/>
              </a:rPr>
              <a:t>Gérer les augmentations en fonction du mérite</a:t>
            </a:r>
          </a:p>
        </p:txBody>
      </p:sp>
      <p:cxnSp>
        <p:nvCxnSpPr>
          <p:cNvPr id="62" name="Straight Connector 61"/>
          <p:cNvCxnSpPr/>
          <p:nvPr>
            <p:custDataLst>
              <p:tags r:id="rId30"/>
            </p:custDataLst>
          </p:nvPr>
        </p:nvCxnSpPr>
        <p:spPr>
          <a:xfrm>
            <a:off x="515301" y="4456866"/>
            <a:ext cx="2128658" cy="0"/>
          </a:xfrm>
          <a:prstGeom prst="line">
            <a:avLst/>
          </a:prstGeom>
          <a:ln w="12700">
            <a:solidFill>
              <a:srgbClr val="E60F2D"/>
            </a:solidFill>
            <a:tailEnd type="none"/>
          </a:ln>
        </p:spPr>
        <p:style>
          <a:lnRef idx="1">
            <a:schemeClr val="accent1"/>
          </a:lnRef>
          <a:fillRef idx="0">
            <a:schemeClr val="accent1"/>
          </a:fillRef>
          <a:effectRef idx="0">
            <a:schemeClr val="accent1"/>
          </a:effectRef>
          <a:fontRef idx="minor">
            <a:schemeClr val="tx1"/>
          </a:fontRef>
        </p:style>
      </p:cxnSp>
      <p:sp>
        <p:nvSpPr>
          <p:cNvPr id="63" name="Pentagon 62"/>
          <p:cNvSpPr/>
          <p:nvPr>
            <p:custDataLst>
              <p:tags r:id="rId31"/>
            </p:custDataLst>
          </p:nvPr>
        </p:nvSpPr>
        <p:spPr>
          <a:xfrm>
            <a:off x="7053031" y="4742120"/>
            <a:ext cx="2509161"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64" name="Pentagon 63"/>
          <p:cNvSpPr/>
          <p:nvPr>
            <p:custDataLst>
              <p:tags r:id="rId32"/>
            </p:custDataLst>
          </p:nvPr>
        </p:nvSpPr>
        <p:spPr>
          <a:xfrm>
            <a:off x="5815293" y="4742120"/>
            <a:ext cx="2535280"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65" name="Pentagon 64"/>
          <p:cNvSpPr/>
          <p:nvPr>
            <p:custDataLst>
              <p:tags r:id="rId33"/>
            </p:custDataLst>
          </p:nvPr>
        </p:nvSpPr>
        <p:spPr>
          <a:xfrm>
            <a:off x="4634143" y="4742120"/>
            <a:ext cx="2509161"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66" name="Pentagon 65"/>
          <p:cNvSpPr/>
          <p:nvPr>
            <p:custDataLst>
              <p:tags r:id="rId34"/>
            </p:custDataLst>
          </p:nvPr>
        </p:nvSpPr>
        <p:spPr>
          <a:xfrm>
            <a:off x="3558152" y="4753699"/>
            <a:ext cx="2418254"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67" name="Pentagon 66"/>
          <p:cNvSpPr/>
          <p:nvPr>
            <p:custDataLst>
              <p:tags r:id="rId35"/>
            </p:custDataLst>
          </p:nvPr>
        </p:nvSpPr>
        <p:spPr>
          <a:xfrm>
            <a:off x="2124982" y="4753699"/>
            <a:ext cx="2509161"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68" name="Pentagon 67"/>
          <p:cNvSpPr/>
          <p:nvPr>
            <p:custDataLst>
              <p:tags r:id="rId36"/>
            </p:custDataLst>
          </p:nvPr>
        </p:nvSpPr>
        <p:spPr>
          <a:xfrm>
            <a:off x="1123101" y="4753699"/>
            <a:ext cx="2251670"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69" name="Pentagon 68"/>
          <p:cNvSpPr/>
          <p:nvPr>
            <p:custDataLst>
              <p:tags r:id="rId37"/>
            </p:custDataLst>
          </p:nvPr>
        </p:nvSpPr>
        <p:spPr>
          <a:xfrm>
            <a:off x="515302" y="4753701"/>
            <a:ext cx="1661497"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70" name="TextBox 69"/>
          <p:cNvSpPr txBox="1"/>
          <p:nvPr>
            <p:custDataLst>
              <p:tags r:id="rId38"/>
            </p:custDataLst>
          </p:nvPr>
        </p:nvSpPr>
        <p:spPr>
          <a:xfrm>
            <a:off x="536398" y="5208830"/>
            <a:ext cx="1291258" cy="612475"/>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Déterminer le budget de rémunération recommandé</a:t>
            </a:r>
          </a:p>
        </p:txBody>
      </p:sp>
      <p:sp>
        <p:nvSpPr>
          <p:cNvPr id="71" name="TextBox 70"/>
          <p:cNvSpPr txBox="1"/>
          <p:nvPr>
            <p:custDataLst>
              <p:tags r:id="rId39"/>
            </p:custDataLst>
          </p:nvPr>
        </p:nvSpPr>
        <p:spPr>
          <a:xfrm>
            <a:off x="2131600" y="5184145"/>
            <a:ext cx="1044529" cy="613758"/>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Recevoir la documentation d’approbation sur le mérite</a:t>
            </a:r>
          </a:p>
        </p:txBody>
      </p:sp>
      <p:sp>
        <p:nvSpPr>
          <p:cNvPr id="72" name="TextBox 71"/>
          <p:cNvSpPr txBox="1"/>
          <p:nvPr>
            <p:custDataLst>
              <p:tags r:id="rId40"/>
            </p:custDataLst>
          </p:nvPr>
        </p:nvSpPr>
        <p:spPr>
          <a:xfrm>
            <a:off x="3312341" y="5208695"/>
            <a:ext cx="1050871" cy="544765"/>
          </a:xfrm>
          <a:prstGeom prst="rect">
            <a:avLst/>
          </a:prstGeom>
          <a:noFill/>
        </p:spPr>
        <p:txBody>
          <a:bodyPr wrap="square" lIns="0" tIns="36576" rIns="0" bIns="0" rtlCol="0" anchor="ctr">
            <a:spAutoFit/>
          </a:bodyPr>
          <a:lstStyle/>
          <a:p>
            <a:pPr algn="ctr"/>
            <a:r>
              <a:rPr lang="fr-CA" sz="1100" b="1" dirty="0">
                <a:solidFill>
                  <a:srgbClr val="646464">
                    <a:lumMod val="50000"/>
                  </a:srgbClr>
                </a:solidFill>
                <a:latin typeface="EYInterstate Light" panose="02000506000000020004" pitchFamily="2" charset="0"/>
              </a:rPr>
              <a:t>Créer un budget pour le mérite dans le système</a:t>
            </a:r>
          </a:p>
        </p:txBody>
      </p:sp>
      <p:sp>
        <p:nvSpPr>
          <p:cNvPr id="73" name="TextBox 72"/>
          <p:cNvSpPr txBox="1"/>
          <p:nvPr>
            <p:custDataLst>
              <p:tags r:id="rId41"/>
            </p:custDataLst>
          </p:nvPr>
        </p:nvSpPr>
        <p:spPr>
          <a:xfrm>
            <a:off x="4743564" y="4920418"/>
            <a:ext cx="884430" cy="1045414"/>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Créer des règles d’admissibilité et des lignes directrices dans le système</a:t>
            </a:r>
          </a:p>
        </p:txBody>
      </p:sp>
      <p:sp>
        <p:nvSpPr>
          <p:cNvPr id="74" name="TextBox 73"/>
          <p:cNvSpPr txBox="1"/>
          <p:nvPr>
            <p:custDataLst>
              <p:tags r:id="rId42"/>
            </p:custDataLst>
          </p:nvPr>
        </p:nvSpPr>
        <p:spPr>
          <a:xfrm>
            <a:off x="6025486" y="5163261"/>
            <a:ext cx="940382" cy="612475"/>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Donner des conseils sur l’attribution au mérite pour les talents clés</a:t>
            </a:r>
          </a:p>
        </p:txBody>
      </p:sp>
      <p:sp>
        <p:nvSpPr>
          <p:cNvPr id="75" name="TextBox 74"/>
          <p:cNvSpPr txBox="1"/>
          <p:nvPr>
            <p:custDataLst>
              <p:tags r:id="rId43"/>
            </p:custDataLst>
          </p:nvPr>
        </p:nvSpPr>
        <p:spPr>
          <a:xfrm>
            <a:off x="7132381" y="5209811"/>
            <a:ext cx="1062113" cy="468590"/>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Attribuer une augmentation au mérite aux employés</a:t>
            </a:r>
          </a:p>
        </p:txBody>
      </p:sp>
      <p:sp>
        <p:nvSpPr>
          <p:cNvPr id="76" name="TextBox 75"/>
          <p:cNvSpPr txBox="1"/>
          <p:nvPr>
            <p:custDataLst>
              <p:tags r:id="rId44"/>
            </p:custDataLst>
          </p:nvPr>
        </p:nvSpPr>
        <p:spPr>
          <a:xfrm>
            <a:off x="8446555" y="5286174"/>
            <a:ext cx="863175" cy="324704"/>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Soumettre pour approbation</a:t>
            </a:r>
          </a:p>
        </p:txBody>
      </p:sp>
      <p:sp>
        <p:nvSpPr>
          <p:cNvPr id="77" name="TextBox 76"/>
          <p:cNvSpPr txBox="1"/>
          <p:nvPr>
            <p:custDataLst>
              <p:tags r:id="rId45"/>
            </p:custDataLst>
          </p:nvPr>
        </p:nvSpPr>
        <p:spPr>
          <a:xfrm>
            <a:off x="9600636" y="5077930"/>
            <a:ext cx="949326" cy="756361"/>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Les gestionnaires rencontrent leurs subordonnés directs pour discuter des augmentations</a:t>
            </a:r>
          </a:p>
        </p:txBody>
      </p:sp>
      <p:sp>
        <p:nvSpPr>
          <p:cNvPr id="78" name="TextBox 77"/>
          <p:cNvSpPr txBox="1"/>
          <p:nvPr>
            <p:custDataLst>
              <p:tags r:id="rId46"/>
            </p:custDataLst>
          </p:nvPr>
        </p:nvSpPr>
        <p:spPr>
          <a:xfrm>
            <a:off x="10751658" y="5174839"/>
            <a:ext cx="812265" cy="612475"/>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Concevoir et évaluer des sondages sur le salaire</a:t>
            </a:r>
          </a:p>
        </p:txBody>
      </p:sp>
    </p:spTree>
    <p:extLst>
      <p:ext uri="{BB962C8B-B14F-4D97-AF65-F5344CB8AC3E}">
        <p14:creationId xmlns:p14="http://schemas.microsoft.com/office/powerpoint/2010/main" val="2670032178"/>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custDataLst>
              <p:tags r:id="rId1"/>
            </p:custDataLst>
          </p:nvPr>
        </p:nvPicPr>
        <p:blipFill>
          <a:blip r:embed="rId4" cstate="email">
            <a:extLst>
              <a:ext uri="{28A0092B-C50C-407E-A947-70E740481C1C}">
                <a14:useLocalDpi xmlns:a14="http://schemas.microsoft.com/office/drawing/2010/main"/>
              </a:ext>
            </a:extLst>
          </a:blip>
          <a:stretch>
            <a:fillRect/>
          </a:stretch>
        </p:blipFill>
        <p:spPr>
          <a:xfrm flipH="1">
            <a:off x="3174" y="0"/>
            <a:ext cx="12203342" cy="6858000"/>
          </a:xfrm>
          <a:prstGeom prst="rect">
            <a:avLst/>
          </a:prstGeom>
        </p:spPr>
      </p:pic>
      <p:sp>
        <p:nvSpPr>
          <p:cNvPr id="38" name="TextBox 37"/>
          <p:cNvSpPr txBox="1"/>
          <p:nvPr>
            <p:custDataLst>
              <p:tags r:id="rId2"/>
            </p:custDataLst>
          </p:nvPr>
        </p:nvSpPr>
        <p:spPr>
          <a:xfrm>
            <a:off x="609600" y="534850"/>
            <a:ext cx="4111634" cy="1231106"/>
          </a:xfrm>
          <a:prstGeom prst="rect">
            <a:avLst/>
          </a:prstGeom>
          <a:noFill/>
        </p:spPr>
        <p:txBody>
          <a:bodyPr wrap="square" lIns="0" tIns="0" rIns="0" bIns="0" rtlCol="0" anchor="t" anchorCtr="0">
            <a:spAutoFit/>
          </a:bodyPr>
          <a:lstStyle/>
          <a:p>
            <a:r>
              <a:rPr lang="fr-CA" sz="6000" dirty="0">
                <a:solidFill>
                  <a:srgbClr val="FFFFFF"/>
                </a:solidFill>
                <a:latin typeface="EYInterstate Light" panose="02000506000000020004" pitchFamily="2" charset="0"/>
              </a:rPr>
              <a:t>Dîner </a:t>
            </a:r>
          </a:p>
          <a:p>
            <a:r>
              <a:rPr lang="fr-CA" sz="2000" dirty="0">
                <a:solidFill>
                  <a:srgbClr val="FFFFFF"/>
                </a:solidFill>
                <a:latin typeface="EYInterstate Light" panose="02000506000000020004" pitchFamily="2" charset="0"/>
              </a:rPr>
              <a:t>(60 minutes)</a:t>
            </a:r>
          </a:p>
        </p:txBody>
      </p:sp>
    </p:spTree>
    <p:extLst>
      <p:ext uri="{BB962C8B-B14F-4D97-AF65-F5344CB8AC3E}">
        <p14:creationId xmlns:p14="http://schemas.microsoft.com/office/powerpoint/2010/main" val="1841469278"/>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ight Triangle 103"/>
          <p:cNvSpPr/>
          <p:nvPr>
            <p:custDataLst>
              <p:tags r:id="rId1"/>
            </p:custDataLst>
          </p:nvPr>
        </p:nvSpPr>
        <p:spPr>
          <a:xfrm rot="10800000">
            <a:off x="3174" y="1783"/>
            <a:ext cx="12211040" cy="1017451"/>
          </a:xfrm>
          <a:prstGeom prst="rtTriangle">
            <a:avLst/>
          </a:prstGeom>
          <a:solidFill>
            <a:srgbClr val="9696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199" dirty="0">
              <a:solidFill>
                <a:srgbClr val="000000"/>
              </a:solidFill>
            </a:endParaRPr>
          </a:p>
        </p:txBody>
      </p:sp>
      <p:grpSp>
        <p:nvGrpSpPr>
          <p:cNvPr id="16" name="Group 15"/>
          <p:cNvGrpSpPr/>
          <p:nvPr>
            <p:custDataLst>
              <p:tags r:id="rId2"/>
            </p:custDataLst>
          </p:nvPr>
        </p:nvGrpSpPr>
        <p:grpSpPr>
          <a:xfrm>
            <a:off x="10999548" y="161573"/>
            <a:ext cx="545770" cy="612006"/>
            <a:chOff x="2754722" y="3916375"/>
            <a:chExt cx="6115741" cy="6858000"/>
          </a:xfrm>
        </p:grpSpPr>
        <p:pic>
          <p:nvPicPr>
            <p:cNvPr id="23" name="Picture 22"/>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a:xfrm>
              <a:off x="3541635" y="5003143"/>
              <a:ext cx="4541914" cy="4657748"/>
            </a:xfrm>
            <a:custGeom>
              <a:avLst/>
              <a:gdLst>
                <a:gd name="connsiteX0" fmla="*/ 0 w 4541914"/>
                <a:gd name="connsiteY0" fmla="*/ 0 h 4657748"/>
                <a:gd name="connsiteX1" fmla="*/ 4541914 w 4541914"/>
                <a:gd name="connsiteY1" fmla="*/ 0 h 4657748"/>
                <a:gd name="connsiteX2" fmla="*/ 4541914 w 4541914"/>
                <a:gd name="connsiteY2" fmla="*/ 4657748 h 4657748"/>
                <a:gd name="connsiteX3" fmla="*/ 4173919 w 4541914"/>
                <a:gd name="connsiteY3" fmla="*/ 4657748 h 4657748"/>
                <a:gd name="connsiteX4" fmla="*/ 4238022 w 4541914"/>
                <a:gd name="connsiteY4" fmla="*/ 4255645 h 4657748"/>
                <a:gd name="connsiteX5" fmla="*/ 2583394 w 4541914"/>
                <a:gd name="connsiteY5" fmla="*/ 4066960 h 4657748"/>
                <a:gd name="connsiteX6" fmla="*/ 2089908 w 4541914"/>
                <a:gd name="connsiteY6" fmla="*/ 4066960 h 4657748"/>
                <a:gd name="connsiteX7" fmla="*/ 812651 w 4541914"/>
                <a:gd name="connsiteY7" fmla="*/ 4212103 h 4657748"/>
                <a:gd name="connsiteX8" fmla="*/ 449794 w 4541914"/>
                <a:gd name="connsiteY8" fmla="*/ 4212103 h 4657748"/>
                <a:gd name="connsiteX9" fmla="*/ 333679 w 4541914"/>
                <a:gd name="connsiteY9" fmla="*/ 4168560 h 4657748"/>
                <a:gd name="connsiteX10" fmla="*/ 534372 w 4541914"/>
                <a:gd name="connsiteY10" fmla="*/ 4657748 h 4657748"/>
                <a:gd name="connsiteX11" fmla="*/ 0 w 4541914"/>
                <a:gd name="connsiteY11" fmla="*/ 4657748 h 465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41914" h="4657748">
                  <a:moveTo>
                    <a:pt x="0" y="0"/>
                  </a:moveTo>
                  <a:lnTo>
                    <a:pt x="4541914" y="0"/>
                  </a:lnTo>
                  <a:lnTo>
                    <a:pt x="4541914" y="4657748"/>
                  </a:lnTo>
                  <a:lnTo>
                    <a:pt x="4173919" y="4657748"/>
                  </a:lnTo>
                  <a:lnTo>
                    <a:pt x="4238022" y="4255645"/>
                  </a:lnTo>
                  <a:lnTo>
                    <a:pt x="2583394" y="4066960"/>
                  </a:lnTo>
                  <a:lnTo>
                    <a:pt x="2089908" y="4066960"/>
                  </a:lnTo>
                  <a:lnTo>
                    <a:pt x="812651" y="4212103"/>
                  </a:lnTo>
                  <a:lnTo>
                    <a:pt x="449794" y="4212103"/>
                  </a:lnTo>
                  <a:lnTo>
                    <a:pt x="333679" y="4168560"/>
                  </a:lnTo>
                  <a:lnTo>
                    <a:pt x="534372" y="4657748"/>
                  </a:lnTo>
                  <a:lnTo>
                    <a:pt x="0" y="4657748"/>
                  </a:lnTo>
                  <a:close/>
                </a:path>
              </a:pathLst>
            </a:custGeom>
          </p:spPr>
        </p:pic>
        <p:pic>
          <p:nvPicPr>
            <p:cNvPr id="24" name="Picture 23"/>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2754722" y="3916375"/>
              <a:ext cx="6115741" cy="6858000"/>
            </a:xfrm>
            <a:prstGeom prst="rect">
              <a:avLst/>
            </a:prstGeom>
          </p:spPr>
        </p:pic>
      </p:grpSp>
      <p:cxnSp>
        <p:nvCxnSpPr>
          <p:cNvPr id="12" name="Straight Connector 11"/>
          <p:cNvCxnSpPr/>
          <p:nvPr>
            <p:custDataLst>
              <p:tags r:id="rId3"/>
            </p:custDataLst>
          </p:nvPr>
        </p:nvCxnSpPr>
        <p:spPr>
          <a:xfrm>
            <a:off x="617421" y="1264298"/>
            <a:ext cx="467756" cy="0"/>
          </a:xfrm>
          <a:prstGeom prst="line">
            <a:avLst/>
          </a:prstGeom>
          <a:ln w="19050">
            <a:solidFill>
              <a:srgbClr val="969696"/>
            </a:solidFill>
            <a:tailEnd type="none"/>
          </a:ln>
        </p:spPr>
        <p:style>
          <a:lnRef idx="1">
            <a:schemeClr val="accent1"/>
          </a:lnRef>
          <a:fillRef idx="0">
            <a:schemeClr val="accent1"/>
          </a:fillRef>
          <a:effectRef idx="0">
            <a:schemeClr val="accent1"/>
          </a:effectRef>
          <a:fontRef idx="minor">
            <a:schemeClr val="tx1"/>
          </a:fontRef>
        </p:style>
      </p:cxnSp>
      <p:sp>
        <p:nvSpPr>
          <p:cNvPr id="43" name="Freeform 9"/>
          <p:cNvSpPr>
            <a:spLocks noChangeAspect="1"/>
          </p:cNvSpPr>
          <p:nvPr>
            <p:custDataLst>
              <p:tags r:id="rId4"/>
            </p:custDataLst>
          </p:nvPr>
        </p:nvSpPr>
        <p:spPr bwMode="auto">
          <a:xfrm>
            <a:off x="6096463" y="1678449"/>
            <a:ext cx="2439733" cy="2218936"/>
          </a:xfrm>
          <a:custGeom>
            <a:avLst/>
            <a:gdLst/>
            <a:ahLst/>
            <a:cxnLst>
              <a:cxn ang="0">
                <a:pos x="0" y="0"/>
              </a:cxn>
              <a:cxn ang="0">
                <a:pos x="56" y="2"/>
              </a:cxn>
              <a:cxn ang="0">
                <a:pos x="111" y="6"/>
              </a:cxn>
              <a:cxn ang="0">
                <a:pos x="167" y="12"/>
              </a:cxn>
              <a:cxn ang="0">
                <a:pos x="221" y="22"/>
              </a:cxn>
              <a:cxn ang="0">
                <a:pos x="276" y="34"/>
              </a:cxn>
              <a:cxn ang="0">
                <a:pos x="329" y="49"/>
              </a:cxn>
              <a:cxn ang="0">
                <a:pos x="382" y="67"/>
              </a:cxn>
              <a:cxn ang="0">
                <a:pos x="408" y="76"/>
              </a:cxn>
              <a:cxn ang="0">
                <a:pos x="460" y="97"/>
              </a:cxn>
              <a:cxn ang="0">
                <a:pos x="510" y="121"/>
              </a:cxn>
              <a:cxn ang="0">
                <a:pos x="559" y="147"/>
              </a:cxn>
              <a:cxn ang="0">
                <a:pos x="608" y="176"/>
              </a:cxn>
              <a:cxn ang="0">
                <a:pos x="654" y="207"/>
              </a:cxn>
              <a:cxn ang="0">
                <a:pos x="699" y="240"/>
              </a:cxn>
              <a:cxn ang="0">
                <a:pos x="742" y="275"/>
              </a:cxn>
              <a:cxn ang="0">
                <a:pos x="773" y="303"/>
              </a:cxn>
              <a:cxn ang="0">
                <a:pos x="803" y="332"/>
              </a:cxn>
              <a:cxn ang="0">
                <a:pos x="841" y="373"/>
              </a:cxn>
              <a:cxn ang="0">
                <a:pos x="878" y="415"/>
              </a:cxn>
              <a:cxn ang="0">
                <a:pos x="912" y="459"/>
              </a:cxn>
              <a:cxn ang="0">
                <a:pos x="944" y="504"/>
              </a:cxn>
              <a:cxn ang="0">
                <a:pos x="974" y="551"/>
              </a:cxn>
              <a:cxn ang="0">
                <a:pos x="1001" y="601"/>
              </a:cxn>
              <a:cxn ang="0">
                <a:pos x="1026" y="650"/>
              </a:cxn>
              <a:cxn ang="0">
                <a:pos x="1049" y="701"/>
              </a:cxn>
              <a:cxn ang="0">
                <a:pos x="1069" y="753"/>
              </a:cxn>
              <a:cxn ang="0">
                <a:pos x="1086" y="806"/>
              </a:cxn>
              <a:cxn ang="0">
                <a:pos x="1101" y="859"/>
              </a:cxn>
              <a:cxn ang="0">
                <a:pos x="1114" y="914"/>
              </a:cxn>
              <a:cxn ang="0">
                <a:pos x="1123" y="969"/>
              </a:cxn>
              <a:cxn ang="0">
                <a:pos x="1130" y="1024"/>
              </a:cxn>
              <a:cxn ang="0">
                <a:pos x="1134" y="1079"/>
              </a:cxn>
              <a:cxn ang="0">
                <a:pos x="1135" y="1135"/>
              </a:cxn>
              <a:cxn ang="0">
                <a:pos x="340" y="1118"/>
              </a:cxn>
              <a:cxn ang="0">
                <a:pos x="338" y="1092"/>
              </a:cxn>
              <a:cxn ang="0">
                <a:pos x="335" y="1075"/>
              </a:cxn>
              <a:cxn ang="0">
                <a:pos x="330" y="1050"/>
              </a:cxn>
              <a:cxn ang="0">
                <a:pos x="320" y="1018"/>
              </a:cxn>
              <a:cxn ang="0">
                <a:pos x="307" y="988"/>
              </a:cxn>
              <a:cxn ang="0">
                <a:pos x="291" y="959"/>
              </a:cxn>
              <a:cxn ang="0">
                <a:pos x="273" y="932"/>
              </a:cxn>
              <a:cxn ang="0">
                <a:pos x="252" y="906"/>
              </a:cxn>
              <a:cxn ang="0">
                <a:pos x="229" y="883"/>
              </a:cxn>
              <a:cxn ang="0">
                <a:pos x="204" y="863"/>
              </a:cxn>
              <a:cxn ang="0">
                <a:pos x="177" y="844"/>
              </a:cxn>
              <a:cxn ang="0">
                <a:pos x="148" y="828"/>
              </a:cxn>
              <a:cxn ang="0">
                <a:pos x="125" y="819"/>
              </a:cxn>
              <a:cxn ang="0">
                <a:pos x="101" y="810"/>
              </a:cxn>
              <a:cxn ang="0">
                <a:pos x="85" y="806"/>
              </a:cxn>
              <a:cxn ang="0">
                <a:pos x="60" y="800"/>
              </a:cxn>
              <a:cxn ang="0">
                <a:pos x="35" y="797"/>
              </a:cxn>
              <a:cxn ang="0">
                <a:pos x="0" y="795"/>
              </a:cxn>
            </a:cxnLst>
            <a:rect l="0" t="0" r="r" b="b"/>
            <a:pathLst>
              <a:path w="1135" h="1135">
                <a:moveTo>
                  <a:pt x="0" y="795"/>
                </a:moveTo>
                <a:lnTo>
                  <a:pt x="0" y="0"/>
                </a:lnTo>
                <a:lnTo>
                  <a:pt x="28" y="1"/>
                </a:lnTo>
                <a:lnTo>
                  <a:pt x="56" y="2"/>
                </a:lnTo>
                <a:lnTo>
                  <a:pt x="84" y="3"/>
                </a:lnTo>
                <a:lnTo>
                  <a:pt x="111" y="6"/>
                </a:lnTo>
                <a:lnTo>
                  <a:pt x="139" y="9"/>
                </a:lnTo>
                <a:lnTo>
                  <a:pt x="167" y="12"/>
                </a:lnTo>
                <a:lnTo>
                  <a:pt x="194" y="17"/>
                </a:lnTo>
                <a:lnTo>
                  <a:pt x="221" y="22"/>
                </a:lnTo>
                <a:lnTo>
                  <a:pt x="249" y="28"/>
                </a:lnTo>
                <a:lnTo>
                  <a:pt x="276" y="34"/>
                </a:lnTo>
                <a:lnTo>
                  <a:pt x="303" y="41"/>
                </a:lnTo>
                <a:lnTo>
                  <a:pt x="329" y="49"/>
                </a:lnTo>
                <a:lnTo>
                  <a:pt x="356" y="58"/>
                </a:lnTo>
                <a:lnTo>
                  <a:pt x="382" y="67"/>
                </a:lnTo>
                <a:lnTo>
                  <a:pt x="395" y="71"/>
                </a:lnTo>
                <a:lnTo>
                  <a:pt x="408" y="76"/>
                </a:lnTo>
                <a:lnTo>
                  <a:pt x="434" y="87"/>
                </a:lnTo>
                <a:lnTo>
                  <a:pt x="460" y="97"/>
                </a:lnTo>
                <a:lnTo>
                  <a:pt x="485" y="109"/>
                </a:lnTo>
                <a:lnTo>
                  <a:pt x="510" y="121"/>
                </a:lnTo>
                <a:lnTo>
                  <a:pt x="535" y="134"/>
                </a:lnTo>
                <a:lnTo>
                  <a:pt x="559" y="147"/>
                </a:lnTo>
                <a:lnTo>
                  <a:pt x="584" y="161"/>
                </a:lnTo>
                <a:lnTo>
                  <a:pt x="608" y="176"/>
                </a:lnTo>
                <a:lnTo>
                  <a:pt x="631" y="191"/>
                </a:lnTo>
                <a:lnTo>
                  <a:pt x="654" y="207"/>
                </a:lnTo>
                <a:lnTo>
                  <a:pt x="677" y="223"/>
                </a:lnTo>
                <a:lnTo>
                  <a:pt x="699" y="240"/>
                </a:lnTo>
                <a:lnTo>
                  <a:pt x="721" y="257"/>
                </a:lnTo>
                <a:lnTo>
                  <a:pt x="742" y="275"/>
                </a:lnTo>
                <a:lnTo>
                  <a:pt x="763" y="294"/>
                </a:lnTo>
                <a:lnTo>
                  <a:pt x="773" y="303"/>
                </a:lnTo>
                <a:lnTo>
                  <a:pt x="783" y="313"/>
                </a:lnTo>
                <a:lnTo>
                  <a:pt x="803" y="332"/>
                </a:lnTo>
                <a:lnTo>
                  <a:pt x="822" y="352"/>
                </a:lnTo>
                <a:lnTo>
                  <a:pt x="841" y="373"/>
                </a:lnTo>
                <a:lnTo>
                  <a:pt x="860" y="393"/>
                </a:lnTo>
                <a:lnTo>
                  <a:pt x="878" y="415"/>
                </a:lnTo>
                <a:lnTo>
                  <a:pt x="895" y="436"/>
                </a:lnTo>
                <a:lnTo>
                  <a:pt x="912" y="459"/>
                </a:lnTo>
                <a:lnTo>
                  <a:pt x="928" y="481"/>
                </a:lnTo>
                <a:lnTo>
                  <a:pt x="944" y="504"/>
                </a:lnTo>
                <a:lnTo>
                  <a:pt x="959" y="528"/>
                </a:lnTo>
                <a:lnTo>
                  <a:pt x="974" y="551"/>
                </a:lnTo>
                <a:lnTo>
                  <a:pt x="988" y="576"/>
                </a:lnTo>
                <a:lnTo>
                  <a:pt x="1001" y="601"/>
                </a:lnTo>
                <a:lnTo>
                  <a:pt x="1014" y="625"/>
                </a:lnTo>
                <a:lnTo>
                  <a:pt x="1026" y="650"/>
                </a:lnTo>
                <a:lnTo>
                  <a:pt x="1038" y="676"/>
                </a:lnTo>
                <a:lnTo>
                  <a:pt x="1049" y="701"/>
                </a:lnTo>
                <a:lnTo>
                  <a:pt x="1059" y="727"/>
                </a:lnTo>
                <a:lnTo>
                  <a:pt x="1069" y="753"/>
                </a:lnTo>
                <a:lnTo>
                  <a:pt x="1078" y="779"/>
                </a:lnTo>
                <a:lnTo>
                  <a:pt x="1086" y="806"/>
                </a:lnTo>
                <a:lnTo>
                  <a:pt x="1094" y="833"/>
                </a:lnTo>
                <a:lnTo>
                  <a:pt x="1101" y="859"/>
                </a:lnTo>
                <a:lnTo>
                  <a:pt x="1108" y="887"/>
                </a:lnTo>
                <a:lnTo>
                  <a:pt x="1114" y="914"/>
                </a:lnTo>
                <a:lnTo>
                  <a:pt x="1119" y="941"/>
                </a:lnTo>
                <a:lnTo>
                  <a:pt x="1123" y="969"/>
                </a:lnTo>
                <a:lnTo>
                  <a:pt x="1127" y="996"/>
                </a:lnTo>
                <a:lnTo>
                  <a:pt x="1130" y="1024"/>
                </a:lnTo>
                <a:lnTo>
                  <a:pt x="1132" y="1052"/>
                </a:lnTo>
                <a:lnTo>
                  <a:pt x="1134" y="1079"/>
                </a:lnTo>
                <a:lnTo>
                  <a:pt x="1135" y="1107"/>
                </a:lnTo>
                <a:lnTo>
                  <a:pt x="1135" y="1135"/>
                </a:lnTo>
                <a:lnTo>
                  <a:pt x="340" y="1135"/>
                </a:lnTo>
                <a:lnTo>
                  <a:pt x="340" y="1118"/>
                </a:lnTo>
                <a:lnTo>
                  <a:pt x="339" y="1100"/>
                </a:lnTo>
                <a:lnTo>
                  <a:pt x="338" y="1092"/>
                </a:lnTo>
                <a:lnTo>
                  <a:pt x="336" y="1083"/>
                </a:lnTo>
                <a:lnTo>
                  <a:pt x="335" y="1075"/>
                </a:lnTo>
                <a:lnTo>
                  <a:pt x="333" y="1067"/>
                </a:lnTo>
                <a:lnTo>
                  <a:pt x="330" y="1050"/>
                </a:lnTo>
                <a:lnTo>
                  <a:pt x="325" y="1034"/>
                </a:lnTo>
                <a:lnTo>
                  <a:pt x="320" y="1018"/>
                </a:lnTo>
                <a:lnTo>
                  <a:pt x="314" y="1003"/>
                </a:lnTo>
                <a:lnTo>
                  <a:pt x="307" y="988"/>
                </a:lnTo>
                <a:lnTo>
                  <a:pt x="299" y="973"/>
                </a:lnTo>
                <a:lnTo>
                  <a:pt x="291" y="959"/>
                </a:lnTo>
                <a:lnTo>
                  <a:pt x="282" y="945"/>
                </a:lnTo>
                <a:lnTo>
                  <a:pt x="273" y="932"/>
                </a:lnTo>
                <a:lnTo>
                  <a:pt x="263" y="919"/>
                </a:lnTo>
                <a:lnTo>
                  <a:pt x="252" y="906"/>
                </a:lnTo>
                <a:lnTo>
                  <a:pt x="241" y="895"/>
                </a:lnTo>
                <a:lnTo>
                  <a:pt x="229" y="883"/>
                </a:lnTo>
                <a:lnTo>
                  <a:pt x="217" y="873"/>
                </a:lnTo>
                <a:lnTo>
                  <a:pt x="204" y="863"/>
                </a:lnTo>
                <a:lnTo>
                  <a:pt x="190" y="853"/>
                </a:lnTo>
                <a:lnTo>
                  <a:pt x="177" y="844"/>
                </a:lnTo>
                <a:lnTo>
                  <a:pt x="162" y="836"/>
                </a:lnTo>
                <a:lnTo>
                  <a:pt x="148" y="828"/>
                </a:lnTo>
                <a:lnTo>
                  <a:pt x="133" y="822"/>
                </a:lnTo>
                <a:lnTo>
                  <a:pt x="125" y="819"/>
                </a:lnTo>
                <a:lnTo>
                  <a:pt x="117" y="816"/>
                </a:lnTo>
                <a:lnTo>
                  <a:pt x="101" y="810"/>
                </a:lnTo>
                <a:lnTo>
                  <a:pt x="93" y="808"/>
                </a:lnTo>
                <a:lnTo>
                  <a:pt x="85" y="806"/>
                </a:lnTo>
                <a:lnTo>
                  <a:pt x="69" y="802"/>
                </a:lnTo>
                <a:lnTo>
                  <a:pt x="60" y="800"/>
                </a:lnTo>
                <a:lnTo>
                  <a:pt x="52" y="799"/>
                </a:lnTo>
                <a:lnTo>
                  <a:pt x="35" y="797"/>
                </a:lnTo>
                <a:lnTo>
                  <a:pt x="18" y="795"/>
                </a:lnTo>
                <a:lnTo>
                  <a:pt x="0" y="795"/>
                </a:lnTo>
                <a:close/>
              </a:path>
            </a:pathLst>
          </a:custGeom>
          <a:solidFill>
            <a:srgbClr val="F2F2F2"/>
          </a:solidFill>
          <a:ln w="12700" cmpd="sng">
            <a:noFill/>
            <a:round/>
            <a:headEnd/>
            <a:tailEnd/>
          </a:ln>
        </p:spPr>
        <p:txBody>
          <a:bodyPr lIns="45720" rIns="45720" anchor="ctr" anchorCtr="1"/>
          <a:lstStyle/>
          <a:p>
            <a:pPr algn="ctr" fontAlgn="base">
              <a:spcBef>
                <a:spcPct val="0"/>
              </a:spcBef>
              <a:spcAft>
                <a:spcPct val="0"/>
              </a:spcAft>
              <a:defRPr/>
            </a:pPr>
            <a:endParaRPr lang="en-CA" sz="1000" b="1" kern="0" dirty="0">
              <a:solidFill>
                <a:srgbClr val="FFFFFF"/>
              </a:solidFill>
              <a:cs typeface="Arial" charset="0"/>
            </a:endParaRPr>
          </a:p>
        </p:txBody>
      </p:sp>
      <p:sp>
        <p:nvSpPr>
          <p:cNvPr id="44" name="Freeform 10"/>
          <p:cNvSpPr>
            <a:spLocks noChangeAspect="1"/>
          </p:cNvSpPr>
          <p:nvPr>
            <p:custDataLst>
              <p:tags r:id="rId5"/>
            </p:custDataLst>
          </p:nvPr>
        </p:nvSpPr>
        <p:spPr bwMode="auto">
          <a:xfrm>
            <a:off x="6096462" y="4026512"/>
            <a:ext cx="2439733" cy="2218936"/>
          </a:xfrm>
          <a:custGeom>
            <a:avLst/>
            <a:gdLst/>
            <a:ahLst/>
            <a:cxnLst>
              <a:cxn ang="0">
                <a:pos x="1135" y="0"/>
              </a:cxn>
              <a:cxn ang="0">
                <a:pos x="1134" y="56"/>
              </a:cxn>
              <a:cxn ang="0">
                <a:pos x="1130" y="111"/>
              </a:cxn>
              <a:cxn ang="0">
                <a:pos x="1123" y="166"/>
              </a:cxn>
              <a:cxn ang="0">
                <a:pos x="1113" y="221"/>
              </a:cxn>
              <a:cxn ang="0">
                <a:pos x="1101" y="276"/>
              </a:cxn>
              <a:cxn ang="0">
                <a:pos x="1086" y="329"/>
              </a:cxn>
              <a:cxn ang="0">
                <a:pos x="1069" y="382"/>
              </a:cxn>
              <a:cxn ang="0">
                <a:pos x="1059" y="408"/>
              </a:cxn>
              <a:cxn ang="0">
                <a:pos x="1038" y="460"/>
              </a:cxn>
              <a:cxn ang="0">
                <a:pos x="1014" y="510"/>
              </a:cxn>
              <a:cxn ang="0">
                <a:pos x="988" y="559"/>
              </a:cxn>
              <a:cxn ang="0">
                <a:pos x="960" y="608"/>
              </a:cxn>
              <a:cxn ang="0">
                <a:pos x="929" y="654"/>
              </a:cxn>
              <a:cxn ang="0">
                <a:pos x="896" y="699"/>
              </a:cxn>
              <a:cxn ang="0">
                <a:pos x="860" y="742"/>
              </a:cxn>
              <a:cxn ang="0">
                <a:pos x="832" y="773"/>
              </a:cxn>
              <a:cxn ang="0">
                <a:pos x="803" y="803"/>
              </a:cxn>
              <a:cxn ang="0">
                <a:pos x="763" y="841"/>
              </a:cxn>
              <a:cxn ang="0">
                <a:pos x="721" y="878"/>
              </a:cxn>
              <a:cxn ang="0">
                <a:pos x="677" y="912"/>
              </a:cxn>
              <a:cxn ang="0">
                <a:pos x="631" y="944"/>
              </a:cxn>
              <a:cxn ang="0">
                <a:pos x="584" y="974"/>
              </a:cxn>
              <a:cxn ang="0">
                <a:pos x="535" y="1001"/>
              </a:cxn>
              <a:cxn ang="0">
                <a:pos x="485" y="1026"/>
              </a:cxn>
              <a:cxn ang="0">
                <a:pos x="434" y="1049"/>
              </a:cxn>
              <a:cxn ang="0">
                <a:pos x="382" y="1069"/>
              </a:cxn>
              <a:cxn ang="0">
                <a:pos x="329" y="1086"/>
              </a:cxn>
              <a:cxn ang="0">
                <a:pos x="276" y="1101"/>
              </a:cxn>
              <a:cxn ang="0">
                <a:pos x="222" y="1114"/>
              </a:cxn>
              <a:cxn ang="0">
                <a:pos x="167" y="1123"/>
              </a:cxn>
              <a:cxn ang="0">
                <a:pos x="112" y="1130"/>
              </a:cxn>
              <a:cxn ang="0">
                <a:pos x="56" y="1134"/>
              </a:cxn>
              <a:cxn ang="0">
                <a:pos x="0" y="1135"/>
              </a:cxn>
              <a:cxn ang="0">
                <a:pos x="18" y="340"/>
              </a:cxn>
              <a:cxn ang="0">
                <a:pos x="44" y="338"/>
              </a:cxn>
              <a:cxn ang="0">
                <a:pos x="60" y="335"/>
              </a:cxn>
              <a:cxn ang="0">
                <a:pos x="85" y="330"/>
              </a:cxn>
              <a:cxn ang="0">
                <a:pos x="117" y="320"/>
              </a:cxn>
              <a:cxn ang="0">
                <a:pos x="148" y="307"/>
              </a:cxn>
              <a:cxn ang="0">
                <a:pos x="177" y="291"/>
              </a:cxn>
              <a:cxn ang="0">
                <a:pos x="204" y="273"/>
              </a:cxn>
              <a:cxn ang="0">
                <a:pos x="229" y="252"/>
              </a:cxn>
              <a:cxn ang="0">
                <a:pos x="252" y="229"/>
              </a:cxn>
              <a:cxn ang="0">
                <a:pos x="273" y="204"/>
              </a:cxn>
              <a:cxn ang="0">
                <a:pos x="291" y="176"/>
              </a:cxn>
              <a:cxn ang="0">
                <a:pos x="307" y="148"/>
              </a:cxn>
              <a:cxn ang="0">
                <a:pos x="317" y="125"/>
              </a:cxn>
              <a:cxn ang="0">
                <a:pos x="325" y="101"/>
              </a:cxn>
              <a:cxn ang="0">
                <a:pos x="330" y="85"/>
              </a:cxn>
              <a:cxn ang="0">
                <a:pos x="335" y="60"/>
              </a:cxn>
              <a:cxn ang="0">
                <a:pos x="339" y="35"/>
              </a:cxn>
              <a:cxn ang="0">
                <a:pos x="340" y="0"/>
              </a:cxn>
            </a:cxnLst>
            <a:rect l="0" t="0" r="r" b="b"/>
            <a:pathLst>
              <a:path w="1135" h="1135">
                <a:moveTo>
                  <a:pt x="340" y="0"/>
                </a:moveTo>
                <a:lnTo>
                  <a:pt x="1135" y="0"/>
                </a:lnTo>
                <a:lnTo>
                  <a:pt x="1135" y="28"/>
                </a:lnTo>
                <a:lnTo>
                  <a:pt x="1134" y="56"/>
                </a:lnTo>
                <a:lnTo>
                  <a:pt x="1132" y="84"/>
                </a:lnTo>
                <a:lnTo>
                  <a:pt x="1130" y="111"/>
                </a:lnTo>
                <a:lnTo>
                  <a:pt x="1127" y="139"/>
                </a:lnTo>
                <a:lnTo>
                  <a:pt x="1123" y="166"/>
                </a:lnTo>
                <a:lnTo>
                  <a:pt x="1118" y="194"/>
                </a:lnTo>
                <a:lnTo>
                  <a:pt x="1113" y="221"/>
                </a:lnTo>
                <a:lnTo>
                  <a:pt x="1108" y="249"/>
                </a:lnTo>
                <a:lnTo>
                  <a:pt x="1101" y="276"/>
                </a:lnTo>
                <a:lnTo>
                  <a:pt x="1094" y="302"/>
                </a:lnTo>
                <a:lnTo>
                  <a:pt x="1086" y="329"/>
                </a:lnTo>
                <a:lnTo>
                  <a:pt x="1078" y="356"/>
                </a:lnTo>
                <a:lnTo>
                  <a:pt x="1069" y="382"/>
                </a:lnTo>
                <a:lnTo>
                  <a:pt x="1064" y="395"/>
                </a:lnTo>
                <a:lnTo>
                  <a:pt x="1059" y="408"/>
                </a:lnTo>
                <a:lnTo>
                  <a:pt x="1049" y="434"/>
                </a:lnTo>
                <a:lnTo>
                  <a:pt x="1038" y="460"/>
                </a:lnTo>
                <a:lnTo>
                  <a:pt x="1026" y="485"/>
                </a:lnTo>
                <a:lnTo>
                  <a:pt x="1014" y="510"/>
                </a:lnTo>
                <a:lnTo>
                  <a:pt x="1001" y="535"/>
                </a:lnTo>
                <a:lnTo>
                  <a:pt x="988" y="559"/>
                </a:lnTo>
                <a:lnTo>
                  <a:pt x="974" y="584"/>
                </a:lnTo>
                <a:lnTo>
                  <a:pt x="960" y="608"/>
                </a:lnTo>
                <a:lnTo>
                  <a:pt x="944" y="631"/>
                </a:lnTo>
                <a:lnTo>
                  <a:pt x="929" y="654"/>
                </a:lnTo>
                <a:lnTo>
                  <a:pt x="912" y="677"/>
                </a:lnTo>
                <a:lnTo>
                  <a:pt x="896" y="699"/>
                </a:lnTo>
                <a:lnTo>
                  <a:pt x="878" y="721"/>
                </a:lnTo>
                <a:lnTo>
                  <a:pt x="860" y="742"/>
                </a:lnTo>
                <a:lnTo>
                  <a:pt x="842" y="763"/>
                </a:lnTo>
                <a:lnTo>
                  <a:pt x="832" y="773"/>
                </a:lnTo>
                <a:lnTo>
                  <a:pt x="823" y="783"/>
                </a:lnTo>
                <a:lnTo>
                  <a:pt x="803" y="803"/>
                </a:lnTo>
                <a:lnTo>
                  <a:pt x="783" y="822"/>
                </a:lnTo>
                <a:lnTo>
                  <a:pt x="763" y="841"/>
                </a:lnTo>
                <a:lnTo>
                  <a:pt x="742" y="860"/>
                </a:lnTo>
                <a:lnTo>
                  <a:pt x="721" y="878"/>
                </a:lnTo>
                <a:lnTo>
                  <a:pt x="699" y="895"/>
                </a:lnTo>
                <a:lnTo>
                  <a:pt x="677" y="912"/>
                </a:lnTo>
                <a:lnTo>
                  <a:pt x="654" y="928"/>
                </a:lnTo>
                <a:lnTo>
                  <a:pt x="631" y="944"/>
                </a:lnTo>
                <a:lnTo>
                  <a:pt x="608" y="959"/>
                </a:lnTo>
                <a:lnTo>
                  <a:pt x="584" y="974"/>
                </a:lnTo>
                <a:lnTo>
                  <a:pt x="559" y="988"/>
                </a:lnTo>
                <a:lnTo>
                  <a:pt x="535" y="1001"/>
                </a:lnTo>
                <a:lnTo>
                  <a:pt x="510" y="1014"/>
                </a:lnTo>
                <a:lnTo>
                  <a:pt x="485" y="1026"/>
                </a:lnTo>
                <a:lnTo>
                  <a:pt x="460" y="1038"/>
                </a:lnTo>
                <a:lnTo>
                  <a:pt x="434" y="1049"/>
                </a:lnTo>
                <a:lnTo>
                  <a:pt x="408" y="1059"/>
                </a:lnTo>
                <a:lnTo>
                  <a:pt x="382" y="1069"/>
                </a:lnTo>
                <a:lnTo>
                  <a:pt x="356" y="1078"/>
                </a:lnTo>
                <a:lnTo>
                  <a:pt x="329" y="1086"/>
                </a:lnTo>
                <a:lnTo>
                  <a:pt x="303" y="1094"/>
                </a:lnTo>
                <a:lnTo>
                  <a:pt x="276" y="1101"/>
                </a:lnTo>
                <a:lnTo>
                  <a:pt x="249" y="1108"/>
                </a:lnTo>
                <a:lnTo>
                  <a:pt x="222" y="1114"/>
                </a:lnTo>
                <a:lnTo>
                  <a:pt x="194" y="1119"/>
                </a:lnTo>
                <a:lnTo>
                  <a:pt x="167" y="1123"/>
                </a:lnTo>
                <a:lnTo>
                  <a:pt x="139" y="1127"/>
                </a:lnTo>
                <a:lnTo>
                  <a:pt x="112" y="1130"/>
                </a:lnTo>
                <a:lnTo>
                  <a:pt x="84" y="1132"/>
                </a:lnTo>
                <a:lnTo>
                  <a:pt x="56" y="1134"/>
                </a:lnTo>
                <a:lnTo>
                  <a:pt x="28" y="1135"/>
                </a:lnTo>
                <a:lnTo>
                  <a:pt x="0" y="1135"/>
                </a:lnTo>
                <a:lnTo>
                  <a:pt x="0" y="340"/>
                </a:lnTo>
                <a:lnTo>
                  <a:pt x="18" y="340"/>
                </a:lnTo>
                <a:lnTo>
                  <a:pt x="35" y="339"/>
                </a:lnTo>
                <a:lnTo>
                  <a:pt x="44" y="338"/>
                </a:lnTo>
                <a:lnTo>
                  <a:pt x="52" y="336"/>
                </a:lnTo>
                <a:lnTo>
                  <a:pt x="60" y="335"/>
                </a:lnTo>
                <a:lnTo>
                  <a:pt x="69" y="333"/>
                </a:lnTo>
                <a:lnTo>
                  <a:pt x="85" y="330"/>
                </a:lnTo>
                <a:lnTo>
                  <a:pt x="101" y="325"/>
                </a:lnTo>
                <a:lnTo>
                  <a:pt x="117" y="320"/>
                </a:lnTo>
                <a:lnTo>
                  <a:pt x="133" y="314"/>
                </a:lnTo>
                <a:lnTo>
                  <a:pt x="148" y="307"/>
                </a:lnTo>
                <a:lnTo>
                  <a:pt x="162" y="299"/>
                </a:lnTo>
                <a:lnTo>
                  <a:pt x="177" y="291"/>
                </a:lnTo>
                <a:lnTo>
                  <a:pt x="190" y="282"/>
                </a:lnTo>
                <a:lnTo>
                  <a:pt x="204" y="273"/>
                </a:lnTo>
                <a:lnTo>
                  <a:pt x="217" y="263"/>
                </a:lnTo>
                <a:lnTo>
                  <a:pt x="229" y="252"/>
                </a:lnTo>
                <a:lnTo>
                  <a:pt x="241" y="241"/>
                </a:lnTo>
                <a:lnTo>
                  <a:pt x="252" y="229"/>
                </a:lnTo>
                <a:lnTo>
                  <a:pt x="263" y="216"/>
                </a:lnTo>
                <a:lnTo>
                  <a:pt x="273" y="204"/>
                </a:lnTo>
                <a:lnTo>
                  <a:pt x="282" y="190"/>
                </a:lnTo>
                <a:lnTo>
                  <a:pt x="291" y="176"/>
                </a:lnTo>
                <a:lnTo>
                  <a:pt x="299" y="162"/>
                </a:lnTo>
                <a:lnTo>
                  <a:pt x="307" y="148"/>
                </a:lnTo>
                <a:lnTo>
                  <a:pt x="314" y="133"/>
                </a:lnTo>
                <a:lnTo>
                  <a:pt x="317" y="125"/>
                </a:lnTo>
                <a:lnTo>
                  <a:pt x="320" y="117"/>
                </a:lnTo>
                <a:lnTo>
                  <a:pt x="325" y="101"/>
                </a:lnTo>
                <a:lnTo>
                  <a:pt x="328" y="93"/>
                </a:lnTo>
                <a:lnTo>
                  <a:pt x="330" y="85"/>
                </a:lnTo>
                <a:lnTo>
                  <a:pt x="333" y="69"/>
                </a:lnTo>
                <a:lnTo>
                  <a:pt x="335" y="60"/>
                </a:lnTo>
                <a:lnTo>
                  <a:pt x="336" y="52"/>
                </a:lnTo>
                <a:lnTo>
                  <a:pt x="339" y="35"/>
                </a:lnTo>
                <a:lnTo>
                  <a:pt x="340" y="18"/>
                </a:lnTo>
                <a:lnTo>
                  <a:pt x="340" y="0"/>
                </a:lnTo>
                <a:close/>
              </a:path>
            </a:pathLst>
          </a:custGeom>
          <a:solidFill>
            <a:srgbClr val="CCCBCD"/>
          </a:solidFill>
          <a:ln w="12700" cmpd="sng">
            <a:noFill/>
            <a:round/>
            <a:headEnd/>
            <a:tailEnd/>
          </a:ln>
        </p:spPr>
        <p:txBody>
          <a:bodyPr lIns="45720" rIns="45720" anchor="ctr" anchorCtr="1"/>
          <a:lstStyle/>
          <a:p>
            <a:pPr algn="ctr" fontAlgn="base">
              <a:spcBef>
                <a:spcPct val="0"/>
              </a:spcBef>
              <a:spcAft>
                <a:spcPct val="0"/>
              </a:spcAft>
              <a:defRPr/>
            </a:pPr>
            <a:endParaRPr lang="en-CA" sz="1000" b="1" kern="0" dirty="0">
              <a:solidFill>
                <a:srgbClr val="FFFFFF"/>
              </a:solidFill>
              <a:cs typeface="Arial" charset="0"/>
            </a:endParaRPr>
          </a:p>
        </p:txBody>
      </p:sp>
      <p:sp>
        <p:nvSpPr>
          <p:cNvPr id="45" name="Freeform 11"/>
          <p:cNvSpPr>
            <a:spLocks noChangeAspect="1"/>
          </p:cNvSpPr>
          <p:nvPr>
            <p:custDataLst>
              <p:tags r:id="rId6"/>
            </p:custDataLst>
          </p:nvPr>
        </p:nvSpPr>
        <p:spPr bwMode="auto">
          <a:xfrm>
            <a:off x="3507745" y="4026512"/>
            <a:ext cx="2439733" cy="2218936"/>
          </a:xfrm>
          <a:custGeom>
            <a:avLst/>
            <a:gdLst/>
            <a:ahLst/>
            <a:cxnLst>
              <a:cxn ang="0">
                <a:pos x="1135" y="1135"/>
              </a:cxn>
              <a:cxn ang="0">
                <a:pos x="1080" y="1134"/>
              </a:cxn>
              <a:cxn ang="0">
                <a:pos x="1024" y="1130"/>
              </a:cxn>
              <a:cxn ang="0">
                <a:pos x="969" y="1123"/>
              </a:cxn>
              <a:cxn ang="0">
                <a:pos x="914" y="1113"/>
              </a:cxn>
              <a:cxn ang="0">
                <a:pos x="860" y="1101"/>
              </a:cxn>
              <a:cxn ang="0">
                <a:pos x="806" y="1086"/>
              </a:cxn>
              <a:cxn ang="0">
                <a:pos x="753" y="1069"/>
              </a:cxn>
              <a:cxn ang="0">
                <a:pos x="727" y="1059"/>
              </a:cxn>
              <a:cxn ang="0">
                <a:pos x="676" y="1038"/>
              </a:cxn>
              <a:cxn ang="0">
                <a:pos x="625" y="1014"/>
              </a:cxn>
              <a:cxn ang="0">
                <a:pos x="576" y="988"/>
              </a:cxn>
              <a:cxn ang="0">
                <a:pos x="528" y="959"/>
              </a:cxn>
              <a:cxn ang="0">
                <a:pos x="481" y="929"/>
              </a:cxn>
              <a:cxn ang="0">
                <a:pos x="436" y="895"/>
              </a:cxn>
              <a:cxn ang="0">
                <a:pos x="393" y="860"/>
              </a:cxn>
              <a:cxn ang="0">
                <a:pos x="362" y="832"/>
              </a:cxn>
              <a:cxn ang="0">
                <a:pos x="332" y="803"/>
              </a:cxn>
              <a:cxn ang="0">
                <a:pos x="294" y="763"/>
              </a:cxn>
              <a:cxn ang="0">
                <a:pos x="258" y="720"/>
              </a:cxn>
              <a:cxn ang="0">
                <a:pos x="223" y="677"/>
              </a:cxn>
              <a:cxn ang="0">
                <a:pos x="191" y="631"/>
              </a:cxn>
              <a:cxn ang="0">
                <a:pos x="162" y="584"/>
              </a:cxn>
              <a:cxn ang="0">
                <a:pos x="134" y="535"/>
              </a:cxn>
              <a:cxn ang="0">
                <a:pos x="109" y="485"/>
              </a:cxn>
              <a:cxn ang="0">
                <a:pos x="87" y="434"/>
              </a:cxn>
              <a:cxn ang="0">
                <a:pos x="67" y="382"/>
              </a:cxn>
              <a:cxn ang="0">
                <a:pos x="49" y="329"/>
              </a:cxn>
              <a:cxn ang="0">
                <a:pos x="34" y="276"/>
              </a:cxn>
              <a:cxn ang="0">
                <a:pos x="22" y="221"/>
              </a:cxn>
              <a:cxn ang="0">
                <a:pos x="12" y="167"/>
              </a:cxn>
              <a:cxn ang="0">
                <a:pos x="5" y="111"/>
              </a:cxn>
              <a:cxn ang="0">
                <a:pos x="1" y="56"/>
              </a:cxn>
              <a:cxn ang="0">
                <a:pos x="0" y="0"/>
              </a:cxn>
              <a:cxn ang="0">
                <a:pos x="796" y="18"/>
              </a:cxn>
              <a:cxn ang="0">
                <a:pos x="798" y="43"/>
              </a:cxn>
              <a:cxn ang="0">
                <a:pos x="800" y="60"/>
              </a:cxn>
              <a:cxn ang="0">
                <a:pos x="806" y="85"/>
              </a:cxn>
              <a:cxn ang="0">
                <a:pos x="816" y="117"/>
              </a:cxn>
              <a:cxn ang="0">
                <a:pos x="829" y="148"/>
              </a:cxn>
              <a:cxn ang="0">
                <a:pos x="844" y="176"/>
              </a:cxn>
              <a:cxn ang="0">
                <a:pos x="863" y="204"/>
              </a:cxn>
              <a:cxn ang="0">
                <a:pos x="883" y="229"/>
              </a:cxn>
              <a:cxn ang="0">
                <a:pos x="907" y="252"/>
              </a:cxn>
              <a:cxn ang="0">
                <a:pos x="932" y="273"/>
              </a:cxn>
              <a:cxn ang="0">
                <a:pos x="959" y="291"/>
              </a:cxn>
              <a:cxn ang="0">
                <a:pos x="988" y="307"/>
              </a:cxn>
              <a:cxn ang="0">
                <a:pos x="1011" y="317"/>
              </a:cxn>
              <a:cxn ang="0">
                <a:pos x="1034" y="325"/>
              </a:cxn>
              <a:cxn ang="0">
                <a:pos x="1050" y="330"/>
              </a:cxn>
              <a:cxn ang="0">
                <a:pos x="1075" y="335"/>
              </a:cxn>
              <a:cxn ang="0">
                <a:pos x="1100" y="339"/>
              </a:cxn>
              <a:cxn ang="0">
                <a:pos x="1135" y="340"/>
              </a:cxn>
            </a:cxnLst>
            <a:rect l="0" t="0" r="r" b="b"/>
            <a:pathLst>
              <a:path w="1135" h="1135">
                <a:moveTo>
                  <a:pt x="1135" y="340"/>
                </a:moveTo>
                <a:lnTo>
                  <a:pt x="1135" y="1135"/>
                </a:lnTo>
                <a:lnTo>
                  <a:pt x="1107" y="1135"/>
                </a:lnTo>
                <a:lnTo>
                  <a:pt x="1080" y="1134"/>
                </a:lnTo>
                <a:lnTo>
                  <a:pt x="1052" y="1132"/>
                </a:lnTo>
                <a:lnTo>
                  <a:pt x="1024" y="1130"/>
                </a:lnTo>
                <a:lnTo>
                  <a:pt x="996" y="1126"/>
                </a:lnTo>
                <a:lnTo>
                  <a:pt x="969" y="1123"/>
                </a:lnTo>
                <a:lnTo>
                  <a:pt x="941" y="1118"/>
                </a:lnTo>
                <a:lnTo>
                  <a:pt x="914" y="1113"/>
                </a:lnTo>
                <a:lnTo>
                  <a:pt x="887" y="1107"/>
                </a:lnTo>
                <a:lnTo>
                  <a:pt x="860" y="1101"/>
                </a:lnTo>
                <a:lnTo>
                  <a:pt x="833" y="1094"/>
                </a:lnTo>
                <a:lnTo>
                  <a:pt x="806" y="1086"/>
                </a:lnTo>
                <a:lnTo>
                  <a:pt x="780" y="1078"/>
                </a:lnTo>
                <a:lnTo>
                  <a:pt x="753" y="1069"/>
                </a:lnTo>
                <a:lnTo>
                  <a:pt x="740" y="1064"/>
                </a:lnTo>
                <a:lnTo>
                  <a:pt x="727" y="1059"/>
                </a:lnTo>
                <a:lnTo>
                  <a:pt x="701" y="1049"/>
                </a:lnTo>
                <a:lnTo>
                  <a:pt x="676" y="1038"/>
                </a:lnTo>
                <a:lnTo>
                  <a:pt x="650" y="1026"/>
                </a:lnTo>
                <a:lnTo>
                  <a:pt x="625" y="1014"/>
                </a:lnTo>
                <a:lnTo>
                  <a:pt x="601" y="1001"/>
                </a:lnTo>
                <a:lnTo>
                  <a:pt x="576" y="988"/>
                </a:lnTo>
                <a:lnTo>
                  <a:pt x="551" y="974"/>
                </a:lnTo>
                <a:lnTo>
                  <a:pt x="528" y="959"/>
                </a:lnTo>
                <a:lnTo>
                  <a:pt x="504" y="944"/>
                </a:lnTo>
                <a:lnTo>
                  <a:pt x="481" y="929"/>
                </a:lnTo>
                <a:lnTo>
                  <a:pt x="459" y="912"/>
                </a:lnTo>
                <a:lnTo>
                  <a:pt x="436" y="895"/>
                </a:lnTo>
                <a:lnTo>
                  <a:pt x="415" y="878"/>
                </a:lnTo>
                <a:lnTo>
                  <a:pt x="393" y="860"/>
                </a:lnTo>
                <a:lnTo>
                  <a:pt x="373" y="842"/>
                </a:lnTo>
                <a:lnTo>
                  <a:pt x="362" y="832"/>
                </a:lnTo>
                <a:lnTo>
                  <a:pt x="352" y="822"/>
                </a:lnTo>
                <a:lnTo>
                  <a:pt x="332" y="803"/>
                </a:lnTo>
                <a:lnTo>
                  <a:pt x="313" y="783"/>
                </a:lnTo>
                <a:lnTo>
                  <a:pt x="294" y="763"/>
                </a:lnTo>
                <a:lnTo>
                  <a:pt x="276" y="742"/>
                </a:lnTo>
                <a:lnTo>
                  <a:pt x="258" y="720"/>
                </a:lnTo>
                <a:lnTo>
                  <a:pt x="240" y="699"/>
                </a:lnTo>
                <a:lnTo>
                  <a:pt x="223" y="677"/>
                </a:lnTo>
                <a:lnTo>
                  <a:pt x="207" y="654"/>
                </a:lnTo>
                <a:lnTo>
                  <a:pt x="191" y="631"/>
                </a:lnTo>
                <a:lnTo>
                  <a:pt x="176" y="608"/>
                </a:lnTo>
                <a:lnTo>
                  <a:pt x="162" y="584"/>
                </a:lnTo>
                <a:lnTo>
                  <a:pt x="148" y="559"/>
                </a:lnTo>
                <a:lnTo>
                  <a:pt x="134" y="535"/>
                </a:lnTo>
                <a:lnTo>
                  <a:pt x="122" y="510"/>
                </a:lnTo>
                <a:lnTo>
                  <a:pt x="109" y="485"/>
                </a:lnTo>
                <a:lnTo>
                  <a:pt x="98" y="460"/>
                </a:lnTo>
                <a:lnTo>
                  <a:pt x="87" y="434"/>
                </a:lnTo>
                <a:lnTo>
                  <a:pt x="76" y="408"/>
                </a:lnTo>
                <a:lnTo>
                  <a:pt x="67" y="382"/>
                </a:lnTo>
                <a:lnTo>
                  <a:pt x="58" y="356"/>
                </a:lnTo>
                <a:lnTo>
                  <a:pt x="49" y="329"/>
                </a:lnTo>
                <a:lnTo>
                  <a:pt x="41" y="303"/>
                </a:lnTo>
                <a:lnTo>
                  <a:pt x="34" y="276"/>
                </a:lnTo>
                <a:lnTo>
                  <a:pt x="28" y="249"/>
                </a:lnTo>
                <a:lnTo>
                  <a:pt x="22" y="221"/>
                </a:lnTo>
                <a:lnTo>
                  <a:pt x="17" y="194"/>
                </a:lnTo>
                <a:lnTo>
                  <a:pt x="12" y="167"/>
                </a:lnTo>
                <a:lnTo>
                  <a:pt x="8" y="139"/>
                </a:lnTo>
                <a:lnTo>
                  <a:pt x="5" y="111"/>
                </a:lnTo>
                <a:lnTo>
                  <a:pt x="3" y="84"/>
                </a:lnTo>
                <a:lnTo>
                  <a:pt x="1" y="56"/>
                </a:lnTo>
                <a:lnTo>
                  <a:pt x="1" y="28"/>
                </a:lnTo>
                <a:lnTo>
                  <a:pt x="0" y="0"/>
                </a:lnTo>
                <a:lnTo>
                  <a:pt x="795" y="0"/>
                </a:lnTo>
                <a:lnTo>
                  <a:pt x="796" y="18"/>
                </a:lnTo>
                <a:lnTo>
                  <a:pt x="797" y="35"/>
                </a:lnTo>
                <a:lnTo>
                  <a:pt x="798" y="43"/>
                </a:lnTo>
                <a:lnTo>
                  <a:pt x="799" y="52"/>
                </a:lnTo>
                <a:lnTo>
                  <a:pt x="800" y="60"/>
                </a:lnTo>
                <a:lnTo>
                  <a:pt x="802" y="69"/>
                </a:lnTo>
                <a:lnTo>
                  <a:pt x="806" y="85"/>
                </a:lnTo>
                <a:lnTo>
                  <a:pt x="810" y="101"/>
                </a:lnTo>
                <a:lnTo>
                  <a:pt x="816" y="117"/>
                </a:lnTo>
                <a:lnTo>
                  <a:pt x="822" y="133"/>
                </a:lnTo>
                <a:lnTo>
                  <a:pt x="829" y="148"/>
                </a:lnTo>
                <a:lnTo>
                  <a:pt x="836" y="162"/>
                </a:lnTo>
                <a:lnTo>
                  <a:pt x="844" y="176"/>
                </a:lnTo>
                <a:lnTo>
                  <a:pt x="853" y="190"/>
                </a:lnTo>
                <a:lnTo>
                  <a:pt x="863" y="204"/>
                </a:lnTo>
                <a:lnTo>
                  <a:pt x="873" y="216"/>
                </a:lnTo>
                <a:lnTo>
                  <a:pt x="883" y="229"/>
                </a:lnTo>
                <a:lnTo>
                  <a:pt x="895" y="241"/>
                </a:lnTo>
                <a:lnTo>
                  <a:pt x="907" y="252"/>
                </a:lnTo>
                <a:lnTo>
                  <a:pt x="919" y="263"/>
                </a:lnTo>
                <a:lnTo>
                  <a:pt x="932" y="273"/>
                </a:lnTo>
                <a:lnTo>
                  <a:pt x="945" y="282"/>
                </a:lnTo>
                <a:lnTo>
                  <a:pt x="959" y="291"/>
                </a:lnTo>
                <a:lnTo>
                  <a:pt x="973" y="299"/>
                </a:lnTo>
                <a:lnTo>
                  <a:pt x="988" y="307"/>
                </a:lnTo>
                <a:lnTo>
                  <a:pt x="1003" y="314"/>
                </a:lnTo>
                <a:lnTo>
                  <a:pt x="1011" y="317"/>
                </a:lnTo>
                <a:lnTo>
                  <a:pt x="1018" y="320"/>
                </a:lnTo>
                <a:lnTo>
                  <a:pt x="1034" y="325"/>
                </a:lnTo>
                <a:lnTo>
                  <a:pt x="1042" y="327"/>
                </a:lnTo>
                <a:lnTo>
                  <a:pt x="1050" y="330"/>
                </a:lnTo>
                <a:lnTo>
                  <a:pt x="1067" y="333"/>
                </a:lnTo>
                <a:lnTo>
                  <a:pt x="1075" y="335"/>
                </a:lnTo>
                <a:lnTo>
                  <a:pt x="1083" y="336"/>
                </a:lnTo>
                <a:lnTo>
                  <a:pt x="1100" y="339"/>
                </a:lnTo>
                <a:lnTo>
                  <a:pt x="1118" y="340"/>
                </a:lnTo>
                <a:lnTo>
                  <a:pt x="1135" y="340"/>
                </a:lnTo>
                <a:close/>
              </a:path>
            </a:pathLst>
          </a:custGeom>
          <a:solidFill>
            <a:srgbClr val="A5A4A7"/>
          </a:solidFill>
          <a:ln w="12700" cmpd="sng">
            <a:noFill/>
            <a:round/>
            <a:headEnd/>
            <a:tailEnd/>
          </a:ln>
        </p:spPr>
        <p:txBody>
          <a:bodyPr lIns="45720" rIns="45720" anchor="ctr" anchorCtr="1"/>
          <a:lstStyle/>
          <a:p>
            <a:pPr algn="ctr" fontAlgn="base">
              <a:spcBef>
                <a:spcPct val="0"/>
              </a:spcBef>
              <a:spcAft>
                <a:spcPct val="0"/>
              </a:spcAft>
              <a:defRPr/>
            </a:pPr>
            <a:endParaRPr lang="en-CA" sz="1000" b="1" kern="0" dirty="0">
              <a:solidFill>
                <a:srgbClr val="FFFFFF"/>
              </a:solidFill>
              <a:cs typeface="Arial" charset="0"/>
            </a:endParaRPr>
          </a:p>
        </p:txBody>
      </p:sp>
      <p:sp>
        <p:nvSpPr>
          <p:cNvPr id="46" name="Freeform 12"/>
          <p:cNvSpPr>
            <a:spLocks noChangeAspect="1"/>
          </p:cNvSpPr>
          <p:nvPr>
            <p:custDataLst>
              <p:tags r:id="rId7"/>
            </p:custDataLst>
          </p:nvPr>
        </p:nvSpPr>
        <p:spPr bwMode="auto">
          <a:xfrm>
            <a:off x="3493468" y="1678449"/>
            <a:ext cx="2439733" cy="2218936"/>
          </a:xfrm>
          <a:custGeom>
            <a:avLst/>
            <a:gdLst/>
            <a:ahLst/>
            <a:cxnLst>
              <a:cxn ang="0">
                <a:pos x="0" y="1135"/>
              </a:cxn>
              <a:cxn ang="0">
                <a:pos x="2" y="1080"/>
              </a:cxn>
              <a:cxn ang="0">
                <a:pos x="6" y="1024"/>
              </a:cxn>
              <a:cxn ang="0">
                <a:pos x="13" y="969"/>
              </a:cxn>
              <a:cxn ang="0">
                <a:pos x="22" y="914"/>
              </a:cxn>
              <a:cxn ang="0">
                <a:pos x="34" y="860"/>
              </a:cxn>
              <a:cxn ang="0">
                <a:pos x="49" y="806"/>
              </a:cxn>
              <a:cxn ang="0">
                <a:pos x="67" y="753"/>
              </a:cxn>
              <a:cxn ang="0">
                <a:pos x="76" y="727"/>
              </a:cxn>
              <a:cxn ang="0">
                <a:pos x="98" y="676"/>
              </a:cxn>
              <a:cxn ang="0">
                <a:pos x="121" y="625"/>
              </a:cxn>
              <a:cxn ang="0">
                <a:pos x="147" y="576"/>
              </a:cxn>
              <a:cxn ang="0">
                <a:pos x="176" y="527"/>
              </a:cxn>
              <a:cxn ang="0">
                <a:pos x="207" y="481"/>
              </a:cxn>
              <a:cxn ang="0">
                <a:pos x="240" y="436"/>
              </a:cxn>
              <a:cxn ang="0">
                <a:pos x="275" y="393"/>
              </a:cxn>
              <a:cxn ang="0">
                <a:pos x="303" y="362"/>
              </a:cxn>
              <a:cxn ang="0">
                <a:pos x="332" y="332"/>
              </a:cxn>
              <a:cxn ang="0">
                <a:pos x="373" y="294"/>
              </a:cxn>
              <a:cxn ang="0">
                <a:pos x="415" y="258"/>
              </a:cxn>
              <a:cxn ang="0">
                <a:pos x="459" y="223"/>
              </a:cxn>
              <a:cxn ang="0">
                <a:pos x="504" y="191"/>
              </a:cxn>
              <a:cxn ang="0">
                <a:pos x="551" y="162"/>
              </a:cxn>
              <a:cxn ang="0">
                <a:pos x="601" y="134"/>
              </a:cxn>
              <a:cxn ang="0">
                <a:pos x="650" y="109"/>
              </a:cxn>
              <a:cxn ang="0">
                <a:pos x="701" y="87"/>
              </a:cxn>
              <a:cxn ang="0">
                <a:pos x="753" y="67"/>
              </a:cxn>
              <a:cxn ang="0">
                <a:pos x="806" y="49"/>
              </a:cxn>
              <a:cxn ang="0">
                <a:pos x="860" y="34"/>
              </a:cxn>
              <a:cxn ang="0">
                <a:pos x="914" y="22"/>
              </a:cxn>
              <a:cxn ang="0">
                <a:pos x="969" y="12"/>
              </a:cxn>
              <a:cxn ang="0">
                <a:pos x="1024" y="5"/>
              </a:cxn>
              <a:cxn ang="0">
                <a:pos x="1079" y="1"/>
              </a:cxn>
              <a:cxn ang="0">
                <a:pos x="1135" y="0"/>
              </a:cxn>
              <a:cxn ang="0">
                <a:pos x="1118" y="795"/>
              </a:cxn>
              <a:cxn ang="0">
                <a:pos x="1092" y="798"/>
              </a:cxn>
              <a:cxn ang="0">
                <a:pos x="1075" y="800"/>
              </a:cxn>
              <a:cxn ang="0">
                <a:pos x="1050" y="806"/>
              </a:cxn>
              <a:cxn ang="0">
                <a:pos x="1018" y="816"/>
              </a:cxn>
              <a:cxn ang="0">
                <a:pos x="988" y="829"/>
              </a:cxn>
              <a:cxn ang="0">
                <a:pos x="959" y="844"/>
              </a:cxn>
              <a:cxn ang="0">
                <a:pos x="932" y="863"/>
              </a:cxn>
              <a:cxn ang="0">
                <a:pos x="906" y="883"/>
              </a:cxn>
              <a:cxn ang="0">
                <a:pos x="883" y="906"/>
              </a:cxn>
              <a:cxn ang="0">
                <a:pos x="863" y="932"/>
              </a:cxn>
              <a:cxn ang="0">
                <a:pos x="844" y="959"/>
              </a:cxn>
              <a:cxn ang="0">
                <a:pos x="829" y="988"/>
              </a:cxn>
              <a:cxn ang="0">
                <a:pos x="819" y="1010"/>
              </a:cxn>
              <a:cxn ang="0">
                <a:pos x="810" y="1034"/>
              </a:cxn>
              <a:cxn ang="0">
                <a:pos x="806" y="1050"/>
              </a:cxn>
              <a:cxn ang="0">
                <a:pos x="800" y="1075"/>
              </a:cxn>
              <a:cxn ang="0">
                <a:pos x="797" y="1100"/>
              </a:cxn>
              <a:cxn ang="0">
                <a:pos x="795" y="1135"/>
              </a:cxn>
            </a:cxnLst>
            <a:rect l="0" t="0" r="r" b="b"/>
            <a:pathLst>
              <a:path w="1135" h="1135">
                <a:moveTo>
                  <a:pt x="795" y="1135"/>
                </a:moveTo>
                <a:lnTo>
                  <a:pt x="0" y="1135"/>
                </a:lnTo>
                <a:lnTo>
                  <a:pt x="1" y="1107"/>
                </a:lnTo>
                <a:lnTo>
                  <a:pt x="2" y="1080"/>
                </a:lnTo>
                <a:lnTo>
                  <a:pt x="3" y="1052"/>
                </a:lnTo>
                <a:lnTo>
                  <a:pt x="6" y="1024"/>
                </a:lnTo>
                <a:lnTo>
                  <a:pt x="9" y="996"/>
                </a:lnTo>
                <a:lnTo>
                  <a:pt x="13" y="969"/>
                </a:lnTo>
                <a:lnTo>
                  <a:pt x="17" y="941"/>
                </a:lnTo>
                <a:lnTo>
                  <a:pt x="22" y="914"/>
                </a:lnTo>
                <a:lnTo>
                  <a:pt x="28" y="887"/>
                </a:lnTo>
                <a:lnTo>
                  <a:pt x="34" y="860"/>
                </a:lnTo>
                <a:lnTo>
                  <a:pt x="41" y="833"/>
                </a:lnTo>
                <a:lnTo>
                  <a:pt x="49" y="806"/>
                </a:lnTo>
                <a:lnTo>
                  <a:pt x="58" y="780"/>
                </a:lnTo>
                <a:lnTo>
                  <a:pt x="67" y="753"/>
                </a:lnTo>
                <a:lnTo>
                  <a:pt x="71" y="740"/>
                </a:lnTo>
                <a:lnTo>
                  <a:pt x="76" y="727"/>
                </a:lnTo>
                <a:lnTo>
                  <a:pt x="87" y="701"/>
                </a:lnTo>
                <a:lnTo>
                  <a:pt x="98" y="676"/>
                </a:lnTo>
                <a:lnTo>
                  <a:pt x="109" y="650"/>
                </a:lnTo>
                <a:lnTo>
                  <a:pt x="121" y="625"/>
                </a:lnTo>
                <a:lnTo>
                  <a:pt x="134" y="601"/>
                </a:lnTo>
                <a:lnTo>
                  <a:pt x="147" y="576"/>
                </a:lnTo>
                <a:lnTo>
                  <a:pt x="161" y="551"/>
                </a:lnTo>
                <a:lnTo>
                  <a:pt x="176" y="527"/>
                </a:lnTo>
                <a:lnTo>
                  <a:pt x="191" y="504"/>
                </a:lnTo>
                <a:lnTo>
                  <a:pt x="207" y="481"/>
                </a:lnTo>
                <a:lnTo>
                  <a:pt x="223" y="459"/>
                </a:lnTo>
                <a:lnTo>
                  <a:pt x="240" y="436"/>
                </a:lnTo>
                <a:lnTo>
                  <a:pt x="257" y="415"/>
                </a:lnTo>
                <a:lnTo>
                  <a:pt x="275" y="393"/>
                </a:lnTo>
                <a:lnTo>
                  <a:pt x="294" y="373"/>
                </a:lnTo>
                <a:lnTo>
                  <a:pt x="303" y="362"/>
                </a:lnTo>
                <a:lnTo>
                  <a:pt x="313" y="352"/>
                </a:lnTo>
                <a:lnTo>
                  <a:pt x="332" y="332"/>
                </a:lnTo>
                <a:lnTo>
                  <a:pt x="352" y="313"/>
                </a:lnTo>
                <a:lnTo>
                  <a:pt x="373" y="294"/>
                </a:lnTo>
                <a:lnTo>
                  <a:pt x="393" y="276"/>
                </a:lnTo>
                <a:lnTo>
                  <a:pt x="415" y="258"/>
                </a:lnTo>
                <a:lnTo>
                  <a:pt x="437" y="240"/>
                </a:lnTo>
                <a:lnTo>
                  <a:pt x="459" y="223"/>
                </a:lnTo>
                <a:lnTo>
                  <a:pt x="481" y="207"/>
                </a:lnTo>
                <a:lnTo>
                  <a:pt x="504" y="191"/>
                </a:lnTo>
                <a:lnTo>
                  <a:pt x="528" y="176"/>
                </a:lnTo>
                <a:lnTo>
                  <a:pt x="551" y="162"/>
                </a:lnTo>
                <a:lnTo>
                  <a:pt x="576" y="148"/>
                </a:lnTo>
                <a:lnTo>
                  <a:pt x="601" y="134"/>
                </a:lnTo>
                <a:lnTo>
                  <a:pt x="625" y="121"/>
                </a:lnTo>
                <a:lnTo>
                  <a:pt x="650" y="109"/>
                </a:lnTo>
                <a:lnTo>
                  <a:pt x="676" y="98"/>
                </a:lnTo>
                <a:lnTo>
                  <a:pt x="701" y="87"/>
                </a:lnTo>
                <a:lnTo>
                  <a:pt x="727" y="76"/>
                </a:lnTo>
                <a:lnTo>
                  <a:pt x="753" y="67"/>
                </a:lnTo>
                <a:lnTo>
                  <a:pt x="779" y="57"/>
                </a:lnTo>
                <a:lnTo>
                  <a:pt x="806" y="49"/>
                </a:lnTo>
                <a:lnTo>
                  <a:pt x="833" y="41"/>
                </a:lnTo>
                <a:lnTo>
                  <a:pt x="860" y="34"/>
                </a:lnTo>
                <a:lnTo>
                  <a:pt x="887" y="28"/>
                </a:lnTo>
                <a:lnTo>
                  <a:pt x="914" y="22"/>
                </a:lnTo>
                <a:lnTo>
                  <a:pt x="941" y="17"/>
                </a:lnTo>
                <a:lnTo>
                  <a:pt x="969" y="12"/>
                </a:lnTo>
                <a:lnTo>
                  <a:pt x="996" y="8"/>
                </a:lnTo>
                <a:lnTo>
                  <a:pt x="1024" y="5"/>
                </a:lnTo>
                <a:lnTo>
                  <a:pt x="1052" y="3"/>
                </a:lnTo>
                <a:lnTo>
                  <a:pt x="1079" y="1"/>
                </a:lnTo>
                <a:lnTo>
                  <a:pt x="1107" y="1"/>
                </a:lnTo>
                <a:lnTo>
                  <a:pt x="1135" y="0"/>
                </a:lnTo>
                <a:lnTo>
                  <a:pt x="1135" y="795"/>
                </a:lnTo>
                <a:lnTo>
                  <a:pt x="1118" y="795"/>
                </a:lnTo>
                <a:lnTo>
                  <a:pt x="1100" y="797"/>
                </a:lnTo>
                <a:lnTo>
                  <a:pt x="1092" y="798"/>
                </a:lnTo>
                <a:lnTo>
                  <a:pt x="1083" y="799"/>
                </a:lnTo>
                <a:lnTo>
                  <a:pt x="1075" y="800"/>
                </a:lnTo>
                <a:lnTo>
                  <a:pt x="1067" y="802"/>
                </a:lnTo>
                <a:lnTo>
                  <a:pt x="1050" y="806"/>
                </a:lnTo>
                <a:lnTo>
                  <a:pt x="1034" y="810"/>
                </a:lnTo>
                <a:lnTo>
                  <a:pt x="1018" y="816"/>
                </a:lnTo>
                <a:lnTo>
                  <a:pt x="1003" y="822"/>
                </a:lnTo>
                <a:lnTo>
                  <a:pt x="988" y="829"/>
                </a:lnTo>
                <a:lnTo>
                  <a:pt x="973" y="836"/>
                </a:lnTo>
                <a:lnTo>
                  <a:pt x="959" y="844"/>
                </a:lnTo>
                <a:lnTo>
                  <a:pt x="945" y="853"/>
                </a:lnTo>
                <a:lnTo>
                  <a:pt x="932" y="863"/>
                </a:lnTo>
                <a:lnTo>
                  <a:pt x="919" y="873"/>
                </a:lnTo>
                <a:lnTo>
                  <a:pt x="906" y="883"/>
                </a:lnTo>
                <a:lnTo>
                  <a:pt x="895" y="895"/>
                </a:lnTo>
                <a:lnTo>
                  <a:pt x="883" y="906"/>
                </a:lnTo>
                <a:lnTo>
                  <a:pt x="873" y="919"/>
                </a:lnTo>
                <a:lnTo>
                  <a:pt x="863" y="932"/>
                </a:lnTo>
                <a:lnTo>
                  <a:pt x="853" y="945"/>
                </a:lnTo>
                <a:lnTo>
                  <a:pt x="844" y="959"/>
                </a:lnTo>
                <a:lnTo>
                  <a:pt x="836" y="973"/>
                </a:lnTo>
                <a:lnTo>
                  <a:pt x="829" y="988"/>
                </a:lnTo>
                <a:lnTo>
                  <a:pt x="822" y="1003"/>
                </a:lnTo>
                <a:lnTo>
                  <a:pt x="819" y="1010"/>
                </a:lnTo>
                <a:lnTo>
                  <a:pt x="816" y="1018"/>
                </a:lnTo>
                <a:lnTo>
                  <a:pt x="810" y="1034"/>
                </a:lnTo>
                <a:lnTo>
                  <a:pt x="808" y="1042"/>
                </a:lnTo>
                <a:lnTo>
                  <a:pt x="806" y="1050"/>
                </a:lnTo>
                <a:lnTo>
                  <a:pt x="802" y="1067"/>
                </a:lnTo>
                <a:lnTo>
                  <a:pt x="800" y="1075"/>
                </a:lnTo>
                <a:lnTo>
                  <a:pt x="799" y="1083"/>
                </a:lnTo>
                <a:lnTo>
                  <a:pt x="797" y="1100"/>
                </a:lnTo>
                <a:lnTo>
                  <a:pt x="795" y="1118"/>
                </a:lnTo>
                <a:lnTo>
                  <a:pt x="795" y="1135"/>
                </a:lnTo>
                <a:close/>
              </a:path>
            </a:pathLst>
          </a:custGeom>
          <a:solidFill>
            <a:srgbClr val="7F7E82"/>
          </a:solidFill>
          <a:ln w="12700" cmpd="sng">
            <a:noFill/>
            <a:round/>
            <a:headEnd/>
            <a:tailEnd/>
          </a:ln>
        </p:spPr>
        <p:txBody>
          <a:bodyPr lIns="45720" rIns="45720" anchor="ctr" anchorCtr="1"/>
          <a:lstStyle/>
          <a:p>
            <a:pPr algn="ctr" fontAlgn="base">
              <a:spcBef>
                <a:spcPct val="0"/>
              </a:spcBef>
              <a:spcAft>
                <a:spcPct val="0"/>
              </a:spcAft>
              <a:defRPr/>
            </a:pPr>
            <a:endParaRPr lang="en-CA" sz="1000" b="1" kern="0" dirty="0">
              <a:solidFill>
                <a:srgbClr val="FFFFFF"/>
              </a:solidFill>
              <a:cs typeface="Arial" charset="0"/>
            </a:endParaRPr>
          </a:p>
        </p:txBody>
      </p:sp>
      <p:sp>
        <p:nvSpPr>
          <p:cNvPr id="47" name="Text Box 13"/>
          <p:cNvSpPr txBox="1">
            <a:spLocks noChangeArrowheads="1"/>
          </p:cNvSpPr>
          <p:nvPr>
            <p:custDataLst>
              <p:tags r:id="rId8"/>
            </p:custDataLst>
          </p:nvPr>
        </p:nvSpPr>
        <p:spPr bwMode="auto">
          <a:xfrm>
            <a:off x="4174178" y="2502358"/>
            <a:ext cx="1386516" cy="609639"/>
          </a:xfrm>
          <a:prstGeom prst="rect">
            <a:avLst/>
          </a:prstGeom>
          <a:noFill/>
          <a:ln w="12700">
            <a:solidFill>
              <a:srgbClr val="7F7E82"/>
            </a:solidFill>
            <a:miter lim="800000"/>
            <a:headEnd/>
            <a:tailEnd/>
          </a:ln>
          <a:effectLst/>
        </p:spPr>
        <p:txBody>
          <a:bodyPr lIns="49785" tIns="49785" rIns="49785" bIns="49785" anchor="ctr" anchorCtr="1"/>
          <a:lstStyle/>
          <a:p>
            <a:pPr algn="ctr" defTabSz="995363" eaLnBrk="0" fontAlgn="base" hangingPunct="0">
              <a:spcBef>
                <a:spcPct val="0"/>
              </a:spcBef>
              <a:spcAft>
                <a:spcPct val="0"/>
              </a:spcAft>
            </a:pPr>
            <a:r>
              <a:rPr lang="fr-CA" sz="1300" b="1" dirty="0">
                <a:solidFill>
                  <a:srgbClr val="FFFFFF"/>
                </a:solidFill>
                <a:cs typeface="Arial" charset="0"/>
              </a:rPr>
              <a:t>Récompenser la réussite</a:t>
            </a:r>
          </a:p>
        </p:txBody>
      </p:sp>
      <p:sp>
        <p:nvSpPr>
          <p:cNvPr id="48" name="Text Box 14"/>
          <p:cNvSpPr txBox="1">
            <a:spLocks noChangeArrowheads="1"/>
          </p:cNvSpPr>
          <p:nvPr>
            <p:custDataLst>
              <p:tags r:id="rId9"/>
            </p:custDataLst>
          </p:nvPr>
        </p:nvSpPr>
        <p:spPr bwMode="auto">
          <a:xfrm>
            <a:off x="6519413" y="2521926"/>
            <a:ext cx="1267308" cy="609639"/>
          </a:xfrm>
          <a:prstGeom prst="rect">
            <a:avLst/>
          </a:prstGeom>
          <a:noFill/>
          <a:ln w="12700">
            <a:noFill/>
            <a:miter lim="800000"/>
            <a:headEnd/>
            <a:tailEnd/>
          </a:ln>
          <a:effectLst/>
        </p:spPr>
        <p:txBody>
          <a:bodyPr lIns="49785" tIns="49785" rIns="49785" bIns="49785" anchor="ctr" anchorCtr="1"/>
          <a:lstStyle/>
          <a:p>
            <a:pPr algn="ctr" defTabSz="995363" eaLnBrk="0" fontAlgn="base" hangingPunct="0">
              <a:spcBef>
                <a:spcPct val="0"/>
              </a:spcBef>
              <a:spcAft>
                <a:spcPct val="0"/>
              </a:spcAft>
            </a:pPr>
            <a:r>
              <a:rPr lang="fr-CA" sz="1300" b="1" dirty="0">
                <a:solidFill>
                  <a:srgbClr val="000000"/>
                </a:solidFill>
                <a:cs typeface="Arial" charset="0"/>
              </a:rPr>
              <a:t>Offrir des rétroactions utiles et fréquentes</a:t>
            </a:r>
          </a:p>
        </p:txBody>
      </p:sp>
      <p:sp>
        <p:nvSpPr>
          <p:cNvPr id="49" name="Text Box 15"/>
          <p:cNvSpPr txBox="1">
            <a:spLocks noChangeArrowheads="1"/>
          </p:cNvSpPr>
          <p:nvPr>
            <p:custDataLst>
              <p:tags r:id="rId10"/>
            </p:custDataLst>
          </p:nvPr>
        </p:nvSpPr>
        <p:spPr bwMode="auto">
          <a:xfrm>
            <a:off x="4174178" y="4717507"/>
            <a:ext cx="1386517" cy="609639"/>
          </a:xfrm>
          <a:prstGeom prst="rect">
            <a:avLst/>
          </a:prstGeom>
          <a:noFill/>
          <a:ln w="12700">
            <a:noFill/>
            <a:miter lim="800000"/>
            <a:headEnd/>
            <a:tailEnd/>
          </a:ln>
          <a:effectLst/>
        </p:spPr>
        <p:txBody>
          <a:bodyPr lIns="49785" tIns="49785" rIns="49785" bIns="49785" anchor="ctr" anchorCtr="1"/>
          <a:lstStyle/>
          <a:p>
            <a:pPr algn="ctr" defTabSz="995363" eaLnBrk="0" fontAlgn="base" hangingPunct="0">
              <a:spcBef>
                <a:spcPct val="0"/>
              </a:spcBef>
              <a:spcAft>
                <a:spcPct val="0"/>
              </a:spcAft>
            </a:pPr>
            <a:r>
              <a:rPr lang="fr-CA" sz="1300" b="1" dirty="0">
                <a:solidFill>
                  <a:srgbClr val="000000"/>
                </a:solidFill>
                <a:cs typeface="Arial" charset="0"/>
              </a:rPr>
              <a:t>Tout documenter</a:t>
            </a:r>
          </a:p>
        </p:txBody>
      </p:sp>
      <p:sp>
        <p:nvSpPr>
          <p:cNvPr id="50" name="Text Box 16"/>
          <p:cNvSpPr txBox="1">
            <a:spLocks noChangeArrowheads="1"/>
          </p:cNvSpPr>
          <p:nvPr>
            <p:custDataLst>
              <p:tags r:id="rId11"/>
            </p:custDataLst>
          </p:nvPr>
        </p:nvSpPr>
        <p:spPr bwMode="auto">
          <a:xfrm>
            <a:off x="6424915" y="4717506"/>
            <a:ext cx="1456304" cy="609639"/>
          </a:xfrm>
          <a:prstGeom prst="rect">
            <a:avLst/>
          </a:prstGeom>
          <a:noFill/>
          <a:ln w="12700">
            <a:noFill/>
            <a:miter lim="800000"/>
            <a:headEnd/>
            <a:tailEnd/>
          </a:ln>
          <a:effectLst/>
        </p:spPr>
        <p:txBody>
          <a:bodyPr lIns="49785" tIns="49785" rIns="49785" bIns="49785" anchor="ctr" anchorCtr="1"/>
          <a:lstStyle/>
          <a:p>
            <a:pPr algn="ctr" defTabSz="995363" eaLnBrk="0" fontAlgn="base" hangingPunct="0">
              <a:spcBef>
                <a:spcPct val="0"/>
              </a:spcBef>
              <a:spcAft>
                <a:spcPct val="0"/>
              </a:spcAft>
            </a:pPr>
            <a:r>
              <a:rPr lang="fr-CA" sz="1300" b="1" dirty="0">
                <a:solidFill>
                  <a:srgbClr val="000000"/>
                </a:solidFill>
                <a:cs typeface="Arial" charset="0"/>
              </a:rPr>
              <a:t>Offrir des possibilités de formation et d’apprentissage</a:t>
            </a:r>
          </a:p>
        </p:txBody>
      </p:sp>
      <p:sp>
        <p:nvSpPr>
          <p:cNvPr id="51" name="Freeform 16"/>
          <p:cNvSpPr>
            <a:spLocks noEditPoints="1"/>
          </p:cNvSpPr>
          <p:nvPr>
            <p:custDataLst>
              <p:tags r:id="rId12"/>
            </p:custDataLst>
          </p:nvPr>
        </p:nvSpPr>
        <p:spPr bwMode="auto">
          <a:xfrm>
            <a:off x="5640640" y="3617106"/>
            <a:ext cx="734104" cy="735327"/>
          </a:xfrm>
          <a:custGeom>
            <a:avLst/>
            <a:gdLst>
              <a:gd name="T0" fmla="*/ 366 w 600"/>
              <a:gd name="T1" fmla="*/ 281 h 601"/>
              <a:gd name="T2" fmla="*/ 370 w 600"/>
              <a:gd name="T3" fmla="*/ 271 h 601"/>
              <a:gd name="T4" fmla="*/ 381 w 600"/>
              <a:gd name="T5" fmla="*/ 238 h 601"/>
              <a:gd name="T6" fmla="*/ 386 w 600"/>
              <a:gd name="T7" fmla="*/ 205 h 601"/>
              <a:gd name="T8" fmla="*/ 385 w 600"/>
              <a:gd name="T9" fmla="*/ 175 h 601"/>
              <a:gd name="T10" fmla="*/ 372 w 600"/>
              <a:gd name="T11" fmla="*/ 121 h 601"/>
              <a:gd name="T12" fmla="*/ 343 w 600"/>
              <a:gd name="T13" fmla="*/ 71 h 601"/>
              <a:gd name="T14" fmla="*/ 315 w 600"/>
              <a:gd name="T15" fmla="*/ 44 h 601"/>
              <a:gd name="T16" fmla="*/ 266 w 600"/>
              <a:gd name="T17" fmla="*/ 14 h 601"/>
              <a:gd name="T18" fmla="*/ 211 w 600"/>
              <a:gd name="T19" fmla="*/ 1 h 601"/>
              <a:gd name="T20" fmla="*/ 174 w 600"/>
              <a:gd name="T21" fmla="*/ 1 h 601"/>
              <a:gd name="T22" fmla="*/ 120 w 600"/>
              <a:gd name="T23" fmla="*/ 14 h 601"/>
              <a:gd name="T24" fmla="*/ 72 w 600"/>
              <a:gd name="T25" fmla="*/ 44 h 601"/>
              <a:gd name="T26" fmla="*/ 43 w 600"/>
              <a:gd name="T27" fmla="*/ 71 h 601"/>
              <a:gd name="T28" fmla="*/ 14 w 600"/>
              <a:gd name="T29" fmla="*/ 121 h 601"/>
              <a:gd name="T30" fmla="*/ 1 w 600"/>
              <a:gd name="T31" fmla="*/ 175 h 601"/>
              <a:gd name="T32" fmla="*/ 1 w 600"/>
              <a:gd name="T33" fmla="*/ 212 h 601"/>
              <a:gd name="T34" fmla="*/ 14 w 600"/>
              <a:gd name="T35" fmla="*/ 266 h 601"/>
              <a:gd name="T36" fmla="*/ 43 w 600"/>
              <a:gd name="T37" fmla="*/ 316 h 601"/>
              <a:gd name="T38" fmla="*/ 72 w 600"/>
              <a:gd name="T39" fmla="*/ 343 h 601"/>
              <a:gd name="T40" fmla="*/ 120 w 600"/>
              <a:gd name="T41" fmla="*/ 373 h 601"/>
              <a:gd name="T42" fmla="*/ 174 w 600"/>
              <a:gd name="T43" fmla="*/ 386 h 601"/>
              <a:gd name="T44" fmla="*/ 193 w 600"/>
              <a:gd name="T45" fmla="*/ 387 h 601"/>
              <a:gd name="T46" fmla="*/ 226 w 600"/>
              <a:gd name="T47" fmla="*/ 384 h 601"/>
              <a:gd name="T48" fmla="*/ 259 w 600"/>
              <a:gd name="T49" fmla="*/ 375 h 601"/>
              <a:gd name="T50" fmla="*/ 280 w 600"/>
              <a:gd name="T51" fmla="*/ 366 h 601"/>
              <a:gd name="T52" fmla="*/ 511 w 600"/>
              <a:gd name="T53" fmla="*/ 595 h 601"/>
              <a:gd name="T54" fmla="*/ 538 w 600"/>
              <a:gd name="T55" fmla="*/ 600 h 601"/>
              <a:gd name="T56" fmla="*/ 565 w 600"/>
              <a:gd name="T57" fmla="*/ 588 h 601"/>
              <a:gd name="T58" fmla="*/ 580 w 600"/>
              <a:gd name="T59" fmla="*/ 574 h 601"/>
              <a:gd name="T60" fmla="*/ 597 w 600"/>
              <a:gd name="T61" fmla="*/ 548 h 601"/>
              <a:gd name="T62" fmla="*/ 598 w 600"/>
              <a:gd name="T63" fmla="*/ 520 h 601"/>
              <a:gd name="T64" fmla="*/ 587 w 600"/>
              <a:gd name="T65" fmla="*/ 502 h 601"/>
              <a:gd name="T66" fmla="*/ 180 w 600"/>
              <a:gd name="T67" fmla="*/ 332 h 601"/>
              <a:gd name="T68" fmla="*/ 141 w 600"/>
              <a:gd name="T69" fmla="*/ 322 h 601"/>
              <a:gd name="T70" fmla="*/ 105 w 600"/>
              <a:gd name="T71" fmla="*/ 301 h 601"/>
              <a:gd name="T72" fmla="*/ 86 w 600"/>
              <a:gd name="T73" fmla="*/ 281 h 601"/>
              <a:gd name="T74" fmla="*/ 64 w 600"/>
              <a:gd name="T75" fmla="*/ 245 h 601"/>
              <a:gd name="T76" fmla="*/ 55 w 600"/>
              <a:gd name="T77" fmla="*/ 207 h 601"/>
              <a:gd name="T78" fmla="*/ 55 w 600"/>
              <a:gd name="T79" fmla="*/ 180 h 601"/>
              <a:gd name="T80" fmla="*/ 64 w 600"/>
              <a:gd name="T81" fmla="*/ 141 h 601"/>
              <a:gd name="T82" fmla="*/ 86 w 600"/>
              <a:gd name="T83" fmla="*/ 106 h 601"/>
              <a:gd name="T84" fmla="*/ 105 w 600"/>
              <a:gd name="T85" fmla="*/ 85 h 601"/>
              <a:gd name="T86" fmla="*/ 141 w 600"/>
              <a:gd name="T87" fmla="*/ 65 h 601"/>
              <a:gd name="T88" fmla="*/ 180 w 600"/>
              <a:gd name="T89" fmla="*/ 56 h 601"/>
              <a:gd name="T90" fmla="*/ 206 w 600"/>
              <a:gd name="T91" fmla="*/ 56 h 601"/>
              <a:gd name="T92" fmla="*/ 246 w 600"/>
              <a:gd name="T93" fmla="*/ 65 h 601"/>
              <a:gd name="T94" fmla="*/ 280 w 600"/>
              <a:gd name="T95" fmla="*/ 85 h 601"/>
              <a:gd name="T96" fmla="*/ 301 w 600"/>
              <a:gd name="T97" fmla="*/ 106 h 601"/>
              <a:gd name="T98" fmla="*/ 321 w 600"/>
              <a:gd name="T99" fmla="*/ 141 h 601"/>
              <a:gd name="T100" fmla="*/ 331 w 600"/>
              <a:gd name="T101" fmla="*/ 180 h 601"/>
              <a:gd name="T102" fmla="*/ 331 w 600"/>
              <a:gd name="T103" fmla="*/ 207 h 601"/>
              <a:gd name="T104" fmla="*/ 321 w 600"/>
              <a:gd name="T105" fmla="*/ 245 h 601"/>
              <a:gd name="T106" fmla="*/ 301 w 600"/>
              <a:gd name="T107" fmla="*/ 281 h 601"/>
              <a:gd name="T108" fmla="*/ 280 w 600"/>
              <a:gd name="T109" fmla="*/ 301 h 601"/>
              <a:gd name="T110" fmla="*/ 245 w 600"/>
              <a:gd name="T111" fmla="*/ 322 h 601"/>
              <a:gd name="T112" fmla="*/ 206 w 600"/>
              <a:gd name="T113" fmla="*/ 332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0" h="601">
                <a:moveTo>
                  <a:pt x="587" y="502"/>
                </a:moveTo>
                <a:lnTo>
                  <a:pt x="366" y="281"/>
                </a:lnTo>
                <a:lnTo>
                  <a:pt x="366" y="281"/>
                </a:lnTo>
                <a:lnTo>
                  <a:pt x="365" y="281"/>
                </a:lnTo>
                <a:lnTo>
                  <a:pt x="365" y="281"/>
                </a:lnTo>
                <a:lnTo>
                  <a:pt x="370" y="271"/>
                </a:lnTo>
                <a:lnTo>
                  <a:pt x="374" y="260"/>
                </a:lnTo>
                <a:lnTo>
                  <a:pt x="378" y="249"/>
                </a:lnTo>
                <a:lnTo>
                  <a:pt x="381" y="238"/>
                </a:lnTo>
                <a:lnTo>
                  <a:pt x="383" y="227"/>
                </a:lnTo>
                <a:lnTo>
                  <a:pt x="385" y="216"/>
                </a:lnTo>
                <a:lnTo>
                  <a:pt x="386" y="205"/>
                </a:lnTo>
                <a:lnTo>
                  <a:pt x="386" y="193"/>
                </a:lnTo>
                <a:lnTo>
                  <a:pt x="386" y="193"/>
                </a:lnTo>
                <a:lnTo>
                  <a:pt x="385" y="175"/>
                </a:lnTo>
                <a:lnTo>
                  <a:pt x="383" y="157"/>
                </a:lnTo>
                <a:lnTo>
                  <a:pt x="378" y="138"/>
                </a:lnTo>
                <a:lnTo>
                  <a:pt x="372" y="121"/>
                </a:lnTo>
                <a:lnTo>
                  <a:pt x="364" y="104"/>
                </a:lnTo>
                <a:lnTo>
                  <a:pt x="355" y="87"/>
                </a:lnTo>
                <a:lnTo>
                  <a:pt x="343" y="71"/>
                </a:lnTo>
                <a:lnTo>
                  <a:pt x="329" y="57"/>
                </a:lnTo>
                <a:lnTo>
                  <a:pt x="329" y="57"/>
                </a:lnTo>
                <a:lnTo>
                  <a:pt x="315" y="44"/>
                </a:lnTo>
                <a:lnTo>
                  <a:pt x="300" y="32"/>
                </a:lnTo>
                <a:lnTo>
                  <a:pt x="282" y="22"/>
                </a:lnTo>
                <a:lnTo>
                  <a:pt x="266" y="14"/>
                </a:lnTo>
                <a:lnTo>
                  <a:pt x="248" y="8"/>
                </a:lnTo>
                <a:lnTo>
                  <a:pt x="229" y="4"/>
                </a:lnTo>
                <a:lnTo>
                  <a:pt x="211" y="1"/>
                </a:lnTo>
                <a:lnTo>
                  <a:pt x="193" y="0"/>
                </a:lnTo>
                <a:lnTo>
                  <a:pt x="193" y="0"/>
                </a:lnTo>
                <a:lnTo>
                  <a:pt x="174" y="1"/>
                </a:lnTo>
                <a:lnTo>
                  <a:pt x="156" y="4"/>
                </a:lnTo>
                <a:lnTo>
                  <a:pt x="138" y="8"/>
                </a:lnTo>
                <a:lnTo>
                  <a:pt x="120" y="14"/>
                </a:lnTo>
                <a:lnTo>
                  <a:pt x="103" y="22"/>
                </a:lnTo>
                <a:lnTo>
                  <a:pt x="87" y="32"/>
                </a:lnTo>
                <a:lnTo>
                  <a:pt x="72" y="44"/>
                </a:lnTo>
                <a:lnTo>
                  <a:pt x="56" y="57"/>
                </a:lnTo>
                <a:lnTo>
                  <a:pt x="56" y="57"/>
                </a:lnTo>
                <a:lnTo>
                  <a:pt x="43" y="71"/>
                </a:lnTo>
                <a:lnTo>
                  <a:pt x="32" y="87"/>
                </a:lnTo>
                <a:lnTo>
                  <a:pt x="22" y="104"/>
                </a:lnTo>
                <a:lnTo>
                  <a:pt x="14" y="121"/>
                </a:lnTo>
                <a:lnTo>
                  <a:pt x="7" y="138"/>
                </a:lnTo>
                <a:lnTo>
                  <a:pt x="3" y="157"/>
                </a:lnTo>
                <a:lnTo>
                  <a:pt x="1" y="175"/>
                </a:lnTo>
                <a:lnTo>
                  <a:pt x="0" y="193"/>
                </a:lnTo>
                <a:lnTo>
                  <a:pt x="0" y="193"/>
                </a:lnTo>
                <a:lnTo>
                  <a:pt x="1" y="212"/>
                </a:lnTo>
                <a:lnTo>
                  <a:pt x="3" y="230"/>
                </a:lnTo>
                <a:lnTo>
                  <a:pt x="7" y="248"/>
                </a:lnTo>
                <a:lnTo>
                  <a:pt x="14" y="266"/>
                </a:lnTo>
                <a:lnTo>
                  <a:pt x="22" y="283"/>
                </a:lnTo>
                <a:lnTo>
                  <a:pt x="32" y="300"/>
                </a:lnTo>
                <a:lnTo>
                  <a:pt x="43" y="316"/>
                </a:lnTo>
                <a:lnTo>
                  <a:pt x="56" y="330"/>
                </a:lnTo>
                <a:lnTo>
                  <a:pt x="56" y="330"/>
                </a:lnTo>
                <a:lnTo>
                  <a:pt x="72" y="343"/>
                </a:lnTo>
                <a:lnTo>
                  <a:pt x="87" y="355"/>
                </a:lnTo>
                <a:lnTo>
                  <a:pt x="103" y="365"/>
                </a:lnTo>
                <a:lnTo>
                  <a:pt x="120" y="373"/>
                </a:lnTo>
                <a:lnTo>
                  <a:pt x="138" y="379"/>
                </a:lnTo>
                <a:lnTo>
                  <a:pt x="156" y="383"/>
                </a:lnTo>
                <a:lnTo>
                  <a:pt x="174" y="386"/>
                </a:lnTo>
                <a:lnTo>
                  <a:pt x="193" y="387"/>
                </a:lnTo>
                <a:lnTo>
                  <a:pt x="193" y="387"/>
                </a:lnTo>
                <a:lnTo>
                  <a:pt x="193" y="387"/>
                </a:lnTo>
                <a:lnTo>
                  <a:pt x="204" y="386"/>
                </a:lnTo>
                <a:lnTo>
                  <a:pt x="215" y="385"/>
                </a:lnTo>
                <a:lnTo>
                  <a:pt x="226" y="384"/>
                </a:lnTo>
                <a:lnTo>
                  <a:pt x="238" y="382"/>
                </a:lnTo>
                <a:lnTo>
                  <a:pt x="249" y="379"/>
                </a:lnTo>
                <a:lnTo>
                  <a:pt x="259" y="375"/>
                </a:lnTo>
                <a:lnTo>
                  <a:pt x="270" y="371"/>
                </a:lnTo>
                <a:lnTo>
                  <a:pt x="280" y="366"/>
                </a:lnTo>
                <a:lnTo>
                  <a:pt x="280" y="366"/>
                </a:lnTo>
                <a:lnTo>
                  <a:pt x="503" y="588"/>
                </a:lnTo>
                <a:lnTo>
                  <a:pt x="503" y="588"/>
                </a:lnTo>
                <a:lnTo>
                  <a:pt x="511" y="595"/>
                </a:lnTo>
                <a:lnTo>
                  <a:pt x="520" y="599"/>
                </a:lnTo>
                <a:lnTo>
                  <a:pt x="528" y="601"/>
                </a:lnTo>
                <a:lnTo>
                  <a:pt x="538" y="600"/>
                </a:lnTo>
                <a:lnTo>
                  <a:pt x="547" y="598"/>
                </a:lnTo>
                <a:lnTo>
                  <a:pt x="557" y="594"/>
                </a:lnTo>
                <a:lnTo>
                  <a:pt x="565" y="588"/>
                </a:lnTo>
                <a:lnTo>
                  <a:pt x="574" y="581"/>
                </a:lnTo>
                <a:lnTo>
                  <a:pt x="580" y="574"/>
                </a:lnTo>
                <a:lnTo>
                  <a:pt x="580" y="574"/>
                </a:lnTo>
                <a:lnTo>
                  <a:pt x="587" y="565"/>
                </a:lnTo>
                <a:lnTo>
                  <a:pt x="593" y="557"/>
                </a:lnTo>
                <a:lnTo>
                  <a:pt x="597" y="548"/>
                </a:lnTo>
                <a:lnTo>
                  <a:pt x="600" y="538"/>
                </a:lnTo>
                <a:lnTo>
                  <a:pt x="600" y="529"/>
                </a:lnTo>
                <a:lnTo>
                  <a:pt x="598" y="520"/>
                </a:lnTo>
                <a:lnTo>
                  <a:pt x="594" y="511"/>
                </a:lnTo>
                <a:lnTo>
                  <a:pt x="587" y="502"/>
                </a:lnTo>
                <a:lnTo>
                  <a:pt x="587" y="502"/>
                </a:lnTo>
                <a:close/>
                <a:moveTo>
                  <a:pt x="193" y="332"/>
                </a:moveTo>
                <a:lnTo>
                  <a:pt x="193" y="332"/>
                </a:lnTo>
                <a:lnTo>
                  <a:pt x="180" y="332"/>
                </a:lnTo>
                <a:lnTo>
                  <a:pt x="166" y="330"/>
                </a:lnTo>
                <a:lnTo>
                  <a:pt x="154" y="327"/>
                </a:lnTo>
                <a:lnTo>
                  <a:pt x="141" y="322"/>
                </a:lnTo>
                <a:lnTo>
                  <a:pt x="129" y="317"/>
                </a:lnTo>
                <a:lnTo>
                  <a:pt x="116" y="310"/>
                </a:lnTo>
                <a:lnTo>
                  <a:pt x="105" y="301"/>
                </a:lnTo>
                <a:lnTo>
                  <a:pt x="95" y="291"/>
                </a:lnTo>
                <a:lnTo>
                  <a:pt x="95" y="291"/>
                </a:lnTo>
                <a:lnTo>
                  <a:pt x="86" y="281"/>
                </a:lnTo>
                <a:lnTo>
                  <a:pt x="78" y="270"/>
                </a:lnTo>
                <a:lnTo>
                  <a:pt x="71" y="258"/>
                </a:lnTo>
                <a:lnTo>
                  <a:pt x="64" y="245"/>
                </a:lnTo>
                <a:lnTo>
                  <a:pt x="60" y="233"/>
                </a:lnTo>
                <a:lnTo>
                  <a:pt x="57" y="220"/>
                </a:lnTo>
                <a:lnTo>
                  <a:pt x="55" y="207"/>
                </a:lnTo>
                <a:lnTo>
                  <a:pt x="54" y="193"/>
                </a:lnTo>
                <a:lnTo>
                  <a:pt x="54" y="193"/>
                </a:lnTo>
                <a:lnTo>
                  <a:pt x="55" y="180"/>
                </a:lnTo>
                <a:lnTo>
                  <a:pt x="57" y="167"/>
                </a:lnTo>
                <a:lnTo>
                  <a:pt x="60" y="154"/>
                </a:lnTo>
                <a:lnTo>
                  <a:pt x="64" y="141"/>
                </a:lnTo>
                <a:lnTo>
                  <a:pt x="71" y="129"/>
                </a:lnTo>
                <a:lnTo>
                  <a:pt x="78" y="117"/>
                </a:lnTo>
                <a:lnTo>
                  <a:pt x="86" y="106"/>
                </a:lnTo>
                <a:lnTo>
                  <a:pt x="95" y="96"/>
                </a:lnTo>
                <a:lnTo>
                  <a:pt x="95" y="96"/>
                </a:lnTo>
                <a:lnTo>
                  <a:pt x="105" y="85"/>
                </a:lnTo>
                <a:lnTo>
                  <a:pt x="116" y="77"/>
                </a:lnTo>
                <a:lnTo>
                  <a:pt x="129" y="71"/>
                </a:lnTo>
                <a:lnTo>
                  <a:pt x="141" y="65"/>
                </a:lnTo>
                <a:lnTo>
                  <a:pt x="154" y="61"/>
                </a:lnTo>
                <a:lnTo>
                  <a:pt x="166" y="57"/>
                </a:lnTo>
                <a:lnTo>
                  <a:pt x="180" y="56"/>
                </a:lnTo>
                <a:lnTo>
                  <a:pt x="193" y="55"/>
                </a:lnTo>
                <a:lnTo>
                  <a:pt x="193" y="55"/>
                </a:lnTo>
                <a:lnTo>
                  <a:pt x="206" y="56"/>
                </a:lnTo>
                <a:lnTo>
                  <a:pt x="219" y="57"/>
                </a:lnTo>
                <a:lnTo>
                  <a:pt x="233" y="61"/>
                </a:lnTo>
                <a:lnTo>
                  <a:pt x="246" y="65"/>
                </a:lnTo>
                <a:lnTo>
                  <a:pt x="258" y="71"/>
                </a:lnTo>
                <a:lnTo>
                  <a:pt x="269" y="77"/>
                </a:lnTo>
                <a:lnTo>
                  <a:pt x="280" y="85"/>
                </a:lnTo>
                <a:lnTo>
                  <a:pt x="292" y="96"/>
                </a:lnTo>
                <a:lnTo>
                  <a:pt x="292" y="96"/>
                </a:lnTo>
                <a:lnTo>
                  <a:pt x="301" y="106"/>
                </a:lnTo>
                <a:lnTo>
                  <a:pt x="309" y="117"/>
                </a:lnTo>
                <a:lnTo>
                  <a:pt x="316" y="129"/>
                </a:lnTo>
                <a:lnTo>
                  <a:pt x="321" y="141"/>
                </a:lnTo>
                <a:lnTo>
                  <a:pt x="326" y="154"/>
                </a:lnTo>
                <a:lnTo>
                  <a:pt x="329" y="167"/>
                </a:lnTo>
                <a:lnTo>
                  <a:pt x="331" y="180"/>
                </a:lnTo>
                <a:lnTo>
                  <a:pt x="331" y="193"/>
                </a:lnTo>
                <a:lnTo>
                  <a:pt x="331" y="193"/>
                </a:lnTo>
                <a:lnTo>
                  <a:pt x="331" y="207"/>
                </a:lnTo>
                <a:lnTo>
                  <a:pt x="329" y="220"/>
                </a:lnTo>
                <a:lnTo>
                  <a:pt x="326" y="233"/>
                </a:lnTo>
                <a:lnTo>
                  <a:pt x="321" y="245"/>
                </a:lnTo>
                <a:lnTo>
                  <a:pt x="316" y="258"/>
                </a:lnTo>
                <a:lnTo>
                  <a:pt x="309" y="270"/>
                </a:lnTo>
                <a:lnTo>
                  <a:pt x="301" y="281"/>
                </a:lnTo>
                <a:lnTo>
                  <a:pt x="292" y="291"/>
                </a:lnTo>
                <a:lnTo>
                  <a:pt x="292" y="291"/>
                </a:lnTo>
                <a:lnTo>
                  <a:pt x="280" y="301"/>
                </a:lnTo>
                <a:lnTo>
                  <a:pt x="269" y="310"/>
                </a:lnTo>
                <a:lnTo>
                  <a:pt x="258" y="317"/>
                </a:lnTo>
                <a:lnTo>
                  <a:pt x="245" y="322"/>
                </a:lnTo>
                <a:lnTo>
                  <a:pt x="233" y="327"/>
                </a:lnTo>
                <a:lnTo>
                  <a:pt x="219" y="330"/>
                </a:lnTo>
                <a:lnTo>
                  <a:pt x="206" y="332"/>
                </a:lnTo>
                <a:lnTo>
                  <a:pt x="193" y="332"/>
                </a:lnTo>
                <a:lnTo>
                  <a:pt x="193" y="332"/>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pPr>
              <a:defRPr/>
            </a:pPr>
            <a:endParaRPr lang="en-US" kern="0" dirty="0">
              <a:solidFill>
                <a:srgbClr val="000000"/>
              </a:solidFill>
              <a:ea typeface="ＭＳ Ｐゴシック" charset="0"/>
            </a:endParaRPr>
          </a:p>
        </p:txBody>
      </p:sp>
      <p:sp>
        <p:nvSpPr>
          <p:cNvPr id="18" name="TextBox 17"/>
          <p:cNvSpPr txBox="1"/>
          <p:nvPr>
            <p:custDataLst>
              <p:tags r:id="rId13"/>
            </p:custDataLst>
          </p:nvPr>
        </p:nvSpPr>
        <p:spPr>
          <a:xfrm>
            <a:off x="499836" y="373597"/>
            <a:ext cx="6976400" cy="799963"/>
          </a:xfrm>
          <a:prstGeom prst="rect">
            <a:avLst/>
          </a:prstGeom>
          <a:noFill/>
        </p:spPr>
        <p:txBody>
          <a:bodyPr wrap="square" lIns="0" tIns="0" rIns="0" bIns="0" rtlCol="0" anchor="t" anchorCtr="0">
            <a:spAutoFit/>
          </a:bodyPr>
          <a:lstStyle/>
          <a:p>
            <a:r>
              <a:rPr lang="fr-CA" sz="2599" b="1" dirty="0">
                <a:solidFill>
                  <a:srgbClr val="4B4B4B"/>
                </a:solidFill>
                <a:latin typeface="EYInterstate Light" panose="02000506000000020004" pitchFamily="2" charset="0"/>
              </a:rPr>
              <a:t>Pratiques exemplaires : </a:t>
            </a:r>
          </a:p>
          <a:p>
            <a:r>
              <a:rPr lang="fr-CA" sz="2599" dirty="0">
                <a:solidFill>
                  <a:srgbClr val="4B4B4B"/>
                </a:solidFill>
                <a:latin typeface="EYInterstate Light" panose="02000506000000020004" pitchFamily="2" charset="0"/>
              </a:rPr>
              <a:t>rendement et perfectionnement </a:t>
            </a:r>
          </a:p>
        </p:txBody>
      </p:sp>
    </p:spTree>
    <p:extLst>
      <p:ext uri="{BB962C8B-B14F-4D97-AF65-F5344CB8AC3E}">
        <p14:creationId xmlns:p14="http://schemas.microsoft.com/office/powerpoint/2010/main" val="2628290283"/>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ight Triangle 103"/>
          <p:cNvSpPr/>
          <p:nvPr>
            <p:custDataLst>
              <p:tags r:id="rId1"/>
            </p:custDataLst>
          </p:nvPr>
        </p:nvSpPr>
        <p:spPr>
          <a:xfrm rot="10800000">
            <a:off x="3174" y="1783"/>
            <a:ext cx="12211040" cy="1017451"/>
          </a:xfrm>
          <a:prstGeom prst="rtTriangle">
            <a:avLst/>
          </a:prstGeom>
          <a:solidFill>
            <a:srgbClr val="9696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199" dirty="0">
              <a:solidFill>
                <a:srgbClr val="000000"/>
              </a:solidFill>
            </a:endParaRPr>
          </a:p>
        </p:txBody>
      </p:sp>
      <p:grpSp>
        <p:nvGrpSpPr>
          <p:cNvPr id="16" name="Group 15"/>
          <p:cNvGrpSpPr/>
          <p:nvPr>
            <p:custDataLst>
              <p:tags r:id="rId2"/>
            </p:custDataLst>
          </p:nvPr>
        </p:nvGrpSpPr>
        <p:grpSpPr>
          <a:xfrm>
            <a:off x="10999548" y="161573"/>
            <a:ext cx="545770" cy="612006"/>
            <a:chOff x="2754722" y="3916375"/>
            <a:chExt cx="6115741" cy="6858000"/>
          </a:xfrm>
        </p:grpSpPr>
        <p:pic>
          <p:nvPicPr>
            <p:cNvPr id="23" name="Picture 22"/>
            <p:cNvPicPr>
              <a:picLocks noChangeAspect="1"/>
            </p:cNvPicPr>
            <p:nvPr/>
          </p:nvPicPr>
          <p:blipFill>
            <a:blip r:embed="rId41" cstate="email">
              <a:extLst>
                <a:ext uri="{28A0092B-C50C-407E-A947-70E740481C1C}">
                  <a14:useLocalDpi xmlns:a14="http://schemas.microsoft.com/office/drawing/2010/main"/>
                </a:ext>
              </a:extLst>
            </a:blip>
            <a:srcRect/>
            <a:stretch>
              <a:fillRect/>
            </a:stretch>
          </p:blipFill>
          <p:spPr>
            <a:xfrm>
              <a:off x="3541635" y="5003143"/>
              <a:ext cx="4541914" cy="4657748"/>
            </a:xfrm>
            <a:custGeom>
              <a:avLst/>
              <a:gdLst>
                <a:gd name="connsiteX0" fmla="*/ 0 w 4541914"/>
                <a:gd name="connsiteY0" fmla="*/ 0 h 4657748"/>
                <a:gd name="connsiteX1" fmla="*/ 4541914 w 4541914"/>
                <a:gd name="connsiteY1" fmla="*/ 0 h 4657748"/>
                <a:gd name="connsiteX2" fmla="*/ 4541914 w 4541914"/>
                <a:gd name="connsiteY2" fmla="*/ 4657748 h 4657748"/>
                <a:gd name="connsiteX3" fmla="*/ 4173919 w 4541914"/>
                <a:gd name="connsiteY3" fmla="*/ 4657748 h 4657748"/>
                <a:gd name="connsiteX4" fmla="*/ 4238022 w 4541914"/>
                <a:gd name="connsiteY4" fmla="*/ 4255645 h 4657748"/>
                <a:gd name="connsiteX5" fmla="*/ 2583394 w 4541914"/>
                <a:gd name="connsiteY5" fmla="*/ 4066960 h 4657748"/>
                <a:gd name="connsiteX6" fmla="*/ 2089908 w 4541914"/>
                <a:gd name="connsiteY6" fmla="*/ 4066960 h 4657748"/>
                <a:gd name="connsiteX7" fmla="*/ 812651 w 4541914"/>
                <a:gd name="connsiteY7" fmla="*/ 4212103 h 4657748"/>
                <a:gd name="connsiteX8" fmla="*/ 449794 w 4541914"/>
                <a:gd name="connsiteY8" fmla="*/ 4212103 h 4657748"/>
                <a:gd name="connsiteX9" fmla="*/ 333679 w 4541914"/>
                <a:gd name="connsiteY9" fmla="*/ 4168560 h 4657748"/>
                <a:gd name="connsiteX10" fmla="*/ 534372 w 4541914"/>
                <a:gd name="connsiteY10" fmla="*/ 4657748 h 4657748"/>
                <a:gd name="connsiteX11" fmla="*/ 0 w 4541914"/>
                <a:gd name="connsiteY11" fmla="*/ 4657748 h 465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41914" h="4657748">
                  <a:moveTo>
                    <a:pt x="0" y="0"/>
                  </a:moveTo>
                  <a:lnTo>
                    <a:pt x="4541914" y="0"/>
                  </a:lnTo>
                  <a:lnTo>
                    <a:pt x="4541914" y="4657748"/>
                  </a:lnTo>
                  <a:lnTo>
                    <a:pt x="4173919" y="4657748"/>
                  </a:lnTo>
                  <a:lnTo>
                    <a:pt x="4238022" y="4255645"/>
                  </a:lnTo>
                  <a:lnTo>
                    <a:pt x="2583394" y="4066960"/>
                  </a:lnTo>
                  <a:lnTo>
                    <a:pt x="2089908" y="4066960"/>
                  </a:lnTo>
                  <a:lnTo>
                    <a:pt x="812651" y="4212103"/>
                  </a:lnTo>
                  <a:lnTo>
                    <a:pt x="449794" y="4212103"/>
                  </a:lnTo>
                  <a:lnTo>
                    <a:pt x="333679" y="4168560"/>
                  </a:lnTo>
                  <a:lnTo>
                    <a:pt x="534372" y="4657748"/>
                  </a:lnTo>
                  <a:lnTo>
                    <a:pt x="0" y="4657748"/>
                  </a:lnTo>
                  <a:close/>
                </a:path>
              </a:pathLst>
            </a:custGeom>
          </p:spPr>
        </p:pic>
        <p:pic>
          <p:nvPicPr>
            <p:cNvPr id="24" name="Picture 23"/>
            <p:cNvPicPr>
              <a:picLocks noChangeAspect="1"/>
            </p:cNvPicPr>
            <p:nvPr/>
          </p:nvPicPr>
          <p:blipFill>
            <a:blip r:embed="rId42" cstate="email">
              <a:extLst>
                <a:ext uri="{28A0092B-C50C-407E-A947-70E740481C1C}">
                  <a14:useLocalDpi xmlns:a14="http://schemas.microsoft.com/office/drawing/2010/main"/>
                </a:ext>
              </a:extLst>
            </a:blip>
            <a:stretch>
              <a:fillRect/>
            </a:stretch>
          </p:blipFill>
          <p:spPr>
            <a:xfrm>
              <a:off x="2754722" y="3916375"/>
              <a:ext cx="6115741" cy="6858000"/>
            </a:xfrm>
            <a:prstGeom prst="rect">
              <a:avLst/>
            </a:prstGeom>
          </p:spPr>
        </p:pic>
      </p:grpSp>
      <p:sp>
        <p:nvSpPr>
          <p:cNvPr id="11" name="TextBox 10"/>
          <p:cNvSpPr txBox="1"/>
          <p:nvPr>
            <p:custDataLst>
              <p:tags r:id="rId3"/>
            </p:custDataLst>
          </p:nvPr>
        </p:nvSpPr>
        <p:spPr>
          <a:xfrm>
            <a:off x="617421" y="660997"/>
            <a:ext cx="9058392" cy="399981"/>
          </a:xfrm>
          <a:prstGeom prst="rect">
            <a:avLst/>
          </a:prstGeom>
          <a:noFill/>
        </p:spPr>
        <p:txBody>
          <a:bodyPr wrap="square" lIns="0" tIns="0" rIns="0" bIns="0" rtlCol="0" anchor="t" anchorCtr="0">
            <a:spAutoFit/>
          </a:bodyPr>
          <a:lstStyle/>
          <a:p>
            <a:r>
              <a:rPr lang="fr-CA" sz="2599" dirty="0">
                <a:solidFill>
                  <a:srgbClr val="4B4B4B"/>
                </a:solidFill>
                <a:latin typeface="EYInterstate Light" panose="02000506000000020004" pitchFamily="2" charset="0"/>
              </a:rPr>
              <a:t>Schéma de processus : rendement et perfectionnement</a:t>
            </a:r>
          </a:p>
        </p:txBody>
      </p:sp>
      <p:cxnSp>
        <p:nvCxnSpPr>
          <p:cNvPr id="12" name="Straight Connector 11"/>
          <p:cNvCxnSpPr/>
          <p:nvPr>
            <p:custDataLst>
              <p:tags r:id="rId4"/>
            </p:custDataLst>
          </p:nvPr>
        </p:nvCxnSpPr>
        <p:spPr>
          <a:xfrm>
            <a:off x="617421" y="1264298"/>
            <a:ext cx="537472" cy="0"/>
          </a:xfrm>
          <a:prstGeom prst="line">
            <a:avLst/>
          </a:prstGeom>
          <a:ln w="19050">
            <a:solidFill>
              <a:srgbClr val="969696"/>
            </a:solidFill>
            <a:tailEnd type="none"/>
          </a:ln>
        </p:spPr>
        <p:style>
          <a:lnRef idx="1">
            <a:schemeClr val="accent1"/>
          </a:lnRef>
          <a:fillRef idx="0">
            <a:schemeClr val="accent1"/>
          </a:fillRef>
          <a:effectRef idx="0">
            <a:schemeClr val="accent1"/>
          </a:effectRef>
          <a:fontRef idx="minor">
            <a:schemeClr val="tx1"/>
          </a:fontRef>
        </p:style>
      </p:cxnSp>
      <p:sp>
        <p:nvSpPr>
          <p:cNvPr id="27" name="Rectangle 26"/>
          <p:cNvSpPr/>
          <p:nvPr>
            <p:custDataLst>
              <p:tags r:id="rId5"/>
            </p:custDataLst>
          </p:nvPr>
        </p:nvSpPr>
        <p:spPr>
          <a:xfrm>
            <a:off x="335876" y="1467622"/>
            <a:ext cx="11531600" cy="3810435"/>
          </a:xfrm>
          <a:prstGeom prst="rect">
            <a:avLst/>
          </a:prstGeom>
          <a:solidFill>
            <a:srgbClr val="F0F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rgbClr val="000000"/>
              </a:solidFill>
            </a:endParaRPr>
          </a:p>
        </p:txBody>
      </p:sp>
      <p:sp>
        <p:nvSpPr>
          <p:cNvPr id="35" name="Pentagon 34"/>
          <p:cNvSpPr/>
          <p:nvPr>
            <p:custDataLst>
              <p:tags r:id="rId6"/>
            </p:custDataLst>
          </p:nvPr>
        </p:nvSpPr>
        <p:spPr>
          <a:xfrm>
            <a:off x="6817844" y="2372290"/>
            <a:ext cx="4251928" cy="854936"/>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36" name="Rectangle 35"/>
          <p:cNvSpPr/>
          <p:nvPr>
            <p:custDataLst>
              <p:tags r:id="rId7"/>
            </p:custDataLst>
          </p:nvPr>
        </p:nvSpPr>
        <p:spPr>
          <a:xfrm>
            <a:off x="467369" y="1640996"/>
            <a:ext cx="3255212" cy="35244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fr-CA" sz="1400" b="1" dirty="0">
                <a:solidFill>
                  <a:srgbClr val="000000"/>
                </a:solidFill>
                <a:latin typeface="EYInterstate Light" panose="02000506000000020004" pitchFamily="2" charset="0"/>
              </a:rPr>
              <a:t>Planification et perfectionnement</a:t>
            </a:r>
          </a:p>
        </p:txBody>
      </p:sp>
      <p:cxnSp>
        <p:nvCxnSpPr>
          <p:cNvPr id="37" name="Straight Connector 36"/>
          <p:cNvCxnSpPr/>
          <p:nvPr>
            <p:custDataLst>
              <p:tags r:id="rId8"/>
            </p:custDataLst>
          </p:nvPr>
        </p:nvCxnSpPr>
        <p:spPr>
          <a:xfrm>
            <a:off x="467369" y="2051561"/>
            <a:ext cx="2128658" cy="0"/>
          </a:xfrm>
          <a:prstGeom prst="line">
            <a:avLst/>
          </a:prstGeom>
          <a:ln w="12700">
            <a:solidFill>
              <a:srgbClr val="E60F2D"/>
            </a:solidFill>
            <a:tailEnd type="none"/>
          </a:ln>
        </p:spPr>
        <p:style>
          <a:lnRef idx="1">
            <a:schemeClr val="accent1"/>
          </a:lnRef>
          <a:fillRef idx="0">
            <a:schemeClr val="accent1"/>
          </a:fillRef>
          <a:effectRef idx="0">
            <a:schemeClr val="accent1"/>
          </a:effectRef>
          <a:fontRef idx="minor">
            <a:schemeClr val="tx1"/>
          </a:fontRef>
        </p:style>
      </p:cxnSp>
      <p:sp>
        <p:nvSpPr>
          <p:cNvPr id="38" name="Pentagon 37"/>
          <p:cNvSpPr/>
          <p:nvPr>
            <p:custDataLst>
              <p:tags r:id="rId9"/>
            </p:custDataLst>
          </p:nvPr>
        </p:nvSpPr>
        <p:spPr>
          <a:xfrm>
            <a:off x="4687358" y="2373017"/>
            <a:ext cx="4454588" cy="854936"/>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39" name="Pentagon 38"/>
          <p:cNvSpPr/>
          <p:nvPr>
            <p:custDataLst>
              <p:tags r:id="rId10"/>
            </p:custDataLst>
          </p:nvPr>
        </p:nvSpPr>
        <p:spPr>
          <a:xfrm>
            <a:off x="2830765" y="2373744"/>
            <a:ext cx="4188371" cy="854936"/>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40" name="Pentagon 39"/>
          <p:cNvSpPr/>
          <p:nvPr>
            <p:custDataLst>
              <p:tags r:id="rId11"/>
            </p:custDataLst>
          </p:nvPr>
        </p:nvSpPr>
        <p:spPr>
          <a:xfrm>
            <a:off x="1710775" y="2362165"/>
            <a:ext cx="3365004" cy="854936"/>
          </a:xfrm>
          <a:prstGeom prst="homePlate">
            <a:avLst/>
          </a:prstGeom>
          <a:solidFill>
            <a:srgbClr val="7FD1D6"/>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41" name="Pentagon 40"/>
          <p:cNvSpPr/>
          <p:nvPr>
            <p:custDataLst>
              <p:tags r:id="rId12"/>
            </p:custDataLst>
          </p:nvPr>
        </p:nvSpPr>
        <p:spPr>
          <a:xfrm>
            <a:off x="707953" y="2373744"/>
            <a:ext cx="2435422" cy="854936"/>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42" name="TextBox 41"/>
          <p:cNvSpPr txBox="1"/>
          <p:nvPr>
            <p:custDataLst>
              <p:tags r:id="rId13"/>
            </p:custDataLst>
          </p:nvPr>
        </p:nvSpPr>
        <p:spPr>
          <a:xfrm>
            <a:off x="951778" y="2648562"/>
            <a:ext cx="1708179" cy="324704"/>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Évaluer les nouveaux besoins en matière de formation</a:t>
            </a:r>
          </a:p>
        </p:txBody>
      </p:sp>
      <p:sp>
        <p:nvSpPr>
          <p:cNvPr id="43" name="TextBox 42"/>
          <p:cNvSpPr txBox="1"/>
          <p:nvPr>
            <p:custDataLst>
              <p:tags r:id="rId14"/>
            </p:custDataLst>
          </p:nvPr>
        </p:nvSpPr>
        <p:spPr>
          <a:xfrm>
            <a:off x="3474636" y="2566917"/>
            <a:ext cx="1291907" cy="468590"/>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Évaluer les cours et programmes de formation existants</a:t>
            </a:r>
          </a:p>
        </p:txBody>
      </p:sp>
      <p:sp>
        <p:nvSpPr>
          <p:cNvPr id="44" name="TextBox 43"/>
          <p:cNvSpPr txBox="1"/>
          <p:nvPr>
            <p:custDataLst>
              <p:tags r:id="rId15"/>
            </p:custDataLst>
          </p:nvPr>
        </p:nvSpPr>
        <p:spPr>
          <a:xfrm>
            <a:off x="5430424" y="2566917"/>
            <a:ext cx="1171941" cy="468590"/>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Élaborer et modifier les types de cours</a:t>
            </a:r>
          </a:p>
        </p:txBody>
      </p:sp>
      <p:sp>
        <p:nvSpPr>
          <p:cNvPr id="45" name="TextBox 44"/>
          <p:cNvSpPr txBox="1"/>
          <p:nvPr>
            <p:custDataLst>
              <p:tags r:id="rId16"/>
            </p:custDataLst>
          </p:nvPr>
        </p:nvSpPr>
        <p:spPr>
          <a:xfrm>
            <a:off x="7276715" y="2555338"/>
            <a:ext cx="1045024" cy="468590"/>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Communiquer des renseignements sur la formation</a:t>
            </a:r>
          </a:p>
        </p:txBody>
      </p:sp>
      <p:sp>
        <p:nvSpPr>
          <p:cNvPr id="46" name="TextBox 45"/>
          <p:cNvSpPr txBox="1"/>
          <p:nvPr>
            <p:custDataLst>
              <p:tags r:id="rId17"/>
            </p:custDataLst>
          </p:nvPr>
        </p:nvSpPr>
        <p:spPr>
          <a:xfrm>
            <a:off x="9473206" y="2555152"/>
            <a:ext cx="1045024" cy="468590"/>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Gérer l’auto-inscription pour tous les cours</a:t>
            </a:r>
          </a:p>
        </p:txBody>
      </p:sp>
      <p:sp>
        <p:nvSpPr>
          <p:cNvPr id="47" name="Pentagon 46"/>
          <p:cNvSpPr/>
          <p:nvPr>
            <p:custDataLst>
              <p:tags r:id="rId18"/>
            </p:custDataLst>
          </p:nvPr>
        </p:nvSpPr>
        <p:spPr>
          <a:xfrm>
            <a:off x="6817844" y="3238703"/>
            <a:ext cx="4251928" cy="854936"/>
          </a:xfrm>
          <a:prstGeom prst="homePlate">
            <a:avLst/>
          </a:prstGeom>
          <a:solidFill>
            <a:srgbClr val="7FD1D6"/>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48" name="Pentagon 47"/>
          <p:cNvSpPr/>
          <p:nvPr>
            <p:custDataLst>
              <p:tags r:id="rId19"/>
            </p:custDataLst>
          </p:nvPr>
        </p:nvSpPr>
        <p:spPr>
          <a:xfrm>
            <a:off x="4687358" y="3239430"/>
            <a:ext cx="4454588" cy="854936"/>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49" name="Pentagon 48"/>
          <p:cNvSpPr/>
          <p:nvPr>
            <p:custDataLst>
              <p:tags r:id="rId20"/>
            </p:custDataLst>
          </p:nvPr>
        </p:nvSpPr>
        <p:spPr>
          <a:xfrm>
            <a:off x="2830765" y="3240157"/>
            <a:ext cx="4188371" cy="854936"/>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50" name="Pentagon 49"/>
          <p:cNvSpPr/>
          <p:nvPr>
            <p:custDataLst>
              <p:tags r:id="rId21"/>
            </p:custDataLst>
          </p:nvPr>
        </p:nvSpPr>
        <p:spPr>
          <a:xfrm>
            <a:off x="1710775" y="3228578"/>
            <a:ext cx="3365004" cy="854936"/>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51" name="Pentagon 50"/>
          <p:cNvSpPr/>
          <p:nvPr>
            <p:custDataLst>
              <p:tags r:id="rId22"/>
            </p:custDataLst>
          </p:nvPr>
        </p:nvSpPr>
        <p:spPr>
          <a:xfrm>
            <a:off x="707953" y="3240157"/>
            <a:ext cx="2435422" cy="854936"/>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52" name="TextBox 51"/>
          <p:cNvSpPr txBox="1"/>
          <p:nvPr>
            <p:custDataLst>
              <p:tags r:id="rId23"/>
            </p:custDataLst>
          </p:nvPr>
        </p:nvSpPr>
        <p:spPr>
          <a:xfrm>
            <a:off x="1035823" y="3480821"/>
            <a:ext cx="1291258" cy="324704"/>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Gérer les demandes de réservations anticipées des employés</a:t>
            </a:r>
          </a:p>
        </p:txBody>
      </p:sp>
      <p:sp>
        <p:nvSpPr>
          <p:cNvPr id="53" name="TextBox 52"/>
          <p:cNvSpPr txBox="1"/>
          <p:nvPr>
            <p:custDataLst>
              <p:tags r:id="rId24"/>
            </p:custDataLst>
          </p:nvPr>
        </p:nvSpPr>
        <p:spPr>
          <a:xfrm>
            <a:off x="3474636" y="3505273"/>
            <a:ext cx="1291907" cy="324704"/>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Gérer les cours d’inscriptions en groupe</a:t>
            </a:r>
          </a:p>
        </p:txBody>
      </p:sp>
      <p:sp>
        <p:nvSpPr>
          <p:cNvPr id="54" name="TextBox 53"/>
          <p:cNvSpPr txBox="1"/>
          <p:nvPr>
            <p:custDataLst>
              <p:tags r:id="rId25"/>
            </p:custDataLst>
          </p:nvPr>
        </p:nvSpPr>
        <p:spPr>
          <a:xfrm>
            <a:off x="5430424" y="3505273"/>
            <a:ext cx="1171941" cy="324704"/>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Gérer les listes d’attente pour les employés </a:t>
            </a:r>
          </a:p>
        </p:txBody>
      </p:sp>
      <p:sp>
        <p:nvSpPr>
          <p:cNvPr id="55" name="TextBox 54"/>
          <p:cNvSpPr txBox="1"/>
          <p:nvPr>
            <p:custDataLst>
              <p:tags r:id="rId26"/>
            </p:custDataLst>
          </p:nvPr>
        </p:nvSpPr>
        <p:spPr>
          <a:xfrm>
            <a:off x="7276715" y="3349167"/>
            <a:ext cx="1045024" cy="613758"/>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Gérer les demandes d’annulation de cours</a:t>
            </a:r>
          </a:p>
        </p:txBody>
      </p:sp>
      <p:sp>
        <p:nvSpPr>
          <p:cNvPr id="56" name="TextBox 55"/>
          <p:cNvSpPr txBox="1"/>
          <p:nvPr>
            <p:custDataLst>
              <p:tags r:id="rId27"/>
            </p:custDataLst>
          </p:nvPr>
        </p:nvSpPr>
        <p:spPr>
          <a:xfrm>
            <a:off x="9562913" y="3577216"/>
            <a:ext cx="1045024" cy="180819"/>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Offrir la formation</a:t>
            </a:r>
          </a:p>
        </p:txBody>
      </p:sp>
      <p:sp>
        <p:nvSpPr>
          <p:cNvPr id="58" name="Pentagon 57"/>
          <p:cNvSpPr/>
          <p:nvPr>
            <p:custDataLst>
              <p:tags r:id="rId28"/>
            </p:custDataLst>
          </p:nvPr>
        </p:nvSpPr>
        <p:spPr>
          <a:xfrm>
            <a:off x="4687358" y="4068229"/>
            <a:ext cx="4454588" cy="854936"/>
          </a:xfrm>
          <a:prstGeom prst="homePlate">
            <a:avLst/>
          </a:prstGeom>
          <a:solidFill>
            <a:srgbClr val="7FD1D6"/>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59" name="Pentagon 58"/>
          <p:cNvSpPr/>
          <p:nvPr>
            <p:custDataLst>
              <p:tags r:id="rId29"/>
            </p:custDataLst>
          </p:nvPr>
        </p:nvSpPr>
        <p:spPr>
          <a:xfrm>
            <a:off x="2830765" y="4068956"/>
            <a:ext cx="4188371" cy="854936"/>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60" name="Pentagon 59"/>
          <p:cNvSpPr/>
          <p:nvPr>
            <p:custDataLst>
              <p:tags r:id="rId30"/>
            </p:custDataLst>
          </p:nvPr>
        </p:nvSpPr>
        <p:spPr>
          <a:xfrm>
            <a:off x="1710775" y="4057377"/>
            <a:ext cx="3365004" cy="854936"/>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61" name="Pentagon 60"/>
          <p:cNvSpPr/>
          <p:nvPr>
            <p:custDataLst>
              <p:tags r:id="rId31"/>
            </p:custDataLst>
          </p:nvPr>
        </p:nvSpPr>
        <p:spPr>
          <a:xfrm>
            <a:off x="707953" y="4068956"/>
            <a:ext cx="2435422" cy="854936"/>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62" name="TextBox 61"/>
          <p:cNvSpPr txBox="1"/>
          <p:nvPr>
            <p:custDataLst>
              <p:tags r:id="rId32"/>
            </p:custDataLst>
          </p:nvPr>
        </p:nvSpPr>
        <p:spPr>
          <a:xfrm>
            <a:off x="1035823" y="4381563"/>
            <a:ext cx="1291258" cy="180819"/>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Évaluer les cours</a:t>
            </a:r>
          </a:p>
        </p:txBody>
      </p:sp>
      <p:sp>
        <p:nvSpPr>
          <p:cNvPr id="63" name="TextBox 62"/>
          <p:cNvSpPr txBox="1"/>
          <p:nvPr>
            <p:custDataLst>
              <p:tags r:id="rId33"/>
            </p:custDataLst>
          </p:nvPr>
        </p:nvSpPr>
        <p:spPr>
          <a:xfrm>
            <a:off x="3474636" y="4334072"/>
            <a:ext cx="1291907" cy="324704"/>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Rembourser la formation</a:t>
            </a:r>
          </a:p>
        </p:txBody>
      </p:sp>
      <p:sp>
        <p:nvSpPr>
          <p:cNvPr id="64" name="TextBox 63"/>
          <p:cNvSpPr txBox="1"/>
          <p:nvPr>
            <p:custDataLst>
              <p:tags r:id="rId34"/>
            </p:custDataLst>
          </p:nvPr>
        </p:nvSpPr>
        <p:spPr>
          <a:xfrm>
            <a:off x="5430424" y="4334072"/>
            <a:ext cx="1171941" cy="324704"/>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Faire le suivi des formations personnelles des employés </a:t>
            </a:r>
          </a:p>
        </p:txBody>
      </p:sp>
      <p:sp>
        <p:nvSpPr>
          <p:cNvPr id="65" name="TextBox 64"/>
          <p:cNvSpPr txBox="1"/>
          <p:nvPr>
            <p:custDataLst>
              <p:tags r:id="rId35"/>
            </p:custDataLst>
          </p:nvPr>
        </p:nvSpPr>
        <p:spPr>
          <a:xfrm>
            <a:off x="7276715" y="4250550"/>
            <a:ext cx="1045024" cy="468590"/>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Créer des plans d’apprentissage individuels</a:t>
            </a:r>
          </a:p>
        </p:txBody>
      </p:sp>
      <p:sp>
        <p:nvSpPr>
          <p:cNvPr id="57" name="Rectangle 1"/>
          <p:cNvSpPr/>
          <p:nvPr>
            <p:custDataLst>
              <p:tags r:id="rId36"/>
            </p:custDataLst>
          </p:nvPr>
        </p:nvSpPr>
        <p:spPr>
          <a:xfrm>
            <a:off x="8480469" y="5397666"/>
            <a:ext cx="3387007" cy="1357344"/>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66" name="TextBox 2"/>
          <p:cNvSpPr txBox="1"/>
          <p:nvPr>
            <p:custDataLst>
              <p:tags r:id="rId37"/>
            </p:custDataLst>
          </p:nvPr>
        </p:nvSpPr>
        <p:spPr>
          <a:xfrm>
            <a:off x="8480469" y="5481380"/>
            <a:ext cx="3387007" cy="1286506"/>
          </a:xfrm>
          <a:prstGeom prst="rect">
            <a:avLst/>
          </a:prstGeom>
          <a:noFill/>
        </p:spPr>
        <p:txBody>
          <a:bodyPr wrap="square" lIns="0" tIns="36576" rIns="0" bIns="0" rtlCol="0">
            <a:spAutoFit/>
          </a:bodyPr>
          <a:lstStyle/>
          <a:p>
            <a:pPr lvl="1">
              <a:lnSpc>
                <a:spcPct val="85000"/>
              </a:lnSpc>
              <a:spcAft>
                <a:spcPts val="600"/>
              </a:spcAft>
              <a:buClr>
                <a:schemeClr val="accent2"/>
              </a:buClr>
              <a:buSzPct val="70000"/>
            </a:pPr>
            <a:r>
              <a:rPr lang="fr-CA" sz="1200" b="1" u="sng" dirty="0">
                <a:solidFill>
                  <a:schemeClr val="bg1"/>
                </a:solidFill>
              </a:rPr>
              <a:t>Légende</a:t>
            </a:r>
          </a:p>
          <a:p>
            <a:pPr>
              <a:lnSpc>
                <a:spcPct val="85000"/>
              </a:lnSpc>
              <a:spcAft>
                <a:spcPts val="600"/>
              </a:spcAft>
              <a:buClr>
                <a:schemeClr val="accent2"/>
              </a:buClr>
              <a:buSzPct val="70000"/>
            </a:pPr>
            <a:endParaRPr lang="en-CA" sz="1200" dirty="0">
              <a:solidFill>
                <a:schemeClr val="bg1"/>
              </a:solidFill>
            </a:endParaRPr>
          </a:p>
          <a:p>
            <a:pPr lvl="1">
              <a:lnSpc>
                <a:spcPct val="85000"/>
              </a:lnSpc>
              <a:spcAft>
                <a:spcPts val="600"/>
              </a:spcAft>
              <a:buClr>
                <a:schemeClr val="accent2"/>
              </a:buClr>
              <a:buSzPct val="70000"/>
            </a:pPr>
            <a:r>
              <a:rPr lang="fr-CA" sz="1200" dirty="0">
                <a:solidFill>
                  <a:schemeClr val="bg1"/>
                </a:solidFill>
              </a:rPr>
              <a:t>Tableau du modèle de référence opérationnel des RH</a:t>
            </a:r>
          </a:p>
          <a:p>
            <a:pPr>
              <a:lnSpc>
                <a:spcPct val="85000"/>
              </a:lnSpc>
              <a:spcAft>
                <a:spcPts val="600"/>
              </a:spcAft>
              <a:buClr>
                <a:schemeClr val="accent2"/>
              </a:buClr>
              <a:buSzPct val="70000"/>
            </a:pPr>
            <a:endParaRPr lang="en-CA" sz="1200" dirty="0">
              <a:solidFill>
                <a:schemeClr val="bg1"/>
              </a:solidFill>
            </a:endParaRPr>
          </a:p>
          <a:p>
            <a:pPr lvl="1">
              <a:lnSpc>
                <a:spcPct val="85000"/>
              </a:lnSpc>
              <a:spcAft>
                <a:spcPts val="600"/>
              </a:spcAft>
              <a:buClr>
                <a:schemeClr val="accent2"/>
              </a:buClr>
              <a:buSzPct val="70000"/>
            </a:pPr>
            <a:r>
              <a:rPr lang="fr-CA" sz="1200" dirty="0">
                <a:solidFill>
                  <a:schemeClr val="bg1"/>
                </a:solidFill>
              </a:rPr>
              <a:t>Recommandation d’EY à ajouter</a:t>
            </a:r>
          </a:p>
        </p:txBody>
      </p:sp>
      <p:sp>
        <p:nvSpPr>
          <p:cNvPr id="67" name="Rectangle 3"/>
          <p:cNvSpPr/>
          <p:nvPr>
            <p:custDataLst>
              <p:tags r:id="rId38"/>
            </p:custDataLst>
          </p:nvPr>
        </p:nvSpPr>
        <p:spPr>
          <a:xfrm>
            <a:off x="8637686" y="5926719"/>
            <a:ext cx="225956" cy="216739"/>
          </a:xfrm>
          <a:prstGeom prst="rect">
            <a:avLst/>
          </a:prstGeom>
          <a:solidFill>
            <a:srgbClr val="7FD1D6"/>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68" name="Rectangle 4"/>
          <p:cNvSpPr/>
          <p:nvPr>
            <p:custDataLst>
              <p:tags r:id="rId39"/>
            </p:custDataLst>
          </p:nvPr>
        </p:nvSpPr>
        <p:spPr>
          <a:xfrm>
            <a:off x="8637686" y="6506267"/>
            <a:ext cx="225956" cy="216739"/>
          </a:xfrm>
          <a:prstGeom prst="rect">
            <a:avLst/>
          </a:prstGeom>
          <a:solidFill>
            <a:schemeClr val="accent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Tree>
    <p:extLst>
      <p:ext uri="{BB962C8B-B14F-4D97-AF65-F5344CB8AC3E}">
        <p14:creationId xmlns:p14="http://schemas.microsoft.com/office/powerpoint/2010/main" val="1637607168"/>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ectangle 122"/>
          <p:cNvSpPr/>
          <p:nvPr>
            <p:custDataLst>
              <p:tags r:id="rId1"/>
            </p:custDataLst>
          </p:nvPr>
        </p:nvSpPr>
        <p:spPr>
          <a:xfrm>
            <a:off x="312727" y="4956557"/>
            <a:ext cx="11531600" cy="1610852"/>
          </a:xfrm>
          <a:prstGeom prst="rect">
            <a:avLst/>
          </a:prstGeom>
          <a:solidFill>
            <a:srgbClr val="F0F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rgbClr val="000000"/>
              </a:solidFill>
            </a:endParaRPr>
          </a:p>
        </p:txBody>
      </p:sp>
      <p:sp>
        <p:nvSpPr>
          <p:cNvPr id="136" name="Pentagon 135"/>
          <p:cNvSpPr/>
          <p:nvPr>
            <p:custDataLst>
              <p:tags r:id="rId2"/>
            </p:custDataLst>
          </p:nvPr>
        </p:nvSpPr>
        <p:spPr>
          <a:xfrm>
            <a:off x="8318877" y="5568737"/>
            <a:ext cx="2506311" cy="854936"/>
          </a:xfrm>
          <a:prstGeom prst="homePlate">
            <a:avLst/>
          </a:prstGeom>
          <a:solidFill>
            <a:srgbClr val="FFE60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104" name="Right Triangle 103"/>
          <p:cNvSpPr/>
          <p:nvPr>
            <p:custDataLst>
              <p:tags r:id="rId3"/>
            </p:custDataLst>
          </p:nvPr>
        </p:nvSpPr>
        <p:spPr>
          <a:xfrm rot="10800000">
            <a:off x="3174" y="1783"/>
            <a:ext cx="12211040" cy="1017451"/>
          </a:xfrm>
          <a:prstGeom prst="rtTriangle">
            <a:avLst/>
          </a:prstGeom>
          <a:solidFill>
            <a:srgbClr val="9696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199" dirty="0">
              <a:solidFill>
                <a:srgbClr val="000000"/>
              </a:solidFill>
            </a:endParaRPr>
          </a:p>
        </p:txBody>
      </p:sp>
      <p:grpSp>
        <p:nvGrpSpPr>
          <p:cNvPr id="16" name="Group 15"/>
          <p:cNvGrpSpPr/>
          <p:nvPr>
            <p:custDataLst>
              <p:tags r:id="rId4"/>
            </p:custDataLst>
          </p:nvPr>
        </p:nvGrpSpPr>
        <p:grpSpPr>
          <a:xfrm>
            <a:off x="10999548" y="161573"/>
            <a:ext cx="545770" cy="612006"/>
            <a:chOff x="2754722" y="3916375"/>
            <a:chExt cx="6115741" cy="6858000"/>
          </a:xfrm>
        </p:grpSpPr>
        <p:pic>
          <p:nvPicPr>
            <p:cNvPr id="23" name="Picture 22"/>
            <p:cNvPicPr>
              <a:picLocks noChangeAspect="1"/>
            </p:cNvPicPr>
            <p:nvPr/>
          </p:nvPicPr>
          <p:blipFill>
            <a:blip r:embed="rId47" cstate="email">
              <a:extLst>
                <a:ext uri="{28A0092B-C50C-407E-A947-70E740481C1C}">
                  <a14:useLocalDpi xmlns:a14="http://schemas.microsoft.com/office/drawing/2010/main"/>
                </a:ext>
              </a:extLst>
            </a:blip>
            <a:srcRect/>
            <a:stretch>
              <a:fillRect/>
            </a:stretch>
          </p:blipFill>
          <p:spPr>
            <a:xfrm>
              <a:off x="3541635" y="5003143"/>
              <a:ext cx="4541914" cy="4657748"/>
            </a:xfrm>
            <a:custGeom>
              <a:avLst/>
              <a:gdLst>
                <a:gd name="connsiteX0" fmla="*/ 0 w 4541914"/>
                <a:gd name="connsiteY0" fmla="*/ 0 h 4657748"/>
                <a:gd name="connsiteX1" fmla="*/ 4541914 w 4541914"/>
                <a:gd name="connsiteY1" fmla="*/ 0 h 4657748"/>
                <a:gd name="connsiteX2" fmla="*/ 4541914 w 4541914"/>
                <a:gd name="connsiteY2" fmla="*/ 4657748 h 4657748"/>
                <a:gd name="connsiteX3" fmla="*/ 4173919 w 4541914"/>
                <a:gd name="connsiteY3" fmla="*/ 4657748 h 4657748"/>
                <a:gd name="connsiteX4" fmla="*/ 4238022 w 4541914"/>
                <a:gd name="connsiteY4" fmla="*/ 4255645 h 4657748"/>
                <a:gd name="connsiteX5" fmla="*/ 2583394 w 4541914"/>
                <a:gd name="connsiteY5" fmla="*/ 4066960 h 4657748"/>
                <a:gd name="connsiteX6" fmla="*/ 2089908 w 4541914"/>
                <a:gd name="connsiteY6" fmla="*/ 4066960 h 4657748"/>
                <a:gd name="connsiteX7" fmla="*/ 812651 w 4541914"/>
                <a:gd name="connsiteY7" fmla="*/ 4212103 h 4657748"/>
                <a:gd name="connsiteX8" fmla="*/ 449794 w 4541914"/>
                <a:gd name="connsiteY8" fmla="*/ 4212103 h 4657748"/>
                <a:gd name="connsiteX9" fmla="*/ 333679 w 4541914"/>
                <a:gd name="connsiteY9" fmla="*/ 4168560 h 4657748"/>
                <a:gd name="connsiteX10" fmla="*/ 534372 w 4541914"/>
                <a:gd name="connsiteY10" fmla="*/ 4657748 h 4657748"/>
                <a:gd name="connsiteX11" fmla="*/ 0 w 4541914"/>
                <a:gd name="connsiteY11" fmla="*/ 4657748 h 465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41914" h="4657748">
                  <a:moveTo>
                    <a:pt x="0" y="0"/>
                  </a:moveTo>
                  <a:lnTo>
                    <a:pt x="4541914" y="0"/>
                  </a:lnTo>
                  <a:lnTo>
                    <a:pt x="4541914" y="4657748"/>
                  </a:lnTo>
                  <a:lnTo>
                    <a:pt x="4173919" y="4657748"/>
                  </a:lnTo>
                  <a:lnTo>
                    <a:pt x="4238022" y="4255645"/>
                  </a:lnTo>
                  <a:lnTo>
                    <a:pt x="2583394" y="4066960"/>
                  </a:lnTo>
                  <a:lnTo>
                    <a:pt x="2089908" y="4066960"/>
                  </a:lnTo>
                  <a:lnTo>
                    <a:pt x="812651" y="4212103"/>
                  </a:lnTo>
                  <a:lnTo>
                    <a:pt x="449794" y="4212103"/>
                  </a:lnTo>
                  <a:lnTo>
                    <a:pt x="333679" y="4168560"/>
                  </a:lnTo>
                  <a:lnTo>
                    <a:pt x="534372" y="4657748"/>
                  </a:lnTo>
                  <a:lnTo>
                    <a:pt x="0" y="4657748"/>
                  </a:lnTo>
                  <a:close/>
                </a:path>
              </a:pathLst>
            </a:custGeom>
          </p:spPr>
        </p:pic>
        <p:pic>
          <p:nvPicPr>
            <p:cNvPr id="24" name="Picture 23"/>
            <p:cNvPicPr>
              <a:picLocks noChangeAspect="1"/>
            </p:cNvPicPr>
            <p:nvPr/>
          </p:nvPicPr>
          <p:blipFill>
            <a:blip r:embed="rId48" cstate="email">
              <a:extLst>
                <a:ext uri="{28A0092B-C50C-407E-A947-70E740481C1C}">
                  <a14:useLocalDpi xmlns:a14="http://schemas.microsoft.com/office/drawing/2010/main"/>
                </a:ext>
              </a:extLst>
            </a:blip>
            <a:stretch>
              <a:fillRect/>
            </a:stretch>
          </p:blipFill>
          <p:spPr>
            <a:xfrm>
              <a:off x="2754722" y="3916375"/>
              <a:ext cx="6115741" cy="6858000"/>
            </a:xfrm>
            <a:prstGeom prst="rect">
              <a:avLst/>
            </a:prstGeom>
          </p:spPr>
        </p:pic>
      </p:grpSp>
      <p:sp>
        <p:nvSpPr>
          <p:cNvPr id="11" name="TextBox 10"/>
          <p:cNvSpPr txBox="1"/>
          <p:nvPr>
            <p:custDataLst>
              <p:tags r:id="rId5"/>
            </p:custDataLst>
          </p:nvPr>
        </p:nvSpPr>
        <p:spPr>
          <a:xfrm>
            <a:off x="617421" y="754987"/>
            <a:ext cx="9969470" cy="399981"/>
          </a:xfrm>
          <a:prstGeom prst="rect">
            <a:avLst/>
          </a:prstGeom>
          <a:noFill/>
        </p:spPr>
        <p:txBody>
          <a:bodyPr wrap="square" lIns="0" tIns="0" rIns="0" bIns="0" rtlCol="0" anchor="t" anchorCtr="0">
            <a:spAutoFit/>
          </a:bodyPr>
          <a:lstStyle/>
          <a:p>
            <a:r>
              <a:rPr lang="fr-CA" sz="2599" dirty="0">
                <a:solidFill>
                  <a:srgbClr val="4B4B4B"/>
                </a:solidFill>
                <a:latin typeface="EYInterstate Light" panose="02000506000000020004" pitchFamily="2" charset="0"/>
              </a:rPr>
              <a:t>Schéma de processus : rendement et perfectionnement (suite)</a:t>
            </a:r>
          </a:p>
        </p:txBody>
      </p:sp>
      <p:cxnSp>
        <p:nvCxnSpPr>
          <p:cNvPr id="12" name="Straight Connector 11"/>
          <p:cNvCxnSpPr/>
          <p:nvPr>
            <p:custDataLst>
              <p:tags r:id="rId6"/>
            </p:custDataLst>
          </p:nvPr>
        </p:nvCxnSpPr>
        <p:spPr>
          <a:xfrm>
            <a:off x="617421" y="1264298"/>
            <a:ext cx="537472" cy="0"/>
          </a:xfrm>
          <a:prstGeom prst="line">
            <a:avLst/>
          </a:prstGeom>
          <a:ln w="19050">
            <a:solidFill>
              <a:srgbClr val="969696"/>
            </a:solidFill>
            <a:tailEnd type="none"/>
          </a:ln>
        </p:spPr>
        <p:style>
          <a:lnRef idx="1">
            <a:schemeClr val="accent1"/>
          </a:lnRef>
          <a:fillRef idx="0">
            <a:schemeClr val="accent1"/>
          </a:fillRef>
          <a:effectRef idx="0">
            <a:schemeClr val="accent1"/>
          </a:effectRef>
          <a:fontRef idx="minor">
            <a:schemeClr val="tx1"/>
          </a:fontRef>
        </p:style>
      </p:cxnSp>
      <p:sp>
        <p:nvSpPr>
          <p:cNvPr id="65" name="Rectangle 64"/>
          <p:cNvSpPr/>
          <p:nvPr>
            <p:custDataLst>
              <p:tags r:id="rId7"/>
            </p:custDataLst>
          </p:nvPr>
        </p:nvSpPr>
        <p:spPr>
          <a:xfrm>
            <a:off x="312727" y="1432795"/>
            <a:ext cx="11531600" cy="1610852"/>
          </a:xfrm>
          <a:prstGeom prst="rect">
            <a:avLst/>
          </a:prstGeom>
          <a:solidFill>
            <a:srgbClr val="F0F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rgbClr val="000000"/>
              </a:solidFill>
            </a:endParaRPr>
          </a:p>
        </p:txBody>
      </p:sp>
      <p:sp>
        <p:nvSpPr>
          <p:cNvPr id="66" name="Pentagon 65"/>
          <p:cNvSpPr/>
          <p:nvPr>
            <p:custDataLst>
              <p:tags r:id="rId8"/>
            </p:custDataLst>
          </p:nvPr>
        </p:nvSpPr>
        <p:spPr>
          <a:xfrm>
            <a:off x="6747620" y="2044975"/>
            <a:ext cx="4251928" cy="854936"/>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67" name="Rectangle 66"/>
          <p:cNvSpPr/>
          <p:nvPr>
            <p:custDataLst>
              <p:tags r:id="rId9"/>
            </p:custDataLst>
          </p:nvPr>
        </p:nvSpPr>
        <p:spPr>
          <a:xfrm>
            <a:off x="461074" y="1490276"/>
            <a:ext cx="3255212" cy="35244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fr-CA" sz="1400" b="1" dirty="0">
                <a:solidFill>
                  <a:srgbClr val="000000"/>
                </a:solidFill>
                <a:latin typeface="EYInterstate Light" panose="02000506000000020004" pitchFamily="2" charset="0"/>
              </a:rPr>
              <a:t>Suivi et rétroaction sur le rendement</a:t>
            </a:r>
          </a:p>
        </p:txBody>
      </p:sp>
      <p:cxnSp>
        <p:nvCxnSpPr>
          <p:cNvPr id="68" name="Straight Connector 67"/>
          <p:cNvCxnSpPr/>
          <p:nvPr>
            <p:custDataLst>
              <p:tags r:id="rId10"/>
            </p:custDataLst>
          </p:nvPr>
        </p:nvCxnSpPr>
        <p:spPr>
          <a:xfrm>
            <a:off x="461074" y="1900841"/>
            <a:ext cx="2128658" cy="0"/>
          </a:xfrm>
          <a:prstGeom prst="line">
            <a:avLst/>
          </a:prstGeom>
          <a:ln w="12700">
            <a:solidFill>
              <a:srgbClr val="E60F2D"/>
            </a:solidFill>
            <a:tailEnd type="none"/>
          </a:ln>
        </p:spPr>
        <p:style>
          <a:lnRef idx="1">
            <a:schemeClr val="accent1"/>
          </a:lnRef>
          <a:fillRef idx="0">
            <a:schemeClr val="accent1"/>
          </a:fillRef>
          <a:effectRef idx="0">
            <a:schemeClr val="accent1"/>
          </a:effectRef>
          <a:fontRef idx="minor">
            <a:schemeClr val="tx1"/>
          </a:fontRef>
        </p:style>
      </p:cxnSp>
      <p:sp>
        <p:nvSpPr>
          <p:cNvPr id="69" name="Pentagon 68"/>
          <p:cNvSpPr/>
          <p:nvPr>
            <p:custDataLst>
              <p:tags r:id="rId11"/>
            </p:custDataLst>
          </p:nvPr>
        </p:nvSpPr>
        <p:spPr>
          <a:xfrm>
            <a:off x="4617134" y="2045702"/>
            <a:ext cx="4454588" cy="854936"/>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70" name="Pentagon 69"/>
          <p:cNvSpPr/>
          <p:nvPr>
            <p:custDataLst>
              <p:tags r:id="rId12"/>
            </p:custDataLst>
          </p:nvPr>
        </p:nvSpPr>
        <p:spPr>
          <a:xfrm>
            <a:off x="2760541" y="2046429"/>
            <a:ext cx="4188371" cy="854936"/>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71" name="Pentagon 70"/>
          <p:cNvSpPr/>
          <p:nvPr>
            <p:custDataLst>
              <p:tags r:id="rId13"/>
            </p:custDataLst>
          </p:nvPr>
        </p:nvSpPr>
        <p:spPr>
          <a:xfrm>
            <a:off x="1640551" y="2034850"/>
            <a:ext cx="3365004" cy="854936"/>
          </a:xfrm>
          <a:prstGeom prst="homePlate">
            <a:avLst/>
          </a:prstGeom>
          <a:solidFill>
            <a:srgbClr val="FFE60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72" name="Pentagon 71"/>
          <p:cNvSpPr/>
          <p:nvPr>
            <p:custDataLst>
              <p:tags r:id="rId14"/>
            </p:custDataLst>
          </p:nvPr>
        </p:nvSpPr>
        <p:spPr>
          <a:xfrm>
            <a:off x="637729" y="2046429"/>
            <a:ext cx="2435422" cy="854936"/>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73" name="TextBox 72"/>
          <p:cNvSpPr txBox="1"/>
          <p:nvPr>
            <p:custDataLst>
              <p:tags r:id="rId15"/>
            </p:custDataLst>
          </p:nvPr>
        </p:nvSpPr>
        <p:spPr>
          <a:xfrm>
            <a:off x="881554" y="2393190"/>
            <a:ext cx="1708179" cy="180819"/>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Gérer les buts</a:t>
            </a:r>
          </a:p>
        </p:txBody>
      </p:sp>
      <p:sp>
        <p:nvSpPr>
          <p:cNvPr id="74" name="TextBox 73"/>
          <p:cNvSpPr txBox="1"/>
          <p:nvPr>
            <p:custDataLst>
              <p:tags r:id="rId16"/>
            </p:custDataLst>
          </p:nvPr>
        </p:nvSpPr>
        <p:spPr>
          <a:xfrm>
            <a:off x="3271603" y="2239602"/>
            <a:ext cx="1291907" cy="468590"/>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Mener des évaluations du rendement</a:t>
            </a:r>
          </a:p>
        </p:txBody>
      </p:sp>
      <p:sp>
        <p:nvSpPr>
          <p:cNvPr id="75" name="TextBox 74"/>
          <p:cNvSpPr txBox="1"/>
          <p:nvPr>
            <p:custDataLst>
              <p:tags r:id="rId17"/>
            </p:custDataLst>
          </p:nvPr>
        </p:nvSpPr>
        <p:spPr>
          <a:xfrm>
            <a:off x="5360200" y="2383488"/>
            <a:ext cx="1171941" cy="180819"/>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Ajuster les notes</a:t>
            </a:r>
          </a:p>
        </p:txBody>
      </p:sp>
      <p:sp>
        <p:nvSpPr>
          <p:cNvPr id="76" name="TextBox 75"/>
          <p:cNvSpPr txBox="1"/>
          <p:nvPr>
            <p:custDataLst>
              <p:tags r:id="rId18"/>
            </p:custDataLst>
          </p:nvPr>
        </p:nvSpPr>
        <p:spPr>
          <a:xfrm>
            <a:off x="7206491" y="2299966"/>
            <a:ext cx="1045024" cy="324704"/>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Offrir une rétroaction complète</a:t>
            </a:r>
          </a:p>
        </p:txBody>
      </p:sp>
      <p:sp>
        <p:nvSpPr>
          <p:cNvPr id="77" name="TextBox 76"/>
          <p:cNvSpPr txBox="1"/>
          <p:nvPr>
            <p:custDataLst>
              <p:tags r:id="rId19"/>
            </p:custDataLst>
          </p:nvPr>
        </p:nvSpPr>
        <p:spPr>
          <a:xfrm>
            <a:off x="9253931" y="2249303"/>
            <a:ext cx="1256654" cy="468590"/>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Gérer les plans d’amélioration du rendement</a:t>
            </a:r>
          </a:p>
        </p:txBody>
      </p:sp>
      <p:sp>
        <p:nvSpPr>
          <p:cNvPr id="96" name="Rectangle 95"/>
          <p:cNvSpPr/>
          <p:nvPr>
            <p:custDataLst>
              <p:tags r:id="rId20"/>
            </p:custDataLst>
          </p:nvPr>
        </p:nvSpPr>
        <p:spPr>
          <a:xfrm>
            <a:off x="312727" y="3144051"/>
            <a:ext cx="7058893" cy="1717317"/>
          </a:xfrm>
          <a:prstGeom prst="rect">
            <a:avLst/>
          </a:prstGeom>
          <a:solidFill>
            <a:srgbClr val="F0F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rgbClr val="000000"/>
              </a:solidFill>
            </a:endParaRPr>
          </a:p>
        </p:txBody>
      </p:sp>
      <p:sp>
        <p:nvSpPr>
          <p:cNvPr id="98" name="Rectangle 97"/>
          <p:cNvSpPr/>
          <p:nvPr>
            <p:custDataLst>
              <p:tags r:id="rId21"/>
            </p:custDataLst>
          </p:nvPr>
        </p:nvSpPr>
        <p:spPr>
          <a:xfrm>
            <a:off x="461074" y="3194434"/>
            <a:ext cx="3255212" cy="35244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fr-CA" sz="1400" b="1" dirty="0">
                <a:solidFill>
                  <a:srgbClr val="000000"/>
                </a:solidFill>
                <a:latin typeface="EYInterstate Light" panose="02000506000000020004" pitchFamily="2" charset="0"/>
              </a:rPr>
              <a:t>Évaluation du rendement</a:t>
            </a:r>
          </a:p>
        </p:txBody>
      </p:sp>
      <p:cxnSp>
        <p:nvCxnSpPr>
          <p:cNvPr id="99" name="Straight Connector 98"/>
          <p:cNvCxnSpPr/>
          <p:nvPr>
            <p:custDataLst>
              <p:tags r:id="rId22"/>
            </p:custDataLst>
          </p:nvPr>
        </p:nvCxnSpPr>
        <p:spPr>
          <a:xfrm>
            <a:off x="461074" y="3604999"/>
            <a:ext cx="2128658" cy="0"/>
          </a:xfrm>
          <a:prstGeom prst="line">
            <a:avLst/>
          </a:prstGeom>
          <a:ln w="12700">
            <a:solidFill>
              <a:srgbClr val="E60F2D"/>
            </a:solidFill>
            <a:tailEnd type="none"/>
          </a:ln>
        </p:spPr>
        <p:style>
          <a:lnRef idx="1">
            <a:schemeClr val="accent1"/>
          </a:lnRef>
          <a:fillRef idx="0">
            <a:schemeClr val="accent1"/>
          </a:fillRef>
          <a:effectRef idx="0">
            <a:schemeClr val="accent1"/>
          </a:effectRef>
          <a:fontRef idx="minor">
            <a:schemeClr val="tx1"/>
          </a:fontRef>
        </p:style>
      </p:cxnSp>
      <p:sp>
        <p:nvSpPr>
          <p:cNvPr id="101" name="Pentagon 100"/>
          <p:cNvSpPr/>
          <p:nvPr>
            <p:custDataLst>
              <p:tags r:id="rId23"/>
            </p:custDataLst>
          </p:nvPr>
        </p:nvSpPr>
        <p:spPr>
          <a:xfrm>
            <a:off x="2760541" y="3811207"/>
            <a:ext cx="4188371" cy="854936"/>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102" name="Pentagon 101"/>
          <p:cNvSpPr/>
          <p:nvPr>
            <p:custDataLst>
              <p:tags r:id="rId24"/>
            </p:custDataLst>
          </p:nvPr>
        </p:nvSpPr>
        <p:spPr>
          <a:xfrm>
            <a:off x="1640551" y="3799628"/>
            <a:ext cx="3365004" cy="854936"/>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103" name="Pentagon 102"/>
          <p:cNvSpPr/>
          <p:nvPr>
            <p:custDataLst>
              <p:tags r:id="rId25"/>
            </p:custDataLst>
          </p:nvPr>
        </p:nvSpPr>
        <p:spPr>
          <a:xfrm>
            <a:off x="637729" y="3811207"/>
            <a:ext cx="2435422" cy="854936"/>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105" name="TextBox 104"/>
          <p:cNvSpPr txBox="1"/>
          <p:nvPr>
            <p:custDataLst>
              <p:tags r:id="rId26"/>
            </p:custDataLst>
          </p:nvPr>
        </p:nvSpPr>
        <p:spPr>
          <a:xfrm>
            <a:off x="881554" y="4157968"/>
            <a:ext cx="1708179" cy="180819"/>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Tenir un registre des qualifications</a:t>
            </a:r>
          </a:p>
        </p:txBody>
      </p:sp>
      <p:sp>
        <p:nvSpPr>
          <p:cNvPr id="106" name="TextBox 105"/>
          <p:cNvSpPr txBox="1"/>
          <p:nvPr>
            <p:custDataLst>
              <p:tags r:id="rId27"/>
            </p:custDataLst>
          </p:nvPr>
        </p:nvSpPr>
        <p:spPr>
          <a:xfrm>
            <a:off x="3271603" y="4076323"/>
            <a:ext cx="1291907" cy="324704"/>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Évaluer les profils des employés</a:t>
            </a:r>
          </a:p>
        </p:txBody>
      </p:sp>
      <p:sp>
        <p:nvSpPr>
          <p:cNvPr id="107" name="TextBox 106"/>
          <p:cNvSpPr txBox="1"/>
          <p:nvPr>
            <p:custDataLst>
              <p:tags r:id="rId28"/>
            </p:custDataLst>
          </p:nvPr>
        </p:nvSpPr>
        <p:spPr>
          <a:xfrm>
            <a:off x="5360200" y="4076323"/>
            <a:ext cx="1171941" cy="324704"/>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Mettre à jour les profils des employés</a:t>
            </a:r>
          </a:p>
        </p:txBody>
      </p:sp>
      <p:sp>
        <p:nvSpPr>
          <p:cNvPr id="124" name="Pentagon 123"/>
          <p:cNvSpPr/>
          <p:nvPr>
            <p:custDataLst>
              <p:tags r:id="rId29"/>
            </p:custDataLst>
          </p:nvPr>
        </p:nvSpPr>
        <p:spPr>
          <a:xfrm>
            <a:off x="6747620" y="5568737"/>
            <a:ext cx="2506311" cy="854936"/>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125" name="Rectangle 124"/>
          <p:cNvSpPr/>
          <p:nvPr>
            <p:custDataLst>
              <p:tags r:id="rId30"/>
            </p:custDataLst>
          </p:nvPr>
        </p:nvSpPr>
        <p:spPr>
          <a:xfrm>
            <a:off x="461074" y="5014038"/>
            <a:ext cx="3255212" cy="35244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fr-CA" sz="1400" b="1" dirty="0">
                <a:solidFill>
                  <a:srgbClr val="000000"/>
                </a:solidFill>
                <a:latin typeface="EYInterstate Light" panose="02000506000000020004" pitchFamily="2" charset="0"/>
              </a:rPr>
              <a:t>Planification pour la relève</a:t>
            </a:r>
          </a:p>
        </p:txBody>
      </p:sp>
      <p:cxnSp>
        <p:nvCxnSpPr>
          <p:cNvPr id="126" name="Straight Connector 125"/>
          <p:cNvCxnSpPr/>
          <p:nvPr>
            <p:custDataLst>
              <p:tags r:id="rId31"/>
            </p:custDataLst>
          </p:nvPr>
        </p:nvCxnSpPr>
        <p:spPr>
          <a:xfrm>
            <a:off x="461074" y="5424603"/>
            <a:ext cx="2128658" cy="0"/>
          </a:xfrm>
          <a:prstGeom prst="line">
            <a:avLst/>
          </a:prstGeom>
          <a:ln w="12700">
            <a:solidFill>
              <a:srgbClr val="E60F2D"/>
            </a:solidFill>
            <a:tailEnd type="none"/>
          </a:ln>
        </p:spPr>
        <p:style>
          <a:lnRef idx="1">
            <a:schemeClr val="accent1"/>
          </a:lnRef>
          <a:fillRef idx="0">
            <a:schemeClr val="accent1"/>
          </a:fillRef>
          <a:effectRef idx="0">
            <a:schemeClr val="accent1"/>
          </a:effectRef>
          <a:fontRef idx="minor">
            <a:schemeClr val="tx1"/>
          </a:fontRef>
        </p:style>
      </p:cxnSp>
      <p:sp>
        <p:nvSpPr>
          <p:cNvPr id="127" name="Pentagon 126"/>
          <p:cNvSpPr/>
          <p:nvPr>
            <p:custDataLst>
              <p:tags r:id="rId32"/>
            </p:custDataLst>
          </p:nvPr>
        </p:nvSpPr>
        <p:spPr>
          <a:xfrm>
            <a:off x="4617135" y="5569464"/>
            <a:ext cx="3013757" cy="854936"/>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128" name="Pentagon 127"/>
          <p:cNvSpPr/>
          <p:nvPr>
            <p:custDataLst>
              <p:tags r:id="rId33"/>
            </p:custDataLst>
          </p:nvPr>
        </p:nvSpPr>
        <p:spPr>
          <a:xfrm>
            <a:off x="2760541" y="5570191"/>
            <a:ext cx="3142301" cy="854936"/>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129" name="Pentagon 128"/>
          <p:cNvSpPr/>
          <p:nvPr>
            <p:custDataLst>
              <p:tags r:id="rId34"/>
            </p:custDataLst>
          </p:nvPr>
        </p:nvSpPr>
        <p:spPr>
          <a:xfrm>
            <a:off x="1640552" y="5558612"/>
            <a:ext cx="2691033" cy="854936"/>
          </a:xfrm>
          <a:prstGeom prst="homePlate">
            <a:avLst/>
          </a:prstGeom>
          <a:solidFill>
            <a:srgbClr val="FFE60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130" name="Pentagon 129"/>
          <p:cNvSpPr/>
          <p:nvPr>
            <p:custDataLst>
              <p:tags r:id="rId35"/>
            </p:custDataLst>
          </p:nvPr>
        </p:nvSpPr>
        <p:spPr>
          <a:xfrm>
            <a:off x="637730" y="5570191"/>
            <a:ext cx="2122811" cy="854936"/>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131" name="TextBox 130"/>
          <p:cNvSpPr txBox="1"/>
          <p:nvPr>
            <p:custDataLst>
              <p:tags r:id="rId36"/>
            </p:custDataLst>
          </p:nvPr>
        </p:nvSpPr>
        <p:spPr>
          <a:xfrm>
            <a:off x="826600" y="5810297"/>
            <a:ext cx="1708179" cy="324704"/>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Se préparer à la planification de la relève</a:t>
            </a:r>
          </a:p>
        </p:txBody>
      </p:sp>
      <p:sp>
        <p:nvSpPr>
          <p:cNvPr id="132" name="TextBox 131"/>
          <p:cNvSpPr txBox="1"/>
          <p:nvPr>
            <p:custDataLst>
              <p:tags r:id="rId37"/>
            </p:custDataLst>
          </p:nvPr>
        </p:nvSpPr>
        <p:spPr>
          <a:xfrm>
            <a:off x="2780539" y="5845008"/>
            <a:ext cx="1291907" cy="324704"/>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Cibler les potentiels élevés</a:t>
            </a:r>
          </a:p>
        </p:txBody>
      </p:sp>
      <p:sp>
        <p:nvSpPr>
          <p:cNvPr id="133" name="TextBox 132"/>
          <p:cNvSpPr txBox="1"/>
          <p:nvPr>
            <p:custDataLst>
              <p:tags r:id="rId38"/>
            </p:custDataLst>
          </p:nvPr>
        </p:nvSpPr>
        <p:spPr>
          <a:xfrm>
            <a:off x="4340928" y="5792656"/>
            <a:ext cx="1355777" cy="468590"/>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Effectuer des évaluations obtenues par consensus sur les talents</a:t>
            </a:r>
          </a:p>
        </p:txBody>
      </p:sp>
      <p:sp>
        <p:nvSpPr>
          <p:cNvPr id="134" name="TextBox 133"/>
          <p:cNvSpPr txBox="1"/>
          <p:nvPr>
            <p:custDataLst>
              <p:tags r:id="rId39"/>
            </p:custDataLst>
          </p:nvPr>
        </p:nvSpPr>
        <p:spPr>
          <a:xfrm>
            <a:off x="5887135" y="5751785"/>
            <a:ext cx="1484485" cy="468590"/>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Effectuer un audit des talents et déterminer les lacunes pour la relève</a:t>
            </a:r>
          </a:p>
        </p:txBody>
      </p:sp>
      <p:sp>
        <p:nvSpPr>
          <p:cNvPr id="135" name="TextBox 134"/>
          <p:cNvSpPr txBox="1"/>
          <p:nvPr>
            <p:custDataLst>
              <p:tags r:id="rId40"/>
            </p:custDataLst>
          </p:nvPr>
        </p:nvSpPr>
        <p:spPr>
          <a:xfrm>
            <a:off x="7630891" y="5833853"/>
            <a:ext cx="1256654" cy="324704"/>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Suivi et évaluation</a:t>
            </a:r>
          </a:p>
        </p:txBody>
      </p:sp>
      <p:sp>
        <p:nvSpPr>
          <p:cNvPr id="137" name="TextBox 136"/>
          <p:cNvSpPr txBox="1"/>
          <p:nvPr>
            <p:custDataLst>
              <p:tags r:id="rId41"/>
            </p:custDataLst>
          </p:nvPr>
        </p:nvSpPr>
        <p:spPr>
          <a:xfrm>
            <a:off x="9253930" y="5689969"/>
            <a:ext cx="1256654" cy="612475"/>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Créer une gestion de la relève et la mettre en œuvre</a:t>
            </a:r>
          </a:p>
        </p:txBody>
      </p:sp>
      <p:sp>
        <p:nvSpPr>
          <p:cNvPr id="45" name="Rectangle 1"/>
          <p:cNvSpPr/>
          <p:nvPr>
            <p:custDataLst>
              <p:tags r:id="rId42"/>
            </p:custDataLst>
          </p:nvPr>
        </p:nvSpPr>
        <p:spPr>
          <a:xfrm>
            <a:off x="8457320" y="3227063"/>
            <a:ext cx="3387007" cy="1357344"/>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46" name="TextBox 2"/>
          <p:cNvSpPr txBox="1"/>
          <p:nvPr>
            <p:custDataLst>
              <p:tags r:id="rId43"/>
            </p:custDataLst>
          </p:nvPr>
        </p:nvSpPr>
        <p:spPr>
          <a:xfrm>
            <a:off x="8457320" y="3310777"/>
            <a:ext cx="3387007" cy="1286506"/>
          </a:xfrm>
          <a:prstGeom prst="rect">
            <a:avLst/>
          </a:prstGeom>
          <a:noFill/>
        </p:spPr>
        <p:txBody>
          <a:bodyPr wrap="square" lIns="0" tIns="36576" rIns="0" bIns="0" rtlCol="0">
            <a:spAutoFit/>
          </a:bodyPr>
          <a:lstStyle/>
          <a:p>
            <a:pPr lvl="1">
              <a:lnSpc>
                <a:spcPct val="85000"/>
              </a:lnSpc>
              <a:spcAft>
                <a:spcPts val="600"/>
              </a:spcAft>
              <a:buClr>
                <a:schemeClr val="accent2"/>
              </a:buClr>
              <a:buSzPct val="70000"/>
            </a:pPr>
            <a:r>
              <a:rPr lang="fr-CA" sz="1200" b="1" u="sng" dirty="0">
                <a:solidFill>
                  <a:schemeClr val="bg1"/>
                </a:solidFill>
              </a:rPr>
              <a:t>Légende</a:t>
            </a:r>
          </a:p>
          <a:p>
            <a:pPr>
              <a:lnSpc>
                <a:spcPct val="85000"/>
              </a:lnSpc>
              <a:spcAft>
                <a:spcPts val="600"/>
              </a:spcAft>
              <a:buClr>
                <a:schemeClr val="accent2"/>
              </a:buClr>
              <a:buSzPct val="70000"/>
            </a:pPr>
            <a:endParaRPr lang="en-CA" sz="1200" dirty="0">
              <a:solidFill>
                <a:schemeClr val="bg1"/>
              </a:solidFill>
            </a:endParaRPr>
          </a:p>
          <a:p>
            <a:pPr lvl="1">
              <a:lnSpc>
                <a:spcPct val="85000"/>
              </a:lnSpc>
              <a:spcAft>
                <a:spcPts val="600"/>
              </a:spcAft>
              <a:buClr>
                <a:schemeClr val="accent2"/>
              </a:buClr>
              <a:buSzPct val="70000"/>
            </a:pPr>
            <a:r>
              <a:rPr lang="fr-CA" sz="1200" dirty="0">
                <a:solidFill>
                  <a:schemeClr val="bg1"/>
                </a:solidFill>
              </a:rPr>
              <a:t>Tableau du modèle de référence opérationnel des RH</a:t>
            </a:r>
          </a:p>
          <a:p>
            <a:pPr>
              <a:lnSpc>
                <a:spcPct val="85000"/>
              </a:lnSpc>
              <a:spcAft>
                <a:spcPts val="600"/>
              </a:spcAft>
              <a:buClr>
                <a:schemeClr val="accent2"/>
              </a:buClr>
              <a:buSzPct val="70000"/>
            </a:pPr>
            <a:endParaRPr lang="en-CA" sz="1200" dirty="0">
              <a:solidFill>
                <a:schemeClr val="bg1"/>
              </a:solidFill>
            </a:endParaRPr>
          </a:p>
          <a:p>
            <a:pPr lvl="1">
              <a:lnSpc>
                <a:spcPct val="85000"/>
              </a:lnSpc>
              <a:spcAft>
                <a:spcPts val="600"/>
              </a:spcAft>
              <a:buClr>
                <a:schemeClr val="accent2"/>
              </a:buClr>
              <a:buSzPct val="70000"/>
            </a:pPr>
            <a:r>
              <a:rPr lang="fr-CA" sz="1200" dirty="0">
                <a:solidFill>
                  <a:schemeClr val="bg1"/>
                </a:solidFill>
              </a:rPr>
              <a:t>Recommandation d’EY à ajouter</a:t>
            </a:r>
          </a:p>
        </p:txBody>
      </p:sp>
      <p:sp>
        <p:nvSpPr>
          <p:cNvPr id="47" name="Rectangle 3"/>
          <p:cNvSpPr/>
          <p:nvPr>
            <p:custDataLst>
              <p:tags r:id="rId44"/>
            </p:custDataLst>
          </p:nvPr>
        </p:nvSpPr>
        <p:spPr>
          <a:xfrm>
            <a:off x="8614537" y="3756116"/>
            <a:ext cx="225956" cy="216739"/>
          </a:xfrm>
          <a:prstGeom prst="rect">
            <a:avLst/>
          </a:prstGeom>
          <a:solidFill>
            <a:srgbClr val="7FD1D6"/>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48" name="Rectangle 4"/>
          <p:cNvSpPr/>
          <p:nvPr>
            <p:custDataLst>
              <p:tags r:id="rId45"/>
            </p:custDataLst>
          </p:nvPr>
        </p:nvSpPr>
        <p:spPr>
          <a:xfrm>
            <a:off x="8614537" y="4338787"/>
            <a:ext cx="225956" cy="216739"/>
          </a:xfrm>
          <a:prstGeom prst="rect">
            <a:avLst/>
          </a:prstGeom>
          <a:solidFill>
            <a:schemeClr val="accent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Tree>
    <p:extLst>
      <p:ext uri="{BB962C8B-B14F-4D97-AF65-F5344CB8AC3E}">
        <p14:creationId xmlns:p14="http://schemas.microsoft.com/office/powerpoint/2010/main" val="90023656"/>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ight Triangle 103"/>
          <p:cNvSpPr/>
          <p:nvPr>
            <p:custDataLst>
              <p:tags r:id="rId1"/>
            </p:custDataLst>
          </p:nvPr>
        </p:nvSpPr>
        <p:spPr>
          <a:xfrm rot="10800000">
            <a:off x="3174" y="1783"/>
            <a:ext cx="12211040" cy="1017451"/>
          </a:xfrm>
          <a:prstGeom prst="rtTriangle">
            <a:avLst/>
          </a:prstGeom>
          <a:solidFill>
            <a:srgbClr val="9696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199" dirty="0">
              <a:solidFill>
                <a:srgbClr val="000000"/>
              </a:solidFill>
            </a:endParaRPr>
          </a:p>
        </p:txBody>
      </p:sp>
      <p:grpSp>
        <p:nvGrpSpPr>
          <p:cNvPr id="16" name="Group 15"/>
          <p:cNvGrpSpPr/>
          <p:nvPr>
            <p:custDataLst>
              <p:tags r:id="rId2"/>
            </p:custDataLst>
          </p:nvPr>
        </p:nvGrpSpPr>
        <p:grpSpPr>
          <a:xfrm>
            <a:off x="10999548" y="161573"/>
            <a:ext cx="545770" cy="612006"/>
            <a:chOff x="2754722" y="3916375"/>
            <a:chExt cx="6115741" cy="6858000"/>
          </a:xfrm>
        </p:grpSpPr>
        <p:pic>
          <p:nvPicPr>
            <p:cNvPr id="23" name="Picture 22"/>
            <p:cNvPicPr>
              <a:picLocks noChangeAspect="1"/>
            </p:cNvPicPr>
            <p:nvPr/>
          </p:nvPicPr>
          <p:blipFill>
            <a:blip r:embed="rId29" cstate="email">
              <a:extLst>
                <a:ext uri="{28A0092B-C50C-407E-A947-70E740481C1C}">
                  <a14:useLocalDpi xmlns:a14="http://schemas.microsoft.com/office/drawing/2010/main"/>
                </a:ext>
              </a:extLst>
            </a:blip>
            <a:srcRect/>
            <a:stretch>
              <a:fillRect/>
            </a:stretch>
          </p:blipFill>
          <p:spPr>
            <a:xfrm>
              <a:off x="3541635" y="5003143"/>
              <a:ext cx="4541914" cy="4657748"/>
            </a:xfrm>
            <a:custGeom>
              <a:avLst/>
              <a:gdLst>
                <a:gd name="connsiteX0" fmla="*/ 0 w 4541914"/>
                <a:gd name="connsiteY0" fmla="*/ 0 h 4657748"/>
                <a:gd name="connsiteX1" fmla="*/ 4541914 w 4541914"/>
                <a:gd name="connsiteY1" fmla="*/ 0 h 4657748"/>
                <a:gd name="connsiteX2" fmla="*/ 4541914 w 4541914"/>
                <a:gd name="connsiteY2" fmla="*/ 4657748 h 4657748"/>
                <a:gd name="connsiteX3" fmla="*/ 4173919 w 4541914"/>
                <a:gd name="connsiteY3" fmla="*/ 4657748 h 4657748"/>
                <a:gd name="connsiteX4" fmla="*/ 4238022 w 4541914"/>
                <a:gd name="connsiteY4" fmla="*/ 4255645 h 4657748"/>
                <a:gd name="connsiteX5" fmla="*/ 2583394 w 4541914"/>
                <a:gd name="connsiteY5" fmla="*/ 4066960 h 4657748"/>
                <a:gd name="connsiteX6" fmla="*/ 2089908 w 4541914"/>
                <a:gd name="connsiteY6" fmla="*/ 4066960 h 4657748"/>
                <a:gd name="connsiteX7" fmla="*/ 812651 w 4541914"/>
                <a:gd name="connsiteY7" fmla="*/ 4212103 h 4657748"/>
                <a:gd name="connsiteX8" fmla="*/ 449794 w 4541914"/>
                <a:gd name="connsiteY8" fmla="*/ 4212103 h 4657748"/>
                <a:gd name="connsiteX9" fmla="*/ 333679 w 4541914"/>
                <a:gd name="connsiteY9" fmla="*/ 4168560 h 4657748"/>
                <a:gd name="connsiteX10" fmla="*/ 534372 w 4541914"/>
                <a:gd name="connsiteY10" fmla="*/ 4657748 h 4657748"/>
                <a:gd name="connsiteX11" fmla="*/ 0 w 4541914"/>
                <a:gd name="connsiteY11" fmla="*/ 4657748 h 465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41914" h="4657748">
                  <a:moveTo>
                    <a:pt x="0" y="0"/>
                  </a:moveTo>
                  <a:lnTo>
                    <a:pt x="4541914" y="0"/>
                  </a:lnTo>
                  <a:lnTo>
                    <a:pt x="4541914" y="4657748"/>
                  </a:lnTo>
                  <a:lnTo>
                    <a:pt x="4173919" y="4657748"/>
                  </a:lnTo>
                  <a:lnTo>
                    <a:pt x="4238022" y="4255645"/>
                  </a:lnTo>
                  <a:lnTo>
                    <a:pt x="2583394" y="4066960"/>
                  </a:lnTo>
                  <a:lnTo>
                    <a:pt x="2089908" y="4066960"/>
                  </a:lnTo>
                  <a:lnTo>
                    <a:pt x="812651" y="4212103"/>
                  </a:lnTo>
                  <a:lnTo>
                    <a:pt x="449794" y="4212103"/>
                  </a:lnTo>
                  <a:lnTo>
                    <a:pt x="333679" y="4168560"/>
                  </a:lnTo>
                  <a:lnTo>
                    <a:pt x="534372" y="4657748"/>
                  </a:lnTo>
                  <a:lnTo>
                    <a:pt x="0" y="4657748"/>
                  </a:lnTo>
                  <a:close/>
                </a:path>
              </a:pathLst>
            </a:custGeom>
          </p:spPr>
        </p:pic>
        <p:pic>
          <p:nvPicPr>
            <p:cNvPr id="24" name="Picture 23"/>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2754722" y="3916375"/>
              <a:ext cx="6115741" cy="6858000"/>
            </a:xfrm>
            <a:prstGeom prst="rect">
              <a:avLst/>
            </a:prstGeom>
          </p:spPr>
        </p:pic>
      </p:grpSp>
      <p:sp>
        <p:nvSpPr>
          <p:cNvPr id="11" name="TextBox 10"/>
          <p:cNvSpPr txBox="1"/>
          <p:nvPr>
            <p:custDataLst>
              <p:tags r:id="rId3"/>
            </p:custDataLst>
          </p:nvPr>
        </p:nvSpPr>
        <p:spPr>
          <a:xfrm>
            <a:off x="617421" y="755851"/>
            <a:ext cx="9713231" cy="399981"/>
          </a:xfrm>
          <a:prstGeom prst="rect">
            <a:avLst/>
          </a:prstGeom>
          <a:noFill/>
        </p:spPr>
        <p:txBody>
          <a:bodyPr wrap="square" lIns="0" tIns="0" rIns="0" bIns="0" rtlCol="0" anchor="t" anchorCtr="0">
            <a:spAutoFit/>
          </a:bodyPr>
          <a:lstStyle/>
          <a:p>
            <a:r>
              <a:rPr lang="fr-CA" sz="2599" dirty="0">
                <a:solidFill>
                  <a:srgbClr val="4B4B4B"/>
                </a:solidFill>
                <a:latin typeface="EYInterstate Light" panose="02000506000000020004" pitchFamily="2" charset="0"/>
              </a:rPr>
              <a:t>Schéma de processus : exemple de rendement et de perfectionnement </a:t>
            </a:r>
          </a:p>
        </p:txBody>
      </p:sp>
      <p:cxnSp>
        <p:nvCxnSpPr>
          <p:cNvPr id="12" name="Straight Connector 11"/>
          <p:cNvCxnSpPr/>
          <p:nvPr>
            <p:custDataLst>
              <p:tags r:id="rId4"/>
            </p:custDataLst>
          </p:nvPr>
        </p:nvCxnSpPr>
        <p:spPr>
          <a:xfrm>
            <a:off x="617421" y="1264298"/>
            <a:ext cx="537472" cy="0"/>
          </a:xfrm>
          <a:prstGeom prst="line">
            <a:avLst/>
          </a:prstGeom>
          <a:ln w="19050">
            <a:solidFill>
              <a:srgbClr val="969696"/>
            </a:solidFill>
            <a:tailEnd type="none"/>
          </a:ln>
        </p:spPr>
        <p:style>
          <a:lnRef idx="1">
            <a:schemeClr val="accent1"/>
          </a:lnRef>
          <a:fillRef idx="0">
            <a:schemeClr val="accent1"/>
          </a:fillRef>
          <a:effectRef idx="0">
            <a:schemeClr val="accent1"/>
          </a:effectRef>
          <a:fontRef idx="minor">
            <a:schemeClr val="tx1"/>
          </a:fontRef>
        </p:style>
      </p:cxnSp>
      <p:sp>
        <p:nvSpPr>
          <p:cNvPr id="59" name="Rectangle 58"/>
          <p:cNvSpPr/>
          <p:nvPr>
            <p:custDataLst>
              <p:tags r:id="rId5"/>
            </p:custDataLst>
          </p:nvPr>
        </p:nvSpPr>
        <p:spPr>
          <a:xfrm>
            <a:off x="240774" y="1456149"/>
            <a:ext cx="11212035" cy="2307441"/>
          </a:xfrm>
          <a:prstGeom prst="rect">
            <a:avLst/>
          </a:prstGeom>
          <a:solidFill>
            <a:srgbClr val="F0F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rgbClr val="000000"/>
              </a:solidFill>
            </a:endParaRPr>
          </a:p>
        </p:txBody>
      </p:sp>
      <p:sp>
        <p:nvSpPr>
          <p:cNvPr id="61" name="Pentagon 60"/>
          <p:cNvSpPr/>
          <p:nvPr>
            <p:custDataLst>
              <p:tags r:id="rId6"/>
            </p:custDataLst>
          </p:nvPr>
        </p:nvSpPr>
        <p:spPr>
          <a:xfrm>
            <a:off x="8273844" y="2151320"/>
            <a:ext cx="3048580"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62" name="Rectangle 61"/>
          <p:cNvSpPr/>
          <p:nvPr>
            <p:custDataLst>
              <p:tags r:id="rId7"/>
            </p:custDataLst>
          </p:nvPr>
        </p:nvSpPr>
        <p:spPr>
          <a:xfrm>
            <a:off x="423654" y="1513618"/>
            <a:ext cx="4591359" cy="35244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fr-CA" sz="1400" b="1" dirty="0">
                <a:solidFill>
                  <a:srgbClr val="000000"/>
                </a:solidFill>
                <a:latin typeface="EYInterstate Light" panose="02000506000000020004" pitchFamily="2" charset="0"/>
              </a:rPr>
              <a:t>Suivre la gestion de la relève et la mettre en œuvre </a:t>
            </a:r>
          </a:p>
        </p:txBody>
      </p:sp>
      <p:cxnSp>
        <p:nvCxnSpPr>
          <p:cNvPr id="63" name="Straight Connector 62"/>
          <p:cNvCxnSpPr/>
          <p:nvPr>
            <p:custDataLst>
              <p:tags r:id="rId8"/>
            </p:custDataLst>
          </p:nvPr>
        </p:nvCxnSpPr>
        <p:spPr>
          <a:xfrm>
            <a:off x="515301" y="1866066"/>
            <a:ext cx="2128658" cy="0"/>
          </a:xfrm>
          <a:prstGeom prst="line">
            <a:avLst/>
          </a:prstGeom>
          <a:ln w="12700">
            <a:solidFill>
              <a:srgbClr val="E60F2D"/>
            </a:solidFill>
            <a:tailEnd type="none"/>
          </a:ln>
        </p:spPr>
        <p:style>
          <a:lnRef idx="1">
            <a:schemeClr val="accent1"/>
          </a:lnRef>
          <a:fillRef idx="0">
            <a:schemeClr val="accent1"/>
          </a:fillRef>
          <a:effectRef idx="0">
            <a:schemeClr val="accent1"/>
          </a:effectRef>
          <a:fontRef idx="minor">
            <a:schemeClr val="tx1"/>
          </a:fontRef>
        </p:style>
      </p:cxnSp>
      <p:sp>
        <p:nvSpPr>
          <p:cNvPr id="64" name="Pentagon 63"/>
          <p:cNvSpPr/>
          <p:nvPr>
            <p:custDataLst>
              <p:tags r:id="rId9"/>
            </p:custDataLst>
          </p:nvPr>
        </p:nvSpPr>
        <p:spPr>
          <a:xfrm>
            <a:off x="7053032" y="2151320"/>
            <a:ext cx="2478692"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65" name="Pentagon 64"/>
          <p:cNvSpPr/>
          <p:nvPr>
            <p:custDataLst>
              <p:tags r:id="rId10"/>
            </p:custDataLst>
          </p:nvPr>
        </p:nvSpPr>
        <p:spPr>
          <a:xfrm>
            <a:off x="5815293" y="2151320"/>
            <a:ext cx="2535280"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66" name="Pentagon 65"/>
          <p:cNvSpPr/>
          <p:nvPr>
            <p:custDataLst>
              <p:tags r:id="rId11"/>
            </p:custDataLst>
          </p:nvPr>
        </p:nvSpPr>
        <p:spPr>
          <a:xfrm>
            <a:off x="4634143" y="2151320"/>
            <a:ext cx="2509161"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67" name="Pentagon 66"/>
          <p:cNvSpPr/>
          <p:nvPr>
            <p:custDataLst>
              <p:tags r:id="rId12"/>
            </p:custDataLst>
          </p:nvPr>
        </p:nvSpPr>
        <p:spPr>
          <a:xfrm>
            <a:off x="3558152" y="2162899"/>
            <a:ext cx="2418254"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68" name="Pentagon 67"/>
          <p:cNvSpPr/>
          <p:nvPr>
            <p:custDataLst>
              <p:tags r:id="rId13"/>
            </p:custDataLst>
          </p:nvPr>
        </p:nvSpPr>
        <p:spPr>
          <a:xfrm>
            <a:off x="2124982" y="2162899"/>
            <a:ext cx="2509161"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69" name="Pentagon 68"/>
          <p:cNvSpPr/>
          <p:nvPr>
            <p:custDataLst>
              <p:tags r:id="rId14"/>
            </p:custDataLst>
          </p:nvPr>
        </p:nvSpPr>
        <p:spPr>
          <a:xfrm>
            <a:off x="1123101" y="2162899"/>
            <a:ext cx="2251670"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r">
              <a:defRPr/>
            </a:pPr>
            <a:endParaRPr lang="en-CA" sz="1200" kern="0" dirty="0">
              <a:solidFill>
                <a:srgbClr val="000000"/>
              </a:solidFill>
            </a:endParaRPr>
          </a:p>
        </p:txBody>
      </p:sp>
      <p:sp>
        <p:nvSpPr>
          <p:cNvPr id="70" name="Pentagon 69"/>
          <p:cNvSpPr/>
          <p:nvPr>
            <p:custDataLst>
              <p:tags r:id="rId15"/>
            </p:custDataLst>
          </p:nvPr>
        </p:nvSpPr>
        <p:spPr>
          <a:xfrm>
            <a:off x="515302" y="2162901"/>
            <a:ext cx="1661497" cy="1454759"/>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3" name="TextBox 1"/>
          <p:cNvSpPr txBox="1"/>
          <p:nvPr>
            <p:custDataLst>
              <p:tags r:id="rId16"/>
            </p:custDataLst>
          </p:nvPr>
        </p:nvSpPr>
        <p:spPr>
          <a:xfrm>
            <a:off x="2265198" y="2598480"/>
            <a:ext cx="914484" cy="560153"/>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CA" sz="1000" dirty="0">
                <a:latin typeface="EYInterstate Light" panose="02000506000000020004" pitchFamily="2" charset="0"/>
              </a:rPr>
              <a:t>Examiner les candidats ayant un potentiel élevé et les rôles essentiels</a:t>
            </a:r>
          </a:p>
        </p:txBody>
      </p:sp>
      <p:sp>
        <p:nvSpPr>
          <p:cNvPr id="5" name="TextBox 3"/>
          <p:cNvSpPr txBox="1"/>
          <p:nvPr>
            <p:custDataLst>
              <p:tags r:id="rId17"/>
            </p:custDataLst>
          </p:nvPr>
        </p:nvSpPr>
        <p:spPr>
          <a:xfrm>
            <a:off x="3262859" y="2346251"/>
            <a:ext cx="1012587" cy="118647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CA" sz="1000" dirty="0">
                <a:solidFill>
                  <a:srgbClr val="000000"/>
                </a:solidFill>
                <a:latin typeface="EYInterstate Light" panose="02000506000000020004" pitchFamily="2" charset="0"/>
              </a:rPr>
              <a:t>Faire correspondre les candidats ayant un potentiel élevé aux postes essentiels et déterminer les écarts en matière de perfectionnement </a:t>
            </a:r>
          </a:p>
          <a:p>
            <a:pPr marL="356616" indent="-356616">
              <a:lnSpc>
                <a:spcPct val="85000"/>
              </a:lnSpc>
              <a:spcAft>
                <a:spcPts val="600"/>
              </a:spcAft>
              <a:buClr>
                <a:schemeClr val="accent2"/>
              </a:buClr>
              <a:buSzPct val="70000"/>
              <a:buFont typeface="Arial" pitchFamily="34" charset="0"/>
              <a:buChar char="►"/>
            </a:pPr>
            <a:endParaRPr lang="en-CA" sz="1200" dirty="0">
              <a:solidFill>
                <a:schemeClr val="bg1"/>
              </a:solidFill>
              <a:latin typeface="EYInterstate Light" panose="02000506000000020004" pitchFamily="2" charset="0"/>
            </a:endParaRPr>
          </a:p>
        </p:txBody>
      </p:sp>
      <p:sp>
        <p:nvSpPr>
          <p:cNvPr id="6" name="TextBox 8"/>
          <p:cNvSpPr txBox="1"/>
          <p:nvPr>
            <p:custDataLst>
              <p:tags r:id="rId18"/>
            </p:custDataLst>
          </p:nvPr>
        </p:nvSpPr>
        <p:spPr>
          <a:xfrm>
            <a:off x="4598121" y="2410145"/>
            <a:ext cx="1261483" cy="806375"/>
          </a:xfrm>
          <a:prstGeom prst="rect">
            <a:avLst/>
          </a:prstGeom>
          <a:noFill/>
        </p:spPr>
        <p:txBody>
          <a:bodyPr wrap="square" lIns="0" tIns="36576" rIns="0" bIns="0" rtlCol="0">
            <a:spAutoFit/>
          </a:bodyPr>
          <a:lstStyle/>
          <a:p>
            <a:pPr>
              <a:defRPr/>
            </a:pPr>
            <a:r>
              <a:rPr lang="fr-CA" sz="1000" dirty="0">
                <a:solidFill>
                  <a:srgbClr val="000000"/>
                </a:solidFill>
                <a:latin typeface="EYInterstate Light" panose="02000506000000020004" pitchFamily="2" charset="0"/>
              </a:rPr>
              <a:t>Évaluer les capacités et les compétences nécessaires au poste essentiel</a:t>
            </a:r>
          </a:p>
        </p:txBody>
      </p:sp>
      <p:sp>
        <p:nvSpPr>
          <p:cNvPr id="7" name="TextBox 14"/>
          <p:cNvSpPr txBox="1"/>
          <p:nvPr>
            <p:custDataLst>
              <p:tags r:id="rId19"/>
            </p:custDataLst>
          </p:nvPr>
        </p:nvSpPr>
        <p:spPr>
          <a:xfrm>
            <a:off x="745541" y="2609869"/>
            <a:ext cx="1184352" cy="42934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CA" sz="1000" dirty="0">
                <a:latin typeface="EYInterstate Light" panose="02000506000000020004" pitchFamily="2" charset="0"/>
              </a:rPr>
              <a:t>Plans d’action créés pour les candidats ayant un potentiel élevé</a:t>
            </a:r>
          </a:p>
        </p:txBody>
      </p:sp>
      <p:sp>
        <p:nvSpPr>
          <p:cNvPr id="8" name="TextBox 16"/>
          <p:cNvSpPr txBox="1"/>
          <p:nvPr>
            <p:custDataLst>
              <p:tags r:id="rId20"/>
            </p:custDataLst>
          </p:nvPr>
        </p:nvSpPr>
        <p:spPr>
          <a:xfrm>
            <a:off x="5976406" y="2538070"/>
            <a:ext cx="1055622" cy="806375"/>
          </a:xfrm>
          <a:prstGeom prst="rect">
            <a:avLst/>
          </a:prstGeom>
          <a:noFill/>
        </p:spPr>
        <p:txBody>
          <a:bodyPr wrap="square" lIns="0" tIns="36576" rIns="0" bIns="0" rtlCol="0">
            <a:spAutoFit/>
          </a:bodyPr>
          <a:lstStyle/>
          <a:p>
            <a:pPr>
              <a:defRPr/>
            </a:pPr>
            <a:r>
              <a:rPr lang="fr-CA" sz="1000" dirty="0">
                <a:solidFill>
                  <a:srgbClr val="000000"/>
                </a:solidFill>
                <a:latin typeface="EYInterstate" panose="02000503020000020004" pitchFamily="2" charset="0"/>
              </a:rPr>
              <a:t>Confirmer les compétences, la disponibilité et l’expérience des employés</a:t>
            </a:r>
          </a:p>
        </p:txBody>
      </p:sp>
      <p:sp>
        <p:nvSpPr>
          <p:cNvPr id="10" name="TextBox 17"/>
          <p:cNvSpPr txBox="1"/>
          <p:nvPr>
            <p:custDataLst>
              <p:tags r:id="rId21"/>
            </p:custDataLst>
          </p:nvPr>
        </p:nvSpPr>
        <p:spPr>
          <a:xfrm>
            <a:off x="7195336" y="2593435"/>
            <a:ext cx="1179814" cy="692113"/>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CA" sz="1000" dirty="0">
                <a:latin typeface="EYInterstate Light" panose="02000506000000020004" pitchFamily="2" charset="0"/>
              </a:rPr>
              <a:t>Créer un rapport pour les candidats qui ne correspondent pas aux besoins ou qui ne sont pas prêts </a:t>
            </a:r>
          </a:p>
        </p:txBody>
      </p:sp>
      <p:sp>
        <p:nvSpPr>
          <p:cNvPr id="13" name="TextBox 18"/>
          <p:cNvSpPr txBox="1"/>
          <p:nvPr>
            <p:custDataLst>
              <p:tags r:id="rId22"/>
            </p:custDataLst>
          </p:nvPr>
        </p:nvSpPr>
        <p:spPr>
          <a:xfrm>
            <a:off x="8433750" y="2569930"/>
            <a:ext cx="881706" cy="806375"/>
          </a:xfrm>
          <a:prstGeom prst="rect">
            <a:avLst/>
          </a:prstGeom>
          <a:noFill/>
        </p:spPr>
        <p:txBody>
          <a:bodyPr wrap="square" lIns="0" tIns="36576" rIns="0" bIns="0" rtlCol="0">
            <a:spAutoFit/>
          </a:bodyPr>
          <a:lstStyle/>
          <a:p>
            <a:pPr>
              <a:defRPr/>
            </a:pPr>
            <a:r>
              <a:rPr lang="fr-CA" sz="1000" dirty="0">
                <a:latin typeface="EYInterstate Light" panose="02000506000000020004" pitchFamily="2" charset="0"/>
              </a:rPr>
              <a:t>Saisir et gérer les résultats finaux (rapports, système, etc.)</a:t>
            </a:r>
          </a:p>
        </p:txBody>
      </p:sp>
      <p:sp>
        <p:nvSpPr>
          <p:cNvPr id="14" name="TextBox 19"/>
          <p:cNvSpPr txBox="1"/>
          <p:nvPr>
            <p:custDataLst>
              <p:tags r:id="rId23"/>
            </p:custDataLst>
          </p:nvPr>
        </p:nvSpPr>
        <p:spPr>
          <a:xfrm>
            <a:off x="9610902" y="2675270"/>
            <a:ext cx="1126968" cy="430502"/>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CA" sz="1000" dirty="0">
                <a:latin typeface="EYInterstate Light" panose="02000506000000020004" pitchFamily="2" charset="0"/>
              </a:rPr>
              <a:t>Mettre à jour les résultats finaux dans le système</a:t>
            </a:r>
          </a:p>
        </p:txBody>
      </p:sp>
      <p:sp>
        <p:nvSpPr>
          <p:cNvPr id="50" name="Rectangle 20"/>
          <p:cNvSpPr/>
          <p:nvPr>
            <p:custDataLst>
              <p:tags r:id="rId24"/>
            </p:custDataLst>
          </p:nvPr>
        </p:nvSpPr>
        <p:spPr>
          <a:xfrm>
            <a:off x="276355" y="4110417"/>
            <a:ext cx="3387007" cy="1357344"/>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51" name="TextBox 21"/>
          <p:cNvSpPr txBox="1"/>
          <p:nvPr>
            <p:custDataLst>
              <p:tags r:id="rId25"/>
            </p:custDataLst>
          </p:nvPr>
        </p:nvSpPr>
        <p:spPr>
          <a:xfrm>
            <a:off x="276355" y="4194131"/>
            <a:ext cx="3387007" cy="1286506"/>
          </a:xfrm>
          <a:prstGeom prst="rect">
            <a:avLst/>
          </a:prstGeom>
          <a:noFill/>
        </p:spPr>
        <p:txBody>
          <a:bodyPr wrap="square" lIns="0" tIns="36576" rIns="0" bIns="0" rtlCol="0">
            <a:spAutoFit/>
          </a:bodyPr>
          <a:lstStyle/>
          <a:p>
            <a:pPr lvl="1">
              <a:lnSpc>
                <a:spcPct val="85000"/>
              </a:lnSpc>
              <a:spcAft>
                <a:spcPts val="600"/>
              </a:spcAft>
              <a:buClr>
                <a:schemeClr val="accent2"/>
              </a:buClr>
              <a:buSzPct val="70000"/>
            </a:pPr>
            <a:r>
              <a:rPr lang="fr-CA" sz="1200" b="1" u="sng" dirty="0">
                <a:solidFill>
                  <a:schemeClr val="bg1"/>
                </a:solidFill>
              </a:rPr>
              <a:t>Légende</a:t>
            </a:r>
          </a:p>
          <a:p>
            <a:pPr>
              <a:lnSpc>
                <a:spcPct val="85000"/>
              </a:lnSpc>
              <a:spcAft>
                <a:spcPts val="600"/>
              </a:spcAft>
              <a:buClr>
                <a:schemeClr val="accent2"/>
              </a:buClr>
              <a:buSzPct val="70000"/>
            </a:pPr>
            <a:endParaRPr lang="en-CA" sz="1200" dirty="0">
              <a:solidFill>
                <a:schemeClr val="bg1"/>
              </a:solidFill>
            </a:endParaRPr>
          </a:p>
          <a:p>
            <a:pPr lvl="1">
              <a:lnSpc>
                <a:spcPct val="85000"/>
              </a:lnSpc>
              <a:spcAft>
                <a:spcPts val="600"/>
              </a:spcAft>
              <a:buClr>
                <a:schemeClr val="accent2"/>
              </a:buClr>
              <a:buSzPct val="70000"/>
            </a:pPr>
            <a:r>
              <a:rPr lang="fr-CA" sz="1200" dirty="0">
                <a:solidFill>
                  <a:schemeClr val="bg1"/>
                </a:solidFill>
              </a:rPr>
              <a:t>Tableau du modèle de référence opérationnel des RH</a:t>
            </a:r>
          </a:p>
          <a:p>
            <a:pPr>
              <a:lnSpc>
                <a:spcPct val="85000"/>
              </a:lnSpc>
              <a:spcAft>
                <a:spcPts val="600"/>
              </a:spcAft>
              <a:buClr>
                <a:schemeClr val="accent2"/>
              </a:buClr>
              <a:buSzPct val="70000"/>
            </a:pPr>
            <a:endParaRPr lang="en-CA" sz="1200" dirty="0">
              <a:solidFill>
                <a:schemeClr val="bg1"/>
              </a:solidFill>
            </a:endParaRPr>
          </a:p>
          <a:p>
            <a:pPr lvl="1">
              <a:lnSpc>
                <a:spcPct val="85000"/>
              </a:lnSpc>
              <a:spcAft>
                <a:spcPts val="600"/>
              </a:spcAft>
              <a:buClr>
                <a:schemeClr val="accent2"/>
              </a:buClr>
              <a:buSzPct val="70000"/>
            </a:pPr>
            <a:r>
              <a:rPr lang="fr-CA" sz="1200" dirty="0">
                <a:solidFill>
                  <a:schemeClr val="bg1"/>
                </a:solidFill>
              </a:rPr>
              <a:t>Recommandation d’EY à ajouter</a:t>
            </a:r>
          </a:p>
        </p:txBody>
      </p:sp>
      <p:sp>
        <p:nvSpPr>
          <p:cNvPr id="52" name="Rectangle 24"/>
          <p:cNvSpPr/>
          <p:nvPr>
            <p:custDataLst>
              <p:tags r:id="rId26"/>
            </p:custDataLst>
          </p:nvPr>
        </p:nvSpPr>
        <p:spPr>
          <a:xfrm>
            <a:off x="433572" y="4639470"/>
            <a:ext cx="225956" cy="216739"/>
          </a:xfrm>
          <a:prstGeom prst="rect">
            <a:avLst/>
          </a:prstGeom>
          <a:solidFill>
            <a:srgbClr val="7FD1D6"/>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53" name="Rectangle 25"/>
          <p:cNvSpPr/>
          <p:nvPr>
            <p:custDataLst>
              <p:tags r:id="rId27"/>
            </p:custDataLst>
          </p:nvPr>
        </p:nvSpPr>
        <p:spPr>
          <a:xfrm>
            <a:off x="433572" y="5193178"/>
            <a:ext cx="225956" cy="216739"/>
          </a:xfrm>
          <a:prstGeom prst="rect">
            <a:avLst/>
          </a:prstGeom>
          <a:solidFill>
            <a:schemeClr val="accent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Tree>
    <p:extLst>
      <p:ext uri="{BB962C8B-B14F-4D97-AF65-F5344CB8AC3E}">
        <p14:creationId xmlns:p14="http://schemas.microsoft.com/office/powerpoint/2010/main" val="1425977525"/>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14566" y="659554"/>
            <a:ext cx="6980034" cy="400110"/>
          </a:xfrm>
          <a:prstGeom prst="rect">
            <a:avLst/>
          </a:prstGeom>
          <a:noFill/>
        </p:spPr>
        <p:txBody>
          <a:bodyPr wrap="square" lIns="0" tIns="0" rIns="0" bIns="0" rtlCol="0" anchor="t" anchorCtr="0">
            <a:spAutoFit/>
          </a:bodyPr>
          <a:lstStyle/>
          <a:p>
            <a:r>
              <a:rPr lang="fr-CA" sz="2600" dirty="0">
                <a:solidFill>
                  <a:srgbClr val="4B4B4B"/>
                </a:solidFill>
                <a:latin typeface="EYInterstate Light" panose="02000506000000020004" pitchFamily="2" charset="0"/>
              </a:rPr>
              <a:t>Équipe d’EY </a:t>
            </a:r>
          </a:p>
        </p:txBody>
      </p:sp>
      <p:cxnSp>
        <p:nvCxnSpPr>
          <p:cNvPr id="65" name="Straight Connector 64"/>
          <p:cNvCxnSpPr/>
          <p:nvPr/>
        </p:nvCxnSpPr>
        <p:spPr>
          <a:xfrm>
            <a:off x="614566" y="1263171"/>
            <a:ext cx="468000" cy="0"/>
          </a:xfrm>
          <a:prstGeom prst="line">
            <a:avLst/>
          </a:prstGeom>
          <a:ln w="19050">
            <a:solidFill>
              <a:srgbClr val="969696"/>
            </a:solidFill>
            <a:tailEnd type="none"/>
          </a:ln>
        </p:spPr>
        <p:style>
          <a:lnRef idx="1">
            <a:schemeClr val="accent1"/>
          </a:lnRef>
          <a:fillRef idx="0">
            <a:schemeClr val="accent1"/>
          </a:fillRef>
          <a:effectRef idx="0">
            <a:schemeClr val="accent1"/>
          </a:effectRef>
          <a:fontRef idx="minor">
            <a:schemeClr val="tx1"/>
          </a:fontRef>
        </p:style>
      </p:cxnSp>
      <p:grpSp>
        <p:nvGrpSpPr>
          <p:cNvPr id="85" name="Group 84"/>
          <p:cNvGrpSpPr/>
          <p:nvPr/>
        </p:nvGrpSpPr>
        <p:grpSpPr>
          <a:xfrm>
            <a:off x="11002100" y="159871"/>
            <a:ext cx="546054" cy="612325"/>
            <a:chOff x="2754722" y="3916375"/>
            <a:chExt cx="6115741" cy="6858000"/>
          </a:xfrm>
        </p:grpSpPr>
        <p:pic>
          <p:nvPicPr>
            <p:cNvPr id="86" name="Picture 8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3541635" y="5003143"/>
              <a:ext cx="4541914" cy="4657748"/>
            </a:xfrm>
            <a:custGeom>
              <a:avLst/>
              <a:gdLst>
                <a:gd name="connsiteX0" fmla="*/ 0 w 4541914"/>
                <a:gd name="connsiteY0" fmla="*/ 0 h 4657748"/>
                <a:gd name="connsiteX1" fmla="*/ 4541914 w 4541914"/>
                <a:gd name="connsiteY1" fmla="*/ 0 h 4657748"/>
                <a:gd name="connsiteX2" fmla="*/ 4541914 w 4541914"/>
                <a:gd name="connsiteY2" fmla="*/ 4657748 h 4657748"/>
                <a:gd name="connsiteX3" fmla="*/ 4173919 w 4541914"/>
                <a:gd name="connsiteY3" fmla="*/ 4657748 h 4657748"/>
                <a:gd name="connsiteX4" fmla="*/ 4238022 w 4541914"/>
                <a:gd name="connsiteY4" fmla="*/ 4255645 h 4657748"/>
                <a:gd name="connsiteX5" fmla="*/ 2583394 w 4541914"/>
                <a:gd name="connsiteY5" fmla="*/ 4066960 h 4657748"/>
                <a:gd name="connsiteX6" fmla="*/ 2089908 w 4541914"/>
                <a:gd name="connsiteY6" fmla="*/ 4066960 h 4657748"/>
                <a:gd name="connsiteX7" fmla="*/ 812651 w 4541914"/>
                <a:gd name="connsiteY7" fmla="*/ 4212103 h 4657748"/>
                <a:gd name="connsiteX8" fmla="*/ 449794 w 4541914"/>
                <a:gd name="connsiteY8" fmla="*/ 4212103 h 4657748"/>
                <a:gd name="connsiteX9" fmla="*/ 333679 w 4541914"/>
                <a:gd name="connsiteY9" fmla="*/ 4168560 h 4657748"/>
                <a:gd name="connsiteX10" fmla="*/ 534372 w 4541914"/>
                <a:gd name="connsiteY10" fmla="*/ 4657748 h 4657748"/>
                <a:gd name="connsiteX11" fmla="*/ 0 w 4541914"/>
                <a:gd name="connsiteY11" fmla="*/ 4657748 h 465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41914" h="4657748">
                  <a:moveTo>
                    <a:pt x="0" y="0"/>
                  </a:moveTo>
                  <a:lnTo>
                    <a:pt x="4541914" y="0"/>
                  </a:lnTo>
                  <a:lnTo>
                    <a:pt x="4541914" y="4657748"/>
                  </a:lnTo>
                  <a:lnTo>
                    <a:pt x="4173919" y="4657748"/>
                  </a:lnTo>
                  <a:lnTo>
                    <a:pt x="4238022" y="4255645"/>
                  </a:lnTo>
                  <a:lnTo>
                    <a:pt x="2583394" y="4066960"/>
                  </a:lnTo>
                  <a:lnTo>
                    <a:pt x="2089908" y="4066960"/>
                  </a:lnTo>
                  <a:lnTo>
                    <a:pt x="812651" y="4212103"/>
                  </a:lnTo>
                  <a:lnTo>
                    <a:pt x="449794" y="4212103"/>
                  </a:lnTo>
                  <a:lnTo>
                    <a:pt x="333679" y="4168560"/>
                  </a:lnTo>
                  <a:lnTo>
                    <a:pt x="534372" y="4657748"/>
                  </a:lnTo>
                  <a:lnTo>
                    <a:pt x="0" y="4657748"/>
                  </a:lnTo>
                  <a:close/>
                </a:path>
              </a:pathLst>
            </a:custGeom>
          </p:spPr>
        </p:pic>
        <p:pic>
          <p:nvPicPr>
            <p:cNvPr id="87" name="Picture 8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722" y="3916375"/>
              <a:ext cx="6115741" cy="6858000"/>
            </a:xfrm>
            <a:prstGeom prst="rect">
              <a:avLst/>
            </a:prstGeom>
          </p:spPr>
        </p:pic>
      </p:grpSp>
      <p:grpSp>
        <p:nvGrpSpPr>
          <p:cNvPr id="5" name="Group 4"/>
          <p:cNvGrpSpPr/>
          <p:nvPr/>
        </p:nvGrpSpPr>
        <p:grpSpPr>
          <a:xfrm>
            <a:off x="1602622" y="1515693"/>
            <a:ext cx="2346823" cy="2430236"/>
            <a:chOff x="1935069" y="1515693"/>
            <a:chExt cx="2346823" cy="2430236"/>
          </a:xfrm>
        </p:grpSpPr>
        <p:grpSp>
          <p:nvGrpSpPr>
            <p:cNvPr id="2" name="Group 1"/>
            <p:cNvGrpSpPr/>
            <p:nvPr/>
          </p:nvGrpSpPr>
          <p:grpSpPr>
            <a:xfrm>
              <a:off x="2206485" y="1515693"/>
              <a:ext cx="1800000" cy="2430236"/>
              <a:chOff x="2206485" y="1515693"/>
              <a:chExt cx="1800000" cy="2430236"/>
            </a:xfrm>
          </p:grpSpPr>
          <p:sp>
            <p:nvSpPr>
              <p:cNvPr id="21" name="TextBox 20"/>
              <p:cNvSpPr txBox="1"/>
              <p:nvPr/>
            </p:nvSpPr>
            <p:spPr>
              <a:xfrm>
                <a:off x="2206485" y="1515693"/>
                <a:ext cx="1800000" cy="2430236"/>
              </a:xfrm>
              <a:prstGeom prst="rect">
                <a:avLst/>
              </a:prstGeom>
              <a:solidFill>
                <a:schemeClr val="accent6">
                  <a:lumMod val="40000"/>
                  <a:lumOff val="60000"/>
                </a:schemeClr>
              </a:solidFill>
            </p:spPr>
            <p:txBody>
              <a:bodyPr wrap="square" lIns="612000" tIns="360000" rIns="360000" bIns="360000" rtlCol="0" anchor="t" anchorCtr="0">
                <a:spAutoFit/>
              </a:bodyPr>
              <a:lstStyle/>
              <a:p>
                <a:pPr>
                  <a:spcBef>
                    <a:spcPts val="1800"/>
                  </a:spcBef>
                  <a:buClr>
                    <a:srgbClr val="E60F2D"/>
                  </a:buClr>
                  <a:buSzPct val="60000"/>
                  <a:defRPr/>
                </a:pPr>
                <a:endParaRPr lang="en-CA" sz="1400" i="1" dirty="0">
                  <a:latin typeface="EYInterstate Light" panose="02000506000000020004" pitchFamily="2" charset="0"/>
                  <a:cs typeface="Arial" pitchFamily="34" charset="0"/>
                </a:endParaRPr>
              </a:p>
            </p:txBody>
          </p:sp>
          <p:pic>
            <p:nvPicPr>
              <p:cNvPr id="4" name="Picture 3"/>
              <p:cNvPicPr>
                <a:picLocks noChangeAspect="1"/>
              </p:cNvPicPr>
              <p:nvPr/>
            </p:nvPicPr>
            <p:blipFill>
              <a:blip r:embed="rId5">
                <a:grayscl/>
                <a:extLst>
                  <a:ext uri="{28A0092B-C50C-407E-A947-70E740481C1C}">
                    <a14:useLocalDpi xmlns:a14="http://schemas.microsoft.com/office/drawing/2010/main" val="0"/>
                  </a:ext>
                </a:extLst>
              </a:blip>
              <a:stretch>
                <a:fillRect/>
              </a:stretch>
            </p:blipFill>
            <p:spPr>
              <a:xfrm>
                <a:off x="2459965" y="1592118"/>
                <a:ext cx="1296000" cy="1658880"/>
              </a:xfrm>
              <a:prstGeom prst="rect">
                <a:avLst/>
              </a:prstGeom>
              <a:ln>
                <a:solidFill>
                  <a:srgbClr val="C00000"/>
                </a:solidFill>
              </a:ln>
            </p:spPr>
          </p:pic>
        </p:grpSp>
        <p:sp>
          <p:nvSpPr>
            <p:cNvPr id="22" name="TextBox 21"/>
            <p:cNvSpPr txBox="1"/>
            <p:nvPr/>
          </p:nvSpPr>
          <p:spPr>
            <a:xfrm>
              <a:off x="1935069" y="3246406"/>
              <a:ext cx="2346823" cy="646331"/>
            </a:xfrm>
            <a:prstGeom prst="rect">
              <a:avLst/>
            </a:prstGeom>
            <a:noFill/>
          </p:spPr>
          <p:txBody>
            <a:bodyPr wrap="square" rtlCol="0" anchor="ctr">
              <a:spAutoFit/>
            </a:bodyPr>
            <a:lstStyle/>
            <a:p>
              <a:pPr algn="ctr"/>
              <a:r>
                <a:rPr lang="en-CA" sz="1200" b="1" dirty="0">
                  <a:latin typeface="EYInterstate Light" panose="02000506000000020004" pitchFamily="2" charset="0"/>
                </a:rPr>
                <a:t>Kirsten Tisdale </a:t>
              </a:r>
              <a:endParaRPr lang="en-CA" sz="1200" b="1" i="1" dirty="0">
                <a:latin typeface="EYInterstate Light" panose="02000506000000020004" pitchFamily="2" charset="0"/>
              </a:endParaRPr>
            </a:p>
            <a:p>
              <a:pPr algn="ctr"/>
              <a:r>
                <a:rPr lang="fr-CA" sz="1200" i="1" dirty="0">
                  <a:latin typeface="EYInterstate Light" panose="02000506000000020004" pitchFamily="2" charset="0"/>
                </a:rPr>
                <a:t>Associée responsable de la mission</a:t>
              </a:r>
            </a:p>
          </p:txBody>
        </p:sp>
      </p:grpSp>
      <p:grpSp>
        <p:nvGrpSpPr>
          <p:cNvPr id="3" name="Group 2"/>
          <p:cNvGrpSpPr/>
          <p:nvPr/>
        </p:nvGrpSpPr>
        <p:grpSpPr>
          <a:xfrm>
            <a:off x="4305042" y="1488347"/>
            <a:ext cx="2653888" cy="2461311"/>
            <a:chOff x="4305042" y="1488347"/>
            <a:chExt cx="2653888" cy="2461311"/>
          </a:xfrm>
        </p:grpSpPr>
        <p:sp>
          <p:nvSpPr>
            <p:cNvPr id="26" name="TextBox 25"/>
            <p:cNvSpPr txBox="1"/>
            <p:nvPr/>
          </p:nvSpPr>
          <p:spPr>
            <a:xfrm>
              <a:off x="4750922" y="1488347"/>
              <a:ext cx="1800000" cy="2451855"/>
            </a:xfrm>
            <a:prstGeom prst="rect">
              <a:avLst/>
            </a:prstGeom>
            <a:solidFill>
              <a:schemeClr val="accent6">
                <a:lumMod val="40000"/>
                <a:lumOff val="60000"/>
              </a:schemeClr>
            </a:solidFill>
          </p:spPr>
          <p:txBody>
            <a:bodyPr wrap="square" lIns="612000" tIns="360000" rIns="360000" bIns="360000" rtlCol="0" anchor="t" anchorCtr="0">
              <a:spAutoFit/>
            </a:bodyPr>
            <a:lstStyle/>
            <a:p>
              <a:pPr>
                <a:spcBef>
                  <a:spcPts val="1800"/>
                </a:spcBef>
                <a:buClr>
                  <a:srgbClr val="E60F2D"/>
                </a:buClr>
                <a:buSzPct val="60000"/>
                <a:defRPr/>
              </a:pPr>
              <a:endParaRPr lang="en-CA" sz="1400" i="1" dirty="0">
                <a:latin typeface="EYInterstate Light" panose="02000506000000020004" pitchFamily="2" charset="0"/>
                <a:cs typeface="Arial" pitchFamily="34" charset="0"/>
              </a:endParaRPr>
            </a:p>
          </p:txBody>
        </p:sp>
        <p:pic>
          <p:nvPicPr>
            <p:cNvPr id="6" name="Picture 5"/>
            <p:cNvPicPr>
              <a:picLocks noChangeAspect="1"/>
            </p:cNvPicPr>
            <p:nvPr/>
          </p:nvPicPr>
          <p:blipFill>
            <a:blip r:embed="rId6">
              <a:grayscl/>
              <a:extLst>
                <a:ext uri="{28A0092B-C50C-407E-A947-70E740481C1C}">
                  <a14:useLocalDpi xmlns:a14="http://schemas.microsoft.com/office/drawing/2010/main" val="0"/>
                </a:ext>
              </a:extLst>
            </a:blip>
            <a:stretch>
              <a:fillRect/>
            </a:stretch>
          </p:blipFill>
          <p:spPr>
            <a:xfrm>
              <a:off x="5000719" y="1592118"/>
              <a:ext cx="1296000" cy="1667520"/>
            </a:xfrm>
            <a:prstGeom prst="rect">
              <a:avLst/>
            </a:prstGeom>
            <a:ln w="3175">
              <a:solidFill>
                <a:srgbClr val="C00000"/>
              </a:solidFill>
            </a:ln>
          </p:spPr>
        </p:pic>
        <p:sp>
          <p:nvSpPr>
            <p:cNvPr id="23" name="TextBox 22"/>
            <p:cNvSpPr txBox="1"/>
            <p:nvPr/>
          </p:nvSpPr>
          <p:spPr>
            <a:xfrm>
              <a:off x="4305042" y="3303327"/>
              <a:ext cx="2653888" cy="646331"/>
            </a:xfrm>
            <a:prstGeom prst="rect">
              <a:avLst/>
            </a:prstGeom>
            <a:noFill/>
          </p:spPr>
          <p:txBody>
            <a:bodyPr wrap="square" rtlCol="0" anchor="ctr">
              <a:spAutoFit/>
            </a:bodyPr>
            <a:lstStyle/>
            <a:p>
              <a:pPr algn="ctr"/>
              <a:r>
                <a:rPr lang="en-CA" sz="1200" b="1" dirty="0">
                  <a:latin typeface="EYInterstate Light" panose="02000506000000020004" pitchFamily="2" charset="0"/>
                </a:rPr>
                <a:t>Paul Tucker </a:t>
              </a:r>
              <a:endParaRPr lang="en-CA" sz="1200" b="1" i="1" dirty="0">
                <a:latin typeface="EYInterstate Light" panose="02000506000000020004" pitchFamily="2" charset="0"/>
              </a:endParaRPr>
            </a:p>
            <a:p>
              <a:pPr algn="ctr"/>
              <a:r>
                <a:rPr lang="fr-CA" sz="1200" i="1" dirty="0">
                  <a:latin typeface="EYInterstate Light" panose="02000506000000020004" pitchFamily="2" charset="0"/>
                </a:rPr>
                <a:t>CHD, RH, Technologie, Paie, Processus</a:t>
              </a:r>
            </a:p>
          </p:txBody>
        </p:sp>
      </p:grpSp>
      <p:grpSp>
        <p:nvGrpSpPr>
          <p:cNvPr id="9" name="Group 8"/>
          <p:cNvGrpSpPr/>
          <p:nvPr/>
        </p:nvGrpSpPr>
        <p:grpSpPr>
          <a:xfrm>
            <a:off x="7170179" y="1488347"/>
            <a:ext cx="2346823" cy="2466709"/>
            <a:chOff x="7170179" y="1488347"/>
            <a:chExt cx="2346823" cy="2466709"/>
          </a:xfrm>
        </p:grpSpPr>
        <p:sp>
          <p:nvSpPr>
            <p:cNvPr id="30" name="TextBox 29"/>
            <p:cNvSpPr txBox="1"/>
            <p:nvPr/>
          </p:nvSpPr>
          <p:spPr>
            <a:xfrm>
              <a:off x="7420427" y="1488347"/>
              <a:ext cx="1800000" cy="2466709"/>
            </a:xfrm>
            <a:prstGeom prst="rect">
              <a:avLst/>
            </a:prstGeom>
            <a:solidFill>
              <a:schemeClr val="accent6">
                <a:lumMod val="40000"/>
                <a:lumOff val="60000"/>
              </a:schemeClr>
            </a:solidFill>
          </p:spPr>
          <p:txBody>
            <a:bodyPr wrap="square" lIns="612000" tIns="360000" rIns="360000" bIns="360000" rtlCol="0" anchor="t" anchorCtr="0">
              <a:spAutoFit/>
            </a:bodyPr>
            <a:lstStyle/>
            <a:p>
              <a:pPr>
                <a:spcBef>
                  <a:spcPts val="1800"/>
                </a:spcBef>
                <a:buClr>
                  <a:srgbClr val="E60F2D"/>
                </a:buClr>
                <a:buSzPct val="60000"/>
                <a:defRPr/>
              </a:pPr>
              <a:endParaRPr lang="en-CA" sz="1400" i="1" dirty="0">
                <a:latin typeface="EYInterstate Light" panose="02000506000000020004" pitchFamily="2" charset="0"/>
                <a:cs typeface="Arial" pitchFamily="34" charset="0"/>
              </a:endParaRPr>
            </a:p>
          </p:txBody>
        </p:sp>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l="12019" r="12387" b="4003"/>
            <a:stretch/>
          </p:blipFill>
          <p:spPr>
            <a:xfrm>
              <a:off x="7686067" y="1592118"/>
              <a:ext cx="1296000" cy="1667520"/>
            </a:xfrm>
            <a:prstGeom prst="rect">
              <a:avLst/>
            </a:prstGeom>
            <a:ln>
              <a:solidFill>
                <a:srgbClr val="C00000"/>
              </a:solidFill>
            </a:ln>
          </p:spPr>
        </p:pic>
        <p:sp>
          <p:nvSpPr>
            <p:cNvPr id="24" name="TextBox 23"/>
            <p:cNvSpPr txBox="1"/>
            <p:nvPr/>
          </p:nvSpPr>
          <p:spPr>
            <a:xfrm>
              <a:off x="7170179" y="3276416"/>
              <a:ext cx="2346823" cy="646331"/>
            </a:xfrm>
            <a:prstGeom prst="rect">
              <a:avLst/>
            </a:prstGeom>
            <a:noFill/>
          </p:spPr>
          <p:txBody>
            <a:bodyPr wrap="square" rtlCol="0" anchor="ctr">
              <a:spAutoFit/>
            </a:bodyPr>
            <a:lstStyle/>
            <a:p>
              <a:pPr algn="ctr"/>
              <a:r>
                <a:rPr lang="en-CA" sz="1200" b="1" dirty="0">
                  <a:latin typeface="EYInterstate Light" panose="02000506000000020004" pitchFamily="2" charset="0"/>
                </a:rPr>
                <a:t>Warren Tomlin</a:t>
              </a:r>
              <a:endParaRPr lang="en-CA" sz="1200" b="1" i="1" dirty="0">
                <a:latin typeface="EYInterstate Light" panose="02000506000000020004" pitchFamily="2" charset="0"/>
              </a:endParaRPr>
            </a:p>
            <a:p>
              <a:pPr algn="ctr"/>
              <a:r>
                <a:rPr lang="fr-CA" sz="1200" i="1" dirty="0">
                  <a:latin typeface="EYInterstate Light" panose="02000506000000020004" pitchFamily="2" charset="0"/>
                </a:rPr>
                <a:t>CHD, Expérience utilisateur numérique</a:t>
              </a:r>
            </a:p>
          </p:txBody>
        </p:sp>
      </p:grpSp>
      <p:grpSp>
        <p:nvGrpSpPr>
          <p:cNvPr id="11" name="Group 10"/>
          <p:cNvGrpSpPr/>
          <p:nvPr/>
        </p:nvGrpSpPr>
        <p:grpSpPr>
          <a:xfrm>
            <a:off x="1954340" y="4157535"/>
            <a:ext cx="2752355" cy="2469882"/>
            <a:chOff x="1954340" y="4157535"/>
            <a:chExt cx="2752355" cy="2469882"/>
          </a:xfrm>
        </p:grpSpPr>
        <p:sp>
          <p:nvSpPr>
            <p:cNvPr id="31" name="TextBox 30"/>
            <p:cNvSpPr txBox="1"/>
            <p:nvPr/>
          </p:nvSpPr>
          <p:spPr>
            <a:xfrm>
              <a:off x="2408675" y="4157535"/>
              <a:ext cx="1800000" cy="2466709"/>
            </a:xfrm>
            <a:prstGeom prst="rect">
              <a:avLst/>
            </a:prstGeom>
            <a:solidFill>
              <a:schemeClr val="accent6">
                <a:lumMod val="40000"/>
                <a:lumOff val="60000"/>
              </a:schemeClr>
            </a:solidFill>
          </p:spPr>
          <p:txBody>
            <a:bodyPr wrap="square" lIns="612000" tIns="360000" rIns="360000" bIns="360000" rtlCol="0" anchor="t" anchorCtr="0">
              <a:spAutoFit/>
            </a:bodyPr>
            <a:lstStyle/>
            <a:p>
              <a:pPr>
                <a:spcBef>
                  <a:spcPts val="1800"/>
                </a:spcBef>
                <a:buClr>
                  <a:srgbClr val="E60F2D"/>
                </a:buClr>
                <a:buSzPct val="60000"/>
                <a:defRPr/>
              </a:pPr>
              <a:endParaRPr lang="en-CA" sz="1400" i="1" dirty="0">
                <a:latin typeface="EYInterstate Light" panose="02000506000000020004" pitchFamily="2" charset="0"/>
                <a:cs typeface="Arial" pitchFamily="34" charset="0"/>
              </a:endParaRPr>
            </a:p>
          </p:txBody>
        </p:sp>
        <p:grpSp>
          <p:nvGrpSpPr>
            <p:cNvPr id="10" name="Group 9"/>
            <p:cNvGrpSpPr/>
            <p:nvPr/>
          </p:nvGrpSpPr>
          <p:grpSpPr>
            <a:xfrm>
              <a:off x="1954340" y="4261306"/>
              <a:ext cx="2752355" cy="2366111"/>
              <a:chOff x="1954340" y="4261306"/>
              <a:chExt cx="2752355" cy="2366111"/>
            </a:xfrm>
          </p:grpSpPr>
          <p:pic>
            <p:nvPicPr>
              <p:cNvPr id="8" name="Picture 7"/>
              <p:cNvPicPr>
                <a:picLocks noChangeAspect="1"/>
              </p:cNvPicPr>
              <p:nvPr/>
            </p:nvPicPr>
            <p:blipFill rotWithShape="1">
              <a:blip r:embed="rId8" cstate="print">
                <a:grayscl/>
                <a:extLst>
                  <a:ext uri="{28A0092B-C50C-407E-A947-70E740481C1C}">
                    <a14:useLocalDpi xmlns:a14="http://schemas.microsoft.com/office/drawing/2010/main" val="0"/>
                  </a:ext>
                </a:extLst>
              </a:blip>
              <a:srcRect b="8582"/>
              <a:stretch/>
            </p:blipFill>
            <p:spPr>
              <a:xfrm>
                <a:off x="2653445" y="4261306"/>
                <a:ext cx="1296000" cy="1682765"/>
              </a:xfrm>
              <a:prstGeom prst="rect">
                <a:avLst/>
              </a:prstGeom>
              <a:ln>
                <a:solidFill>
                  <a:srgbClr val="C00000"/>
                </a:solidFill>
              </a:ln>
            </p:spPr>
          </p:pic>
          <p:sp>
            <p:nvSpPr>
              <p:cNvPr id="25" name="TextBox 24"/>
              <p:cNvSpPr txBox="1"/>
              <p:nvPr/>
            </p:nvSpPr>
            <p:spPr>
              <a:xfrm>
                <a:off x="1954340" y="5981086"/>
                <a:ext cx="2752355" cy="646331"/>
              </a:xfrm>
              <a:prstGeom prst="rect">
                <a:avLst/>
              </a:prstGeom>
              <a:noFill/>
            </p:spPr>
            <p:txBody>
              <a:bodyPr wrap="square" rtlCol="0" anchor="ctr">
                <a:spAutoFit/>
              </a:bodyPr>
              <a:lstStyle/>
              <a:p>
                <a:pPr algn="ctr"/>
                <a:r>
                  <a:rPr lang="en-CA" sz="1200" b="1" dirty="0">
                    <a:latin typeface="EYInterstate Light" panose="02000506000000020004" pitchFamily="2" charset="0"/>
                  </a:rPr>
                  <a:t>Atir Syed</a:t>
                </a:r>
                <a:endParaRPr lang="en-CA" sz="1200" b="1" i="1" dirty="0">
                  <a:latin typeface="EYInterstate Light" panose="02000506000000020004" pitchFamily="2" charset="0"/>
                </a:endParaRPr>
              </a:p>
              <a:p>
                <a:pPr algn="ctr"/>
                <a:r>
                  <a:rPr lang="fr-CA" sz="1200" i="1" dirty="0">
                    <a:latin typeface="EYInterstate Light" panose="02000506000000020004" pitchFamily="2" charset="0"/>
                  </a:rPr>
                  <a:t>CHD, RH, Technologie, Paie, Processus</a:t>
                </a:r>
              </a:p>
            </p:txBody>
          </p:sp>
        </p:grpSp>
      </p:grpSp>
      <p:grpSp>
        <p:nvGrpSpPr>
          <p:cNvPr id="17" name="Group 16"/>
          <p:cNvGrpSpPr/>
          <p:nvPr/>
        </p:nvGrpSpPr>
        <p:grpSpPr>
          <a:xfrm>
            <a:off x="7653068" y="4175772"/>
            <a:ext cx="2346823" cy="2430236"/>
            <a:chOff x="7653068" y="4175772"/>
            <a:chExt cx="2346823" cy="2430236"/>
          </a:xfrm>
        </p:grpSpPr>
        <p:sp>
          <p:nvSpPr>
            <p:cNvPr id="34" name="TextBox 33"/>
            <p:cNvSpPr txBox="1"/>
            <p:nvPr/>
          </p:nvSpPr>
          <p:spPr>
            <a:xfrm>
              <a:off x="7936005" y="4175772"/>
              <a:ext cx="1800000" cy="2430236"/>
            </a:xfrm>
            <a:prstGeom prst="rect">
              <a:avLst/>
            </a:prstGeom>
            <a:solidFill>
              <a:schemeClr val="accent6">
                <a:lumMod val="40000"/>
                <a:lumOff val="60000"/>
              </a:schemeClr>
            </a:solidFill>
          </p:spPr>
          <p:txBody>
            <a:bodyPr wrap="square" lIns="612000" tIns="360000" rIns="360000" bIns="360000" rtlCol="0" anchor="t" anchorCtr="0">
              <a:spAutoFit/>
            </a:bodyPr>
            <a:lstStyle/>
            <a:p>
              <a:pPr>
                <a:spcBef>
                  <a:spcPts val="1800"/>
                </a:spcBef>
                <a:buClr>
                  <a:srgbClr val="E60F2D"/>
                </a:buClr>
                <a:buSzPct val="60000"/>
                <a:defRPr/>
              </a:pPr>
              <a:endParaRPr lang="en-CA" sz="1400" i="1" dirty="0">
                <a:latin typeface="EYInterstate Light" panose="02000506000000020004" pitchFamily="2" charset="0"/>
                <a:cs typeface="Arial" pitchFamily="34" charset="0"/>
              </a:endParaRPr>
            </a:p>
          </p:txBody>
        </p:sp>
        <p:grpSp>
          <p:nvGrpSpPr>
            <p:cNvPr id="14" name="Group 13"/>
            <p:cNvGrpSpPr/>
            <p:nvPr/>
          </p:nvGrpSpPr>
          <p:grpSpPr>
            <a:xfrm>
              <a:off x="7653068" y="4305974"/>
              <a:ext cx="2346823" cy="2229108"/>
              <a:chOff x="7653068" y="4305974"/>
              <a:chExt cx="2346823" cy="2229108"/>
            </a:xfrm>
          </p:grpSpPr>
          <p:pic>
            <p:nvPicPr>
              <p:cNvPr id="16" name="Picture 15"/>
              <p:cNvPicPr>
                <a:picLocks/>
              </p:cNvPicPr>
              <p:nvPr/>
            </p:nvPicPr>
            <p:blipFill rotWithShape="1">
              <a:blip r:embed="rId9" cstate="print">
                <a:extLst>
                  <a:ext uri="{28A0092B-C50C-407E-A947-70E740481C1C}">
                    <a14:useLocalDpi xmlns:a14="http://schemas.microsoft.com/office/drawing/2010/main" val="0"/>
                  </a:ext>
                </a:extLst>
              </a:blip>
              <a:srcRect l="22741" r="9588" b="13529"/>
              <a:stretch/>
            </p:blipFill>
            <p:spPr>
              <a:xfrm>
                <a:off x="8178480" y="4305974"/>
                <a:ext cx="1296000" cy="1656000"/>
              </a:xfrm>
              <a:prstGeom prst="rect">
                <a:avLst/>
              </a:prstGeom>
              <a:ln>
                <a:solidFill>
                  <a:srgbClr val="FF0000"/>
                </a:solidFill>
              </a:ln>
            </p:spPr>
          </p:pic>
          <p:sp>
            <p:nvSpPr>
              <p:cNvPr id="28" name="TextBox 27"/>
              <p:cNvSpPr txBox="1"/>
              <p:nvPr/>
            </p:nvSpPr>
            <p:spPr>
              <a:xfrm>
                <a:off x="7653068" y="6073417"/>
                <a:ext cx="2346823" cy="461665"/>
              </a:xfrm>
              <a:prstGeom prst="rect">
                <a:avLst/>
              </a:prstGeom>
              <a:noFill/>
            </p:spPr>
            <p:txBody>
              <a:bodyPr wrap="square" rtlCol="0" anchor="ctr">
                <a:spAutoFit/>
              </a:bodyPr>
              <a:lstStyle/>
              <a:p>
                <a:pPr algn="ctr"/>
                <a:r>
                  <a:rPr lang="en-CA" sz="1200" b="1" dirty="0">
                    <a:latin typeface="EYInterstate Light" panose="02000506000000020004" pitchFamily="2" charset="0"/>
                  </a:rPr>
                  <a:t>Brittany Smith</a:t>
                </a:r>
                <a:endParaRPr lang="en-CA" sz="1200" b="1" i="1" dirty="0">
                  <a:latin typeface="EYInterstate Light" panose="02000506000000020004" pitchFamily="2" charset="0"/>
                </a:endParaRPr>
              </a:p>
              <a:p>
                <a:pPr algn="ctr"/>
                <a:r>
                  <a:rPr lang="fr-CA" sz="1200" i="1" dirty="0">
                    <a:latin typeface="EYInterstate Light" panose="02000506000000020004" pitchFamily="2" charset="0"/>
                  </a:rPr>
                  <a:t>Consultante principale </a:t>
                </a:r>
              </a:p>
            </p:txBody>
          </p:sp>
        </p:grpSp>
      </p:grpSp>
      <p:grpSp>
        <p:nvGrpSpPr>
          <p:cNvPr id="13" name="Group 12"/>
          <p:cNvGrpSpPr/>
          <p:nvPr/>
        </p:nvGrpSpPr>
        <p:grpSpPr>
          <a:xfrm>
            <a:off x="4868703" y="4175772"/>
            <a:ext cx="2346823" cy="2430236"/>
            <a:chOff x="4868703" y="4175772"/>
            <a:chExt cx="2346823" cy="2430236"/>
          </a:xfrm>
        </p:grpSpPr>
        <p:sp>
          <p:nvSpPr>
            <p:cNvPr id="33" name="TextBox 32"/>
            <p:cNvSpPr txBox="1"/>
            <p:nvPr/>
          </p:nvSpPr>
          <p:spPr>
            <a:xfrm>
              <a:off x="5168570" y="4175772"/>
              <a:ext cx="1800000" cy="2430236"/>
            </a:xfrm>
            <a:prstGeom prst="rect">
              <a:avLst/>
            </a:prstGeom>
            <a:solidFill>
              <a:schemeClr val="accent6">
                <a:lumMod val="40000"/>
                <a:lumOff val="60000"/>
              </a:schemeClr>
            </a:solidFill>
          </p:spPr>
          <p:txBody>
            <a:bodyPr wrap="square" lIns="612000" tIns="360000" rIns="360000" bIns="360000" rtlCol="0" anchor="t" anchorCtr="0">
              <a:spAutoFit/>
            </a:bodyPr>
            <a:lstStyle/>
            <a:p>
              <a:pPr>
                <a:spcBef>
                  <a:spcPts val="1800"/>
                </a:spcBef>
                <a:buClr>
                  <a:srgbClr val="E60F2D"/>
                </a:buClr>
                <a:buSzPct val="60000"/>
                <a:defRPr/>
              </a:pPr>
              <a:endParaRPr lang="en-CA" sz="1400" i="1" dirty="0">
                <a:latin typeface="EYInterstate Light" panose="02000506000000020004" pitchFamily="2" charset="0"/>
                <a:cs typeface="Arial" pitchFamily="34" charset="0"/>
              </a:endParaRPr>
            </a:p>
          </p:txBody>
        </p:sp>
        <p:grpSp>
          <p:nvGrpSpPr>
            <p:cNvPr id="12" name="Group 11"/>
            <p:cNvGrpSpPr/>
            <p:nvPr/>
          </p:nvGrpSpPr>
          <p:grpSpPr>
            <a:xfrm>
              <a:off x="4868703" y="4302160"/>
              <a:ext cx="2346823" cy="2232923"/>
              <a:chOff x="4868703" y="4302160"/>
              <a:chExt cx="2346823" cy="2232923"/>
            </a:xfrm>
          </p:grpSpPr>
          <p:sp>
            <p:nvSpPr>
              <p:cNvPr id="27" name="TextBox 26"/>
              <p:cNvSpPr txBox="1"/>
              <p:nvPr/>
            </p:nvSpPr>
            <p:spPr>
              <a:xfrm>
                <a:off x="4868703" y="6073418"/>
                <a:ext cx="2346823" cy="461665"/>
              </a:xfrm>
              <a:prstGeom prst="rect">
                <a:avLst/>
              </a:prstGeom>
              <a:noFill/>
            </p:spPr>
            <p:txBody>
              <a:bodyPr wrap="square" rtlCol="0" anchor="ctr">
                <a:spAutoFit/>
              </a:bodyPr>
              <a:lstStyle/>
              <a:p>
                <a:pPr algn="ctr"/>
                <a:r>
                  <a:rPr lang="en-CA" sz="1200" b="1" dirty="0">
                    <a:latin typeface="EYInterstate Light" panose="02000506000000020004" pitchFamily="2" charset="0"/>
                  </a:rPr>
                  <a:t>Julie Barac</a:t>
                </a:r>
                <a:endParaRPr lang="en-CA" sz="1200" b="1" i="1" dirty="0">
                  <a:latin typeface="EYInterstate Light" panose="02000506000000020004" pitchFamily="2" charset="0"/>
                </a:endParaRPr>
              </a:p>
              <a:p>
                <a:pPr algn="ctr"/>
                <a:r>
                  <a:rPr lang="fr-CA" sz="1200" i="1" dirty="0">
                    <a:latin typeface="EYInterstate Light" panose="02000506000000020004" pitchFamily="2" charset="0"/>
                  </a:rPr>
                  <a:t>Consultante principale </a:t>
                </a:r>
              </a:p>
            </p:txBody>
          </p:sp>
          <p:pic>
            <p:nvPicPr>
              <p:cNvPr id="11266" name="Picture 2" descr="phot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27727" y="4302160"/>
                <a:ext cx="1241226" cy="1682006"/>
              </a:xfrm>
              <a:prstGeom prst="rect">
                <a:avLst/>
              </a:prstGeom>
              <a:ln>
                <a:solidFill>
                  <a:srgbClr val="FF0000"/>
                </a:solidFill>
              </a:ln>
              <a:extLst>
                <a:ext uri="{909E8E84-426E-40dd-AFC4-6F175D3DCCD1}">
                  <a14:hiddenFill xmlns="" xmlns:a14="http://schemas.microsoft.com/office/drawing/2010/main">
                    <a:solidFill>
                      <a:srgbClr val="FFFFFF"/>
                    </a:solidFill>
                  </a14:hiddenFill>
                </a:ext>
              </a:extLst>
            </p:spPr>
          </p:pic>
        </p:grpSp>
      </p:grpSp>
    </p:spTree>
    <p:extLst>
      <p:ext uri="{BB962C8B-B14F-4D97-AF65-F5344CB8AC3E}">
        <p14:creationId xmlns:p14="http://schemas.microsoft.com/office/powerpoint/2010/main" val="2256389652"/>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ight Triangle 103"/>
          <p:cNvSpPr/>
          <p:nvPr>
            <p:custDataLst>
              <p:tags r:id="rId1"/>
            </p:custDataLst>
          </p:nvPr>
        </p:nvSpPr>
        <p:spPr>
          <a:xfrm rot="10800000">
            <a:off x="3174" y="1783"/>
            <a:ext cx="12211040" cy="1017451"/>
          </a:xfrm>
          <a:prstGeom prst="rtTriangle">
            <a:avLst/>
          </a:prstGeom>
          <a:solidFill>
            <a:srgbClr val="9696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199" dirty="0">
              <a:solidFill>
                <a:srgbClr val="000000"/>
              </a:solidFill>
            </a:endParaRPr>
          </a:p>
        </p:txBody>
      </p:sp>
      <p:grpSp>
        <p:nvGrpSpPr>
          <p:cNvPr id="16" name="Group 15"/>
          <p:cNvGrpSpPr/>
          <p:nvPr>
            <p:custDataLst>
              <p:tags r:id="rId2"/>
            </p:custDataLst>
          </p:nvPr>
        </p:nvGrpSpPr>
        <p:grpSpPr>
          <a:xfrm>
            <a:off x="10999548" y="161573"/>
            <a:ext cx="545770" cy="612006"/>
            <a:chOff x="2754722" y="3916375"/>
            <a:chExt cx="6115741" cy="6858000"/>
          </a:xfrm>
        </p:grpSpPr>
        <p:pic>
          <p:nvPicPr>
            <p:cNvPr id="23" name="Picture 22"/>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a:xfrm>
              <a:off x="3541635" y="5003143"/>
              <a:ext cx="4541914" cy="4657748"/>
            </a:xfrm>
            <a:custGeom>
              <a:avLst/>
              <a:gdLst>
                <a:gd name="connsiteX0" fmla="*/ 0 w 4541914"/>
                <a:gd name="connsiteY0" fmla="*/ 0 h 4657748"/>
                <a:gd name="connsiteX1" fmla="*/ 4541914 w 4541914"/>
                <a:gd name="connsiteY1" fmla="*/ 0 h 4657748"/>
                <a:gd name="connsiteX2" fmla="*/ 4541914 w 4541914"/>
                <a:gd name="connsiteY2" fmla="*/ 4657748 h 4657748"/>
                <a:gd name="connsiteX3" fmla="*/ 4173919 w 4541914"/>
                <a:gd name="connsiteY3" fmla="*/ 4657748 h 4657748"/>
                <a:gd name="connsiteX4" fmla="*/ 4238022 w 4541914"/>
                <a:gd name="connsiteY4" fmla="*/ 4255645 h 4657748"/>
                <a:gd name="connsiteX5" fmla="*/ 2583394 w 4541914"/>
                <a:gd name="connsiteY5" fmla="*/ 4066960 h 4657748"/>
                <a:gd name="connsiteX6" fmla="*/ 2089908 w 4541914"/>
                <a:gd name="connsiteY6" fmla="*/ 4066960 h 4657748"/>
                <a:gd name="connsiteX7" fmla="*/ 812651 w 4541914"/>
                <a:gd name="connsiteY7" fmla="*/ 4212103 h 4657748"/>
                <a:gd name="connsiteX8" fmla="*/ 449794 w 4541914"/>
                <a:gd name="connsiteY8" fmla="*/ 4212103 h 4657748"/>
                <a:gd name="connsiteX9" fmla="*/ 333679 w 4541914"/>
                <a:gd name="connsiteY9" fmla="*/ 4168560 h 4657748"/>
                <a:gd name="connsiteX10" fmla="*/ 534372 w 4541914"/>
                <a:gd name="connsiteY10" fmla="*/ 4657748 h 4657748"/>
                <a:gd name="connsiteX11" fmla="*/ 0 w 4541914"/>
                <a:gd name="connsiteY11" fmla="*/ 4657748 h 465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41914" h="4657748">
                  <a:moveTo>
                    <a:pt x="0" y="0"/>
                  </a:moveTo>
                  <a:lnTo>
                    <a:pt x="4541914" y="0"/>
                  </a:lnTo>
                  <a:lnTo>
                    <a:pt x="4541914" y="4657748"/>
                  </a:lnTo>
                  <a:lnTo>
                    <a:pt x="4173919" y="4657748"/>
                  </a:lnTo>
                  <a:lnTo>
                    <a:pt x="4238022" y="4255645"/>
                  </a:lnTo>
                  <a:lnTo>
                    <a:pt x="2583394" y="4066960"/>
                  </a:lnTo>
                  <a:lnTo>
                    <a:pt x="2089908" y="4066960"/>
                  </a:lnTo>
                  <a:lnTo>
                    <a:pt x="812651" y="4212103"/>
                  </a:lnTo>
                  <a:lnTo>
                    <a:pt x="449794" y="4212103"/>
                  </a:lnTo>
                  <a:lnTo>
                    <a:pt x="333679" y="4168560"/>
                  </a:lnTo>
                  <a:lnTo>
                    <a:pt x="534372" y="4657748"/>
                  </a:lnTo>
                  <a:lnTo>
                    <a:pt x="0" y="4657748"/>
                  </a:lnTo>
                  <a:close/>
                </a:path>
              </a:pathLst>
            </a:custGeom>
          </p:spPr>
        </p:pic>
        <p:pic>
          <p:nvPicPr>
            <p:cNvPr id="24" name="Picture 23"/>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2754722" y="3916375"/>
              <a:ext cx="6115741" cy="6858000"/>
            </a:xfrm>
            <a:prstGeom prst="rect">
              <a:avLst/>
            </a:prstGeom>
          </p:spPr>
        </p:pic>
      </p:grpSp>
      <p:cxnSp>
        <p:nvCxnSpPr>
          <p:cNvPr id="12" name="Straight Connector 11"/>
          <p:cNvCxnSpPr/>
          <p:nvPr>
            <p:custDataLst>
              <p:tags r:id="rId3"/>
            </p:custDataLst>
          </p:nvPr>
        </p:nvCxnSpPr>
        <p:spPr>
          <a:xfrm>
            <a:off x="617421" y="1264298"/>
            <a:ext cx="467756" cy="0"/>
          </a:xfrm>
          <a:prstGeom prst="line">
            <a:avLst/>
          </a:prstGeom>
          <a:ln w="19050">
            <a:solidFill>
              <a:srgbClr val="969696"/>
            </a:solidFill>
            <a:tailEnd type="none"/>
          </a:ln>
        </p:spPr>
        <p:style>
          <a:lnRef idx="1">
            <a:schemeClr val="accent1"/>
          </a:lnRef>
          <a:fillRef idx="0">
            <a:schemeClr val="accent1"/>
          </a:fillRef>
          <a:effectRef idx="0">
            <a:schemeClr val="accent1"/>
          </a:effectRef>
          <a:fontRef idx="minor">
            <a:schemeClr val="tx1"/>
          </a:fontRef>
        </p:style>
      </p:cxnSp>
      <p:sp>
        <p:nvSpPr>
          <p:cNvPr id="43" name="Freeform 9"/>
          <p:cNvSpPr>
            <a:spLocks noChangeAspect="1"/>
          </p:cNvSpPr>
          <p:nvPr>
            <p:custDataLst>
              <p:tags r:id="rId4"/>
            </p:custDataLst>
          </p:nvPr>
        </p:nvSpPr>
        <p:spPr bwMode="auto">
          <a:xfrm>
            <a:off x="6096463" y="1678449"/>
            <a:ext cx="2439733" cy="2218936"/>
          </a:xfrm>
          <a:custGeom>
            <a:avLst/>
            <a:gdLst/>
            <a:ahLst/>
            <a:cxnLst>
              <a:cxn ang="0">
                <a:pos x="0" y="0"/>
              </a:cxn>
              <a:cxn ang="0">
                <a:pos x="56" y="2"/>
              </a:cxn>
              <a:cxn ang="0">
                <a:pos x="111" y="6"/>
              </a:cxn>
              <a:cxn ang="0">
                <a:pos x="167" y="12"/>
              </a:cxn>
              <a:cxn ang="0">
                <a:pos x="221" y="22"/>
              </a:cxn>
              <a:cxn ang="0">
                <a:pos x="276" y="34"/>
              </a:cxn>
              <a:cxn ang="0">
                <a:pos x="329" y="49"/>
              </a:cxn>
              <a:cxn ang="0">
                <a:pos x="382" y="67"/>
              </a:cxn>
              <a:cxn ang="0">
                <a:pos x="408" y="76"/>
              </a:cxn>
              <a:cxn ang="0">
                <a:pos x="460" y="97"/>
              </a:cxn>
              <a:cxn ang="0">
                <a:pos x="510" y="121"/>
              </a:cxn>
              <a:cxn ang="0">
                <a:pos x="559" y="147"/>
              </a:cxn>
              <a:cxn ang="0">
                <a:pos x="608" y="176"/>
              </a:cxn>
              <a:cxn ang="0">
                <a:pos x="654" y="207"/>
              </a:cxn>
              <a:cxn ang="0">
                <a:pos x="699" y="240"/>
              </a:cxn>
              <a:cxn ang="0">
                <a:pos x="742" y="275"/>
              </a:cxn>
              <a:cxn ang="0">
                <a:pos x="773" y="303"/>
              </a:cxn>
              <a:cxn ang="0">
                <a:pos x="803" y="332"/>
              </a:cxn>
              <a:cxn ang="0">
                <a:pos x="841" y="373"/>
              </a:cxn>
              <a:cxn ang="0">
                <a:pos x="878" y="415"/>
              </a:cxn>
              <a:cxn ang="0">
                <a:pos x="912" y="459"/>
              </a:cxn>
              <a:cxn ang="0">
                <a:pos x="944" y="504"/>
              </a:cxn>
              <a:cxn ang="0">
                <a:pos x="974" y="551"/>
              </a:cxn>
              <a:cxn ang="0">
                <a:pos x="1001" y="601"/>
              </a:cxn>
              <a:cxn ang="0">
                <a:pos x="1026" y="650"/>
              </a:cxn>
              <a:cxn ang="0">
                <a:pos x="1049" y="701"/>
              </a:cxn>
              <a:cxn ang="0">
                <a:pos x="1069" y="753"/>
              </a:cxn>
              <a:cxn ang="0">
                <a:pos x="1086" y="806"/>
              </a:cxn>
              <a:cxn ang="0">
                <a:pos x="1101" y="859"/>
              </a:cxn>
              <a:cxn ang="0">
                <a:pos x="1114" y="914"/>
              </a:cxn>
              <a:cxn ang="0">
                <a:pos x="1123" y="969"/>
              </a:cxn>
              <a:cxn ang="0">
                <a:pos x="1130" y="1024"/>
              </a:cxn>
              <a:cxn ang="0">
                <a:pos x="1134" y="1079"/>
              </a:cxn>
              <a:cxn ang="0">
                <a:pos x="1135" y="1135"/>
              </a:cxn>
              <a:cxn ang="0">
                <a:pos x="340" y="1118"/>
              </a:cxn>
              <a:cxn ang="0">
                <a:pos x="338" y="1092"/>
              </a:cxn>
              <a:cxn ang="0">
                <a:pos x="335" y="1075"/>
              </a:cxn>
              <a:cxn ang="0">
                <a:pos x="330" y="1050"/>
              </a:cxn>
              <a:cxn ang="0">
                <a:pos x="320" y="1018"/>
              </a:cxn>
              <a:cxn ang="0">
                <a:pos x="307" y="988"/>
              </a:cxn>
              <a:cxn ang="0">
                <a:pos x="291" y="959"/>
              </a:cxn>
              <a:cxn ang="0">
                <a:pos x="273" y="932"/>
              </a:cxn>
              <a:cxn ang="0">
                <a:pos x="252" y="906"/>
              </a:cxn>
              <a:cxn ang="0">
                <a:pos x="229" y="883"/>
              </a:cxn>
              <a:cxn ang="0">
                <a:pos x="204" y="863"/>
              </a:cxn>
              <a:cxn ang="0">
                <a:pos x="177" y="844"/>
              </a:cxn>
              <a:cxn ang="0">
                <a:pos x="148" y="828"/>
              </a:cxn>
              <a:cxn ang="0">
                <a:pos x="125" y="819"/>
              </a:cxn>
              <a:cxn ang="0">
                <a:pos x="101" y="810"/>
              </a:cxn>
              <a:cxn ang="0">
                <a:pos x="85" y="806"/>
              </a:cxn>
              <a:cxn ang="0">
                <a:pos x="60" y="800"/>
              </a:cxn>
              <a:cxn ang="0">
                <a:pos x="35" y="797"/>
              </a:cxn>
              <a:cxn ang="0">
                <a:pos x="0" y="795"/>
              </a:cxn>
            </a:cxnLst>
            <a:rect l="0" t="0" r="r" b="b"/>
            <a:pathLst>
              <a:path w="1135" h="1135">
                <a:moveTo>
                  <a:pt x="0" y="795"/>
                </a:moveTo>
                <a:lnTo>
                  <a:pt x="0" y="0"/>
                </a:lnTo>
                <a:lnTo>
                  <a:pt x="28" y="1"/>
                </a:lnTo>
                <a:lnTo>
                  <a:pt x="56" y="2"/>
                </a:lnTo>
                <a:lnTo>
                  <a:pt x="84" y="3"/>
                </a:lnTo>
                <a:lnTo>
                  <a:pt x="111" y="6"/>
                </a:lnTo>
                <a:lnTo>
                  <a:pt x="139" y="9"/>
                </a:lnTo>
                <a:lnTo>
                  <a:pt x="167" y="12"/>
                </a:lnTo>
                <a:lnTo>
                  <a:pt x="194" y="17"/>
                </a:lnTo>
                <a:lnTo>
                  <a:pt x="221" y="22"/>
                </a:lnTo>
                <a:lnTo>
                  <a:pt x="249" y="28"/>
                </a:lnTo>
                <a:lnTo>
                  <a:pt x="276" y="34"/>
                </a:lnTo>
                <a:lnTo>
                  <a:pt x="303" y="41"/>
                </a:lnTo>
                <a:lnTo>
                  <a:pt x="329" y="49"/>
                </a:lnTo>
                <a:lnTo>
                  <a:pt x="356" y="58"/>
                </a:lnTo>
                <a:lnTo>
                  <a:pt x="382" y="67"/>
                </a:lnTo>
                <a:lnTo>
                  <a:pt x="395" y="71"/>
                </a:lnTo>
                <a:lnTo>
                  <a:pt x="408" y="76"/>
                </a:lnTo>
                <a:lnTo>
                  <a:pt x="434" y="87"/>
                </a:lnTo>
                <a:lnTo>
                  <a:pt x="460" y="97"/>
                </a:lnTo>
                <a:lnTo>
                  <a:pt x="485" y="109"/>
                </a:lnTo>
                <a:lnTo>
                  <a:pt x="510" y="121"/>
                </a:lnTo>
                <a:lnTo>
                  <a:pt x="535" y="134"/>
                </a:lnTo>
                <a:lnTo>
                  <a:pt x="559" y="147"/>
                </a:lnTo>
                <a:lnTo>
                  <a:pt x="584" y="161"/>
                </a:lnTo>
                <a:lnTo>
                  <a:pt x="608" y="176"/>
                </a:lnTo>
                <a:lnTo>
                  <a:pt x="631" y="191"/>
                </a:lnTo>
                <a:lnTo>
                  <a:pt x="654" y="207"/>
                </a:lnTo>
                <a:lnTo>
                  <a:pt x="677" y="223"/>
                </a:lnTo>
                <a:lnTo>
                  <a:pt x="699" y="240"/>
                </a:lnTo>
                <a:lnTo>
                  <a:pt x="721" y="257"/>
                </a:lnTo>
                <a:lnTo>
                  <a:pt x="742" y="275"/>
                </a:lnTo>
                <a:lnTo>
                  <a:pt x="763" y="294"/>
                </a:lnTo>
                <a:lnTo>
                  <a:pt x="773" y="303"/>
                </a:lnTo>
                <a:lnTo>
                  <a:pt x="783" y="313"/>
                </a:lnTo>
                <a:lnTo>
                  <a:pt x="803" y="332"/>
                </a:lnTo>
                <a:lnTo>
                  <a:pt x="822" y="352"/>
                </a:lnTo>
                <a:lnTo>
                  <a:pt x="841" y="373"/>
                </a:lnTo>
                <a:lnTo>
                  <a:pt x="860" y="393"/>
                </a:lnTo>
                <a:lnTo>
                  <a:pt x="878" y="415"/>
                </a:lnTo>
                <a:lnTo>
                  <a:pt x="895" y="436"/>
                </a:lnTo>
                <a:lnTo>
                  <a:pt x="912" y="459"/>
                </a:lnTo>
                <a:lnTo>
                  <a:pt x="928" y="481"/>
                </a:lnTo>
                <a:lnTo>
                  <a:pt x="944" y="504"/>
                </a:lnTo>
                <a:lnTo>
                  <a:pt x="959" y="528"/>
                </a:lnTo>
                <a:lnTo>
                  <a:pt x="974" y="551"/>
                </a:lnTo>
                <a:lnTo>
                  <a:pt x="988" y="576"/>
                </a:lnTo>
                <a:lnTo>
                  <a:pt x="1001" y="601"/>
                </a:lnTo>
                <a:lnTo>
                  <a:pt x="1014" y="625"/>
                </a:lnTo>
                <a:lnTo>
                  <a:pt x="1026" y="650"/>
                </a:lnTo>
                <a:lnTo>
                  <a:pt x="1038" y="676"/>
                </a:lnTo>
                <a:lnTo>
                  <a:pt x="1049" y="701"/>
                </a:lnTo>
                <a:lnTo>
                  <a:pt x="1059" y="727"/>
                </a:lnTo>
                <a:lnTo>
                  <a:pt x="1069" y="753"/>
                </a:lnTo>
                <a:lnTo>
                  <a:pt x="1078" y="779"/>
                </a:lnTo>
                <a:lnTo>
                  <a:pt x="1086" y="806"/>
                </a:lnTo>
                <a:lnTo>
                  <a:pt x="1094" y="833"/>
                </a:lnTo>
                <a:lnTo>
                  <a:pt x="1101" y="859"/>
                </a:lnTo>
                <a:lnTo>
                  <a:pt x="1108" y="887"/>
                </a:lnTo>
                <a:lnTo>
                  <a:pt x="1114" y="914"/>
                </a:lnTo>
                <a:lnTo>
                  <a:pt x="1119" y="941"/>
                </a:lnTo>
                <a:lnTo>
                  <a:pt x="1123" y="969"/>
                </a:lnTo>
                <a:lnTo>
                  <a:pt x="1127" y="996"/>
                </a:lnTo>
                <a:lnTo>
                  <a:pt x="1130" y="1024"/>
                </a:lnTo>
                <a:lnTo>
                  <a:pt x="1132" y="1052"/>
                </a:lnTo>
                <a:lnTo>
                  <a:pt x="1134" y="1079"/>
                </a:lnTo>
                <a:lnTo>
                  <a:pt x="1135" y="1107"/>
                </a:lnTo>
                <a:lnTo>
                  <a:pt x="1135" y="1135"/>
                </a:lnTo>
                <a:lnTo>
                  <a:pt x="340" y="1135"/>
                </a:lnTo>
                <a:lnTo>
                  <a:pt x="340" y="1118"/>
                </a:lnTo>
                <a:lnTo>
                  <a:pt x="339" y="1100"/>
                </a:lnTo>
                <a:lnTo>
                  <a:pt x="338" y="1092"/>
                </a:lnTo>
                <a:lnTo>
                  <a:pt x="336" y="1083"/>
                </a:lnTo>
                <a:lnTo>
                  <a:pt x="335" y="1075"/>
                </a:lnTo>
                <a:lnTo>
                  <a:pt x="333" y="1067"/>
                </a:lnTo>
                <a:lnTo>
                  <a:pt x="330" y="1050"/>
                </a:lnTo>
                <a:lnTo>
                  <a:pt x="325" y="1034"/>
                </a:lnTo>
                <a:lnTo>
                  <a:pt x="320" y="1018"/>
                </a:lnTo>
                <a:lnTo>
                  <a:pt x="314" y="1003"/>
                </a:lnTo>
                <a:lnTo>
                  <a:pt x="307" y="988"/>
                </a:lnTo>
                <a:lnTo>
                  <a:pt x="299" y="973"/>
                </a:lnTo>
                <a:lnTo>
                  <a:pt x="291" y="959"/>
                </a:lnTo>
                <a:lnTo>
                  <a:pt x="282" y="945"/>
                </a:lnTo>
                <a:lnTo>
                  <a:pt x="273" y="932"/>
                </a:lnTo>
                <a:lnTo>
                  <a:pt x="263" y="919"/>
                </a:lnTo>
                <a:lnTo>
                  <a:pt x="252" y="906"/>
                </a:lnTo>
                <a:lnTo>
                  <a:pt x="241" y="895"/>
                </a:lnTo>
                <a:lnTo>
                  <a:pt x="229" y="883"/>
                </a:lnTo>
                <a:lnTo>
                  <a:pt x="217" y="873"/>
                </a:lnTo>
                <a:lnTo>
                  <a:pt x="204" y="863"/>
                </a:lnTo>
                <a:lnTo>
                  <a:pt x="190" y="853"/>
                </a:lnTo>
                <a:lnTo>
                  <a:pt x="177" y="844"/>
                </a:lnTo>
                <a:lnTo>
                  <a:pt x="162" y="836"/>
                </a:lnTo>
                <a:lnTo>
                  <a:pt x="148" y="828"/>
                </a:lnTo>
                <a:lnTo>
                  <a:pt x="133" y="822"/>
                </a:lnTo>
                <a:lnTo>
                  <a:pt x="125" y="819"/>
                </a:lnTo>
                <a:lnTo>
                  <a:pt x="117" y="816"/>
                </a:lnTo>
                <a:lnTo>
                  <a:pt x="101" y="810"/>
                </a:lnTo>
                <a:lnTo>
                  <a:pt x="93" y="808"/>
                </a:lnTo>
                <a:lnTo>
                  <a:pt x="85" y="806"/>
                </a:lnTo>
                <a:lnTo>
                  <a:pt x="69" y="802"/>
                </a:lnTo>
                <a:lnTo>
                  <a:pt x="60" y="800"/>
                </a:lnTo>
                <a:lnTo>
                  <a:pt x="52" y="799"/>
                </a:lnTo>
                <a:lnTo>
                  <a:pt x="35" y="797"/>
                </a:lnTo>
                <a:lnTo>
                  <a:pt x="18" y="795"/>
                </a:lnTo>
                <a:lnTo>
                  <a:pt x="0" y="795"/>
                </a:lnTo>
                <a:close/>
              </a:path>
            </a:pathLst>
          </a:custGeom>
          <a:solidFill>
            <a:srgbClr val="F2F2F2"/>
          </a:solidFill>
          <a:ln w="12700" cmpd="sng">
            <a:noFill/>
            <a:round/>
            <a:headEnd/>
            <a:tailEnd/>
          </a:ln>
        </p:spPr>
        <p:txBody>
          <a:bodyPr lIns="45720" rIns="45720" anchor="ctr" anchorCtr="1"/>
          <a:lstStyle/>
          <a:p>
            <a:pPr algn="ctr" fontAlgn="base">
              <a:spcBef>
                <a:spcPct val="0"/>
              </a:spcBef>
              <a:spcAft>
                <a:spcPct val="0"/>
              </a:spcAft>
              <a:defRPr/>
            </a:pPr>
            <a:endParaRPr lang="en-CA" sz="1000" b="1" kern="0" dirty="0">
              <a:solidFill>
                <a:srgbClr val="FFFFFF"/>
              </a:solidFill>
              <a:cs typeface="Arial" charset="0"/>
            </a:endParaRPr>
          </a:p>
        </p:txBody>
      </p:sp>
      <p:sp>
        <p:nvSpPr>
          <p:cNvPr id="44" name="Freeform 10"/>
          <p:cNvSpPr>
            <a:spLocks noChangeAspect="1"/>
          </p:cNvSpPr>
          <p:nvPr>
            <p:custDataLst>
              <p:tags r:id="rId5"/>
            </p:custDataLst>
          </p:nvPr>
        </p:nvSpPr>
        <p:spPr bwMode="auto">
          <a:xfrm>
            <a:off x="6096462" y="4026512"/>
            <a:ext cx="2439733" cy="2218936"/>
          </a:xfrm>
          <a:custGeom>
            <a:avLst/>
            <a:gdLst/>
            <a:ahLst/>
            <a:cxnLst>
              <a:cxn ang="0">
                <a:pos x="1135" y="0"/>
              </a:cxn>
              <a:cxn ang="0">
                <a:pos x="1134" y="56"/>
              </a:cxn>
              <a:cxn ang="0">
                <a:pos x="1130" y="111"/>
              </a:cxn>
              <a:cxn ang="0">
                <a:pos x="1123" y="166"/>
              </a:cxn>
              <a:cxn ang="0">
                <a:pos x="1113" y="221"/>
              </a:cxn>
              <a:cxn ang="0">
                <a:pos x="1101" y="276"/>
              </a:cxn>
              <a:cxn ang="0">
                <a:pos x="1086" y="329"/>
              </a:cxn>
              <a:cxn ang="0">
                <a:pos x="1069" y="382"/>
              </a:cxn>
              <a:cxn ang="0">
                <a:pos x="1059" y="408"/>
              </a:cxn>
              <a:cxn ang="0">
                <a:pos x="1038" y="460"/>
              </a:cxn>
              <a:cxn ang="0">
                <a:pos x="1014" y="510"/>
              </a:cxn>
              <a:cxn ang="0">
                <a:pos x="988" y="559"/>
              </a:cxn>
              <a:cxn ang="0">
                <a:pos x="960" y="608"/>
              </a:cxn>
              <a:cxn ang="0">
                <a:pos x="929" y="654"/>
              </a:cxn>
              <a:cxn ang="0">
                <a:pos x="896" y="699"/>
              </a:cxn>
              <a:cxn ang="0">
                <a:pos x="860" y="742"/>
              </a:cxn>
              <a:cxn ang="0">
                <a:pos x="832" y="773"/>
              </a:cxn>
              <a:cxn ang="0">
                <a:pos x="803" y="803"/>
              </a:cxn>
              <a:cxn ang="0">
                <a:pos x="763" y="841"/>
              </a:cxn>
              <a:cxn ang="0">
                <a:pos x="721" y="878"/>
              </a:cxn>
              <a:cxn ang="0">
                <a:pos x="677" y="912"/>
              </a:cxn>
              <a:cxn ang="0">
                <a:pos x="631" y="944"/>
              </a:cxn>
              <a:cxn ang="0">
                <a:pos x="584" y="974"/>
              </a:cxn>
              <a:cxn ang="0">
                <a:pos x="535" y="1001"/>
              </a:cxn>
              <a:cxn ang="0">
                <a:pos x="485" y="1026"/>
              </a:cxn>
              <a:cxn ang="0">
                <a:pos x="434" y="1049"/>
              </a:cxn>
              <a:cxn ang="0">
                <a:pos x="382" y="1069"/>
              </a:cxn>
              <a:cxn ang="0">
                <a:pos x="329" y="1086"/>
              </a:cxn>
              <a:cxn ang="0">
                <a:pos x="276" y="1101"/>
              </a:cxn>
              <a:cxn ang="0">
                <a:pos x="222" y="1114"/>
              </a:cxn>
              <a:cxn ang="0">
                <a:pos x="167" y="1123"/>
              </a:cxn>
              <a:cxn ang="0">
                <a:pos x="112" y="1130"/>
              </a:cxn>
              <a:cxn ang="0">
                <a:pos x="56" y="1134"/>
              </a:cxn>
              <a:cxn ang="0">
                <a:pos x="0" y="1135"/>
              </a:cxn>
              <a:cxn ang="0">
                <a:pos x="18" y="340"/>
              </a:cxn>
              <a:cxn ang="0">
                <a:pos x="44" y="338"/>
              </a:cxn>
              <a:cxn ang="0">
                <a:pos x="60" y="335"/>
              </a:cxn>
              <a:cxn ang="0">
                <a:pos x="85" y="330"/>
              </a:cxn>
              <a:cxn ang="0">
                <a:pos x="117" y="320"/>
              </a:cxn>
              <a:cxn ang="0">
                <a:pos x="148" y="307"/>
              </a:cxn>
              <a:cxn ang="0">
                <a:pos x="177" y="291"/>
              </a:cxn>
              <a:cxn ang="0">
                <a:pos x="204" y="273"/>
              </a:cxn>
              <a:cxn ang="0">
                <a:pos x="229" y="252"/>
              </a:cxn>
              <a:cxn ang="0">
                <a:pos x="252" y="229"/>
              </a:cxn>
              <a:cxn ang="0">
                <a:pos x="273" y="204"/>
              </a:cxn>
              <a:cxn ang="0">
                <a:pos x="291" y="176"/>
              </a:cxn>
              <a:cxn ang="0">
                <a:pos x="307" y="148"/>
              </a:cxn>
              <a:cxn ang="0">
                <a:pos x="317" y="125"/>
              </a:cxn>
              <a:cxn ang="0">
                <a:pos x="325" y="101"/>
              </a:cxn>
              <a:cxn ang="0">
                <a:pos x="330" y="85"/>
              </a:cxn>
              <a:cxn ang="0">
                <a:pos x="335" y="60"/>
              </a:cxn>
              <a:cxn ang="0">
                <a:pos x="339" y="35"/>
              </a:cxn>
              <a:cxn ang="0">
                <a:pos x="340" y="0"/>
              </a:cxn>
            </a:cxnLst>
            <a:rect l="0" t="0" r="r" b="b"/>
            <a:pathLst>
              <a:path w="1135" h="1135">
                <a:moveTo>
                  <a:pt x="340" y="0"/>
                </a:moveTo>
                <a:lnTo>
                  <a:pt x="1135" y="0"/>
                </a:lnTo>
                <a:lnTo>
                  <a:pt x="1135" y="28"/>
                </a:lnTo>
                <a:lnTo>
                  <a:pt x="1134" y="56"/>
                </a:lnTo>
                <a:lnTo>
                  <a:pt x="1132" y="84"/>
                </a:lnTo>
                <a:lnTo>
                  <a:pt x="1130" y="111"/>
                </a:lnTo>
                <a:lnTo>
                  <a:pt x="1127" y="139"/>
                </a:lnTo>
                <a:lnTo>
                  <a:pt x="1123" y="166"/>
                </a:lnTo>
                <a:lnTo>
                  <a:pt x="1118" y="194"/>
                </a:lnTo>
                <a:lnTo>
                  <a:pt x="1113" y="221"/>
                </a:lnTo>
                <a:lnTo>
                  <a:pt x="1108" y="249"/>
                </a:lnTo>
                <a:lnTo>
                  <a:pt x="1101" y="276"/>
                </a:lnTo>
                <a:lnTo>
                  <a:pt x="1094" y="302"/>
                </a:lnTo>
                <a:lnTo>
                  <a:pt x="1086" y="329"/>
                </a:lnTo>
                <a:lnTo>
                  <a:pt x="1078" y="356"/>
                </a:lnTo>
                <a:lnTo>
                  <a:pt x="1069" y="382"/>
                </a:lnTo>
                <a:lnTo>
                  <a:pt x="1064" y="395"/>
                </a:lnTo>
                <a:lnTo>
                  <a:pt x="1059" y="408"/>
                </a:lnTo>
                <a:lnTo>
                  <a:pt x="1049" y="434"/>
                </a:lnTo>
                <a:lnTo>
                  <a:pt x="1038" y="460"/>
                </a:lnTo>
                <a:lnTo>
                  <a:pt x="1026" y="485"/>
                </a:lnTo>
                <a:lnTo>
                  <a:pt x="1014" y="510"/>
                </a:lnTo>
                <a:lnTo>
                  <a:pt x="1001" y="535"/>
                </a:lnTo>
                <a:lnTo>
                  <a:pt x="988" y="559"/>
                </a:lnTo>
                <a:lnTo>
                  <a:pt x="974" y="584"/>
                </a:lnTo>
                <a:lnTo>
                  <a:pt x="960" y="608"/>
                </a:lnTo>
                <a:lnTo>
                  <a:pt x="944" y="631"/>
                </a:lnTo>
                <a:lnTo>
                  <a:pt x="929" y="654"/>
                </a:lnTo>
                <a:lnTo>
                  <a:pt x="912" y="677"/>
                </a:lnTo>
                <a:lnTo>
                  <a:pt x="896" y="699"/>
                </a:lnTo>
                <a:lnTo>
                  <a:pt x="878" y="721"/>
                </a:lnTo>
                <a:lnTo>
                  <a:pt x="860" y="742"/>
                </a:lnTo>
                <a:lnTo>
                  <a:pt x="842" y="763"/>
                </a:lnTo>
                <a:lnTo>
                  <a:pt x="832" y="773"/>
                </a:lnTo>
                <a:lnTo>
                  <a:pt x="823" y="783"/>
                </a:lnTo>
                <a:lnTo>
                  <a:pt x="803" y="803"/>
                </a:lnTo>
                <a:lnTo>
                  <a:pt x="783" y="822"/>
                </a:lnTo>
                <a:lnTo>
                  <a:pt x="763" y="841"/>
                </a:lnTo>
                <a:lnTo>
                  <a:pt x="742" y="860"/>
                </a:lnTo>
                <a:lnTo>
                  <a:pt x="721" y="878"/>
                </a:lnTo>
                <a:lnTo>
                  <a:pt x="699" y="895"/>
                </a:lnTo>
                <a:lnTo>
                  <a:pt x="677" y="912"/>
                </a:lnTo>
                <a:lnTo>
                  <a:pt x="654" y="928"/>
                </a:lnTo>
                <a:lnTo>
                  <a:pt x="631" y="944"/>
                </a:lnTo>
                <a:lnTo>
                  <a:pt x="608" y="959"/>
                </a:lnTo>
                <a:lnTo>
                  <a:pt x="584" y="974"/>
                </a:lnTo>
                <a:lnTo>
                  <a:pt x="559" y="988"/>
                </a:lnTo>
                <a:lnTo>
                  <a:pt x="535" y="1001"/>
                </a:lnTo>
                <a:lnTo>
                  <a:pt x="510" y="1014"/>
                </a:lnTo>
                <a:lnTo>
                  <a:pt x="485" y="1026"/>
                </a:lnTo>
                <a:lnTo>
                  <a:pt x="460" y="1038"/>
                </a:lnTo>
                <a:lnTo>
                  <a:pt x="434" y="1049"/>
                </a:lnTo>
                <a:lnTo>
                  <a:pt x="408" y="1059"/>
                </a:lnTo>
                <a:lnTo>
                  <a:pt x="382" y="1069"/>
                </a:lnTo>
                <a:lnTo>
                  <a:pt x="356" y="1078"/>
                </a:lnTo>
                <a:lnTo>
                  <a:pt x="329" y="1086"/>
                </a:lnTo>
                <a:lnTo>
                  <a:pt x="303" y="1094"/>
                </a:lnTo>
                <a:lnTo>
                  <a:pt x="276" y="1101"/>
                </a:lnTo>
                <a:lnTo>
                  <a:pt x="249" y="1108"/>
                </a:lnTo>
                <a:lnTo>
                  <a:pt x="222" y="1114"/>
                </a:lnTo>
                <a:lnTo>
                  <a:pt x="194" y="1119"/>
                </a:lnTo>
                <a:lnTo>
                  <a:pt x="167" y="1123"/>
                </a:lnTo>
                <a:lnTo>
                  <a:pt x="139" y="1127"/>
                </a:lnTo>
                <a:lnTo>
                  <a:pt x="112" y="1130"/>
                </a:lnTo>
                <a:lnTo>
                  <a:pt x="84" y="1132"/>
                </a:lnTo>
                <a:lnTo>
                  <a:pt x="56" y="1134"/>
                </a:lnTo>
                <a:lnTo>
                  <a:pt x="28" y="1135"/>
                </a:lnTo>
                <a:lnTo>
                  <a:pt x="0" y="1135"/>
                </a:lnTo>
                <a:lnTo>
                  <a:pt x="0" y="340"/>
                </a:lnTo>
                <a:lnTo>
                  <a:pt x="18" y="340"/>
                </a:lnTo>
                <a:lnTo>
                  <a:pt x="35" y="339"/>
                </a:lnTo>
                <a:lnTo>
                  <a:pt x="44" y="338"/>
                </a:lnTo>
                <a:lnTo>
                  <a:pt x="52" y="336"/>
                </a:lnTo>
                <a:lnTo>
                  <a:pt x="60" y="335"/>
                </a:lnTo>
                <a:lnTo>
                  <a:pt x="69" y="333"/>
                </a:lnTo>
                <a:lnTo>
                  <a:pt x="85" y="330"/>
                </a:lnTo>
                <a:lnTo>
                  <a:pt x="101" y="325"/>
                </a:lnTo>
                <a:lnTo>
                  <a:pt x="117" y="320"/>
                </a:lnTo>
                <a:lnTo>
                  <a:pt x="133" y="314"/>
                </a:lnTo>
                <a:lnTo>
                  <a:pt x="148" y="307"/>
                </a:lnTo>
                <a:lnTo>
                  <a:pt x="162" y="299"/>
                </a:lnTo>
                <a:lnTo>
                  <a:pt x="177" y="291"/>
                </a:lnTo>
                <a:lnTo>
                  <a:pt x="190" y="282"/>
                </a:lnTo>
                <a:lnTo>
                  <a:pt x="204" y="273"/>
                </a:lnTo>
                <a:lnTo>
                  <a:pt x="217" y="263"/>
                </a:lnTo>
                <a:lnTo>
                  <a:pt x="229" y="252"/>
                </a:lnTo>
                <a:lnTo>
                  <a:pt x="241" y="241"/>
                </a:lnTo>
                <a:lnTo>
                  <a:pt x="252" y="229"/>
                </a:lnTo>
                <a:lnTo>
                  <a:pt x="263" y="216"/>
                </a:lnTo>
                <a:lnTo>
                  <a:pt x="273" y="204"/>
                </a:lnTo>
                <a:lnTo>
                  <a:pt x="282" y="190"/>
                </a:lnTo>
                <a:lnTo>
                  <a:pt x="291" y="176"/>
                </a:lnTo>
                <a:lnTo>
                  <a:pt x="299" y="162"/>
                </a:lnTo>
                <a:lnTo>
                  <a:pt x="307" y="148"/>
                </a:lnTo>
                <a:lnTo>
                  <a:pt x="314" y="133"/>
                </a:lnTo>
                <a:lnTo>
                  <a:pt x="317" y="125"/>
                </a:lnTo>
                <a:lnTo>
                  <a:pt x="320" y="117"/>
                </a:lnTo>
                <a:lnTo>
                  <a:pt x="325" y="101"/>
                </a:lnTo>
                <a:lnTo>
                  <a:pt x="328" y="93"/>
                </a:lnTo>
                <a:lnTo>
                  <a:pt x="330" y="85"/>
                </a:lnTo>
                <a:lnTo>
                  <a:pt x="333" y="69"/>
                </a:lnTo>
                <a:lnTo>
                  <a:pt x="335" y="60"/>
                </a:lnTo>
                <a:lnTo>
                  <a:pt x="336" y="52"/>
                </a:lnTo>
                <a:lnTo>
                  <a:pt x="339" y="35"/>
                </a:lnTo>
                <a:lnTo>
                  <a:pt x="340" y="18"/>
                </a:lnTo>
                <a:lnTo>
                  <a:pt x="340" y="0"/>
                </a:lnTo>
                <a:close/>
              </a:path>
            </a:pathLst>
          </a:custGeom>
          <a:solidFill>
            <a:srgbClr val="CCCBCD"/>
          </a:solidFill>
          <a:ln w="12700" cmpd="sng">
            <a:noFill/>
            <a:round/>
            <a:headEnd/>
            <a:tailEnd/>
          </a:ln>
        </p:spPr>
        <p:txBody>
          <a:bodyPr lIns="45720" rIns="45720" anchor="ctr" anchorCtr="1"/>
          <a:lstStyle/>
          <a:p>
            <a:pPr algn="ctr" fontAlgn="base">
              <a:spcBef>
                <a:spcPct val="0"/>
              </a:spcBef>
              <a:spcAft>
                <a:spcPct val="0"/>
              </a:spcAft>
              <a:defRPr/>
            </a:pPr>
            <a:endParaRPr lang="en-CA" sz="1000" b="1" kern="0" dirty="0">
              <a:solidFill>
                <a:srgbClr val="FFFFFF"/>
              </a:solidFill>
              <a:cs typeface="Arial" charset="0"/>
            </a:endParaRPr>
          </a:p>
        </p:txBody>
      </p:sp>
      <p:sp>
        <p:nvSpPr>
          <p:cNvPr id="46" name="Freeform 12"/>
          <p:cNvSpPr>
            <a:spLocks noChangeAspect="1"/>
          </p:cNvSpPr>
          <p:nvPr>
            <p:custDataLst>
              <p:tags r:id="rId6"/>
            </p:custDataLst>
          </p:nvPr>
        </p:nvSpPr>
        <p:spPr bwMode="auto">
          <a:xfrm>
            <a:off x="3493468" y="1678449"/>
            <a:ext cx="2439733" cy="2218936"/>
          </a:xfrm>
          <a:custGeom>
            <a:avLst/>
            <a:gdLst/>
            <a:ahLst/>
            <a:cxnLst>
              <a:cxn ang="0">
                <a:pos x="0" y="1135"/>
              </a:cxn>
              <a:cxn ang="0">
                <a:pos x="2" y="1080"/>
              </a:cxn>
              <a:cxn ang="0">
                <a:pos x="6" y="1024"/>
              </a:cxn>
              <a:cxn ang="0">
                <a:pos x="13" y="969"/>
              </a:cxn>
              <a:cxn ang="0">
                <a:pos x="22" y="914"/>
              </a:cxn>
              <a:cxn ang="0">
                <a:pos x="34" y="860"/>
              </a:cxn>
              <a:cxn ang="0">
                <a:pos x="49" y="806"/>
              </a:cxn>
              <a:cxn ang="0">
                <a:pos x="67" y="753"/>
              </a:cxn>
              <a:cxn ang="0">
                <a:pos x="76" y="727"/>
              </a:cxn>
              <a:cxn ang="0">
                <a:pos x="98" y="676"/>
              </a:cxn>
              <a:cxn ang="0">
                <a:pos x="121" y="625"/>
              </a:cxn>
              <a:cxn ang="0">
                <a:pos x="147" y="576"/>
              </a:cxn>
              <a:cxn ang="0">
                <a:pos x="176" y="527"/>
              </a:cxn>
              <a:cxn ang="0">
                <a:pos x="207" y="481"/>
              </a:cxn>
              <a:cxn ang="0">
                <a:pos x="240" y="436"/>
              </a:cxn>
              <a:cxn ang="0">
                <a:pos x="275" y="393"/>
              </a:cxn>
              <a:cxn ang="0">
                <a:pos x="303" y="362"/>
              </a:cxn>
              <a:cxn ang="0">
                <a:pos x="332" y="332"/>
              </a:cxn>
              <a:cxn ang="0">
                <a:pos x="373" y="294"/>
              </a:cxn>
              <a:cxn ang="0">
                <a:pos x="415" y="258"/>
              </a:cxn>
              <a:cxn ang="0">
                <a:pos x="459" y="223"/>
              </a:cxn>
              <a:cxn ang="0">
                <a:pos x="504" y="191"/>
              </a:cxn>
              <a:cxn ang="0">
                <a:pos x="551" y="162"/>
              </a:cxn>
              <a:cxn ang="0">
                <a:pos x="601" y="134"/>
              </a:cxn>
              <a:cxn ang="0">
                <a:pos x="650" y="109"/>
              </a:cxn>
              <a:cxn ang="0">
                <a:pos x="701" y="87"/>
              </a:cxn>
              <a:cxn ang="0">
                <a:pos x="753" y="67"/>
              </a:cxn>
              <a:cxn ang="0">
                <a:pos x="806" y="49"/>
              </a:cxn>
              <a:cxn ang="0">
                <a:pos x="860" y="34"/>
              </a:cxn>
              <a:cxn ang="0">
                <a:pos x="914" y="22"/>
              </a:cxn>
              <a:cxn ang="0">
                <a:pos x="969" y="12"/>
              </a:cxn>
              <a:cxn ang="0">
                <a:pos x="1024" y="5"/>
              </a:cxn>
              <a:cxn ang="0">
                <a:pos x="1079" y="1"/>
              </a:cxn>
              <a:cxn ang="0">
                <a:pos x="1135" y="0"/>
              </a:cxn>
              <a:cxn ang="0">
                <a:pos x="1118" y="795"/>
              </a:cxn>
              <a:cxn ang="0">
                <a:pos x="1092" y="798"/>
              </a:cxn>
              <a:cxn ang="0">
                <a:pos x="1075" y="800"/>
              </a:cxn>
              <a:cxn ang="0">
                <a:pos x="1050" y="806"/>
              </a:cxn>
              <a:cxn ang="0">
                <a:pos x="1018" y="816"/>
              </a:cxn>
              <a:cxn ang="0">
                <a:pos x="988" y="829"/>
              </a:cxn>
              <a:cxn ang="0">
                <a:pos x="959" y="844"/>
              </a:cxn>
              <a:cxn ang="0">
                <a:pos x="932" y="863"/>
              </a:cxn>
              <a:cxn ang="0">
                <a:pos x="906" y="883"/>
              </a:cxn>
              <a:cxn ang="0">
                <a:pos x="883" y="906"/>
              </a:cxn>
              <a:cxn ang="0">
                <a:pos x="863" y="932"/>
              </a:cxn>
              <a:cxn ang="0">
                <a:pos x="844" y="959"/>
              </a:cxn>
              <a:cxn ang="0">
                <a:pos x="829" y="988"/>
              </a:cxn>
              <a:cxn ang="0">
                <a:pos x="819" y="1010"/>
              </a:cxn>
              <a:cxn ang="0">
                <a:pos x="810" y="1034"/>
              </a:cxn>
              <a:cxn ang="0">
                <a:pos x="806" y="1050"/>
              </a:cxn>
              <a:cxn ang="0">
                <a:pos x="800" y="1075"/>
              </a:cxn>
              <a:cxn ang="0">
                <a:pos x="797" y="1100"/>
              </a:cxn>
              <a:cxn ang="0">
                <a:pos x="795" y="1135"/>
              </a:cxn>
            </a:cxnLst>
            <a:rect l="0" t="0" r="r" b="b"/>
            <a:pathLst>
              <a:path w="1135" h="1135">
                <a:moveTo>
                  <a:pt x="795" y="1135"/>
                </a:moveTo>
                <a:lnTo>
                  <a:pt x="0" y="1135"/>
                </a:lnTo>
                <a:lnTo>
                  <a:pt x="1" y="1107"/>
                </a:lnTo>
                <a:lnTo>
                  <a:pt x="2" y="1080"/>
                </a:lnTo>
                <a:lnTo>
                  <a:pt x="3" y="1052"/>
                </a:lnTo>
                <a:lnTo>
                  <a:pt x="6" y="1024"/>
                </a:lnTo>
                <a:lnTo>
                  <a:pt x="9" y="996"/>
                </a:lnTo>
                <a:lnTo>
                  <a:pt x="13" y="969"/>
                </a:lnTo>
                <a:lnTo>
                  <a:pt x="17" y="941"/>
                </a:lnTo>
                <a:lnTo>
                  <a:pt x="22" y="914"/>
                </a:lnTo>
                <a:lnTo>
                  <a:pt x="28" y="887"/>
                </a:lnTo>
                <a:lnTo>
                  <a:pt x="34" y="860"/>
                </a:lnTo>
                <a:lnTo>
                  <a:pt x="41" y="833"/>
                </a:lnTo>
                <a:lnTo>
                  <a:pt x="49" y="806"/>
                </a:lnTo>
                <a:lnTo>
                  <a:pt x="58" y="780"/>
                </a:lnTo>
                <a:lnTo>
                  <a:pt x="67" y="753"/>
                </a:lnTo>
                <a:lnTo>
                  <a:pt x="71" y="740"/>
                </a:lnTo>
                <a:lnTo>
                  <a:pt x="76" y="727"/>
                </a:lnTo>
                <a:lnTo>
                  <a:pt x="87" y="701"/>
                </a:lnTo>
                <a:lnTo>
                  <a:pt x="98" y="676"/>
                </a:lnTo>
                <a:lnTo>
                  <a:pt x="109" y="650"/>
                </a:lnTo>
                <a:lnTo>
                  <a:pt x="121" y="625"/>
                </a:lnTo>
                <a:lnTo>
                  <a:pt x="134" y="601"/>
                </a:lnTo>
                <a:lnTo>
                  <a:pt x="147" y="576"/>
                </a:lnTo>
                <a:lnTo>
                  <a:pt x="161" y="551"/>
                </a:lnTo>
                <a:lnTo>
                  <a:pt x="176" y="527"/>
                </a:lnTo>
                <a:lnTo>
                  <a:pt x="191" y="504"/>
                </a:lnTo>
                <a:lnTo>
                  <a:pt x="207" y="481"/>
                </a:lnTo>
                <a:lnTo>
                  <a:pt x="223" y="459"/>
                </a:lnTo>
                <a:lnTo>
                  <a:pt x="240" y="436"/>
                </a:lnTo>
                <a:lnTo>
                  <a:pt x="257" y="415"/>
                </a:lnTo>
                <a:lnTo>
                  <a:pt x="275" y="393"/>
                </a:lnTo>
                <a:lnTo>
                  <a:pt x="294" y="373"/>
                </a:lnTo>
                <a:lnTo>
                  <a:pt x="303" y="362"/>
                </a:lnTo>
                <a:lnTo>
                  <a:pt x="313" y="352"/>
                </a:lnTo>
                <a:lnTo>
                  <a:pt x="332" y="332"/>
                </a:lnTo>
                <a:lnTo>
                  <a:pt x="352" y="313"/>
                </a:lnTo>
                <a:lnTo>
                  <a:pt x="373" y="294"/>
                </a:lnTo>
                <a:lnTo>
                  <a:pt x="393" y="276"/>
                </a:lnTo>
                <a:lnTo>
                  <a:pt x="415" y="258"/>
                </a:lnTo>
                <a:lnTo>
                  <a:pt x="437" y="240"/>
                </a:lnTo>
                <a:lnTo>
                  <a:pt x="459" y="223"/>
                </a:lnTo>
                <a:lnTo>
                  <a:pt x="481" y="207"/>
                </a:lnTo>
                <a:lnTo>
                  <a:pt x="504" y="191"/>
                </a:lnTo>
                <a:lnTo>
                  <a:pt x="528" y="176"/>
                </a:lnTo>
                <a:lnTo>
                  <a:pt x="551" y="162"/>
                </a:lnTo>
                <a:lnTo>
                  <a:pt x="576" y="148"/>
                </a:lnTo>
                <a:lnTo>
                  <a:pt x="601" y="134"/>
                </a:lnTo>
                <a:lnTo>
                  <a:pt x="625" y="121"/>
                </a:lnTo>
                <a:lnTo>
                  <a:pt x="650" y="109"/>
                </a:lnTo>
                <a:lnTo>
                  <a:pt x="676" y="98"/>
                </a:lnTo>
                <a:lnTo>
                  <a:pt x="701" y="87"/>
                </a:lnTo>
                <a:lnTo>
                  <a:pt x="727" y="76"/>
                </a:lnTo>
                <a:lnTo>
                  <a:pt x="753" y="67"/>
                </a:lnTo>
                <a:lnTo>
                  <a:pt x="779" y="57"/>
                </a:lnTo>
                <a:lnTo>
                  <a:pt x="806" y="49"/>
                </a:lnTo>
                <a:lnTo>
                  <a:pt x="833" y="41"/>
                </a:lnTo>
                <a:lnTo>
                  <a:pt x="860" y="34"/>
                </a:lnTo>
                <a:lnTo>
                  <a:pt x="887" y="28"/>
                </a:lnTo>
                <a:lnTo>
                  <a:pt x="914" y="22"/>
                </a:lnTo>
                <a:lnTo>
                  <a:pt x="941" y="17"/>
                </a:lnTo>
                <a:lnTo>
                  <a:pt x="969" y="12"/>
                </a:lnTo>
                <a:lnTo>
                  <a:pt x="996" y="8"/>
                </a:lnTo>
                <a:lnTo>
                  <a:pt x="1024" y="5"/>
                </a:lnTo>
                <a:lnTo>
                  <a:pt x="1052" y="3"/>
                </a:lnTo>
                <a:lnTo>
                  <a:pt x="1079" y="1"/>
                </a:lnTo>
                <a:lnTo>
                  <a:pt x="1107" y="1"/>
                </a:lnTo>
                <a:lnTo>
                  <a:pt x="1135" y="0"/>
                </a:lnTo>
                <a:lnTo>
                  <a:pt x="1135" y="795"/>
                </a:lnTo>
                <a:lnTo>
                  <a:pt x="1118" y="795"/>
                </a:lnTo>
                <a:lnTo>
                  <a:pt x="1100" y="797"/>
                </a:lnTo>
                <a:lnTo>
                  <a:pt x="1092" y="798"/>
                </a:lnTo>
                <a:lnTo>
                  <a:pt x="1083" y="799"/>
                </a:lnTo>
                <a:lnTo>
                  <a:pt x="1075" y="800"/>
                </a:lnTo>
                <a:lnTo>
                  <a:pt x="1067" y="802"/>
                </a:lnTo>
                <a:lnTo>
                  <a:pt x="1050" y="806"/>
                </a:lnTo>
                <a:lnTo>
                  <a:pt x="1034" y="810"/>
                </a:lnTo>
                <a:lnTo>
                  <a:pt x="1018" y="816"/>
                </a:lnTo>
                <a:lnTo>
                  <a:pt x="1003" y="822"/>
                </a:lnTo>
                <a:lnTo>
                  <a:pt x="988" y="829"/>
                </a:lnTo>
                <a:lnTo>
                  <a:pt x="973" y="836"/>
                </a:lnTo>
                <a:lnTo>
                  <a:pt x="959" y="844"/>
                </a:lnTo>
                <a:lnTo>
                  <a:pt x="945" y="853"/>
                </a:lnTo>
                <a:lnTo>
                  <a:pt x="932" y="863"/>
                </a:lnTo>
                <a:lnTo>
                  <a:pt x="919" y="873"/>
                </a:lnTo>
                <a:lnTo>
                  <a:pt x="906" y="883"/>
                </a:lnTo>
                <a:lnTo>
                  <a:pt x="895" y="895"/>
                </a:lnTo>
                <a:lnTo>
                  <a:pt x="883" y="906"/>
                </a:lnTo>
                <a:lnTo>
                  <a:pt x="873" y="919"/>
                </a:lnTo>
                <a:lnTo>
                  <a:pt x="863" y="932"/>
                </a:lnTo>
                <a:lnTo>
                  <a:pt x="853" y="945"/>
                </a:lnTo>
                <a:lnTo>
                  <a:pt x="844" y="959"/>
                </a:lnTo>
                <a:lnTo>
                  <a:pt x="836" y="973"/>
                </a:lnTo>
                <a:lnTo>
                  <a:pt x="829" y="988"/>
                </a:lnTo>
                <a:lnTo>
                  <a:pt x="822" y="1003"/>
                </a:lnTo>
                <a:lnTo>
                  <a:pt x="819" y="1010"/>
                </a:lnTo>
                <a:lnTo>
                  <a:pt x="816" y="1018"/>
                </a:lnTo>
                <a:lnTo>
                  <a:pt x="810" y="1034"/>
                </a:lnTo>
                <a:lnTo>
                  <a:pt x="808" y="1042"/>
                </a:lnTo>
                <a:lnTo>
                  <a:pt x="806" y="1050"/>
                </a:lnTo>
                <a:lnTo>
                  <a:pt x="802" y="1067"/>
                </a:lnTo>
                <a:lnTo>
                  <a:pt x="800" y="1075"/>
                </a:lnTo>
                <a:lnTo>
                  <a:pt x="799" y="1083"/>
                </a:lnTo>
                <a:lnTo>
                  <a:pt x="797" y="1100"/>
                </a:lnTo>
                <a:lnTo>
                  <a:pt x="795" y="1118"/>
                </a:lnTo>
                <a:lnTo>
                  <a:pt x="795" y="1135"/>
                </a:lnTo>
                <a:close/>
              </a:path>
            </a:pathLst>
          </a:custGeom>
          <a:solidFill>
            <a:srgbClr val="7F7E82"/>
          </a:solidFill>
          <a:ln w="12700" cmpd="sng">
            <a:noFill/>
            <a:round/>
            <a:headEnd/>
            <a:tailEnd/>
          </a:ln>
        </p:spPr>
        <p:txBody>
          <a:bodyPr lIns="45720" rIns="45720" anchor="ctr" anchorCtr="1"/>
          <a:lstStyle/>
          <a:p>
            <a:pPr algn="ctr" fontAlgn="base">
              <a:spcBef>
                <a:spcPct val="0"/>
              </a:spcBef>
              <a:spcAft>
                <a:spcPct val="0"/>
              </a:spcAft>
              <a:defRPr/>
            </a:pPr>
            <a:endParaRPr lang="en-CA" sz="1000" b="1" kern="0" dirty="0">
              <a:solidFill>
                <a:srgbClr val="FFFFFF"/>
              </a:solidFill>
              <a:cs typeface="Arial" charset="0"/>
            </a:endParaRPr>
          </a:p>
        </p:txBody>
      </p:sp>
      <p:sp>
        <p:nvSpPr>
          <p:cNvPr id="47" name="Text Box 13"/>
          <p:cNvSpPr txBox="1">
            <a:spLocks noChangeArrowheads="1"/>
          </p:cNvSpPr>
          <p:nvPr>
            <p:custDataLst>
              <p:tags r:id="rId7"/>
            </p:custDataLst>
          </p:nvPr>
        </p:nvSpPr>
        <p:spPr bwMode="auto">
          <a:xfrm>
            <a:off x="4174178" y="2502358"/>
            <a:ext cx="1386516" cy="609639"/>
          </a:xfrm>
          <a:prstGeom prst="rect">
            <a:avLst/>
          </a:prstGeom>
          <a:noFill/>
          <a:ln w="12700">
            <a:solidFill>
              <a:srgbClr val="7F7E82"/>
            </a:solidFill>
            <a:miter lim="800000"/>
            <a:headEnd/>
            <a:tailEnd/>
          </a:ln>
          <a:effectLst/>
        </p:spPr>
        <p:txBody>
          <a:bodyPr lIns="49785" tIns="49785" rIns="49785" bIns="49785" anchor="ctr" anchorCtr="1"/>
          <a:lstStyle/>
          <a:p>
            <a:pPr algn="ctr" defTabSz="995363" eaLnBrk="0" fontAlgn="base" hangingPunct="0">
              <a:spcBef>
                <a:spcPct val="0"/>
              </a:spcBef>
              <a:spcAft>
                <a:spcPct val="0"/>
              </a:spcAft>
            </a:pPr>
            <a:r>
              <a:rPr lang="fr-CA" sz="1300" b="1" dirty="0">
                <a:solidFill>
                  <a:srgbClr val="FFFFFF"/>
                </a:solidFill>
                <a:cs typeface="Arial" charset="0"/>
              </a:rPr>
              <a:t>Ne pas tout garder pour le sondage de départ</a:t>
            </a:r>
          </a:p>
        </p:txBody>
      </p:sp>
      <p:sp>
        <p:nvSpPr>
          <p:cNvPr id="48" name="Text Box 14"/>
          <p:cNvSpPr txBox="1">
            <a:spLocks noChangeArrowheads="1"/>
          </p:cNvSpPr>
          <p:nvPr>
            <p:custDataLst>
              <p:tags r:id="rId8"/>
            </p:custDataLst>
          </p:nvPr>
        </p:nvSpPr>
        <p:spPr bwMode="auto">
          <a:xfrm>
            <a:off x="6519413" y="2521926"/>
            <a:ext cx="1267308" cy="609639"/>
          </a:xfrm>
          <a:prstGeom prst="rect">
            <a:avLst/>
          </a:prstGeom>
          <a:noFill/>
          <a:ln w="12700">
            <a:noFill/>
            <a:miter lim="800000"/>
            <a:headEnd/>
            <a:tailEnd/>
          </a:ln>
          <a:effectLst/>
        </p:spPr>
        <p:txBody>
          <a:bodyPr lIns="49785" tIns="49785" rIns="49785" bIns="49785" anchor="ctr" anchorCtr="1"/>
          <a:lstStyle/>
          <a:p>
            <a:pPr algn="ctr" defTabSz="995363" eaLnBrk="0" fontAlgn="base" hangingPunct="0">
              <a:spcBef>
                <a:spcPct val="0"/>
              </a:spcBef>
              <a:spcAft>
                <a:spcPct val="0"/>
              </a:spcAft>
            </a:pPr>
            <a:r>
              <a:rPr lang="fr-CA" sz="1300" b="1" dirty="0">
                <a:solidFill>
                  <a:srgbClr val="000000"/>
                </a:solidFill>
                <a:cs typeface="Arial" charset="0"/>
              </a:rPr>
              <a:t>Faire participer les anciens employés</a:t>
            </a:r>
          </a:p>
        </p:txBody>
      </p:sp>
      <p:sp>
        <p:nvSpPr>
          <p:cNvPr id="50" name="Text Box 16"/>
          <p:cNvSpPr txBox="1">
            <a:spLocks noChangeArrowheads="1"/>
          </p:cNvSpPr>
          <p:nvPr>
            <p:custDataLst>
              <p:tags r:id="rId9"/>
            </p:custDataLst>
          </p:nvPr>
        </p:nvSpPr>
        <p:spPr bwMode="auto">
          <a:xfrm>
            <a:off x="6436490" y="4717506"/>
            <a:ext cx="1456304" cy="609639"/>
          </a:xfrm>
          <a:prstGeom prst="rect">
            <a:avLst/>
          </a:prstGeom>
          <a:noFill/>
          <a:ln w="12700">
            <a:noFill/>
            <a:miter lim="800000"/>
            <a:headEnd/>
            <a:tailEnd/>
          </a:ln>
          <a:effectLst/>
        </p:spPr>
        <p:txBody>
          <a:bodyPr lIns="49785" tIns="49785" rIns="49785" bIns="49785" anchor="ctr" anchorCtr="1"/>
          <a:lstStyle/>
          <a:p>
            <a:pPr algn="ctr" defTabSz="995363" eaLnBrk="0" fontAlgn="base" hangingPunct="0">
              <a:spcBef>
                <a:spcPct val="0"/>
              </a:spcBef>
              <a:spcAft>
                <a:spcPct val="0"/>
              </a:spcAft>
            </a:pPr>
            <a:r>
              <a:rPr lang="fr-CA" sz="1300" b="1" dirty="0">
                <a:solidFill>
                  <a:srgbClr val="000000"/>
                </a:solidFill>
                <a:cs typeface="Arial" charset="0"/>
              </a:rPr>
              <a:t>Augmentation d’analyses sur les personnes </a:t>
            </a:r>
          </a:p>
        </p:txBody>
      </p:sp>
      <p:sp>
        <p:nvSpPr>
          <p:cNvPr id="51" name="Freeform 16"/>
          <p:cNvSpPr>
            <a:spLocks noEditPoints="1"/>
          </p:cNvSpPr>
          <p:nvPr>
            <p:custDataLst>
              <p:tags r:id="rId10"/>
            </p:custDataLst>
          </p:nvPr>
        </p:nvSpPr>
        <p:spPr bwMode="auto">
          <a:xfrm>
            <a:off x="5640640" y="3617106"/>
            <a:ext cx="734104" cy="735327"/>
          </a:xfrm>
          <a:custGeom>
            <a:avLst/>
            <a:gdLst>
              <a:gd name="T0" fmla="*/ 366 w 600"/>
              <a:gd name="T1" fmla="*/ 281 h 601"/>
              <a:gd name="T2" fmla="*/ 370 w 600"/>
              <a:gd name="T3" fmla="*/ 271 h 601"/>
              <a:gd name="T4" fmla="*/ 381 w 600"/>
              <a:gd name="T5" fmla="*/ 238 h 601"/>
              <a:gd name="T6" fmla="*/ 386 w 600"/>
              <a:gd name="T7" fmla="*/ 205 h 601"/>
              <a:gd name="T8" fmla="*/ 385 w 600"/>
              <a:gd name="T9" fmla="*/ 175 h 601"/>
              <a:gd name="T10" fmla="*/ 372 w 600"/>
              <a:gd name="T11" fmla="*/ 121 h 601"/>
              <a:gd name="T12" fmla="*/ 343 w 600"/>
              <a:gd name="T13" fmla="*/ 71 h 601"/>
              <a:gd name="T14" fmla="*/ 315 w 600"/>
              <a:gd name="T15" fmla="*/ 44 h 601"/>
              <a:gd name="T16" fmla="*/ 266 w 600"/>
              <a:gd name="T17" fmla="*/ 14 h 601"/>
              <a:gd name="T18" fmla="*/ 211 w 600"/>
              <a:gd name="T19" fmla="*/ 1 h 601"/>
              <a:gd name="T20" fmla="*/ 174 w 600"/>
              <a:gd name="T21" fmla="*/ 1 h 601"/>
              <a:gd name="T22" fmla="*/ 120 w 600"/>
              <a:gd name="T23" fmla="*/ 14 h 601"/>
              <a:gd name="T24" fmla="*/ 72 w 600"/>
              <a:gd name="T25" fmla="*/ 44 h 601"/>
              <a:gd name="T26" fmla="*/ 43 w 600"/>
              <a:gd name="T27" fmla="*/ 71 h 601"/>
              <a:gd name="T28" fmla="*/ 14 w 600"/>
              <a:gd name="T29" fmla="*/ 121 h 601"/>
              <a:gd name="T30" fmla="*/ 1 w 600"/>
              <a:gd name="T31" fmla="*/ 175 h 601"/>
              <a:gd name="T32" fmla="*/ 1 w 600"/>
              <a:gd name="T33" fmla="*/ 212 h 601"/>
              <a:gd name="T34" fmla="*/ 14 w 600"/>
              <a:gd name="T35" fmla="*/ 266 h 601"/>
              <a:gd name="T36" fmla="*/ 43 w 600"/>
              <a:gd name="T37" fmla="*/ 316 h 601"/>
              <a:gd name="T38" fmla="*/ 72 w 600"/>
              <a:gd name="T39" fmla="*/ 343 h 601"/>
              <a:gd name="T40" fmla="*/ 120 w 600"/>
              <a:gd name="T41" fmla="*/ 373 h 601"/>
              <a:gd name="T42" fmla="*/ 174 w 600"/>
              <a:gd name="T43" fmla="*/ 386 h 601"/>
              <a:gd name="T44" fmla="*/ 193 w 600"/>
              <a:gd name="T45" fmla="*/ 387 h 601"/>
              <a:gd name="T46" fmla="*/ 226 w 600"/>
              <a:gd name="T47" fmla="*/ 384 h 601"/>
              <a:gd name="T48" fmla="*/ 259 w 600"/>
              <a:gd name="T49" fmla="*/ 375 h 601"/>
              <a:gd name="T50" fmla="*/ 280 w 600"/>
              <a:gd name="T51" fmla="*/ 366 h 601"/>
              <a:gd name="T52" fmla="*/ 511 w 600"/>
              <a:gd name="T53" fmla="*/ 595 h 601"/>
              <a:gd name="T54" fmla="*/ 538 w 600"/>
              <a:gd name="T55" fmla="*/ 600 h 601"/>
              <a:gd name="T56" fmla="*/ 565 w 600"/>
              <a:gd name="T57" fmla="*/ 588 h 601"/>
              <a:gd name="T58" fmla="*/ 580 w 600"/>
              <a:gd name="T59" fmla="*/ 574 h 601"/>
              <a:gd name="T60" fmla="*/ 597 w 600"/>
              <a:gd name="T61" fmla="*/ 548 h 601"/>
              <a:gd name="T62" fmla="*/ 598 w 600"/>
              <a:gd name="T63" fmla="*/ 520 h 601"/>
              <a:gd name="T64" fmla="*/ 587 w 600"/>
              <a:gd name="T65" fmla="*/ 502 h 601"/>
              <a:gd name="T66" fmla="*/ 180 w 600"/>
              <a:gd name="T67" fmla="*/ 332 h 601"/>
              <a:gd name="T68" fmla="*/ 141 w 600"/>
              <a:gd name="T69" fmla="*/ 322 h 601"/>
              <a:gd name="T70" fmla="*/ 105 w 600"/>
              <a:gd name="T71" fmla="*/ 301 h 601"/>
              <a:gd name="T72" fmla="*/ 86 w 600"/>
              <a:gd name="T73" fmla="*/ 281 h 601"/>
              <a:gd name="T74" fmla="*/ 64 w 600"/>
              <a:gd name="T75" fmla="*/ 245 h 601"/>
              <a:gd name="T76" fmla="*/ 55 w 600"/>
              <a:gd name="T77" fmla="*/ 207 h 601"/>
              <a:gd name="T78" fmla="*/ 55 w 600"/>
              <a:gd name="T79" fmla="*/ 180 h 601"/>
              <a:gd name="T80" fmla="*/ 64 w 600"/>
              <a:gd name="T81" fmla="*/ 141 h 601"/>
              <a:gd name="T82" fmla="*/ 86 w 600"/>
              <a:gd name="T83" fmla="*/ 106 h 601"/>
              <a:gd name="T84" fmla="*/ 105 w 600"/>
              <a:gd name="T85" fmla="*/ 85 h 601"/>
              <a:gd name="T86" fmla="*/ 141 w 600"/>
              <a:gd name="T87" fmla="*/ 65 h 601"/>
              <a:gd name="T88" fmla="*/ 180 w 600"/>
              <a:gd name="T89" fmla="*/ 56 h 601"/>
              <a:gd name="T90" fmla="*/ 206 w 600"/>
              <a:gd name="T91" fmla="*/ 56 h 601"/>
              <a:gd name="T92" fmla="*/ 246 w 600"/>
              <a:gd name="T93" fmla="*/ 65 h 601"/>
              <a:gd name="T94" fmla="*/ 280 w 600"/>
              <a:gd name="T95" fmla="*/ 85 h 601"/>
              <a:gd name="T96" fmla="*/ 301 w 600"/>
              <a:gd name="T97" fmla="*/ 106 h 601"/>
              <a:gd name="T98" fmla="*/ 321 w 600"/>
              <a:gd name="T99" fmla="*/ 141 h 601"/>
              <a:gd name="T100" fmla="*/ 331 w 600"/>
              <a:gd name="T101" fmla="*/ 180 h 601"/>
              <a:gd name="T102" fmla="*/ 331 w 600"/>
              <a:gd name="T103" fmla="*/ 207 h 601"/>
              <a:gd name="T104" fmla="*/ 321 w 600"/>
              <a:gd name="T105" fmla="*/ 245 h 601"/>
              <a:gd name="T106" fmla="*/ 301 w 600"/>
              <a:gd name="T107" fmla="*/ 281 h 601"/>
              <a:gd name="T108" fmla="*/ 280 w 600"/>
              <a:gd name="T109" fmla="*/ 301 h 601"/>
              <a:gd name="T110" fmla="*/ 245 w 600"/>
              <a:gd name="T111" fmla="*/ 322 h 601"/>
              <a:gd name="T112" fmla="*/ 206 w 600"/>
              <a:gd name="T113" fmla="*/ 332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0" h="601">
                <a:moveTo>
                  <a:pt x="587" y="502"/>
                </a:moveTo>
                <a:lnTo>
                  <a:pt x="366" y="281"/>
                </a:lnTo>
                <a:lnTo>
                  <a:pt x="366" y="281"/>
                </a:lnTo>
                <a:lnTo>
                  <a:pt x="365" y="281"/>
                </a:lnTo>
                <a:lnTo>
                  <a:pt x="365" y="281"/>
                </a:lnTo>
                <a:lnTo>
                  <a:pt x="370" y="271"/>
                </a:lnTo>
                <a:lnTo>
                  <a:pt x="374" y="260"/>
                </a:lnTo>
                <a:lnTo>
                  <a:pt x="378" y="249"/>
                </a:lnTo>
                <a:lnTo>
                  <a:pt x="381" y="238"/>
                </a:lnTo>
                <a:lnTo>
                  <a:pt x="383" y="227"/>
                </a:lnTo>
                <a:lnTo>
                  <a:pt x="385" y="216"/>
                </a:lnTo>
                <a:lnTo>
                  <a:pt x="386" y="205"/>
                </a:lnTo>
                <a:lnTo>
                  <a:pt x="386" y="193"/>
                </a:lnTo>
                <a:lnTo>
                  <a:pt x="386" y="193"/>
                </a:lnTo>
                <a:lnTo>
                  <a:pt x="385" y="175"/>
                </a:lnTo>
                <a:lnTo>
                  <a:pt x="383" y="157"/>
                </a:lnTo>
                <a:lnTo>
                  <a:pt x="378" y="138"/>
                </a:lnTo>
                <a:lnTo>
                  <a:pt x="372" y="121"/>
                </a:lnTo>
                <a:lnTo>
                  <a:pt x="364" y="104"/>
                </a:lnTo>
                <a:lnTo>
                  <a:pt x="355" y="87"/>
                </a:lnTo>
                <a:lnTo>
                  <a:pt x="343" y="71"/>
                </a:lnTo>
                <a:lnTo>
                  <a:pt x="329" y="57"/>
                </a:lnTo>
                <a:lnTo>
                  <a:pt x="329" y="57"/>
                </a:lnTo>
                <a:lnTo>
                  <a:pt x="315" y="44"/>
                </a:lnTo>
                <a:lnTo>
                  <a:pt x="300" y="32"/>
                </a:lnTo>
                <a:lnTo>
                  <a:pt x="282" y="22"/>
                </a:lnTo>
                <a:lnTo>
                  <a:pt x="266" y="14"/>
                </a:lnTo>
                <a:lnTo>
                  <a:pt x="248" y="8"/>
                </a:lnTo>
                <a:lnTo>
                  <a:pt x="229" y="4"/>
                </a:lnTo>
                <a:lnTo>
                  <a:pt x="211" y="1"/>
                </a:lnTo>
                <a:lnTo>
                  <a:pt x="193" y="0"/>
                </a:lnTo>
                <a:lnTo>
                  <a:pt x="193" y="0"/>
                </a:lnTo>
                <a:lnTo>
                  <a:pt x="174" y="1"/>
                </a:lnTo>
                <a:lnTo>
                  <a:pt x="156" y="4"/>
                </a:lnTo>
                <a:lnTo>
                  <a:pt x="138" y="8"/>
                </a:lnTo>
                <a:lnTo>
                  <a:pt x="120" y="14"/>
                </a:lnTo>
                <a:lnTo>
                  <a:pt x="103" y="22"/>
                </a:lnTo>
                <a:lnTo>
                  <a:pt x="87" y="32"/>
                </a:lnTo>
                <a:lnTo>
                  <a:pt x="72" y="44"/>
                </a:lnTo>
                <a:lnTo>
                  <a:pt x="56" y="57"/>
                </a:lnTo>
                <a:lnTo>
                  <a:pt x="56" y="57"/>
                </a:lnTo>
                <a:lnTo>
                  <a:pt x="43" y="71"/>
                </a:lnTo>
                <a:lnTo>
                  <a:pt x="32" y="87"/>
                </a:lnTo>
                <a:lnTo>
                  <a:pt x="22" y="104"/>
                </a:lnTo>
                <a:lnTo>
                  <a:pt x="14" y="121"/>
                </a:lnTo>
                <a:lnTo>
                  <a:pt x="7" y="138"/>
                </a:lnTo>
                <a:lnTo>
                  <a:pt x="3" y="157"/>
                </a:lnTo>
                <a:lnTo>
                  <a:pt x="1" y="175"/>
                </a:lnTo>
                <a:lnTo>
                  <a:pt x="0" y="193"/>
                </a:lnTo>
                <a:lnTo>
                  <a:pt x="0" y="193"/>
                </a:lnTo>
                <a:lnTo>
                  <a:pt x="1" y="212"/>
                </a:lnTo>
                <a:lnTo>
                  <a:pt x="3" y="230"/>
                </a:lnTo>
                <a:lnTo>
                  <a:pt x="7" y="248"/>
                </a:lnTo>
                <a:lnTo>
                  <a:pt x="14" y="266"/>
                </a:lnTo>
                <a:lnTo>
                  <a:pt x="22" y="283"/>
                </a:lnTo>
                <a:lnTo>
                  <a:pt x="32" y="300"/>
                </a:lnTo>
                <a:lnTo>
                  <a:pt x="43" y="316"/>
                </a:lnTo>
                <a:lnTo>
                  <a:pt x="56" y="330"/>
                </a:lnTo>
                <a:lnTo>
                  <a:pt x="56" y="330"/>
                </a:lnTo>
                <a:lnTo>
                  <a:pt x="72" y="343"/>
                </a:lnTo>
                <a:lnTo>
                  <a:pt x="87" y="355"/>
                </a:lnTo>
                <a:lnTo>
                  <a:pt x="103" y="365"/>
                </a:lnTo>
                <a:lnTo>
                  <a:pt x="120" y="373"/>
                </a:lnTo>
                <a:lnTo>
                  <a:pt x="138" y="379"/>
                </a:lnTo>
                <a:lnTo>
                  <a:pt x="156" y="383"/>
                </a:lnTo>
                <a:lnTo>
                  <a:pt x="174" y="386"/>
                </a:lnTo>
                <a:lnTo>
                  <a:pt x="193" y="387"/>
                </a:lnTo>
                <a:lnTo>
                  <a:pt x="193" y="387"/>
                </a:lnTo>
                <a:lnTo>
                  <a:pt x="193" y="387"/>
                </a:lnTo>
                <a:lnTo>
                  <a:pt x="204" y="386"/>
                </a:lnTo>
                <a:lnTo>
                  <a:pt x="215" y="385"/>
                </a:lnTo>
                <a:lnTo>
                  <a:pt x="226" y="384"/>
                </a:lnTo>
                <a:lnTo>
                  <a:pt x="238" y="382"/>
                </a:lnTo>
                <a:lnTo>
                  <a:pt x="249" y="379"/>
                </a:lnTo>
                <a:lnTo>
                  <a:pt x="259" y="375"/>
                </a:lnTo>
                <a:lnTo>
                  <a:pt x="270" y="371"/>
                </a:lnTo>
                <a:lnTo>
                  <a:pt x="280" y="366"/>
                </a:lnTo>
                <a:lnTo>
                  <a:pt x="280" y="366"/>
                </a:lnTo>
                <a:lnTo>
                  <a:pt x="503" y="588"/>
                </a:lnTo>
                <a:lnTo>
                  <a:pt x="503" y="588"/>
                </a:lnTo>
                <a:lnTo>
                  <a:pt x="511" y="595"/>
                </a:lnTo>
                <a:lnTo>
                  <a:pt x="520" y="599"/>
                </a:lnTo>
                <a:lnTo>
                  <a:pt x="528" y="601"/>
                </a:lnTo>
                <a:lnTo>
                  <a:pt x="538" y="600"/>
                </a:lnTo>
                <a:lnTo>
                  <a:pt x="547" y="598"/>
                </a:lnTo>
                <a:lnTo>
                  <a:pt x="557" y="594"/>
                </a:lnTo>
                <a:lnTo>
                  <a:pt x="565" y="588"/>
                </a:lnTo>
                <a:lnTo>
                  <a:pt x="574" y="581"/>
                </a:lnTo>
                <a:lnTo>
                  <a:pt x="580" y="574"/>
                </a:lnTo>
                <a:lnTo>
                  <a:pt x="580" y="574"/>
                </a:lnTo>
                <a:lnTo>
                  <a:pt x="587" y="565"/>
                </a:lnTo>
                <a:lnTo>
                  <a:pt x="593" y="557"/>
                </a:lnTo>
                <a:lnTo>
                  <a:pt x="597" y="548"/>
                </a:lnTo>
                <a:lnTo>
                  <a:pt x="600" y="538"/>
                </a:lnTo>
                <a:lnTo>
                  <a:pt x="600" y="529"/>
                </a:lnTo>
                <a:lnTo>
                  <a:pt x="598" y="520"/>
                </a:lnTo>
                <a:lnTo>
                  <a:pt x="594" y="511"/>
                </a:lnTo>
                <a:lnTo>
                  <a:pt x="587" y="502"/>
                </a:lnTo>
                <a:lnTo>
                  <a:pt x="587" y="502"/>
                </a:lnTo>
                <a:close/>
                <a:moveTo>
                  <a:pt x="193" y="332"/>
                </a:moveTo>
                <a:lnTo>
                  <a:pt x="193" y="332"/>
                </a:lnTo>
                <a:lnTo>
                  <a:pt x="180" y="332"/>
                </a:lnTo>
                <a:lnTo>
                  <a:pt x="166" y="330"/>
                </a:lnTo>
                <a:lnTo>
                  <a:pt x="154" y="327"/>
                </a:lnTo>
                <a:lnTo>
                  <a:pt x="141" y="322"/>
                </a:lnTo>
                <a:lnTo>
                  <a:pt x="129" y="317"/>
                </a:lnTo>
                <a:lnTo>
                  <a:pt x="116" y="310"/>
                </a:lnTo>
                <a:lnTo>
                  <a:pt x="105" y="301"/>
                </a:lnTo>
                <a:lnTo>
                  <a:pt x="95" y="291"/>
                </a:lnTo>
                <a:lnTo>
                  <a:pt x="95" y="291"/>
                </a:lnTo>
                <a:lnTo>
                  <a:pt x="86" y="281"/>
                </a:lnTo>
                <a:lnTo>
                  <a:pt x="78" y="270"/>
                </a:lnTo>
                <a:lnTo>
                  <a:pt x="71" y="258"/>
                </a:lnTo>
                <a:lnTo>
                  <a:pt x="64" y="245"/>
                </a:lnTo>
                <a:lnTo>
                  <a:pt x="60" y="233"/>
                </a:lnTo>
                <a:lnTo>
                  <a:pt x="57" y="220"/>
                </a:lnTo>
                <a:lnTo>
                  <a:pt x="55" y="207"/>
                </a:lnTo>
                <a:lnTo>
                  <a:pt x="54" y="193"/>
                </a:lnTo>
                <a:lnTo>
                  <a:pt x="54" y="193"/>
                </a:lnTo>
                <a:lnTo>
                  <a:pt x="55" y="180"/>
                </a:lnTo>
                <a:lnTo>
                  <a:pt x="57" y="167"/>
                </a:lnTo>
                <a:lnTo>
                  <a:pt x="60" y="154"/>
                </a:lnTo>
                <a:lnTo>
                  <a:pt x="64" y="141"/>
                </a:lnTo>
                <a:lnTo>
                  <a:pt x="71" y="129"/>
                </a:lnTo>
                <a:lnTo>
                  <a:pt x="78" y="117"/>
                </a:lnTo>
                <a:lnTo>
                  <a:pt x="86" y="106"/>
                </a:lnTo>
                <a:lnTo>
                  <a:pt x="95" y="96"/>
                </a:lnTo>
                <a:lnTo>
                  <a:pt x="95" y="96"/>
                </a:lnTo>
                <a:lnTo>
                  <a:pt x="105" y="85"/>
                </a:lnTo>
                <a:lnTo>
                  <a:pt x="116" y="77"/>
                </a:lnTo>
                <a:lnTo>
                  <a:pt x="129" y="71"/>
                </a:lnTo>
                <a:lnTo>
                  <a:pt x="141" y="65"/>
                </a:lnTo>
                <a:lnTo>
                  <a:pt x="154" y="61"/>
                </a:lnTo>
                <a:lnTo>
                  <a:pt x="166" y="57"/>
                </a:lnTo>
                <a:lnTo>
                  <a:pt x="180" y="56"/>
                </a:lnTo>
                <a:lnTo>
                  <a:pt x="193" y="55"/>
                </a:lnTo>
                <a:lnTo>
                  <a:pt x="193" y="55"/>
                </a:lnTo>
                <a:lnTo>
                  <a:pt x="206" y="56"/>
                </a:lnTo>
                <a:lnTo>
                  <a:pt x="219" y="57"/>
                </a:lnTo>
                <a:lnTo>
                  <a:pt x="233" y="61"/>
                </a:lnTo>
                <a:lnTo>
                  <a:pt x="246" y="65"/>
                </a:lnTo>
                <a:lnTo>
                  <a:pt x="258" y="71"/>
                </a:lnTo>
                <a:lnTo>
                  <a:pt x="269" y="77"/>
                </a:lnTo>
                <a:lnTo>
                  <a:pt x="280" y="85"/>
                </a:lnTo>
                <a:lnTo>
                  <a:pt x="292" y="96"/>
                </a:lnTo>
                <a:lnTo>
                  <a:pt x="292" y="96"/>
                </a:lnTo>
                <a:lnTo>
                  <a:pt x="301" y="106"/>
                </a:lnTo>
                <a:lnTo>
                  <a:pt x="309" y="117"/>
                </a:lnTo>
                <a:lnTo>
                  <a:pt x="316" y="129"/>
                </a:lnTo>
                <a:lnTo>
                  <a:pt x="321" y="141"/>
                </a:lnTo>
                <a:lnTo>
                  <a:pt x="326" y="154"/>
                </a:lnTo>
                <a:lnTo>
                  <a:pt x="329" y="167"/>
                </a:lnTo>
                <a:lnTo>
                  <a:pt x="331" y="180"/>
                </a:lnTo>
                <a:lnTo>
                  <a:pt x="331" y="193"/>
                </a:lnTo>
                <a:lnTo>
                  <a:pt x="331" y="193"/>
                </a:lnTo>
                <a:lnTo>
                  <a:pt x="331" y="207"/>
                </a:lnTo>
                <a:lnTo>
                  <a:pt x="329" y="220"/>
                </a:lnTo>
                <a:lnTo>
                  <a:pt x="326" y="233"/>
                </a:lnTo>
                <a:lnTo>
                  <a:pt x="321" y="245"/>
                </a:lnTo>
                <a:lnTo>
                  <a:pt x="316" y="258"/>
                </a:lnTo>
                <a:lnTo>
                  <a:pt x="309" y="270"/>
                </a:lnTo>
                <a:lnTo>
                  <a:pt x="301" y="281"/>
                </a:lnTo>
                <a:lnTo>
                  <a:pt x="292" y="291"/>
                </a:lnTo>
                <a:lnTo>
                  <a:pt x="292" y="291"/>
                </a:lnTo>
                <a:lnTo>
                  <a:pt x="280" y="301"/>
                </a:lnTo>
                <a:lnTo>
                  <a:pt x="269" y="310"/>
                </a:lnTo>
                <a:lnTo>
                  <a:pt x="258" y="317"/>
                </a:lnTo>
                <a:lnTo>
                  <a:pt x="245" y="322"/>
                </a:lnTo>
                <a:lnTo>
                  <a:pt x="233" y="327"/>
                </a:lnTo>
                <a:lnTo>
                  <a:pt x="219" y="330"/>
                </a:lnTo>
                <a:lnTo>
                  <a:pt x="206" y="332"/>
                </a:lnTo>
                <a:lnTo>
                  <a:pt x="193" y="332"/>
                </a:lnTo>
                <a:lnTo>
                  <a:pt x="193" y="332"/>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pPr>
              <a:defRPr/>
            </a:pPr>
            <a:endParaRPr lang="en-US" kern="0" dirty="0">
              <a:solidFill>
                <a:srgbClr val="000000"/>
              </a:solidFill>
              <a:ea typeface="ＭＳ Ｐゴシック" charset="0"/>
            </a:endParaRPr>
          </a:p>
        </p:txBody>
      </p:sp>
      <p:sp>
        <p:nvSpPr>
          <p:cNvPr id="18" name="TextBox 17"/>
          <p:cNvSpPr txBox="1"/>
          <p:nvPr>
            <p:custDataLst>
              <p:tags r:id="rId11"/>
            </p:custDataLst>
          </p:nvPr>
        </p:nvSpPr>
        <p:spPr>
          <a:xfrm>
            <a:off x="499836" y="373597"/>
            <a:ext cx="6976400" cy="799963"/>
          </a:xfrm>
          <a:prstGeom prst="rect">
            <a:avLst/>
          </a:prstGeom>
          <a:noFill/>
        </p:spPr>
        <p:txBody>
          <a:bodyPr wrap="square" lIns="0" tIns="0" rIns="0" bIns="0" rtlCol="0" anchor="t" anchorCtr="0">
            <a:spAutoFit/>
          </a:bodyPr>
          <a:lstStyle/>
          <a:p>
            <a:r>
              <a:rPr lang="fr-CA" sz="2599" b="1" dirty="0">
                <a:solidFill>
                  <a:srgbClr val="4B4B4B"/>
                </a:solidFill>
                <a:latin typeface="EYInterstate Light" panose="02000506000000020004" pitchFamily="2" charset="0"/>
              </a:rPr>
              <a:t>Pratiques exemplaires : </a:t>
            </a:r>
          </a:p>
          <a:p>
            <a:r>
              <a:rPr lang="fr-CA" sz="2599" dirty="0">
                <a:solidFill>
                  <a:srgbClr val="4B4B4B"/>
                </a:solidFill>
                <a:latin typeface="EYInterstate Light" panose="02000506000000020004" pitchFamily="2" charset="0"/>
              </a:rPr>
              <a:t>départ</a:t>
            </a:r>
          </a:p>
        </p:txBody>
      </p:sp>
      <p:sp>
        <p:nvSpPr>
          <p:cNvPr id="17" name="Freeform 9"/>
          <p:cNvSpPr>
            <a:spLocks noChangeAspect="1"/>
          </p:cNvSpPr>
          <p:nvPr>
            <p:custDataLst>
              <p:tags r:id="rId12"/>
            </p:custDataLst>
          </p:nvPr>
        </p:nvSpPr>
        <p:spPr bwMode="auto">
          <a:xfrm rot="10800000">
            <a:off x="3511222" y="4047474"/>
            <a:ext cx="2439733" cy="2218936"/>
          </a:xfrm>
          <a:custGeom>
            <a:avLst/>
            <a:gdLst/>
            <a:ahLst/>
            <a:cxnLst>
              <a:cxn ang="0">
                <a:pos x="0" y="0"/>
              </a:cxn>
              <a:cxn ang="0">
                <a:pos x="56" y="2"/>
              </a:cxn>
              <a:cxn ang="0">
                <a:pos x="111" y="6"/>
              </a:cxn>
              <a:cxn ang="0">
                <a:pos x="167" y="12"/>
              </a:cxn>
              <a:cxn ang="0">
                <a:pos x="221" y="22"/>
              </a:cxn>
              <a:cxn ang="0">
                <a:pos x="276" y="34"/>
              </a:cxn>
              <a:cxn ang="0">
                <a:pos x="329" y="49"/>
              </a:cxn>
              <a:cxn ang="0">
                <a:pos x="382" y="67"/>
              </a:cxn>
              <a:cxn ang="0">
                <a:pos x="408" y="76"/>
              </a:cxn>
              <a:cxn ang="0">
                <a:pos x="460" y="97"/>
              </a:cxn>
              <a:cxn ang="0">
                <a:pos x="510" y="121"/>
              </a:cxn>
              <a:cxn ang="0">
                <a:pos x="559" y="147"/>
              </a:cxn>
              <a:cxn ang="0">
                <a:pos x="608" y="176"/>
              </a:cxn>
              <a:cxn ang="0">
                <a:pos x="654" y="207"/>
              </a:cxn>
              <a:cxn ang="0">
                <a:pos x="699" y="240"/>
              </a:cxn>
              <a:cxn ang="0">
                <a:pos x="742" y="275"/>
              </a:cxn>
              <a:cxn ang="0">
                <a:pos x="773" y="303"/>
              </a:cxn>
              <a:cxn ang="0">
                <a:pos x="803" y="332"/>
              </a:cxn>
              <a:cxn ang="0">
                <a:pos x="841" y="373"/>
              </a:cxn>
              <a:cxn ang="0">
                <a:pos x="878" y="415"/>
              </a:cxn>
              <a:cxn ang="0">
                <a:pos x="912" y="459"/>
              </a:cxn>
              <a:cxn ang="0">
                <a:pos x="944" y="504"/>
              </a:cxn>
              <a:cxn ang="0">
                <a:pos x="974" y="551"/>
              </a:cxn>
              <a:cxn ang="0">
                <a:pos x="1001" y="601"/>
              </a:cxn>
              <a:cxn ang="0">
                <a:pos x="1026" y="650"/>
              </a:cxn>
              <a:cxn ang="0">
                <a:pos x="1049" y="701"/>
              </a:cxn>
              <a:cxn ang="0">
                <a:pos x="1069" y="753"/>
              </a:cxn>
              <a:cxn ang="0">
                <a:pos x="1086" y="806"/>
              </a:cxn>
              <a:cxn ang="0">
                <a:pos x="1101" y="859"/>
              </a:cxn>
              <a:cxn ang="0">
                <a:pos x="1114" y="914"/>
              </a:cxn>
              <a:cxn ang="0">
                <a:pos x="1123" y="969"/>
              </a:cxn>
              <a:cxn ang="0">
                <a:pos x="1130" y="1024"/>
              </a:cxn>
              <a:cxn ang="0">
                <a:pos x="1134" y="1079"/>
              </a:cxn>
              <a:cxn ang="0">
                <a:pos x="1135" y="1135"/>
              </a:cxn>
              <a:cxn ang="0">
                <a:pos x="340" y="1118"/>
              </a:cxn>
              <a:cxn ang="0">
                <a:pos x="338" y="1092"/>
              </a:cxn>
              <a:cxn ang="0">
                <a:pos x="335" y="1075"/>
              </a:cxn>
              <a:cxn ang="0">
                <a:pos x="330" y="1050"/>
              </a:cxn>
              <a:cxn ang="0">
                <a:pos x="320" y="1018"/>
              </a:cxn>
              <a:cxn ang="0">
                <a:pos x="307" y="988"/>
              </a:cxn>
              <a:cxn ang="0">
                <a:pos x="291" y="959"/>
              </a:cxn>
              <a:cxn ang="0">
                <a:pos x="273" y="932"/>
              </a:cxn>
              <a:cxn ang="0">
                <a:pos x="252" y="906"/>
              </a:cxn>
              <a:cxn ang="0">
                <a:pos x="229" y="883"/>
              </a:cxn>
              <a:cxn ang="0">
                <a:pos x="204" y="863"/>
              </a:cxn>
              <a:cxn ang="0">
                <a:pos x="177" y="844"/>
              </a:cxn>
              <a:cxn ang="0">
                <a:pos x="148" y="828"/>
              </a:cxn>
              <a:cxn ang="0">
                <a:pos x="125" y="819"/>
              </a:cxn>
              <a:cxn ang="0">
                <a:pos x="101" y="810"/>
              </a:cxn>
              <a:cxn ang="0">
                <a:pos x="85" y="806"/>
              </a:cxn>
              <a:cxn ang="0">
                <a:pos x="60" y="800"/>
              </a:cxn>
              <a:cxn ang="0">
                <a:pos x="35" y="797"/>
              </a:cxn>
              <a:cxn ang="0">
                <a:pos x="0" y="795"/>
              </a:cxn>
            </a:cxnLst>
            <a:rect l="0" t="0" r="r" b="b"/>
            <a:pathLst>
              <a:path w="1135" h="1135">
                <a:moveTo>
                  <a:pt x="0" y="795"/>
                </a:moveTo>
                <a:lnTo>
                  <a:pt x="0" y="0"/>
                </a:lnTo>
                <a:lnTo>
                  <a:pt x="28" y="1"/>
                </a:lnTo>
                <a:lnTo>
                  <a:pt x="56" y="2"/>
                </a:lnTo>
                <a:lnTo>
                  <a:pt x="84" y="3"/>
                </a:lnTo>
                <a:lnTo>
                  <a:pt x="111" y="6"/>
                </a:lnTo>
                <a:lnTo>
                  <a:pt x="139" y="9"/>
                </a:lnTo>
                <a:lnTo>
                  <a:pt x="167" y="12"/>
                </a:lnTo>
                <a:lnTo>
                  <a:pt x="194" y="17"/>
                </a:lnTo>
                <a:lnTo>
                  <a:pt x="221" y="22"/>
                </a:lnTo>
                <a:lnTo>
                  <a:pt x="249" y="28"/>
                </a:lnTo>
                <a:lnTo>
                  <a:pt x="276" y="34"/>
                </a:lnTo>
                <a:lnTo>
                  <a:pt x="303" y="41"/>
                </a:lnTo>
                <a:lnTo>
                  <a:pt x="329" y="49"/>
                </a:lnTo>
                <a:lnTo>
                  <a:pt x="356" y="58"/>
                </a:lnTo>
                <a:lnTo>
                  <a:pt x="382" y="67"/>
                </a:lnTo>
                <a:lnTo>
                  <a:pt x="395" y="71"/>
                </a:lnTo>
                <a:lnTo>
                  <a:pt x="408" y="76"/>
                </a:lnTo>
                <a:lnTo>
                  <a:pt x="434" y="87"/>
                </a:lnTo>
                <a:lnTo>
                  <a:pt x="460" y="97"/>
                </a:lnTo>
                <a:lnTo>
                  <a:pt x="485" y="109"/>
                </a:lnTo>
                <a:lnTo>
                  <a:pt x="510" y="121"/>
                </a:lnTo>
                <a:lnTo>
                  <a:pt x="535" y="134"/>
                </a:lnTo>
                <a:lnTo>
                  <a:pt x="559" y="147"/>
                </a:lnTo>
                <a:lnTo>
                  <a:pt x="584" y="161"/>
                </a:lnTo>
                <a:lnTo>
                  <a:pt x="608" y="176"/>
                </a:lnTo>
                <a:lnTo>
                  <a:pt x="631" y="191"/>
                </a:lnTo>
                <a:lnTo>
                  <a:pt x="654" y="207"/>
                </a:lnTo>
                <a:lnTo>
                  <a:pt x="677" y="223"/>
                </a:lnTo>
                <a:lnTo>
                  <a:pt x="699" y="240"/>
                </a:lnTo>
                <a:lnTo>
                  <a:pt x="721" y="257"/>
                </a:lnTo>
                <a:lnTo>
                  <a:pt x="742" y="275"/>
                </a:lnTo>
                <a:lnTo>
                  <a:pt x="763" y="294"/>
                </a:lnTo>
                <a:lnTo>
                  <a:pt x="773" y="303"/>
                </a:lnTo>
                <a:lnTo>
                  <a:pt x="783" y="313"/>
                </a:lnTo>
                <a:lnTo>
                  <a:pt x="803" y="332"/>
                </a:lnTo>
                <a:lnTo>
                  <a:pt x="822" y="352"/>
                </a:lnTo>
                <a:lnTo>
                  <a:pt x="841" y="373"/>
                </a:lnTo>
                <a:lnTo>
                  <a:pt x="860" y="393"/>
                </a:lnTo>
                <a:lnTo>
                  <a:pt x="878" y="415"/>
                </a:lnTo>
                <a:lnTo>
                  <a:pt x="895" y="436"/>
                </a:lnTo>
                <a:lnTo>
                  <a:pt x="912" y="459"/>
                </a:lnTo>
                <a:lnTo>
                  <a:pt x="928" y="481"/>
                </a:lnTo>
                <a:lnTo>
                  <a:pt x="944" y="504"/>
                </a:lnTo>
                <a:lnTo>
                  <a:pt x="959" y="528"/>
                </a:lnTo>
                <a:lnTo>
                  <a:pt x="974" y="551"/>
                </a:lnTo>
                <a:lnTo>
                  <a:pt x="988" y="576"/>
                </a:lnTo>
                <a:lnTo>
                  <a:pt x="1001" y="601"/>
                </a:lnTo>
                <a:lnTo>
                  <a:pt x="1014" y="625"/>
                </a:lnTo>
                <a:lnTo>
                  <a:pt x="1026" y="650"/>
                </a:lnTo>
                <a:lnTo>
                  <a:pt x="1038" y="676"/>
                </a:lnTo>
                <a:lnTo>
                  <a:pt x="1049" y="701"/>
                </a:lnTo>
                <a:lnTo>
                  <a:pt x="1059" y="727"/>
                </a:lnTo>
                <a:lnTo>
                  <a:pt x="1069" y="753"/>
                </a:lnTo>
                <a:lnTo>
                  <a:pt x="1078" y="779"/>
                </a:lnTo>
                <a:lnTo>
                  <a:pt x="1086" y="806"/>
                </a:lnTo>
                <a:lnTo>
                  <a:pt x="1094" y="833"/>
                </a:lnTo>
                <a:lnTo>
                  <a:pt x="1101" y="859"/>
                </a:lnTo>
                <a:lnTo>
                  <a:pt x="1108" y="887"/>
                </a:lnTo>
                <a:lnTo>
                  <a:pt x="1114" y="914"/>
                </a:lnTo>
                <a:lnTo>
                  <a:pt x="1119" y="941"/>
                </a:lnTo>
                <a:lnTo>
                  <a:pt x="1123" y="969"/>
                </a:lnTo>
                <a:lnTo>
                  <a:pt x="1127" y="996"/>
                </a:lnTo>
                <a:lnTo>
                  <a:pt x="1130" y="1024"/>
                </a:lnTo>
                <a:lnTo>
                  <a:pt x="1132" y="1052"/>
                </a:lnTo>
                <a:lnTo>
                  <a:pt x="1134" y="1079"/>
                </a:lnTo>
                <a:lnTo>
                  <a:pt x="1135" y="1107"/>
                </a:lnTo>
                <a:lnTo>
                  <a:pt x="1135" y="1135"/>
                </a:lnTo>
                <a:lnTo>
                  <a:pt x="340" y="1135"/>
                </a:lnTo>
                <a:lnTo>
                  <a:pt x="340" y="1118"/>
                </a:lnTo>
                <a:lnTo>
                  <a:pt x="339" y="1100"/>
                </a:lnTo>
                <a:lnTo>
                  <a:pt x="338" y="1092"/>
                </a:lnTo>
                <a:lnTo>
                  <a:pt x="336" y="1083"/>
                </a:lnTo>
                <a:lnTo>
                  <a:pt x="335" y="1075"/>
                </a:lnTo>
                <a:lnTo>
                  <a:pt x="333" y="1067"/>
                </a:lnTo>
                <a:lnTo>
                  <a:pt x="330" y="1050"/>
                </a:lnTo>
                <a:lnTo>
                  <a:pt x="325" y="1034"/>
                </a:lnTo>
                <a:lnTo>
                  <a:pt x="320" y="1018"/>
                </a:lnTo>
                <a:lnTo>
                  <a:pt x="314" y="1003"/>
                </a:lnTo>
                <a:lnTo>
                  <a:pt x="307" y="988"/>
                </a:lnTo>
                <a:lnTo>
                  <a:pt x="299" y="973"/>
                </a:lnTo>
                <a:lnTo>
                  <a:pt x="291" y="959"/>
                </a:lnTo>
                <a:lnTo>
                  <a:pt x="282" y="945"/>
                </a:lnTo>
                <a:lnTo>
                  <a:pt x="273" y="932"/>
                </a:lnTo>
                <a:lnTo>
                  <a:pt x="263" y="919"/>
                </a:lnTo>
                <a:lnTo>
                  <a:pt x="252" y="906"/>
                </a:lnTo>
                <a:lnTo>
                  <a:pt x="241" y="895"/>
                </a:lnTo>
                <a:lnTo>
                  <a:pt x="229" y="883"/>
                </a:lnTo>
                <a:lnTo>
                  <a:pt x="217" y="873"/>
                </a:lnTo>
                <a:lnTo>
                  <a:pt x="204" y="863"/>
                </a:lnTo>
                <a:lnTo>
                  <a:pt x="190" y="853"/>
                </a:lnTo>
                <a:lnTo>
                  <a:pt x="177" y="844"/>
                </a:lnTo>
                <a:lnTo>
                  <a:pt x="162" y="836"/>
                </a:lnTo>
                <a:lnTo>
                  <a:pt x="148" y="828"/>
                </a:lnTo>
                <a:lnTo>
                  <a:pt x="133" y="822"/>
                </a:lnTo>
                <a:lnTo>
                  <a:pt x="125" y="819"/>
                </a:lnTo>
                <a:lnTo>
                  <a:pt x="117" y="816"/>
                </a:lnTo>
                <a:lnTo>
                  <a:pt x="101" y="810"/>
                </a:lnTo>
                <a:lnTo>
                  <a:pt x="93" y="808"/>
                </a:lnTo>
                <a:lnTo>
                  <a:pt x="85" y="806"/>
                </a:lnTo>
                <a:lnTo>
                  <a:pt x="69" y="802"/>
                </a:lnTo>
                <a:lnTo>
                  <a:pt x="60" y="800"/>
                </a:lnTo>
                <a:lnTo>
                  <a:pt x="52" y="799"/>
                </a:lnTo>
                <a:lnTo>
                  <a:pt x="35" y="797"/>
                </a:lnTo>
                <a:lnTo>
                  <a:pt x="18" y="795"/>
                </a:lnTo>
                <a:lnTo>
                  <a:pt x="0" y="795"/>
                </a:lnTo>
                <a:close/>
              </a:path>
            </a:pathLst>
          </a:custGeom>
          <a:solidFill>
            <a:schemeClr val="accent6">
              <a:lumMod val="20000"/>
              <a:lumOff val="80000"/>
            </a:schemeClr>
          </a:solidFill>
          <a:ln w="12700" cmpd="sng">
            <a:noFill/>
            <a:round/>
            <a:headEnd/>
            <a:tailEnd/>
          </a:ln>
        </p:spPr>
        <p:txBody>
          <a:bodyPr lIns="45720" rIns="45720" anchor="ctr" anchorCtr="1"/>
          <a:lstStyle/>
          <a:p>
            <a:pPr algn="ctr" fontAlgn="base">
              <a:spcBef>
                <a:spcPct val="0"/>
              </a:spcBef>
              <a:spcAft>
                <a:spcPct val="0"/>
              </a:spcAft>
              <a:defRPr/>
            </a:pPr>
            <a:endParaRPr lang="en-CA" sz="1000" b="1" kern="0" dirty="0">
              <a:solidFill>
                <a:srgbClr val="FFFFFF"/>
              </a:solidFill>
              <a:cs typeface="Arial" charset="0"/>
            </a:endParaRPr>
          </a:p>
        </p:txBody>
      </p:sp>
      <p:sp>
        <p:nvSpPr>
          <p:cNvPr id="19" name="Text Box 16"/>
          <p:cNvSpPr txBox="1">
            <a:spLocks noChangeArrowheads="1"/>
          </p:cNvSpPr>
          <p:nvPr>
            <p:custDataLst>
              <p:tags r:id="rId13"/>
            </p:custDataLst>
          </p:nvPr>
        </p:nvSpPr>
        <p:spPr bwMode="auto">
          <a:xfrm>
            <a:off x="4139284" y="4717505"/>
            <a:ext cx="1456304" cy="609639"/>
          </a:xfrm>
          <a:prstGeom prst="rect">
            <a:avLst/>
          </a:prstGeom>
          <a:noFill/>
          <a:ln w="12700">
            <a:noFill/>
            <a:miter lim="800000"/>
            <a:headEnd/>
            <a:tailEnd/>
          </a:ln>
          <a:effectLst/>
        </p:spPr>
        <p:txBody>
          <a:bodyPr lIns="49785" tIns="49785" rIns="49785" bIns="49785" anchor="ctr" anchorCtr="1"/>
          <a:lstStyle/>
          <a:p>
            <a:pPr algn="ctr" defTabSz="995363" eaLnBrk="0" fontAlgn="base" hangingPunct="0">
              <a:spcBef>
                <a:spcPct val="0"/>
              </a:spcBef>
              <a:spcAft>
                <a:spcPct val="0"/>
              </a:spcAft>
            </a:pPr>
            <a:r>
              <a:rPr lang="fr-CA" sz="1300" b="1" dirty="0">
                <a:solidFill>
                  <a:srgbClr val="000000"/>
                </a:solidFill>
                <a:cs typeface="Arial" charset="0"/>
              </a:rPr>
              <a:t>L’effectif transitoire</a:t>
            </a:r>
          </a:p>
        </p:txBody>
      </p:sp>
    </p:spTree>
    <p:extLst>
      <p:ext uri="{BB962C8B-B14F-4D97-AF65-F5344CB8AC3E}">
        <p14:creationId xmlns:p14="http://schemas.microsoft.com/office/powerpoint/2010/main" val="4000414520"/>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ight Triangle 103"/>
          <p:cNvSpPr/>
          <p:nvPr>
            <p:custDataLst>
              <p:tags r:id="rId1"/>
            </p:custDataLst>
          </p:nvPr>
        </p:nvSpPr>
        <p:spPr>
          <a:xfrm rot="10800000">
            <a:off x="3174" y="1783"/>
            <a:ext cx="12211040" cy="1017451"/>
          </a:xfrm>
          <a:prstGeom prst="rtTriangle">
            <a:avLst/>
          </a:prstGeom>
          <a:solidFill>
            <a:srgbClr val="9696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199" dirty="0">
              <a:solidFill>
                <a:srgbClr val="000000"/>
              </a:solidFill>
            </a:endParaRPr>
          </a:p>
        </p:txBody>
      </p:sp>
      <p:grpSp>
        <p:nvGrpSpPr>
          <p:cNvPr id="16" name="Group 15"/>
          <p:cNvGrpSpPr/>
          <p:nvPr>
            <p:custDataLst>
              <p:tags r:id="rId2"/>
            </p:custDataLst>
          </p:nvPr>
        </p:nvGrpSpPr>
        <p:grpSpPr>
          <a:xfrm>
            <a:off x="10999548" y="161573"/>
            <a:ext cx="545770" cy="612006"/>
            <a:chOff x="2754722" y="3916375"/>
            <a:chExt cx="6115741" cy="6858000"/>
          </a:xfrm>
        </p:grpSpPr>
        <p:pic>
          <p:nvPicPr>
            <p:cNvPr id="23" name="Picture 22"/>
            <p:cNvPicPr>
              <a:picLocks noChangeAspect="1"/>
            </p:cNvPicPr>
            <p:nvPr/>
          </p:nvPicPr>
          <p:blipFill>
            <a:blip r:embed="rId23" cstate="email">
              <a:extLst>
                <a:ext uri="{28A0092B-C50C-407E-A947-70E740481C1C}">
                  <a14:useLocalDpi xmlns:a14="http://schemas.microsoft.com/office/drawing/2010/main"/>
                </a:ext>
              </a:extLst>
            </a:blip>
            <a:srcRect/>
            <a:stretch>
              <a:fillRect/>
            </a:stretch>
          </p:blipFill>
          <p:spPr>
            <a:xfrm>
              <a:off x="3541635" y="5003143"/>
              <a:ext cx="4541914" cy="4657748"/>
            </a:xfrm>
            <a:custGeom>
              <a:avLst/>
              <a:gdLst>
                <a:gd name="connsiteX0" fmla="*/ 0 w 4541914"/>
                <a:gd name="connsiteY0" fmla="*/ 0 h 4657748"/>
                <a:gd name="connsiteX1" fmla="*/ 4541914 w 4541914"/>
                <a:gd name="connsiteY1" fmla="*/ 0 h 4657748"/>
                <a:gd name="connsiteX2" fmla="*/ 4541914 w 4541914"/>
                <a:gd name="connsiteY2" fmla="*/ 4657748 h 4657748"/>
                <a:gd name="connsiteX3" fmla="*/ 4173919 w 4541914"/>
                <a:gd name="connsiteY3" fmla="*/ 4657748 h 4657748"/>
                <a:gd name="connsiteX4" fmla="*/ 4238022 w 4541914"/>
                <a:gd name="connsiteY4" fmla="*/ 4255645 h 4657748"/>
                <a:gd name="connsiteX5" fmla="*/ 2583394 w 4541914"/>
                <a:gd name="connsiteY5" fmla="*/ 4066960 h 4657748"/>
                <a:gd name="connsiteX6" fmla="*/ 2089908 w 4541914"/>
                <a:gd name="connsiteY6" fmla="*/ 4066960 h 4657748"/>
                <a:gd name="connsiteX7" fmla="*/ 812651 w 4541914"/>
                <a:gd name="connsiteY7" fmla="*/ 4212103 h 4657748"/>
                <a:gd name="connsiteX8" fmla="*/ 449794 w 4541914"/>
                <a:gd name="connsiteY8" fmla="*/ 4212103 h 4657748"/>
                <a:gd name="connsiteX9" fmla="*/ 333679 w 4541914"/>
                <a:gd name="connsiteY9" fmla="*/ 4168560 h 4657748"/>
                <a:gd name="connsiteX10" fmla="*/ 534372 w 4541914"/>
                <a:gd name="connsiteY10" fmla="*/ 4657748 h 4657748"/>
                <a:gd name="connsiteX11" fmla="*/ 0 w 4541914"/>
                <a:gd name="connsiteY11" fmla="*/ 4657748 h 465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41914" h="4657748">
                  <a:moveTo>
                    <a:pt x="0" y="0"/>
                  </a:moveTo>
                  <a:lnTo>
                    <a:pt x="4541914" y="0"/>
                  </a:lnTo>
                  <a:lnTo>
                    <a:pt x="4541914" y="4657748"/>
                  </a:lnTo>
                  <a:lnTo>
                    <a:pt x="4173919" y="4657748"/>
                  </a:lnTo>
                  <a:lnTo>
                    <a:pt x="4238022" y="4255645"/>
                  </a:lnTo>
                  <a:lnTo>
                    <a:pt x="2583394" y="4066960"/>
                  </a:lnTo>
                  <a:lnTo>
                    <a:pt x="2089908" y="4066960"/>
                  </a:lnTo>
                  <a:lnTo>
                    <a:pt x="812651" y="4212103"/>
                  </a:lnTo>
                  <a:lnTo>
                    <a:pt x="449794" y="4212103"/>
                  </a:lnTo>
                  <a:lnTo>
                    <a:pt x="333679" y="4168560"/>
                  </a:lnTo>
                  <a:lnTo>
                    <a:pt x="534372" y="4657748"/>
                  </a:lnTo>
                  <a:lnTo>
                    <a:pt x="0" y="4657748"/>
                  </a:lnTo>
                  <a:close/>
                </a:path>
              </a:pathLst>
            </a:custGeom>
          </p:spPr>
        </p:pic>
        <p:pic>
          <p:nvPicPr>
            <p:cNvPr id="24" name="Picture 23"/>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2754722" y="3916375"/>
              <a:ext cx="6115741" cy="6858000"/>
            </a:xfrm>
            <a:prstGeom prst="rect">
              <a:avLst/>
            </a:prstGeom>
          </p:spPr>
        </p:pic>
      </p:grpSp>
      <p:sp>
        <p:nvSpPr>
          <p:cNvPr id="11" name="TextBox 10"/>
          <p:cNvSpPr txBox="1"/>
          <p:nvPr>
            <p:custDataLst>
              <p:tags r:id="rId3"/>
            </p:custDataLst>
          </p:nvPr>
        </p:nvSpPr>
        <p:spPr>
          <a:xfrm>
            <a:off x="617421" y="660997"/>
            <a:ext cx="9969470" cy="399981"/>
          </a:xfrm>
          <a:prstGeom prst="rect">
            <a:avLst/>
          </a:prstGeom>
          <a:noFill/>
        </p:spPr>
        <p:txBody>
          <a:bodyPr wrap="square" lIns="0" tIns="0" rIns="0" bIns="0" rtlCol="0" anchor="t" anchorCtr="0">
            <a:spAutoFit/>
          </a:bodyPr>
          <a:lstStyle/>
          <a:p>
            <a:r>
              <a:rPr lang="fr-CA" sz="2599" dirty="0">
                <a:solidFill>
                  <a:srgbClr val="4B4B4B"/>
                </a:solidFill>
                <a:latin typeface="EYInterstate Light" panose="02000506000000020004" pitchFamily="2" charset="0"/>
              </a:rPr>
              <a:t>Schéma de processus : départ</a:t>
            </a:r>
          </a:p>
        </p:txBody>
      </p:sp>
      <p:cxnSp>
        <p:nvCxnSpPr>
          <p:cNvPr id="12" name="Straight Connector 11"/>
          <p:cNvCxnSpPr/>
          <p:nvPr>
            <p:custDataLst>
              <p:tags r:id="rId4"/>
            </p:custDataLst>
          </p:nvPr>
        </p:nvCxnSpPr>
        <p:spPr>
          <a:xfrm>
            <a:off x="617421" y="1264298"/>
            <a:ext cx="537472" cy="0"/>
          </a:xfrm>
          <a:prstGeom prst="line">
            <a:avLst/>
          </a:prstGeom>
          <a:ln w="19050">
            <a:solidFill>
              <a:srgbClr val="969696"/>
            </a:solidFill>
            <a:tailEnd type="none"/>
          </a:ln>
        </p:spPr>
        <p:style>
          <a:lnRef idx="1">
            <a:schemeClr val="accent1"/>
          </a:lnRef>
          <a:fillRef idx="0">
            <a:schemeClr val="accent1"/>
          </a:fillRef>
          <a:effectRef idx="0">
            <a:schemeClr val="accent1"/>
          </a:effectRef>
          <a:fontRef idx="minor">
            <a:schemeClr val="tx1"/>
          </a:fontRef>
        </p:style>
      </p:cxnSp>
      <p:sp>
        <p:nvSpPr>
          <p:cNvPr id="65" name="Rectangle 64"/>
          <p:cNvSpPr/>
          <p:nvPr>
            <p:custDataLst>
              <p:tags r:id="rId5"/>
            </p:custDataLst>
          </p:nvPr>
        </p:nvSpPr>
        <p:spPr>
          <a:xfrm>
            <a:off x="312727" y="1432795"/>
            <a:ext cx="11531600" cy="1610852"/>
          </a:xfrm>
          <a:prstGeom prst="rect">
            <a:avLst/>
          </a:prstGeom>
          <a:solidFill>
            <a:srgbClr val="F0F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rgbClr val="000000"/>
              </a:solidFill>
            </a:endParaRPr>
          </a:p>
        </p:txBody>
      </p:sp>
      <p:sp>
        <p:nvSpPr>
          <p:cNvPr id="66" name="Pentagon 65"/>
          <p:cNvSpPr/>
          <p:nvPr>
            <p:custDataLst>
              <p:tags r:id="rId6"/>
            </p:custDataLst>
          </p:nvPr>
        </p:nvSpPr>
        <p:spPr>
          <a:xfrm>
            <a:off x="6747620" y="2044975"/>
            <a:ext cx="4251928" cy="854936"/>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67" name="Rectangle 66"/>
          <p:cNvSpPr/>
          <p:nvPr>
            <p:custDataLst>
              <p:tags r:id="rId7"/>
            </p:custDataLst>
          </p:nvPr>
        </p:nvSpPr>
        <p:spPr>
          <a:xfrm>
            <a:off x="461074" y="1490276"/>
            <a:ext cx="3255212" cy="35244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fr-CA" sz="1400" b="1" dirty="0">
                <a:solidFill>
                  <a:srgbClr val="000000"/>
                </a:solidFill>
                <a:latin typeface="EYInterstate Light" panose="02000506000000020004" pitchFamily="2" charset="0"/>
              </a:rPr>
              <a:t>Départ</a:t>
            </a:r>
          </a:p>
        </p:txBody>
      </p:sp>
      <p:cxnSp>
        <p:nvCxnSpPr>
          <p:cNvPr id="68" name="Straight Connector 67"/>
          <p:cNvCxnSpPr/>
          <p:nvPr>
            <p:custDataLst>
              <p:tags r:id="rId8"/>
            </p:custDataLst>
          </p:nvPr>
        </p:nvCxnSpPr>
        <p:spPr>
          <a:xfrm>
            <a:off x="461074" y="1900841"/>
            <a:ext cx="2128658" cy="0"/>
          </a:xfrm>
          <a:prstGeom prst="line">
            <a:avLst/>
          </a:prstGeom>
          <a:ln w="12700">
            <a:solidFill>
              <a:srgbClr val="E60F2D"/>
            </a:solidFill>
            <a:tailEnd type="none"/>
          </a:ln>
        </p:spPr>
        <p:style>
          <a:lnRef idx="1">
            <a:schemeClr val="accent1"/>
          </a:lnRef>
          <a:fillRef idx="0">
            <a:schemeClr val="accent1"/>
          </a:fillRef>
          <a:effectRef idx="0">
            <a:schemeClr val="accent1"/>
          </a:effectRef>
          <a:fontRef idx="minor">
            <a:schemeClr val="tx1"/>
          </a:fontRef>
        </p:style>
      </p:cxnSp>
      <p:sp>
        <p:nvSpPr>
          <p:cNvPr id="69" name="Pentagon 68"/>
          <p:cNvSpPr/>
          <p:nvPr>
            <p:custDataLst>
              <p:tags r:id="rId9"/>
            </p:custDataLst>
          </p:nvPr>
        </p:nvSpPr>
        <p:spPr>
          <a:xfrm>
            <a:off x="4617134" y="2045702"/>
            <a:ext cx="4454588" cy="854936"/>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70" name="Pentagon 69"/>
          <p:cNvSpPr/>
          <p:nvPr>
            <p:custDataLst>
              <p:tags r:id="rId10"/>
            </p:custDataLst>
          </p:nvPr>
        </p:nvSpPr>
        <p:spPr>
          <a:xfrm>
            <a:off x="2760541" y="2046429"/>
            <a:ext cx="4188371" cy="854936"/>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71" name="Pentagon 70"/>
          <p:cNvSpPr/>
          <p:nvPr>
            <p:custDataLst>
              <p:tags r:id="rId11"/>
            </p:custDataLst>
          </p:nvPr>
        </p:nvSpPr>
        <p:spPr>
          <a:xfrm>
            <a:off x="1640551" y="2034850"/>
            <a:ext cx="3365004" cy="854936"/>
          </a:xfrm>
          <a:prstGeom prst="homePlate">
            <a:avLst/>
          </a:prstGeom>
          <a:solidFill>
            <a:srgbClr val="FFE60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72" name="Pentagon 71"/>
          <p:cNvSpPr/>
          <p:nvPr>
            <p:custDataLst>
              <p:tags r:id="rId12"/>
            </p:custDataLst>
          </p:nvPr>
        </p:nvSpPr>
        <p:spPr>
          <a:xfrm>
            <a:off x="637729" y="2046429"/>
            <a:ext cx="2435422" cy="854936"/>
          </a:xfrm>
          <a:prstGeom prst="homePlate">
            <a:avLst/>
          </a:prstGeom>
          <a:solidFill>
            <a:srgbClr val="C0C0C0"/>
          </a:solidFill>
          <a:ln w="57150" cap="flat" cmpd="sng" algn="ctr">
            <a:solidFill>
              <a:srgbClr val="FFFFFF"/>
            </a:solidFill>
            <a:prstDash val="solid"/>
          </a:ln>
          <a:effectLst/>
        </p:spPr>
        <p:txBody>
          <a:bodyPr rtlCol="0" anchor="t" anchorCtr="0"/>
          <a:lstStyle/>
          <a:p>
            <a:pPr algn="ctr">
              <a:defRPr/>
            </a:pPr>
            <a:endParaRPr lang="en-CA" sz="1200" kern="0" dirty="0">
              <a:solidFill>
                <a:srgbClr val="000000"/>
              </a:solidFill>
            </a:endParaRPr>
          </a:p>
        </p:txBody>
      </p:sp>
      <p:sp>
        <p:nvSpPr>
          <p:cNvPr id="73" name="TextBox 72"/>
          <p:cNvSpPr txBox="1"/>
          <p:nvPr>
            <p:custDataLst>
              <p:tags r:id="rId13"/>
            </p:custDataLst>
          </p:nvPr>
        </p:nvSpPr>
        <p:spPr>
          <a:xfrm>
            <a:off x="881554" y="2393190"/>
            <a:ext cx="1708179" cy="180819"/>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Gérer les buts</a:t>
            </a:r>
          </a:p>
        </p:txBody>
      </p:sp>
      <p:sp>
        <p:nvSpPr>
          <p:cNvPr id="74" name="TextBox 73"/>
          <p:cNvSpPr txBox="1"/>
          <p:nvPr>
            <p:custDataLst>
              <p:tags r:id="rId14"/>
            </p:custDataLst>
          </p:nvPr>
        </p:nvSpPr>
        <p:spPr>
          <a:xfrm>
            <a:off x="3271603" y="2239602"/>
            <a:ext cx="1291907" cy="468590"/>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Mener des évaluations du rendement</a:t>
            </a:r>
          </a:p>
        </p:txBody>
      </p:sp>
      <p:sp>
        <p:nvSpPr>
          <p:cNvPr id="75" name="TextBox 74"/>
          <p:cNvSpPr txBox="1"/>
          <p:nvPr>
            <p:custDataLst>
              <p:tags r:id="rId15"/>
            </p:custDataLst>
          </p:nvPr>
        </p:nvSpPr>
        <p:spPr>
          <a:xfrm>
            <a:off x="5360200" y="2383488"/>
            <a:ext cx="1171941" cy="180819"/>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Ajuster les notes</a:t>
            </a:r>
          </a:p>
        </p:txBody>
      </p:sp>
      <p:sp>
        <p:nvSpPr>
          <p:cNvPr id="76" name="TextBox 75"/>
          <p:cNvSpPr txBox="1"/>
          <p:nvPr>
            <p:custDataLst>
              <p:tags r:id="rId16"/>
            </p:custDataLst>
          </p:nvPr>
        </p:nvSpPr>
        <p:spPr>
          <a:xfrm>
            <a:off x="7206491" y="2299966"/>
            <a:ext cx="1045024" cy="324704"/>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Offrir une rétroaction complète</a:t>
            </a:r>
          </a:p>
        </p:txBody>
      </p:sp>
      <p:sp>
        <p:nvSpPr>
          <p:cNvPr id="77" name="TextBox 76"/>
          <p:cNvSpPr txBox="1"/>
          <p:nvPr>
            <p:custDataLst>
              <p:tags r:id="rId17"/>
            </p:custDataLst>
          </p:nvPr>
        </p:nvSpPr>
        <p:spPr>
          <a:xfrm>
            <a:off x="9253931" y="2249303"/>
            <a:ext cx="1256654" cy="468590"/>
          </a:xfrm>
          <a:prstGeom prst="rect">
            <a:avLst/>
          </a:prstGeom>
          <a:noFill/>
        </p:spPr>
        <p:txBody>
          <a:bodyPr wrap="square" lIns="0" tIns="36576" rIns="0" bIns="0" rtlCol="0" anchor="ctr">
            <a:spAutoFit/>
          </a:bodyPr>
          <a:lstStyle/>
          <a:p>
            <a:pPr algn="ctr">
              <a:lnSpc>
                <a:spcPct val="85000"/>
              </a:lnSpc>
              <a:spcAft>
                <a:spcPts val="600"/>
              </a:spcAft>
              <a:buClr>
                <a:srgbClr val="FFE600"/>
              </a:buClr>
              <a:buSzPct val="70000"/>
            </a:pPr>
            <a:r>
              <a:rPr lang="fr-CA" sz="1100" b="1" dirty="0">
                <a:solidFill>
                  <a:srgbClr val="646464">
                    <a:lumMod val="50000"/>
                  </a:srgbClr>
                </a:solidFill>
                <a:latin typeface="EYInterstate Light" panose="02000506000000020004" pitchFamily="2" charset="0"/>
              </a:rPr>
              <a:t>Gérer les plans d’amélioration du rendement</a:t>
            </a:r>
          </a:p>
        </p:txBody>
      </p:sp>
      <p:sp>
        <p:nvSpPr>
          <p:cNvPr id="45" name="Rectangle 44"/>
          <p:cNvSpPr/>
          <p:nvPr>
            <p:custDataLst>
              <p:tags r:id="rId18"/>
            </p:custDataLst>
          </p:nvPr>
        </p:nvSpPr>
        <p:spPr>
          <a:xfrm>
            <a:off x="312727" y="3371153"/>
            <a:ext cx="3387007" cy="1357344"/>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46" name="TextBox 45"/>
          <p:cNvSpPr txBox="1"/>
          <p:nvPr>
            <p:custDataLst>
              <p:tags r:id="rId19"/>
            </p:custDataLst>
          </p:nvPr>
        </p:nvSpPr>
        <p:spPr>
          <a:xfrm>
            <a:off x="312727" y="3454867"/>
            <a:ext cx="3387007" cy="1286506"/>
          </a:xfrm>
          <a:prstGeom prst="rect">
            <a:avLst/>
          </a:prstGeom>
          <a:noFill/>
        </p:spPr>
        <p:txBody>
          <a:bodyPr wrap="square" lIns="0" tIns="36576" rIns="0" bIns="0" rtlCol="0">
            <a:spAutoFit/>
          </a:bodyPr>
          <a:lstStyle/>
          <a:p>
            <a:pPr lvl="1">
              <a:lnSpc>
                <a:spcPct val="85000"/>
              </a:lnSpc>
              <a:spcAft>
                <a:spcPts val="600"/>
              </a:spcAft>
              <a:buClr>
                <a:schemeClr val="accent2"/>
              </a:buClr>
              <a:buSzPct val="70000"/>
            </a:pPr>
            <a:r>
              <a:rPr lang="fr-CA" sz="1200" b="1" u="sng" dirty="0">
                <a:solidFill>
                  <a:schemeClr val="bg1"/>
                </a:solidFill>
              </a:rPr>
              <a:t>Légende</a:t>
            </a:r>
          </a:p>
          <a:p>
            <a:pPr>
              <a:lnSpc>
                <a:spcPct val="85000"/>
              </a:lnSpc>
              <a:spcAft>
                <a:spcPts val="600"/>
              </a:spcAft>
              <a:buClr>
                <a:schemeClr val="accent2"/>
              </a:buClr>
              <a:buSzPct val="70000"/>
            </a:pPr>
            <a:endParaRPr lang="en-CA" sz="1200" dirty="0">
              <a:solidFill>
                <a:schemeClr val="bg1"/>
              </a:solidFill>
            </a:endParaRPr>
          </a:p>
          <a:p>
            <a:pPr lvl="1">
              <a:lnSpc>
                <a:spcPct val="85000"/>
              </a:lnSpc>
              <a:spcAft>
                <a:spcPts val="600"/>
              </a:spcAft>
              <a:buClr>
                <a:schemeClr val="accent2"/>
              </a:buClr>
              <a:buSzPct val="70000"/>
            </a:pPr>
            <a:r>
              <a:rPr lang="fr-CA" sz="1200" dirty="0">
                <a:solidFill>
                  <a:schemeClr val="bg1"/>
                </a:solidFill>
              </a:rPr>
              <a:t>Tableau du modèle de référence opérationnel des RH</a:t>
            </a:r>
          </a:p>
          <a:p>
            <a:pPr>
              <a:lnSpc>
                <a:spcPct val="85000"/>
              </a:lnSpc>
              <a:spcAft>
                <a:spcPts val="600"/>
              </a:spcAft>
              <a:buClr>
                <a:schemeClr val="accent2"/>
              </a:buClr>
              <a:buSzPct val="70000"/>
            </a:pPr>
            <a:endParaRPr lang="en-CA" sz="1200" dirty="0">
              <a:solidFill>
                <a:schemeClr val="bg1"/>
              </a:solidFill>
            </a:endParaRPr>
          </a:p>
          <a:p>
            <a:pPr lvl="1">
              <a:lnSpc>
                <a:spcPct val="85000"/>
              </a:lnSpc>
              <a:spcAft>
                <a:spcPts val="600"/>
              </a:spcAft>
              <a:buClr>
                <a:schemeClr val="accent2"/>
              </a:buClr>
              <a:buSzPct val="70000"/>
            </a:pPr>
            <a:r>
              <a:rPr lang="fr-CA" sz="1200" dirty="0">
                <a:solidFill>
                  <a:schemeClr val="bg1"/>
                </a:solidFill>
              </a:rPr>
              <a:t>Recommandation d’EY à ajouter</a:t>
            </a:r>
          </a:p>
        </p:txBody>
      </p:sp>
      <p:sp>
        <p:nvSpPr>
          <p:cNvPr id="47" name="Rectangle 46"/>
          <p:cNvSpPr/>
          <p:nvPr>
            <p:custDataLst>
              <p:tags r:id="rId20"/>
            </p:custDataLst>
          </p:nvPr>
        </p:nvSpPr>
        <p:spPr>
          <a:xfrm>
            <a:off x="469944" y="3900206"/>
            <a:ext cx="225956" cy="216739"/>
          </a:xfrm>
          <a:prstGeom prst="rect">
            <a:avLst/>
          </a:prstGeom>
          <a:solidFill>
            <a:srgbClr val="7FD1D6"/>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48" name="Rectangle 47"/>
          <p:cNvSpPr/>
          <p:nvPr>
            <p:custDataLst>
              <p:tags r:id="rId21"/>
            </p:custDataLst>
          </p:nvPr>
        </p:nvSpPr>
        <p:spPr>
          <a:xfrm>
            <a:off x="469944" y="4345545"/>
            <a:ext cx="225956" cy="216739"/>
          </a:xfrm>
          <a:prstGeom prst="rect">
            <a:avLst/>
          </a:prstGeom>
          <a:solidFill>
            <a:schemeClr val="accent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Tree>
    <p:extLst>
      <p:ext uri="{BB962C8B-B14F-4D97-AF65-F5344CB8AC3E}">
        <p14:creationId xmlns:p14="http://schemas.microsoft.com/office/powerpoint/2010/main" val="1910455725"/>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custDataLst>
              <p:tags r:id="rId1"/>
            </p:custDataLst>
          </p:nvPr>
        </p:nvPicPr>
        <p:blipFill rotWithShape="1">
          <a:blip r:embed="rId22" cstate="email">
            <a:extLst>
              <a:ext uri="{28A0092B-C50C-407E-A947-70E740481C1C}">
                <a14:useLocalDpi xmlns:a14="http://schemas.microsoft.com/office/drawing/2010/main"/>
              </a:ext>
            </a:extLst>
          </a:blip>
          <a:srcRect/>
          <a:stretch/>
        </p:blipFill>
        <p:spPr>
          <a:xfrm>
            <a:off x="-43543" y="0"/>
            <a:ext cx="12260943" cy="6886020"/>
          </a:xfrm>
          <a:prstGeom prst="rect">
            <a:avLst/>
          </a:prstGeom>
        </p:spPr>
      </p:pic>
      <p:sp>
        <p:nvSpPr>
          <p:cNvPr id="16" name="Freeform 15"/>
          <p:cNvSpPr/>
          <p:nvPr>
            <p:custDataLst>
              <p:tags r:id="rId2"/>
            </p:custDataLst>
          </p:nvPr>
        </p:nvSpPr>
        <p:spPr>
          <a:xfrm flipH="1">
            <a:off x="9816808" y="4138388"/>
            <a:ext cx="977900" cy="2743200"/>
          </a:xfrm>
          <a:custGeom>
            <a:avLst/>
            <a:gdLst>
              <a:gd name="connsiteX0" fmla="*/ 584200 w 977900"/>
              <a:gd name="connsiteY0" fmla="*/ 2743200 h 2743200"/>
              <a:gd name="connsiteX1" fmla="*/ 584200 w 977900"/>
              <a:gd name="connsiteY1" fmla="*/ 2019300 h 2743200"/>
              <a:gd name="connsiteX2" fmla="*/ 977900 w 977900"/>
              <a:gd name="connsiteY2" fmla="*/ 1625600 h 2743200"/>
              <a:gd name="connsiteX3" fmla="*/ 977900 w 977900"/>
              <a:gd name="connsiteY3" fmla="*/ 977900 h 2743200"/>
              <a:gd name="connsiteX4" fmla="*/ 0 w 977900"/>
              <a:gd name="connsiteY4" fmla="*/ 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900" h="2743200">
                <a:moveTo>
                  <a:pt x="584200" y="2743200"/>
                </a:moveTo>
                <a:lnTo>
                  <a:pt x="584200" y="2019300"/>
                </a:lnTo>
                <a:lnTo>
                  <a:pt x="977900" y="1625600"/>
                </a:lnTo>
                <a:lnTo>
                  <a:pt x="977900" y="977900"/>
                </a:lnTo>
                <a:lnTo>
                  <a:pt x="0" y="0"/>
                </a:lnTo>
              </a:path>
            </a:pathLst>
          </a:cu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646464"/>
              </a:solidFill>
            </a:endParaRPr>
          </a:p>
        </p:txBody>
      </p:sp>
      <p:sp>
        <p:nvSpPr>
          <p:cNvPr id="17" name="Oval 16"/>
          <p:cNvSpPr/>
          <p:nvPr>
            <p:custDataLst>
              <p:tags r:id="rId3"/>
            </p:custDataLst>
          </p:nvPr>
        </p:nvSpPr>
        <p:spPr>
          <a:xfrm flipH="1">
            <a:off x="10745494" y="3846288"/>
            <a:ext cx="327026" cy="327026"/>
          </a:xfrm>
          <a:prstGeom prst="ellipse">
            <a:avLst/>
          </a:pr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rgbClr val="000000"/>
              </a:solidFill>
            </a:endParaRPr>
          </a:p>
        </p:txBody>
      </p:sp>
      <p:sp>
        <p:nvSpPr>
          <p:cNvPr id="18" name="Freeform 17"/>
          <p:cNvSpPr/>
          <p:nvPr>
            <p:custDataLst>
              <p:tags r:id="rId4"/>
            </p:custDataLst>
          </p:nvPr>
        </p:nvSpPr>
        <p:spPr>
          <a:xfrm>
            <a:off x="8494061" y="4805138"/>
            <a:ext cx="219075" cy="2076450"/>
          </a:xfrm>
          <a:custGeom>
            <a:avLst/>
            <a:gdLst>
              <a:gd name="connsiteX0" fmla="*/ 0 w 219075"/>
              <a:gd name="connsiteY0" fmla="*/ 2076450 h 2076450"/>
              <a:gd name="connsiteX1" fmla="*/ 0 w 219075"/>
              <a:gd name="connsiteY1" fmla="*/ 219075 h 2076450"/>
              <a:gd name="connsiteX2" fmla="*/ 219075 w 219075"/>
              <a:gd name="connsiteY2" fmla="*/ 0 h 2076450"/>
            </a:gdLst>
            <a:ahLst/>
            <a:cxnLst>
              <a:cxn ang="0">
                <a:pos x="connsiteX0" y="connsiteY0"/>
              </a:cxn>
              <a:cxn ang="0">
                <a:pos x="connsiteX1" y="connsiteY1"/>
              </a:cxn>
              <a:cxn ang="0">
                <a:pos x="connsiteX2" y="connsiteY2"/>
              </a:cxn>
            </a:cxnLst>
            <a:rect l="l" t="t" r="r" b="b"/>
            <a:pathLst>
              <a:path w="219075" h="2076450">
                <a:moveTo>
                  <a:pt x="0" y="2076450"/>
                </a:moveTo>
                <a:lnTo>
                  <a:pt x="0" y="219075"/>
                </a:lnTo>
                <a:lnTo>
                  <a:pt x="219075" y="0"/>
                </a:lnTo>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646464"/>
              </a:solidFill>
            </a:endParaRPr>
          </a:p>
        </p:txBody>
      </p:sp>
      <p:sp>
        <p:nvSpPr>
          <p:cNvPr id="19" name="Oval 18"/>
          <p:cNvSpPr/>
          <p:nvPr>
            <p:custDataLst>
              <p:tags r:id="rId5"/>
            </p:custDataLst>
          </p:nvPr>
        </p:nvSpPr>
        <p:spPr>
          <a:xfrm flipH="1">
            <a:off x="8667096" y="4528913"/>
            <a:ext cx="327026" cy="327026"/>
          </a:xfrm>
          <a:prstGeom prst="ellipse">
            <a:avLst/>
          </a:pr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rgbClr val="000000"/>
              </a:solidFill>
            </a:endParaRPr>
          </a:p>
        </p:txBody>
      </p:sp>
      <p:sp>
        <p:nvSpPr>
          <p:cNvPr id="21" name="Freeform 20"/>
          <p:cNvSpPr/>
          <p:nvPr>
            <p:custDataLst>
              <p:tags r:id="rId6"/>
            </p:custDataLst>
          </p:nvPr>
        </p:nvSpPr>
        <p:spPr>
          <a:xfrm>
            <a:off x="5914835" y="3019592"/>
            <a:ext cx="204396" cy="3861996"/>
          </a:xfrm>
          <a:custGeom>
            <a:avLst/>
            <a:gdLst>
              <a:gd name="connsiteX0" fmla="*/ 204396 w 204396"/>
              <a:gd name="connsiteY0" fmla="*/ 3861996 h 3861996"/>
              <a:gd name="connsiteX1" fmla="*/ 204396 w 204396"/>
              <a:gd name="connsiteY1" fmla="*/ 204396 h 3861996"/>
              <a:gd name="connsiteX2" fmla="*/ 0 w 204396"/>
              <a:gd name="connsiteY2" fmla="*/ 0 h 3861996"/>
            </a:gdLst>
            <a:ahLst/>
            <a:cxnLst>
              <a:cxn ang="0">
                <a:pos x="connsiteX0" y="connsiteY0"/>
              </a:cxn>
              <a:cxn ang="0">
                <a:pos x="connsiteX1" y="connsiteY1"/>
              </a:cxn>
              <a:cxn ang="0">
                <a:pos x="connsiteX2" y="connsiteY2"/>
              </a:cxn>
            </a:cxnLst>
            <a:rect l="l" t="t" r="r" b="b"/>
            <a:pathLst>
              <a:path w="204396" h="3861996">
                <a:moveTo>
                  <a:pt x="204396" y="3861996"/>
                </a:moveTo>
                <a:lnTo>
                  <a:pt x="204396" y="204396"/>
                </a:lnTo>
                <a:lnTo>
                  <a:pt x="0" y="0"/>
                </a:lnTo>
              </a:path>
            </a:pathLst>
          </a:cu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646464"/>
              </a:solidFill>
            </a:endParaRPr>
          </a:p>
        </p:txBody>
      </p:sp>
      <p:sp>
        <p:nvSpPr>
          <p:cNvPr id="22" name="Oval 21"/>
          <p:cNvSpPr/>
          <p:nvPr>
            <p:custDataLst>
              <p:tags r:id="rId7"/>
            </p:custDataLst>
          </p:nvPr>
        </p:nvSpPr>
        <p:spPr>
          <a:xfrm flipH="1">
            <a:off x="5635434" y="2740191"/>
            <a:ext cx="327026" cy="327026"/>
          </a:xfrm>
          <a:prstGeom prst="ellipse">
            <a:avLst/>
          </a:pr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rgbClr val="000000"/>
              </a:solidFill>
            </a:endParaRPr>
          </a:p>
        </p:txBody>
      </p:sp>
      <p:sp>
        <p:nvSpPr>
          <p:cNvPr id="24" name="Oval 23"/>
          <p:cNvSpPr/>
          <p:nvPr>
            <p:custDataLst>
              <p:tags r:id="rId8"/>
            </p:custDataLst>
          </p:nvPr>
        </p:nvSpPr>
        <p:spPr>
          <a:xfrm>
            <a:off x="4490201" y="3109688"/>
            <a:ext cx="327026" cy="327026"/>
          </a:xfrm>
          <a:prstGeom prst="ellipse">
            <a:avLst/>
          </a:pr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rgbClr val="000000"/>
              </a:solidFill>
            </a:endParaRPr>
          </a:p>
        </p:txBody>
      </p:sp>
      <p:sp>
        <p:nvSpPr>
          <p:cNvPr id="26" name="Freeform 25"/>
          <p:cNvSpPr/>
          <p:nvPr>
            <p:custDataLst>
              <p:tags r:id="rId9"/>
            </p:custDataLst>
          </p:nvPr>
        </p:nvSpPr>
        <p:spPr>
          <a:xfrm>
            <a:off x="4780200" y="3385913"/>
            <a:ext cx="142875" cy="3495675"/>
          </a:xfrm>
          <a:custGeom>
            <a:avLst/>
            <a:gdLst>
              <a:gd name="connsiteX0" fmla="*/ 142875 w 142875"/>
              <a:gd name="connsiteY0" fmla="*/ 3495675 h 3495675"/>
              <a:gd name="connsiteX1" fmla="*/ 142875 w 142875"/>
              <a:gd name="connsiteY1" fmla="*/ 142875 h 3495675"/>
              <a:gd name="connsiteX2" fmla="*/ 0 w 142875"/>
              <a:gd name="connsiteY2" fmla="*/ 0 h 3495675"/>
            </a:gdLst>
            <a:ahLst/>
            <a:cxnLst>
              <a:cxn ang="0">
                <a:pos x="connsiteX0" y="connsiteY0"/>
              </a:cxn>
              <a:cxn ang="0">
                <a:pos x="connsiteX1" y="connsiteY1"/>
              </a:cxn>
              <a:cxn ang="0">
                <a:pos x="connsiteX2" y="connsiteY2"/>
              </a:cxn>
            </a:cxnLst>
            <a:rect l="l" t="t" r="r" b="b"/>
            <a:pathLst>
              <a:path w="142875" h="3495675">
                <a:moveTo>
                  <a:pt x="142875" y="3495675"/>
                </a:moveTo>
                <a:lnTo>
                  <a:pt x="142875" y="142875"/>
                </a:lnTo>
                <a:lnTo>
                  <a:pt x="0" y="0"/>
                </a:lnTo>
              </a:path>
            </a:pathLst>
          </a:cu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646464"/>
              </a:solidFill>
            </a:endParaRPr>
          </a:p>
        </p:txBody>
      </p:sp>
      <p:sp>
        <p:nvSpPr>
          <p:cNvPr id="29" name="Freeform 28"/>
          <p:cNvSpPr/>
          <p:nvPr>
            <p:custDataLst>
              <p:tags r:id="rId10"/>
            </p:custDataLst>
          </p:nvPr>
        </p:nvSpPr>
        <p:spPr>
          <a:xfrm flipH="1">
            <a:off x="3520403" y="4805138"/>
            <a:ext cx="219075" cy="2076450"/>
          </a:xfrm>
          <a:custGeom>
            <a:avLst/>
            <a:gdLst>
              <a:gd name="connsiteX0" fmla="*/ 0 w 219075"/>
              <a:gd name="connsiteY0" fmla="*/ 2076450 h 2076450"/>
              <a:gd name="connsiteX1" fmla="*/ 0 w 219075"/>
              <a:gd name="connsiteY1" fmla="*/ 219075 h 2076450"/>
              <a:gd name="connsiteX2" fmla="*/ 219075 w 219075"/>
              <a:gd name="connsiteY2" fmla="*/ 0 h 2076450"/>
            </a:gdLst>
            <a:ahLst/>
            <a:cxnLst>
              <a:cxn ang="0">
                <a:pos x="connsiteX0" y="connsiteY0"/>
              </a:cxn>
              <a:cxn ang="0">
                <a:pos x="connsiteX1" y="connsiteY1"/>
              </a:cxn>
              <a:cxn ang="0">
                <a:pos x="connsiteX2" y="connsiteY2"/>
              </a:cxn>
            </a:cxnLst>
            <a:rect l="l" t="t" r="r" b="b"/>
            <a:pathLst>
              <a:path w="219075" h="2076450">
                <a:moveTo>
                  <a:pt x="0" y="2076450"/>
                </a:moveTo>
                <a:lnTo>
                  <a:pt x="0" y="219075"/>
                </a:lnTo>
                <a:lnTo>
                  <a:pt x="219075" y="0"/>
                </a:lnTo>
              </a:path>
            </a:pathLst>
          </a:cu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646464"/>
              </a:solidFill>
            </a:endParaRPr>
          </a:p>
        </p:txBody>
      </p:sp>
      <p:sp>
        <p:nvSpPr>
          <p:cNvPr id="30" name="Oval 29"/>
          <p:cNvSpPr/>
          <p:nvPr>
            <p:custDataLst>
              <p:tags r:id="rId11"/>
            </p:custDataLst>
          </p:nvPr>
        </p:nvSpPr>
        <p:spPr>
          <a:xfrm>
            <a:off x="3239417" y="4528913"/>
            <a:ext cx="327026" cy="327026"/>
          </a:xfrm>
          <a:prstGeom prst="ellipse">
            <a:avLst/>
          </a:pr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rgbClr val="000000"/>
              </a:solidFill>
            </a:endParaRPr>
          </a:p>
        </p:txBody>
      </p:sp>
      <p:sp>
        <p:nvSpPr>
          <p:cNvPr id="28" name="Freeform 27"/>
          <p:cNvSpPr/>
          <p:nvPr>
            <p:custDataLst>
              <p:tags r:id="rId12"/>
            </p:custDataLst>
          </p:nvPr>
        </p:nvSpPr>
        <p:spPr>
          <a:xfrm>
            <a:off x="7135196" y="3385913"/>
            <a:ext cx="142875" cy="3495675"/>
          </a:xfrm>
          <a:custGeom>
            <a:avLst/>
            <a:gdLst>
              <a:gd name="connsiteX0" fmla="*/ 142875 w 142875"/>
              <a:gd name="connsiteY0" fmla="*/ 3495675 h 3495675"/>
              <a:gd name="connsiteX1" fmla="*/ 142875 w 142875"/>
              <a:gd name="connsiteY1" fmla="*/ 142875 h 3495675"/>
              <a:gd name="connsiteX2" fmla="*/ 0 w 142875"/>
              <a:gd name="connsiteY2" fmla="*/ 0 h 3495675"/>
            </a:gdLst>
            <a:ahLst/>
            <a:cxnLst>
              <a:cxn ang="0">
                <a:pos x="connsiteX0" y="connsiteY0"/>
              </a:cxn>
              <a:cxn ang="0">
                <a:pos x="connsiteX1" y="connsiteY1"/>
              </a:cxn>
              <a:cxn ang="0">
                <a:pos x="connsiteX2" y="connsiteY2"/>
              </a:cxn>
            </a:cxnLst>
            <a:rect l="l" t="t" r="r" b="b"/>
            <a:pathLst>
              <a:path w="142875" h="3495675">
                <a:moveTo>
                  <a:pt x="142875" y="3495675"/>
                </a:moveTo>
                <a:lnTo>
                  <a:pt x="142875" y="142875"/>
                </a:lnTo>
                <a:lnTo>
                  <a:pt x="0" y="0"/>
                </a:lnTo>
              </a:path>
            </a:pathLst>
          </a:custGeom>
          <a:noFill/>
          <a:ln w="28575">
            <a:solidFill>
              <a:srgbClr val="8C8C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646464"/>
              </a:solidFill>
            </a:endParaRPr>
          </a:p>
        </p:txBody>
      </p:sp>
      <p:sp>
        <p:nvSpPr>
          <p:cNvPr id="31" name="Freeform 30"/>
          <p:cNvSpPr/>
          <p:nvPr>
            <p:custDataLst>
              <p:tags r:id="rId13"/>
            </p:custDataLst>
          </p:nvPr>
        </p:nvSpPr>
        <p:spPr>
          <a:xfrm>
            <a:off x="1555132" y="4138388"/>
            <a:ext cx="977900" cy="2743200"/>
          </a:xfrm>
          <a:custGeom>
            <a:avLst/>
            <a:gdLst>
              <a:gd name="connsiteX0" fmla="*/ 584200 w 977900"/>
              <a:gd name="connsiteY0" fmla="*/ 2743200 h 2743200"/>
              <a:gd name="connsiteX1" fmla="*/ 584200 w 977900"/>
              <a:gd name="connsiteY1" fmla="*/ 2019300 h 2743200"/>
              <a:gd name="connsiteX2" fmla="*/ 977900 w 977900"/>
              <a:gd name="connsiteY2" fmla="*/ 1625600 h 2743200"/>
              <a:gd name="connsiteX3" fmla="*/ 977900 w 977900"/>
              <a:gd name="connsiteY3" fmla="*/ 977900 h 2743200"/>
              <a:gd name="connsiteX4" fmla="*/ 0 w 977900"/>
              <a:gd name="connsiteY4" fmla="*/ 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900" h="2743200">
                <a:moveTo>
                  <a:pt x="584200" y="2743200"/>
                </a:moveTo>
                <a:lnTo>
                  <a:pt x="584200" y="2019300"/>
                </a:lnTo>
                <a:lnTo>
                  <a:pt x="977900" y="1625600"/>
                </a:lnTo>
                <a:lnTo>
                  <a:pt x="977900" y="977900"/>
                </a:lnTo>
                <a:lnTo>
                  <a:pt x="0" y="0"/>
                </a:lnTo>
              </a:path>
            </a:pathLst>
          </a:cu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646464"/>
              </a:solidFill>
            </a:endParaRPr>
          </a:p>
        </p:txBody>
      </p:sp>
      <p:sp>
        <p:nvSpPr>
          <p:cNvPr id="37" name="Freeform 36"/>
          <p:cNvSpPr/>
          <p:nvPr>
            <p:custDataLst>
              <p:tags r:id="rId14"/>
            </p:custDataLst>
          </p:nvPr>
        </p:nvSpPr>
        <p:spPr>
          <a:xfrm rot="10800000">
            <a:off x="-55426" y="-13271"/>
            <a:ext cx="12276000" cy="1786595"/>
          </a:xfrm>
          <a:custGeom>
            <a:avLst/>
            <a:gdLst>
              <a:gd name="connsiteX0" fmla="*/ 12198350 w 12217400"/>
              <a:gd name="connsiteY0" fmla="*/ 1786595 h 1786595"/>
              <a:gd name="connsiteX1" fmla="*/ 0 w 12217400"/>
              <a:gd name="connsiteY1" fmla="*/ 1786595 h 1786595"/>
              <a:gd name="connsiteX2" fmla="*/ 0 w 12217400"/>
              <a:gd name="connsiteY2" fmla="*/ 1017981 h 1786595"/>
              <a:gd name="connsiteX3" fmla="*/ 0 w 12217400"/>
              <a:gd name="connsiteY3" fmla="*/ 1013092 h 1786595"/>
              <a:gd name="connsiteX4" fmla="*/ 0 w 12217400"/>
              <a:gd name="connsiteY4" fmla="*/ 0 h 1786595"/>
              <a:gd name="connsiteX5" fmla="*/ 12158724 w 12217400"/>
              <a:gd name="connsiteY5" fmla="*/ 1013092 h 1786595"/>
              <a:gd name="connsiteX6" fmla="*/ 12198350 w 12217400"/>
              <a:gd name="connsiteY6" fmla="*/ 1013092 h 1786595"/>
              <a:gd name="connsiteX7" fmla="*/ 12198350 w 12217400"/>
              <a:gd name="connsiteY7" fmla="*/ 1016394 h 1786595"/>
              <a:gd name="connsiteX8" fmla="*/ 12217400 w 12217400"/>
              <a:gd name="connsiteY8" fmla="*/ 1017981 h 1786595"/>
              <a:gd name="connsiteX9" fmla="*/ 12198350 w 12217400"/>
              <a:gd name="connsiteY9" fmla="*/ 1017981 h 178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17400" h="1786595">
                <a:moveTo>
                  <a:pt x="12198350" y="1786595"/>
                </a:moveTo>
                <a:lnTo>
                  <a:pt x="0" y="1786595"/>
                </a:lnTo>
                <a:lnTo>
                  <a:pt x="0" y="1017981"/>
                </a:lnTo>
                <a:lnTo>
                  <a:pt x="0" y="1013092"/>
                </a:lnTo>
                <a:lnTo>
                  <a:pt x="0" y="0"/>
                </a:lnTo>
                <a:lnTo>
                  <a:pt x="12158724" y="1013092"/>
                </a:lnTo>
                <a:lnTo>
                  <a:pt x="12198350" y="1013092"/>
                </a:lnTo>
                <a:lnTo>
                  <a:pt x="12198350" y="1016394"/>
                </a:lnTo>
                <a:lnTo>
                  <a:pt x="12217400" y="1017981"/>
                </a:lnTo>
                <a:lnTo>
                  <a:pt x="12198350" y="1017981"/>
                </a:lnTo>
                <a:close/>
              </a:path>
            </a:pathLst>
          </a:custGeom>
          <a:solidFill>
            <a:srgbClr val="969696">
              <a:alpha val="8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ctr"/>
            <a:endParaRPr lang="en-CA" sz="1200" dirty="0">
              <a:solidFill>
                <a:srgbClr val="000000"/>
              </a:solidFill>
            </a:endParaRPr>
          </a:p>
        </p:txBody>
      </p:sp>
      <p:sp>
        <p:nvSpPr>
          <p:cNvPr id="38" name="TextBox 37"/>
          <p:cNvSpPr txBox="1"/>
          <p:nvPr>
            <p:custDataLst>
              <p:tags r:id="rId15"/>
            </p:custDataLst>
          </p:nvPr>
        </p:nvSpPr>
        <p:spPr>
          <a:xfrm>
            <a:off x="0" y="352216"/>
            <a:ext cx="12198350" cy="400110"/>
          </a:xfrm>
          <a:prstGeom prst="rect">
            <a:avLst/>
          </a:prstGeom>
          <a:noFill/>
        </p:spPr>
        <p:txBody>
          <a:bodyPr wrap="square" lIns="0" tIns="0" rIns="0" bIns="0" rtlCol="0" anchor="t" anchorCtr="0">
            <a:spAutoFit/>
          </a:bodyPr>
          <a:lstStyle/>
          <a:p>
            <a:pPr algn="ctr"/>
            <a:r>
              <a:rPr lang="fr-CA" sz="2600" dirty="0">
                <a:solidFill>
                  <a:srgbClr val="FFFFFF"/>
                </a:solidFill>
                <a:latin typeface="EYInterstate" panose="02000503020000020004" pitchFamily="2" charset="0"/>
              </a:rPr>
              <a:t>Activité </a:t>
            </a:r>
          </a:p>
        </p:txBody>
      </p:sp>
      <p:sp>
        <p:nvSpPr>
          <p:cNvPr id="23" name="Oval 22"/>
          <p:cNvSpPr/>
          <p:nvPr>
            <p:custDataLst>
              <p:tags r:id="rId16"/>
            </p:custDataLst>
          </p:nvPr>
        </p:nvSpPr>
        <p:spPr>
          <a:xfrm>
            <a:off x="1281818" y="3865854"/>
            <a:ext cx="327026" cy="327026"/>
          </a:xfrm>
          <a:prstGeom prst="ellipse">
            <a:avLst/>
          </a:pr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rgbClr val="000000"/>
              </a:solidFill>
            </a:endParaRPr>
          </a:p>
        </p:txBody>
      </p:sp>
      <p:pic>
        <p:nvPicPr>
          <p:cNvPr id="34" name="Picture 33"/>
          <p:cNvPicPr>
            <a:picLocks noChangeAspect="1"/>
          </p:cNvPicPr>
          <p:nvPr>
            <p:custDataLst>
              <p:tags r:id="rId17"/>
            </p:custDataLst>
          </p:nvPr>
        </p:nvPicPr>
        <p:blipFill rotWithShape="1">
          <a:blip r:embed="rId23" cstate="email">
            <a:extLst>
              <a:ext uri="{28A0092B-C50C-407E-A947-70E740481C1C}">
                <a14:useLocalDpi xmlns:a14="http://schemas.microsoft.com/office/drawing/2010/main"/>
              </a:ext>
            </a:extLst>
          </a:blip>
          <a:srcRect r="50038"/>
          <a:stretch/>
        </p:blipFill>
        <p:spPr>
          <a:xfrm>
            <a:off x="11558294" y="133702"/>
            <a:ext cx="646406" cy="1450839"/>
          </a:xfrm>
          <a:prstGeom prst="rect">
            <a:avLst/>
          </a:prstGeom>
        </p:spPr>
      </p:pic>
      <p:sp>
        <p:nvSpPr>
          <p:cNvPr id="27" name="Oval 26"/>
          <p:cNvSpPr/>
          <p:nvPr>
            <p:custDataLst>
              <p:tags r:id="rId18"/>
            </p:custDataLst>
          </p:nvPr>
        </p:nvSpPr>
        <p:spPr>
          <a:xfrm>
            <a:off x="8594959" y="4270704"/>
            <a:ext cx="585235" cy="585235"/>
          </a:xfrm>
          <a:prstGeom prst="ellipse">
            <a:avLst/>
          </a:prstGeom>
          <a:solidFill>
            <a:schemeClr val="tx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050" dirty="0">
              <a:solidFill>
                <a:srgbClr val="000000"/>
              </a:solidFill>
            </a:endParaRPr>
          </a:p>
        </p:txBody>
      </p:sp>
      <p:sp>
        <p:nvSpPr>
          <p:cNvPr id="35" name="Text Placeholder 5"/>
          <p:cNvSpPr txBox="1">
            <a:spLocks/>
          </p:cNvSpPr>
          <p:nvPr>
            <p:custDataLst>
              <p:tags r:id="rId19"/>
            </p:custDataLst>
          </p:nvPr>
        </p:nvSpPr>
        <p:spPr>
          <a:xfrm>
            <a:off x="8699865" y="4332488"/>
            <a:ext cx="375424" cy="461665"/>
          </a:xfrm>
          <a:prstGeom prst="rect">
            <a:avLst/>
          </a:prstGeom>
          <a:ln w="28575">
            <a:noFill/>
          </a:ln>
        </p:spPr>
        <p:txBody>
          <a:bodyPr wrap="none" anchor="ctr">
            <a:spAutoFit/>
          </a:bodyPr>
          <a:lstStyle>
            <a:lvl1pPr marL="0" indent="0" algn="ctr" defTabSz="914400" rtl="0" eaLnBrk="1" latinLnBrk="0" hangingPunct="1">
              <a:spcBef>
                <a:spcPct val="20000"/>
              </a:spcBef>
              <a:buClr>
                <a:schemeClr val="accent2"/>
              </a:buClr>
              <a:buSzPct val="70000"/>
              <a:buFont typeface="Arial" pitchFamily="34" charset="0"/>
              <a:buNone/>
              <a:defRPr sz="2000" b="0" kern="1200">
                <a:solidFill>
                  <a:schemeClr val="accent1"/>
                </a:solidFill>
                <a:effectLst/>
                <a:latin typeface="Arial" panose="020B0604020202020204" pitchFamily="34" charset="0"/>
                <a:ea typeface="+mn-ea"/>
                <a:cs typeface="Arial" panose="020B0604020202020204"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D200"/>
              </a:buClr>
            </a:pPr>
            <a:r>
              <a:rPr lang="fr-CA" sz="2400" b="1" dirty="0">
                <a:solidFill>
                  <a:srgbClr val="4B4B4B"/>
                </a:solidFill>
                <a:latin typeface="EYInterstate Light" panose="02000506000000020004" pitchFamily="2" charset="0"/>
              </a:rPr>
              <a:t>6</a:t>
            </a:r>
          </a:p>
        </p:txBody>
      </p:sp>
      <p:sp>
        <p:nvSpPr>
          <p:cNvPr id="36" name="Oval 35"/>
          <p:cNvSpPr/>
          <p:nvPr>
            <p:custDataLst>
              <p:tags r:id="rId20"/>
            </p:custDataLst>
          </p:nvPr>
        </p:nvSpPr>
        <p:spPr>
          <a:xfrm flipH="1">
            <a:off x="6947478" y="3052251"/>
            <a:ext cx="327026" cy="327026"/>
          </a:xfrm>
          <a:prstGeom prst="ellipse">
            <a:avLst/>
          </a:prstGeom>
          <a:no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rgbClr val="000000"/>
              </a:solidFill>
            </a:endParaRPr>
          </a:p>
        </p:txBody>
      </p:sp>
    </p:spTree>
    <p:extLst>
      <p:ext uri="{BB962C8B-B14F-4D97-AF65-F5344CB8AC3E}">
        <p14:creationId xmlns:p14="http://schemas.microsoft.com/office/powerpoint/2010/main" val="2256702962"/>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custDataLst>
              <p:tags r:id="rId1"/>
            </p:custDataLst>
          </p:nvPr>
        </p:nvSpPr>
        <p:spPr>
          <a:xfrm>
            <a:off x="-2" y="4191980"/>
            <a:ext cx="5357193" cy="2683914"/>
          </a:xfrm>
          <a:prstGeom prst="rect">
            <a:avLst/>
          </a:prstGeom>
          <a:solidFill>
            <a:schemeClr val="accent4"/>
          </a:solidFill>
        </p:spPr>
        <p:txBody>
          <a:bodyPr wrap="square" lIns="612000" tIns="360000" rIns="360000" bIns="360000" rtlCol="0" anchor="t" anchorCtr="0">
            <a:spAutoFit/>
          </a:bodyPr>
          <a:lstStyle/>
          <a:p>
            <a:pPr marL="171450" indent="-171450">
              <a:lnSpc>
                <a:spcPct val="150000"/>
              </a:lnSpc>
              <a:spcBef>
                <a:spcPts val="200"/>
              </a:spcBef>
              <a:spcAft>
                <a:spcPct val="0"/>
              </a:spcAft>
              <a:buClr>
                <a:srgbClr val="C00000"/>
              </a:buClr>
              <a:buFont typeface="EYInterstate Light" panose="02000506000000020004" pitchFamily="2" charset="0"/>
              <a:buChar char="•"/>
              <a:defRPr/>
            </a:pPr>
            <a:r>
              <a:rPr lang="fr-CA" sz="1400" b="1" dirty="0">
                <a:solidFill>
                  <a:srgbClr val="C00000"/>
                </a:solidFill>
                <a:latin typeface="EYInterstate Light" panose="02000506000000020004" pitchFamily="2" charset="0"/>
                <a:ea typeface="Open Sans Light" charset="0"/>
                <a:cs typeface="Open Sans"/>
              </a:rPr>
              <a:t>Besoin particulier : </a:t>
            </a:r>
            <a:r>
              <a:rPr lang="fr-CA" sz="1400" dirty="0">
                <a:solidFill>
                  <a:srgbClr val="4B4B4B"/>
                </a:solidFill>
                <a:latin typeface="EYInterstate Light" panose="02000506000000020004" pitchFamily="2" charset="0"/>
                <a:ea typeface="Open Sans Light" charset="0"/>
                <a:cs typeface="Open Sans"/>
              </a:rPr>
              <a:t>sert à formuler les considérations liées à la prestation de services qui distinguent un groupe segment. </a:t>
            </a:r>
          </a:p>
          <a:p>
            <a:pPr marL="171450" indent="-171450">
              <a:lnSpc>
                <a:spcPct val="150000"/>
              </a:lnSpc>
              <a:spcBef>
                <a:spcPts val="200"/>
              </a:spcBef>
              <a:spcAft>
                <a:spcPct val="0"/>
              </a:spcAft>
              <a:buClr>
                <a:srgbClr val="C00000"/>
              </a:buClr>
              <a:buFont typeface="EYInterstate Light" panose="02000506000000020004" pitchFamily="2" charset="0"/>
              <a:buChar char="•"/>
              <a:defRPr/>
            </a:pPr>
            <a:r>
              <a:rPr lang="fr-CA" sz="1400" b="1" dirty="0">
                <a:solidFill>
                  <a:srgbClr val="C00000"/>
                </a:solidFill>
                <a:latin typeface="EYInterstate Light" panose="02000506000000020004" pitchFamily="2" charset="0"/>
                <a:ea typeface="Open Sans Light" charset="0"/>
                <a:cs typeface="Open Sans"/>
              </a:rPr>
              <a:t>Point sensible particulier :</a:t>
            </a:r>
            <a:r>
              <a:rPr lang="fr-CA" sz="1400" dirty="0">
                <a:solidFill>
                  <a:srgbClr val="4B4B4B"/>
                </a:solidFill>
                <a:latin typeface="EYInterstate Light" panose="02000506000000020004" pitchFamily="2" charset="0"/>
                <a:ea typeface="Open Sans Light" charset="0"/>
                <a:cs typeface="Open Sans"/>
              </a:rPr>
              <a:t> cerne les solutions et les possibilités dont il faut tenir compte dans la conceptualisation applicable à un segment.</a:t>
            </a:r>
          </a:p>
        </p:txBody>
      </p:sp>
      <p:pic>
        <p:nvPicPr>
          <p:cNvPr id="23" name="Picture 22"/>
          <p:cNvPicPr>
            <a:picLocks noChangeAspect="1"/>
          </p:cNvPicPr>
          <p:nvPr>
            <p:custDataLst>
              <p:tags r:id="rId2"/>
            </p:custDataLst>
          </p:nvPr>
        </p:nvPicPr>
        <p:blipFill>
          <a:blip r:embed="rId12" cstate="email">
            <a:extLst>
              <a:ext uri="{28A0092B-C50C-407E-A947-70E740481C1C}">
                <a14:useLocalDpi xmlns:a14="http://schemas.microsoft.com/office/drawing/2010/main"/>
              </a:ext>
            </a:extLst>
          </a:blip>
          <a:srcRect/>
          <a:stretch>
            <a:fillRect/>
          </a:stretch>
        </p:blipFill>
        <p:spPr>
          <a:xfrm>
            <a:off x="11072361" y="256904"/>
            <a:ext cx="405532" cy="415873"/>
          </a:xfrm>
          <a:custGeom>
            <a:avLst/>
            <a:gdLst>
              <a:gd name="connsiteX0" fmla="*/ 0 w 4541914"/>
              <a:gd name="connsiteY0" fmla="*/ 0 h 4657748"/>
              <a:gd name="connsiteX1" fmla="*/ 4541914 w 4541914"/>
              <a:gd name="connsiteY1" fmla="*/ 0 h 4657748"/>
              <a:gd name="connsiteX2" fmla="*/ 4541914 w 4541914"/>
              <a:gd name="connsiteY2" fmla="*/ 4657748 h 4657748"/>
              <a:gd name="connsiteX3" fmla="*/ 4173919 w 4541914"/>
              <a:gd name="connsiteY3" fmla="*/ 4657748 h 4657748"/>
              <a:gd name="connsiteX4" fmla="*/ 4238022 w 4541914"/>
              <a:gd name="connsiteY4" fmla="*/ 4255645 h 4657748"/>
              <a:gd name="connsiteX5" fmla="*/ 2583394 w 4541914"/>
              <a:gd name="connsiteY5" fmla="*/ 4066960 h 4657748"/>
              <a:gd name="connsiteX6" fmla="*/ 2089908 w 4541914"/>
              <a:gd name="connsiteY6" fmla="*/ 4066960 h 4657748"/>
              <a:gd name="connsiteX7" fmla="*/ 812651 w 4541914"/>
              <a:gd name="connsiteY7" fmla="*/ 4212103 h 4657748"/>
              <a:gd name="connsiteX8" fmla="*/ 449794 w 4541914"/>
              <a:gd name="connsiteY8" fmla="*/ 4212103 h 4657748"/>
              <a:gd name="connsiteX9" fmla="*/ 333679 w 4541914"/>
              <a:gd name="connsiteY9" fmla="*/ 4168560 h 4657748"/>
              <a:gd name="connsiteX10" fmla="*/ 534372 w 4541914"/>
              <a:gd name="connsiteY10" fmla="*/ 4657748 h 4657748"/>
              <a:gd name="connsiteX11" fmla="*/ 0 w 4541914"/>
              <a:gd name="connsiteY11" fmla="*/ 4657748 h 465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41914" h="4657748">
                <a:moveTo>
                  <a:pt x="0" y="0"/>
                </a:moveTo>
                <a:lnTo>
                  <a:pt x="4541914" y="0"/>
                </a:lnTo>
                <a:lnTo>
                  <a:pt x="4541914" y="4657748"/>
                </a:lnTo>
                <a:lnTo>
                  <a:pt x="4173919" y="4657748"/>
                </a:lnTo>
                <a:lnTo>
                  <a:pt x="4238022" y="4255645"/>
                </a:lnTo>
                <a:lnTo>
                  <a:pt x="2583394" y="4066960"/>
                </a:lnTo>
                <a:lnTo>
                  <a:pt x="2089908" y="4066960"/>
                </a:lnTo>
                <a:lnTo>
                  <a:pt x="812651" y="4212103"/>
                </a:lnTo>
                <a:lnTo>
                  <a:pt x="449794" y="4212103"/>
                </a:lnTo>
                <a:lnTo>
                  <a:pt x="333679" y="4168560"/>
                </a:lnTo>
                <a:lnTo>
                  <a:pt x="534372" y="4657748"/>
                </a:lnTo>
                <a:lnTo>
                  <a:pt x="0" y="4657748"/>
                </a:lnTo>
                <a:close/>
              </a:path>
            </a:pathLst>
          </a:custGeom>
        </p:spPr>
      </p:pic>
      <p:sp>
        <p:nvSpPr>
          <p:cNvPr id="11" name="TextBox 10"/>
          <p:cNvSpPr txBox="1"/>
          <p:nvPr>
            <p:custDataLst>
              <p:tags r:id="rId3"/>
            </p:custDataLst>
          </p:nvPr>
        </p:nvSpPr>
        <p:spPr>
          <a:xfrm>
            <a:off x="578554" y="659554"/>
            <a:ext cx="6980034" cy="400110"/>
          </a:xfrm>
          <a:prstGeom prst="rect">
            <a:avLst/>
          </a:prstGeom>
          <a:noFill/>
        </p:spPr>
        <p:txBody>
          <a:bodyPr wrap="square" lIns="0" tIns="0" rIns="0" bIns="0" rtlCol="0" anchor="t" anchorCtr="0">
            <a:spAutoFit/>
          </a:bodyPr>
          <a:lstStyle/>
          <a:p>
            <a:r>
              <a:rPr lang="fr-CA" sz="2600" dirty="0">
                <a:solidFill>
                  <a:srgbClr val="4B4B4B"/>
                </a:solidFill>
                <a:latin typeface="EYInterstate Light" panose="02000506000000020004" pitchFamily="2" charset="0"/>
              </a:rPr>
              <a:t>Personas: apprendre à </a:t>
            </a:r>
            <a:r>
              <a:rPr lang="fr-CA" sz="2600" dirty="0">
                <a:solidFill>
                  <a:schemeClr val="bg1"/>
                </a:solidFill>
                <a:latin typeface="EYInterstate Light" panose="02000506000000020004" pitchFamily="2" charset="0"/>
              </a:rPr>
              <a:t>connaître nos utilisateurs</a:t>
            </a:r>
          </a:p>
        </p:txBody>
      </p:sp>
      <p:cxnSp>
        <p:nvCxnSpPr>
          <p:cNvPr id="12" name="Straight Connector 11"/>
          <p:cNvCxnSpPr/>
          <p:nvPr>
            <p:custDataLst>
              <p:tags r:id="rId4"/>
            </p:custDataLst>
          </p:nvPr>
        </p:nvCxnSpPr>
        <p:spPr>
          <a:xfrm>
            <a:off x="614566" y="1263171"/>
            <a:ext cx="468000" cy="0"/>
          </a:xfrm>
          <a:prstGeom prst="line">
            <a:avLst/>
          </a:prstGeom>
          <a:ln w="19050">
            <a:solidFill>
              <a:srgbClr val="969696"/>
            </a:solidFill>
            <a:tailEnd type="none"/>
          </a:ln>
        </p:spPr>
        <p:style>
          <a:lnRef idx="1">
            <a:schemeClr val="accent1"/>
          </a:lnRef>
          <a:fillRef idx="0">
            <a:schemeClr val="accent1"/>
          </a:fillRef>
          <a:effectRef idx="0">
            <a:schemeClr val="accent1"/>
          </a:effectRef>
          <a:fontRef idx="minor">
            <a:schemeClr val="tx1"/>
          </a:fontRef>
        </p:style>
      </p:cxnSp>
      <p:sp>
        <p:nvSpPr>
          <p:cNvPr id="28" name="Content Placeholder 2"/>
          <p:cNvSpPr txBox="1">
            <a:spLocks/>
          </p:cNvSpPr>
          <p:nvPr>
            <p:custDataLst>
              <p:tags r:id="rId5"/>
            </p:custDataLst>
          </p:nvPr>
        </p:nvSpPr>
        <p:spPr>
          <a:xfrm>
            <a:off x="614566" y="1539071"/>
            <a:ext cx="4752037" cy="192156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300"/>
              </a:spcBef>
              <a:spcAft>
                <a:spcPts val="300"/>
              </a:spcAft>
              <a:buClr>
                <a:schemeClr val="bg1"/>
              </a:buClr>
              <a:buFont typeface="Arial" panose="020B0604020202020204" pitchFamily="34" charset="0"/>
              <a:buChar char="•"/>
              <a:defRPr sz="1800" kern="1200">
                <a:solidFill>
                  <a:schemeClr val="bg1"/>
                </a:solidFill>
                <a:latin typeface="+mn-lt"/>
                <a:ea typeface="+mn-ea"/>
                <a:cs typeface="+mn-cs"/>
              </a:defRPr>
            </a:lvl1pPr>
            <a:lvl2pPr marL="685800" indent="-228600" algn="l" defTabSz="914400" rtl="0" eaLnBrk="1" latinLnBrk="0" hangingPunct="1">
              <a:lnSpc>
                <a:spcPct val="100000"/>
              </a:lnSpc>
              <a:spcBef>
                <a:spcPts val="300"/>
              </a:spcBef>
              <a:spcAft>
                <a:spcPts val="300"/>
              </a:spcAft>
              <a:buClr>
                <a:schemeClr val="bg1"/>
              </a:buClr>
              <a:buFont typeface=".AppleSystemUIFont" charset="-120"/>
              <a:buChar char="–"/>
              <a:defRPr sz="1600" kern="1200">
                <a:solidFill>
                  <a:schemeClr val="bg1"/>
                </a:solidFill>
                <a:latin typeface="+mn-lt"/>
                <a:ea typeface="+mn-ea"/>
                <a:cs typeface="+mn-cs"/>
              </a:defRPr>
            </a:lvl2pPr>
            <a:lvl3pPr marL="1143000" indent="-228600" algn="l" defTabSz="914400" rtl="0" eaLnBrk="1" latinLnBrk="0" hangingPunct="1">
              <a:lnSpc>
                <a:spcPct val="100000"/>
              </a:lnSpc>
              <a:spcBef>
                <a:spcPts val="300"/>
              </a:spcBef>
              <a:spcAft>
                <a:spcPts val="300"/>
              </a:spcAft>
              <a:buClr>
                <a:schemeClr val="bg1"/>
              </a:buClr>
              <a:buFont typeface="Arial" panose="020B0604020202020204" pitchFamily="34" charset="0"/>
              <a:buChar char="•"/>
              <a:defRPr sz="1400" kern="1200">
                <a:solidFill>
                  <a:schemeClr val="bg1"/>
                </a:solidFill>
                <a:latin typeface="+mn-lt"/>
                <a:ea typeface="+mn-ea"/>
                <a:cs typeface="+mn-cs"/>
              </a:defRPr>
            </a:lvl3pPr>
            <a:lvl4pPr marL="1600200" indent="-228600" algn="l" defTabSz="914400" rtl="0" eaLnBrk="1" latinLnBrk="0" hangingPunct="1">
              <a:lnSpc>
                <a:spcPct val="100000"/>
              </a:lnSpc>
              <a:spcBef>
                <a:spcPts val="300"/>
              </a:spcBef>
              <a:spcAft>
                <a:spcPts val="300"/>
              </a:spcAft>
              <a:buClr>
                <a:schemeClr val="bg1"/>
              </a:buClr>
              <a:buFont typeface=".AppleSystemUIFont" charset="-120"/>
              <a:buChar char="–"/>
              <a:defRPr sz="1200" kern="1200">
                <a:solidFill>
                  <a:schemeClr val="bg1"/>
                </a:solidFill>
                <a:latin typeface="+mn-lt"/>
                <a:ea typeface="+mn-ea"/>
                <a:cs typeface="+mn-cs"/>
              </a:defRPr>
            </a:lvl4pPr>
            <a:lvl5pPr marL="2001838" indent="-173038" algn="l" defTabSz="914400" rtl="0" eaLnBrk="1" latinLnBrk="0" hangingPunct="1">
              <a:lnSpc>
                <a:spcPct val="100000"/>
              </a:lnSpc>
              <a:spcBef>
                <a:spcPts val="300"/>
              </a:spcBef>
              <a:spcAft>
                <a:spcPts val="300"/>
              </a:spcAft>
              <a:buClr>
                <a:schemeClr val="bg1"/>
              </a:buClr>
              <a:buFont typeface="Arial" panose="020B0604020202020204" pitchFamily="34" charset="0"/>
              <a:buChar char="•"/>
              <a:tabLst/>
              <a:defRPr sz="1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2200"/>
              </a:spcBef>
              <a:spcAft>
                <a:spcPct val="0"/>
              </a:spcAft>
              <a:buClr>
                <a:srgbClr val="8C8279"/>
              </a:buClr>
              <a:buFont typeface="Arial" panose="020B0604020202020204" pitchFamily="34" charset="0"/>
              <a:buNone/>
              <a:defRPr/>
            </a:pPr>
            <a:r>
              <a:rPr lang="fr-CA" sz="1500" dirty="0">
                <a:solidFill>
                  <a:prstClr val="black">
                    <a:lumMod val="65000"/>
                    <a:lumOff val="35000"/>
                  </a:prstClr>
                </a:solidFill>
                <a:latin typeface="EYInterstate Light" panose="02000506000000020004" pitchFamily="2" charset="0"/>
                <a:ea typeface="Verdana" panose="020B0604030504040204" pitchFamily="34" charset="0"/>
                <a:cs typeface="Verdana" panose="020B0604030504040204" pitchFamily="34" charset="0"/>
              </a:rPr>
              <a:t>Les personas illustrent des caractères qui représentent différents groupes de personnes, notamment des employés, des segments de la main-d’œuvre ou des groupes d’utilisateurs.  </a:t>
            </a:r>
          </a:p>
          <a:p>
            <a:pPr marL="0" indent="0" algn="just">
              <a:spcBef>
                <a:spcPts val="2200"/>
              </a:spcBef>
              <a:spcAft>
                <a:spcPct val="0"/>
              </a:spcAft>
              <a:buClr>
                <a:srgbClr val="8C8279"/>
              </a:buClr>
              <a:buFont typeface="Arial" panose="020B0604020202020204" pitchFamily="34" charset="0"/>
              <a:buNone/>
              <a:defRPr/>
            </a:pPr>
            <a:r>
              <a:rPr lang="fr-CA" sz="1500" dirty="0">
                <a:solidFill>
                  <a:prstClr val="black">
                    <a:lumMod val="65000"/>
                    <a:lumOff val="35000"/>
                  </a:prstClr>
                </a:solidFill>
                <a:latin typeface="EYInterstate Light" panose="02000506000000020004" pitchFamily="2" charset="0"/>
                <a:ea typeface="Verdana" panose="020B0604030504040204" pitchFamily="34" charset="0"/>
                <a:cs typeface="Verdana" panose="020B0604030504040204" pitchFamily="34" charset="0"/>
              </a:rPr>
              <a:t>Les personas sont très utiles puisqu’elles peuvent nous aider à reconnaître que des personnes différentes ont des attentes et des besoins différents. Elles nous aident à </a:t>
            </a:r>
            <a:r>
              <a:rPr lang="fr-CA" sz="1500" b="1" dirty="0">
                <a:solidFill>
                  <a:prstClr val="black">
                    <a:lumMod val="65000"/>
                    <a:lumOff val="35000"/>
                  </a:prstClr>
                </a:solidFill>
                <a:latin typeface="EYInterstate Light" panose="02000506000000020004" pitchFamily="2" charset="0"/>
                <a:ea typeface="Verdana" panose="020B0604030504040204" pitchFamily="34" charset="0"/>
                <a:cs typeface="Verdana" panose="020B0604030504040204" pitchFamily="34" charset="0"/>
              </a:rPr>
              <a:t>comprendre ces besoins, ces expériences, ces comportements et ces buts.</a:t>
            </a:r>
            <a:r>
              <a:rPr lang="fr-CA" sz="1500" dirty="0">
                <a:solidFill>
                  <a:prstClr val="black">
                    <a:lumMod val="65000"/>
                    <a:lumOff val="35000"/>
                  </a:prstClr>
                </a:solidFill>
                <a:latin typeface="EYInterstate Light" panose="02000506000000020004" pitchFamily="2" charset="0"/>
                <a:ea typeface="Verdana" panose="020B0604030504040204" pitchFamily="34" charset="0"/>
                <a:cs typeface="Verdana" panose="020B0604030504040204" pitchFamily="34" charset="0"/>
              </a:rPr>
              <a:t> Lorsque nous créons des personas, nous désignons des besoins particuliers et des points sensibles. </a:t>
            </a:r>
            <a:endParaRPr lang="en-US" sz="2400" dirty="0">
              <a:solidFill>
                <a:srgbClr val="DA291C"/>
              </a:solidFill>
              <a:latin typeface="EYInterstate Light" panose="02000506000000020004" pitchFamily="2" charset="0"/>
              <a:ea typeface="Verdana" panose="020B0604030504040204" pitchFamily="34" charset="0"/>
              <a:cs typeface="Verdana" panose="020B0604030504040204" pitchFamily="34" charset="0"/>
            </a:endParaRPr>
          </a:p>
          <a:p>
            <a:pPr marL="0" lvl="4" indent="0">
              <a:spcBef>
                <a:spcPts val="2200"/>
              </a:spcBef>
              <a:spcAft>
                <a:spcPct val="0"/>
              </a:spcAft>
              <a:buClr>
                <a:prstClr val="white"/>
              </a:buClr>
              <a:buFont typeface="Arial" panose="020B0604020202020204" pitchFamily="34" charset="0"/>
              <a:buNone/>
              <a:defRPr/>
            </a:pPr>
            <a:endParaRPr lang="en-US" sz="2400" dirty="0">
              <a:solidFill>
                <a:srgbClr val="DA291C"/>
              </a:solidFill>
              <a:latin typeface="Calibri"/>
              <a:ea typeface="Verdana" panose="020B0604030504040204" pitchFamily="34" charset="0"/>
              <a:cs typeface="Verdana" panose="020B0604030504040204" pitchFamily="34" charset="0"/>
            </a:endParaRPr>
          </a:p>
          <a:p>
            <a:pPr marL="0" lvl="4" indent="0">
              <a:spcBef>
                <a:spcPts val="2200"/>
              </a:spcBef>
              <a:spcAft>
                <a:spcPct val="0"/>
              </a:spcAft>
              <a:buClr>
                <a:srgbClr val="8C8279"/>
              </a:buClr>
              <a:buFont typeface="Arial" panose="020B0604020202020204" pitchFamily="34" charset="0"/>
              <a:buNone/>
              <a:defRPr/>
            </a:pPr>
            <a:r>
              <a:rPr lang="fr-CA" sz="2400" dirty="0">
                <a:solidFill>
                  <a:srgbClr val="DA291C"/>
                </a:solidFill>
                <a:latin typeface="Calibri"/>
                <a:ea typeface="Verdana" panose="020B0604030504040204" pitchFamily="34" charset="0"/>
                <a:cs typeface="Verdana" panose="020B0604030504040204" pitchFamily="34" charset="0"/>
              </a:rPr>
              <a:t>	</a:t>
            </a:r>
          </a:p>
        </p:txBody>
      </p:sp>
      <p:sp>
        <p:nvSpPr>
          <p:cNvPr id="56" name="TextBox 55"/>
          <p:cNvSpPr txBox="1"/>
          <p:nvPr>
            <p:custDataLst>
              <p:tags r:id="rId6"/>
            </p:custDataLst>
          </p:nvPr>
        </p:nvSpPr>
        <p:spPr>
          <a:xfrm>
            <a:off x="10874676" y="2253633"/>
            <a:ext cx="1717154" cy="492443"/>
          </a:xfrm>
          <a:prstGeom prst="rect">
            <a:avLst/>
          </a:prstGeom>
          <a:noFill/>
        </p:spPr>
        <p:txBody>
          <a:bodyPr wrap="square" lIns="0" tIns="0" rIns="0" bIns="0" rtlCol="0" anchor="t" anchorCtr="0">
            <a:spAutoFit/>
          </a:bodyPr>
          <a:lstStyle/>
          <a:p>
            <a:r>
              <a:rPr lang="fr-CA" sz="1600" dirty="0">
                <a:solidFill>
                  <a:srgbClr val="4B4B4B"/>
                </a:solidFill>
                <a:latin typeface="EYInterstate Light" panose="02000506000000020004" pitchFamily="2" charset="0"/>
              </a:rPr>
              <a:t>Administrateur décentralisé</a:t>
            </a:r>
          </a:p>
        </p:txBody>
      </p:sp>
      <p:pic>
        <p:nvPicPr>
          <p:cNvPr id="8" name="Picture 7"/>
          <p:cNvPicPr>
            <a:picLocks noChangeAspect="1"/>
          </p:cNvPicPr>
          <p:nvPr>
            <p:custDataLst>
              <p:tags r:id="rId7"/>
            </p:custDataLst>
          </p:nvPr>
        </p:nvPicPr>
        <p:blipFill rotWithShape="1">
          <a:blip r:embed="rId13" cstate="email">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a:ext>
            </a:extLst>
          </a:blip>
          <a:srcRect/>
          <a:stretch/>
        </p:blipFill>
        <p:spPr>
          <a:xfrm>
            <a:off x="8257915" y="3085734"/>
            <a:ext cx="790291" cy="1106246"/>
          </a:xfrm>
          <a:prstGeom prst="rect">
            <a:avLst/>
          </a:prstGeom>
          <a:ln>
            <a:noFill/>
          </a:ln>
        </p:spPr>
      </p:pic>
      <p:grpSp>
        <p:nvGrpSpPr>
          <p:cNvPr id="2" name="Group 1"/>
          <p:cNvGrpSpPr/>
          <p:nvPr>
            <p:custDataLst>
              <p:tags r:id="rId8"/>
            </p:custDataLst>
          </p:nvPr>
        </p:nvGrpSpPr>
        <p:grpSpPr>
          <a:xfrm>
            <a:off x="5606094" y="1621089"/>
            <a:ext cx="8758599" cy="4470894"/>
            <a:chOff x="5606094" y="1621089"/>
            <a:chExt cx="8758599" cy="4470894"/>
          </a:xfrm>
        </p:grpSpPr>
        <p:pic>
          <p:nvPicPr>
            <p:cNvPr id="9" name="Picture 8"/>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6524335" y="1621089"/>
              <a:ext cx="822421" cy="1079496"/>
            </a:xfrm>
            <a:prstGeom prst="rect">
              <a:avLst/>
            </a:prstGeom>
            <a:ln>
              <a:noFill/>
            </a:ln>
          </p:spPr>
        </p:pic>
        <p:pic>
          <p:nvPicPr>
            <p:cNvPr id="10" name="Picture 9"/>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6803851" y="5011982"/>
              <a:ext cx="754737" cy="1080000"/>
            </a:xfrm>
            <a:prstGeom prst="rect">
              <a:avLst/>
            </a:prstGeom>
            <a:ln>
              <a:noFill/>
            </a:ln>
          </p:spPr>
        </p:pic>
        <p:sp>
          <p:nvSpPr>
            <p:cNvPr id="13" name="TextBox 12"/>
            <p:cNvSpPr txBox="1"/>
            <p:nvPr/>
          </p:nvSpPr>
          <p:spPr>
            <a:xfrm>
              <a:off x="5635941" y="2256432"/>
              <a:ext cx="1060830" cy="492443"/>
            </a:xfrm>
            <a:prstGeom prst="rect">
              <a:avLst/>
            </a:prstGeom>
            <a:noFill/>
          </p:spPr>
          <p:txBody>
            <a:bodyPr wrap="square" lIns="0" tIns="0" rIns="0" bIns="0" rtlCol="0" anchor="t" anchorCtr="0">
              <a:spAutoFit/>
            </a:bodyPr>
            <a:lstStyle/>
            <a:p>
              <a:r>
                <a:rPr lang="fr-CA" sz="1600" dirty="0">
                  <a:solidFill>
                    <a:srgbClr val="4B4B4B"/>
                  </a:solidFill>
                  <a:latin typeface="EYInterstate Light" panose="02000506000000020004" pitchFamily="2" charset="0"/>
                </a:rPr>
                <a:t>Gestionnaire du personnel</a:t>
              </a:r>
            </a:p>
          </p:txBody>
        </p:sp>
        <p:sp>
          <p:nvSpPr>
            <p:cNvPr id="14" name="TextBox 13"/>
            <p:cNvSpPr txBox="1"/>
            <p:nvPr/>
          </p:nvSpPr>
          <p:spPr>
            <a:xfrm>
              <a:off x="5606094" y="5497406"/>
              <a:ext cx="1717154" cy="246221"/>
            </a:xfrm>
            <a:prstGeom prst="rect">
              <a:avLst/>
            </a:prstGeom>
            <a:noFill/>
          </p:spPr>
          <p:txBody>
            <a:bodyPr wrap="square" lIns="0" tIns="0" rIns="0" bIns="0" rtlCol="0" anchor="t" anchorCtr="0">
              <a:spAutoFit/>
            </a:bodyPr>
            <a:lstStyle/>
            <a:p>
              <a:r>
                <a:rPr lang="fr-CA" sz="1600" dirty="0">
                  <a:solidFill>
                    <a:srgbClr val="4B4B4B"/>
                  </a:solidFill>
                  <a:latin typeface="EYInterstate Light" panose="02000506000000020004" pitchFamily="2" charset="0"/>
                </a:rPr>
                <a:t>Spécialiste des ressources humaines </a:t>
              </a:r>
            </a:p>
          </p:txBody>
        </p:sp>
        <p:pic>
          <p:nvPicPr>
            <p:cNvPr id="58" name="Picture 57"/>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9773549" y="5025763"/>
              <a:ext cx="760043" cy="1066220"/>
            </a:xfrm>
            <a:prstGeom prst="rect">
              <a:avLst/>
            </a:prstGeom>
            <a:ln>
              <a:noFill/>
            </a:ln>
          </p:spPr>
        </p:pic>
        <p:sp>
          <p:nvSpPr>
            <p:cNvPr id="55" name="TextBox 54"/>
            <p:cNvSpPr txBox="1"/>
            <p:nvPr/>
          </p:nvSpPr>
          <p:spPr>
            <a:xfrm>
              <a:off x="10621189" y="5251184"/>
              <a:ext cx="1717154" cy="738664"/>
            </a:xfrm>
            <a:prstGeom prst="rect">
              <a:avLst/>
            </a:prstGeom>
            <a:noFill/>
          </p:spPr>
          <p:txBody>
            <a:bodyPr wrap="square" lIns="0" tIns="0" rIns="0" bIns="0" rtlCol="0" anchor="t" anchorCtr="0">
              <a:spAutoFit/>
            </a:bodyPr>
            <a:lstStyle/>
            <a:p>
              <a:r>
                <a:rPr lang="fr-CA" sz="1600" dirty="0">
                  <a:solidFill>
                    <a:srgbClr val="4B4B4B"/>
                  </a:solidFill>
                  <a:latin typeface="EYInterstate Light" panose="02000506000000020004" pitchFamily="2" charset="0"/>
                </a:rPr>
                <a:t>Conseiller en rémunération et à la paie </a:t>
              </a:r>
            </a:p>
          </p:txBody>
        </p:sp>
        <p:pic>
          <p:nvPicPr>
            <p:cNvPr id="3" name="Picture 2"/>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6966109" y="2263451"/>
              <a:ext cx="3296018" cy="3293755"/>
            </a:xfrm>
            <a:prstGeom prst="rect">
              <a:avLst/>
            </a:prstGeom>
          </p:spPr>
        </p:pic>
        <p:sp>
          <p:nvSpPr>
            <p:cNvPr id="59" name="TextBox 58"/>
            <p:cNvSpPr txBox="1"/>
            <p:nvPr/>
          </p:nvSpPr>
          <p:spPr>
            <a:xfrm>
              <a:off x="7384659" y="1704704"/>
              <a:ext cx="6980034" cy="400110"/>
            </a:xfrm>
            <a:prstGeom prst="rect">
              <a:avLst/>
            </a:prstGeom>
            <a:noFill/>
          </p:spPr>
          <p:txBody>
            <a:bodyPr wrap="square" lIns="0" tIns="0" rIns="0" bIns="0" rtlCol="0" anchor="t" anchorCtr="0">
              <a:spAutoFit/>
            </a:bodyPr>
            <a:lstStyle/>
            <a:p>
              <a:r>
                <a:rPr lang="fr-CA" sz="2600" dirty="0">
                  <a:solidFill>
                    <a:srgbClr val="7FD1D6"/>
                  </a:solidFill>
                  <a:latin typeface="EYInterstate Light" panose="02000506000000020004" pitchFamily="2" charset="0"/>
                </a:rPr>
                <a:t>Personas prioritaires </a:t>
              </a:r>
            </a:p>
          </p:txBody>
        </p:sp>
      </p:grpSp>
      <p:pic>
        <p:nvPicPr>
          <p:cNvPr id="22" name="Picture 21"/>
          <p:cNvPicPr>
            <a:picLocks/>
          </p:cNvPicPr>
          <p:nvPr>
            <p:custDataLst>
              <p:tags r:id="rId9"/>
            </p:custDataLst>
          </p:nvPr>
        </p:nvPicPr>
        <p:blipFill rotWithShape="1">
          <a:blip r:embed="rId19" cstate="email">
            <a:extLst>
              <a:ext uri="{28A0092B-C50C-407E-A947-70E740481C1C}">
                <a14:useLocalDpi xmlns:a14="http://schemas.microsoft.com/office/drawing/2010/main"/>
              </a:ext>
            </a:extLst>
          </a:blip>
          <a:srcRect/>
          <a:stretch/>
        </p:blipFill>
        <p:spPr>
          <a:xfrm>
            <a:off x="9997854" y="1602585"/>
            <a:ext cx="828000" cy="1098000"/>
          </a:xfrm>
          <a:prstGeom prst="rect">
            <a:avLst/>
          </a:prstGeom>
          <a:noFill/>
          <a:ln>
            <a:noFill/>
          </a:ln>
        </p:spPr>
      </p:pic>
      <p:pic>
        <p:nvPicPr>
          <p:cNvPr id="24" name="Picture 23"/>
          <p:cNvPicPr>
            <a:picLocks/>
          </p:cNvPicPr>
          <p:nvPr>
            <p:custDataLst>
              <p:tags r:id="rId10"/>
            </p:custDataLst>
          </p:nvPr>
        </p:nvPicPr>
        <p:blipFill rotWithShape="1">
          <a:blip r:embed="rId20" cstate="email">
            <a:extLst>
              <a:ext uri="{BEBA8EAE-BF5A-486C-A8C5-ECC9F3942E4B}">
                <a14:imgProps xmlns:a14="http://schemas.microsoft.com/office/drawing/2010/main">
                  <a14:imgLayer r:embed="rId14">
                    <a14:imgEffect>
                      <a14:backgroundRemoval t="0" b="98684" l="0" r="100000"/>
                    </a14:imgEffect>
                  </a14:imgLayer>
                </a14:imgProps>
              </a:ext>
              <a:ext uri="{28A0092B-C50C-407E-A947-70E740481C1C}">
                <a14:useLocalDpi xmlns:a14="http://schemas.microsoft.com/office/drawing/2010/main"/>
              </a:ext>
            </a:extLst>
          </a:blip>
          <a:srcRect/>
          <a:stretch/>
        </p:blipFill>
        <p:spPr>
          <a:xfrm>
            <a:off x="8281015" y="3017019"/>
            <a:ext cx="767191" cy="1243675"/>
          </a:xfrm>
          <a:prstGeom prst="rect">
            <a:avLst/>
          </a:prstGeom>
          <a:ln>
            <a:noFill/>
          </a:ln>
        </p:spPr>
      </p:pic>
    </p:spTree>
    <p:extLst>
      <p:ext uri="{BB962C8B-B14F-4D97-AF65-F5344CB8AC3E}">
        <p14:creationId xmlns:p14="http://schemas.microsoft.com/office/powerpoint/2010/main" val="3982023711"/>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object 3"/>
          <p:cNvSpPr/>
          <p:nvPr>
            <p:custDataLst>
              <p:tags r:id="rId1"/>
            </p:custDataLst>
          </p:nvPr>
        </p:nvSpPr>
        <p:spPr>
          <a:xfrm>
            <a:off x="2515721" y="589618"/>
            <a:ext cx="7326370" cy="396305"/>
          </a:xfrm>
          <a:custGeom>
            <a:avLst/>
            <a:gdLst/>
            <a:ahLst/>
            <a:cxnLst/>
            <a:rect l="l" t="t" r="r" b="b"/>
            <a:pathLst>
              <a:path w="5788659" h="357505">
                <a:moveTo>
                  <a:pt x="0" y="357403"/>
                </a:moveTo>
                <a:lnTo>
                  <a:pt x="5788215" y="357403"/>
                </a:lnTo>
                <a:lnTo>
                  <a:pt x="5788215" y="0"/>
                </a:lnTo>
                <a:lnTo>
                  <a:pt x="0" y="0"/>
                </a:lnTo>
                <a:lnTo>
                  <a:pt x="0" y="357403"/>
                </a:lnTo>
                <a:close/>
              </a:path>
            </a:pathLst>
          </a:custGeom>
          <a:solidFill>
            <a:srgbClr val="FFE600"/>
          </a:solidFill>
        </p:spPr>
        <p:txBody>
          <a:bodyPr wrap="square" lIns="0" tIns="0" rIns="0" bIns="0" rtlCol="0"/>
          <a:lstStyle/>
          <a:p>
            <a:r>
              <a:rPr lang="fr-CA" sz="1600" dirty="0">
                <a:solidFill>
                  <a:srgbClr val="646464"/>
                </a:solidFill>
                <a:latin typeface="EYInterstate" panose="02000503020000020004" pitchFamily="2" charset="0"/>
                <a:cs typeface="Calibri" panose="020F0502020204030204" pitchFamily="34" charset="0"/>
              </a:rPr>
              <a:t>Chris— infirmier en santé communautaire</a:t>
            </a:r>
          </a:p>
        </p:txBody>
      </p:sp>
      <p:sp>
        <p:nvSpPr>
          <p:cNvPr id="135" name="object 2"/>
          <p:cNvSpPr txBox="1"/>
          <p:nvPr>
            <p:custDataLst>
              <p:tags r:id="rId2"/>
            </p:custDataLst>
          </p:nvPr>
        </p:nvSpPr>
        <p:spPr>
          <a:xfrm>
            <a:off x="2513217" y="981094"/>
            <a:ext cx="8225904" cy="1107996"/>
          </a:xfrm>
          <a:prstGeom prst="rect">
            <a:avLst/>
          </a:prstGeom>
          <a:solidFill>
            <a:schemeClr val="tx1">
              <a:lumMod val="50000"/>
              <a:lumOff val="50000"/>
            </a:schemeClr>
          </a:solidFill>
        </p:spPr>
        <p:txBody>
          <a:bodyPr vert="horz" wrap="square" lIns="0" tIns="0" rIns="0" bIns="0" rtlCol="0">
            <a:spAutoFit/>
          </a:bodyPr>
          <a:lstStyle/>
          <a:p>
            <a:pPr marL="184150" indent="-171450">
              <a:buFont typeface="Arial" panose="020B0604020202020204" pitchFamily="34" charset="0"/>
              <a:buChar char="•"/>
            </a:pPr>
            <a:r>
              <a:rPr lang="fr-CA" sz="1200" b="1" dirty="0">
                <a:solidFill>
                  <a:srgbClr val="FFFFFF"/>
                </a:solidFill>
                <a:latin typeface="EYInterstate Light" panose="02000506000000020004" pitchFamily="2" charset="0"/>
                <a:cs typeface="Calibri" panose="020F0502020204030204" pitchFamily="34" charset="0"/>
              </a:rPr>
              <a:t>Chris est un infirmier en santé communautaire pour Services aux Autochtones Canada (SAC) où il travaille avec ses partenaires pour améliorer l’accès à des services de haute qualité pour les Premières Nations, les Inuits et les Métis. La vision de SAC consiste à appuyer et à permettre aux populations autochtones d’offrir des services de manière indépendante et de répondre aux particularités socio-économiques de leurs collectivités.</a:t>
            </a:r>
          </a:p>
          <a:p>
            <a:pPr marL="184150" indent="-171450">
              <a:buFont typeface="Arial" panose="020B0604020202020204" pitchFamily="34" charset="0"/>
              <a:buChar char="•"/>
            </a:pPr>
            <a:r>
              <a:rPr lang="fr-CA" sz="1200" b="1" dirty="0">
                <a:solidFill>
                  <a:srgbClr val="FFFFFF"/>
                </a:solidFill>
                <a:latin typeface="EYInterstate Light" panose="02000506000000020004" pitchFamily="2" charset="0"/>
                <a:cs typeface="Calibri" panose="020F0502020204030204" pitchFamily="34" charset="0"/>
              </a:rPr>
              <a:t>Chris fournit des soins de santé dans les collectivités depuis trois ans, souvent de manière autonome. </a:t>
            </a:r>
          </a:p>
          <a:p>
            <a:pPr marL="184150" indent="-171450">
              <a:buFont typeface="Arial" panose="020B0604020202020204" pitchFamily="34" charset="0"/>
              <a:buChar char="•"/>
            </a:pPr>
            <a:r>
              <a:rPr lang="fr-CA" sz="1200" b="1" dirty="0">
                <a:solidFill>
                  <a:srgbClr val="FFFFFF"/>
                </a:solidFill>
                <a:latin typeface="EYInterstate Light" panose="02000506000000020004" pitchFamily="2" charset="0"/>
                <a:cs typeface="Calibri" panose="020F0502020204030204" pitchFamily="34" charset="0"/>
              </a:rPr>
              <a:t>Il a 2 enfants et est le principal aidant naturel pour son père âgé. </a:t>
            </a:r>
          </a:p>
        </p:txBody>
      </p:sp>
      <p:grpSp>
        <p:nvGrpSpPr>
          <p:cNvPr id="145" name="Group 144"/>
          <p:cNvGrpSpPr/>
          <p:nvPr>
            <p:custDataLst>
              <p:tags r:id="rId3"/>
            </p:custDataLst>
          </p:nvPr>
        </p:nvGrpSpPr>
        <p:grpSpPr>
          <a:xfrm>
            <a:off x="1135361" y="2226119"/>
            <a:ext cx="10741900" cy="1951965"/>
            <a:chOff x="8301216" y="5887243"/>
            <a:chExt cx="6821309" cy="1456987"/>
          </a:xfrm>
          <a:solidFill>
            <a:srgbClr val="646464"/>
          </a:solidFill>
        </p:grpSpPr>
        <p:sp>
          <p:nvSpPr>
            <p:cNvPr id="146" name="Rectangle 145"/>
            <p:cNvSpPr/>
            <p:nvPr/>
          </p:nvSpPr>
          <p:spPr>
            <a:xfrm>
              <a:off x="8301216" y="5887243"/>
              <a:ext cx="173477" cy="1456986"/>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rgbClr val="000000"/>
                </a:solidFill>
              </a:endParaRPr>
            </a:p>
          </p:txBody>
        </p:sp>
        <p:sp>
          <p:nvSpPr>
            <p:cNvPr id="147" name="Rectangle 146"/>
            <p:cNvSpPr/>
            <p:nvPr/>
          </p:nvSpPr>
          <p:spPr>
            <a:xfrm rot="5400000">
              <a:off x="11625132" y="3846838"/>
              <a:ext cx="173477" cy="6821308"/>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rgbClr val="000000"/>
                </a:solidFill>
              </a:endParaRPr>
            </a:p>
          </p:txBody>
        </p:sp>
      </p:grpSp>
      <p:sp>
        <p:nvSpPr>
          <p:cNvPr id="148" name="Oval 147"/>
          <p:cNvSpPr/>
          <p:nvPr>
            <p:custDataLst>
              <p:tags r:id="rId4"/>
            </p:custDataLst>
          </p:nvPr>
        </p:nvSpPr>
        <p:spPr>
          <a:xfrm>
            <a:off x="8117435" y="3751553"/>
            <a:ext cx="562428" cy="562428"/>
          </a:xfrm>
          <a:prstGeom prst="ellipse">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algn="ctr"/>
            <a:endParaRPr lang="en-IN" sz="2800" b="1" dirty="0">
              <a:solidFill>
                <a:srgbClr val="646464"/>
              </a:solidFill>
            </a:endParaRPr>
          </a:p>
        </p:txBody>
      </p:sp>
      <p:sp>
        <p:nvSpPr>
          <p:cNvPr id="149" name="Oval 148"/>
          <p:cNvSpPr/>
          <p:nvPr>
            <p:custDataLst>
              <p:tags r:id="rId5"/>
            </p:custDataLst>
          </p:nvPr>
        </p:nvSpPr>
        <p:spPr>
          <a:xfrm>
            <a:off x="5968570" y="3751553"/>
            <a:ext cx="562428" cy="562428"/>
          </a:xfrm>
          <a:prstGeom prst="ellipse">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algn="ctr"/>
            <a:endParaRPr lang="en-IN" sz="2800" b="1" dirty="0">
              <a:solidFill>
                <a:srgbClr val="646464"/>
              </a:solidFill>
            </a:endParaRPr>
          </a:p>
        </p:txBody>
      </p:sp>
      <p:sp>
        <p:nvSpPr>
          <p:cNvPr id="150" name="Oval 149"/>
          <p:cNvSpPr/>
          <p:nvPr>
            <p:custDataLst>
              <p:tags r:id="rId6"/>
            </p:custDataLst>
          </p:nvPr>
        </p:nvSpPr>
        <p:spPr>
          <a:xfrm>
            <a:off x="3770224" y="3751553"/>
            <a:ext cx="562428" cy="562428"/>
          </a:xfrm>
          <a:prstGeom prst="ellipse">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algn="ctr"/>
            <a:endParaRPr lang="en-IN" sz="2800" b="1" dirty="0">
              <a:solidFill>
                <a:srgbClr val="646464"/>
              </a:solidFill>
            </a:endParaRPr>
          </a:p>
        </p:txBody>
      </p:sp>
      <p:sp>
        <p:nvSpPr>
          <p:cNvPr id="151" name="Oval 150"/>
          <p:cNvSpPr/>
          <p:nvPr>
            <p:custDataLst>
              <p:tags r:id="rId7"/>
            </p:custDataLst>
          </p:nvPr>
        </p:nvSpPr>
        <p:spPr>
          <a:xfrm>
            <a:off x="1621573" y="3751553"/>
            <a:ext cx="562428" cy="562428"/>
          </a:xfrm>
          <a:prstGeom prst="ellipse">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algn="ctr"/>
            <a:endParaRPr lang="en-US" sz="2800" b="1" dirty="0">
              <a:solidFill>
                <a:srgbClr val="646464"/>
              </a:solidFill>
            </a:endParaRPr>
          </a:p>
        </p:txBody>
      </p:sp>
      <p:sp>
        <p:nvSpPr>
          <p:cNvPr id="152" name="Rectangle 25" descr="© INSCALE GmbH, 26.05.2010&#10;http://www.presentationload.com/"/>
          <p:cNvSpPr>
            <a:spLocks noChangeArrowheads="1"/>
          </p:cNvSpPr>
          <p:nvPr>
            <p:custDataLst>
              <p:tags r:id="rId8"/>
            </p:custDataLst>
          </p:nvPr>
        </p:nvSpPr>
        <p:spPr bwMode="gray">
          <a:xfrm flipH="1">
            <a:off x="357805" y="4335502"/>
            <a:ext cx="4115871" cy="2462213"/>
          </a:xfrm>
          <a:prstGeom prst="rect">
            <a:avLst/>
          </a:prstGeom>
          <a:noFill/>
          <a:ln w="9525">
            <a:noFill/>
            <a:miter lim="800000"/>
            <a:headEnd/>
            <a:tailEnd/>
          </a:ln>
          <a:effectLst/>
        </p:spPr>
        <p:txBody>
          <a:bodyPr wrap="square" lIns="0" tIns="0" rIns="0" bIns="0" anchor="t" anchorCtr="0">
            <a:spAutoFit/>
          </a:bodyPr>
          <a:lstStyle/>
          <a:p>
            <a:pPr defTabSz="1474905">
              <a:defRPr/>
            </a:pPr>
            <a:r>
              <a:rPr lang="fr-CA" sz="1000" b="1" noProof="1">
                <a:solidFill>
                  <a:srgbClr val="646464"/>
                </a:solidFill>
                <a:latin typeface="EYInterstate Light" panose="02000506000000020004" pitchFamily="2" charset="0"/>
              </a:rPr>
              <a:t>Mon expérience d’embauche et mes 90 premiers jours</a:t>
            </a:r>
          </a:p>
          <a:p>
            <a:pPr defTabSz="1474905">
              <a:defRPr/>
            </a:pPr>
            <a:r>
              <a:rPr lang="fr-CA" sz="1000" noProof="1">
                <a:solidFill>
                  <a:srgbClr val="646464"/>
                </a:solidFill>
                <a:latin typeface="EYInterstate Light" panose="02000506000000020004" pitchFamily="2" charset="0"/>
              </a:rPr>
              <a:t>J’ai des qualifications accréditées, mais mon expérience est notable. La qualité de mes compétences doit être reconnue et il a été difficile à démontrer que j’offre un rendement élevé dans le processus, comparativement au concours par écrit. Où vont mes renseignements – faites-vous correspondre mes compétences à d’autres postes ou dois-je connaître tous les détails et faire des demandes séparées? J’ai eu connaissance de ce poste par bouche-à-oreille et le processus n’était pas clair. Dans le contexte actuel du marché du travail, les détails doivent être mieux définis dès le début du processus, sinon nous devrions savoir à quoi nous attendre en matière de délai de traitement.</a:t>
            </a:r>
          </a:p>
          <a:p>
            <a:pPr defTabSz="1474905">
              <a:defRPr/>
            </a:pPr>
            <a:r>
              <a:rPr lang="fr-CA" sz="1000" noProof="1">
                <a:solidFill>
                  <a:srgbClr val="646464"/>
                </a:solidFill>
                <a:latin typeface="EYInterstate Light" panose="02000506000000020004" pitchFamily="2" charset="0"/>
              </a:rPr>
              <a:t>Mes 90 premiers jours étaient flous. Je devais apprendre à connaître la collectivité, ma charge de travail (les clients) ainsi que le fonctionnement de l’organisation. Étant donné que je ne travaillais pas dans les bureaux centraux, j’ai dû faire mon orientation en dehors des heures de travail, cependant les mécanismes n’étaient pas disponibles et il était difficile de joindre les personnes-ressources pour répondre à mes questions.</a:t>
            </a:r>
          </a:p>
        </p:txBody>
      </p:sp>
      <p:sp>
        <p:nvSpPr>
          <p:cNvPr id="156" name="Rectangle 155"/>
          <p:cNvSpPr/>
          <p:nvPr>
            <p:custDataLst>
              <p:tags r:id="rId9"/>
            </p:custDataLst>
          </p:nvPr>
        </p:nvSpPr>
        <p:spPr>
          <a:xfrm>
            <a:off x="703383" y="2216403"/>
            <a:ext cx="1164432" cy="226606"/>
          </a:xfrm>
          <a:prstGeom prst="rect">
            <a:avLst/>
          </a:prstGeom>
          <a:solidFill>
            <a:srgbClr val="9999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IN" sz="1200" dirty="0">
              <a:solidFill>
                <a:srgbClr val="000000"/>
              </a:solidFill>
            </a:endParaRPr>
          </a:p>
        </p:txBody>
      </p:sp>
      <p:sp>
        <p:nvSpPr>
          <p:cNvPr id="157" name="Rectangle 156"/>
          <p:cNvSpPr/>
          <p:nvPr>
            <p:custDataLst>
              <p:tags r:id="rId10"/>
            </p:custDataLst>
          </p:nvPr>
        </p:nvSpPr>
        <p:spPr>
          <a:xfrm>
            <a:off x="855783" y="2396584"/>
            <a:ext cx="859632" cy="226606"/>
          </a:xfrm>
          <a:prstGeom prst="rect">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rgbClr val="000000"/>
              </a:solidFill>
            </a:endParaRPr>
          </a:p>
        </p:txBody>
      </p:sp>
      <p:sp>
        <p:nvSpPr>
          <p:cNvPr id="171" name="Oval 170"/>
          <p:cNvSpPr/>
          <p:nvPr>
            <p:custDataLst>
              <p:tags r:id="rId11"/>
            </p:custDataLst>
          </p:nvPr>
        </p:nvSpPr>
        <p:spPr>
          <a:xfrm>
            <a:off x="10262289" y="3751553"/>
            <a:ext cx="562428" cy="562428"/>
          </a:xfrm>
          <a:prstGeom prst="ellipse">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algn="ctr"/>
            <a:endParaRPr lang="en-IN" sz="2800" b="1" dirty="0">
              <a:solidFill>
                <a:srgbClr val="646464"/>
              </a:solidFill>
            </a:endParaRPr>
          </a:p>
        </p:txBody>
      </p:sp>
      <p:sp>
        <p:nvSpPr>
          <p:cNvPr id="172" name="Rectangle 25" descr="© INSCALE GmbH, 26.05.2010&#10;http://www.presentationload.com/"/>
          <p:cNvSpPr>
            <a:spLocks noChangeArrowheads="1"/>
          </p:cNvSpPr>
          <p:nvPr>
            <p:custDataLst>
              <p:tags r:id="rId12"/>
            </p:custDataLst>
          </p:nvPr>
        </p:nvSpPr>
        <p:spPr bwMode="gray">
          <a:xfrm flipH="1">
            <a:off x="2407112" y="2194165"/>
            <a:ext cx="3506065" cy="1692771"/>
          </a:xfrm>
          <a:prstGeom prst="rect">
            <a:avLst/>
          </a:prstGeom>
          <a:noFill/>
          <a:ln w="9525">
            <a:noFill/>
            <a:miter lim="800000"/>
            <a:headEnd/>
            <a:tailEnd/>
          </a:ln>
          <a:effectLst/>
        </p:spPr>
        <p:txBody>
          <a:bodyPr wrap="square" lIns="0" tIns="0" rIns="0" bIns="0" anchor="t" anchorCtr="0">
            <a:spAutoFit/>
          </a:bodyPr>
          <a:lstStyle/>
          <a:p>
            <a:pPr defTabSz="1474905">
              <a:defRPr/>
            </a:pPr>
            <a:r>
              <a:rPr lang="fr-CA" sz="1000" b="1" noProof="1">
                <a:solidFill>
                  <a:srgbClr val="646464"/>
                </a:solidFill>
                <a:latin typeface="EYInterstate Light" panose="02000506000000020004" pitchFamily="2" charset="0"/>
              </a:rPr>
              <a:t>Concilier le travail et ma vie personnelle</a:t>
            </a:r>
          </a:p>
          <a:p>
            <a:pPr defTabSz="1474905">
              <a:defRPr/>
            </a:pPr>
            <a:r>
              <a:rPr lang="fr-CA" sz="1000" noProof="1">
                <a:solidFill>
                  <a:srgbClr val="646464"/>
                </a:solidFill>
                <a:latin typeface="EYInterstate Light" panose="02000506000000020004" pitchFamily="2" charset="0"/>
              </a:rPr>
              <a:t>Mes semaines sont toujours différentes et mes horaires varient beaucoup. Il est important que mon gestionnaire reçoive mes préférences et les modifications prévues rapidement afin qu’il puisse effectuer une planification des ressources de manière précise. Cela me permet également de planifier mes engagements familiaux.</a:t>
            </a:r>
          </a:p>
          <a:p>
            <a:pPr defTabSz="1474905">
              <a:defRPr/>
            </a:pPr>
            <a:r>
              <a:rPr lang="fr-CA" sz="1000" noProof="1">
                <a:solidFill>
                  <a:srgbClr val="646464"/>
                </a:solidFill>
                <a:latin typeface="EYInterstate Light" panose="02000506000000020004" pitchFamily="2" charset="0"/>
              </a:rPr>
              <a:t>En octobre prochain, je vais partir pour mon deuxième congé de paternité et cette fois, j’aimerais rester plus connecté au travail, surtout si je dois changer mes horaires ou mes renseignements personnels dans mon profil.</a:t>
            </a:r>
          </a:p>
        </p:txBody>
      </p:sp>
      <p:sp>
        <p:nvSpPr>
          <p:cNvPr id="173" name="Rectangle 25" descr="© INSCALE GmbH, 26.05.2010&#10;http://www.presentationload.com/"/>
          <p:cNvSpPr>
            <a:spLocks noChangeArrowheads="1"/>
          </p:cNvSpPr>
          <p:nvPr>
            <p:custDataLst>
              <p:tags r:id="rId13"/>
            </p:custDataLst>
          </p:nvPr>
        </p:nvSpPr>
        <p:spPr bwMode="gray">
          <a:xfrm flipH="1">
            <a:off x="4761872" y="4354994"/>
            <a:ext cx="3728191" cy="2154436"/>
          </a:xfrm>
          <a:prstGeom prst="rect">
            <a:avLst/>
          </a:prstGeom>
          <a:noFill/>
          <a:ln w="9525">
            <a:noFill/>
            <a:miter lim="800000"/>
            <a:headEnd/>
            <a:tailEnd/>
          </a:ln>
          <a:effectLst/>
        </p:spPr>
        <p:txBody>
          <a:bodyPr wrap="square" lIns="0" tIns="0" rIns="0" bIns="0" anchor="t" anchorCtr="0">
            <a:spAutoFit/>
          </a:bodyPr>
          <a:lstStyle/>
          <a:p>
            <a:pPr defTabSz="1474905">
              <a:defRPr/>
            </a:pPr>
            <a:r>
              <a:rPr lang="fr-CA" sz="1000" b="1" noProof="1">
                <a:solidFill>
                  <a:srgbClr val="646464"/>
                </a:solidFill>
                <a:latin typeface="EYInterstate Light" panose="02000506000000020004" pitchFamily="2" charset="0"/>
              </a:rPr>
              <a:t>Mes jours de travail et la rémunération</a:t>
            </a:r>
          </a:p>
          <a:p>
            <a:pPr defTabSz="1474905">
              <a:defRPr/>
            </a:pPr>
            <a:r>
              <a:rPr lang="fr-CA" sz="1000" noProof="1">
                <a:solidFill>
                  <a:srgbClr val="646464"/>
                </a:solidFill>
                <a:latin typeface="EYInterstate Light" panose="02000506000000020004" pitchFamily="2" charset="0"/>
              </a:rPr>
              <a:t>Je tiens à être payé avec exactitude et je n’ai pas le temps de gérer des processus administratifs. Nous avons beaucoup de changements ad hoc de quarts de travail en fonction des besoins des clients, donc ces changements et les versements d’indemnité doivent être à jour. Je dois également pouvoir reconnaître ces mises à jour pour être en mesure de faire confiance au système de paie.</a:t>
            </a:r>
          </a:p>
          <a:p>
            <a:pPr defTabSz="1474905">
              <a:defRPr/>
            </a:pPr>
            <a:r>
              <a:rPr lang="fr-CA" sz="1000" noProof="1">
                <a:solidFill>
                  <a:srgbClr val="646464"/>
                </a:solidFill>
                <a:latin typeface="EYInterstate Light" panose="02000506000000020004" pitchFamily="2" charset="0"/>
              </a:rPr>
              <a:t>Les changements et congés imprévus doivent être saisis plus efficacement de même que les mises à jours des heures de travail et des horaires et les personnes responsables des approbations doivent recevoir des avis centralisés, c’est-à-dire en une seule étape.</a:t>
            </a:r>
          </a:p>
          <a:p>
            <a:pPr defTabSz="1474905">
              <a:defRPr/>
            </a:pPr>
            <a:r>
              <a:rPr lang="fr-CA" sz="1000" noProof="1">
                <a:solidFill>
                  <a:srgbClr val="646464"/>
                </a:solidFill>
                <a:latin typeface="EYInterstate Light" panose="02000506000000020004" pitchFamily="2" charset="0"/>
              </a:rPr>
              <a:t>Plus important encore, toutes les modifications à mon horaire ou à mon poste (affectation) doivent être saisies avec exactitude et en temps opportun sur la paie.</a:t>
            </a:r>
          </a:p>
        </p:txBody>
      </p:sp>
      <p:sp>
        <p:nvSpPr>
          <p:cNvPr id="174" name="Rectangle 25" descr="© INSCALE GmbH, 26.05.2010&#10;http://www.presentationload.com/"/>
          <p:cNvSpPr>
            <a:spLocks noChangeArrowheads="1"/>
          </p:cNvSpPr>
          <p:nvPr>
            <p:custDataLst>
              <p:tags r:id="rId14"/>
            </p:custDataLst>
          </p:nvPr>
        </p:nvSpPr>
        <p:spPr bwMode="gray">
          <a:xfrm flipH="1">
            <a:off x="6443872" y="2257516"/>
            <a:ext cx="4471981" cy="1538883"/>
          </a:xfrm>
          <a:prstGeom prst="rect">
            <a:avLst/>
          </a:prstGeom>
          <a:noFill/>
          <a:ln w="9525">
            <a:noFill/>
            <a:miter lim="800000"/>
            <a:headEnd/>
            <a:tailEnd/>
          </a:ln>
          <a:effectLst/>
        </p:spPr>
        <p:txBody>
          <a:bodyPr wrap="square" lIns="0" tIns="0" rIns="0" bIns="0" anchor="t" anchorCtr="0">
            <a:spAutoFit/>
          </a:bodyPr>
          <a:lstStyle/>
          <a:p>
            <a:pPr defTabSz="1474905">
              <a:defRPr/>
            </a:pPr>
            <a:r>
              <a:rPr lang="fr-CA" sz="1000" b="1" noProof="1">
                <a:solidFill>
                  <a:srgbClr val="646464"/>
                </a:solidFill>
                <a:latin typeface="EYInterstate Light" panose="02000506000000020004" pitchFamily="2" charset="0"/>
              </a:rPr>
              <a:t>Mon perfectionnement professionnel</a:t>
            </a:r>
          </a:p>
          <a:p>
            <a:pPr defTabSz="1474905">
              <a:defRPr/>
            </a:pPr>
            <a:r>
              <a:rPr lang="fr-CA" sz="1000" noProof="1">
                <a:solidFill>
                  <a:srgbClr val="646464"/>
                </a:solidFill>
                <a:latin typeface="EYInterstate Light" panose="02000506000000020004" pitchFamily="2" charset="0"/>
              </a:rPr>
              <a:t>Dans le travail que je fais, je ne suis pas très lié à l’organisation dans son ensemble, ainsi il est difficile de trouver des possibilités d’avancement de carrière au-delà du poste de gestionnaire. J’aime travailler pour le gouvernement, donc je ne souhaite pas chercher ailleurs, toutefois il est difficile d’envisager l’avenir étant donné que je ne reçois pas de renseignements sur les voies de cheminement pour progresser. Les rétroactions et les réalisations sont généralement mentionnées verbalement ou sur papier, ainsi il est difficile de les réunir pour mes évaluations et mes plans de carrière. Trouver une formation adéquate et y participer représente un défi, et je ne suis pas en mesure de prendre des jours de congé lorsque les clients ont besoin de moi.</a:t>
            </a:r>
          </a:p>
        </p:txBody>
      </p:sp>
      <p:sp>
        <p:nvSpPr>
          <p:cNvPr id="175" name="Rectangle 25" descr="© INSCALE GmbH, 26.05.2010&#10;http://www.presentationload.com/"/>
          <p:cNvSpPr>
            <a:spLocks noChangeArrowheads="1"/>
          </p:cNvSpPr>
          <p:nvPr>
            <p:custDataLst>
              <p:tags r:id="rId15"/>
            </p:custDataLst>
          </p:nvPr>
        </p:nvSpPr>
        <p:spPr bwMode="gray">
          <a:xfrm flipH="1">
            <a:off x="8950245" y="4559418"/>
            <a:ext cx="2671913" cy="1446550"/>
          </a:xfrm>
          <a:prstGeom prst="rect">
            <a:avLst/>
          </a:prstGeom>
          <a:noFill/>
          <a:ln w="9525">
            <a:noFill/>
            <a:miter lim="800000"/>
            <a:headEnd/>
            <a:tailEnd/>
          </a:ln>
          <a:effectLst/>
        </p:spPr>
        <p:txBody>
          <a:bodyPr wrap="square" lIns="0" tIns="0" rIns="0" bIns="0" anchor="t" anchorCtr="0">
            <a:spAutoFit/>
          </a:bodyPr>
          <a:lstStyle/>
          <a:p>
            <a:pPr defTabSz="1474905">
              <a:defRPr/>
            </a:pPr>
            <a:r>
              <a:rPr lang="fr-CA" sz="1000" b="1" noProof="1">
                <a:solidFill>
                  <a:srgbClr val="646464"/>
                </a:solidFill>
                <a:latin typeface="EYInterstate Light" panose="02000506000000020004" pitchFamily="2" charset="0"/>
              </a:rPr>
              <a:t>Effectuer un changement</a:t>
            </a:r>
          </a:p>
          <a:p>
            <a:pPr defTabSz="1474905">
              <a:defRPr/>
            </a:pPr>
            <a:r>
              <a:rPr lang="fr-CA" sz="1000" noProof="1">
                <a:solidFill>
                  <a:srgbClr val="646464"/>
                </a:solidFill>
                <a:latin typeface="EYInterstate Light" panose="02000506000000020004" pitchFamily="2" charset="0"/>
              </a:rPr>
              <a:t>Lorsque je quitterai mon poste, je quitterai également une équipe de travail et des clients qui comptent sur moi. Si vous comptez sur moi pour gérer le transfert avant mon départ,</a:t>
            </a:r>
            <a:r>
              <a:rPr lang="fr-CA" sz="1050" noProof="1">
                <a:solidFill>
                  <a:srgbClr val="646464"/>
                </a:solidFill>
              </a:rPr>
              <a:t> </a:t>
            </a:r>
            <a:r>
              <a:rPr lang="fr-CA" sz="1000" noProof="1">
                <a:solidFill>
                  <a:srgbClr val="646464"/>
                </a:solidFill>
                <a:latin typeface="EYInterstate Light" panose="02000506000000020004" pitchFamily="2" charset="0"/>
              </a:rPr>
              <a:t>les processus de départ doivent être simples et utiles pour moi. Je serai ravi de donner une rétroaction à l’aide des mécanismes appropriés, mais vous devez en tenir compte. </a:t>
            </a:r>
          </a:p>
        </p:txBody>
      </p:sp>
      <p:sp>
        <p:nvSpPr>
          <p:cNvPr id="3" name="Isosceles Triangle 2"/>
          <p:cNvSpPr/>
          <p:nvPr>
            <p:custDataLst>
              <p:tags r:id="rId16"/>
            </p:custDataLst>
          </p:nvPr>
        </p:nvSpPr>
        <p:spPr>
          <a:xfrm rot="257024">
            <a:off x="5986823" y="4144"/>
            <a:ext cx="4178573" cy="645014"/>
          </a:xfrm>
          <a:prstGeom prst="triangle">
            <a:avLst/>
          </a:prstGeom>
          <a:solidFill>
            <a:srgbClr val="9696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5" name="Rectangle 4"/>
          <p:cNvSpPr/>
          <p:nvPr>
            <p:custDataLst>
              <p:tags r:id="rId17"/>
            </p:custDataLst>
          </p:nvPr>
        </p:nvSpPr>
        <p:spPr>
          <a:xfrm>
            <a:off x="9042400" y="254000"/>
            <a:ext cx="1219889" cy="457200"/>
          </a:xfrm>
          <a:prstGeom prst="rect">
            <a:avLst/>
          </a:prstGeom>
          <a:solidFill>
            <a:srgbClr val="9696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pic>
        <p:nvPicPr>
          <p:cNvPr id="33" name="Picture 32"/>
          <p:cNvPicPr>
            <a:picLocks noChangeAspect="1"/>
          </p:cNvPicPr>
          <p:nvPr>
            <p:custDataLst>
              <p:tags r:id="rId18"/>
            </p:custDataLst>
          </p:nvPr>
        </p:nvPicPr>
        <p:blipFill>
          <a:blip r:embed="rId21" cstate="email">
            <a:extLst>
              <a:ext uri="{28A0092B-C50C-407E-A947-70E740481C1C}">
                <a14:useLocalDpi xmlns:a14="http://schemas.microsoft.com/office/drawing/2010/main"/>
              </a:ext>
            </a:extLst>
          </a:blip>
          <a:stretch>
            <a:fillRect/>
          </a:stretch>
        </p:blipFill>
        <p:spPr>
          <a:xfrm>
            <a:off x="167324" y="34500"/>
            <a:ext cx="2161149" cy="2159665"/>
          </a:xfrm>
          <a:prstGeom prst="rect">
            <a:avLst/>
          </a:prstGeom>
        </p:spPr>
      </p:pic>
      <p:pic>
        <p:nvPicPr>
          <p:cNvPr id="34" name="Picture 33"/>
          <p:cNvPicPr>
            <a:picLocks/>
          </p:cNvPicPr>
          <p:nvPr>
            <p:custDataLst>
              <p:tags r:id="rId19"/>
            </p:custDataLst>
          </p:nvPr>
        </p:nvPicPr>
        <p:blipFill rotWithShape="1">
          <a:blip r:embed="rId22" cstate="email">
            <a:extLst>
              <a:ext uri="{BEBA8EAE-BF5A-486C-A8C5-ECC9F3942E4B}">
                <a14:imgProps xmlns:a14="http://schemas.microsoft.com/office/drawing/2010/main">
                  <a14:imgLayer r:embed="rId23">
                    <a14:imgEffect>
                      <a14:backgroundRemoval t="0" b="98684" l="0" r="100000"/>
                    </a14:imgEffect>
                  </a14:imgLayer>
                </a14:imgProps>
              </a:ext>
              <a:ext uri="{28A0092B-C50C-407E-A947-70E740481C1C}">
                <a14:useLocalDpi xmlns:a14="http://schemas.microsoft.com/office/drawing/2010/main"/>
              </a:ext>
            </a:extLst>
          </a:blip>
          <a:srcRect/>
          <a:stretch/>
        </p:blipFill>
        <p:spPr>
          <a:xfrm>
            <a:off x="864302" y="89362"/>
            <a:ext cx="767191" cy="1243675"/>
          </a:xfrm>
          <a:prstGeom prst="rect">
            <a:avLst/>
          </a:prstGeom>
          <a:ln>
            <a:noFill/>
          </a:ln>
        </p:spPr>
      </p:pic>
    </p:spTree>
    <p:extLst>
      <p:ext uri="{BB962C8B-B14F-4D97-AF65-F5344CB8AC3E}">
        <p14:creationId xmlns:p14="http://schemas.microsoft.com/office/powerpoint/2010/main" val="654328160"/>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custDataLst>
              <p:tags r:id="rId1"/>
            </p:custDataLst>
          </p:nvPr>
        </p:nvSpPr>
        <p:spPr>
          <a:xfrm>
            <a:off x="500706" y="511899"/>
            <a:ext cx="8017370" cy="400110"/>
          </a:xfrm>
          <a:prstGeom prst="rect">
            <a:avLst/>
          </a:prstGeom>
          <a:noFill/>
        </p:spPr>
        <p:txBody>
          <a:bodyPr wrap="square" lIns="0" tIns="0" rIns="0" bIns="0" rtlCol="0" anchor="t" anchorCtr="0">
            <a:spAutoFit/>
          </a:bodyPr>
          <a:lstStyle/>
          <a:p>
            <a:r>
              <a:rPr lang="fr-CA" sz="2600" dirty="0">
                <a:solidFill>
                  <a:srgbClr val="4B4B4B"/>
                </a:solidFill>
                <a:latin typeface="EYInterstate Light" panose="02000506000000020004" pitchFamily="2" charset="0"/>
              </a:rPr>
              <a:t>Activité 1</a:t>
            </a:r>
          </a:p>
        </p:txBody>
      </p:sp>
      <p:sp>
        <p:nvSpPr>
          <p:cNvPr id="80" name="TextBox 79"/>
          <p:cNvSpPr txBox="1"/>
          <p:nvPr>
            <p:custDataLst>
              <p:tags r:id="rId2"/>
            </p:custDataLst>
          </p:nvPr>
        </p:nvSpPr>
        <p:spPr>
          <a:xfrm>
            <a:off x="500706" y="1137094"/>
            <a:ext cx="10067338" cy="1200329"/>
          </a:xfrm>
          <a:prstGeom prst="rect">
            <a:avLst/>
          </a:prstGeom>
          <a:noFill/>
        </p:spPr>
        <p:txBody>
          <a:bodyPr wrap="square" lIns="0" tIns="0" rIns="0" bIns="0" rtlCol="0" anchor="t" anchorCtr="0">
            <a:spAutoFit/>
          </a:bodyPr>
          <a:lstStyle/>
          <a:p>
            <a:r>
              <a:rPr lang="fr-CA" sz="1300" b="1" dirty="0">
                <a:solidFill>
                  <a:srgbClr val="4B4B4B"/>
                </a:solidFill>
                <a:latin typeface="EYInterstate Light" panose="02000506000000020004" pitchFamily="2" charset="0"/>
              </a:rPr>
              <a:t>Objectif : </a:t>
            </a:r>
            <a:r>
              <a:rPr lang="fr-CA" sz="1300" dirty="0">
                <a:solidFill>
                  <a:srgbClr val="4B4B4B"/>
                </a:solidFill>
                <a:latin typeface="EYInterstate Light" panose="02000506000000020004" pitchFamily="2" charset="0"/>
              </a:rPr>
              <a:t>cibler les principaux domaines de possibilités, les moments qui comptent, et les outils technologiques habilitants dans le processus de recrutement et d’embauche relativement à la persona désignée.  </a:t>
            </a:r>
          </a:p>
          <a:p>
            <a:endParaRPr lang="en-CA" sz="1300" dirty="0">
              <a:solidFill>
                <a:srgbClr val="969696"/>
              </a:solidFill>
              <a:latin typeface="EYInterstate Light" panose="02000506000000020004" pitchFamily="2" charset="0"/>
            </a:endParaRPr>
          </a:p>
          <a:p>
            <a:r>
              <a:rPr lang="fr-CA" sz="1300" b="1" dirty="0">
                <a:solidFill>
                  <a:srgbClr val="4B4B4B"/>
                </a:solidFill>
                <a:latin typeface="EYInterstate Light" panose="02000506000000020004" pitchFamily="2" charset="0"/>
              </a:rPr>
              <a:t>Directives</a:t>
            </a:r>
            <a:r>
              <a:rPr lang="fr-CA" sz="1300" dirty="0">
                <a:solidFill>
                  <a:srgbClr val="4B4B4B"/>
                </a:solidFill>
                <a:latin typeface="EYInterstate Light" panose="02000506000000020004" pitchFamily="2" charset="0"/>
              </a:rPr>
              <a:t> : rassemblez-vous en groupes de 3 personnes autour de l’affiche de la persona dans la salle. À l’aide de l’histoire de Chris, concentrez-vous sur votre persona et saisissez les principaux domaines de possibilités, les moments qui comptent, et les outils technologiques habilitants dans le processus de recrutement et d’embauche. Utilisez les notes autocollantes fournies pour inscrire vos réponses sur les affiches. </a:t>
            </a:r>
          </a:p>
        </p:txBody>
      </p:sp>
      <p:pic>
        <p:nvPicPr>
          <p:cNvPr id="2" name="Picture 1"/>
          <p:cNvPicPr>
            <a:picLocks noChangeAspect="1"/>
          </p:cNvPicPr>
          <p:nvPr>
            <p:custDataLst>
              <p:tags r:id="rId3"/>
            </p:custDataLst>
          </p:nvPr>
        </p:nvPicPr>
        <p:blipFill>
          <a:blip r:embed="rId10" cstate="email">
            <a:extLst>
              <a:ext uri="{28A0092B-C50C-407E-A947-70E740481C1C}">
                <a14:useLocalDpi xmlns:a14="http://schemas.microsoft.com/office/drawing/2010/main"/>
              </a:ext>
            </a:extLst>
          </a:blip>
          <a:stretch>
            <a:fillRect/>
          </a:stretch>
        </p:blipFill>
        <p:spPr>
          <a:xfrm>
            <a:off x="284126" y="2758408"/>
            <a:ext cx="7888142" cy="2696283"/>
          </a:xfrm>
          <a:prstGeom prst="rect">
            <a:avLst/>
          </a:prstGeom>
        </p:spPr>
      </p:pic>
      <p:grpSp>
        <p:nvGrpSpPr>
          <p:cNvPr id="289" name="Group 288"/>
          <p:cNvGrpSpPr/>
          <p:nvPr>
            <p:custDataLst>
              <p:tags r:id="rId4"/>
            </p:custDataLst>
          </p:nvPr>
        </p:nvGrpSpPr>
        <p:grpSpPr>
          <a:xfrm>
            <a:off x="8353677" y="2758408"/>
            <a:ext cx="3757043" cy="3576670"/>
            <a:chOff x="5059599" y="1763990"/>
            <a:chExt cx="5815929" cy="5102005"/>
          </a:xfrm>
        </p:grpSpPr>
        <p:pic>
          <p:nvPicPr>
            <p:cNvPr id="290" name="Picture 289"/>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5455660" y="1763990"/>
              <a:ext cx="822420" cy="1079497"/>
            </a:xfrm>
            <a:prstGeom prst="rect">
              <a:avLst/>
            </a:prstGeom>
            <a:ln>
              <a:noFill/>
            </a:ln>
          </p:spPr>
        </p:pic>
        <p:pic>
          <p:nvPicPr>
            <p:cNvPr id="291" name="Picture 290"/>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5523344" y="4776371"/>
              <a:ext cx="754737" cy="1080000"/>
            </a:xfrm>
            <a:prstGeom prst="rect">
              <a:avLst/>
            </a:prstGeom>
            <a:ln>
              <a:noFill/>
            </a:ln>
          </p:spPr>
        </p:pic>
        <p:sp>
          <p:nvSpPr>
            <p:cNvPr id="292" name="TextBox 291"/>
            <p:cNvSpPr txBox="1"/>
            <p:nvPr/>
          </p:nvSpPr>
          <p:spPr>
            <a:xfrm>
              <a:off x="5059599" y="2843487"/>
              <a:ext cx="1614540" cy="526840"/>
            </a:xfrm>
            <a:prstGeom prst="rect">
              <a:avLst/>
            </a:prstGeom>
            <a:noFill/>
          </p:spPr>
          <p:txBody>
            <a:bodyPr wrap="square" lIns="0" tIns="0" rIns="0" bIns="0" rtlCol="0" anchor="t" anchorCtr="0">
              <a:spAutoFit/>
            </a:bodyPr>
            <a:lstStyle/>
            <a:p>
              <a:pPr algn="ctr"/>
              <a:r>
                <a:rPr lang="fr-CA" sz="1200" b="1" dirty="0">
                  <a:solidFill>
                    <a:srgbClr val="4B4B4B"/>
                  </a:solidFill>
                  <a:latin typeface="EYInterstate Light" panose="02000506000000020004" pitchFamily="2" charset="0"/>
                </a:rPr>
                <a:t>Gestionnaire du personnel</a:t>
              </a:r>
            </a:p>
          </p:txBody>
        </p:sp>
        <p:pic>
          <p:nvPicPr>
            <p:cNvPr id="294" name="Picture 293"/>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9655653" y="4790151"/>
              <a:ext cx="760043" cy="1066220"/>
            </a:xfrm>
            <a:prstGeom prst="rect">
              <a:avLst/>
            </a:prstGeom>
            <a:ln>
              <a:noFill/>
            </a:ln>
          </p:spPr>
        </p:pic>
        <p:sp>
          <p:nvSpPr>
            <p:cNvPr id="295" name="TextBox 294"/>
            <p:cNvSpPr txBox="1"/>
            <p:nvPr/>
          </p:nvSpPr>
          <p:spPr>
            <a:xfrm>
              <a:off x="9354207" y="6075735"/>
              <a:ext cx="1521321" cy="790260"/>
            </a:xfrm>
            <a:prstGeom prst="rect">
              <a:avLst/>
            </a:prstGeom>
            <a:noFill/>
          </p:spPr>
          <p:txBody>
            <a:bodyPr wrap="square" lIns="0" tIns="0" rIns="0" bIns="0" rtlCol="0" anchor="t" anchorCtr="0">
              <a:spAutoFit/>
            </a:bodyPr>
            <a:lstStyle/>
            <a:p>
              <a:pPr algn="ctr"/>
              <a:r>
                <a:rPr lang="fr-CA" sz="1200" b="1" dirty="0">
                  <a:solidFill>
                    <a:srgbClr val="4B4B4B"/>
                  </a:solidFill>
                  <a:latin typeface="EYInterstate Light" panose="02000506000000020004" pitchFamily="2" charset="0"/>
                </a:rPr>
                <a:t>Conseiller en rémunération et à la paie</a:t>
              </a:r>
            </a:p>
          </p:txBody>
        </p:sp>
        <p:pic>
          <p:nvPicPr>
            <p:cNvPr id="296" name="Picture 295"/>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711408" y="2490861"/>
              <a:ext cx="2642799" cy="2640985"/>
            </a:xfrm>
            <a:prstGeom prst="rect">
              <a:avLst/>
            </a:prstGeom>
          </p:spPr>
        </p:pic>
      </p:grpSp>
      <p:sp>
        <p:nvSpPr>
          <p:cNvPr id="299" name="TextBox 298"/>
          <p:cNvSpPr txBox="1"/>
          <p:nvPr>
            <p:custDataLst>
              <p:tags r:id="rId5"/>
            </p:custDataLst>
          </p:nvPr>
        </p:nvSpPr>
        <p:spPr>
          <a:xfrm>
            <a:off x="11127959" y="3528559"/>
            <a:ext cx="982761" cy="369332"/>
          </a:xfrm>
          <a:prstGeom prst="rect">
            <a:avLst/>
          </a:prstGeom>
          <a:noFill/>
        </p:spPr>
        <p:txBody>
          <a:bodyPr wrap="square" lIns="0" tIns="0" rIns="0" bIns="0" rtlCol="0" anchor="t" anchorCtr="0">
            <a:spAutoFit/>
          </a:bodyPr>
          <a:lstStyle/>
          <a:p>
            <a:pPr algn="ctr"/>
            <a:r>
              <a:rPr lang="fr-CA" sz="1200" b="1" dirty="0">
                <a:solidFill>
                  <a:srgbClr val="4B4B4B"/>
                </a:solidFill>
                <a:latin typeface="EYInterstate Light" panose="02000506000000020004" pitchFamily="2" charset="0"/>
              </a:rPr>
              <a:t>Administrateur </a:t>
            </a:r>
          </a:p>
          <a:p>
            <a:pPr algn="ctr"/>
            <a:r>
              <a:rPr lang="fr-CA" sz="1200" b="1" dirty="0">
                <a:solidFill>
                  <a:srgbClr val="4B4B4B"/>
                </a:solidFill>
                <a:latin typeface="EYInterstate Light" panose="02000506000000020004" pitchFamily="2" charset="0"/>
              </a:rPr>
              <a:t>décentralisé</a:t>
            </a:r>
          </a:p>
        </p:txBody>
      </p:sp>
      <p:sp>
        <p:nvSpPr>
          <p:cNvPr id="301" name="TextBox 300"/>
          <p:cNvSpPr txBox="1"/>
          <p:nvPr>
            <p:custDataLst>
              <p:tags r:id="rId6"/>
            </p:custDataLst>
          </p:nvPr>
        </p:nvSpPr>
        <p:spPr>
          <a:xfrm>
            <a:off x="8480159" y="5774289"/>
            <a:ext cx="1717154" cy="184666"/>
          </a:xfrm>
          <a:prstGeom prst="rect">
            <a:avLst/>
          </a:prstGeom>
          <a:noFill/>
        </p:spPr>
        <p:txBody>
          <a:bodyPr wrap="square" lIns="0" tIns="0" rIns="0" bIns="0" rtlCol="0" anchor="t" anchorCtr="0">
            <a:spAutoFit/>
          </a:bodyPr>
          <a:lstStyle/>
          <a:p>
            <a:r>
              <a:rPr lang="fr-CA" sz="1200" b="1" dirty="0">
                <a:solidFill>
                  <a:srgbClr val="4B4B4B"/>
                </a:solidFill>
                <a:latin typeface="EYInterstate Light" panose="02000506000000020004" pitchFamily="2" charset="0"/>
              </a:rPr>
              <a:t>Spécialiste des ressources humaines </a:t>
            </a:r>
          </a:p>
        </p:txBody>
      </p:sp>
      <p:pic>
        <p:nvPicPr>
          <p:cNvPr id="16" name="Picture 15"/>
          <p:cNvPicPr>
            <a:picLocks/>
          </p:cNvPicPr>
          <p:nvPr>
            <p:custDataLst>
              <p:tags r:id="rId7"/>
            </p:custDataLst>
          </p:nvPr>
        </p:nvPicPr>
        <p:blipFill rotWithShape="1">
          <a:blip r:embed="rId15" cstate="email">
            <a:extLst>
              <a:ext uri="{28A0092B-C50C-407E-A947-70E740481C1C}">
                <a14:useLocalDpi xmlns:a14="http://schemas.microsoft.com/office/drawing/2010/main"/>
              </a:ext>
            </a:extLst>
          </a:blip>
          <a:srcRect/>
          <a:stretch/>
        </p:blipFill>
        <p:spPr>
          <a:xfrm>
            <a:off x="11152034" y="2735664"/>
            <a:ext cx="570190" cy="779506"/>
          </a:xfrm>
          <a:prstGeom prst="rect">
            <a:avLst/>
          </a:prstGeom>
          <a:noFill/>
          <a:ln>
            <a:noFill/>
          </a:ln>
        </p:spPr>
      </p:pic>
      <p:pic>
        <p:nvPicPr>
          <p:cNvPr id="17" name="Picture 16"/>
          <p:cNvPicPr>
            <a:picLocks/>
          </p:cNvPicPr>
          <p:nvPr>
            <p:custDataLst>
              <p:tags r:id="rId8"/>
            </p:custDataLst>
          </p:nvPr>
        </p:nvPicPr>
        <p:blipFill rotWithShape="1">
          <a:blip r:embed="rId16" cstate="email">
            <a:extLst>
              <a:ext uri="{BEBA8EAE-BF5A-486C-A8C5-ECC9F3942E4B}">
                <a14:imgProps xmlns:a14="http://schemas.microsoft.com/office/drawing/2010/main">
                  <a14:imgLayer r:embed="rId17">
                    <a14:imgEffect>
                      <a14:backgroundRemoval t="0" b="98684" l="0" r="100000"/>
                    </a14:imgEffect>
                  </a14:imgLayer>
                </a14:imgProps>
              </a:ext>
              <a:ext uri="{28A0092B-C50C-407E-A947-70E740481C1C}">
                <a14:useLocalDpi xmlns:a14="http://schemas.microsoft.com/office/drawing/2010/main"/>
              </a:ext>
            </a:extLst>
          </a:blip>
          <a:srcRect/>
          <a:stretch/>
        </p:blipFill>
        <p:spPr>
          <a:xfrm>
            <a:off x="9990285" y="3415707"/>
            <a:ext cx="577759" cy="937589"/>
          </a:xfrm>
          <a:prstGeom prst="rect">
            <a:avLst/>
          </a:prstGeom>
          <a:ln>
            <a:noFill/>
          </a:ln>
        </p:spPr>
      </p:pic>
    </p:spTree>
    <p:extLst>
      <p:ext uri="{BB962C8B-B14F-4D97-AF65-F5344CB8AC3E}">
        <p14:creationId xmlns:p14="http://schemas.microsoft.com/office/powerpoint/2010/main" val="2980973305"/>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custDataLst>
              <p:tags r:id="rId1"/>
            </p:custDataLst>
          </p:nvPr>
        </p:nvSpPr>
        <p:spPr>
          <a:xfrm>
            <a:off x="301322" y="634534"/>
            <a:ext cx="8017370" cy="800219"/>
          </a:xfrm>
          <a:prstGeom prst="rect">
            <a:avLst/>
          </a:prstGeom>
          <a:noFill/>
        </p:spPr>
        <p:txBody>
          <a:bodyPr wrap="square" lIns="0" tIns="0" rIns="0" bIns="0" rtlCol="0" anchor="t" anchorCtr="0">
            <a:spAutoFit/>
          </a:bodyPr>
          <a:lstStyle/>
          <a:p>
            <a:r>
              <a:rPr lang="fr-CA" sz="2600" dirty="0">
                <a:solidFill>
                  <a:srgbClr val="4B4B4B"/>
                </a:solidFill>
                <a:latin typeface="EYInterstate Light" panose="02000506000000020004" pitchFamily="2" charset="0"/>
              </a:rPr>
              <a:t>Spécialiste des ressources humaines : </a:t>
            </a:r>
            <a:r>
              <a:rPr lang="fr-CA" sz="2600" i="1" dirty="0">
                <a:solidFill>
                  <a:srgbClr val="4B4B4B"/>
                </a:solidFill>
                <a:latin typeface="EYInterstate Light" panose="02000506000000020004" pitchFamily="2" charset="0"/>
              </a:rPr>
              <a:t>recrutement et embauche</a:t>
            </a:r>
          </a:p>
        </p:txBody>
      </p:sp>
      <p:sp>
        <p:nvSpPr>
          <p:cNvPr id="230" name="Text Placeholder 5"/>
          <p:cNvSpPr txBox="1">
            <a:spLocks/>
          </p:cNvSpPr>
          <p:nvPr>
            <p:custDataLst>
              <p:tags r:id="rId2"/>
            </p:custDataLst>
          </p:nvPr>
        </p:nvSpPr>
        <p:spPr>
          <a:xfrm rot="5400000">
            <a:off x="5135133" y="1701216"/>
            <a:ext cx="1214070" cy="430887"/>
          </a:xfrm>
          <a:prstGeom prst="rect">
            <a:avLst/>
          </a:prstGeom>
        </p:spPr>
        <p:txBody>
          <a:bodyPr wrap="square" anchor="ctr">
            <a:spAutoFit/>
          </a:bodyPr>
          <a:lstStyle>
            <a:lvl1pPr marL="0" indent="0" algn="l" defTabSz="914400" rtl="0" eaLnBrk="1" latinLnBrk="0" hangingPunct="1">
              <a:spcBef>
                <a:spcPct val="20000"/>
              </a:spcBef>
              <a:buClr>
                <a:schemeClr val="accent2"/>
              </a:buClr>
              <a:buSzPct val="70000"/>
              <a:buFont typeface="Arial" pitchFamily="34" charset="0"/>
              <a:buNone/>
              <a:defRPr sz="1200" b="0" kern="1200">
                <a:solidFill>
                  <a:schemeClr val="bg2"/>
                </a:solidFill>
                <a:effectLst/>
                <a:latin typeface="Arial" panose="020B0604020202020204" pitchFamily="34" charset="0"/>
                <a:ea typeface="+mn-ea"/>
                <a:cs typeface="Arial" panose="020B0604020202020204"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E600"/>
              </a:buClr>
            </a:pPr>
            <a:r>
              <a:rPr lang="fr-CA" sz="1050" b="1" dirty="0">
                <a:solidFill>
                  <a:srgbClr val="000000"/>
                </a:solidFill>
                <a:latin typeface="EYInterstate Light" panose="02000506000000020004" pitchFamily="2" charset="0"/>
              </a:rPr>
              <a:t>Domaines de possibilités</a:t>
            </a:r>
          </a:p>
        </p:txBody>
      </p:sp>
      <p:sp>
        <p:nvSpPr>
          <p:cNvPr id="232" name="Text Placeholder 5"/>
          <p:cNvSpPr txBox="1">
            <a:spLocks/>
          </p:cNvSpPr>
          <p:nvPr>
            <p:custDataLst>
              <p:tags r:id="rId3"/>
            </p:custDataLst>
          </p:nvPr>
        </p:nvSpPr>
        <p:spPr>
          <a:xfrm rot="5400000">
            <a:off x="5135133" y="2693211"/>
            <a:ext cx="1214070" cy="430887"/>
          </a:xfrm>
          <a:prstGeom prst="rect">
            <a:avLst/>
          </a:prstGeom>
        </p:spPr>
        <p:txBody>
          <a:bodyPr wrap="square" anchor="ctr">
            <a:spAutoFit/>
          </a:bodyPr>
          <a:lstStyle>
            <a:lvl1pPr marL="0" indent="0" algn="l" defTabSz="914400" rtl="0" eaLnBrk="1" latinLnBrk="0" hangingPunct="1">
              <a:spcBef>
                <a:spcPct val="20000"/>
              </a:spcBef>
              <a:buClr>
                <a:schemeClr val="accent2"/>
              </a:buClr>
              <a:buSzPct val="70000"/>
              <a:buFont typeface="Arial" pitchFamily="34" charset="0"/>
              <a:buNone/>
              <a:defRPr sz="1200" b="0" kern="1200">
                <a:solidFill>
                  <a:schemeClr val="bg2"/>
                </a:solidFill>
                <a:effectLst/>
                <a:latin typeface="Arial" panose="020B0604020202020204" pitchFamily="34" charset="0"/>
                <a:ea typeface="+mn-ea"/>
                <a:cs typeface="Arial" panose="020B0604020202020204"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E600"/>
              </a:buClr>
            </a:pPr>
            <a:r>
              <a:rPr lang="fr-CA" sz="1050" b="1" dirty="0">
                <a:solidFill>
                  <a:srgbClr val="000000"/>
                </a:solidFill>
                <a:latin typeface="EYInterstate Light" panose="02000506000000020004" pitchFamily="2" charset="0"/>
              </a:rPr>
              <a:t>Moments</a:t>
            </a:r>
            <a:br>
              <a:rPr lang="fr-CA" sz="1050" b="1" dirty="0">
                <a:solidFill>
                  <a:srgbClr val="000000"/>
                </a:solidFill>
                <a:latin typeface="EYInterstate Light" panose="02000506000000020004" pitchFamily="2" charset="0"/>
              </a:rPr>
            </a:br>
            <a:r>
              <a:rPr lang="fr-CA" sz="1050" b="1" dirty="0">
                <a:solidFill>
                  <a:srgbClr val="000000"/>
                </a:solidFill>
                <a:latin typeface="EYInterstate Light" panose="02000506000000020004" pitchFamily="2" charset="0"/>
              </a:rPr>
              <a:t>qui comptent</a:t>
            </a:r>
          </a:p>
        </p:txBody>
      </p:sp>
      <p:sp>
        <p:nvSpPr>
          <p:cNvPr id="233" name="Text Placeholder 5"/>
          <p:cNvSpPr txBox="1">
            <a:spLocks/>
          </p:cNvSpPr>
          <p:nvPr>
            <p:custDataLst>
              <p:tags r:id="rId4"/>
            </p:custDataLst>
          </p:nvPr>
        </p:nvSpPr>
        <p:spPr>
          <a:xfrm rot="5400000">
            <a:off x="5050494" y="4087993"/>
            <a:ext cx="1214070" cy="261610"/>
          </a:xfrm>
          <a:prstGeom prst="rect">
            <a:avLst/>
          </a:prstGeom>
        </p:spPr>
        <p:txBody>
          <a:bodyPr wrap="square" anchor="ctr">
            <a:spAutoFit/>
          </a:bodyPr>
          <a:lstStyle>
            <a:lvl1pPr marL="0" indent="0" algn="l" defTabSz="914400" rtl="0" eaLnBrk="1" latinLnBrk="0" hangingPunct="1">
              <a:spcBef>
                <a:spcPct val="20000"/>
              </a:spcBef>
              <a:buClr>
                <a:schemeClr val="accent2"/>
              </a:buClr>
              <a:buSzPct val="70000"/>
              <a:buFont typeface="Arial" pitchFamily="34" charset="0"/>
              <a:buNone/>
              <a:defRPr sz="1200" b="0" kern="1200">
                <a:solidFill>
                  <a:schemeClr val="bg2"/>
                </a:solidFill>
                <a:effectLst/>
                <a:latin typeface="Arial" panose="020B0604020202020204" pitchFamily="34" charset="0"/>
                <a:ea typeface="+mn-ea"/>
                <a:cs typeface="Arial" panose="020B0604020202020204"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E600"/>
              </a:buClr>
            </a:pPr>
            <a:r>
              <a:rPr lang="fr-CA" sz="1050" b="1" dirty="0">
                <a:solidFill>
                  <a:srgbClr val="000000"/>
                </a:solidFill>
                <a:latin typeface="EYInterstate Light" panose="02000506000000020004" pitchFamily="2" charset="0"/>
              </a:rPr>
              <a:t>Outils habilitants</a:t>
            </a:r>
          </a:p>
        </p:txBody>
      </p:sp>
      <p:sp>
        <p:nvSpPr>
          <p:cNvPr id="222" name="TextBox 221"/>
          <p:cNvSpPr txBox="1"/>
          <p:nvPr>
            <p:custDataLst>
              <p:tags r:id="rId5"/>
            </p:custDataLst>
          </p:nvPr>
        </p:nvSpPr>
        <p:spPr>
          <a:xfrm>
            <a:off x="2552700" y="2254913"/>
            <a:ext cx="434126" cy="510861"/>
          </a:xfrm>
          <a:prstGeom prst="rect">
            <a:avLst/>
          </a:prstGeom>
          <a:noFill/>
        </p:spPr>
        <p:txBody>
          <a:bodyPr wrap="square" tIns="324000" bIns="0" rtlCol="0" anchor="ctr">
            <a:noAutofit/>
          </a:bodyPr>
          <a:lstStyle/>
          <a:p>
            <a:r>
              <a:rPr lang="fr-CA" sz="6000" dirty="0">
                <a:solidFill>
                  <a:srgbClr val="E60F2D"/>
                </a:solidFill>
                <a:latin typeface="EYInterstate Light" panose="02000506000000020004" pitchFamily="2" charset="0"/>
              </a:rPr>
              <a:t>«</a:t>
            </a:r>
          </a:p>
        </p:txBody>
      </p:sp>
      <p:sp>
        <p:nvSpPr>
          <p:cNvPr id="223" name="TextBox 222"/>
          <p:cNvSpPr txBox="1"/>
          <p:nvPr>
            <p:custDataLst>
              <p:tags r:id="rId6"/>
            </p:custDataLst>
          </p:nvPr>
        </p:nvSpPr>
        <p:spPr>
          <a:xfrm>
            <a:off x="2611478" y="2648285"/>
            <a:ext cx="2734245" cy="886205"/>
          </a:xfrm>
          <a:prstGeom prst="rect">
            <a:avLst/>
          </a:prstGeom>
          <a:noFill/>
        </p:spPr>
        <p:txBody>
          <a:bodyPr wrap="square" lIns="108000" rIns="108000" rtlCol="0" anchor="t">
            <a:spAutoFit/>
          </a:bodyPr>
          <a:lstStyle/>
          <a:p>
            <a:pPr algn="ctr">
              <a:lnSpc>
                <a:spcPct val="120000"/>
              </a:lnSpc>
            </a:pPr>
            <a:r>
              <a:rPr lang="fr-CA" sz="1100" b="1" dirty="0">
                <a:solidFill>
                  <a:srgbClr val="C0C0C0">
                    <a:lumMod val="10000"/>
                  </a:srgbClr>
                </a:solidFill>
              </a:rPr>
              <a:t> « </a:t>
            </a:r>
            <a:r>
              <a:rPr lang="fr-CA" sz="1100" b="1" dirty="0">
                <a:solidFill>
                  <a:srgbClr val="D0DCDF">
                    <a:lumMod val="10000"/>
                  </a:srgbClr>
                </a:solidFill>
                <a:ea typeface="ＭＳ Ｐゴシック" charset="0"/>
              </a:rPr>
              <a:t>Ma courte liste de candidats possédant les compétences et les qualifications clés nécessaires au poste. » </a:t>
            </a:r>
          </a:p>
        </p:txBody>
      </p:sp>
      <p:cxnSp>
        <p:nvCxnSpPr>
          <p:cNvPr id="224" name="Straight Connector 223"/>
          <p:cNvCxnSpPr/>
          <p:nvPr>
            <p:custDataLst>
              <p:tags r:id="rId7"/>
            </p:custDataLst>
          </p:nvPr>
        </p:nvCxnSpPr>
        <p:spPr>
          <a:xfrm>
            <a:off x="2983880" y="2503993"/>
            <a:ext cx="2218001" cy="0"/>
          </a:xfrm>
          <a:prstGeom prst="line">
            <a:avLst/>
          </a:prstGeom>
          <a:ln w="12700">
            <a:solidFill>
              <a:srgbClr val="E60F2D"/>
            </a:solidFill>
            <a:tailEnd type="none"/>
          </a:ln>
        </p:spPr>
        <p:style>
          <a:lnRef idx="1">
            <a:schemeClr val="accent1"/>
          </a:lnRef>
          <a:fillRef idx="0">
            <a:schemeClr val="accent1"/>
          </a:fillRef>
          <a:effectRef idx="0">
            <a:schemeClr val="accent1"/>
          </a:effectRef>
          <a:fontRef idx="minor">
            <a:schemeClr val="tx1"/>
          </a:fontRef>
        </p:style>
      </p:cxnSp>
      <p:sp>
        <p:nvSpPr>
          <p:cNvPr id="239" name="Rectangle 238"/>
          <p:cNvSpPr/>
          <p:nvPr>
            <p:custDataLst>
              <p:tags r:id="rId8"/>
            </p:custDataLst>
          </p:nvPr>
        </p:nvSpPr>
        <p:spPr>
          <a:xfrm>
            <a:off x="2613874" y="3684576"/>
            <a:ext cx="2485644" cy="2439129"/>
          </a:xfrm>
          <a:prstGeom prst="rect">
            <a:avLst/>
          </a:prstGeom>
        </p:spPr>
        <p:txBody>
          <a:bodyPr wrap="square">
            <a:spAutoFit/>
          </a:bodyPr>
          <a:lstStyle/>
          <a:p>
            <a:pPr marL="158750" indent="-158750">
              <a:lnSpc>
                <a:spcPct val="90000"/>
              </a:lnSpc>
              <a:spcBef>
                <a:spcPts val="300"/>
              </a:spcBef>
              <a:buClr>
                <a:srgbClr val="E60F2D"/>
              </a:buClr>
              <a:buSzPct val="60000"/>
              <a:buFont typeface="Arial" pitchFamily="34" charset="0"/>
              <a:buChar char="►"/>
              <a:defRPr/>
            </a:pPr>
            <a:r>
              <a:rPr lang="fr-CA" sz="1000" dirty="0">
                <a:solidFill>
                  <a:srgbClr val="000000"/>
                </a:solidFill>
                <a:latin typeface="EYInterstate Light" panose="02000506000000020004" pitchFamily="2" charset="0"/>
                <a:cs typeface="Arial" pitchFamily="34" charset="0"/>
              </a:rPr>
              <a:t>Les questionnaires sont intégrés au processus de demande pour faciliter la sélection préalable des candidats</a:t>
            </a:r>
          </a:p>
          <a:p>
            <a:pPr marL="158750" indent="-158750">
              <a:lnSpc>
                <a:spcPct val="90000"/>
              </a:lnSpc>
              <a:spcBef>
                <a:spcPts val="300"/>
              </a:spcBef>
              <a:buClr>
                <a:srgbClr val="E60F2D"/>
              </a:buClr>
              <a:buSzPct val="60000"/>
              <a:buFont typeface="Arial" pitchFamily="34" charset="0"/>
              <a:buChar char="►"/>
              <a:defRPr/>
            </a:pPr>
            <a:endParaRPr lang="en-US" sz="1000" dirty="0">
              <a:solidFill>
                <a:srgbClr val="000000"/>
              </a:solidFill>
              <a:latin typeface="EYInterstate Light" panose="02000506000000020004" pitchFamily="2" charset="0"/>
              <a:cs typeface="Arial" pitchFamily="34" charset="0"/>
            </a:endParaRPr>
          </a:p>
          <a:p>
            <a:pPr marL="158750" indent="-158750">
              <a:lnSpc>
                <a:spcPct val="90000"/>
              </a:lnSpc>
              <a:spcBef>
                <a:spcPts val="300"/>
              </a:spcBef>
              <a:buClr>
                <a:srgbClr val="E60F2D"/>
              </a:buClr>
              <a:buSzPct val="60000"/>
              <a:buFont typeface="Arial" pitchFamily="34" charset="0"/>
              <a:buChar char="►"/>
              <a:defRPr/>
            </a:pPr>
            <a:r>
              <a:rPr lang="fr-CA" sz="1000" dirty="0">
                <a:solidFill>
                  <a:srgbClr val="000000"/>
                </a:solidFill>
                <a:latin typeface="EYInterstate Light" panose="02000506000000020004" pitchFamily="2" charset="0"/>
                <a:cs typeface="Arial" pitchFamily="34" charset="0"/>
              </a:rPr>
              <a:t>Des descriptions d’emploi précises sont disponibles pour les candidats</a:t>
            </a:r>
          </a:p>
          <a:p>
            <a:pPr marL="158750" indent="-158750">
              <a:lnSpc>
                <a:spcPct val="90000"/>
              </a:lnSpc>
              <a:spcBef>
                <a:spcPts val="300"/>
              </a:spcBef>
              <a:buClr>
                <a:srgbClr val="E60F2D"/>
              </a:buClr>
              <a:buSzPct val="60000"/>
              <a:buFont typeface="Arial" pitchFamily="34" charset="0"/>
              <a:buChar char="►"/>
              <a:defRPr/>
            </a:pPr>
            <a:endParaRPr lang="en-US" sz="1000" dirty="0">
              <a:solidFill>
                <a:srgbClr val="000000"/>
              </a:solidFill>
              <a:latin typeface="EYInterstate Light" panose="02000506000000020004" pitchFamily="2" charset="0"/>
              <a:cs typeface="Arial" pitchFamily="34" charset="0"/>
            </a:endParaRPr>
          </a:p>
          <a:p>
            <a:pPr marL="158750" indent="-158750">
              <a:lnSpc>
                <a:spcPct val="90000"/>
              </a:lnSpc>
              <a:spcBef>
                <a:spcPts val="300"/>
              </a:spcBef>
              <a:buClr>
                <a:srgbClr val="E60F2D"/>
              </a:buClr>
              <a:buSzPct val="60000"/>
              <a:buFont typeface="Arial" pitchFamily="34" charset="0"/>
              <a:buChar char="►"/>
              <a:defRPr/>
            </a:pPr>
            <a:r>
              <a:rPr lang="fr-CA" sz="1000" dirty="0">
                <a:solidFill>
                  <a:srgbClr val="000000"/>
                </a:solidFill>
                <a:latin typeface="EYInterstate Light" panose="02000506000000020004" pitchFamily="2" charset="0"/>
                <a:cs typeface="Arial" pitchFamily="34" charset="0"/>
              </a:rPr>
              <a:t>Les gestionnaires d’embauche peuvent facilement cibler les compétences pertinentes des candidats</a:t>
            </a:r>
          </a:p>
          <a:p>
            <a:pPr marL="158750" indent="-158750">
              <a:lnSpc>
                <a:spcPct val="90000"/>
              </a:lnSpc>
              <a:spcBef>
                <a:spcPts val="300"/>
              </a:spcBef>
              <a:buClr>
                <a:srgbClr val="E60F2D"/>
              </a:buClr>
              <a:buSzPct val="60000"/>
              <a:buFont typeface="Arial" pitchFamily="34" charset="0"/>
              <a:buChar char="►"/>
              <a:defRPr/>
            </a:pPr>
            <a:endParaRPr lang="en-US" sz="1000" dirty="0">
              <a:solidFill>
                <a:srgbClr val="000000"/>
              </a:solidFill>
              <a:latin typeface="EYInterstate Light" panose="02000506000000020004" pitchFamily="2" charset="0"/>
              <a:cs typeface="Arial" pitchFamily="34" charset="0"/>
            </a:endParaRPr>
          </a:p>
          <a:p>
            <a:pPr marL="158750" indent="-158750">
              <a:lnSpc>
                <a:spcPct val="90000"/>
              </a:lnSpc>
              <a:spcBef>
                <a:spcPts val="300"/>
              </a:spcBef>
              <a:buClr>
                <a:srgbClr val="E60F2D"/>
              </a:buClr>
              <a:buSzPct val="60000"/>
              <a:buFont typeface="Arial" pitchFamily="34" charset="0"/>
              <a:buChar char="►"/>
              <a:defRPr/>
            </a:pPr>
            <a:r>
              <a:rPr lang="fr-CA" sz="1000" dirty="0">
                <a:solidFill>
                  <a:srgbClr val="000000"/>
                </a:solidFill>
                <a:latin typeface="EYInterstate Light" panose="02000506000000020004" pitchFamily="2" charset="0"/>
                <a:cs typeface="Arial" pitchFamily="34" charset="0"/>
              </a:rPr>
              <a:t>Les candidats qui ont été désignés comme étant des prospects sont inclus dans le processus de sélection préalable</a:t>
            </a:r>
          </a:p>
          <a:p>
            <a:pPr marL="158750" indent="-158750">
              <a:lnSpc>
                <a:spcPct val="90000"/>
              </a:lnSpc>
              <a:spcBef>
                <a:spcPts val="300"/>
              </a:spcBef>
              <a:buClr>
                <a:srgbClr val="E60F2D"/>
              </a:buClr>
              <a:buSzPct val="60000"/>
              <a:buFont typeface="Arial" pitchFamily="34" charset="0"/>
              <a:buChar char="►"/>
              <a:defRPr/>
            </a:pPr>
            <a:endParaRPr lang="en-US" sz="1000" dirty="0">
              <a:solidFill>
                <a:srgbClr val="000000"/>
              </a:solidFill>
              <a:latin typeface="EYInterstate Light" panose="02000506000000020004" pitchFamily="2" charset="0"/>
              <a:cs typeface="Arial" pitchFamily="34" charset="0"/>
            </a:endParaRPr>
          </a:p>
        </p:txBody>
      </p:sp>
      <p:cxnSp>
        <p:nvCxnSpPr>
          <p:cNvPr id="242" name="Straight Connector 241"/>
          <p:cNvCxnSpPr/>
          <p:nvPr>
            <p:custDataLst>
              <p:tags r:id="rId9"/>
            </p:custDataLst>
          </p:nvPr>
        </p:nvCxnSpPr>
        <p:spPr>
          <a:xfrm flipV="1">
            <a:off x="5382123" y="1316785"/>
            <a:ext cx="0" cy="4860000"/>
          </a:xfrm>
          <a:prstGeom prst="line">
            <a:avLst/>
          </a:prstGeom>
          <a:ln>
            <a:solidFill>
              <a:schemeClr val="bg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46" name="Group 245"/>
          <p:cNvGrpSpPr/>
          <p:nvPr>
            <p:custDataLst>
              <p:tags r:id="rId10"/>
            </p:custDataLst>
          </p:nvPr>
        </p:nvGrpSpPr>
        <p:grpSpPr>
          <a:xfrm>
            <a:off x="2601451" y="1423731"/>
            <a:ext cx="2707551" cy="947952"/>
            <a:chOff x="2068836" y="1351686"/>
            <a:chExt cx="3120152" cy="947952"/>
          </a:xfrm>
        </p:grpSpPr>
        <p:sp>
          <p:nvSpPr>
            <p:cNvPr id="244" name="Rectangle 243"/>
            <p:cNvSpPr/>
            <p:nvPr/>
          </p:nvSpPr>
          <p:spPr>
            <a:xfrm>
              <a:off x="2068836" y="1351686"/>
              <a:ext cx="1485863" cy="947952"/>
            </a:xfrm>
            <a:prstGeom prst="rect">
              <a:avLst/>
            </a:prstGeom>
          </p:spPr>
          <p:txBody>
            <a:bodyPr wrap="square">
              <a:spAutoFit/>
            </a:bodyPr>
            <a:lstStyle/>
            <a:p>
              <a:pPr algn="ctr"/>
              <a:r>
                <a:rPr lang="fr-CA" sz="900" i="1" dirty="0">
                  <a:solidFill>
                    <a:srgbClr val="000000"/>
                  </a:solidFill>
                  <a:latin typeface="EYInterstate Light" panose="02000506000000020004" pitchFamily="2" charset="0"/>
                  <a:cs typeface="Arial" pitchFamily="34" charset="0"/>
                </a:rPr>
                <a:t>Les candidats ne sont pas toujours recommandés au comité d’embauche approprié.</a:t>
              </a:r>
            </a:p>
            <a:p>
              <a:pPr algn="ctr">
                <a:lnSpc>
                  <a:spcPct val="90000"/>
                </a:lnSpc>
                <a:spcBef>
                  <a:spcPts val="300"/>
                </a:spcBef>
                <a:buClr>
                  <a:srgbClr val="E60F2D"/>
                </a:buClr>
                <a:buSzPct val="60000"/>
                <a:defRPr/>
              </a:pPr>
              <a:endParaRPr lang="en-CA" sz="900" i="1" dirty="0">
                <a:solidFill>
                  <a:srgbClr val="000000"/>
                </a:solidFill>
                <a:latin typeface="EYInterstate Light" panose="02000506000000020004" pitchFamily="2" charset="0"/>
                <a:cs typeface="Arial" pitchFamily="34" charset="0"/>
              </a:endParaRPr>
            </a:p>
          </p:txBody>
        </p:sp>
        <p:sp>
          <p:nvSpPr>
            <p:cNvPr id="245" name="Rectangle 244"/>
            <p:cNvSpPr/>
            <p:nvPr/>
          </p:nvSpPr>
          <p:spPr>
            <a:xfrm>
              <a:off x="3600028" y="1351686"/>
              <a:ext cx="1588960" cy="754053"/>
            </a:xfrm>
            <a:prstGeom prst="rect">
              <a:avLst/>
            </a:prstGeom>
          </p:spPr>
          <p:txBody>
            <a:bodyPr wrap="square">
              <a:spAutoFit/>
            </a:bodyPr>
            <a:lstStyle/>
            <a:p>
              <a:pPr algn="ctr">
                <a:lnSpc>
                  <a:spcPct val="90000"/>
                </a:lnSpc>
                <a:spcBef>
                  <a:spcPts val="300"/>
                </a:spcBef>
                <a:buClr>
                  <a:srgbClr val="E60F2D"/>
                </a:buClr>
                <a:buSzPct val="60000"/>
                <a:defRPr/>
              </a:pPr>
              <a:r>
                <a:rPr lang="fr-CA" sz="900" i="1" dirty="0">
                  <a:solidFill>
                    <a:srgbClr val="000000"/>
                  </a:solidFill>
                  <a:latin typeface="EYInterstate Light" panose="02000506000000020004" pitchFamily="2" charset="0"/>
                  <a:cs typeface="Arial" pitchFamily="34" charset="0"/>
                </a:rPr>
                <a:t>Il est difficile de comparer les données des candidats dans un format de vue d’ensemble.</a:t>
              </a:r>
            </a:p>
            <a:p>
              <a:pPr algn="ctr">
                <a:lnSpc>
                  <a:spcPct val="90000"/>
                </a:lnSpc>
                <a:spcBef>
                  <a:spcPts val="300"/>
                </a:spcBef>
                <a:buClr>
                  <a:srgbClr val="E60F2D"/>
                </a:buClr>
                <a:buSzPct val="60000"/>
                <a:defRPr/>
              </a:pPr>
              <a:endParaRPr lang="en-CA" sz="900" i="1" dirty="0">
                <a:solidFill>
                  <a:srgbClr val="000000"/>
                </a:solidFill>
                <a:latin typeface="EYInterstate Light" panose="02000506000000020004" pitchFamily="2" charset="0"/>
                <a:cs typeface="Arial" pitchFamily="34" charset="0"/>
              </a:endParaRPr>
            </a:p>
          </p:txBody>
        </p:sp>
      </p:grpSp>
      <p:grpSp>
        <p:nvGrpSpPr>
          <p:cNvPr id="18" name="Group 17"/>
          <p:cNvGrpSpPr/>
          <p:nvPr>
            <p:custDataLst>
              <p:tags r:id="rId11"/>
            </p:custDataLst>
          </p:nvPr>
        </p:nvGrpSpPr>
        <p:grpSpPr>
          <a:xfrm>
            <a:off x="1838723" y="1304009"/>
            <a:ext cx="357986" cy="5100466"/>
            <a:chOff x="1230560" y="1304009"/>
            <a:chExt cx="357986" cy="5100466"/>
          </a:xfrm>
        </p:grpSpPr>
        <p:sp>
          <p:nvSpPr>
            <p:cNvPr id="95" name="Freeform 903"/>
            <p:cNvSpPr>
              <a:spLocks noEditPoints="1"/>
            </p:cNvSpPr>
            <p:nvPr/>
          </p:nvSpPr>
          <p:spPr bwMode="auto">
            <a:xfrm>
              <a:off x="1312486" y="1304009"/>
              <a:ext cx="276060" cy="27525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E60F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96" name="Freeform 904"/>
            <p:cNvSpPr>
              <a:spLocks noEditPoints="1"/>
            </p:cNvSpPr>
            <p:nvPr/>
          </p:nvSpPr>
          <p:spPr bwMode="auto">
            <a:xfrm>
              <a:off x="1364298" y="1364726"/>
              <a:ext cx="173246" cy="140054"/>
            </a:xfrm>
            <a:custGeom>
              <a:avLst/>
              <a:gdLst>
                <a:gd name="T0" fmla="*/ 170 w 321"/>
                <a:gd name="T1" fmla="*/ 132 h 260"/>
                <a:gd name="T2" fmla="*/ 138 w 321"/>
                <a:gd name="T3" fmla="*/ 132 h 260"/>
                <a:gd name="T4" fmla="*/ 138 w 321"/>
                <a:gd name="T5" fmla="*/ 100 h 260"/>
                <a:gd name="T6" fmla="*/ 128 w 321"/>
                <a:gd name="T7" fmla="*/ 89 h 260"/>
                <a:gd name="T8" fmla="*/ 53 w 321"/>
                <a:gd name="T9" fmla="*/ 89 h 260"/>
                <a:gd name="T10" fmla="*/ 42 w 321"/>
                <a:gd name="T11" fmla="*/ 100 h 260"/>
                <a:gd name="T12" fmla="*/ 42 w 321"/>
                <a:gd name="T13" fmla="*/ 132 h 260"/>
                <a:gd name="T14" fmla="*/ 10 w 321"/>
                <a:gd name="T15" fmla="*/ 132 h 260"/>
                <a:gd name="T16" fmla="*/ 0 w 321"/>
                <a:gd name="T17" fmla="*/ 143 h 260"/>
                <a:gd name="T18" fmla="*/ 0 w 321"/>
                <a:gd name="T19" fmla="*/ 249 h 260"/>
                <a:gd name="T20" fmla="*/ 10 w 321"/>
                <a:gd name="T21" fmla="*/ 260 h 260"/>
                <a:gd name="T22" fmla="*/ 170 w 321"/>
                <a:gd name="T23" fmla="*/ 260 h 260"/>
                <a:gd name="T24" fmla="*/ 181 w 321"/>
                <a:gd name="T25" fmla="*/ 249 h 260"/>
                <a:gd name="T26" fmla="*/ 181 w 321"/>
                <a:gd name="T27" fmla="*/ 143 h 260"/>
                <a:gd name="T28" fmla="*/ 170 w 321"/>
                <a:gd name="T29" fmla="*/ 132 h 260"/>
                <a:gd name="T30" fmla="*/ 64 w 321"/>
                <a:gd name="T31" fmla="*/ 153 h 260"/>
                <a:gd name="T32" fmla="*/ 117 w 321"/>
                <a:gd name="T33" fmla="*/ 153 h 260"/>
                <a:gd name="T34" fmla="*/ 117 w 321"/>
                <a:gd name="T35" fmla="*/ 239 h 260"/>
                <a:gd name="T36" fmla="*/ 64 w 321"/>
                <a:gd name="T37" fmla="*/ 239 h 260"/>
                <a:gd name="T38" fmla="*/ 64 w 321"/>
                <a:gd name="T39" fmla="*/ 153 h 260"/>
                <a:gd name="T40" fmla="*/ 117 w 321"/>
                <a:gd name="T41" fmla="*/ 111 h 260"/>
                <a:gd name="T42" fmla="*/ 117 w 321"/>
                <a:gd name="T43" fmla="*/ 132 h 260"/>
                <a:gd name="T44" fmla="*/ 64 w 321"/>
                <a:gd name="T45" fmla="*/ 132 h 260"/>
                <a:gd name="T46" fmla="*/ 64 w 321"/>
                <a:gd name="T47" fmla="*/ 111 h 260"/>
                <a:gd name="T48" fmla="*/ 117 w 321"/>
                <a:gd name="T49" fmla="*/ 111 h 260"/>
                <a:gd name="T50" fmla="*/ 21 w 321"/>
                <a:gd name="T51" fmla="*/ 153 h 260"/>
                <a:gd name="T52" fmla="*/ 42 w 321"/>
                <a:gd name="T53" fmla="*/ 153 h 260"/>
                <a:gd name="T54" fmla="*/ 42 w 321"/>
                <a:gd name="T55" fmla="*/ 239 h 260"/>
                <a:gd name="T56" fmla="*/ 21 w 321"/>
                <a:gd name="T57" fmla="*/ 239 h 260"/>
                <a:gd name="T58" fmla="*/ 21 w 321"/>
                <a:gd name="T59" fmla="*/ 153 h 260"/>
                <a:gd name="T60" fmla="*/ 160 w 321"/>
                <a:gd name="T61" fmla="*/ 239 h 260"/>
                <a:gd name="T62" fmla="*/ 138 w 321"/>
                <a:gd name="T63" fmla="*/ 239 h 260"/>
                <a:gd name="T64" fmla="*/ 138 w 321"/>
                <a:gd name="T65" fmla="*/ 153 h 260"/>
                <a:gd name="T66" fmla="*/ 160 w 321"/>
                <a:gd name="T67" fmla="*/ 153 h 260"/>
                <a:gd name="T68" fmla="*/ 160 w 321"/>
                <a:gd name="T69" fmla="*/ 239 h 260"/>
                <a:gd name="T70" fmla="*/ 317 w 321"/>
                <a:gd name="T71" fmla="*/ 146 h 260"/>
                <a:gd name="T72" fmla="*/ 266 w 321"/>
                <a:gd name="T73" fmla="*/ 96 h 260"/>
                <a:gd name="T74" fmla="*/ 278 w 321"/>
                <a:gd name="T75" fmla="*/ 61 h 260"/>
                <a:gd name="T76" fmla="*/ 260 w 321"/>
                <a:gd name="T77" fmla="*/ 18 h 260"/>
                <a:gd name="T78" fmla="*/ 217 w 321"/>
                <a:gd name="T79" fmla="*/ 0 h 260"/>
                <a:gd name="T80" fmla="*/ 173 w 321"/>
                <a:gd name="T81" fmla="*/ 18 h 260"/>
                <a:gd name="T82" fmla="*/ 156 w 321"/>
                <a:gd name="T83" fmla="*/ 61 h 260"/>
                <a:gd name="T84" fmla="*/ 173 w 321"/>
                <a:gd name="T85" fmla="*/ 104 h 260"/>
                <a:gd name="T86" fmla="*/ 217 w 321"/>
                <a:gd name="T87" fmla="*/ 122 h 260"/>
                <a:gd name="T88" fmla="*/ 251 w 321"/>
                <a:gd name="T89" fmla="*/ 111 h 260"/>
                <a:gd name="T90" fmla="*/ 301 w 321"/>
                <a:gd name="T91" fmla="*/ 161 h 260"/>
                <a:gd name="T92" fmla="*/ 309 w 321"/>
                <a:gd name="T93" fmla="*/ 164 h 260"/>
                <a:gd name="T94" fmla="*/ 317 w 321"/>
                <a:gd name="T95" fmla="*/ 161 h 260"/>
                <a:gd name="T96" fmla="*/ 317 w 321"/>
                <a:gd name="T97" fmla="*/ 146 h 260"/>
                <a:gd name="T98" fmla="*/ 189 w 321"/>
                <a:gd name="T99" fmla="*/ 89 h 260"/>
                <a:gd name="T100" fmla="*/ 189 w 321"/>
                <a:gd name="T101" fmla="*/ 33 h 260"/>
                <a:gd name="T102" fmla="*/ 217 w 321"/>
                <a:gd name="T103" fmla="*/ 21 h 260"/>
                <a:gd name="T104" fmla="*/ 245 w 321"/>
                <a:gd name="T105" fmla="*/ 33 h 260"/>
                <a:gd name="T106" fmla="*/ 256 w 321"/>
                <a:gd name="T107" fmla="*/ 61 h 260"/>
                <a:gd name="T108" fmla="*/ 245 w 321"/>
                <a:gd name="T109" fmla="*/ 89 h 260"/>
                <a:gd name="T110" fmla="*/ 189 w 321"/>
                <a:gd name="T111" fmla="*/ 89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1" h="260">
                  <a:moveTo>
                    <a:pt x="170" y="132"/>
                  </a:moveTo>
                  <a:cubicBezTo>
                    <a:pt x="138" y="132"/>
                    <a:pt x="138" y="132"/>
                    <a:pt x="138" y="132"/>
                  </a:cubicBezTo>
                  <a:cubicBezTo>
                    <a:pt x="138" y="100"/>
                    <a:pt x="138" y="100"/>
                    <a:pt x="138" y="100"/>
                  </a:cubicBezTo>
                  <a:cubicBezTo>
                    <a:pt x="138" y="94"/>
                    <a:pt x="134" y="89"/>
                    <a:pt x="128" y="89"/>
                  </a:cubicBezTo>
                  <a:cubicBezTo>
                    <a:pt x="53" y="89"/>
                    <a:pt x="53" y="89"/>
                    <a:pt x="53" y="89"/>
                  </a:cubicBezTo>
                  <a:cubicBezTo>
                    <a:pt x="47" y="89"/>
                    <a:pt x="42" y="94"/>
                    <a:pt x="42" y="100"/>
                  </a:cubicBezTo>
                  <a:cubicBezTo>
                    <a:pt x="42" y="132"/>
                    <a:pt x="42" y="132"/>
                    <a:pt x="42" y="132"/>
                  </a:cubicBezTo>
                  <a:cubicBezTo>
                    <a:pt x="10" y="132"/>
                    <a:pt x="10" y="132"/>
                    <a:pt x="10" y="132"/>
                  </a:cubicBezTo>
                  <a:cubicBezTo>
                    <a:pt x="4" y="132"/>
                    <a:pt x="0" y="137"/>
                    <a:pt x="0" y="143"/>
                  </a:cubicBezTo>
                  <a:cubicBezTo>
                    <a:pt x="0" y="249"/>
                    <a:pt x="0" y="249"/>
                    <a:pt x="0" y="249"/>
                  </a:cubicBezTo>
                  <a:cubicBezTo>
                    <a:pt x="0" y="255"/>
                    <a:pt x="4" y="260"/>
                    <a:pt x="10" y="260"/>
                  </a:cubicBezTo>
                  <a:cubicBezTo>
                    <a:pt x="170" y="260"/>
                    <a:pt x="170" y="260"/>
                    <a:pt x="170" y="260"/>
                  </a:cubicBezTo>
                  <a:cubicBezTo>
                    <a:pt x="176" y="260"/>
                    <a:pt x="181" y="255"/>
                    <a:pt x="181" y="249"/>
                  </a:cubicBezTo>
                  <a:cubicBezTo>
                    <a:pt x="181" y="143"/>
                    <a:pt x="181" y="143"/>
                    <a:pt x="181" y="143"/>
                  </a:cubicBezTo>
                  <a:cubicBezTo>
                    <a:pt x="181" y="137"/>
                    <a:pt x="176" y="132"/>
                    <a:pt x="170" y="132"/>
                  </a:cubicBezTo>
                  <a:close/>
                  <a:moveTo>
                    <a:pt x="64" y="153"/>
                  </a:moveTo>
                  <a:cubicBezTo>
                    <a:pt x="117" y="153"/>
                    <a:pt x="117" y="153"/>
                    <a:pt x="117" y="153"/>
                  </a:cubicBezTo>
                  <a:cubicBezTo>
                    <a:pt x="117" y="239"/>
                    <a:pt x="117" y="239"/>
                    <a:pt x="117" y="239"/>
                  </a:cubicBezTo>
                  <a:cubicBezTo>
                    <a:pt x="64" y="239"/>
                    <a:pt x="64" y="239"/>
                    <a:pt x="64" y="239"/>
                  </a:cubicBezTo>
                  <a:lnTo>
                    <a:pt x="64" y="153"/>
                  </a:lnTo>
                  <a:close/>
                  <a:moveTo>
                    <a:pt x="117" y="111"/>
                  </a:moveTo>
                  <a:cubicBezTo>
                    <a:pt x="117" y="132"/>
                    <a:pt x="117" y="132"/>
                    <a:pt x="117" y="132"/>
                  </a:cubicBezTo>
                  <a:cubicBezTo>
                    <a:pt x="64" y="132"/>
                    <a:pt x="64" y="132"/>
                    <a:pt x="64" y="132"/>
                  </a:cubicBezTo>
                  <a:cubicBezTo>
                    <a:pt x="64" y="111"/>
                    <a:pt x="64" y="111"/>
                    <a:pt x="64" y="111"/>
                  </a:cubicBezTo>
                  <a:lnTo>
                    <a:pt x="117" y="111"/>
                  </a:lnTo>
                  <a:close/>
                  <a:moveTo>
                    <a:pt x="21" y="153"/>
                  </a:moveTo>
                  <a:cubicBezTo>
                    <a:pt x="42" y="153"/>
                    <a:pt x="42" y="153"/>
                    <a:pt x="42" y="153"/>
                  </a:cubicBezTo>
                  <a:cubicBezTo>
                    <a:pt x="42" y="239"/>
                    <a:pt x="42" y="239"/>
                    <a:pt x="42" y="239"/>
                  </a:cubicBezTo>
                  <a:cubicBezTo>
                    <a:pt x="21" y="239"/>
                    <a:pt x="21" y="239"/>
                    <a:pt x="21" y="239"/>
                  </a:cubicBezTo>
                  <a:lnTo>
                    <a:pt x="21" y="153"/>
                  </a:lnTo>
                  <a:close/>
                  <a:moveTo>
                    <a:pt x="160" y="239"/>
                  </a:moveTo>
                  <a:cubicBezTo>
                    <a:pt x="138" y="239"/>
                    <a:pt x="138" y="239"/>
                    <a:pt x="138" y="239"/>
                  </a:cubicBezTo>
                  <a:cubicBezTo>
                    <a:pt x="138" y="153"/>
                    <a:pt x="138" y="153"/>
                    <a:pt x="138" y="153"/>
                  </a:cubicBezTo>
                  <a:cubicBezTo>
                    <a:pt x="160" y="153"/>
                    <a:pt x="160" y="153"/>
                    <a:pt x="160" y="153"/>
                  </a:cubicBezTo>
                  <a:lnTo>
                    <a:pt x="160" y="239"/>
                  </a:lnTo>
                  <a:close/>
                  <a:moveTo>
                    <a:pt x="317" y="146"/>
                  </a:moveTo>
                  <a:cubicBezTo>
                    <a:pt x="266" y="96"/>
                    <a:pt x="266" y="96"/>
                    <a:pt x="266" y="96"/>
                  </a:cubicBezTo>
                  <a:cubicBezTo>
                    <a:pt x="274" y="86"/>
                    <a:pt x="278" y="74"/>
                    <a:pt x="278" y="61"/>
                  </a:cubicBezTo>
                  <a:cubicBezTo>
                    <a:pt x="278" y="45"/>
                    <a:pt x="271" y="29"/>
                    <a:pt x="260" y="18"/>
                  </a:cubicBezTo>
                  <a:cubicBezTo>
                    <a:pt x="248" y="6"/>
                    <a:pt x="233" y="0"/>
                    <a:pt x="217" y="0"/>
                  </a:cubicBezTo>
                  <a:cubicBezTo>
                    <a:pt x="200" y="0"/>
                    <a:pt x="185" y="6"/>
                    <a:pt x="173" y="18"/>
                  </a:cubicBezTo>
                  <a:cubicBezTo>
                    <a:pt x="162" y="29"/>
                    <a:pt x="156" y="45"/>
                    <a:pt x="156" y="61"/>
                  </a:cubicBezTo>
                  <a:cubicBezTo>
                    <a:pt x="156" y="77"/>
                    <a:pt x="162" y="92"/>
                    <a:pt x="173" y="104"/>
                  </a:cubicBezTo>
                  <a:cubicBezTo>
                    <a:pt x="185" y="116"/>
                    <a:pt x="200" y="122"/>
                    <a:pt x="217" y="122"/>
                  </a:cubicBezTo>
                  <a:cubicBezTo>
                    <a:pt x="229" y="122"/>
                    <a:pt x="241" y="118"/>
                    <a:pt x="251" y="111"/>
                  </a:cubicBezTo>
                  <a:cubicBezTo>
                    <a:pt x="301" y="161"/>
                    <a:pt x="301" y="161"/>
                    <a:pt x="301" y="161"/>
                  </a:cubicBezTo>
                  <a:cubicBezTo>
                    <a:pt x="304" y="163"/>
                    <a:pt x="306" y="164"/>
                    <a:pt x="309" y="164"/>
                  </a:cubicBezTo>
                  <a:cubicBezTo>
                    <a:pt x="312" y="164"/>
                    <a:pt x="314" y="163"/>
                    <a:pt x="317" y="161"/>
                  </a:cubicBezTo>
                  <a:cubicBezTo>
                    <a:pt x="321" y="157"/>
                    <a:pt x="321" y="150"/>
                    <a:pt x="317" y="146"/>
                  </a:cubicBezTo>
                  <a:close/>
                  <a:moveTo>
                    <a:pt x="189" y="89"/>
                  </a:moveTo>
                  <a:cubicBezTo>
                    <a:pt x="173" y="73"/>
                    <a:pt x="173" y="48"/>
                    <a:pt x="189" y="33"/>
                  </a:cubicBezTo>
                  <a:cubicBezTo>
                    <a:pt x="196" y="25"/>
                    <a:pt x="206" y="21"/>
                    <a:pt x="217" y="21"/>
                  </a:cubicBezTo>
                  <a:cubicBezTo>
                    <a:pt x="227" y="21"/>
                    <a:pt x="237" y="25"/>
                    <a:pt x="245" y="33"/>
                  </a:cubicBezTo>
                  <a:cubicBezTo>
                    <a:pt x="252" y="40"/>
                    <a:pt x="256" y="50"/>
                    <a:pt x="256" y="61"/>
                  </a:cubicBezTo>
                  <a:cubicBezTo>
                    <a:pt x="256" y="71"/>
                    <a:pt x="252" y="81"/>
                    <a:pt x="245" y="89"/>
                  </a:cubicBezTo>
                  <a:cubicBezTo>
                    <a:pt x="229" y="104"/>
                    <a:pt x="204" y="104"/>
                    <a:pt x="189" y="89"/>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98" name="Freeform 764"/>
            <p:cNvSpPr>
              <a:spLocks noEditPoints="1"/>
            </p:cNvSpPr>
            <p:nvPr/>
          </p:nvSpPr>
          <p:spPr bwMode="auto">
            <a:xfrm>
              <a:off x="1387240" y="5439463"/>
              <a:ext cx="125937" cy="171146"/>
            </a:xfrm>
            <a:custGeom>
              <a:avLst/>
              <a:gdLst>
                <a:gd name="T0" fmla="*/ 11 w 235"/>
                <a:gd name="T1" fmla="*/ 0 h 320"/>
                <a:gd name="T2" fmla="*/ 0 w 235"/>
                <a:gd name="T3" fmla="*/ 309 h 320"/>
                <a:gd name="T4" fmla="*/ 224 w 235"/>
                <a:gd name="T5" fmla="*/ 320 h 320"/>
                <a:gd name="T6" fmla="*/ 235 w 235"/>
                <a:gd name="T7" fmla="*/ 10 h 320"/>
                <a:gd name="T8" fmla="*/ 214 w 235"/>
                <a:gd name="T9" fmla="*/ 298 h 320"/>
                <a:gd name="T10" fmla="*/ 22 w 235"/>
                <a:gd name="T11" fmla="*/ 21 h 320"/>
                <a:gd name="T12" fmla="*/ 214 w 235"/>
                <a:gd name="T13" fmla="*/ 298 h 320"/>
                <a:gd name="T14" fmla="*/ 182 w 235"/>
                <a:gd name="T15" fmla="*/ 106 h 320"/>
                <a:gd name="T16" fmla="*/ 192 w 235"/>
                <a:gd name="T17" fmla="*/ 53 h 320"/>
                <a:gd name="T18" fmla="*/ 54 w 235"/>
                <a:gd name="T19" fmla="*/ 42 h 320"/>
                <a:gd name="T20" fmla="*/ 43 w 235"/>
                <a:gd name="T21" fmla="*/ 96 h 320"/>
                <a:gd name="T22" fmla="*/ 64 w 235"/>
                <a:gd name="T23" fmla="*/ 64 h 320"/>
                <a:gd name="T24" fmla="*/ 171 w 235"/>
                <a:gd name="T25" fmla="*/ 85 h 320"/>
                <a:gd name="T26" fmla="*/ 64 w 235"/>
                <a:gd name="T27" fmla="*/ 64 h 320"/>
                <a:gd name="T28" fmla="*/ 54 w 235"/>
                <a:gd name="T29" fmla="*/ 128 h 320"/>
                <a:gd name="T30" fmla="*/ 54 w 235"/>
                <a:gd name="T31" fmla="*/ 149 h 320"/>
                <a:gd name="T32" fmla="*/ 107 w 235"/>
                <a:gd name="T33" fmla="*/ 138 h 320"/>
                <a:gd name="T34" fmla="*/ 86 w 235"/>
                <a:gd name="T35" fmla="*/ 138 h 320"/>
                <a:gd name="T36" fmla="*/ 107 w 235"/>
                <a:gd name="T37" fmla="*/ 138 h 320"/>
                <a:gd name="T38" fmla="*/ 139 w 235"/>
                <a:gd name="T39" fmla="*/ 149 h 320"/>
                <a:gd name="T40" fmla="*/ 139 w 235"/>
                <a:gd name="T41" fmla="*/ 128 h 320"/>
                <a:gd name="T42" fmla="*/ 192 w 235"/>
                <a:gd name="T43" fmla="*/ 138 h 320"/>
                <a:gd name="T44" fmla="*/ 171 w 235"/>
                <a:gd name="T45" fmla="*/ 138 h 320"/>
                <a:gd name="T46" fmla="*/ 192 w 235"/>
                <a:gd name="T47" fmla="*/ 138 h 320"/>
                <a:gd name="T48" fmla="*/ 54 w 235"/>
                <a:gd name="T49" fmla="*/ 170 h 320"/>
                <a:gd name="T50" fmla="*/ 54 w 235"/>
                <a:gd name="T51" fmla="*/ 192 h 320"/>
                <a:gd name="T52" fmla="*/ 107 w 235"/>
                <a:gd name="T53" fmla="*/ 181 h 320"/>
                <a:gd name="T54" fmla="*/ 86 w 235"/>
                <a:gd name="T55" fmla="*/ 181 h 320"/>
                <a:gd name="T56" fmla="*/ 107 w 235"/>
                <a:gd name="T57" fmla="*/ 181 h 320"/>
                <a:gd name="T58" fmla="*/ 139 w 235"/>
                <a:gd name="T59" fmla="*/ 192 h 320"/>
                <a:gd name="T60" fmla="*/ 139 w 235"/>
                <a:gd name="T61" fmla="*/ 170 h 320"/>
                <a:gd name="T62" fmla="*/ 192 w 235"/>
                <a:gd name="T63" fmla="*/ 181 h 320"/>
                <a:gd name="T64" fmla="*/ 171 w 235"/>
                <a:gd name="T65" fmla="*/ 181 h 320"/>
                <a:gd name="T66" fmla="*/ 192 w 235"/>
                <a:gd name="T67" fmla="*/ 181 h 320"/>
                <a:gd name="T68" fmla="*/ 54 w 235"/>
                <a:gd name="T69" fmla="*/ 213 h 320"/>
                <a:gd name="T70" fmla="*/ 54 w 235"/>
                <a:gd name="T71" fmla="*/ 234 h 320"/>
                <a:gd name="T72" fmla="*/ 107 w 235"/>
                <a:gd name="T73" fmla="*/ 224 h 320"/>
                <a:gd name="T74" fmla="*/ 86 w 235"/>
                <a:gd name="T75" fmla="*/ 224 h 320"/>
                <a:gd name="T76" fmla="*/ 107 w 235"/>
                <a:gd name="T77" fmla="*/ 224 h 320"/>
                <a:gd name="T78" fmla="*/ 139 w 235"/>
                <a:gd name="T79" fmla="*/ 234 h 320"/>
                <a:gd name="T80" fmla="*/ 139 w 235"/>
                <a:gd name="T81" fmla="*/ 213 h 320"/>
                <a:gd name="T82" fmla="*/ 192 w 235"/>
                <a:gd name="T83" fmla="*/ 224 h 320"/>
                <a:gd name="T84" fmla="*/ 182 w 235"/>
                <a:gd name="T85" fmla="*/ 277 h 320"/>
                <a:gd name="T86" fmla="*/ 171 w 235"/>
                <a:gd name="T87" fmla="*/ 224 h 320"/>
                <a:gd name="T88" fmla="*/ 192 w 235"/>
                <a:gd name="T89" fmla="*/ 224 h 320"/>
                <a:gd name="T90" fmla="*/ 54 w 235"/>
                <a:gd name="T91" fmla="*/ 256 h 320"/>
                <a:gd name="T92" fmla="*/ 54 w 235"/>
                <a:gd name="T93" fmla="*/ 277 h 320"/>
                <a:gd name="T94" fmla="*/ 107 w 235"/>
                <a:gd name="T95" fmla="*/ 266 h 320"/>
                <a:gd name="T96" fmla="*/ 86 w 235"/>
                <a:gd name="T97" fmla="*/ 266 h 320"/>
                <a:gd name="T98" fmla="*/ 107 w 235"/>
                <a:gd name="T99" fmla="*/ 266 h 320"/>
                <a:gd name="T100" fmla="*/ 139 w 235"/>
                <a:gd name="T101" fmla="*/ 277 h 320"/>
                <a:gd name="T102" fmla="*/ 139 w 235"/>
                <a:gd name="T103" fmla="*/ 25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5" h="320">
                  <a:moveTo>
                    <a:pt x="224" y="0"/>
                  </a:moveTo>
                  <a:cubicBezTo>
                    <a:pt x="11" y="0"/>
                    <a:pt x="11" y="0"/>
                    <a:pt x="11" y="0"/>
                  </a:cubicBezTo>
                  <a:cubicBezTo>
                    <a:pt x="5" y="0"/>
                    <a:pt x="0" y="4"/>
                    <a:pt x="0" y="10"/>
                  </a:cubicBezTo>
                  <a:cubicBezTo>
                    <a:pt x="0" y="309"/>
                    <a:pt x="0" y="309"/>
                    <a:pt x="0" y="309"/>
                  </a:cubicBezTo>
                  <a:cubicBezTo>
                    <a:pt x="0" y="315"/>
                    <a:pt x="5" y="320"/>
                    <a:pt x="11" y="320"/>
                  </a:cubicBezTo>
                  <a:cubicBezTo>
                    <a:pt x="224" y="320"/>
                    <a:pt x="224" y="320"/>
                    <a:pt x="224" y="320"/>
                  </a:cubicBezTo>
                  <a:cubicBezTo>
                    <a:pt x="230" y="320"/>
                    <a:pt x="235" y="315"/>
                    <a:pt x="235" y="309"/>
                  </a:cubicBezTo>
                  <a:cubicBezTo>
                    <a:pt x="235" y="10"/>
                    <a:pt x="235" y="10"/>
                    <a:pt x="235" y="10"/>
                  </a:cubicBezTo>
                  <a:cubicBezTo>
                    <a:pt x="235" y="4"/>
                    <a:pt x="230" y="0"/>
                    <a:pt x="224" y="0"/>
                  </a:cubicBezTo>
                  <a:close/>
                  <a:moveTo>
                    <a:pt x="214" y="298"/>
                  </a:moveTo>
                  <a:cubicBezTo>
                    <a:pt x="22" y="298"/>
                    <a:pt x="22" y="298"/>
                    <a:pt x="22" y="298"/>
                  </a:cubicBezTo>
                  <a:cubicBezTo>
                    <a:pt x="22" y="21"/>
                    <a:pt x="22" y="21"/>
                    <a:pt x="22" y="21"/>
                  </a:cubicBezTo>
                  <a:cubicBezTo>
                    <a:pt x="214" y="21"/>
                    <a:pt x="214" y="21"/>
                    <a:pt x="214" y="21"/>
                  </a:cubicBezTo>
                  <a:lnTo>
                    <a:pt x="214" y="298"/>
                  </a:lnTo>
                  <a:close/>
                  <a:moveTo>
                    <a:pt x="54" y="106"/>
                  </a:moveTo>
                  <a:cubicBezTo>
                    <a:pt x="182" y="106"/>
                    <a:pt x="182" y="106"/>
                    <a:pt x="182" y="106"/>
                  </a:cubicBezTo>
                  <a:cubicBezTo>
                    <a:pt x="188" y="106"/>
                    <a:pt x="192" y="102"/>
                    <a:pt x="192" y="96"/>
                  </a:cubicBezTo>
                  <a:cubicBezTo>
                    <a:pt x="192" y="53"/>
                    <a:pt x="192" y="53"/>
                    <a:pt x="192" y="53"/>
                  </a:cubicBezTo>
                  <a:cubicBezTo>
                    <a:pt x="192" y="47"/>
                    <a:pt x="188" y="42"/>
                    <a:pt x="182" y="42"/>
                  </a:cubicBezTo>
                  <a:cubicBezTo>
                    <a:pt x="54" y="42"/>
                    <a:pt x="54" y="42"/>
                    <a:pt x="54" y="42"/>
                  </a:cubicBezTo>
                  <a:cubicBezTo>
                    <a:pt x="48" y="42"/>
                    <a:pt x="43" y="47"/>
                    <a:pt x="43" y="53"/>
                  </a:cubicBezTo>
                  <a:cubicBezTo>
                    <a:pt x="43" y="96"/>
                    <a:pt x="43" y="96"/>
                    <a:pt x="43" y="96"/>
                  </a:cubicBezTo>
                  <a:cubicBezTo>
                    <a:pt x="43" y="102"/>
                    <a:pt x="48" y="106"/>
                    <a:pt x="54" y="106"/>
                  </a:cubicBezTo>
                  <a:close/>
                  <a:moveTo>
                    <a:pt x="64" y="64"/>
                  </a:moveTo>
                  <a:cubicBezTo>
                    <a:pt x="171" y="64"/>
                    <a:pt x="171" y="64"/>
                    <a:pt x="171" y="64"/>
                  </a:cubicBezTo>
                  <a:cubicBezTo>
                    <a:pt x="171" y="85"/>
                    <a:pt x="171" y="85"/>
                    <a:pt x="171" y="85"/>
                  </a:cubicBezTo>
                  <a:cubicBezTo>
                    <a:pt x="64" y="85"/>
                    <a:pt x="64" y="85"/>
                    <a:pt x="64" y="85"/>
                  </a:cubicBezTo>
                  <a:lnTo>
                    <a:pt x="64" y="64"/>
                  </a:lnTo>
                  <a:close/>
                  <a:moveTo>
                    <a:pt x="43" y="138"/>
                  </a:moveTo>
                  <a:cubicBezTo>
                    <a:pt x="43" y="132"/>
                    <a:pt x="48" y="128"/>
                    <a:pt x="54" y="128"/>
                  </a:cubicBezTo>
                  <a:cubicBezTo>
                    <a:pt x="60" y="128"/>
                    <a:pt x="64" y="132"/>
                    <a:pt x="64" y="138"/>
                  </a:cubicBezTo>
                  <a:cubicBezTo>
                    <a:pt x="64" y="144"/>
                    <a:pt x="60" y="149"/>
                    <a:pt x="54" y="149"/>
                  </a:cubicBezTo>
                  <a:cubicBezTo>
                    <a:pt x="48" y="149"/>
                    <a:pt x="43" y="144"/>
                    <a:pt x="43" y="138"/>
                  </a:cubicBezTo>
                  <a:close/>
                  <a:moveTo>
                    <a:pt x="107" y="138"/>
                  </a:moveTo>
                  <a:cubicBezTo>
                    <a:pt x="107" y="144"/>
                    <a:pt x="102" y="149"/>
                    <a:pt x="96" y="149"/>
                  </a:cubicBezTo>
                  <a:cubicBezTo>
                    <a:pt x="90" y="149"/>
                    <a:pt x="86" y="144"/>
                    <a:pt x="86" y="138"/>
                  </a:cubicBezTo>
                  <a:cubicBezTo>
                    <a:pt x="86" y="132"/>
                    <a:pt x="90" y="128"/>
                    <a:pt x="96" y="128"/>
                  </a:cubicBezTo>
                  <a:cubicBezTo>
                    <a:pt x="102" y="128"/>
                    <a:pt x="107" y="132"/>
                    <a:pt x="107" y="138"/>
                  </a:cubicBezTo>
                  <a:close/>
                  <a:moveTo>
                    <a:pt x="150" y="138"/>
                  </a:moveTo>
                  <a:cubicBezTo>
                    <a:pt x="150" y="144"/>
                    <a:pt x="145" y="149"/>
                    <a:pt x="139" y="149"/>
                  </a:cubicBezTo>
                  <a:cubicBezTo>
                    <a:pt x="133" y="149"/>
                    <a:pt x="128" y="144"/>
                    <a:pt x="128" y="138"/>
                  </a:cubicBezTo>
                  <a:cubicBezTo>
                    <a:pt x="128" y="132"/>
                    <a:pt x="133" y="128"/>
                    <a:pt x="139" y="128"/>
                  </a:cubicBezTo>
                  <a:cubicBezTo>
                    <a:pt x="145" y="128"/>
                    <a:pt x="150" y="132"/>
                    <a:pt x="150" y="138"/>
                  </a:cubicBezTo>
                  <a:close/>
                  <a:moveTo>
                    <a:pt x="192" y="138"/>
                  </a:moveTo>
                  <a:cubicBezTo>
                    <a:pt x="192" y="144"/>
                    <a:pt x="188" y="149"/>
                    <a:pt x="182" y="149"/>
                  </a:cubicBezTo>
                  <a:cubicBezTo>
                    <a:pt x="176" y="149"/>
                    <a:pt x="171" y="144"/>
                    <a:pt x="171" y="138"/>
                  </a:cubicBezTo>
                  <a:cubicBezTo>
                    <a:pt x="171" y="132"/>
                    <a:pt x="176" y="128"/>
                    <a:pt x="182" y="128"/>
                  </a:cubicBezTo>
                  <a:cubicBezTo>
                    <a:pt x="188" y="128"/>
                    <a:pt x="192" y="132"/>
                    <a:pt x="192" y="138"/>
                  </a:cubicBezTo>
                  <a:close/>
                  <a:moveTo>
                    <a:pt x="43" y="181"/>
                  </a:moveTo>
                  <a:cubicBezTo>
                    <a:pt x="43" y="175"/>
                    <a:pt x="48" y="170"/>
                    <a:pt x="54" y="170"/>
                  </a:cubicBezTo>
                  <a:cubicBezTo>
                    <a:pt x="60" y="170"/>
                    <a:pt x="64" y="175"/>
                    <a:pt x="64" y="181"/>
                  </a:cubicBezTo>
                  <a:cubicBezTo>
                    <a:pt x="64" y="187"/>
                    <a:pt x="60" y="192"/>
                    <a:pt x="54" y="192"/>
                  </a:cubicBezTo>
                  <a:cubicBezTo>
                    <a:pt x="48" y="192"/>
                    <a:pt x="43" y="187"/>
                    <a:pt x="43" y="181"/>
                  </a:cubicBezTo>
                  <a:close/>
                  <a:moveTo>
                    <a:pt x="107" y="181"/>
                  </a:moveTo>
                  <a:cubicBezTo>
                    <a:pt x="107" y="187"/>
                    <a:pt x="102" y="192"/>
                    <a:pt x="96" y="192"/>
                  </a:cubicBezTo>
                  <a:cubicBezTo>
                    <a:pt x="90" y="192"/>
                    <a:pt x="86" y="187"/>
                    <a:pt x="86" y="181"/>
                  </a:cubicBezTo>
                  <a:cubicBezTo>
                    <a:pt x="86" y="175"/>
                    <a:pt x="90" y="170"/>
                    <a:pt x="96" y="170"/>
                  </a:cubicBezTo>
                  <a:cubicBezTo>
                    <a:pt x="102" y="170"/>
                    <a:pt x="107" y="175"/>
                    <a:pt x="107" y="181"/>
                  </a:cubicBezTo>
                  <a:close/>
                  <a:moveTo>
                    <a:pt x="150" y="181"/>
                  </a:moveTo>
                  <a:cubicBezTo>
                    <a:pt x="150" y="187"/>
                    <a:pt x="145" y="192"/>
                    <a:pt x="139" y="192"/>
                  </a:cubicBezTo>
                  <a:cubicBezTo>
                    <a:pt x="133" y="192"/>
                    <a:pt x="128" y="187"/>
                    <a:pt x="128" y="181"/>
                  </a:cubicBezTo>
                  <a:cubicBezTo>
                    <a:pt x="128" y="175"/>
                    <a:pt x="133" y="170"/>
                    <a:pt x="139" y="170"/>
                  </a:cubicBezTo>
                  <a:cubicBezTo>
                    <a:pt x="145" y="170"/>
                    <a:pt x="150" y="175"/>
                    <a:pt x="150" y="181"/>
                  </a:cubicBezTo>
                  <a:close/>
                  <a:moveTo>
                    <a:pt x="192" y="181"/>
                  </a:moveTo>
                  <a:cubicBezTo>
                    <a:pt x="192" y="187"/>
                    <a:pt x="188" y="192"/>
                    <a:pt x="182" y="192"/>
                  </a:cubicBezTo>
                  <a:cubicBezTo>
                    <a:pt x="176" y="192"/>
                    <a:pt x="171" y="187"/>
                    <a:pt x="171" y="181"/>
                  </a:cubicBezTo>
                  <a:cubicBezTo>
                    <a:pt x="171" y="175"/>
                    <a:pt x="176" y="170"/>
                    <a:pt x="182" y="170"/>
                  </a:cubicBezTo>
                  <a:cubicBezTo>
                    <a:pt x="188" y="170"/>
                    <a:pt x="192" y="175"/>
                    <a:pt x="192" y="181"/>
                  </a:cubicBezTo>
                  <a:close/>
                  <a:moveTo>
                    <a:pt x="43" y="224"/>
                  </a:moveTo>
                  <a:cubicBezTo>
                    <a:pt x="43" y="218"/>
                    <a:pt x="48" y="213"/>
                    <a:pt x="54" y="213"/>
                  </a:cubicBezTo>
                  <a:cubicBezTo>
                    <a:pt x="60" y="213"/>
                    <a:pt x="64" y="218"/>
                    <a:pt x="64" y="224"/>
                  </a:cubicBezTo>
                  <a:cubicBezTo>
                    <a:pt x="64" y="230"/>
                    <a:pt x="60" y="234"/>
                    <a:pt x="54" y="234"/>
                  </a:cubicBezTo>
                  <a:cubicBezTo>
                    <a:pt x="48" y="234"/>
                    <a:pt x="43" y="230"/>
                    <a:pt x="43" y="224"/>
                  </a:cubicBezTo>
                  <a:close/>
                  <a:moveTo>
                    <a:pt x="107" y="224"/>
                  </a:moveTo>
                  <a:cubicBezTo>
                    <a:pt x="107" y="230"/>
                    <a:pt x="102" y="234"/>
                    <a:pt x="96" y="234"/>
                  </a:cubicBezTo>
                  <a:cubicBezTo>
                    <a:pt x="90" y="234"/>
                    <a:pt x="86" y="230"/>
                    <a:pt x="86" y="224"/>
                  </a:cubicBezTo>
                  <a:cubicBezTo>
                    <a:pt x="86" y="218"/>
                    <a:pt x="90" y="213"/>
                    <a:pt x="96" y="213"/>
                  </a:cubicBezTo>
                  <a:cubicBezTo>
                    <a:pt x="102" y="213"/>
                    <a:pt x="107" y="218"/>
                    <a:pt x="107" y="224"/>
                  </a:cubicBezTo>
                  <a:close/>
                  <a:moveTo>
                    <a:pt x="150" y="224"/>
                  </a:moveTo>
                  <a:cubicBezTo>
                    <a:pt x="150" y="230"/>
                    <a:pt x="145" y="234"/>
                    <a:pt x="139" y="234"/>
                  </a:cubicBezTo>
                  <a:cubicBezTo>
                    <a:pt x="133" y="234"/>
                    <a:pt x="128" y="230"/>
                    <a:pt x="128" y="224"/>
                  </a:cubicBezTo>
                  <a:cubicBezTo>
                    <a:pt x="128" y="218"/>
                    <a:pt x="133" y="213"/>
                    <a:pt x="139" y="213"/>
                  </a:cubicBezTo>
                  <a:cubicBezTo>
                    <a:pt x="145" y="213"/>
                    <a:pt x="150" y="218"/>
                    <a:pt x="150" y="224"/>
                  </a:cubicBezTo>
                  <a:close/>
                  <a:moveTo>
                    <a:pt x="192" y="224"/>
                  </a:moveTo>
                  <a:cubicBezTo>
                    <a:pt x="192" y="266"/>
                    <a:pt x="192" y="266"/>
                    <a:pt x="192" y="266"/>
                  </a:cubicBezTo>
                  <a:cubicBezTo>
                    <a:pt x="192" y="272"/>
                    <a:pt x="188" y="277"/>
                    <a:pt x="182" y="277"/>
                  </a:cubicBezTo>
                  <a:cubicBezTo>
                    <a:pt x="176" y="277"/>
                    <a:pt x="171" y="272"/>
                    <a:pt x="171" y="266"/>
                  </a:cubicBezTo>
                  <a:cubicBezTo>
                    <a:pt x="171" y="224"/>
                    <a:pt x="171" y="224"/>
                    <a:pt x="171" y="224"/>
                  </a:cubicBezTo>
                  <a:cubicBezTo>
                    <a:pt x="171" y="218"/>
                    <a:pt x="176" y="213"/>
                    <a:pt x="182" y="213"/>
                  </a:cubicBezTo>
                  <a:cubicBezTo>
                    <a:pt x="188" y="213"/>
                    <a:pt x="192" y="218"/>
                    <a:pt x="192" y="224"/>
                  </a:cubicBezTo>
                  <a:close/>
                  <a:moveTo>
                    <a:pt x="43" y="266"/>
                  </a:moveTo>
                  <a:cubicBezTo>
                    <a:pt x="43" y="260"/>
                    <a:pt x="48" y="256"/>
                    <a:pt x="54" y="256"/>
                  </a:cubicBezTo>
                  <a:cubicBezTo>
                    <a:pt x="60" y="256"/>
                    <a:pt x="64" y="260"/>
                    <a:pt x="64" y="266"/>
                  </a:cubicBezTo>
                  <a:cubicBezTo>
                    <a:pt x="64" y="272"/>
                    <a:pt x="60" y="277"/>
                    <a:pt x="54" y="277"/>
                  </a:cubicBezTo>
                  <a:cubicBezTo>
                    <a:pt x="48" y="277"/>
                    <a:pt x="43" y="272"/>
                    <a:pt x="43" y="266"/>
                  </a:cubicBezTo>
                  <a:close/>
                  <a:moveTo>
                    <a:pt x="107" y="266"/>
                  </a:moveTo>
                  <a:cubicBezTo>
                    <a:pt x="107" y="272"/>
                    <a:pt x="102" y="277"/>
                    <a:pt x="96" y="277"/>
                  </a:cubicBezTo>
                  <a:cubicBezTo>
                    <a:pt x="90" y="277"/>
                    <a:pt x="86" y="272"/>
                    <a:pt x="86" y="266"/>
                  </a:cubicBezTo>
                  <a:cubicBezTo>
                    <a:pt x="86" y="260"/>
                    <a:pt x="90" y="256"/>
                    <a:pt x="96" y="256"/>
                  </a:cubicBezTo>
                  <a:cubicBezTo>
                    <a:pt x="102" y="256"/>
                    <a:pt x="107" y="260"/>
                    <a:pt x="107" y="266"/>
                  </a:cubicBezTo>
                  <a:close/>
                  <a:moveTo>
                    <a:pt x="150" y="266"/>
                  </a:moveTo>
                  <a:cubicBezTo>
                    <a:pt x="150" y="272"/>
                    <a:pt x="145" y="277"/>
                    <a:pt x="139" y="277"/>
                  </a:cubicBezTo>
                  <a:cubicBezTo>
                    <a:pt x="133" y="277"/>
                    <a:pt x="128" y="272"/>
                    <a:pt x="128" y="266"/>
                  </a:cubicBezTo>
                  <a:cubicBezTo>
                    <a:pt x="128" y="260"/>
                    <a:pt x="133" y="256"/>
                    <a:pt x="139" y="256"/>
                  </a:cubicBezTo>
                  <a:cubicBezTo>
                    <a:pt x="145" y="256"/>
                    <a:pt x="150" y="260"/>
                    <a:pt x="150" y="266"/>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99" name="Freeform 765"/>
            <p:cNvSpPr>
              <a:spLocks noEditPoints="1"/>
            </p:cNvSpPr>
            <p:nvPr/>
          </p:nvSpPr>
          <p:spPr bwMode="auto">
            <a:xfrm>
              <a:off x="1312969" y="5387796"/>
              <a:ext cx="275286" cy="27448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0087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00" name="Freeform 145"/>
            <p:cNvSpPr>
              <a:spLocks noEditPoints="1"/>
            </p:cNvSpPr>
            <p:nvPr/>
          </p:nvSpPr>
          <p:spPr bwMode="auto">
            <a:xfrm>
              <a:off x="1313637" y="3532605"/>
              <a:ext cx="274218" cy="274218"/>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005A9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01" name="Freeform 146"/>
            <p:cNvSpPr>
              <a:spLocks noEditPoints="1"/>
            </p:cNvSpPr>
            <p:nvPr/>
          </p:nvSpPr>
          <p:spPr bwMode="auto">
            <a:xfrm>
              <a:off x="1376545" y="3618096"/>
              <a:ext cx="154046" cy="103235"/>
            </a:xfrm>
            <a:custGeom>
              <a:avLst/>
              <a:gdLst>
                <a:gd name="T0" fmla="*/ 53 w 288"/>
                <a:gd name="T1" fmla="*/ 0 h 192"/>
                <a:gd name="T2" fmla="*/ 43 w 288"/>
                <a:gd name="T3" fmla="*/ 42 h 192"/>
                <a:gd name="T4" fmla="*/ 0 w 288"/>
                <a:gd name="T5" fmla="*/ 53 h 192"/>
                <a:gd name="T6" fmla="*/ 11 w 288"/>
                <a:gd name="T7" fmla="*/ 192 h 192"/>
                <a:gd name="T8" fmla="*/ 245 w 288"/>
                <a:gd name="T9" fmla="*/ 181 h 192"/>
                <a:gd name="T10" fmla="*/ 277 w 288"/>
                <a:gd name="T11" fmla="*/ 149 h 192"/>
                <a:gd name="T12" fmla="*/ 288 w 288"/>
                <a:gd name="T13" fmla="*/ 10 h 192"/>
                <a:gd name="T14" fmla="*/ 224 w 288"/>
                <a:gd name="T15" fmla="*/ 170 h 192"/>
                <a:gd name="T16" fmla="*/ 21 w 288"/>
                <a:gd name="T17" fmla="*/ 64 h 192"/>
                <a:gd name="T18" fmla="*/ 224 w 288"/>
                <a:gd name="T19" fmla="*/ 170 h 192"/>
                <a:gd name="T20" fmla="*/ 245 w 288"/>
                <a:gd name="T21" fmla="*/ 128 h 192"/>
                <a:gd name="T22" fmla="*/ 235 w 288"/>
                <a:gd name="T23" fmla="*/ 42 h 192"/>
                <a:gd name="T24" fmla="*/ 64 w 288"/>
                <a:gd name="T25" fmla="*/ 21 h 192"/>
                <a:gd name="T26" fmla="*/ 267 w 288"/>
                <a:gd name="T27" fmla="*/ 128 h 192"/>
                <a:gd name="T28" fmla="*/ 101 w 288"/>
                <a:gd name="T29" fmla="*/ 100 h 192"/>
                <a:gd name="T30" fmla="*/ 123 w 288"/>
                <a:gd name="T31" fmla="*/ 82 h 192"/>
                <a:gd name="T32" fmla="*/ 130 w 288"/>
                <a:gd name="T33" fmla="*/ 74 h 192"/>
                <a:gd name="T34" fmla="*/ 151 w 288"/>
                <a:gd name="T35" fmla="*/ 87 h 192"/>
                <a:gd name="T36" fmla="*/ 130 w 288"/>
                <a:gd name="T37" fmla="*/ 95 h 192"/>
                <a:gd name="T38" fmla="*/ 123 w 288"/>
                <a:gd name="T39" fmla="*/ 95 h 192"/>
                <a:gd name="T40" fmla="*/ 118 w 288"/>
                <a:gd name="T41" fmla="*/ 104 h 192"/>
                <a:gd name="T42" fmla="*/ 130 w 288"/>
                <a:gd name="T43" fmla="*/ 110 h 192"/>
                <a:gd name="T44" fmla="*/ 151 w 288"/>
                <a:gd name="T45" fmla="*/ 122 h 192"/>
                <a:gd name="T46" fmla="*/ 147 w 288"/>
                <a:gd name="T47" fmla="*/ 143 h 192"/>
                <a:gd name="T48" fmla="*/ 130 w 288"/>
                <a:gd name="T49" fmla="*/ 160 h 192"/>
                <a:gd name="T50" fmla="*/ 123 w 288"/>
                <a:gd name="T51" fmla="*/ 149 h 192"/>
                <a:gd name="T52" fmla="*/ 101 w 288"/>
                <a:gd name="T53" fmla="*/ 132 h 192"/>
                <a:gd name="T54" fmla="*/ 123 w 288"/>
                <a:gd name="T55" fmla="*/ 137 h 192"/>
                <a:gd name="T56" fmla="*/ 130 w 288"/>
                <a:gd name="T57" fmla="*/ 137 h 192"/>
                <a:gd name="T58" fmla="*/ 135 w 288"/>
                <a:gd name="T59" fmla="*/ 127 h 192"/>
                <a:gd name="T60" fmla="*/ 123 w 288"/>
                <a:gd name="T61" fmla="*/ 122 h 192"/>
                <a:gd name="T62" fmla="*/ 105 w 288"/>
                <a:gd name="T63" fmla="*/ 11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8" h="192">
                  <a:moveTo>
                    <a:pt x="277" y="0"/>
                  </a:moveTo>
                  <a:cubicBezTo>
                    <a:pt x="53" y="0"/>
                    <a:pt x="53" y="0"/>
                    <a:pt x="53" y="0"/>
                  </a:cubicBezTo>
                  <a:cubicBezTo>
                    <a:pt x="47" y="0"/>
                    <a:pt x="43" y="4"/>
                    <a:pt x="43" y="10"/>
                  </a:cubicBezTo>
                  <a:cubicBezTo>
                    <a:pt x="43" y="42"/>
                    <a:pt x="43" y="42"/>
                    <a:pt x="43" y="42"/>
                  </a:cubicBezTo>
                  <a:cubicBezTo>
                    <a:pt x="11" y="42"/>
                    <a:pt x="11" y="42"/>
                    <a:pt x="11" y="42"/>
                  </a:cubicBezTo>
                  <a:cubicBezTo>
                    <a:pt x="5" y="42"/>
                    <a:pt x="0" y="47"/>
                    <a:pt x="0" y="53"/>
                  </a:cubicBezTo>
                  <a:cubicBezTo>
                    <a:pt x="0" y="181"/>
                    <a:pt x="0" y="181"/>
                    <a:pt x="0" y="181"/>
                  </a:cubicBezTo>
                  <a:cubicBezTo>
                    <a:pt x="0" y="187"/>
                    <a:pt x="5" y="192"/>
                    <a:pt x="11" y="192"/>
                  </a:cubicBezTo>
                  <a:cubicBezTo>
                    <a:pt x="235" y="192"/>
                    <a:pt x="235" y="192"/>
                    <a:pt x="235" y="192"/>
                  </a:cubicBezTo>
                  <a:cubicBezTo>
                    <a:pt x="241" y="192"/>
                    <a:pt x="245" y="187"/>
                    <a:pt x="245" y="181"/>
                  </a:cubicBezTo>
                  <a:cubicBezTo>
                    <a:pt x="245" y="149"/>
                    <a:pt x="245" y="149"/>
                    <a:pt x="245" y="149"/>
                  </a:cubicBezTo>
                  <a:cubicBezTo>
                    <a:pt x="277" y="149"/>
                    <a:pt x="277" y="149"/>
                    <a:pt x="277" y="149"/>
                  </a:cubicBezTo>
                  <a:cubicBezTo>
                    <a:pt x="283" y="149"/>
                    <a:pt x="288" y="144"/>
                    <a:pt x="288" y="138"/>
                  </a:cubicBezTo>
                  <a:cubicBezTo>
                    <a:pt x="288" y="10"/>
                    <a:pt x="288" y="10"/>
                    <a:pt x="288" y="10"/>
                  </a:cubicBezTo>
                  <a:cubicBezTo>
                    <a:pt x="288" y="4"/>
                    <a:pt x="283" y="0"/>
                    <a:pt x="277" y="0"/>
                  </a:cubicBezTo>
                  <a:close/>
                  <a:moveTo>
                    <a:pt x="224" y="170"/>
                  </a:moveTo>
                  <a:cubicBezTo>
                    <a:pt x="21" y="170"/>
                    <a:pt x="21" y="170"/>
                    <a:pt x="21" y="170"/>
                  </a:cubicBezTo>
                  <a:cubicBezTo>
                    <a:pt x="21" y="64"/>
                    <a:pt x="21" y="64"/>
                    <a:pt x="21" y="64"/>
                  </a:cubicBezTo>
                  <a:cubicBezTo>
                    <a:pt x="224" y="64"/>
                    <a:pt x="224" y="64"/>
                    <a:pt x="224" y="64"/>
                  </a:cubicBezTo>
                  <a:lnTo>
                    <a:pt x="224" y="170"/>
                  </a:lnTo>
                  <a:close/>
                  <a:moveTo>
                    <a:pt x="267" y="128"/>
                  </a:moveTo>
                  <a:cubicBezTo>
                    <a:pt x="245" y="128"/>
                    <a:pt x="245" y="128"/>
                    <a:pt x="245" y="128"/>
                  </a:cubicBezTo>
                  <a:cubicBezTo>
                    <a:pt x="245" y="53"/>
                    <a:pt x="245" y="53"/>
                    <a:pt x="245" y="53"/>
                  </a:cubicBezTo>
                  <a:cubicBezTo>
                    <a:pt x="245" y="47"/>
                    <a:pt x="241" y="42"/>
                    <a:pt x="235" y="42"/>
                  </a:cubicBezTo>
                  <a:cubicBezTo>
                    <a:pt x="64" y="42"/>
                    <a:pt x="64" y="42"/>
                    <a:pt x="64" y="42"/>
                  </a:cubicBezTo>
                  <a:cubicBezTo>
                    <a:pt x="64" y="21"/>
                    <a:pt x="64" y="21"/>
                    <a:pt x="64" y="21"/>
                  </a:cubicBezTo>
                  <a:cubicBezTo>
                    <a:pt x="267" y="21"/>
                    <a:pt x="267" y="21"/>
                    <a:pt x="267" y="21"/>
                  </a:cubicBezTo>
                  <a:lnTo>
                    <a:pt x="267" y="128"/>
                  </a:lnTo>
                  <a:close/>
                  <a:moveTo>
                    <a:pt x="105" y="112"/>
                  </a:moveTo>
                  <a:cubicBezTo>
                    <a:pt x="103" y="109"/>
                    <a:pt x="101" y="105"/>
                    <a:pt x="101" y="100"/>
                  </a:cubicBezTo>
                  <a:cubicBezTo>
                    <a:pt x="101" y="95"/>
                    <a:pt x="103" y="91"/>
                    <a:pt x="107" y="88"/>
                  </a:cubicBezTo>
                  <a:cubicBezTo>
                    <a:pt x="111" y="85"/>
                    <a:pt x="116" y="83"/>
                    <a:pt x="123" y="82"/>
                  </a:cubicBezTo>
                  <a:cubicBezTo>
                    <a:pt x="123" y="74"/>
                    <a:pt x="123" y="74"/>
                    <a:pt x="123" y="74"/>
                  </a:cubicBezTo>
                  <a:cubicBezTo>
                    <a:pt x="130" y="74"/>
                    <a:pt x="130" y="74"/>
                    <a:pt x="130" y="74"/>
                  </a:cubicBezTo>
                  <a:cubicBezTo>
                    <a:pt x="130" y="82"/>
                    <a:pt x="130" y="82"/>
                    <a:pt x="130" y="82"/>
                  </a:cubicBezTo>
                  <a:cubicBezTo>
                    <a:pt x="138" y="82"/>
                    <a:pt x="145" y="84"/>
                    <a:pt x="151" y="87"/>
                  </a:cubicBezTo>
                  <a:cubicBezTo>
                    <a:pt x="147" y="99"/>
                    <a:pt x="147" y="99"/>
                    <a:pt x="147" y="99"/>
                  </a:cubicBezTo>
                  <a:cubicBezTo>
                    <a:pt x="141" y="96"/>
                    <a:pt x="136" y="95"/>
                    <a:pt x="130" y="95"/>
                  </a:cubicBezTo>
                  <a:cubicBezTo>
                    <a:pt x="130" y="95"/>
                    <a:pt x="129" y="94"/>
                    <a:pt x="127" y="94"/>
                  </a:cubicBezTo>
                  <a:cubicBezTo>
                    <a:pt x="125" y="94"/>
                    <a:pt x="123" y="95"/>
                    <a:pt x="123" y="95"/>
                  </a:cubicBezTo>
                  <a:cubicBezTo>
                    <a:pt x="119" y="95"/>
                    <a:pt x="117" y="97"/>
                    <a:pt x="117" y="100"/>
                  </a:cubicBezTo>
                  <a:cubicBezTo>
                    <a:pt x="117" y="102"/>
                    <a:pt x="117" y="103"/>
                    <a:pt x="118" y="104"/>
                  </a:cubicBezTo>
                  <a:cubicBezTo>
                    <a:pt x="119" y="105"/>
                    <a:pt x="121" y="106"/>
                    <a:pt x="123" y="107"/>
                  </a:cubicBezTo>
                  <a:cubicBezTo>
                    <a:pt x="130" y="110"/>
                    <a:pt x="130" y="110"/>
                    <a:pt x="130" y="110"/>
                  </a:cubicBezTo>
                  <a:cubicBezTo>
                    <a:pt x="137" y="112"/>
                    <a:pt x="142" y="114"/>
                    <a:pt x="144" y="116"/>
                  </a:cubicBezTo>
                  <a:cubicBezTo>
                    <a:pt x="147" y="118"/>
                    <a:pt x="149" y="120"/>
                    <a:pt x="151" y="122"/>
                  </a:cubicBezTo>
                  <a:cubicBezTo>
                    <a:pt x="152" y="125"/>
                    <a:pt x="152" y="127"/>
                    <a:pt x="152" y="130"/>
                  </a:cubicBezTo>
                  <a:cubicBezTo>
                    <a:pt x="152" y="136"/>
                    <a:pt x="151" y="140"/>
                    <a:pt x="147" y="143"/>
                  </a:cubicBezTo>
                  <a:cubicBezTo>
                    <a:pt x="143" y="147"/>
                    <a:pt x="137" y="149"/>
                    <a:pt x="130" y="149"/>
                  </a:cubicBezTo>
                  <a:cubicBezTo>
                    <a:pt x="130" y="160"/>
                    <a:pt x="130" y="160"/>
                    <a:pt x="130" y="160"/>
                  </a:cubicBezTo>
                  <a:cubicBezTo>
                    <a:pt x="123" y="160"/>
                    <a:pt x="123" y="160"/>
                    <a:pt x="123" y="160"/>
                  </a:cubicBezTo>
                  <a:cubicBezTo>
                    <a:pt x="123" y="149"/>
                    <a:pt x="123" y="149"/>
                    <a:pt x="123" y="149"/>
                  </a:cubicBezTo>
                  <a:cubicBezTo>
                    <a:pt x="115" y="149"/>
                    <a:pt x="108" y="148"/>
                    <a:pt x="101" y="145"/>
                  </a:cubicBezTo>
                  <a:cubicBezTo>
                    <a:pt x="101" y="132"/>
                    <a:pt x="101" y="132"/>
                    <a:pt x="101" y="132"/>
                  </a:cubicBezTo>
                  <a:cubicBezTo>
                    <a:pt x="104" y="133"/>
                    <a:pt x="108" y="134"/>
                    <a:pt x="112" y="135"/>
                  </a:cubicBezTo>
                  <a:cubicBezTo>
                    <a:pt x="116" y="137"/>
                    <a:pt x="120" y="137"/>
                    <a:pt x="123" y="137"/>
                  </a:cubicBezTo>
                  <a:cubicBezTo>
                    <a:pt x="123" y="137"/>
                    <a:pt x="125" y="137"/>
                    <a:pt x="127" y="137"/>
                  </a:cubicBezTo>
                  <a:cubicBezTo>
                    <a:pt x="129" y="137"/>
                    <a:pt x="130" y="137"/>
                    <a:pt x="130" y="137"/>
                  </a:cubicBezTo>
                  <a:cubicBezTo>
                    <a:pt x="135" y="136"/>
                    <a:pt x="137" y="134"/>
                    <a:pt x="137" y="131"/>
                  </a:cubicBezTo>
                  <a:cubicBezTo>
                    <a:pt x="137" y="130"/>
                    <a:pt x="137" y="128"/>
                    <a:pt x="135" y="127"/>
                  </a:cubicBezTo>
                  <a:cubicBezTo>
                    <a:pt x="134" y="126"/>
                    <a:pt x="133" y="125"/>
                    <a:pt x="130" y="124"/>
                  </a:cubicBezTo>
                  <a:cubicBezTo>
                    <a:pt x="123" y="122"/>
                    <a:pt x="123" y="122"/>
                    <a:pt x="123" y="122"/>
                  </a:cubicBezTo>
                  <a:cubicBezTo>
                    <a:pt x="120" y="120"/>
                    <a:pt x="120" y="120"/>
                    <a:pt x="120" y="120"/>
                  </a:cubicBezTo>
                  <a:cubicBezTo>
                    <a:pt x="113" y="118"/>
                    <a:pt x="108" y="115"/>
                    <a:pt x="105" y="112"/>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03" name="Freeform 527"/>
            <p:cNvSpPr>
              <a:spLocks noEditPoints="1"/>
            </p:cNvSpPr>
            <p:nvPr/>
          </p:nvSpPr>
          <p:spPr bwMode="auto">
            <a:xfrm>
              <a:off x="1312989" y="2045723"/>
              <a:ext cx="275254" cy="275254"/>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4B4B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05" name="Freeform 528"/>
            <p:cNvSpPr>
              <a:spLocks noEditPoints="1"/>
            </p:cNvSpPr>
            <p:nvPr/>
          </p:nvSpPr>
          <p:spPr bwMode="auto">
            <a:xfrm>
              <a:off x="1375326" y="2096726"/>
              <a:ext cx="149770" cy="161105"/>
            </a:xfrm>
            <a:custGeom>
              <a:avLst/>
              <a:gdLst>
                <a:gd name="T0" fmla="*/ 268 w 279"/>
                <a:gd name="T1" fmla="*/ 299 h 299"/>
                <a:gd name="T2" fmla="*/ 12 w 279"/>
                <a:gd name="T3" fmla="*/ 299 h 299"/>
                <a:gd name="T4" fmla="*/ 3 w 279"/>
                <a:gd name="T5" fmla="*/ 294 h 299"/>
                <a:gd name="T6" fmla="*/ 2 w 279"/>
                <a:gd name="T7" fmla="*/ 284 h 299"/>
                <a:gd name="T8" fmla="*/ 23 w 279"/>
                <a:gd name="T9" fmla="*/ 241 h 299"/>
                <a:gd name="T10" fmla="*/ 33 w 279"/>
                <a:gd name="T11" fmla="*/ 235 h 299"/>
                <a:gd name="T12" fmla="*/ 246 w 279"/>
                <a:gd name="T13" fmla="*/ 235 h 299"/>
                <a:gd name="T14" fmla="*/ 256 w 279"/>
                <a:gd name="T15" fmla="*/ 241 h 299"/>
                <a:gd name="T16" fmla="*/ 277 w 279"/>
                <a:gd name="T17" fmla="*/ 284 h 299"/>
                <a:gd name="T18" fmla="*/ 277 w 279"/>
                <a:gd name="T19" fmla="*/ 294 h 299"/>
                <a:gd name="T20" fmla="*/ 268 w 279"/>
                <a:gd name="T21" fmla="*/ 299 h 299"/>
                <a:gd name="T22" fmla="*/ 29 w 279"/>
                <a:gd name="T23" fmla="*/ 278 h 299"/>
                <a:gd name="T24" fmla="*/ 250 w 279"/>
                <a:gd name="T25" fmla="*/ 278 h 299"/>
                <a:gd name="T26" fmla="*/ 240 w 279"/>
                <a:gd name="T27" fmla="*/ 257 h 299"/>
                <a:gd name="T28" fmla="*/ 40 w 279"/>
                <a:gd name="T29" fmla="*/ 257 h 299"/>
                <a:gd name="T30" fmla="*/ 29 w 279"/>
                <a:gd name="T31" fmla="*/ 278 h 299"/>
                <a:gd name="T32" fmla="*/ 257 w 279"/>
                <a:gd name="T33" fmla="*/ 86 h 299"/>
                <a:gd name="T34" fmla="*/ 22 w 279"/>
                <a:gd name="T35" fmla="*/ 86 h 299"/>
                <a:gd name="T36" fmla="*/ 12 w 279"/>
                <a:gd name="T37" fmla="*/ 78 h 299"/>
                <a:gd name="T38" fmla="*/ 17 w 279"/>
                <a:gd name="T39" fmla="*/ 66 h 299"/>
                <a:gd name="T40" fmla="*/ 135 w 279"/>
                <a:gd name="T41" fmla="*/ 2 h 299"/>
                <a:gd name="T42" fmla="*/ 145 w 279"/>
                <a:gd name="T43" fmla="*/ 2 h 299"/>
                <a:gd name="T44" fmla="*/ 262 w 279"/>
                <a:gd name="T45" fmla="*/ 66 h 299"/>
                <a:gd name="T46" fmla="*/ 267 w 279"/>
                <a:gd name="T47" fmla="*/ 78 h 299"/>
                <a:gd name="T48" fmla="*/ 257 w 279"/>
                <a:gd name="T49" fmla="*/ 86 h 299"/>
                <a:gd name="T50" fmla="*/ 64 w 279"/>
                <a:gd name="T51" fmla="*/ 65 h 299"/>
                <a:gd name="T52" fmla="*/ 215 w 279"/>
                <a:gd name="T53" fmla="*/ 65 h 299"/>
                <a:gd name="T54" fmla="*/ 140 w 279"/>
                <a:gd name="T55" fmla="*/ 23 h 299"/>
                <a:gd name="T56" fmla="*/ 64 w 279"/>
                <a:gd name="T57" fmla="*/ 65 h 299"/>
                <a:gd name="T58" fmla="*/ 54 w 279"/>
                <a:gd name="T59" fmla="*/ 203 h 299"/>
                <a:gd name="T60" fmla="*/ 54 w 279"/>
                <a:gd name="T61" fmla="*/ 118 h 299"/>
                <a:gd name="T62" fmla="*/ 44 w 279"/>
                <a:gd name="T63" fmla="*/ 107 h 299"/>
                <a:gd name="T64" fmla="*/ 33 w 279"/>
                <a:gd name="T65" fmla="*/ 118 h 299"/>
                <a:gd name="T66" fmla="*/ 33 w 279"/>
                <a:gd name="T67" fmla="*/ 203 h 299"/>
                <a:gd name="T68" fmla="*/ 44 w 279"/>
                <a:gd name="T69" fmla="*/ 214 h 299"/>
                <a:gd name="T70" fmla="*/ 54 w 279"/>
                <a:gd name="T71" fmla="*/ 203 h 299"/>
                <a:gd name="T72" fmla="*/ 118 w 279"/>
                <a:gd name="T73" fmla="*/ 203 h 299"/>
                <a:gd name="T74" fmla="*/ 118 w 279"/>
                <a:gd name="T75" fmla="*/ 118 h 299"/>
                <a:gd name="T76" fmla="*/ 108 w 279"/>
                <a:gd name="T77" fmla="*/ 107 h 299"/>
                <a:gd name="T78" fmla="*/ 97 w 279"/>
                <a:gd name="T79" fmla="*/ 118 h 299"/>
                <a:gd name="T80" fmla="*/ 97 w 279"/>
                <a:gd name="T81" fmla="*/ 203 h 299"/>
                <a:gd name="T82" fmla="*/ 108 w 279"/>
                <a:gd name="T83" fmla="*/ 214 h 299"/>
                <a:gd name="T84" fmla="*/ 118 w 279"/>
                <a:gd name="T85" fmla="*/ 203 h 299"/>
                <a:gd name="T86" fmla="*/ 182 w 279"/>
                <a:gd name="T87" fmla="*/ 203 h 299"/>
                <a:gd name="T88" fmla="*/ 182 w 279"/>
                <a:gd name="T89" fmla="*/ 118 h 299"/>
                <a:gd name="T90" fmla="*/ 172 w 279"/>
                <a:gd name="T91" fmla="*/ 107 h 299"/>
                <a:gd name="T92" fmla="*/ 161 w 279"/>
                <a:gd name="T93" fmla="*/ 118 h 299"/>
                <a:gd name="T94" fmla="*/ 161 w 279"/>
                <a:gd name="T95" fmla="*/ 203 h 299"/>
                <a:gd name="T96" fmla="*/ 172 w 279"/>
                <a:gd name="T97" fmla="*/ 214 h 299"/>
                <a:gd name="T98" fmla="*/ 182 w 279"/>
                <a:gd name="T99" fmla="*/ 203 h 299"/>
                <a:gd name="T100" fmla="*/ 246 w 279"/>
                <a:gd name="T101" fmla="*/ 203 h 299"/>
                <a:gd name="T102" fmla="*/ 246 w 279"/>
                <a:gd name="T103" fmla="*/ 118 h 299"/>
                <a:gd name="T104" fmla="*/ 236 w 279"/>
                <a:gd name="T105" fmla="*/ 107 h 299"/>
                <a:gd name="T106" fmla="*/ 225 w 279"/>
                <a:gd name="T107" fmla="*/ 118 h 299"/>
                <a:gd name="T108" fmla="*/ 225 w 279"/>
                <a:gd name="T109" fmla="*/ 203 h 299"/>
                <a:gd name="T110" fmla="*/ 236 w 279"/>
                <a:gd name="T111" fmla="*/ 214 h 299"/>
                <a:gd name="T112" fmla="*/ 246 w 279"/>
                <a:gd name="T113" fmla="*/ 20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9" h="299">
                  <a:moveTo>
                    <a:pt x="268" y="299"/>
                  </a:moveTo>
                  <a:cubicBezTo>
                    <a:pt x="12" y="299"/>
                    <a:pt x="12" y="299"/>
                    <a:pt x="12" y="299"/>
                  </a:cubicBezTo>
                  <a:cubicBezTo>
                    <a:pt x="8" y="299"/>
                    <a:pt x="5" y="297"/>
                    <a:pt x="3" y="294"/>
                  </a:cubicBezTo>
                  <a:cubicBezTo>
                    <a:pt x="1" y="291"/>
                    <a:pt x="0" y="287"/>
                    <a:pt x="2" y="284"/>
                  </a:cubicBezTo>
                  <a:cubicBezTo>
                    <a:pt x="23" y="241"/>
                    <a:pt x="23" y="241"/>
                    <a:pt x="23" y="241"/>
                  </a:cubicBezTo>
                  <a:cubicBezTo>
                    <a:pt x="25" y="238"/>
                    <a:pt x="29" y="235"/>
                    <a:pt x="33" y="235"/>
                  </a:cubicBezTo>
                  <a:cubicBezTo>
                    <a:pt x="246" y="235"/>
                    <a:pt x="246" y="235"/>
                    <a:pt x="246" y="235"/>
                  </a:cubicBezTo>
                  <a:cubicBezTo>
                    <a:pt x="250" y="235"/>
                    <a:pt x="254" y="238"/>
                    <a:pt x="256" y="241"/>
                  </a:cubicBezTo>
                  <a:cubicBezTo>
                    <a:pt x="277" y="284"/>
                    <a:pt x="277" y="284"/>
                    <a:pt x="277" y="284"/>
                  </a:cubicBezTo>
                  <a:cubicBezTo>
                    <a:pt x="279" y="287"/>
                    <a:pt x="279" y="291"/>
                    <a:pt x="277" y="294"/>
                  </a:cubicBezTo>
                  <a:cubicBezTo>
                    <a:pt x="275" y="297"/>
                    <a:pt x="271" y="299"/>
                    <a:pt x="268" y="299"/>
                  </a:cubicBezTo>
                  <a:close/>
                  <a:moveTo>
                    <a:pt x="29" y="278"/>
                  </a:moveTo>
                  <a:cubicBezTo>
                    <a:pt x="250" y="278"/>
                    <a:pt x="250" y="278"/>
                    <a:pt x="250" y="278"/>
                  </a:cubicBezTo>
                  <a:cubicBezTo>
                    <a:pt x="240" y="257"/>
                    <a:pt x="240" y="257"/>
                    <a:pt x="240" y="257"/>
                  </a:cubicBezTo>
                  <a:cubicBezTo>
                    <a:pt x="40" y="257"/>
                    <a:pt x="40" y="257"/>
                    <a:pt x="40" y="257"/>
                  </a:cubicBezTo>
                  <a:lnTo>
                    <a:pt x="29" y="278"/>
                  </a:lnTo>
                  <a:close/>
                  <a:moveTo>
                    <a:pt x="257" y="86"/>
                  </a:moveTo>
                  <a:cubicBezTo>
                    <a:pt x="22" y="86"/>
                    <a:pt x="22" y="86"/>
                    <a:pt x="22" y="86"/>
                  </a:cubicBezTo>
                  <a:cubicBezTo>
                    <a:pt x="17" y="86"/>
                    <a:pt x="13" y="83"/>
                    <a:pt x="12" y="78"/>
                  </a:cubicBezTo>
                  <a:cubicBezTo>
                    <a:pt x="11" y="73"/>
                    <a:pt x="13" y="68"/>
                    <a:pt x="17" y="66"/>
                  </a:cubicBezTo>
                  <a:cubicBezTo>
                    <a:pt x="135" y="2"/>
                    <a:pt x="135" y="2"/>
                    <a:pt x="135" y="2"/>
                  </a:cubicBezTo>
                  <a:cubicBezTo>
                    <a:pt x="138" y="0"/>
                    <a:pt x="142" y="0"/>
                    <a:pt x="145" y="2"/>
                  </a:cubicBezTo>
                  <a:cubicBezTo>
                    <a:pt x="262" y="66"/>
                    <a:pt x="262" y="66"/>
                    <a:pt x="262" y="66"/>
                  </a:cubicBezTo>
                  <a:cubicBezTo>
                    <a:pt x="266" y="68"/>
                    <a:pt x="269" y="73"/>
                    <a:pt x="267" y="78"/>
                  </a:cubicBezTo>
                  <a:cubicBezTo>
                    <a:pt x="266" y="83"/>
                    <a:pt x="262" y="86"/>
                    <a:pt x="257" y="86"/>
                  </a:cubicBezTo>
                  <a:close/>
                  <a:moveTo>
                    <a:pt x="64" y="65"/>
                  </a:moveTo>
                  <a:cubicBezTo>
                    <a:pt x="215" y="65"/>
                    <a:pt x="215" y="65"/>
                    <a:pt x="215" y="65"/>
                  </a:cubicBezTo>
                  <a:cubicBezTo>
                    <a:pt x="140" y="23"/>
                    <a:pt x="140" y="23"/>
                    <a:pt x="140" y="23"/>
                  </a:cubicBezTo>
                  <a:lnTo>
                    <a:pt x="64" y="65"/>
                  </a:lnTo>
                  <a:close/>
                  <a:moveTo>
                    <a:pt x="54" y="203"/>
                  </a:moveTo>
                  <a:cubicBezTo>
                    <a:pt x="54" y="118"/>
                    <a:pt x="54" y="118"/>
                    <a:pt x="54" y="118"/>
                  </a:cubicBezTo>
                  <a:cubicBezTo>
                    <a:pt x="54" y="112"/>
                    <a:pt x="50" y="107"/>
                    <a:pt x="44" y="107"/>
                  </a:cubicBezTo>
                  <a:cubicBezTo>
                    <a:pt x="38" y="107"/>
                    <a:pt x="33" y="112"/>
                    <a:pt x="33" y="118"/>
                  </a:cubicBezTo>
                  <a:cubicBezTo>
                    <a:pt x="33" y="203"/>
                    <a:pt x="33" y="203"/>
                    <a:pt x="33" y="203"/>
                  </a:cubicBezTo>
                  <a:cubicBezTo>
                    <a:pt x="33" y="209"/>
                    <a:pt x="38" y="214"/>
                    <a:pt x="44" y="214"/>
                  </a:cubicBezTo>
                  <a:cubicBezTo>
                    <a:pt x="50" y="214"/>
                    <a:pt x="54" y="209"/>
                    <a:pt x="54" y="203"/>
                  </a:cubicBezTo>
                  <a:close/>
                  <a:moveTo>
                    <a:pt x="118" y="203"/>
                  </a:moveTo>
                  <a:cubicBezTo>
                    <a:pt x="118" y="118"/>
                    <a:pt x="118" y="118"/>
                    <a:pt x="118" y="118"/>
                  </a:cubicBezTo>
                  <a:cubicBezTo>
                    <a:pt x="118" y="112"/>
                    <a:pt x="114" y="107"/>
                    <a:pt x="108" y="107"/>
                  </a:cubicBezTo>
                  <a:cubicBezTo>
                    <a:pt x="102" y="107"/>
                    <a:pt x="97" y="112"/>
                    <a:pt x="97" y="118"/>
                  </a:cubicBezTo>
                  <a:cubicBezTo>
                    <a:pt x="97" y="203"/>
                    <a:pt x="97" y="203"/>
                    <a:pt x="97" y="203"/>
                  </a:cubicBezTo>
                  <a:cubicBezTo>
                    <a:pt x="97" y="209"/>
                    <a:pt x="102" y="214"/>
                    <a:pt x="108" y="214"/>
                  </a:cubicBezTo>
                  <a:cubicBezTo>
                    <a:pt x="114" y="214"/>
                    <a:pt x="118" y="209"/>
                    <a:pt x="118" y="203"/>
                  </a:cubicBezTo>
                  <a:close/>
                  <a:moveTo>
                    <a:pt x="182" y="203"/>
                  </a:moveTo>
                  <a:cubicBezTo>
                    <a:pt x="182" y="118"/>
                    <a:pt x="182" y="118"/>
                    <a:pt x="182" y="118"/>
                  </a:cubicBezTo>
                  <a:cubicBezTo>
                    <a:pt x="182" y="112"/>
                    <a:pt x="178" y="107"/>
                    <a:pt x="172" y="107"/>
                  </a:cubicBezTo>
                  <a:cubicBezTo>
                    <a:pt x="166" y="107"/>
                    <a:pt x="161" y="112"/>
                    <a:pt x="161" y="118"/>
                  </a:cubicBezTo>
                  <a:cubicBezTo>
                    <a:pt x="161" y="203"/>
                    <a:pt x="161" y="203"/>
                    <a:pt x="161" y="203"/>
                  </a:cubicBezTo>
                  <a:cubicBezTo>
                    <a:pt x="161" y="209"/>
                    <a:pt x="166" y="214"/>
                    <a:pt x="172" y="214"/>
                  </a:cubicBezTo>
                  <a:cubicBezTo>
                    <a:pt x="178" y="214"/>
                    <a:pt x="182" y="209"/>
                    <a:pt x="182" y="203"/>
                  </a:cubicBezTo>
                  <a:close/>
                  <a:moveTo>
                    <a:pt x="246" y="203"/>
                  </a:moveTo>
                  <a:cubicBezTo>
                    <a:pt x="246" y="118"/>
                    <a:pt x="246" y="118"/>
                    <a:pt x="246" y="118"/>
                  </a:cubicBezTo>
                  <a:cubicBezTo>
                    <a:pt x="246" y="112"/>
                    <a:pt x="242" y="107"/>
                    <a:pt x="236" y="107"/>
                  </a:cubicBezTo>
                  <a:cubicBezTo>
                    <a:pt x="230" y="107"/>
                    <a:pt x="225" y="112"/>
                    <a:pt x="225" y="118"/>
                  </a:cubicBezTo>
                  <a:cubicBezTo>
                    <a:pt x="225" y="203"/>
                    <a:pt x="225" y="203"/>
                    <a:pt x="225" y="203"/>
                  </a:cubicBezTo>
                  <a:cubicBezTo>
                    <a:pt x="225" y="209"/>
                    <a:pt x="230" y="214"/>
                    <a:pt x="236" y="214"/>
                  </a:cubicBezTo>
                  <a:cubicBezTo>
                    <a:pt x="242" y="214"/>
                    <a:pt x="246" y="209"/>
                    <a:pt x="246" y="203"/>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07" name="Freeform 113"/>
            <p:cNvSpPr>
              <a:spLocks noEditPoints="1"/>
            </p:cNvSpPr>
            <p:nvPr/>
          </p:nvSpPr>
          <p:spPr bwMode="auto">
            <a:xfrm>
              <a:off x="1312989" y="2417322"/>
              <a:ext cx="275254" cy="275254"/>
            </a:xfrm>
            <a:custGeom>
              <a:avLst/>
              <a:gdLst>
                <a:gd name="T0" fmla="*/ 256 w 512"/>
                <a:gd name="T1" fmla="*/ 22 h 512"/>
                <a:gd name="T2" fmla="*/ 491 w 512"/>
                <a:gd name="T3" fmla="*/ 256 h 512"/>
                <a:gd name="T4" fmla="*/ 256 w 512"/>
                <a:gd name="T5" fmla="*/ 491 h 512"/>
                <a:gd name="T6" fmla="*/ 21 w 512"/>
                <a:gd name="T7" fmla="*/ 256 h 512"/>
                <a:gd name="T8" fmla="*/ 256 w 512"/>
                <a:gd name="T9" fmla="*/ 22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2"/>
                  </a:moveTo>
                  <a:cubicBezTo>
                    <a:pt x="385" y="22"/>
                    <a:pt x="491" y="127"/>
                    <a:pt x="491" y="256"/>
                  </a:cubicBezTo>
                  <a:cubicBezTo>
                    <a:pt x="491" y="386"/>
                    <a:pt x="385" y="491"/>
                    <a:pt x="256" y="491"/>
                  </a:cubicBezTo>
                  <a:cubicBezTo>
                    <a:pt x="127" y="491"/>
                    <a:pt x="21" y="386"/>
                    <a:pt x="21" y="256"/>
                  </a:cubicBezTo>
                  <a:cubicBezTo>
                    <a:pt x="21" y="127"/>
                    <a:pt x="127" y="22"/>
                    <a:pt x="256" y="22"/>
                  </a:cubicBezTo>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path>
              </a:pathLst>
            </a:custGeom>
            <a:solidFill>
              <a:srgbClr val="4B4B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09" name="Freeform 114"/>
            <p:cNvSpPr>
              <a:spLocks noEditPoints="1"/>
            </p:cNvSpPr>
            <p:nvPr/>
          </p:nvSpPr>
          <p:spPr bwMode="auto">
            <a:xfrm>
              <a:off x="1364801" y="2469134"/>
              <a:ext cx="171628" cy="143294"/>
            </a:xfrm>
            <a:custGeom>
              <a:avLst/>
              <a:gdLst>
                <a:gd name="T0" fmla="*/ 288 w 320"/>
                <a:gd name="T1" fmla="*/ 203 h 267"/>
                <a:gd name="T2" fmla="*/ 277 w 320"/>
                <a:gd name="T3" fmla="*/ 128 h 267"/>
                <a:gd name="T4" fmla="*/ 171 w 320"/>
                <a:gd name="T5" fmla="*/ 75 h 267"/>
                <a:gd name="T6" fmla="*/ 203 w 320"/>
                <a:gd name="T7" fmla="*/ 64 h 267"/>
                <a:gd name="T8" fmla="*/ 192 w 320"/>
                <a:gd name="T9" fmla="*/ 0 h 267"/>
                <a:gd name="T10" fmla="*/ 117 w 320"/>
                <a:gd name="T11" fmla="*/ 11 h 267"/>
                <a:gd name="T12" fmla="*/ 128 w 320"/>
                <a:gd name="T13" fmla="*/ 75 h 267"/>
                <a:gd name="T14" fmla="*/ 149 w 320"/>
                <a:gd name="T15" fmla="*/ 128 h 267"/>
                <a:gd name="T16" fmla="*/ 32 w 320"/>
                <a:gd name="T17" fmla="*/ 139 h 267"/>
                <a:gd name="T18" fmla="*/ 11 w 320"/>
                <a:gd name="T19" fmla="*/ 203 h 267"/>
                <a:gd name="T20" fmla="*/ 0 w 320"/>
                <a:gd name="T21" fmla="*/ 256 h 267"/>
                <a:gd name="T22" fmla="*/ 75 w 320"/>
                <a:gd name="T23" fmla="*/ 267 h 267"/>
                <a:gd name="T24" fmla="*/ 85 w 320"/>
                <a:gd name="T25" fmla="*/ 214 h 267"/>
                <a:gd name="T26" fmla="*/ 53 w 320"/>
                <a:gd name="T27" fmla="*/ 203 h 267"/>
                <a:gd name="T28" fmla="*/ 149 w 320"/>
                <a:gd name="T29" fmla="*/ 150 h 267"/>
                <a:gd name="T30" fmla="*/ 128 w 320"/>
                <a:gd name="T31" fmla="*/ 203 h 267"/>
                <a:gd name="T32" fmla="*/ 117 w 320"/>
                <a:gd name="T33" fmla="*/ 256 h 267"/>
                <a:gd name="T34" fmla="*/ 192 w 320"/>
                <a:gd name="T35" fmla="*/ 267 h 267"/>
                <a:gd name="T36" fmla="*/ 203 w 320"/>
                <a:gd name="T37" fmla="*/ 214 h 267"/>
                <a:gd name="T38" fmla="*/ 171 w 320"/>
                <a:gd name="T39" fmla="*/ 203 h 267"/>
                <a:gd name="T40" fmla="*/ 267 w 320"/>
                <a:gd name="T41" fmla="*/ 150 h 267"/>
                <a:gd name="T42" fmla="*/ 245 w 320"/>
                <a:gd name="T43" fmla="*/ 203 h 267"/>
                <a:gd name="T44" fmla="*/ 235 w 320"/>
                <a:gd name="T45" fmla="*/ 256 h 267"/>
                <a:gd name="T46" fmla="*/ 309 w 320"/>
                <a:gd name="T47" fmla="*/ 267 h 267"/>
                <a:gd name="T48" fmla="*/ 320 w 320"/>
                <a:gd name="T49" fmla="*/ 214 h 267"/>
                <a:gd name="T50" fmla="*/ 139 w 320"/>
                <a:gd name="T51" fmla="*/ 22 h 267"/>
                <a:gd name="T52" fmla="*/ 181 w 320"/>
                <a:gd name="T53" fmla="*/ 54 h 267"/>
                <a:gd name="T54" fmla="*/ 139 w 320"/>
                <a:gd name="T55" fmla="*/ 22 h 267"/>
                <a:gd name="T56" fmla="*/ 21 w 320"/>
                <a:gd name="T57" fmla="*/ 246 h 267"/>
                <a:gd name="T58" fmla="*/ 64 w 320"/>
                <a:gd name="T59" fmla="*/ 224 h 267"/>
                <a:gd name="T60" fmla="*/ 181 w 320"/>
                <a:gd name="T61" fmla="*/ 246 h 267"/>
                <a:gd name="T62" fmla="*/ 139 w 320"/>
                <a:gd name="T63" fmla="*/ 224 h 267"/>
                <a:gd name="T64" fmla="*/ 181 w 320"/>
                <a:gd name="T65" fmla="*/ 246 h 267"/>
                <a:gd name="T66" fmla="*/ 256 w 320"/>
                <a:gd name="T67" fmla="*/ 246 h 267"/>
                <a:gd name="T68" fmla="*/ 299 w 320"/>
                <a:gd name="T69" fmla="*/ 224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267">
                  <a:moveTo>
                    <a:pt x="309" y="203"/>
                  </a:moveTo>
                  <a:cubicBezTo>
                    <a:pt x="288" y="203"/>
                    <a:pt x="288" y="203"/>
                    <a:pt x="288" y="203"/>
                  </a:cubicBezTo>
                  <a:cubicBezTo>
                    <a:pt x="288" y="139"/>
                    <a:pt x="288" y="139"/>
                    <a:pt x="288" y="139"/>
                  </a:cubicBezTo>
                  <a:cubicBezTo>
                    <a:pt x="288" y="133"/>
                    <a:pt x="283" y="128"/>
                    <a:pt x="277" y="128"/>
                  </a:cubicBezTo>
                  <a:cubicBezTo>
                    <a:pt x="171" y="128"/>
                    <a:pt x="171" y="128"/>
                    <a:pt x="171" y="128"/>
                  </a:cubicBezTo>
                  <a:cubicBezTo>
                    <a:pt x="171" y="75"/>
                    <a:pt x="171" y="75"/>
                    <a:pt x="171" y="75"/>
                  </a:cubicBezTo>
                  <a:cubicBezTo>
                    <a:pt x="192" y="75"/>
                    <a:pt x="192" y="75"/>
                    <a:pt x="192" y="75"/>
                  </a:cubicBezTo>
                  <a:cubicBezTo>
                    <a:pt x="198" y="75"/>
                    <a:pt x="203" y="70"/>
                    <a:pt x="203" y="64"/>
                  </a:cubicBezTo>
                  <a:cubicBezTo>
                    <a:pt x="203" y="11"/>
                    <a:pt x="203" y="11"/>
                    <a:pt x="203" y="11"/>
                  </a:cubicBezTo>
                  <a:cubicBezTo>
                    <a:pt x="203" y="5"/>
                    <a:pt x="198" y="0"/>
                    <a:pt x="192" y="0"/>
                  </a:cubicBezTo>
                  <a:cubicBezTo>
                    <a:pt x="128" y="0"/>
                    <a:pt x="128" y="0"/>
                    <a:pt x="128" y="0"/>
                  </a:cubicBezTo>
                  <a:cubicBezTo>
                    <a:pt x="122" y="0"/>
                    <a:pt x="117" y="5"/>
                    <a:pt x="117" y="11"/>
                  </a:cubicBezTo>
                  <a:cubicBezTo>
                    <a:pt x="117" y="64"/>
                    <a:pt x="117" y="64"/>
                    <a:pt x="117" y="64"/>
                  </a:cubicBezTo>
                  <a:cubicBezTo>
                    <a:pt x="117" y="70"/>
                    <a:pt x="122" y="75"/>
                    <a:pt x="128" y="75"/>
                  </a:cubicBezTo>
                  <a:cubicBezTo>
                    <a:pt x="149" y="75"/>
                    <a:pt x="149" y="75"/>
                    <a:pt x="149" y="75"/>
                  </a:cubicBezTo>
                  <a:cubicBezTo>
                    <a:pt x="149" y="128"/>
                    <a:pt x="149" y="128"/>
                    <a:pt x="149" y="128"/>
                  </a:cubicBezTo>
                  <a:cubicBezTo>
                    <a:pt x="43" y="128"/>
                    <a:pt x="43" y="128"/>
                    <a:pt x="43" y="128"/>
                  </a:cubicBezTo>
                  <a:cubicBezTo>
                    <a:pt x="37" y="128"/>
                    <a:pt x="32" y="133"/>
                    <a:pt x="32" y="139"/>
                  </a:cubicBezTo>
                  <a:cubicBezTo>
                    <a:pt x="32" y="203"/>
                    <a:pt x="32" y="203"/>
                    <a:pt x="32" y="203"/>
                  </a:cubicBezTo>
                  <a:cubicBezTo>
                    <a:pt x="11" y="203"/>
                    <a:pt x="11" y="203"/>
                    <a:pt x="11" y="203"/>
                  </a:cubicBezTo>
                  <a:cubicBezTo>
                    <a:pt x="5" y="203"/>
                    <a:pt x="0" y="208"/>
                    <a:pt x="0" y="214"/>
                  </a:cubicBezTo>
                  <a:cubicBezTo>
                    <a:pt x="0" y="256"/>
                    <a:pt x="0" y="256"/>
                    <a:pt x="0" y="256"/>
                  </a:cubicBezTo>
                  <a:cubicBezTo>
                    <a:pt x="0" y="262"/>
                    <a:pt x="5" y="267"/>
                    <a:pt x="11" y="267"/>
                  </a:cubicBezTo>
                  <a:cubicBezTo>
                    <a:pt x="75" y="267"/>
                    <a:pt x="75" y="267"/>
                    <a:pt x="75" y="267"/>
                  </a:cubicBezTo>
                  <a:cubicBezTo>
                    <a:pt x="81" y="267"/>
                    <a:pt x="85" y="262"/>
                    <a:pt x="85" y="256"/>
                  </a:cubicBezTo>
                  <a:cubicBezTo>
                    <a:pt x="85" y="214"/>
                    <a:pt x="85" y="214"/>
                    <a:pt x="85" y="214"/>
                  </a:cubicBezTo>
                  <a:cubicBezTo>
                    <a:pt x="85" y="208"/>
                    <a:pt x="81" y="203"/>
                    <a:pt x="75" y="203"/>
                  </a:cubicBezTo>
                  <a:cubicBezTo>
                    <a:pt x="53" y="203"/>
                    <a:pt x="53" y="203"/>
                    <a:pt x="53" y="203"/>
                  </a:cubicBezTo>
                  <a:cubicBezTo>
                    <a:pt x="53" y="150"/>
                    <a:pt x="53" y="150"/>
                    <a:pt x="53" y="150"/>
                  </a:cubicBezTo>
                  <a:cubicBezTo>
                    <a:pt x="149" y="150"/>
                    <a:pt x="149" y="150"/>
                    <a:pt x="149" y="150"/>
                  </a:cubicBezTo>
                  <a:cubicBezTo>
                    <a:pt x="149" y="203"/>
                    <a:pt x="149" y="203"/>
                    <a:pt x="149" y="203"/>
                  </a:cubicBezTo>
                  <a:cubicBezTo>
                    <a:pt x="128" y="203"/>
                    <a:pt x="128" y="203"/>
                    <a:pt x="128" y="203"/>
                  </a:cubicBezTo>
                  <a:cubicBezTo>
                    <a:pt x="122" y="203"/>
                    <a:pt x="117" y="208"/>
                    <a:pt x="117" y="214"/>
                  </a:cubicBezTo>
                  <a:cubicBezTo>
                    <a:pt x="117" y="256"/>
                    <a:pt x="117" y="256"/>
                    <a:pt x="117" y="256"/>
                  </a:cubicBezTo>
                  <a:cubicBezTo>
                    <a:pt x="117" y="262"/>
                    <a:pt x="122" y="267"/>
                    <a:pt x="128" y="267"/>
                  </a:cubicBezTo>
                  <a:cubicBezTo>
                    <a:pt x="192" y="267"/>
                    <a:pt x="192" y="267"/>
                    <a:pt x="192" y="267"/>
                  </a:cubicBezTo>
                  <a:cubicBezTo>
                    <a:pt x="198" y="267"/>
                    <a:pt x="203" y="262"/>
                    <a:pt x="203" y="256"/>
                  </a:cubicBezTo>
                  <a:cubicBezTo>
                    <a:pt x="203" y="214"/>
                    <a:pt x="203" y="214"/>
                    <a:pt x="203" y="214"/>
                  </a:cubicBezTo>
                  <a:cubicBezTo>
                    <a:pt x="203" y="208"/>
                    <a:pt x="198" y="203"/>
                    <a:pt x="192" y="203"/>
                  </a:cubicBezTo>
                  <a:cubicBezTo>
                    <a:pt x="171" y="203"/>
                    <a:pt x="171" y="203"/>
                    <a:pt x="171" y="203"/>
                  </a:cubicBezTo>
                  <a:cubicBezTo>
                    <a:pt x="171" y="150"/>
                    <a:pt x="171" y="150"/>
                    <a:pt x="171" y="150"/>
                  </a:cubicBezTo>
                  <a:cubicBezTo>
                    <a:pt x="267" y="150"/>
                    <a:pt x="267" y="150"/>
                    <a:pt x="267" y="150"/>
                  </a:cubicBezTo>
                  <a:cubicBezTo>
                    <a:pt x="267" y="203"/>
                    <a:pt x="267" y="203"/>
                    <a:pt x="267" y="203"/>
                  </a:cubicBezTo>
                  <a:cubicBezTo>
                    <a:pt x="245" y="203"/>
                    <a:pt x="245" y="203"/>
                    <a:pt x="245" y="203"/>
                  </a:cubicBezTo>
                  <a:cubicBezTo>
                    <a:pt x="239" y="203"/>
                    <a:pt x="235" y="208"/>
                    <a:pt x="235" y="214"/>
                  </a:cubicBezTo>
                  <a:cubicBezTo>
                    <a:pt x="235" y="256"/>
                    <a:pt x="235" y="256"/>
                    <a:pt x="235" y="256"/>
                  </a:cubicBezTo>
                  <a:cubicBezTo>
                    <a:pt x="235" y="262"/>
                    <a:pt x="239" y="267"/>
                    <a:pt x="245" y="267"/>
                  </a:cubicBezTo>
                  <a:cubicBezTo>
                    <a:pt x="309" y="267"/>
                    <a:pt x="309" y="267"/>
                    <a:pt x="309" y="267"/>
                  </a:cubicBezTo>
                  <a:cubicBezTo>
                    <a:pt x="315" y="267"/>
                    <a:pt x="320" y="262"/>
                    <a:pt x="320" y="256"/>
                  </a:cubicBezTo>
                  <a:cubicBezTo>
                    <a:pt x="320" y="214"/>
                    <a:pt x="320" y="214"/>
                    <a:pt x="320" y="214"/>
                  </a:cubicBezTo>
                  <a:cubicBezTo>
                    <a:pt x="320" y="208"/>
                    <a:pt x="315" y="203"/>
                    <a:pt x="309" y="203"/>
                  </a:cubicBezTo>
                  <a:close/>
                  <a:moveTo>
                    <a:pt x="139" y="22"/>
                  </a:moveTo>
                  <a:cubicBezTo>
                    <a:pt x="181" y="22"/>
                    <a:pt x="181" y="22"/>
                    <a:pt x="181" y="22"/>
                  </a:cubicBezTo>
                  <a:cubicBezTo>
                    <a:pt x="181" y="54"/>
                    <a:pt x="181" y="54"/>
                    <a:pt x="181" y="54"/>
                  </a:cubicBezTo>
                  <a:cubicBezTo>
                    <a:pt x="139" y="54"/>
                    <a:pt x="139" y="54"/>
                    <a:pt x="139" y="54"/>
                  </a:cubicBezTo>
                  <a:lnTo>
                    <a:pt x="139" y="22"/>
                  </a:lnTo>
                  <a:close/>
                  <a:moveTo>
                    <a:pt x="64" y="246"/>
                  </a:moveTo>
                  <a:cubicBezTo>
                    <a:pt x="21" y="246"/>
                    <a:pt x="21" y="246"/>
                    <a:pt x="21" y="246"/>
                  </a:cubicBezTo>
                  <a:cubicBezTo>
                    <a:pt x="21" y="224"/>
                    <a:pt x="21" y="224"/>
                    <a:pt x="21" y="224"/>
                  </a:cubicBezTo>
                  <a:cubicBezTo>
                    <a:pt x="64" y="224"/>
                    <a:pt x="64" y="224"/>
                    <a:pt x="64" y="224"/>
                  </a:cubicBezTo>
                  <a:lnTo>
                    <a:pt x="64" y="246"/>
                  </a:lnTo>
                  <a:close/>
                  <a:moveTo>
                    <a:pt x="181" y="246"/>
                  </a:moveTo>
                  <a:cubicBezTo>
                    <a:pt x="139" y="246"/>
                    <a:pt x="139" y="246"/>
                    <a:pt x="139" y="246"/>
                  </a:cubicBezTo>
                  <a:cubicBezTo>
                    <a:pt x="139" y="224"/>
                    <a:pt x="139" y="224"/>
                    <a:pt x="139" y="224"/>
                  </a:cubicBezTo>
                  <a:cubicBezTo>
                    <a:pt x="181" y="224"/>
                    <a:pt x="181" y="224"/>
                    <a:pt x="181" y="224"/>
                  </a:cubicBezTo>
                  <a:lnTo>
                    <a:pt x="181" y="246"/>
                  </a:lnTo>
                  <a:close/>
                  <a:moveTo>
                    <a:pt x="299" y="246"/>
                  </a:moveTo>
                  <a:cubicBezTo>
                    <a:pt x="256" y="246"/>
                    <a:pt x="256" y="246"/>
                    <a:pt x="256" y="246"/>
                  </a:cubicBezTo>
                  <a:cubicBezTo>
                    <a:pt x="256" y="224"/>
                    <a:pt x="256" y="224"/>
                    <a:pt x="256" y="224"/>
                  </a:cubicBezTo>
                  <a:cubicBezTo>
                    <a:pt x="299" y="224"/>
                    <a:pt x="299" y="224"/>
                    <a:pt x="299" y="224"/>
                  </a:cubicBezTo>
                  <a:lnTo>
                    <a:pt x="299" y="246"/>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11" name="Freeform 817"/>
            <p:cNvSpPr>
              <a:spLocks noEditPoints="1"/>
            </p:cNvSpPr>
            <p:nvPr/>
          </p:nvSpPr>
          <p:spPr bwMode="auto">
            <a:xfrm>
              <a:off x="1313915" y="6130701"/>
              <a:ext cx="273774" cy="273774"/>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FAD7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13" name="Freeform 818"/>
            <p:cNvSpPr>
              <a:spLocks noEditPoints="1"/>
            </p:cNvSpPr>
            <p:nvPr/>
          </p:nvSpPr>
          <p:spPr bwMode="auto">
            <a:xfrm>
              <a:off x="1370281" y="6182235"/>
              <a:ext cx="160239" cy="159433"/>
            </a:xfrm>
            <a:custGeom>
              <a:avLst/>
              <a:gdLst>
                <a:gd name="T0" fmla="*/ 86 w 299"/>
                <a:gd name="T1" fmla="*/ 64 h 298"/>
                <a:gd name="T2" fmla="*/ 118 w 299"/>
                <a:gd name="T3" fmla="*/ 32 h 298"/>
                <a:gd name="T4" fmla="*/ 86 w 299"/>
                <a:gd name="T5" fmla="*/ 0 h 298"/>
                <a:gd name="T6" fmla="*/ 54 w 299"/>
                <a:gd name="T7" fmla="*/ 32 h 298"/>
                <a:gd name="T8" fmla="*/ 86 w 299"/>
                <a:gd name="T9" fmla="*/ 64 h 298"/>
                <a:gd name="T10" fmla="*/ 86 w 299"/>
                <a:gd name="T11" fmla="*/ 21 h 298"/>
                <a:gd name="T12" fmla="*/ 96 w 299"/>
                <a:gd name="T13" fmla="*/ 32 h 298"/>
                <a:gd name="T14" fmla="*/ 86 w 299"/>
                <a:gd name="T15" fmla="*/ 42 h 298"/>
                <a:gd name="T16" fmla="*/ 75 w 299"/>
                <a:gd name="T17" fmla="*/ 32 h 298"/>
                <a:gd name="T18" fmla="*/ 86 w 299"/>
                <a:gd name="T19" fmla="*/ 21 h 298"/>
                <a:gd name="T20" fmla="*/ 288 w 299"/>
                <a:gd name="T21" fmla="*/ 149 h 298"/>
                <a:gd name="T22" fmla="*/ 267 w 299"/>
                <a:gd name="T23" fmla="*/ 149 h 298"/>
                <a:gd name="T24" fmla="*/ 267 w 299"/>
                <a:gd name="T25" fmla="*/ 96 h 298"/>
                <a:gd name="T26" fmla="*/ 256 w 299"/>
                <a:gd name="T27" fmla="*/ 85 h 298"/>
                <a:gd name="T28" fmla="*/ 171 w 299"/>
                <a:gd name="T29" fmla="*/ 85 h 298"/>
                <a:gd name="T30" fmla="*/ 160 w 299"/>
                <a:gd name="T31" fmla="*/ 96 h 298"/>
                <a:gd name="T32" fmla="*/ 160 w 299"/>
                <a:gd name="T33" fmla="*/ 149 h 298"/>
                <a:gd name="T34" fmla="*/ 139 w 299"/>
                <a:gd name="T35" fmla="*/ 149 h 298"/>
                <a:gd name="T36" fmla="*/ 139 w 299"/>
                <a:gd name="T37" fmla="*/ 96 h 298"/>
                <a:gd name="T38" fmla="*/ 128 w 299"/>
                <a:gd name="T39" fmla="*/ 85 h 298"/>
                <a:gd name="T40" fmla="*/ 43 w 299"/>
                <a:gd name="T41" fmla="*/ 85 h 298"/>
                <a:gd name="T42" fmla="*/ 32 w 299"/>
                <a:gd name="T43" fmla="*/ 96 h 298"/>
                <a:gd name="T44" fmla="*/ 32 w 299"/>
                <a:gd name="T45" fmla="*/ 149 h 298"/>
                <a:gd name="T46" fmla="*/ 11 w 299"/>
                <a:gd name="T47" fmla="*/ 149 h 298"/>
                <a:gd name="T48" fmla="*/ 0 w 299"/>
                <a:gd name="T49" fmla="*/ 160 h 298"/>
                <a:gd name="T50" fmla="*/ 11 w 299"/>
                <a:gd name="T51" fmla="*/ 170 h 298"/>
                <a:gd name="T52" fmla="*/ 11 w 299"/>
                <a:gd name="T53" fmla="*/ 288 h 298"/>
                <a:gd name="T54" fmla="*/ 22 w 299"/>
                <a:gd name="T55" fmla="*/ 298 h 298"/>
                <a:gd name="T56" fmla="*/ 278 w 299"/>
                <a:gd name="T57" fmla="*/ 298 h 298"/>
                <a:gd name="T58" fmla="*/ 288 w 299"/>
                <a:gd name="T59" fmla="*/ 288 h 298"/>
                <a:gd name="T60" fmla="*/ 288 w 299"/>
                <a:gd name="T61" fmla="*/ 170 h 298"/>
                <a:gd name="T62" fmla="*/ 299 w 299"/>
                <a:gd name="T63" fmla="*/ 160 h 298"/>
                <a:gd name="T64" fmla="*/ 288 w 299"/>
                <a:gd name="T65" fmla="*/ 149 h 298"/>
                <a:gd name="T66" fmla="*/ 182 w 299"/>
                <a:gd name="T67" fmla="*/ 106 h 298"/>
                <a:gd name="T68" fmla="*/ 246 w 299"/>
                <a:gd name="T69" fmla="*/ 106 h 298"/>
                <a:gd name="T70" fmla="*/ 246 w 299"/>
                <a:gd name="T71" fmla="*/ 149 h 298"/>
                <a:gd name="T72" fmla="*/ 182 w 299"/>
                <a:gd name="T73" fmla="*/ 149 h 298"/>
                <a:gd name="T74" fmla="*/ 182 w 299"/>
                <a:gd name="T75" fmla="*/ 106 h 298"/>
                <a:gd name="T76" fmla="*/ 54 w 299"/>
                <a:gd name="T77" fmla="*/ 106 h 298"/>
                <a:gd name="T78" fmla="*/ 118 w 299"/>
                <a:gd name="T79" fmla="*/ 106 h 298"/>
                <a:gd name="T80" fmla="*/ 118 w 299"/>
                <a:gd name="T81" fmla="*/ 149 h 298"/>
                <a:gd name="T82" fmla="*/ 54 w 299"/>
                <a:gd name="T83" fmla="*/ 149 h 298"/>
                <a:gd name="T84" fmla="*/ 54 w 299"/>
                <a:gd name="T85" fmla="*/ 106 h 298"/>
                <a:gd name="T86" fmla="*/ 267 w 299"/>
                <a:gd name="T87" fmla="*/ 277 h 298"/>
                <a:gd name="T88" fmla="*/ 32 w 299"/>
                <a:gd name="T89" fmla="*/ 277 h 298"/>
                <a:gd name="T90" fmla="*/ 32 w 299"/>
                <a:gd name="T91" fmla="*/ 170 h 298"/>
                <a:gd name="T92" fmla="*/ 267 w 299"/>
                <a:gd name="T93" fmla="*/ 170 h 298"/>
                <a:gd name="T94" fmla="*/ 267 w 299"/>
                <a:gd name="T95" fmla="*/ 277 h 298"/>
                <a:gd name="T96" fmla="*/ 214 w 299"/>
                <a:gd name="T97" fmla="*/ 64 h 298"/>
                <a:gd name="T98" fmla="*/ 246 w 299"/>
                <a:gd name="T99" fmla="*/ 32 h 298"/>
                <a:gd name="T100" fmla="*/ 214 w 299"/>
                <a:gd name="T101" fmla="*/ 0 h 298"/>
                <a:gd name="T102" fmla="*/ 182 w 299"/>
                <a:gd name="T103" fmla="*/ 32 h 298"/>
                <a:gd name="T104" fmla="*/ 214 w 299"/>
                <a:gd name="T105" fmla="*/ 64 h 298"/>
                <a:gd name="T106" fmla="*/ 214 w 299"/>
                <a:gd name="T107" fmla="*/ 21 h 298"/>
                <a:gd name="T108" fmla="*/ 224 w 299"/>
                <a:gd name="T109" fmla="*/ 32 h 298"/>
                <a:gd name="T110" fmla="*/ 214 w 299"/>
                <a:gd name="T111" fmla="*/ 42 h 298"/>
                <a:gd name="T112" fmla="*/ 203 w 299"/>
                <a:gd name="T113" fmla="*/ 32 h 298"/>
                <a:gd name="T114" fmla="*/ 214 w 299"/>
                <a:gd name="T115" fmla="*/ 21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9" h="298">
                  <a:moveTo>
                    <a:pt x="86" y="64"/>
                  </a:moveTo>
                  <a:cubicBezTo>
                    <a:pt x="103" y="64"/>
                    <a:pt x="118" y="49"/>
                    <a:pt x="118" y="32"/>
                  </a:cubicBezTo>
                  <a:cubicBezTo>
                    <a:pt x="118" y="14"/>
                    <a:pt x="103" y="0"/>
                    <a:pt x="86" y="0"/>
                  </a:cubicBezTo>
                  <a:cubicBezTo>
                    <a:pt x="68" y="0"/>
                    <a:pt x="54" y="14"/>
                    <a:pt x="54" y="32"/>
                  </a:cubicBezTo>
                  <a:cubicBezTo>
                    <a:pt x="54" y="49"/>
                    <a:pt x="68" y="64"/>
                    <a:pt x="86" y="64"/>
                  </a:cubicBezTo>
                  <a:close/>
                  <a:moveTo>
                    <a:pt x="86" y="21"/>
                  </a:moveTo>
                  <a:cubicBezTo>
                    <a:pt x="92" y="21"/>
                    <a:pt x="96" y="26"/>
                    <a:pt x="96" y="32"/>
                  </a:cubicBezTo>
                  <a:cubicBezTo>
                    <a:pt x="96" y="38"/>
                    <a:pt x="92" y="42"/>
                    <a:pt x="86" y="42"/>
                  </a:cubicBezTo>
                  <a:cubicBezTo>
                    <a:pt x="80" y="42"/>
                    <a:pt x="75" y="38"/>
                    <a:pt x="75" y="32"/>
                  </a:cubicBezTo>
                  <a:cubicBezTo>
                    <a:pt x="75" y="26"/>
                    <a:pt x="80" y="21"/>
                    <a:pt x="86" y="21"/>
                  </a:cubicBezTo>
                  <a:close/>
                  <a:moveTo>
                    <a:pt x="288" y="149"/>
                  </a:moveTo>
                  <a:cubicBezTo>
                    <a:pt x="267" y="149"/>
                    <a:pt x="267" y="149"/>
                    <a:pt x="267" y="149"/>
                  </a:cubicBezTo>
                  <a:cubicBezTo>
                    <a:pt x="267" y="96"/>
                    <a:pt x="267" y="96"/>
                    <a:pt x="267" y="96"/>
                  </a:cubicBezTo>
                  <a:cubicBezTo>
                    <a:pt x="267" y="90"/>
                    <a:pt x="262" y="85"/>
                    <a:pt x="256" y="85"/>
                  </a:cubicBezTo>
                  <a:cubicBezTo>
                    <a:pt x="171" y="85"/>
                    <a:pt x="171" y="85"/>
                    <a:pt x="171" y="85"/>
                  </a:cubicBezTo>
                  <a:cubicBezTo>
                    <a:pt x="165" y="85"/>
                    <a:pt x="160" y="90"/>
                    <a:pt x="160" y="96"/>
                  </a:cubicBezTo>
                  <a:cubicBezTo>
                    <a:pt x="160" y="149"/>
                    <a:pt x="160" y="149"/>
                    <a:pt x="160" y="149"/>
                  </a:cubicBezTo>
                  <a:cubicBezTo>
                    <a:pt x="139" y="149"/>
                    <a:pt x="139" y="149"/>
                    <a:pt x="139" y="149"/>
                  </a:cubicBezTo>
                  <a:cubicBezTo>
                    <a:pt x="139" y="96"/>
                    <a:pt x="139" y="96"/>
                    <a:pt x="139" y="96"/>
                  </a:cubicBezTo>
                  <a:cubicBezTo>
                    <a:pt x="139" y="90"/>
                    <a:pt x="134" y="85"/>
                    <a:pt x="128" y="85"/>
                  </a:cubicBezTo>
                  <a:cubicBezTo>
                    <a:pt x="43" y="85"/>
                    <a:pt x="43" y="85"/>
                    <a:pt x="43" y="85"/>
                  </a:cubicBezTo>
                  <a:cubicBezTo>
                    <a:pt x="37" y="85"/>
                    <a:pt x="32" y="90"/>
                    <a:pt x="32" y="96"/>
                  </a:cubicBezTo>
                  <a:cubicBezTo>
                    <a:pt x="32" y="149"/>
                    <a:pt x="32" y="149"/>
                    <a:pt x="32" y="149"/>
                  </a:cubicBezTo>
                  <a:cubicBezTo>
                    <a:pt x="11" y="149"/>
                    <a:pt x="11" y="149"/>
                    <a:pt x="11" y="149"/>
                  </a:cubicBezTo>
                  <a:cubicBezTo>
                    <a:pt x="5" y="149"/>
                    <a:pt x="0" y="154"/>
                    <a:pt x="0" y="160"/>
                  </a:cubicBezTo>
                  <a:cubicBezTo>
                    <a:pt x="0" y="166"/>
                    <a:pt x="6" y="170"/>
                    <a:pt x="11" y="170"/>
                  </a:cubicBezTo>
                  <a:cubicBezTo>
                    <a:pt x="11" y="288"/>
                    <a:pt x="11" y="288"/>
                    <a:pt x="11" y="288"/>
                  </a:cubicBezTo>
                  <a:cubicBezTo>
                    <a:pt x="11" y="294"/>
                    <a:pt x="16" y="298"/>
                    <a:pt x="22" y="298"/>
                  </a:cubicBezTo>
                  <a:cubicBezTo>
                    <a:pt x="278" y="298"/>
                    <a:pt x="278" y="298"/>
                    <a:pt x="278" y="298"/>
                  </a:cubicBezTo>
                  <a:cubicBezTo>
                    <a:pt x="284" y="298"/>
                    <a:pt x="288" y="294"/>
                    <a:pt x="288" y="288"/>
                  </a:cubicBezTo>
                  <a:cubicBezTo>
                    <a:pt x="288" y="170"/>
                    <a:pt x="288" y="170"/>
                    <a:pt x="288" y="170"/>
                  </a:cubicBezTo>
                  <a:cubicBezTo>
                    <a:pt x="294" y="170"/>
                    <a:pt x="299" y="166"/>
                    <a:pt x="299" y="160"/>
                  </a:cubicBezTo>
                  <a:cubicBezTo>
                    <a:pt x="299" y="154"/>
                    <a:pt x="294" y="149"/>
                    <a:pt x="288" y="149"/>
                  </a:cubicBezTo>
                  <a:close/>
                  <a:moveTo>
                    <a:pt x="182" y="106"/>
                  </a:moveTo>
                  <a:cubicBezTo>
                    <a:pt x="246" y="106"/>
                    <a:pt x="246" y="106"/>
                    <a:pt x="246" y="106"/>
                  </a:cubicBezTo>
                  <a:cubicBezTo>
                    <a:pt x="246" y="149"/>
                    <a:pt x="246" y="149"/>
                    <a:pt x="246" y="149"/>
                  </a:cubicBezTo>
                  <a:cubicBezTo>
                    <a:pt x="182" y="149"/>
                    <a:pt x="182" y="149"/>
                    <a:pt x="182" y="149"/>
                  </a:cubicBezTo>
                  <a:lnTo>
                    <a:pt x="182" y="106"/>
                  </a:lnTo>
                  <a:close/>
                  <a:moveTo>
                    <a:pt x="54" y="106"/>
                  </a:moveTo>
                  <a:cubicBezTo>
                    <a:pt x="118" y="106"/>
                    <a:pt x="118" y="106"/>
                    <a:pt x="118" y="106"/>
                  </a:cubicBezTo>
                  <a:cubicBezTo>
                    <a:pt x="118" y="149"/>
                    <a:pt x="118" y="149"/>
                    <a:pt x="118" y="149"/>
                  </a:cubicBezTo>
                  <a:cubicBezTo>
                    <a:pt x="54" y="149"/>
                    <a:pt x="54" y="149"/>
                    <a:pt x="54" y="149"/>
                  </a:cubicBezTo>
                  <a:lnTo>
                    <a:pt x="54" y="106"/>
                  </a:lnTo>
                  <a:close/>
                  <a:moveTo>
                    <a:pt x="267" y="277"/>
                  </a:moveTo>
                  <a:cubicBezTo>
                    <a:pt x="32" y="277"/>
                    <a:pt x="32" y="277"/>
                    <a:pt x="32" y="277"/>
                  </a:cubicBezTo>
                  <a:cubicBezTo>
                    <a:pt x="32" y="170"/>
                    <a:pt x="32" y="170"/>
                    <a:pt x="32" y="170"/>
                  </a:cubicBezTo>
                  <a:cubicBezTo>
                    <a:pt x="267" y="170"/>
                    <a:pt x="267" y="170"/>
                    <a:pt x="267" y="170"/>
                  </a:cubicBezTo>
                  <a:lnTo>
                    <a:pt x="267" y="277"/>
                  </a:lnTo>
                  <a:close/>
                  <a:moveTo>
                    <a:pt x="214" y="64"/>
                  </a:moveTo>
                  <a:cubicBezTo>
                    <a:pt x="231" y="64"/>
                    <a:pt x="246" y="49"/>
                    <a:pt x="246" y="32"/>
                  </a:cubicBezTo>
                  <a:cubicBezTo>
                    <a:pt x="246" y="14"/>
                    <a:pt x="231" y="0"/>
                    <a:pt x="214" y="0"/>
                  </a:cubicBezTo>
                  <a:cubicBezTo>
                    <a:pt x="196" y="0"/>
                    <a:pt x="182" y="14"/>
                    <a:pt x="182" y="32"/>
                  </a:cubicBezTo>
                  <a:cubicBezTo>
                    <a:pt x="182" y="49"/>
                    <a:pt x="196" y="64"/>
                    <a:pt x="214" y="64"/>
                  </a:cubicBezTo>
                  <a:close/>
                  <a:moveTo>
                    <a:pt x="214" y="21"/>
                  </a:moveTo>
                  <a:cubicBezTo>
                    <a:pt x="220" y="21"/>
                    <a:pt x="224" y="26"/>
                    <a:pt x="224" y="32"/>
                  </a:cubicBezTo>
                  <a:cubicBezTo>
                    <a:pt x="224" y="38"/>
                    <a:pt x="220" y="42"/>
                    <a:pt x="214" y="42"/>
                  </a:cubicBezTo>
                  <a:cubicBezTo>
                    <a:pt x="208" y="42"/>
                    <a:pt x="203" y="38"/>
                    <a:pt x="203" y="32"/>
                  </a:cubicBezTo>
                  <a:cubicBezTo>
                    <a:pt x="203" y="26"/>
                    <a:pt x="208" y="21"/>
                    <a:pt x="214" y="2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15" name="Freeform 796"/>
            <p:cNvSpPr>
              <a:spLocks noEditPoints="1"/>
            </p:cNvSpPr>
            <p:nvPr/>
          </p:nvSpPr>
          <p:spPr bwMode="auto">
            <a:xfrm>
              <a:off x="1369456" y="4371313"/>
              <a:ext cx="46227" cy="115162"/>
            </a:xfrm>
            <a:custGeom>
              <a:avLst/>
              <a:gdLst>
                <a:gd name="T0" fmla="*/ 54 w 86"/>
                <a:gd name="T1" fmla="*/ 0 h 213"/>
                <a:gd name="T2" fmla="*/ 32 w 86"/>
                <a:gd name="T3" fmla="*/ 0 h 213"/>
                <a:gd name="T4" fmla="*/ 22 w 86"/>
                <a:gd name="T5" fmla="*/ 9 h 213"/>
                <a:gd name="T6" fmla="*/ 1 w 86"/>
                <a:gd name="T7" fmla="*/ 115 h 213"/>
                <a:gd name="T8" fmla="*/ 3 w 86"/>
                <a:gd name="T9" fmla="*/ 124 h 213"/>
                <a:gd name="T10" fmla="*/ 11 w 86"/>
                <a:gd name="T11" fmla="*/ 128 h 213"/>
                <a:gd name="T12" fmla="*/ 11 w 86"/>
                <a:gd name="T13" fmla="*/ 203 h 213"/>
                <a:gd name="T14" fmla="*/ 22 w 86"/>
                <a:gd name="T15" fmla="*/ 213 h 213"/>
                <a:gd name="T16" fmla="*/ 32 w 86"/>
                <a:gd name="T17" fmla="*/ 203 h 213"/>
                <a:gd name="T18" fmla="*/ 32 w 86"/>
                <a:gd name="T19" fmla="*/ 128 h 213"/>
                <a:gd name="T20" fmla="*/ 54 w 86"/>
                <a:gd name="T21" fmla="*/ 128 h 213"/>
                <a:gd name="T22" fmla="*/ 54 w 86"/>
                <a:gd name="T23" fmla="*/ 203 h 213"/>
                <a:gd name="T24" fmla="*/ 64 w 86"/>
                <a:gd name="T25" fmla="*/ 213 h 213"/>
                <a:gd name="T26" fmla="*/ 75 w 86"/>
                <a:gd name="T27" fmla="*/ 203 h 213"/>
                <a:gd name="T28" fmla="*/ 75 w 86"/>
                <a:gd name="T29" fmla="*/ 128 h 213"/>
                <a:gd name="T30" fmla="*/ 83 w 86"/>
                <a:gd name="T31" fmla="*/ 124 h 213"/>
                <a:gd name="T32" fmla="*/ 85 w 86"/>
                <a:gd name="T33" fmla="*/ 115 h 213"/>
                <a:gd name="T34" fmla="*/ 64 w 86"/>
                <a:gd name="T35" fmla="*/ 9 h 213"/>
                <a:gd name="T36" fmla="*/ 54 w 86"/>
                <a:gd name="T37" fmla="*/ 0 h 213"/>
                <a:gd name="T38" fmla="*/ 41 w 86"/>
                <a:gd name="T39" fmla="*/ 21 h 213"/>
                <a:gd name="T40" fmla="*/ 45 w 86"/>
                <a:gd name="T41" fmla="*/ 21 h 213"/>
                <a:gd name="T42" fmla="*/ 62 w 86"/>
                <a:gd name="T43" fmla="*/ 107 h 213"/>
                <a:gd name="T44" fmla="*/ 24 w 86"/>
                <a:gd name="T45" fmla="*/ 107 h 213"/>
                <a:gd name="T46" fmla="*/ 41 w 86"/>
                <a:gd name="T47"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3">
                  <a:moveTo>
                    <a:pt x="54" y="0"/>
                  </a:moveTo>
                  <a:cubicBezTo>
                    <a:pt x="32" y="0"/>
                    <a:pt x="32" y="0"/>
                    <a:pt x="32" y="0"/>
                  </a:cubicBezTo>
                  <a:cubicBezTo>
                    <a:pt x="27" y="0"/>
                    <a:pt x="23" y="4"/>
                    <a:pt x="22" y="9"/>
                  </a:cubicBezTo>
                  <a:cubicBezTo>
                    <a:pt x="1" y="115"/>
                    <a:pt x="1" y="115"/>
                    <a:pt x="1" y="115"/>
                  </a:cubicBezTo>
                  <a:cubicBezTo>
                    <a:pt x="0" y="118"/>
                    <a:pt x="1" y="122"/>
                    <a:pt x="3" y="124"/>
                  </a:cubicBezTo>
                  <a:cubicBezTo>
                    <a:pt x="5" y="127"/>
                    <a:pt x="8" y="128"/>
                    <a:pt x="11" y="128"/>
                  </a:cubicBezTo>
                  <a:cubicBezTo>
                    <a:pt x="11" y="203"/>
                    <a:pt x="11" y="203"/>
                    <a:pt x="11" y="203"/>
                  </a:cubicBezTo>
                  <a:cubicBezTo>
                    <a:pt x="11" y="209"/>
                    <a:pt x="16" y="213"/>
                    <a:pt x="22" y="213"/>
                  </a:cubicBezTo>
                  <a:cubicBezTo>
                    <a:pt x="28" y="213"/>
                    <a:pt x="32" y="209"/>
                    <a:pt x="32" y="203"/>
                  </a:cubicBezTo>
                  <a:cubicBezTo>
                    <a:pt x="32" y="128"/>
                    <a:pt x="32" y="128"/>
                    <a:pt x="32" y="128"/>
                  </a:cubicBezTo>
                  <a:cubicBezTo>
                    <a:pt x="54" y="128"/>
                    <a:pt x="54" y="128"/>
                    <a:pt x="54" y="128"/>
                  </a:cubicBezTo>
                  <a:cubicBezTo>
                    <a:pt x="54" y="203"/>
                    <a:pt x="54" y="203"/>
                    <a:pt x="54" y="203"/>
                  </a:cubicBezTo>
                  <a:cubicBezTo>
                    <a:pt x="54" y="209"/>
                    <a:pt x="58" y="213"/>
                    <a:pt x="64" y="213"/>
                  </a:cubicBezTo>
                  <a:cubicBezTo>
                    <a:pt x="70" y="213"/>
                    <a:pt x="75" y="209"/>
                    <a:pt x="75" y="203"/>
                  </a:cubicBezTo>
                  <a:cubicBezTo>
                    <a:pt x="75" y="128"/>
                    <a:pt x="75" y="128"/>
                    <a:pt x="75" y="128"/>
                  </a:cubicBezTo>
                  <a:cubicBezTo>
                    <a:pt x="78" y="128"/>
                    <a:pt x="81" y="127"/>
                    <a:pt x="83" y="124"/>
                  </a:cubicBezTo>
                  <a:cubicBezTo>
                    <a:pt x="85" y="122"/>
                    <a:pt x="86" y="118"/>
                    <a:pt x="85" y="115"/>
                  </a:cubicBezTo>
                  <a:cubicBezTo>
                    <a:pt x="64" y="9"/>
                    <a:pt x="64" y="9"/>
                    <a:pt x="64" y="9"/>
                  </a:cubicBezTo>
                  <a:cubicBezTo>
                    <a:pt x="63" y="4"/>
                    <a:pt x="59" y="0"/>
                    <a:pt x="54" y="0"/>
                  </a:cubicBezTo>
                  <a:close/>
                  <a:moveTo>
                    <a:pt x="41" y="21"/>
                  </a:moveTo>
                  <a:cubicBezTo>
                    <a:pt x="45" y="21"/>
                    <a:pt x="45" y="21"/>
                    <a:pt x="45" y="21"/>
                  </a:cubicBezTo>
                  <a:cubicBezTo>
                    <a:pt x="62" y="107"/>
                    <a:pt x="62" y="107"/>
                    <a:pt x="62" y="107"/>
                  </a:cubicBezTo>
                  <a:cubicBezTo>
                    <a:pt x="24" y="107"/>
                    <a:pt x="24" y="107"/>
                    <a:pt x="24" y="107"/>
                  </a:cubicBezTo>
                  <a:lnTo>
                    <a:pt x="41" y="21"/>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ctr" anchorCtr="0" compatLnSpc="1">
              <a:prstTxWarp prst="textNoShape">
                <a:avLst/>
              </a:prstTxWarp>
            </a:bodyPr>
            <a:lstStyle/>
            <a:p>
              <a:pPr defTabSz="906240">
                <a:defRPr/>
              </a:pPr>
              <a:endParaRPr lang="en-GB" sz="1100" dirty="0">
                <a:solidFill>
                  <a:srgbClr val="002040"/>
                </a:solidFill>
                <a:latin typeface="EYInterstate" panose="02000503020000020004" pitchFamily="2" charset="0"/>
              </a:endParaRPr>
            </a:p>
          </p:txBody>
        </p:sp>
        <p:sp>
          <p:nvSpPr>
            <p:cNvPr id="117" name="Freeform 797"/>
            <p:cNvSpPr>
              <a:spLocks noEditPoints="1"/>
            </p:cNvSpPr>
            <p:nvPr/>
          </p:nvSpPr>
          <p:spPr bwMode="auto">
            <a:xfrm>
              <a:off x="1375944" y="4325897"/>
              <a:ext cx="34062" cy="3406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4" y="0"/>
                    <a:pt x="0" y="14"/>
                    <a:pt x="0" y="32"/>
                  </a:cubicBezTo>
                  <a:cubicBezTo>
                    <a:pt x="0" y="49"/>
                    <a:pt x="14" y="64"/>
                    <a:pt x="32" y="64"/>
                  </a:cubicBezTo>
                  <a:close/>
                  <a:moveTo>
                    <a:pt x="32" y="21"/>
                  </a:moveTo>
                  <a:cubicBezTo>
                    <a:pt x="38" y="21"/>
                    <a:pt x="43" y="26"/>
                    <a:pt x="43" y="32"/>
                  </a:cubicBezTo>
                  <a:cubicBezTo>
                    <a:pt x="43" y="38"/>
                    <a:pt x="38" y="42"/>
                    <a:pt x="32" y="42"/>
                  </a:cubicBezTo>
                  <a:cubicBezTo>
                    <a:pt x="26" y="42"/>
                    <a:pt x="21" y="38"/>
                    <a:pt x="21" y="32"/>
                  </a:cubicBezTo>
                  <a:cubicBezTo>
                    <a:pt x="21" y="26"/>
                    <a:pt x="26" y="21"/>
                    <a:pt x="32" y="2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ctr" anchorCtr="0" compatLnSpc="1">
              <a:prstTxWarp prst="textNoShape">
                <a:avLst/>
              </a:prstTxWarp>
            </a:bodyPr>
            <a:lstStyle/>
            <a:p>
              <a:pPr defTabSz="906240">
                <a:defRPr/>
              </a:pPr>
              <a:endParaRPr lang="en-GB" sz="1100" dirty="0">
                <a:solidFill>
                  <a:srgbClr val="002040"/>
                </a:solidFill>
                <a:latin typeface="EYInterstate" panose="02000503020000020004" pitchFamily="2" charset="0"/>
              </a:endParaRPr>
            </a:p>
          </p:txBody>
        </p:sp>
        <p:sp>
          <p:nvSpPr>
            <p:cNvPr id="119" name="Freeform 798"/>
            <p:cNvSpPr>
              <a:spLocks noEditPoints="1"/>
            </p:cNvSpPr>
            <p:nvPr/>
          </p:nvSpPr>
          <p:spPr bwMode="auto">
            <a:xfrm>
              <a:off x="1427037" y="4371313"/>
              <a:ext cx="47038" cy="115162"/>
            </a:xfrm>
            <a:custGeom>
              <a:avLst/>
              <a:gdLst>
                <a:gd name="T0" fmla="*/ 53 w 86"/>
                <a:gd name="T1" fmla="*/ 0 h 213"/>
                <a:gd name="T2" fmla="*/ 32 w 86"/>
                <a:gd name="T3" fmla="*/ 0 h 213"/>
                <a:gd name="T4" fmla="*/ 22 w 86"/>
                <a:gd name="T5" fmla="*/ 9 h 213"/>
                <a:gd name="T6" fmla="*/ 0 w 86"/>
                <a:gd name="T7" fmla="*/ 115 h 213"/>
                <a:gd name="T8" fmla="*/ 2 w 86"/>
                <a:gd name="T9" fmla="*/ 124 h 213"/>
                <a:gd name="T10" fmla="*/ 11 w 86"/>
                <a:gd name="T11" fmla="*/ 128 h 213"/>
                <a:gd name="T12" fmla="*/ 11 w 86"/>
                <a:gd name="T13" fmla="*/ 203 h 213"/>
                <a:gd name="T14" fmla="*/ 21 w 86"/>
                <a:gd name="T15" fmla="*/ 213 h 213"/>
                <a:gd name="T16" fmla="*/ 32 w 86"/>
                <a:gd name="T17" fmla="*/ 203 h 213"/>
                <a:gd name="T18" fmla="*/ 32 w 86"/>
                <a:gd name="T19" fmla="*/ 128 h 213"/>
                <a:gd name="T20" fmla="*/ 53 w 86"/>
                <a:gd name="T21" fmla="*/ 128 h 213"/>
                <a:gd name="T22" fmla="*/ 53 w 86"/>
                <a:gd name="T23" fmla="*/ 203 h 213"/>
                <a:gd name="T24" fmla="*/ 64 w 86"/>
                <a:gd name="T25" fmla="*/ 213 h 213"/>
                <a:gd name="T26" fmla="*/ 75 w 86"/>
                <a:gd name="T27" fmla="*/ 203 h 213"/>
                <a:gd name="T28" fmla="*/ 75 w 86"/>
                <a:gd name="T29" fmla="*/ 128 h 213"/>
                <a:gd name="T30" fmla="*/ 83 w 86"/>
                <a:gd name="T31" fmla="*/ 124 h 213"/>
                <a:gd name="T32" fmla="*/ 85 w 86"/>
                <a:gd name="T33" fmla="*/ 115 h 213"/>
                <a:gd name="T34" fmla="*/ 64 w 86"/>
                <a:gd name="T35" fmla="*/ 9 h 213"/>
                <a:gd name="T36" fmla="*/ 53 w 86"/>
                <a:gd name="T37" fmla="*/ 0 h 213"/>
                <a:gd name="T38" fmla="*/ 41 w 86"/>
                <a:gd name="T39" fmla="*/ 21 h 213"/>
                <a:gd name="T40" fmla="*/ 45 w 86"/>
                <a:gd name="T41" fmla="*/ 21 h 213"/>
                <a:gd name="T42" fmla="*/ 62 w 86"/>
                <a:gd name="T43" fmla="*/ 107 h 213"/>
                <a:gd name="T44" fmla="*/ 24 w 86"/>
                <a:gd name="T45" fmla="*/ 107 h 213"/>
                <a:gd name="T46" fmla="*/ 41 w 86"/>
                <a:gd name="T47"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3">
                  <a:moveTo>
                    <a:pt x="53" y="0"/>
                  </a:moveTo>
                  <a:cubicBezTo>
                    <a:pt x="32" y="0"/>
                    <a:pt x="32" y="0"/>
                    <a:pt x="32" y="0"/>
                  </a:cubicBezTo>
                  <a:cubicBezTo>
                    <a:pt x="27" y="0"/>
                    <a:pt x="23" y="4"/>
                    <a:pt x="22" y="9"/>
                  </a:cubicBezTo>
                  <a:cubicBezTo>
                    <a:pt x="0" y="115"/>
                    <a:pt x="0" y="115"/>
                    <a:pt x="0" y="115"/>
                  </a:cubicBezTo>
                  <a:cubicBezTo>
                    <a:pt x="0" y="118"/>
                    <a:pt x="0" y="122"/>
                    <a:pt x="2" y="124"/>
                  </a:cubicBezTo>
                  <a:cubicBezTo>
                    <a:pt x="4" y="127"/>
                    <a:pt x="7" y="128"/>
                    <a:pt x="11" y="128"/>
                  </a:cubicBezTo>
                  <a:cubicBezTo>
                    <a:pt x="11" y="203"/>
                    <a:pt x="11" y="203"/>
                    <a:pt x="11" y="203"/>
                  </a:cubicBezTo>
                  <a:cubicBezTo>
                    <a:pt x="11" y="209"/>
                    <a:pt x="15" y="213"/>
                    <a:pt x="21" y="213"/>
                  </a:cubicBezTo>
                  <a:cubicBezTo>
                    <a:pt x="27" y="213"/>
                    <a:pt x="32" y="209"/>
                    <a:pt x="32" y="203"/>
                  </a:cubicBezTo>
                  <a:cubicBezTo>
                    <a:pt x="32" y="128"/>
                    <a:pt x="32" y="128"/>
                    <a:pt x="32" y="128"/>
                  </a:cubicBezTo>
                  <a:cubicBezTo>
                    <a:pt x="53" y="128"/>
                    <a:pt x="53" y="128"/>
                    <a:pt x="53" y="128"/>
                  </a:cubicBezTo>
                  <a:cubicBezTo>
                    <a:pt x="53" y="203"/>
                    <a:pt x="53" y="203"/>
                    <a:pt x="53" y="203"/>
                  </a:cubicBezTo>
                  <a:cubicBezTo>
                    <a:pt x="53" y="209"/>
                    <a:pt x="58" y="213"/>
                    <a:pt x="64" y="213"/>
                  </a:cubicBezTo>
                  <a:cubicBezTo>
                    <a:pt x="70" y="213"/>
                    <a:pt x="75" y="209"/>
                    <a:pt x="75" y="203"/>
                  </a:cubicBezTo>
                  <a:cubicBezTo>
                    <a:pt x="75" y="128"/>
                    <a:pt x="75" y="128"/>
                    <a:pt x="75" y="128"/>
                  </a:cubicBezTo>
                  <a:cubicBezTo>
                    <a:pt x="78" y="128"/>
                    <a:pt x="81" y="127"/>
                    <a:pt x="83" y="124"/>
                  </a:cubicBezTo>
                  <a:cubicBezTo>
                    <a:pt x="85" y="122"/>
                    <a:pt x="86" y="118"/>
                    <a:pt x="85" y="115"/>
                  </a:cubicBezTo>
                  <a:cubicBezTo>
                    <a:pt x="64" y="9"/>
                    <a:pt x="64" y="9"/>
                    <a:pt x="64" y="9"/>
                  </a:cubicBezTo>
                  <a:cubicBezTo>
                    <a:pt x="63" y="4"/>
                    <a:pt x="58" y="0"/>
                    <a:pt x="53" y="0"/>
                  </a:cubicBezTo>
                  <a:close/>
                  <a:moveTo>
                    <a:pt x="41" y="21"/>
                  </a:moveTo>
                  <a:cubicBezTo>
                    <a:pt x="45" y="21"/>
                    <a:pt x="45" y="21"/>
                    <a:pt x="45" y="21"/>
                  </a:cubicBezTo>
                  <a:cubicBezTo>
                    <a:pt x="62" y="107"/>
                    <a:pt x="62" y="107"/>
                    <a:pt x="62" y="107"/>
                  </a:cubicBezTo>
                  <a:cubicBezTo>
                    <a:pt x="24" y="107"/>
                    <a:pt x="24" y="107"/>
                    <a:pt x="24" y="107"/>
                  </a:cubicBezTo>
                  <a:lnTo>
                    <a:pt x="41" y="21"/>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20" name="Freeform 799"/>
            <p:cNvSpPr>
              <a:spLocks noEditPoints="1"/>
            </p:cNvSpPr>
            <p:nvPr/>
          </p:nvSpPr>
          <p:spPr bwMode="auto">
            <a:xfrm>
              <a:off x="1433525" y="4325897"/>
              <a:ext cx="34062" cy="3406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2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49" y="64"/>
                    <a:pt x="64" y="49"/>
                    <a:pt x="64" y="32"/>
                  </a:cubicBezTo>
                  <a:cubicBezTo>
                    <a:pt x="64" y="14"/>
                    <a:pt x="49" y="0"/>
                    <a:pt x="32" y="0"/>
                  </a:cubicBezTo>
                  <a:cubicBezTo>
                    <a:pt x="14" y="0"/>
                    <a:pt x="0" y="14"/>
                    <a:pt x="0" y="32"/>
                  </a:cubicBezTo>
                  <a:cubicBezTo>
                    <a:pt x="0" y="49"/>
                    <a:pt x="14" y="64"/>
                    <a:pt x="32" y="64"/>
                  </a:cubicBezTo>
                  <a:close/>
                  <a:moveTo>
                    <a:pt x="32" y="21"/>
                  </a:moveTo>
                  <a:cubicBezTo>
                    <a:pt x="38" y="21"/>
                    <a:pt x="42" y="26"/>
                    <a:pt x="42" y="32"/>
                  </a:cubicBezTo>
                  <a:cubicBezTo>
                    <a:pt x="42" y="38"/>
                    <a:pt x="38" y="42"/>
                    <a:pt x="32" y="42"/>
                  </a:cubicBezTo>
                  <a:cubicBezTo>
                    <a:pt x="26" y="42"/>
                    <a:pt x="21" y="38"/>
                    <a:pt x="21" y="32"/>
                  </a:cubicBezTo>
                  <a:cubicBezTo>
                    <a:pt x="21" y="26"/>
                    <a:pt x="26" y="21"/>
                    <a:pt x="32" y="2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21" name="Freeform 800"/>
            <p:cNvSpPr>
              <a:spLocks noEditPoints="1"/>
            </p:cNvSpPr>
            <p:nvPr/>
          </p:nvSpPr>
          <p:spPr bwMode="auto">
            <a:xfrm>
              <a:off x="1484618" y="4371313"/>
              <a:ext cx="46227" cy="115162"/>
            </a:xfrm>
            <a:custGeom>
              <a:avLst/>
              <a:gdLst>
                <a:gd name="T0" fmla="*/ 74 w 85"/>
                <a:gd name="T1" fmla="*/ 0 h 213"/>
                <a:gd name="T2" fmla="*/ 10 w 85"/>
                <a:gd name="T3" fmla="*/ 0 h 213"/>
                <a:gd name="T4" fmla="*/ 0 w 85"/>
                <a:gd name="T5" fmla="*/ 11 h 213"/>
                <a:gd name="T6" fmla="*/ 0 w 85"/>
                <a:gd name="T7" fmla="*/ 96 h 213"/>
                <a:gd name="T8" fmla="*/ 10 w 85"/>
                <a:gd name="T9" fmla="*/ 107 h 213"/>
                <a:gd name="T10" fmla="*/ 10 w 85"/>
                <a:gd name="T11" fmla="*/ 203 h 213"/>
                <a:gd name="T12" fmla="*/ 21 w 85"/>
                <a:gd name="T13" fmla="*/ 213 h 213"/>
                <a:gd name="T14" fmla="*/ 32 w 85"/>
                <a:gd name="T15" fmla="*/ 203 h 213"/>
                <a:gd name="T16" fmla="*/ 32 w 85"/>
                <a:gd name="T17" fmla="*/ 107 h 213"/>
                <a:gd name="T18" fmla="*/ 53 w 85"/>
                <a:gd name="T19" fmla="*/ 107 h 213"/>
                <a:gd name="T20" fmla="*/ 53 w 85"/>
                <a:gd name="T21" fmla="*/ 203 h 213"/>
                <a:gd name="T22" fmla="*/ 64 w 85"/>
                <a:gd name="T23" fmla="*/ 213 h 213"/>
                <a:gd name="T24" fmla="*/ 74 w 85"/>
                <a:gd name="T25" fmla="*/ 203 h 213"/>
                <a:gd name="T26" fmla="*/ 74 w 85"/>
                <a:gd name="T27" fmla="*/ 107 h 213"/>
                <a:gd name="T28" fmla="*/ 85 w 85"/>
                <a:gd name="T29" fmla="*/ 96 h 213"/>
                <a:gd name="T30" fmla="*/ 85 w 85"/>
                <a:gd name="T31" fmla="*/ 11 h 213"/>
                <a:gd name="T32" fmla="*/ 74 w 85"/>
                <a:gd name="T33" fmla="*/ 0 h 213"/>
                <a:gd name="T34" fmla="*/ 21 w 85"/>
                <a:gd name="T35" fmla="*/ 21 h 213"/>
                <a:gd name="T36" fmla="*/ 64 w 85"/>
                <a:gd name="T37" fmla="*/ 21 h 213"/>
                <a:gd name="T38" fmla="*/ 64 w 85"/>
                <a:gd name="T39" fmla="*/ 85 h 213"/>
                <a:gd name="T40" fmla="*/ 21 w 85"/>
                <a:gd name="T41" fmla="*/ 85 h 213"/>
                <a:gd name="T42" fmla="*/ 21 w 85"/>
                <a:gd name="T43"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213">
                  <a:moveTo>
                    <a:pt x="74" y="0"/>
                  </a:moveTo>
                  <a:cubicBezTo>
                    <a:pt x="10" y="0"/>
                    <a:pt x="10" y="0"/>
                    <a:pt x="10" y="0"/>
                  </a:cubicBezTo>
                  <a:cubicBezTo>
                    <a:pt x="4" y="0"/>
                    <a:pt x="0" y="5"/>
                    <a:pt x="0" y="11"/>
                  </a:cubicBezTo>
                  <a:cubicBezTo>
                    <a:pt x="0" y="96"/>
                    <a:pt x="0" y="96"/>
                    <a:pt x="0" y="96"/>
                  </a:cubicBezTo>
                  <a:cubicBezTo>
                    <a:pt x="0" y="102"/>
                    <a:pt x="4" y="107"/>
                    <a:pt x="10" y="107"/>
                  </a:cubicBezTo>
                  <a:cubicBezTo>
                    <a:pt x="10" y="203"/>
                    <a:pt x="10" y="203"/>
                    <a:pt x="10" y="203"/>
                  </a:cubicBezTo>
                  <a:cubicBezTo>
                    <a:pt x="10" y="209"/>
                    <a:pt x="15" y="213"/>
                    <a:pt x="21" y="213"/>
                  </a:cubicBezTo>
                  <a:cubicBezTo>
                    <a:pt x="27" y="213"/>
                    <a:pt x="32" y="209"/>
                    <a:pt x="32" y="203"/>
                  </a:cubicBezTo>
                  <a:cubicBezTo>
                    <a:pt x="32" y="107"/>
                    <a:pt x="32" y="107"/>
                    <a:pt x="32" y="107"/>
                  </a:cubicBezTo>
                  <a:cubicBezTo>
                    <a:pt x="53" y="107"/>
                    <a:pt x="53" y="107"/>
                    <a:pt x="53" y="107"/>
                  </a:cubicBezTo>
                  <a:cubicBezTo>
                    <a:pt x="53" y="203"/>
                    <a:pt x="53" y="203"/>
                    <a:pt x="53" y="203"/>
                  </a:cubicBezTo>
                  <a:cubicBezTo>
                    <a:pt x="53" y="209"/>
                    <a:pt x="58" y="213"/>
                    <a:pt x="64" y="213"/>
                  </a:cubicBezTo>
                  <a:cubicBezTo>
                    <a:pt x="70" y="213"/>
                    <a:pt x="74" y="209"/>
                    <a:pt x="74" y="203"/>
                  </a:cubicBezTo>
                  <a:cubicBezTo>
                    <a:pt x="74" y="107"/>
                    <a:pt x="74" y="107"/>
                    <a:pt x="74" y="107"/>
                  </a:cubicBezTo>
                  <a:cubicBezTo>
                    <a:pt x="80" y="107"/>
                    <a:pt x="85" y="102"/>
                    <a:pt x="85" y="96"/>
                  </a:cubicBezTo>
                  <a:cubicBezTo>
                    <a:pt x="85" y="11"/>
                    <a:pt x="85" y="11"/>
                    <a:pt x="85" y="11"/>
                  </a:cubicBezTo>
                  <a:cubicBezTo>
                    <a:pt x="85" y="5"/>
                    <a:pt x="80" y="0"/>
                    <a:pt x="74" y="0"/>
                  </a:cubicBezTo>
                  <a:close/>
                  <a:moveTo>
                    <a:pt x="21" y="21"/>
                  </a:moveTo>
                  <a:cubicBezTo>
                    <a:pt x="64" y="21"/>
                    <a:pt x="64" y="21"/>
                    <a:pt x="64" y="21"/>
                  </a:cubicBezTo>
                  <a:cubicBezTo>
                    <a:pt x="64" y="85"/>
                    <a:pt x="64" y="85"/>
                    <a:pt x="64" y="85"/>
                  </a:cubicBezTo>
                  <a:cubicBezTo>
                    <a:pt x="21" y="85"/>
                    <a:pt x="21" y="85"/>
                    <a:pt x="21" y="85"/>
                  </a:cubicBezTo>
                  <a:lnTo>
                    <a:pt x="21" y="21"/>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22" name="Freeform 801"/>
            <p:cNvSpPr>
              <a:spLocks noEditPoints="1"/>
            </p:cNvSpPr>
            <p:nvPr/>
          </p:nvSpPr>
          <p:spPr bwMode="auto">
            <a:xfrm>
              <a:off x="1490295" y="4325897"/>
              <a:ext cx="34873" cy="3406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2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5" y="0"/>
                    <a:pt x="0" y="14"/>
                    <a:pt x="0" y="32"/>
                  </a:cubicBezTo>
                  <a:cubicBezTo>
                    <a:pt x="0" y="49"/>
                    <a:pt x="15" y="64"/>
                    <a:pt x="32" y="64"/>
                  </a:cubicBezTo>
                  <a:close/>
                  <a:moveTo>
                    <a:pt x="32" y="21"/>
                  </a:moveTo>
                  <a:cubicBezTo>
                    <a:pt x="38" y="21"/>
                    <a:pt x="43" y="26"/>
                    <a:pt x="43" y="32"/>
                  </a:cubicBezTo>
                  <a:cubicBezTo>
                    <a:pt x="43" y="38"/>
                    <a:pt x="38" y="42"/>
                    <a:pt x="32" y="42"/>
                  </a:cubicBezTo>
                  <a:cubicBezTo>
                    <a:pt x="26" y="42"/>
                    <a:pt x="22" y="38"/>
                    <a:pt x="22" y="32"/>
                  </a:cubicBezTo>
                  <a:cubicBezTo>
                    <a:pt x="22" y="26"/>
                    <a:pt x="26" y="21"/>
                    <a:pt x="32" y="2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23" name="Freeform 802"/>
            <p:cNvSpPr>
              <a:spLocks noEditPoints="1"/>
            </p:cNvSpPr>
            <p:nvPr/>
          </p:nvSpPr>
          <p:spPr bwMode="auto">
            <a:xfrm>
              <a:off x="1312686" y="4273993"/>
              <a:ext cx="275740" cy="2757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solidFill>
              <a:srgbClr val="005A9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67" name="Freeform 193"/>
            <p:cNvSpPr>
              <a:spLocks noEditPoints="1"/>
            </p:cNvSpPr>
            <p:nvPr/>
          </p:nvSpPr>
          <p:spPr bwMode="auto">
            <a:xfrm>
              <a:off x="1313915" y="1675604"/>
              <a:ext cx="273774" cy="273774"/>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E60F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68" name="Freeform 194"/>
            <p:cNvSpPr>
              <a:spLocks noEditPoints="1"/>
            </p:cNvSpPr>
            <p:nvPr/>
          </p:nvSpPr>
          <p:spPr bwMode="auto">
            <a:xfrm>
              <a:off x="1365449" y="1755320"/>
              <a:ext cx="170706" cy="126420"/>
            </a:xfrm>
            <a:custGeom>
              <a:avLst/>
              <a:gdLst>
                <a:gd name="T0" fmla="*/ 309 w 320"/>
                <a:gd name="T1" fmla="*/ 21 h 236"/>
                <a:gd name="T2" fmla="*/ 309 w 320"/>
                <a:gd name="T3" fmla="*/ 0 h 236"/>
                <a:gd name="T4" fmla="*/ 288 w 320"/>
                <a:gd name="T5" fmla="*/ 11 h 236"/>
                <a:gd name="T6" fmla="*/ 247 w 320"/>
                <a:gd name="T7" fmla="*/ 32 h 236"/>
                <a:gd name="T8" fmla="*/ 165 w 320"/>
                <a:gd name="T9" fmla="*/ 12 h 236"/>
                <a:gd name="T10" fmla="*/ 128 w 320"/>
                <a:gd name="T11" fmla="*/ 32 h 236"/>
                <a:gd name="T12" fmla="*/ 32 w 320"/>
                <a:gd name="T13" fmla="*/ 11 h 236"/>
                <a:gd name="T14" fmla="*/ 10 w 320"/>
                <a:gd name="T15" fmla="*/ 0 h 236"/>
                <a:gd name="T16" fmla="*/ 10 w 320"/>
                <a:gd name="T17" fmla="*/ 21 h 236"/>
                <a:gd name="T18" fmla="*/ 0 w 320"/>
                <a:gd name="T19" fmla="*/ 181 h 236"/>
                <a:gd name="T20" fmla="*/ 21 w 320"/>
                <a:gd name="T21" fmla="*/ 192 h 236"/>
                <a:gd name="T22" fmla="*/ 32 w 320"/>
                <a:gd name="T23" fmla="*/ 171 h 236"/>
                <a:gd name="T24" fmla="*/ 76 w 320"/>
                <a:gd name="T25" fmla="*/ 219 h 236"/>
                <a:gd name="T26" fmla="*/ 121 w 320"/>
                <a:gd name="T27" fmla="*/ 232 h 236"/>
                <a:gd name="T28" fmla="*/ 154 w 320"/>
                <a:gd name="T29" fmla="*/ 235 h 236"/>
                <a:gd name="T30" fmla="*/ 181 w 320"/>
                <a:gd name="T31" fmla="*/ 221 h 236"/>
                <a:gd name="T32" fmla="*/ 222 w 320"/>
                <a:gd name="T33" fmla="*/ 227 h 236"/>
                <a:gd name="T34" fmla="*/ 242 w 320"/>
                <a:gd name="T35" fmla="*/ 210 h 236"/>
                <a:gd name="T36" fmla="*/ 275 w 320"/>
                <a:gd name="T37" fmla="*/ 185 h 236"/>
                <a:gd name="T38" fmla="*/ 288 w 320"/>
                <a:gd name="T39" fmla="*/ 171 h 236"/>
                <a:gd name="T40" fmla="*/ 298 w 320"/>
                <a:gd name="T41" fmla="*/ 192 h 236"/>
                <a:gd name="T42" fmla="*/ 320 w 320"/>
                <a:gd name="T43" fmla="*/ 181 h 236"/>
                <a:gd name="T44" fmla="*/ 254 w 320"/>
                <a:gd name="T45" fmla="*/ 179 h 236"/>
                <a:gd name="T46" fmla="*/ 239 w 320"/>
                <a:gd name="T47" fmla="*/ 188 h 236"/>
                <a:gd name="T48" fmla="*/ 232 w 320"/>
                <a:gd name="T49" fmla="*/ 183 h 236"/>
                <a:gd name="T50" fmla="*/ 198 w 320"/>
                <a:gd name="T51" fmla="*/ 125 h 236"/>
                <a:gd name="T52" fmla="*/ 179 w 320"/>
                <a:gd name="T53" fmla="*/ 135 h 236"/>
                <a:gd name="T54" fmla="*/ 214 w 320"/>
                <a:gd name="T55" fmla="*/ 194 h 236"/>
                <a:gd name="T56" fmla="*/ 194 w 320"/>
                <a:gd name="T57" fmla="*/ 204 h 236"/>
                <a:gd name="T58" fmla="*/ 147 w 320"/>
                <a:gd name="T59" fmla="*/ 147 h 236"/>
                <a:gd name="T60" fmla="*/ 164 w 320"/>
                <a:gd name="T61" fmla="*/ 196 h 236"/>
                <a:gd name="T62" fmla="*/ 160 w 320"/>
                <a:gd name="T63" fmla="*/ 212 h 236"/>
                <a:gd name="T64" fmla="*/ 143 w 320"/>
                <a:gd name="T65" fmla="*/ 208 h 236"/>
                <a:gd name="T66" fmla="*/ 132 w 320"/>
                <a:gd name="T67" fmla="*/ 188 h 236"/>
                <a:gd name="T68" fmla="*/ 124 w 320"/>
                <a:gd name="T69" fmla="*/ 176 h 236"/>
                <a:gd name="T70" fmla="*/ 106 w 320"/>
                <a:gd name="T71" fmla="*/ 188 h 236"/>
                <a:gd name="T72" fmla="*/ 111 w 320"/>
                <a:gd name="T73" fmla="*/ 214 h 236"/>
                <a:gd name="T74" fmla="*/ 62 w 320"/>
                <a:gd name="T75" fmla="*/ 155 h 236"/>
                <a:gd name="T76" fmla="*/ 32 w 320"/>
                <a:gd name="T77" fmla="*/ 149 h 236"/>
                <a:gd name="T78" fmla="*/ 88 w 320"/>
                <a:gd name="T79" fmla="*/ 53 h 236"/>
                <a:gd name="T80" fmla="*/ 64 w 320"/>
                <a:gd name="T81" fmla="*/ 85 h 236"/>
                <a:gd name="T82" fmla="*/ 97 w 320"/>
                <a:gd name="T83" fmla="*/ 117 h 236"/>
                <a:gd name="T84" fmla="*/ 253 w 320"/>
                <a:gd name="T85" fmla="*/ 170 h 236"/>
                <a:gd name="T86" fmla="*/ 288 w 320"/>
                <a:gd name="T87" fmla="*/ 149 h 236"/>
                <a:gd name="T88" fmla="*/ 265 w 320"/>
                <a:gd name="T89" fmla="*/ 150 h 236"/>
                <a:gd name="T90" fmla="*/ 215 w 320"/>
                <a:gd name="T91" fmla="*/ 76 h 236"/>
                <a:gd name="T92" fmla="*/ 88 w 320"/>
                <a:gd name="T93" fmla="*/ 95 h 236"/>
                <a:gd name="T94" fmla="*/ 90 w 320"/>
                <a:gd name="T95" fmla="*/ 77 h 236"/>
                <a:gd name="T96" fmla="*/ 242 w 320"/>
                <a:gd name="T97" fmla="*/ 53 h 236"/>
                <a:gd name="T98" fmla="*/ 288 w 320"/>
                <a:gd name="T99" fmla="*/ 5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0" h="236">
                  <a:moveTo>
                    <a:pt x="309" y="171"/>
                  </a:moveTo>
                  <a:cubicBezTo>
                    <a:pt x="309" y="21"/>
                    <a:pt x="309" y="21"/>
                    <a:pt x="309" y="21"/>
                  </a:cubicBezTo>
                  <a:cubicBezTo>
                    <a:pt x="315" y="21"/>
                    <a:pt x="320" y="17"/>
                    <a:pt x="320" y="11"/>
                  </a:cubicBezTo>
                  <a:cubicBezTo>
                    <a:pt x="320" y="5"/>
                    <a:pt x="315" y="0"/>
                    <a:pt x="309" y="0"/>
                  </a:cubicBezTo>
                  <a:cubicBezTo>
                    <a:pt x="298" y="0"/>
                    <a:pt x="298" y="0"/>
                    <a:pt x="298" y="0"/>
                  </a:cubicBezTo>
                  <a:cubicBezTo>
                    <a:pt x="292" y="0"/>
                    <a:pt x="288" y="5"/>
                    <a:pt x="288" y="11"/>
                  </a:cubicBezTo>
                  <a:cubicBezTo>
                    <a:pt x="288" y="32"/>
                    <a:pt x="288" y="32"/>
                    <a:pt x="288" y="32"/>
                  </a:cubicBezTo>
                  <a:cubicBezTo>
                    <a:pt x="247" y="32"/>
                    <a:pt x="247" y="32"/>
                    <a:pt x="247" y="32"/>
                  </a:cubicBezTo>
                  <a:cubicBezTo>
                    <a:pt x="173" y="11"/>
                    <a:pt x="173" y="11"/>
                    <a:pt x="173" y="11"/>
                  </a:cubicBezTo>
                  <a:cubicBezTo>
                    <a:pt x="171" y="10"/>
                    <a:pt x="168" y="11"/>
                    <a:pt x="165" y="12"/>
                  </a:cubicBezTo>
                  <a:cubicBezTo>
                    <a:pt x="128" y="32"/>
                    <a:pt x="128" y="32"/>
                    <a:pt x="128" y="32"/>
                  </a:cubicBezTo>
                  <a:cubicBezTo>
                    <a:pt x="128" y="32"/>
                    <a:pt x="128" y="32"/>
                    <a:pt x="128" y="32"/>
                  </a:cubicBezTo>
                  <a:cubicBezTo>
                    <a:pt x="32" y="32"/>
                    <a:pt x="32" y="32"/>
                    <a:pt x="32" y="32"/>
                  </a:cubicBezTo>
                  <a:cubicBezTo>
                    <a:pt x="32" y="11"/>
                    <a:pt x="32" y="11"/>
                    <a:pt x="32" y="11"/>
                  </a:cubicBezTo>
                  <a:cubicBezTo>
                    <a:pt x="32" y="5"/>
                    <a:pt x="27" y="0"/>
                    <a:pt x="21" y="0"/>
                  </a:cubicBezTo>
                  <a:cubicBezTo>
                    <a:pt x="10" y="0"/>
                    <a:pt x="10" y="0"/>
                    <a:pt x="10" y="0"/>
                  </a:cubicBezTo>
                  <a:cubicBezTo>
                    <a:pt x="4" y="0"/>
                    <a:pt x="0" y="5"/>
                    <a:pt x="0" y="11"/>
                  </a:cubicBezTo>
                  <a:cubicBezTo>
                    <a:pt x="0" y="17"/>
                    <a:pt x="4" y="21"/>
                    <a:pt x="10" y="21"/>
                  </a:cubicBezTo>
                  <a:cubicBezTo>
                    <a:pt x="10" y="171"/>
                    <a:pt x="10" y="171"/>
                    <a:pt x="10" y="171"/>
                  </a:cubicBezTo>
                  <a:cubicBezTo>
                    <a:pt x="4" y="171"/>
                    <a:pt x="0" y="175"/>
                    <a:pt x="0" y="181"/>
                  </a:cubicBezTo>
                  <a:cubicBezTo>
                    <a:pt x="0" y="187"/>
                    <a:pt x="4" y="192"/>
                    <a:pt x="10" y="192"/>
                  </a:cubicBezTo>
                  <a:cubicBezTo>
                    <a:pt x="21" y="192"/>
                    <a:pt x="21" y="192"/>
                    <a:pt x="21" y="192"/>
                  </a:cubicBezTo>
                  <a:cubicBezTo>
                    <a:pt x="27" y="192"/>
                    <a:pt x="32" y="187"/>
                    <a:pt x="32" y="181"/>
                  </a:cubicBezTo>
                  <a:cubicBezTo>
                    <a:pt x="32" y="171"/>
                    <a:pt x="32" y="171"/>
                    <a:pt x="32" y="171"/>
                  </a:cubicBezTo>
                  <a:cubicBezTo>
                    <a:pt x="47" y="171"/>
                    <a:pt x="47" y="171"/>
                    <a:pt x="47" y="171"/>
                  </a:cubicBezTo>
                  <a:cubicBezTo>
                    <a:pt x="76" y="219"/>
                    <a:pt x="76" y="219"/>
                    <a:pt x="76" y="219"/>
                  </a:cubicBezTo>
                  <a:cubicBezTo>
                    <a:pt x="82" y="230"/>
                    <a:pt x="94" y="236"/>
                    <a:pt x="106" y="236"/>
                  </a:cubicBezTo>
                  <a:cubicBezTo>
                    <a:pt x="111" y="236"/>
                    <a:pt x="116" y="235"/>
                    <a:pt x="121" y="232"/>
                  </a:cubicBezTo>
                  <a:cubicBezTo>
                    <a:pt x="125" y="230"/>
                    <a:pt x="128" y="227"/>
                    <a:pt x="130" y="225"/>
                  </a:cubicBezTo>
                  <a:cubicBezTo>
                    <a:pt x="136" y="231"/>
                    <a:pt x="145" y="235"/>
                    <a:pt x="154" y="235"/>
                  </a:cubicBezTo>
                  <a:cubicBezTo>
                    <a:pt x="160" y="235"/>
                    <a:pt x="165" y="233"/>
                    <a:pt x="171" y="230"/>
                  </a:cubicBezTo>
                  <a:cubicBezTo>
                    <a:pt x="175" y="228"/>
                    <a:pt x="178" y="225"/>
                    <a:pt x="181" y="221"/>
                  </a:cubicBezTo>
                  <a:cubicBezTo>
                    <a:pt x="187" y="228"/>
                    <a:pt x="196" y="232"/>
                    <a:pt x="205" y="232"/>
                  </a:cubicBezTo>
                  <a:cubicBezTo>
                    <a:pt x="211" y="232"/>
                    <a:pt x="217" y="231"/>
                    <a:pt x="222" y="227"/>
                  </a:cubicBezTo>
                  <a:cubicBezTo>
                    <a:pt x="229" y="223"/>
                    <a:pt x="234" y="216"/>
                    <a:pt x="236" y="209"/>
                  </a:cubicBezTo>
                  <a:cubicBezTo>
                    <a:pt x="238" y="209"/>
                    <a:pt x="240" y="210"/>
                    <a:pt x="242" y="210"/>
                  </a:cubicBezTo>
                  <a:cubicBezTo>
                    <a:pt x="248" y="210"/>
                    <a:pt x="254" y="208"/>
                    <a:pt x="259" y="205"/>
                  </a:cubicBezTo>
                  <a:cubicBezTo>
                    <a:pt x="267" y="201"/>
                    <a:pt x="272" y="193"/>
                    <a:pt x="275" y="185"/>
                  </a:cubicBezTo>
                  <a:cubicBezTo>
                    <a:pt x="276" y="180"/>
                    <a:pt x="276" y="175"/>
                    <a:pt x="275" y="171"/>
                  </a:cubicBezTo>
                  <a:cubicBezTo>
                    <a:pt x="288" y="171"/>
                    <a:pt x="288" y="171"/>
                    <a:pt x="288" y="171"/>
                  </a:cubicBezTo>
                  <a:cubicBezTo>
                    <a:pt x="288" y="181"/>
                    <a:pt x="288" y="181"/>
                    <a:pt x="288" y="181"/>
                  </a:cubicBezTo>
                  <a:cubicBezTo>
                    <a:pt x="288" y="187"/>
                    <a:pt x="292" y="192"/>
                    <a:pt x="298" y="192"/>
                  </a:cubicBezTo>
                  <a:cubicBezTo>
                    <a:pt x="309" y="192"/>
                    <a:pt x="309" y="192"/>
                    <a:pt x="309" y="192"/>
                  </a:cubicBezTo>
                  <a:cubicBezTo>
                    <a:pt x="315" y="192"/>
                    <a:pt x="320" y="187"/>
                    <a:pt x="320" y="181"/>
                  </a:cubicBezTo>
                  <a:cubicBezTo>
                    <a:pt x="320" y="175"/>
                    <a:pt x="315" y="171"/>
                    <a:pt x="309" y="171"/>
                  </a:cubicBezTo>
                  <a:close/>
                  <a:moveTo>
                    <a:pt x="254" y="179"/>
                  </a:moveTo>
                  <a:cubicBezTo>
                    <a:pt x="253" y="183"/>
                    <a:pt x="251" y="185"/>
                    <a:pt x="248" y="187"/>
                  </a:cubicBezTo>
                  <a:cubicBezTo>
                    <a:pt x="246" y="188"/>
                    <a:pt x="242" y="189"/>
                    <a:pt x="239" y="188"/>
                  </a:cubicBezTo>
                  <a:cubicBezTo>
                    <a:pt x="236" y="187"/>
                    <a:pt x="234" y="185"/>
                    <a:pt x="232" y="183"/>
                  </a:cubicBezTo>
                  <a:cubicBezTo>
                    <a:pt x="232" y="183"/>
                    <a:pt x="232" y="183"/>
                    <a:pt x="232" y="183"/>
                  </a:cubicBezTo>
                  <a:cubicBezTo>
                    <a:pt x="232" y="183"/>
                    <a:pt x="232" y="183"/>
                    <a:pt x="232" y="182"/>
                  </a:cubicBezTo>
                  <a:cubicBezTo>
                    <a:pt x="198" y="125"/>
                    <a:pt x="198" y="125"/>
                    <a:pt x="198" y="125"/>
                  </a:cubicBezTo>
                  <a:cubicBezTo>
                    <a:pt x="195" y="119"/>
                    <a:pt x="188" y="118"/>
                    <a:pt x="183" y="121"/>
                  </a:cubicBezTo>
                  <a:cubicBezTo>
                    <a:pt x="178" y="124"/>
                    <a:pt x="176" y="130"/>
                    <a:pt x="179" y="135"/>
                  </a:cubicBezTo>
                  <a:cubicBezTo>
                    <a:pt x="214" y="194"/>
                    <a:pt x="214" y="194"/>
                    <a:pt x="214" y="194"/>
                  </a:cubicBezTo>
                  <a:cubicBezTo>
                    <a:pt x="214" y="194"/>
                    <a:pt x="214" y="194"/>
                    <a:pt x="214" y="194"/>
                  </a:cubicBezTo>
                  <a:cubicBezTo>
                    <a:pt x="217" y="199"/>
                    <a:pt x="217" y="206"/>
                    <a:pt x="211" y="209"/>
                  </a:cubicBezTo>
                  <a:cubicBezTo>
                    <a:pt x="205" y="212"/>
                    <a:pt x="198" y="210"/>
                    <a:pt x="194" y="204"/>
                  </a:cubicBezTo>
                  <a:cubicBezTo>
                    <a:pt x="162" y="151"/>
                    <a:pt x="162" y="151"/>
                    <a:pt x="162" y="151"/>
                  </a:cubicBezTo>
                  <a:cubicBezTo>
                    <a:pt x="159" y="146"/>
                    <a:pt x="153" y="144"/>
                    <a:pt x="147" y="147"/>
                  </a:cubicBezTo>
                  <a:cubicBezTo>
                    <a:pt x="142" y="150"/>
                    <a:pt x="141" y="157"/>
                    <a:pt x="144" y="162"/>
                  </a:cubicBezTo>
                  <a:cubicBezTo>
                    <a:pt x="164" y="196"/>
                    <a:pt x="164" y="196"/>
                    <a:pt x="164" y="196"/>
                  </a:cubicBezTo>
                  <a:cubicBezTo>
                    <a:pt x="166" y="198"/>
                    <a:pt x="166" y="201"/>
                    <a:pt x="165" y="204"/>
                  </a:cubicBezTo>
                  <a:cubicBezTo>
                    <a:pt x="165" y="207"/>
                    <a:pt x="163" y="210"/>
                    <a:pt x="160" y="212"/>
                  </a:cubicBezTo>
                  <a:cubicBezTo>
                    <a:pt x="154" y="215"/>
                    <a:pt x="147" y="213"/>
                    <a:pt x="143" y="208"/>
                  </a:cubicBezTo>
                  <a:cubicBezTo>
                    <a:pt x="143" y="208"/>
                    <a:pt x="143" y="208"/>
                    <a:pt x="143" y="208"/>
                  </a:cubicBezTo>
                  <a:cubicBezTo>
                    <a:pt x="132" y="188"/>
                    <a:pt x="132" y="188"/>
                    <a:pt x="132" y="188"/>
                  </a:cubicBezTo>
                  <a:cubicBezTo>
                    <a:pt x="132" y="188"/>
                    <a:pt x="132" y="188"/>
                    <a:pt x="132" y="188"/>
                  </a:cubicBezTo>
                  <a:cubicBezTo>
                    <a:pt x="132" y="188"/>
                    <a:pt x="132" y="188"/>
                    <a:pt x="132" y="188"/>
                  </a:cubicBezTo>
                  <a:cubicBezTo>
                    <a:pt x="124" y="176"/>
                    <a:pt x="124" y="176"/>
                    <a:pt x="124" y="176"/>
                  </a:cubicBezTo>
                  <a:cubicBezTo>
                    <a:pt x="121" y="171"/>
                    <a:pt x="114" y="170"/>
                    <a:pt x="110" y="173"/>
                  </a:cubicBezTo>
                  <a:cubicBezTo>
                    <a:pt x="105" y="176"/>
                    <a:pt x="103" y="183"/>
                    <a:pt x="106" y="188"/>
                  </a:cubicBezTo>
                  <a:cubicBezTo>
                    <a:pt x="114" y="199"/>
                    <a:pt x="114" y="199"/>
                    <a:pt x="114" y="199"/>
                  </a:cubicBezTo>
                  <a:cubicBezTo>
                    <a:pt x="115" y="201"/>
                    <a:pt x="118" y="209"/>
                    <a:pt x="111" y="214"/>
                  </a:cubicBezTo>
                  <a:cubicBezTo>
                    <a:pt x="105" y="217"/>
                    <a:pt x="97" y="213"/>
                    <a:pt x="94" y="208"/>
                  </a:cubicBezTo>
                  <a:cubicBezTo>
                    <a:pt x="62" y="155"/>
                    <a:pt x="62" y="155"/>
                    <a:pt x="62" y="155"/>
                  </a:cubicBezTo>
                  <a:cubicBezTo>
                    <a:pt x="60" y="151"/>
                    <a:pt x="57" y="149"/>
                    <a:pt x="53" y="149"/>
                  </a:cubicBezTo>
                  <a:cubicBezTo>
                    <a:pt x="32" y="149"/>
                    <a:pt x="32" y="149"/>
                    <a:pt x="32" y="149"/>
                  </a:cubicBezTo>
                  <a:cubicBezTo>
                    <a:pt x="32" y="53"/>
                    <a:pt x="32" y="53"/>
                    <a:pt x="32" y="53"/>
                  </a:cubicBezTo>
                  <a:cubicBezTo>
                    <a:pt x="88" y="53"/>
                    <a:pt x="88" y="53"/>
                    <a:pt x="88" y="53"/>
                  </a:cubicBezTo>
                  <a:cubicBezTo>
                    <a:pt x="80" y="58"/>
                    <a:pt x="80" y="58"/>
                    <a:pt x="80" y="58"/>
                  </a:cubicBezTo>
                  <a:cubicBezTo>
                    <a:pt x="70" y="64"/>
                    <a:pt x="64" y="74"/>
                    <a:pt x="64" y="85"/>
                  </a:cubicBezTo>
                  <a:cubicBezTo>
                    <a:pt x="64" y="95"/>
                    <a:pt x="68" y="105"/>
                    <a:pt x="74" y="111"/>
                  </a:cubicBezTo>
                  <a:cubicBezTo>
                    <a:pt x="81" y="116"/>
                    <a:pt x="89" y="118"/>
                    <a:pt x="97" y="117"/>
                  </a:cubicBezTo>
                  <a:cubicBezTo>
                    <a:pt x="211" y="98"/>
                    <a:pt x="211" y="98"/>
                    <a:pt x="211" y="98"/>
                  </a:cubicBezTo>
                  <a:cubicBezTo>
                    <a:pt x="253" y="170"/>
                    <a:pt x="253" y="170"/>
                    <a:pt x="253" y="170"/>
                  </a:cubicBezTo>
                  <a:cubicBezTo>
                    <a:pt x="254" y="173"/>
                    <a:pt x="255" y="176"/>
                    <a:pt x="254" y="179"/>
                  </a:cubicBezTo>
                  <a:close/>
                  <a:moveTo>
                    <a:pt x="288" y="149"/>
                  </a:moveTo>
                  <a:cubicBezTo>
                    <a:pt x="266" y="149"/>
                    <a:pt x="266" y="149"/>
                    <a:pt x="266" y="149"/>
                  </a:cubicBezTo>
                  <a:cubicBezTo>
                    <a:pt x="266" y="149"/>
                    <a:pt x="266" y="150"/>
                    <a:pt x="265" y="150"/>
                  </a:cubicBezTo>
                  <a:cubicBezTo>
                    <a:pt x="226" y="81"/>
                    <a:pt x="226" y="81"/>
                    <a:pt x="226" y="81"/>
                  </a:cubicBezTo>
                  <a:cubicBezTo>
                    <a:pt x="224" y="77"/>
                    <a:pt x="220" y="75"/>
                    <a:pt x="215" y="76"/>
                  </a:cubicBezTo>
                  <a:cubicBezTo>
                    <a:pt x="94" y="96"/>
                    <a:pt x="94" y="96"/>
                    <a:pt x="94" y="96"/>
                  </a:cubicBezTo>
                  <a:cubicBezTo>
                    <a:pt x="91" y="97"/>
                    <a:pt x="89" y="96"/>
                    <a:pt x="88" y="95"/>
                  </a:cubicBezTo>
                  <a:cubicBezTo>
                    <a:pt x="86" y="93"/>
                    <a:pt x="85" y="89"/>
                    <a:pt x="85" y="85"/>
                  </a:cubicBezTo>
                  <a:cubicBezTo>
                    <a:pt x="85" y="80"/>
                    <a:pt x="88" y="78"/>
                    <a:pt x="90" y="77"/>
                  </a:cubicBezTo>
                  <a:cubicBezTo>
                    <a:pt x="172" y="33"/>
                    <a:pt x="172" y="33"/>
                    <a:pt x="172" y="33"/>
                  </a:cubicBezTo>
                  <a:cubicBezTo>
                    <a:pt x="242" y="53"/>
                    <a:pt x="242" y="53"/>
                    <a:pt x="242" y="53"/>
                  </a:cubicBezTo>
                  <a:cubicBezTo>
                    <a:pt x="243" y="53"/>
                    <a:pt x="244" y="53"/>
                    <a:pt x="245" y="53"/>
                  </a:cubicBezTo>
                  <a:cubicBezTo>
                    <a:pt x="288" y="53"/>
                    <a:pt x="288" y="53"/>
                    <a:pt x="288" y="53"/>
                  </a:cubicBezTo>
                  <a:lnTo>
                    <a:pt x="288" y="149"/>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69" name="Freeform 796"/>
            <p:cNvSpPr>
              <a:spLocks noEditPoints="1"/>
            </p:cNvSpPr>
            <p:nvPr/>
          </p:nvSpPr>
          <p:spPr bwMode="auto">
            <a:xfrm>
              <a:off x="1369456" y="2886241"/>
              <a:ext cx="46227" cy="115162"/>
            </a:xfrm>
            <a:custGeom>
              <a:avLst/>
              <a:gdLst>
                <a:gd name="T0" fmla="*/ 54 w 86"/>
                <a:gd name="T1" fmla="*/ 0 h 213"/>
                <a:gd name="T2" fmla="*/ 32 w 86"/>
                <a:gd name="T3" fmla="*/ 0 h 213"/>
                <a:gd name="T4" fmla="*/ 22 w 86"/>
                <a:gd name="T5" fmla="*/ 9 h 213"/>
                <a:gd name="T6" fmla="*/ 1 w 86"/>
                <a:gd name="T7" fmla="*/ 115 h 213"/>
                <a:gd name="T8" fmla="*/ 3 w 86"/>
                <a:gd name="T9" fmla="*/ 124 h 213"/>
                <a:gd name="T10" fmla="*/ 11 w 86"/>
                <a:gd name="T11" fmla="*/ 128 h 213"/>
                <a:gd name="T12" fmla="*/ 11 w 86"/>
                <a:gd name="T13" fmla="*/ 203 h 213"/>
                <a:gd name="T14" fmla="*/ 22 w 86"/>
                <a:gd name="T15" fmla="*/ 213 h 213"/>
                <a:gd name="T16" fmla="*/ 32 w 86"/>
                <a:gd name="T17" fmla="*/ 203 h 213"/>
                <a:gd name="T18" fmla="*/ 32 w 86"/>
                <a:gd name="T19" fmla="*/ 128 h 213"/>
                <a:gd name="T20" fmla="*/ 54 w 86"/>
                <a:gd name="T21" fmla="*/ 128 h 213"/>
                <a:gd name="T22" fmla="*/ 54 w 86"/>
                <a:gd name="T23" fmla="*/ 203 h 213"/>
                <a:gd name="T24" fmla="*/ 64 w 86"/>
                <a:gd name="T25" fmla="*/ 213 h 213"/>
                <a:gd name="T26" fmla="*/ 75 w 86"/>
                <a:gd name="T27" fmla="*/ 203 h 213"/>
                <a:gd name="T28" fmla="*/ 75 w 86"/>
                <a:gd name="T29" fmla="*/ 128 h 213"/>
                <a:gd name="T30" fmla="*/ 83 w 86"/>
                <a:gd name="T31" fmla="*/ 124 h 213"/>
                <a:gd name="T32" fmla="*/ 85 w 86"/>
                <a:gd name="T33" fmla="*/ 115 h 213"/>
                <a:gd name="T34" fmla="*/ 64 w 86"/>
                <a:gd name="T35" fmla="*/ 9 h 213"/>
                <a:gd name="T36" fmla="*/ 54 w 86"/>
                <a:gd name="T37" fmla="*/ 0 h 213"/>
                <a:gd name="T38" fmla="*/ 41 w 86"/>
                <a:gd name="T39" fmla="*/ 21 h 213"/>
                <a:gd name="T40" fmla="*/ 45 w 86"/>
                <a:gd name="T41" fmla="*/ 21 h 213"/>
                <a:gd name="T42" fmla="*/ 62 w 86"/>
                <a:gd name="T43" fmla="*/ 107 h 213"/>
                <a:gd name="T44" fmla="*/ 24 w 86"/>
                <a:gd name="T45" fmla="*/ 107 h 213"/>
                <a:gd name="T46" fmla="*/ 41 w 86"/>
                <a:gd name="T47"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3">
                  <a:moveTo>
                    <a:pt x="54" y="0"/>
                  </a:moveTo>
                  <a:cubicBezTo>
                    <a:pt x="32" y="0"/>
                    <a:pt x="32" y="0"/>
                    <a:pt x="32" y="0"/>
                  </a:cubicBezTo>
                  <a:cubicBezTo>
                    <a:pt x="27" y="0"/>
                    <a:pt x="23" y="4"/>
                    <a:pt x="22" y="9"/>
                  </a:cubicBezTo>
                  <a:cubicBezTo>
                    <a:pt x="1" y="115"/>
                    <a:pt x="1" y="115"/>
                    <a:pt x="1" y="115"/>
                  </a:cubicBezTo>
                  <a:cubicBezTo>
                    <a:pt x="0" y="118"/>
                    <a:pt x="1" y="122"/>
                    <a:pt x="3" y="124"/>
                  </a:cubicBezTo>
                  <a:cubicBezTo>
                    <a:pt x="5" y="127"/>
                    <a:pt x="8" y="128"/>
                    <a:pt x="11" y="128"/>
                  </a:cubicBezTo>
                  <a:cubicBezTo>
                    <a:pt x="11" y="203"/>
                    <a:pt x="11" y="203"/>
                    <a:pt x="11" y="203"/>
                  </a:cubicBezTo>
                  <a:cubicBezTo>
                    <a:pt x="11" y="209"/>
                    <a:pt x="16" y="213"/>
                    <a:pt x="22" y="213"/>
                  </a:cubicBezTo>
                  <a:cubicBezTo>
                    <a:pt x="28" y="213"/>
                    <a:pt x="32" y="209"/>
                    <a:pt x="32" y="203"/>
                  </a:cubicBezTo>
                  <a:cubicBezTo>
                    <a:pt x="32" y="128"/>
                    <a:pt x="32" y="128"/>
                    <a:pt x="32" y="128"/>
                  </a:cubicBezTo>
                  <a:cubicBezTo>
                    <a:pt x="54" y="128"/>
                    <a:pt x="54" y="128"/>
                    <a:pt x="54" y="128"/>
                  </a:cubicBezTo>
                  <a:cubicBezTo>
                    <a:pt x="54" y="203"/>
                    <a:pt x="54" y="203"/>
                    <a:pt x="54" y="203"/>
                  </a:cubicBezTo>
                  <a:cubicBezTo>
                    <a:pt x="54" y="209"/>
                    <a:pt x="58" y="213"/>
                    <a:pt x="64" y="213"/>
                  </a:cubicBezTo>
                  <a:cubicBezTo>
                    <a:pt x="70" y="213"/>
                    <a:pt x="75" y="209"/>
                    <a:pt x="75" y="203"/>
                  </a:cubicBezTo>
                  <a:cubicBezTo>
                    <a:pt x="75" y="128"/>
                    <a:pt x="75" y="128"/>
                    <a:pt x="75" y="128"/>
                  </a:cubicBezTo>
                  <a:cubicBezTo>
                    <a:pt x="78" y="128"/>
                    <a:pt x="81" y="127"/>
                    <a:pt x="83" y="124"/>
                  </a:cubicBezTo>
                  <a:cubicBezTo>
                    <a:pt x="85" y="122"/>
                    <a:pt x="86" y="118"/>
                    <a:pt x="85" y="115"/>
                  </a:cubicBezTo>
                  <a:cubicBezTo>
                    <a:pt x="64" y="9"/>
                    <a:pt x="64" y="9"/>
                    <a:pt x="64" y="9"/>
                  </a:cubicBezTo>
                  <a:cubicBezTo>
                    <a:pt x="63" y="4"/>
                    <a:pt x="59" y="0"/>
                    <a:pt x="54" y="0"/>
                  </a:cubicBezTo>
                  <a:close/>
                  <a:moveTo>
                    <a:pt x="41" y="21"/>
                  </a:moveTo>
                  <a:cubicBezTo>
                    <a:pt x="45" y="21"/>
                    <a:pt x="45" y="21"/>
                    <a:pt x="45" y="21"/>
                  </a:cubicBezTo>
                  <a:cubicBezTo>
                    <a:pt x="62" y="107"/>
                    <a:pt x="62" y="107"/>
                    <a:pt x="62" y="107"/>
                  </a:cubicBezTo>
                  <a:cubicBezTo>
                    <a:pt x="24" y="107"/>
                    <a:pt x="24" y="107"/>
                    <a:pt x="24" y="107"/>
                  </a:cubicBezTo>
                  <a:lnTo>
                    <a:pt x="41" y="21"/>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ctr" anchorCtr="0" compatLnSpc="1">
              <a:prstTxWarp prst="textNoShape">
                <a:avLst/>
              </a:prstTxWarp>
            </a:bodyPr>
            <a:lstStyle/>
            <a:p>
              <a:pPr defTabSz="906240">
                <a:defRPr/>
              </a:pPr>
              <a:endParaRPr lang="en-GB" sz="1100" dirty="0">
                <a:solidFill>
                  <a:srgbClr val="002040"/>
                </a:solidFill>
                <a:latin typeface="EYInterstate" panose="02000503020000020004" pitchFamily="2" charset="0"/>
              </a:endParaRPr>
            </a:p>
          </p:txBody>
        </p:sp>
        <p:sp>
          <p:nvSpPr>
            <p:cNvPr id="171" name="Freeform 797"/>
            <p:cNvSpPr>
              <a:spLocks noEditPoints="1"/>
            </p:cNvSpPr>
            <p:nvPr/>
          </p:nvSpPr>
          <p:spPr bwMode="auto">
            <a:xfrm>
              <a:off x="1375944" y="2840825"/>
              <a:ext cx="34062" cy="3406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4" y="0"/>
                    <a:pt x="0" y="14"/>
                    <a:pt x="0" y="32"/>
                  </a:cubicBezTo>
                  <a:cubicBezTo>
                    <a:pt x="0" y="49"/>
                    <a:pt x="14" y="64"/>
                    <a:pt x="32" y="64"/>
                  </a:cubicBezTo>
                  <a:close/>
                  <a:moveTo>
                    <a:pt x="32" y="21"/>
                  </a:moveTo>
                  <a:cubicBezTo>
                    <a:pt x="38" y="21"/>
                    <a:pt x="43" y="26"/>
                    <a:pt x="43" y="32"/>
                  </a:cubicBezTo>
                  <a:cubicBezTo>
                    <a:pt x="43" y="38"/>
                    <a:pt x="38" y="42"/>
                    <a:pt x="32" y="42"/>
                  </a:cubicBezTo>
                  <a:cubicBezTo>
                    <a:pt x="26" y="42"/>
                    <a:pt x="21" y="38"/>
                    <a:pt x="21" y="32"/>
                  </a:cubicBezTo>
                  <a:cubicBezTo>
                    <a:pt x="21" y="26"/>
                    <a:pt x="26" y="21"/>
                    <a:pt x="32" y="2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ctr" anchorCtr="0" compatLnSpc="1">
              <a:prstTxWarp prst="textNoShape">
                <a:avLst/>
              </a:prstTxWarp>
            </a:bodyPr>
            <a:lstStyle/>
            <a:p>
              <a:pPr defTabSz="906240">
                <a:defRPr/>
              </a:pPr>
              <a:endParaRPr lang="en-GB" sz="1100" dirty="0">
                <a:solidFill>
                  <a:srgbClr val="002040"/>
                </a:solidFill>
                <a:latin typeface="EYInterstate" panose="02000503020000020004" pitchFamily="2" charset="0"/>
              </a:endParaRPr>
            </a:p>
          </p:txBody>
        </p:sp>
        <p:sp>
          <p:nvSpPr>
            <p:cNvPr id="172" name="Freeform 798"/>
            <p:cNvSpPr>
              <a:spLocks noEditPoints="1"/>
            </p:cNvSpPr>
            <p:nvPr/>
          </p:nvSpPr>
          <p:spPr bwMode="auto">
            <a:xfrm>
              <a:off x="1427037" y="2886241"/>
              <a:ext cx="47038" cy="115162"/>
            </a:xfrm>
            <a:custGeom>
              <a:avLst/>
              <a:gdLst>
                <a:gd name="T0" fmla="*/ 53 w 86"/>
                <a:gd name="T1" fmla="*/ 0 h 213"/>
                <a:gd name="T2" fmla="*/ 32 w 86"/>
                <a:gd name="T3" fmla="*/ 0 h 213"/>
                <a:gd name="T4" fmla="*/ 22 w 86"/>
                <a:gd name="T5" fmla="*/ 9 h 213"/>
                <a:gd name="T6" fmla="*/ 0 w 86"/>
                <a:gd name="T7" fmla="*/ 115 h 213"/>
                <a:gd name="T8" fmla="*/ 2 w 86"/>
                <a:gd name="T9" fmla="*/ 124 h 213"/>
                <a:gd name="T10" fmla="*/ 11 w 86"/>
                <a:gd name="T11" fmla="*/ 128 h 213"/>
                <a:gd name="T12" fmla="*/ 11 w 86"/>
                <a:gd name="T13" fmla="*/ 203 h 213"/>
                <a:gd name="T14" fmla="*/ 21 w 86"/>
                <a:gd name="T15" fmla="*/ 213 h 213"/>
                <a:gd name="T16" fmla="*/ 32 w 86"/>
                <a:gd name="T17" fmla="*/ 203 h 213"/>
                <a:gd name="T18" fmla="*/ 32 w 86"/>
                <a:gd name="T19" fmla="*/ 128 h 213"/>
                <a:gd name="T20" fmla="*/ 53 w 86"/>
                <a:gd name="T21" fmla="*/ 128 h 213"/>
                <a:gd name="T22" fmla="*/ 53 w 86"/>
                <a:gd name="T23" fmla="*/ 203 h 213"/>
                <a:gd name="T24" fmla="*/ 64 w 86"/>
                <a:gd name="T25" fmla="*/ 213 h 213"/>
                <a:gd name="T26" fmla="*/ 75 w 86"/>
                <a:gd name="T27" fmla="*/ 203 h 213"/>
                <a:gd name="T28" fmla="*/ 75 w 86"/>
                <a:gd name="T29" fmla="*/ 128 h 213"/>
                <a:gd name="T30" fmla="*/ 83 w 86"/>
                <a:gd name="T31" fmla="*/ 124 h 213"/>
                <a:gd name="T32" fmla="*/ 85 w 86"/>
                <a:gd name="T33" fmla="*/ 115 h 213"/>
                <a:gd name="T34" fmla="*/ 64 w 86"/>
                <a:gd name="T35" fmla="*/ 9 h 213"/>
                <a:gd name="T36" fmla="*/ 53 w 86"/>
                <a:gd name="T37" fmla="*/ 0 h 213"/>
                <a:gd name="T38" fmla="*/ 41 w 86"/>
                <a:gd name="T39" fmla="*/ 21 h 213"/>
                <a:gd name="T40" fmla="*/ 45 w 86"/>
                <a:gd name="T41" fmla="*/ 21 h 213"/>
                <a:gd name="T42" fmla="*/ 62 w 86"/>
                <a:gd name="T43" fmla="*/ 107 h 213"/>
                <a:gd name="T44" fmla="*/ 24 w 86"/>
                <a:gd name="T45" fmla="*/ 107 h 213"/>
                <a:gd name="T46" fmla="*/ 41 w 86"/>
                <a:gd name="T47"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3">
                  <a:moveTo>
                    <a:pt x="53" y="0"/>
                  </a:moveTo>
                  <a:cubicBezTo>
                    <a:pt x="32" y="0"/>
                    <a:pt x="32" y="0"/>
                    <a:pt x="32" y="0"/>
                  </a:cubicBezTo>
                  <a:cubicBezTo>
                    <a:pt x="27" y="0"/>
                    <a:pt x="23" y="4"/>
                    <a:pt x="22" y="9"/>
                  </a:cubicBezTo>
                  <a:cubicBezTo>
                    <a:pt x="0" y="115"/>
                    <a:pt x="0" y="115"/>
                    <a:pt x="0" y="115"/>
                  </a:cubicBezTo>
                  <a:cubicBezTo>
                    <a:pt x="0" y="118"/>
                    <a:pt x="0" y="122"/>
                    <a:pt x="2" y="124"/>
                  </a:cubicBezTo>
                  <a:cubicBezTo>
                    <a:pt x="4" y="127"/>
                    <a:pt x="7" y="128"/>
                    <a:pt x="11" y="128"/>
                  </a:cubicBezTo>
                  <a:cubicBezTo>
                    <a:pt x="11" y="203"/>
                    <a:pt x="11" y="203"/>
                    <a:pt x="11" y="203"/>
                  </a:cubicBezTo>
                  <a:cubicBezTo>
                    <a:pt x="11" y="209"/>
                    <a:pt x="15" y="213"/>
                    <a:pt x="21" y="213"/>
                  </a:cubicBezTo>
                  <a:cubicBezTo>
                    <a:pt x="27" y="213"/>
                    <a:pt x="32" y="209"/>
                    <a:pt x="32" y="203"/>
                  </a:cubicBezTo>
                  <a:cubicBezTo>
                    <a:pt x="32" y="128"/>
                    <a:pt x="32" y="128"/>
                    <a:pt x="32" y="128"/>
                  </a:cubicBezTo>
                  <a:cubicBezTo>
                    <a:pt x="53" y="128"/>
                    <a:pt x="53" y="128"/>
                    <a:pt x="53" y="128"/>
                  </a:cubicBezTo>
                  <a:cubicBezTo>
                    <a:pt x="53" y="203"/>
                    <a:pt x="53" y="203"/>
                    <a:pt x="53" y="203"/>
                  </a:cubicBezTo>
                  <a:cubicBezTo>
                    <a:pt x="53" y="209"/>
                    <a:pt x="58" y="213"/>
                    <a:pt x="64" y="213"/>
                  </a:cubicBezTo>
                  <a:cubicBezTo>
                    <a:pt x="70" y="213"/>
                    <a:pt x="75" y="209"/>
                    <a:pt x="75" y="203"/>
                  </a:cubicBezTo>
                  <a:cubicBezTo>
                    <a:pt x="75" y="128"/>
                    <a:pt x="75" y="128"/>
                    <a:pt x="75" y="128"/>
                  </a:cubicBezTo>
                  <a:cubicBezTo>
                    <a:pt x="78" y="128"/>
                    <a:pt x="81" y="127"/>
                    <a:pt x="83" y="124"/>
                  </a:cubicBezTo>
                  <a:cubicBezTo>
                    <a:pt x="85" y="122"/>
                    <a:pt x="86" y="118"/>
                    <a:pt x="85" y="115"/>
                  </a:cubicBezTo>
                  <a:cubicBezTo>
                    <a:pt x="64" y="9"/>
                    <a:pt x="64" y="9"/>
                    <a:pt x="64" y="9"/>
                  </a:cubicBezTo>
                  <a:cubicBezTo>
                    <a:pt x="63" y="4"/>
                    <a:pt x="58" y="0"/>
                    <a:pt x="53" y="0"/>
                  </a:cubicBezTo>
                  <a:close/>
                  <a:moveTo>
                    <a:pt x="41" y="21"/>
                  </a:moveTo>
                  <a:cubicBezTo>
                    <a:pt x="45" y="21"/>
                    <a:pt x="45" y="21"/>
                    <a:pt x="45" y="21"/>
                  </a:cubicBezTo>
                  <a:cubicBezTo>
                    <a:pt x="62" y="107"/>
                    <a:pt x="62" y="107"/>
                    <a:pt x="62" y="107"/>
                  </a:cubicBezTo>
                  <a:cubicBezTo>
                    <a:pt x="24" y="107"/>
                    <a:pt x="24" y="107"/>
                    <a:pt x="24" y="107"/>
                  </a:cubicBezTo>
                  <a:lnTo>
                    <a:pt x="41" y="21"/>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73" name="Freeform 799"/>
            <p:cNvSpPr>
              <a:spLocks noEditPoints="1"/>
            </p:cNvSpPr>
            <p:nvPr/>
          </p:nvSpPr>
          <p:spPr bwMode="auto">
            <a:xfrm>
              <a:off x="1433525" y="2840825"/>
              <a:ext cx="34062" cy="3406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2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49" y="64"/>
                    <a:pt x="64" y="49"/>
                    <a:pt x="64" y="32"/>
                  </a:cubicBezTo>
                  <a:cubicBezTo>
                    <a:pt x="64" y="14"/>
                    <a:pt x="49" y="0"/>
                    <a:pt x="32" y="0"/>
                  </a:cubicBezTo>
                  <a:cubicBezTo>
                    <a:pt x="14" y="0"/>
                    <a:pt x="0" y="14"/>
                    <a:pt x="0" y="32"/>
                  </a:cubicBezTo>
                  <a:cubicBezTo>
                    <a:pt x="0" y="49"/>
                    <a:pt x="14" y="64"/>
                    <a:pt x="32" y="64"/>
                  </a:cubicBezTo>
                  <a:close/>
                  <a:moveTo>
                    <a:pt x="32" y="21"/>
                  </a:moveTo>
                  <a:cubicBezTo>
                    <a:pt x="38" y="21"/>
                    <a:pt x="42" y="26"/>
                    <a:pt x="42" y="32"/>
                  </a:cubicBezTo>
                  <a:cubicBezTo>
                    <a:pt x="42" y="38"/>
                    <a:pt x="38" y="42"/>
                    <a:pt x="32" y="42"/>
                  </a:cubicBezTo>
                  <a:cubicBezTo>
                    <a:pt x="26" y="42"/>
                    <a:pt x="21" y="38"/>
                    <a:pt x="21" y="32"/>
                  </a:cubicBezTo>
                  <a:cubicBezTo>
                    <a:pt x="21" y="26"/>
                    <a:pt x="26" y="21"/>
                    <a:pt x="32" y="2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74" name="Freeform 800"/>
            <p:cNvSpPr>
              <a:spLocks noEditPoints="1"/>
            </p:cNvSpPr>
            <p:nvPr/>
          </p:nvSpPr>
          <p:spPr bwMode="auto">
            <a:xfrm>
              <a:off x="1484618" y="2886241"/>
              <a:ext cx="46227" cy="115162"/>
            </a:xfrm>
            <a:custGeom>
              <a:avLst/>
              <a:gdLst>
                <a:gd name="T0" fmla="*/ 74 w 85"/>
                <a:gd name="T1" fmla="*/ 0 h 213"/>
                <a:gd name="T2" fmla="*/ 10 w 85"/>
                <a:gd name="T3" fmla="*/ 0 h 213"/>
                <a:gd name="T4" fmla="*/ 0 w 85"/>
                <a:gd name="T5" fmla="*/ 11 h 213"/>
                <a:gd name="T6" fmla="*/ 0 w 85"/>
                <a:gd name="T7" fmla="*/ 96 h 213"/>
                <a:gd name="T8" fmla="*/ 10 w 85"/>
                <a:gd name="T9" fmla="*/ 107 h 213"/>
                <a:gd name="T10" fmla="*/ 10 w 85"/>
                <a:gd name="T11" fmla="*/ 203 h 213"/>
                <a:gd name="T12" fmla="*/ 21 w 85"/>
                <a:gd name="T13" fmla="*/ 213 h 213"/>
                <a:gd name="T14" fmla="*/ 32 w 85"/>
                <a:gd name="T15" fmla="*/ 203 h 213"/>
                <a:gd name="T16" fmla="*/ 32 w 85"/>
                <a:gd name="T17" fmla="*/ 107 h 213"/>
                <a:gd name="T18" fmla="*/ 53 w 85"/>
                <a:gd name="T19" fmla="*/ 107 h 213"/>
                <a:gd name="T20" fmla="*/ 53 w 85"/>
                <a:gd name="T21" fmla="*/ 203 h 213"/>
                <a:gd name="T22" fmla="*/ 64 w 85"/>
                <a:gd name="T23" fmla="*/ 213 h 213"/>
                <a:gd name="T24" fmla="*/ 74 w 85"/>
                <a:gd name="T25" fmla="*/ 203 h 213"/>
                <a:gd name="T26" fmla="*/ 74 w 85"/>
                <a:gd name="T27" fmla="*/ 107 h 213"/>
                <a:gd name="T28" fmla="*/ 85 w 85"/>
                <a:gd name="T29" fmla="*/ 96 h 213"/>
                <a:gd name="T30" fmla="*/ 85 w 85"/>
                <a:gd name="T31" fmla="*/ 11 h 213"/>
                <a:gd name="T32" fmla="*/ 74 w 85"/>
                <a:gd name="T33" fmla="*/ 0 h 213"/>
                <a:gd name="T34" fmla="*/ 21 w 85"/>
                <a:gd name="T35" fmla="*/ 21 h 213"/>
                <a:gd name="T36" fmla="*/ 64 w 85"/>
                <a:gd name="T37" fmla="*/ 21 h 213"/>
                <a:gd name="T38" fmla="*/ 64 w 85"/>
                <a:gd name="T39" fmla="*/ 85 h 213"/>
                <a:gd name="T40" fmla="*/ 21 w 85"/>
                <a:gd name="T41" fmla="*/ 85 h 213"/>
                <a:gd name="T42" fmla="*/ 21 w 85"/>
                <a:gd name="T43"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213">
                  <a:moveTo>
                    <a:pt x="74" y="0"/>
                  </a:moveTo>
                  <a:cubicBezTo>
                    <a:pt x="10" y="0"/>
                    <a:pt x="10" y="0"/>
                    <a:pt x="10" y="0"/>
                  </a:cubicBezTo>
                  <a:cubicBezTo>
                    <a:pt x="4" y="0"/>
                    <a:pt x="0" y="5"/>
                    <a:pt x="0" y="11"/>
                  </a:cubicBezTo>
                  <a:cubicBezTo>
                    <a:pt x="0" y="96"/>
                    <a:pt x="0" y="96"/>
                    <a:pt x="0" y="96"/>
                  </a:cubicBezTo>
                  <a:cubicBezTo>
                    <a:pt x="0" y="102"/>
                    <a:pt x="4" y="107"/>
                    <a:pt x="10" y="107"/>
                  </a:cubicBezTo>
                  <a:cubicBezTo>
                    <a:pt x="10" y="203"/>
                    <a:pt x="10" y="203"/>
                    <a:pt x="10" y="203"/>
                  </a:cubicBezTo>
                  <a:cubicBezTo>
                    <a:pt x="10" y="209"/>
                    <a:pt x="15" y="213"/>
                    <a:pt x="21" y="213"/>
                  </a:cubicBezTo>
                  <a:cubicBezTo>
                    <a:pt x="27" y="213"/>
                    <a:pt x="32" y="209"/>
                    <a:pt x="32" y="203"/>
                  </a:cubicBezTo>
                  <a:cubicBezTo>
                    <a:pt x="32" y="107"/>
                    <a:pt x="32" y="107"/>
                    <a:pt x="32" y="107"/>
                  </a:cubicBezTo>
                  <a:cubicBezTo>
                    <a:pt x="53" y="107"/>
                    <a:pt x="53" y="107"/>
                    <a:pt x="53" y="107"/>
                  </a:cubicBezTo>
                  <a:cubicBezTo>
                    <a:pt x="53" y="203"/>
                    <a:pt x="53" y="203"/>
                    <a:pt x="53" y="203"/>
                  </a:cubicBezTo>
                  <a:cubicBezTo>
                    <a:pt x="53" y="209"/>
                    <a:pt x="58" y="213"/>
                    <a:pt x="64" y="213"/>
                  </a:cubicBezTo>
                  <a:cubicBezTo>
                    <a:pt x="70" y="213"/>
                    <a:pt x="74" y="209"/>
                    <a:pt x="74" y="203"/>
                  </a:cubicBezTo>
                  <a:cubicBezTo>
                    <a:pt x="74" y="107"/>
                    <a:pt x="74" y="107"/>
                    <a:pt x="74" y="107"/>
                  </a:cubicBezTo>
                  <a:cubicBezTo>
                    <a:pt x="80" y="107"/>
                    <a:pt x="85" y="102"/>
                    <a:pt x="85" y="96"/>
                  </a:cubicBezTo>
                  <a:cubicBezTo>
                    <a:pt x="85" y="11"/>
                    <a:pt x="85" y="11"/>
                    <a:pt x="85" y="11"/>
                  </a:cubicBezTo>
                  <a:cubicBezTo>
                    <a:pt x="85" y="5"/>
                    <a:pt x="80" y="0"/>
                    <a:pt x="74" y="0"/>
                  </a:cubicBezTo>
                  <a:close/>
                  <a:moveTo>
                    <a:pt x="21" y="21"/>
                  </a:moveTo>
                  <a:cubicBezTo>
                    <a:pt x="64" y="21"/>
                    <a:pt x="64" y="21"/>
                    <a:pt x="64" y="21"/>
                  </a:cubicBezTo>
                  <a:cubicBezTo>
                    <a:pt x="64" y="85"/>
                    <a:pt x="64" y="85"/>
                    <a:pt x="64" y="85"/>
                  </a:cubicBezTo>
                  <a:cubicBezTo>
                    <a:pt x="21" y="85"/>
                    <a:pt x="21" y="85"/>
                    <a:pt x="21" y="85"/>
                  </a:cubicBezTo>
                  <a:lnTo>
                    <a:pt x="21" y="21"/>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75" name="Freeform 801"/>
            <p:cNvSpPr>
              <a:spLocks noEditPoints="1"/>
            </p:cNvSpPr>
            <p:nvPr/>
          </p:nvSpPr>
          <p:spPr bwMode="auto">
            <a:xfrm>
              <a:off x="1490295" y="2840825"/>
              <a:ext cx="34873" cy="3406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2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5" y="0"/>
                    <a:pt x="0" y="14"/>
                    <a:pt x="0" y="32"/>
                  </a:cubicBezTo>
                  <a:cubicBezTo>
                    <a:pt x="0" y="49"/>
                    <a:pt x="15" y="64"/>
                    <a:pt x="32" y="64"/>
                  </a:cubicBezTo>
                  <a:close/>
                  <a:moveTo>
                    <a:pt x="32" y="21"/>
                  </a:moveTo>
                  <a:cubicBezTo>
                    <a:pt x="38" y="21"/>
                    <a:pt x="43" y="26"/>
                    <a:pt x="43" y="32"/>
                  </a:cubicBezTo>
                  <a:cubicBezTo>
                    <a:pt x="43" y="38"/>
                    <a:pt x="38" y="42"/>
                    <a:pt x="32" y="42"/>
                  </a:cubicBezTo>
                  <a:cubicBezTo>
                    <a:pt x="26" y="42"/>
                    <a:pt x="22" y="38"/>
                    <a:pt x="22" y="32"/>
                  </a:cubicBezTo>
                  <a:cubicBezTo>
                    <a:pt x="22" y="26"/>
                    <a:pt x="26" y="21"/>
                    <a:pt x="32" y="2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77" name="Freeform 802"/>
            <p:cNvSpPr>
              <a:spLocks noEditPoints="1"/>
            </p:cNvSpPr>
            <p:nvPr/>
          </p:nvSpPr>
          <p:spPr bwMode="auto">
            <a:xfrm>
              <a:off x="1312686" y="2788921"/>
              <a:ext cx="275740" cy="2757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solidFill>
              <a:srgbClr val="4B4B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78" name="Freeform 388"/>
            <p:cNvSpPr>
              <a:spLocks noEditPoints="1"/>
            </p:cNvSpPr>
            <p:nvPr/>
          </p:nvSpPr>
          <p:spPr bwMode="auto">
            <a:xfrm>
              <a:off x="1312989" y="3161006"/>
              <a:ext cx="275254" cy="275254"/>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4B4B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79" name="Freeform 389"/>
            <p:cNvSpPr>
              <a:spLocks noEditPoints="1"/>
            </p:cNvSpPr>
            <p:nvPr/>
          </p:nvSpPr>
          <p:spPr bwMode="auto">
            <a:xfrm>
              <a:off x="1363992" y="3246820"/>
              <a:ext cx="172439" cy="120626"/>
            </a:xfrm>
            <a:custGeom>
              <a:avLst/>
              <a:gdLst>
                <a:gd name="T0" fmla="*/ 321 w 321"/>
                <a:gd name="T1" fmla="*/ 160 h 224"/>
                <a:gd name="T2" fmla="*/ 129 w 321"/>
                <a:gd name="T3" fmla="*/ 170 h 224"/>
                <a:gd name="T4" fmla="*/ 129 w 321"/>
                <a:gd name="T5" fmla="*/ 149 h 224"/>
                <a:gd name="T6" fmla="*/ 299 w 321"/>
                <a:gd name="T7" fmla="*/ 21 h 224"/>
                <a:gd name="T8" fmla="*/ 75 w 321"/>
                <a:gd name="T9" fmla="*/ 32 h 224"/>
                <a:gd name="T10" fmla="*/ 54 w 321"/>
                <a:gd name="T11" fmla="*/ 32 h 224"/>
                <a:gd name="T12" fmla="*/ 65 w 321"/>
                <a:gd name="T13" fmla="*/ 0 h 224"/>
                <a:gd name="T14" fmla="*/ 321 w 321"/>
                <a:gd name="T15" fmla="*/ 10 h 224"/>
                <a:gd name="T16" fmla="*/ 90 w 321"/>
                <a:gd name="T17" fmla="*/ 193 h 224"/>
                <a:gd name="T18" fmla="*/ 101 w 321"/>
                <a:gd name="T19" fmla="*/ 136 h 224"/>
                <a:gd name="T20" fmla="*/ 54 w 321"/>
                <a:gd name="T21" fmla="*/ 58 h 224"/>
                <a:gd name="T22" fmla="*/ 54 w 321"/>
                <a:gd name="T23" fmla="*/ 58 h 224"/>
                <a:gd name="T24" fmla="*/ 54 w 321"/>
                <a:gd name="T25" fmla="*/ 58 h 224"/>
                <a:gd name="T26" fmla="*/ 6 w 321"/>
                <a:gd name="T27" fmla="*/ 136 h 224"/>
                <a:gd name="T28" fmla="*/ 18 w 321"/>
                <a:gd name="T29" fmla="*/ 192 h 224"/>
                <a:gd name="T30" fmla="*/ 22 w 321"/>
                <a:gd name="T31" fmla="*/ 213 h 224"/>
                <a:gd name="T32" fmla="*/ 42 w 321"/>
                <a:gd name="T33" fmla="*/ 190 h 224"/>
                <a:gd name="T34" fmla="*/ 27 w 321"/>
                <a:gd name="T35" fmla="*/ 131 h 224"/>
                <a:gd name="T36" fmla="*/ 54 w 321"/>
                <a:gd name="T37" fmla="*/ 80 h 224"/>
                <a:gd name="T38" fmla="*/ 54 w 321"/>
                <a:gd name="T39" fmla="*/ 80 h 224"/>
                <a:gd name="T40" fmla="*/ 81 w 321"/>
                <a:gd name="T41" fmla="*/ 131 h 224"/>
                <a:gd name="T42" fmla="*/ 65 w 321"/>
                <a:gd name="T43" fmla="*/ 190 h 224"/>
                <a:gd name="T44" fmla="*/ 99 w 321"/>
                <a:gd name="T45" fmla="*/ 216 h 224"/>
                <a:gd name="T46" fmla="*/ 128 w 321"/>
                <a:gd name="T47" fmla="*/ 224 h 224"/>
                <a:gd name="T48" fmla="*/ 135 w 321"/>
                <a:gd name="T49" fmla="*/ 206 h 224"/>
                <a:gd name="T50" fmla="*/ 139 w 321"/>
                <a:gd name="T51" fmla="*/ 74 h 224"/>
                <a:gd name="T52" fmla="*/ 278 w 321"/>
                <a:gd name="T53" fmla="*/ 64 h 224"/>
                <a:gd name="T54" fmla="*/ 139 w 321"/>
                <a:gd name="T55" fmla="*/ 53 h 224"/>
                <a:gd name="T56" fmla="*/ 139 w 321"/>
                <a:gd name="T57" fmla="*/ 74 h 224"/>
                <a:gd name="T58" fmla="*/ 267 w 321"/>
                <a:gd name="T59" fmla="*/ 117 h 224"/>
                <a:gd name="T60" fmla="*/ 267 w 321"/>
                <a:gd name="T61" fmla="*/ 96 h 224"/>
                <a:gd name="T62" fmla="*/ 129 w 321"/>
                <a:gd name="T63" fmla="*/ 10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1" h="224">
                  <a:moveTo>
                    <a:pt x="321" y="10"/>
                  </a:moveTo>
                  <a:cubicBezTo>
                    <a:pt x="321" y="160"/>
                    <a:pt x="321" y="160"/>
                    <a:pt x="321" y="160"/>
                  </a:cubicBezTo>
                  <a:cubicBezTo>
                    <a:pt x="321" y="166"/>
                    <a:pt x="316" y="170"/>
                    <a:pt x="310" y="170"/>
                  </a:cubicBezTo>
                  <a:cubicBezTo>
                    <a:pt x="129" y="170"/>
                    <a:pt x="129" y="170"/>
                    <a:pt x="129" y="170"/>
                  </a:cubicBezTo>
                  <a:cubicBezTo>
                    <a:pt x="123" y="170"/>
                    <a:pt x="118" y="166"/>
                    <a:pt x="118" y="160"/>
                  </a:cubicBezTo>
                  <a:cubicBezTo>
                    <a:pt x="118" y="154"/>
                    <a:pt x="123" y="149"/>
                    <a:pt x="129" y="149"/>
                  </a:cubicBezTo>
                  <a:cubicBezTo>
                    <a:pt x="299" y="149"/>
                    <a:pt x="299" y="149"/>
                    <a:pt x="299" y="149"/>
                  </a:cubicBezTo>
                  <a:cubicBezTo>
                    <a:pt x="299" y="21"/>
                    <a:pt x="299" y="21"/>
                    <a:pt x="299" y="21"/>
                  </a:cubicBezTo>
                  <a:cubicBezTo>
                    <a:pt x="75" y="21"/>
                    <a:pt x="75" y="21"/>
                    <a:pt x="75" y="21"/>
                  </a:cubicBezTo>
                  <a:cubicBezTo>
                    <a:pt x="75" y="32"/>
                    <a:pt x="75" y="32"/>
                    <a:pt x="75" y="32"/>
                  </a:cubicBezTo>
                  <a:cubicBezTo>
                    <a:pt x="75" y="38"/>
                    <a:pt x="71" y="42"/>
                    <a:pt x="65" y="42"/>
                  </a:cubicBezTo>
                  <a:cubicBezTo>
                    <a:pt x="59" y="42"/>
                    <a:pt x="54" y="38"/>
                    <a:pt x="54" y="32"/>
                  </a:cubicBezTo>
                  <a:cubicBezTo>
                    <a:pt x="54" y="10"/>
                    <a:pt x="54" y="10"/>
                    <a:pt x="54" y="10"/>
                  </a:cubicBezTo>
                  <a:cubicBezTo>
                    <a:pt x="54" y="4"/>
                    <a:pt x="59" y="0"/>
                    <a:pt x="65" y="0"/>
                  </a:cubicBezTo>
                  <a:cubicBezTo>
                    <a:pt x="310" y="0"/>
                    <a:pt x="310" y="0"/>
                    <a:pt x="310" y="0"/>
                  </a:cubicBezTo>
                  <a:cubicBezTo>
                    <a:pt x="316" y="0"/>
                    <a:pt x="321" y="4"/>
                    <a:pt x="321" y="10"/>
                  </a:cubicBezTo>
                  <a:close/>
                  <a:moveTo>
                    <a:pt x="103" y="195"/>
                  </a:moveTo>
                  <a:cubicBezTo>
                    <a:pt x="98" y="194"/>
                    <a:pt x="92" y="193"/>
                    <a:pt x="90" y="193"/>
                  </a:cubicBezTo>
                  <a:cubicBezTo>
                    <a:pt x="88" y="191"/>
                    <a:pt x="84" y="180"/>
                    <a:pt x="85" y="176"/>
                  </a:cubicBezTo>
                  <a:cubicBezTo>
                    <a:pt x="91" y="166"/>
                    <a:pt x="98" y="150"/>
                    <a:pt x="101" y="136"/>
                  </a:cubicBezTo>
                  <a:cubicBezTo>
                    <a:pt x="108" y="110"/>
                    <a:pt x="105" y="90"/>
                    <a:pt x="94" y="77"/>
                  </a:cubicBezTo>
                  <a:cubicBezTo>
                    <a:pt x="80" y="59"/>
                    <a:pt x="58" y="58"/>
                    <a:pt x="54" y="58"/>
                  </a:cubicBezTo>
                  <a:cubicBezTo>
                    <a:pt x="54" y="58"/>
                    <a:pt x="54" y="58"/>
                    <a:pt x="54" y="58"/>
                  </a:cubicBezTo>
                  <a:cubicBezTo>
                    <a:pt x="54" y="58"/>
                    <a:pt x="54" y="58"/>
                    <a:pt x="54" y="58"/>
                  </a:cubicBezTo>
                  <a:cubicBezTo>
                    <a:pt x="54" y="58"/>
                    <a:pt x="54" y="58"/>
                    <a:pt x="54" y="58"/>
                  </a:cubicBezTo>
                  <a:cubicBezTo>
                    <a:pt x="54" y="58"/>
                    <a:pt x="54" y="58"/>
                    <a:pt x="54" y="58"/>
                  </a:cubicBezTo>
                  <a:cubicBezTo>
                    <a:pt x="51" y="58"/>
                    <a:pt x="28" y="59"/>
                    <a:pt x="14" y="77"/>
                  </a:cubicBezTo>
                  <a:cubicBezTo>
                    <a:pt x="3" y="90"/>
                    <a:pt x="0" y="110"/>
                    <a:pt x="6" y="136"/>
                  </a:cubicBezTo>
                  <a:cubicBezTo>
                    <a:pt x="10" y="150"/>
                    <a:pt x="17" y="166"/>
                    <a:pt x="23" y="176"/>
                  </a:cubicBezTo>
                  <a:cubicBezTo>
                    <a:pt x="24" y="180"/>
                    <a:pt x="20" y="191"/>
                    <a:pt x="18" y="192"/>
                  </a:cubicBezTo>
                  <a:cubicBezTo>
                    <a:pt x="13" y="194"/>
                    <a:pt x="10" y="201"/>
                    <a:pt x="12" y="206"/>
                  </a:cubicBezTo>
                  <a:cubicBezTo>
                    <a:pt x="14" y="210"/>
                    <a:pt x="18" y="213"/>
                    <a:pt x="22" y="213"/>
                  </a:cubicBezTo>
                  <a:cubicBezTo>
                    <a:pt x="23" y="213"/>
                    <a:pt x="25" y="213"/>
                    <a:pt x="26" y="212"/>
                  </a:cubicBezTo>
                  <a:cubicBezTo>
                    <a:pt x="36" y="209"/>
                    <a:pt x="40" y="197"/>
                    <a:pt x="42" y="190"/>
                  </a:cubicBezTo>
                  <a:cubicBezTo>
                    <a:pt x="44" y="184"/>
                    <a:pt x="47" y="172"/>
                    <a:pt x="41" y="164"/>
                  </a:cubicBezTo>
                  <a:cubicBezTo>
                    <a:pt x="36" y="157"/>
                    <a:pt x="30" y="142"/>
                    <a:pt x="27" y="131"/>
                  </a:cubicBezTo>
                  <a:cubicBezTo>
                    <a:pt x="23" y="112"/>
                    <a:pt x="24" y="99"/>
                    <a:pt x="30" y="90"/>
                  </a:cubicBezTo>
                  <a:cubicBezTo>
                    <a:pt x="39" y="80"/>
                    <a:pt x="53" y="80"/>
                    <a:pt x="54" y="80"/>
                  </a:cubicBezTo>
                  <a:cubicBezTo>
                    <a:pt x="54" y="80"/>
                    <a:pt x="54" y="80"/>
                    <a:pt x="54" y="80"/>
                  </a:cubicBezTo>
                  <a:cubicBezTo>
                    <a:pt x="54" y="80"/>
                    <a:pt x="54" y="80"/>
                    <a:pt x="54" y="80"/>
                  </a:cubicBezTo>
                  <a:cubicBezTo>
                    <a:pt x="54" y="80"/>
                    <a:pt x="69" y="80"/>
                    <a:pt x="77" y="90"/>
                  </a:cubicBezTo>
                  <a:cubicBezTo>
                    <a:pt x="84" y="98"/>
                    <a:pt x="85" y="112"/>
                    <a:pt x="81" y="131"/>
                  </a:cubicBezTo>
                  <a:cubicBezTo>
                    <a:pt x="78" y="142"/>
                    <a:pt x="72" y="157"/>
                    <a:pt x="66" y="164"/>
                  </a:cubicBezTo>
                  <a:cubicBezTo>
                    <a:pt x="61" y="172"/>
                    <a:pt x="64" y="183"/>
                    <a:pt x="65" y="190"/>
                  </a:cubicBezTo>
                  <a:cubicBezTo>
                    <a:pt x="67" y="197"/>
                    <a:pt x="72" y="209"/>
                    <a:pt x="82" y="212"/>
                  </a:cubicBezTo>
                  <a:cubicBezTo>
                    <a:pt x="86" y="214"/>
                    <a:pt x="92" y="215"/>
                    <a:pt x="99" y="216"/>
                  </a:cubicBezTo>
                  <a:cubicBezTo>
                    <a:pt x="105" y="217"/>
                    <a:pt x="118" y="219"/>
                    <a:pt x="121" y="222"/>
                  </a:cubicBezTo>
                  <a:cubicBezTo>
                    <a:pt x="123" y="223"/>
                    <a:pt x="126" y="224"/>
                    <a:pt x="128" y="224"/>
                  </a:cubicBezTo>
                  <a:cubicBezTo>
                    <a:pt x="131" y="224"/>
                    <a:pt x="134" y="223"/>
                    <a:pt x="136" y="221"/>
                  </a:cubicBezTo>
                  <a:cubicBezTo>
                    <a:pt x="140" y="216"/>
                    <a:pt x="140" y="210"/>
                    <a:pt x="135" y="206"/>
                  </a:cubicBezTo>
                  <a:cubicBezTo>
                    <a:pt x="128" y="199"/>
                    <a:pt x="115" y="197"/>
                    <a:pt x="103" y="195"/>
                  </a:cubicBezTo>
                  <a:close/>
                  <a:moveTo>
                    <a:pt x="139" y="74"/>
                  </a:moveTo>
                  <a:cubicBezTo>
                    <a:pt x="267" y="74"/>
                    <a:pt x="267" y="74"/>
                    <a:pt x="267" y="74"/>
                  </a:cubicBezTo>
                  <a:cubicBezTo>
                    <a:pt x="273" y="74"/>
                    <a:pt x="278" y="70"/>
                    <a:pt x="278" y="64"/>
                  </a:cubicBezTo>
                  <a:cubicBezTo>
                    <a:pt x="278" y="58"/>
                    <a:pt x="273" y="53"/>
                    <a:pt x="267" y="53"/>
                  </a:cubicBezTo>
                  <a:cubicBezTo>
                    <a:pt x="139" y="53"/>
                    <a:pt x="139" y="53"/>
                    <a:pt x="139" y="53"/>
                  </a:cubicBezTo>
                  <a:cubicBezTo>
                    <a:pt x="133" y="53"/>
                    <a:pt x="129" y="58"/>
                    <a:pt x="129" y="64"/>
                  </a:cubicBezTo>
                  <a:cubicBezTo>
                    <a:pt x="129" y="70"/>
                    <a:pt x="133" y="74"/>
                    <a:pt x="139" y="74"/>
                  </a:cubicBezTo>
                  <a:close/>
                  <a:moveTo>
                    <a:pt x="139" y="117"/>
                  </a:moveTo>
                  <a:cubicBezTo>
                    <a:pt x="267" y="117"/>
                    <a:pt x="267" y="117"/>
                    <a:pt x="267" y="117"/>
                  </a:cubicBezTo>
                  <a:cubicBezTo>
                    <a:pt x="273" y="117"/>
                    <a:pt x="278" y="112"/>
                    <a:pt x="278" y="106"/>
                  </a:cubicBezTo>
                  <a:cubicBezTo>
                    <a:pt x="278" y="100"/>
                    <a:pt x="273" y="96"/>
                    <a:pt x="267" y="96"/>
                  </a:cubicBezTo>
                  <a:cubicBezTo>
                    <a:pt x="139" y="96"/>
                    <a:pt x="139" y="96"/>
                    <a:pt x="139" y="96"/>
                  </a:cubicBezTo>
                  <a:cubicBezTo>
                    <a:pt x="133" y="96"/>
                    <a:pt x="129" y="100"/>
                    <a:pt x="129" y="106"/>
                  </a:cubicBezTo>
                  <a:cubicBezTo>
                    <a:pt x="129" y="112"/>
                    <a:pt x="133" y="117"/>
                    <a:pt x="139" y="117"/>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80" name="Freeform 764"/>
            <p:cNvSpPr>
              <a:spLocks noEditPoints="1"/>
            </p:cNvSpPr>
            <p:nvPr/>
          </p:nvSpPr>
          <p:spPr bwMode="auto">
            <a:xfrm>
              <a:off x="1387240" y="3954835"/>
              <a:ext cx="125937" cy="171146"/>
            </a:xfrm>
            <a:custGeom>
              <a:avLst/>
              <a:gdLst>
                <a:gd name="T0" fmla="*/ 11 w 235"/>
                <a:gd name="T1" fmla="*/ 0 h 320"/>
                <a:gd name="T2" fmla="*/ 0 w 235"/>
                <a:gd name="T3" fmla="*/ 309 h 320"/>
                <a:gd name="T4" fmla="*/ 224 w 235"/>
                <a:gd name="T5" fmla="*/ 320 h 320"/>
                <a:gd name="T6" fmla="*/ 235 w 235"/>
                <a:gd name="T7" fmla="*/ 10 h 320"/>
                <a:gd name="T8" fmla="*/ 214 w 235"/>
                <a:gd name="T9" fmla="*/ 298 h 320"/>
                <a:gd name="T10" fmla="*/ 22 w 235"/>
                <a:gd name="T11" fmla="*/ 21 h 320"/>
                <a:gd name="T12" fmla="*/ 214 w 235"/>
                <a:gd name="T13" fmla="*/ 298 h 320"/>
                <a:gd name="T14" fmla="*/ 182 w 235"/>
                <a:gd name="T15" fmla="*/ 106 h 320"/>
                <a:gd name="T16" fmla="*/ 192 w 235"/>
                <a:gd name="T17" fmla="*/ 53 h 320"/>
                <a:gd name="T18" fmla="*/ 54 w 235"/>
                <a:gd name="T19" fmla="*/ 42 h 320"/>
                <a:gd name="T20" fmla="*/ 43 w 235"/>
                <a:gd name="T21" fmla="*/ 96 h 320"/>
                <a:gd name="T22" fmla="*/ 64 w 235"/>
                <a:gd name="T23" fmla="*/ 64 h 320"/>
                <a:gd name="T24" fmla="*/ 171 w 235"/>
                <a:gd name="T25" fmla="*/ 85 h 320"/>
                <a:gd name="T26" fmla="*/ 64 w 235"/>
                <a:gd name="T27" fmla="*/ 64 h 320"/>
                <a:gd name="T28" fmla="*/ 54 w 235"/>
                <a:gd name="T29" fmla="*/ 128 h 320"/>
                <a:gd name="T30" fmla="*/ 54 w 235"/>
                <a:gd name="T31" fmla="*/ 149 h 320"/>
                <a:gd name="T32" fmla="*/ 107 w 235"/>
                <a:gd name="T33" fmla="*/ 138 h 320"/>
                <a:gd name="T34" fmla="*/ 86 w 235"/>
                <a:gd name="T35" fmla="*/ 138 h 320"/>
                <a:gd name="T36" fmla="*/ 107 w 235"/>
                <a:gd name="T37" fmla="*/ 138 h 320"/>
                <a:gd name="T38" fmla="*/ 139 w 235"/>
                <a:gd name="T39" fmla="*/ 149 h 320"/>
                <a:gd name="T40" fmla="*/ 139 w 235"/>
                <a:gd name="T41" fmla="*/ 128 h 320"/>
                <a:gd name="T42" fmla="*/ 192 w 235"/>
                <a:gd name="T43" fmla="*/ 138 h 320"/>
                <a:gd name="T44" fmla="*/ 171 w 235"/>
                <a:gd name="T45" fmla="*/ 138 h 320"/>
                <a:gd name="T46" fmla="*/ 192 w 235"/>
                <a:gd name="T47" fmla="*/ 138 h 320"/>
                <a:gd name="T48" fmla="*/ 54 w 235"/>
                <a:gd name="T49" fmla="*/ 170 h 320"/>
                <a:gd name="T50" fmla="*/ 54 w 235"/>
                <a:gd name="T51" fmla="*/ 192 h 320"/>
                <a:gd name="T52" fmla="*/ 107 w 235"/>
                <a:gd name="T53" fmla="*/ 181 h 320"/>
                <a:gd name="T54" fmla="*/ 86 w 235"/>
                <a:gd name="T55" fmla="*/ 181 h 320"/>
                <a:gd name="T56" fmla="*/ 107 w 235"/>
                <a:gd name="T57" fmla="*/ 181 h 320"/>
                <a:gd name="T58" fmla="*/ 139 w 235"/>
                <a:gd name="T59" fmla="*/ 192 h 320"/>
                <a:gd name="T60" fmla="*/ 139 w 235"/>
                <a:gd name="T61" fmla="*/ 170 h 320"/>
                <a:gd name="T62" fmla="*/ 192 w 235"/>
                <a:gd name="T63" fmla="*/ 181 h 320"/>
                <a:gd name="T64" fmla="*/ 171 w 235"/>
                <a:gd name="T65" fmla="*/ 181 h 320"/>
                <a:gd name="T66" fmla="*/ 192 w 235"/>
                <a:gd name="T67" fmla="*/ 181 h 320"/>
                <a:gd name="T68" fmla="*/ 54 w 235"/>
                <a:gd name="T69" fmla="*/ 213 h 320"/>
                <a:gd name="T70" fmla="*/ 54 w 235"/>
                <a:gd name="T71" fmla="*/ 234 h 320"/>
                <a:gd name="T72" fmla="*/ 107 w 235"/>
                <a:gd name="T73" fmla="*/ 224 h 320"/>
                <a:gd name="T74" fmla="*/ 86 w 235"/>
                <a:gd name="T75" fmla="*/ 224 h 320"/>
                <a:gd name="T76" fmla="*/ 107 w 235"/>
                <a:gd name="T77" fmla="*/ 224 h 320"/>
                <a:gd name="T78" fmla="*/ 139 w 235"/>
                <a:gd name="T79" fmla="*/ 234 h 320"/>
                <a:gd name="T80" fmla="*/ 139 w 235"/>
                <a:gd name="T81" fmla="*/ 213 h 320"/>
                <a:gd name="T82" fmla="*/ 192 w 235"/>
                <a:gd name="T83" fmla="*/ 224 h 320"/>
                <a:gd name="T84" fmla="*/ 182 w 235"/>
                <a:gd name="T85" fmla="*/ 277 h 320"/>
                <a:gd name="T86" fmla="*/ 171 w 235"/>
                <a:gd name="T87" fmla="*/ 224 h 320"/>
                <a:gd name="T88" fmla="*/ 192 w 235"/>
                <a:gd name="T89" fmla="*/ 224 h 320"/>
                <a:gd name="T90" fmla="*/ 54 w 235"/>
                <a:gd name="T91" fmla="*/ 256 h 320"/>
                <a:gd name="T92" fmla="*/ 54 w 235"/>
                <a:gd name="T93" fmla="*/ 277 h 320"/>
                <a:gd name="T94" fmla="*/ 107 w 235"/>
                <a:gd name="T95" fmla="*/ 266 h 320"/>
                <a:gd name="T96" fmla="*/ 86 w 235"/>
                <a:gd name="T97" fmla="*/ 266 h 320"/>
                <a:gd name="T98" fmla="*/ 107 w 235"/>
                <a:gd name="T99" fmla="*/ 266 h 320"/>
                <a:gd name="T100" fmla="*/ 139 w 235"/>
                <a:gd name="T101" fmla="*/ 277 h 320"/>
                <a:gd name="T102" fmla="*/ 139 w 235"/>
                <a:gd name="T103" fmla="*/ 25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5" h="320">
                  <a:moveTo>
                    <a:pt x="224" y="0"/>
                  </a:moveTo>
                  <a:cubicBezTo>
                    <a:pt x="11" y="0"/>
                    <a:pt x="11" y="0"/>
                    <a:pt x="11" y="0"/>
                  </a:cubicBezTo>
                  <a:cubicBezTo>
                    <a:pt x="5" y="0"/>
                    <a:pt x="0" y="4"/>
                    <a:pt x="0" y="10"/>
                  </a:cubicBezTo>
                  <a:cubicBezTo>
                    <a:pt x="0" y="309"/>
                    <a:pt x="0" y="309"/>
                    <a:pt x="0" y="309"/>
                  </a:cubicBezTo>
                  <a:cubicBezTo>
                    <a:pt x="0" y="315"/>
                    <a:pt x="5" y="320"/>
                    <a:pt x="11" y="320"/>
                  </a:cubicBezTo>
                  <a:cubicBezTo>
                    <a:pt x="224" y="320"/>
                    <a:pt x="224" y="320"/>
                    <a:pt x="224" y="320"/>
                  </a:cubicBezTo>
                  <a:cubicBezTo>
                    <a:pt x="230" y="320"/>
                    <a:pt x="235" y="315"/>
                    <a:pt x="235" y="309"/>
                  </a:cubicBezTo>
                  <a:cubicBezTo>
                    <a:pt x="235" y="10"/>
                    <a:pt x="235" y="10"/>
                    <a:pt x="235" y="10"/>
                  </a:cubicBezTo>
                  <a:cubicBezTo>
                    <a:pt x="235" y="4"/>
                    <a:pt x="230" y="0"/>
                    <a:pt x="224" y="0"/>
                  </a:cubicBezTo>
                  <a:close/>
                  <a:moveTo>
                    <a:pt x="214" y="298"/>
                  </a:moveTo>
                  <a:cubicBezTo>
                    <a:pt x="22" y="298"/>
                    <a:pt x="22" y="298"/>
                    <a:pt x="22" y="298"/>
                  </a:cubicBezTo>
                  <a:cubicBezTo>
                    <a:pt x="22" y="21"/>
                    <a:pt x="22" y="21"/>
                    <a:pt x="22" y="21"/>
                  </a:cubicBezTo>
                  <a:cubicBezTo>
                    <a:pt x="214" y="21"/>
                    <a:pt x="214" y="21"/>
                    <a:pt x="214" y="21"/>
                  </a:cubicBezTo>
                  <a:lnTo>
                    <a:pt x="214" y="298"/>
                  </a:lnTo>
                  <a:close/>
                  <a:moveTo>
                    <a:pt x="54" y="106"/>
                  </a:moveTo>
                  <a:cubicBezTo>
                    <a:pt x="182" y="106"/>
                    <a:pt x="182" y="106"/>
                    <a:pt x="182" y="106"/>
                  </a:cubicBezTo>
                  <a:cubicBezTo>
                    <a:pt x="188" y="106"/>
                    <a:pt x="192" y="102"/>
                    <a:pt x="192" y="96"/>
                  </a:cubicBezTo>
                  <a:cubicBezTo>
                    <a:pt x="192" y="53"/>
                    <a:pt x="192" y="53"/>
                    <a:pt x="192" y="53"/>
                  </a:cubicBezTo>
                  <a:cubicBezTo>
                    <a:pt x="192" y="47"/>
                    <a:pt x="188" y="42"/>
                    <a:pt x="182" y="42"/>
                  </a:cubicBezTo>
                  <a:cubicBezTo>
                    <a:pt x="54" y="42"/>
                    <a:pt x="54" y="42"/>
                    <a:pt x="54" y="42"/>
                  </a:cubicBezTo>
                  <a:cubicBezTo>
                    <a:pt x="48" y="42"/>
                    <a:pt x="43" y="47"/>
                    <a:pt x="43" y="53"/>
                  </a:cubicBezTo>
                  <a:cubicBezTo>
                    <a:pt x="43" y="96"/>
                    <a:pt x="43" y="96"/>
                    <a:pt x="43" y="96"/>
                  </a:cubicBezTo>
                  <a:cubicBezTo>
                    <a:pt x="43" y="102"/>
                    <a:pt x="48" y="106"/>
                    <a:pt x="54" y="106"/>
                  </a:cubicBezTo>
                  <a:close/>
                  <a:moveTo>
                    <a:pt x="64" y="64"/>
                  </a:moveTo>
                  <a:cubicBezTo>
                    <a:pt x="171" y="64"/>
                    <a:pt x="171" y="64"/>
                    <a:pt x="171" y="64"/>
                  </a:cubicBezTo>
                  <a:cubicBezTo>
                    <a:pt x="171" y="85"/>
                    <a:pt x="171" y="85"/>
                    <a:pt x="171" y="85"/>
                  </a:cubicBezTo>
                  <a:cubicBezTo>
                    <a:pt x="64" y="85"/>
                    <a:pt x="64" y="85"/>
                    <a:pt x="64" y="85"/>
                  </a:cubicBezTo>
                  <a:lnTo>
                    <a:pt x="64" y="64"/>
                  </a:lnTo>
                  <a:close/>
                  <a:moveTo>
                    <a:pt x="43" y="138"/>
                  </a:moveTo>
                  <a:cubicBezTo>
                    <a:pt x="43" y="132"/>
                    <a:pt x="48" y="128"/>
                    <a:pt x="54" y="128"/>
                  </a:cubicBezTo>
                  <a:cubicBezTo>
                    <a:pt x="60" y="128"/>
                    <a:pt x="64" y="132"/>
                    <a:pt x="64" y="138"/>
                  </a:cubicBezTo>
                  <a:cubicBezTo>
                    <a:pt x="64" y="144"/>
                    <a:pt x="60" y="149"/>
                    <a:pt x="54" y="149"/>
                  </a:cubicBezTo>
                  <a:cubicBezTo>
                    <a:pt x="48" y="149"/>
                    <a:pt x="43" y="144"/>
                    <a:pt x="43" y="138"/>
                  </a:cubicBezTo>
                  <a:close/>
                  <a:moveTo>
                    <a:pt x="107" y="138"/>
                  </a:moveTo>
                  <a:cubicBezTo>
                    <a:pt x="107" y="144"/>
                    <a:pt x="102" y="149"/>
                    <a:pt x="96" y="149"/>
                  </a:cubicBezTo>
                  <a:cubicBezTo>
                    <a:pt x="90" y="149"/>
                    <a:pt x="86" y="144"/>
                    <a:pt x="86" y="138"/>
                  </a:cubicBezTo>
                  <a:cubicBezTo>
                    <a:pt x="86" y="132"/>
                    <a:pt x="90" y="128"/>
                    <a:pt x="96" y="128"/>
                  </a:cubicBezTo>
                  <a:cubicBezTo>
                    <a:pt x="102" y="128"/>
                    <a:pt x="107" y="132"/>
                    <a:pt x="107" y="138"/>
                  </a:cubicBezTo>
                  <a:close/>
                  <a:moveTo>
                    <a:pt x="150" y="138"/>
                  </a:moveTo>
                  <a:cubicBezTo>
                    <a:pt x="150" y="144"/>
                    <a:pt x="145" y="149"/>
                    <a:pt x="139" y="149"/>
                  </a:cubicBezTo>
                  <a:cubicBezTo>
                    <a:pt x="133" y="149"/>
                    <a:pt x="128" y="144"/>
                    <a:pt x="128" y="138"/>
                  </a:cubicBezTo>
                  <a:cubicBezTo>
                    <a:pt x="128" y="132"/>
                    <a:pt x="133" y="128"/>
                    <a:pt x="139" y="128"/>
                  </a:cubicBezTo>
                  <a:cubicBezTo>
                    <a:pt x="145" y="128"/>
                    <a:pt x="150" y="132"/>
                    <a:pt x="150" y="138"/>
                  </a:cubicBezTo>
                  <a:close/>
                  <a:moveTo>
                    <a:pt x="192" y="138"/>
                  </a:moveTo>
                  <a:cubicBezTo>
                    <a:pt x="192" y="144"/>
                    <a:pt x="188" y="149"/>
                    <a:pt x="182" y="149"/>
                  </a:cubicBezTo>
                  <a:cubicBezTo>
                    <a:pt x="176" y="149"/>
                    <a:pt x="171" y="144"/>
                    <a:pt x="171" y="138"/>
                  </a:cubicBezTo>
                  <a:cubicBezTo>
                    <a:pt x="171" y="132"/>
                    <a:pt x="176" y="128"/>
                    <a:pt x="182" y="128"/>
                  </a:cubicBezTo>
                  <a:cubicBezTo>
                    <a:pt x="188" y="128"/>
                    <a:pt x="192" y="132"/>
                    <a:pt x="192" y="138"/>
                  </a:cubicBezTo>
                  <a:close/>
                  <a:moveTo>
                    <a:pt x="43" y="181"/>
                  </a:moveTo>
                  <a:cubicBezTo>
                    <a:pt x="43" y="175"/>
                    <a:pt x="48" y="170"/>
                    <a:pt x="54" y="170"/>
                  </a:cubicBezTo>
                  <a:cubicBezTo>
                    <a:pt x="60" y="170"/>
                    <a:pt x="64" y="175"/>
                    <a:pt x="64" y="181"/>
                  </a:cubicBezTo>
                  <a:cubicBezTo>
                    <a:pt x="64" y="187"/>
                    <a:pt x="60" y="192"/>
                    <a:pt x="54" y="192"/>
                  </a:cubicBezTo>
                  <a:cubicBezTo>
                    <a:pt x="48" y="192"/>
                    <a:pt x="43" y="187"/>
                    <a:pt x="43" y="181"/>
                  </a:cubicBezTo>
                  <a:close/>
                  <a:moveTo>
                    <a:pt x="107" y="181"/>
                  </a:moveTo>
                  <a:cubicBezTo>
                    <a:pt x="107" y="187"/>
                    <a:pt x="102" y="192"/>
                    <a:pt x="96" y="192"/>
                  </a:cubicBezTo>
                  <a:cubicBezTo>
                    <a:pt x="90" y="192"/>
                    <a:pt x="86" y="187"/>
                    <a:pt x="86" y="181"/>
                  </a:cubicBezTo>
                  <a:cubicBezTo>
                    <a:pt x="86" y="175"/>
                    <a:pt x="90" y="170"/>
                    <a:pt x="96" y="170"/>
                  </a:cubicBezTo>
                  <a:cubicBezTo>
                    <a:pt x="102" y="170"/>
                    <a:pt x="107" y="175"/>
                    <a:pt x="107" y="181"/>
                  </a:cubicBezTo>
                  <a:close/>
                  <a:moveTo>
                    <a:pt x="150" y="181"/>
                  </a:moveTo>
                  <a:cubicBezTo>
                    <a:pt x="150" y="187"/>
                    <a:pt x="145" y="192"/>
                    <a:pt x="139" y="192"/>
                  </a:cubicBezTo>
                  <a:cubicBezTo>
                    <a:pt x="133" y="192"/>
                    <a:pt x="128" y="187"/>
                    <a:pt x="128" y="181"/>
                  </a:cubicBezTo>
                  <a:cubicBezTo>
                    <a:pt x="128" y="175"/>
                    <a:pt x="133" y="170"/>
                    <a:pt x="139" y="170"/>
                  </a:cubicBezTo>
                  <a:cubicBezTo>
                    <a:pt x="145" y="170"/>
                    <a:pt x="150" y="175"/>
                    <a:pt x="150" y="181"/>
                  </a:cubicBezTo>
                  <a:close/>
                  <a:moveTo>
                    <a:pt x="192" y="181"/>
                  </a:moveTo>
                  <a:cubicBezTo>
                    <a:pt x="192" y="187"/>
                    <a:pt x="188" y="192"/>
                    <a:pt x="182" y="192"/>
                  </a:cubicBezTo>
                  <a:cubicBezTo>
                    <a:pt x="176" y="192"/>
                    <a:pt x="171" y="187"/>
                    <a:pt x="171" y="181"/>
                  </a:cubicBezTo>
                  <a:cubicBezTo>
                    <a:pt x="171" y="175"/>
                    <a:pt x="176" y="170"/>
                    <a:pt x="182" y="170"/>
                  </a:cubicBezTo>
                  <a:cubicBezTo>
                    <a:pt x="188" y="170"/>
                    <a:pt x="192" y="175"/>
                    <a:pt x="192" y="181"/>
                  </a:cubicBezTo>
                  <a:close/>
                  <a:moveTo>
                    <a:pt x="43" y="224"/>
                  </a:moveTo>
                  <a:cubicBezTo>
                    <a:pt x="43" y="218"/>
                    <a:pt x="48" y="213"/>
                    <a:pt x="54" y="213"/>
                  </a:cubicBezTo>
                  <a:cubicBezTo>
                    <a:pt x="60" y="213"/>
                    <a:pt x="64" y="218"/>
                    <a:pt x="64" y="224"/>
                  </a:cubicBezTo>
                  <a:cubicBezTo>
                    <a:pt x="64" y="230"/>
                    <a:pt x="60" y="234"/>
                    <a:pt x="54" y="234"/>
                  </a:cubicBezTo>
                  <a:cubicBezTo>
                    <a:pt x="48" y="234"/>
                    <a:pt x="43" y="230"/>
                    <a:pt x="43" y="224"/>
                  </a:cubicBezTo>
                  <a:close/>
                  <a:moveTo>
                    <a:pt x="107" y="224"/>
                  </a:moveTo>
                  <a:cubicBezTo>
                    <a:pt x="107" y="230"/>
                    <a:pt x="102" y="234"/>
                    <a:pt x="96" y="234"/>
                  </a:cubicBezTo>
                  <a:cubicBezTo>
                    <a:pt x="90" y="234"/>
                    <a:pt x="86" y="230"/>
                    <a:pt x="86" y="224"/>
                  </a:cubicBezTo>
                  <a:cubicBezTo>
                    <a:pt x="86" y="218"/>
                    <a:pt x="90" y="213"/>
                    <a:pt x="96" y="213"/>
                  </a:cubicBezTo>
                  <a:cubicBezTo>
                    <a:pt x="102" y="213"/>
                    <a:pt x="107" y="218"/>
                    <a:pt x="107" y="224"/>
                  </a:cubicBezTo>
                  <a:close/>
                  <a:moveTo>
                    <a:pt x="150" y="224"/>
                  </a:moveTo>
                  <a:cubicBezTo>
                    <a:pt x="150" y="230"/>
                    <a:pt x="145" y="234"/>
                    <a:pt x="139" y="234"/>
                  </a:cubicBezTo>
                  <a:cubicBezTo>
                    <a:pt x="133" y="234"/>
                    <a:pt x="128" y="230"/>
                    <a:pt x="128" y="224"/>
                  </a:cubicBezTo>
                  <a:cubicBezTo>
                    <a:pt x="128" y="218"/>
                    <a:pt x="133" y="213"/>
                    <a:pt x="139" y="213"/>
                  </a:cubicBezTo>
                  <a:cubicBezTo>
                    <a:pt x="145" y="213"/>
                    <a:pt x="150" y="218"/>
                    <a:pt x="150" y="224"/>
                  </a:cubicBezTo>
                  <a:close/>
                  <a:moveTo>
                    <a:pt x="192" y="224"/>
                  </a:moveTo>
                  <a:cubicBezTo>
                    <a:pt x="192" y="266"/>
                    <a:pt x="192" y="266"/>
                    <a:pt x="192" y="266"/>
                  </a:cubicBezTo>
                  <a:cubicBezTo>
                    <a:pt x="192" y="272"/>
                    <a:pt x="188" y="277"/>
                    <a:pt x="182" y="277"/>
                  </a:cubicBezTo>
                  <a:cubicBezTo>
                    <a:pt x="176" y="277"/>
                    <a:pt x="171" y="272"/>
                    <a:pt x="171" y="266"/>
                  </a:cubicBezTo>
                  <a:cubicBezTo>
                    <a:pt x="171" y="224"/>
                    <a:pt x="171" y="224"/>
                    <a:pt x="171" y="224"/>
                  </a:cubicBezTo>
                  <a:cubicBezTo>
                    <a:pt x="171" y="218"/>
                    <a:pt x="176" y="213"/>
                    <a:pt x="182" y="213"/>
                  </a:cubicBezTo>
                  <a:cubicBezTo>
                    <a:pt x="188" y="213"/>
                    <a:pt x="192" y="218"/>
                    <a:pt x="192" y="224"/>
                  </a:cubicBezTo>
                  <a:close/>
                  <a:moveTo>
                    <a:pt x="43" y="266"/>
                  </a:moveTo>
                  <a:cubicBezTo>
                    <a:pt x="43" y="260"/>
                    <a:pt x="48" y="256"/>
                    <a:pt x="54" y="256"/>
                  </a:cubicBezTo>
                  <a:cubicBezTo>
                    <a:pt x="60" y="256"/>
                    <a:pt x="64" y="260"/>
                    <a:pt x="64" y="266"/>
                  </a:cubicBezTo>
                  <a:cubicBezTo>
                    <a:pt x="64" y="272"/>
                    <a:pt x="60" y="277"/>
                    <a:pt x="54" y="277"/>
                  </a:cubicBezTo>
                  <a:cubicBezTo>
                    <a:pt x="48" y="277"/>
                    <a:pt x="43" y="272"/>
                    <a:pt x="43" y="266"/>
                  </a:cubicBezTo>
                  <a:close/>
                  <a:moveTo>
                    <a:pt x="107" y="266"/>
                  </a:moveTo>
                  <a:cubicBezTo>
                    <a:pt x="107" y="272"/>
                    <a:pt x="102" y="277"/>
                    <a:pt x="96" y="277"/>
                  </a:cubicBezTo>
                  <a:cubicBezTo>
                    <a:pt x="90" y="277"/>
                    <a:pt x="86" y="272"/>
                    <a:pt x="86" y="266"/>
                  </a:cubicBezTo>
                  <a:cubicBezTo>
                    <a:pt x="86" y="260"/>
                    <a:pt x="90" y="256"/>
                    <a:pt x="96" y="256"/>
                  </a:cubicBezTo>
                  <a:cubicBezTo>
                    <a:pt x="102" y="256"/>
                    <a:pt x="107" y="260"/>
                    <a:pt x="107" y="266"/>
                  </a:cubicBezTo>
                  <a:close/>
                  <a:moveTo>
                    <a:pt x="150" y="266"/>
                  </a:moveTo>
                  <a:cubicBezTo>
                    <a:pt x="150" y="272"/>
                    <a:pt x="145" y="277"/>
                    <a:pt x="139" y="277"/>
                  </a:cubicBezTo>
                  <a:cubicBezTo>
                    <a:pt x="133" y="277"/>
                    <a:pt x="128" y="272"/>
                    <a:pt x="128" y="266"/>
                  </a:cubicBezTo>
                  <a:cubicBezTo>
                    <a:pt x="128" y="260"/>
                    <a:pt x="133" y="256"/>
                    <a:pt x="139" y="256"/>
                  </a:cubicBezTo>
                  <a:cubicBezTo>
                    <a:pt x="145" y="256"/>
                    <a:pt x="150" y="260"/>
                    <a:pt x="150" y="266"/>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81" name="Freeform 765"/>
            <p:cNvSpPr>
              <a:spLocks noEditPoints="1"/>
            </p:cNvSpPr>
            <p:nvPr/>
          </p:nvSpPr>
          <p:spPr bwMode="auto">
            <a:xfrm>
              <a:off x="1312969" y="3903168"/>
              <a:ext cx="275286" cy="27448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005A9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82" name="Freeform 113"/>
            <p:cNvSpPr>
              <a:spLocks noEditPoints="1"/>
            </p:cNvSpPr>
            <p:nvPr/>
          </p:nvSpPr>
          <p:spPr bwMode="auto">
            <a:xfrm>
              <a:off x="1312989" y="4646078"/>
              <a:ext cx="275254" cy="275254"/>
            </a:xfrm>
            <a:custGeom>
              <a:avLst/>
              <a:gdLst>
                <a:gd name="T0" fmla="*/ 256 w 512"/>
                <a:gd name="T1" fmla="*/ 22 h 512"/>
                <a:gd name="T2" fmla="*/ 491 w 512"/>
                <a:gd name="T3" fmla="*/ 256 h 512"/>
                <a:gd name="T4" fmla="*/ 256 w 512"/>
                <a:gd name="T5" fmla="*/ 491 h 512"/>
                <a:gd name="T6" fmla="*/ 21 w 512"/>
                <a:gd name="T7" fmla="*/ 256 h 512"/>
                <a:gd name="T8" fmla="*/ 256 w 512"/>
                <a:gd name="T9" fmla="*/ 22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2"/>
                  </a:moveTo>
                  <a:cubicBezTo>
                    <a:pt x="385" y="22"/>
                    <a:pt x="491" y="127"/>
                    <a:pt x="491" y="256"/>
                  </a:cubicBezTo>
                  <a:cubicBezTo>
                    <a:pt x="491" y="386"/>
                    <a:pt x="385" y="491"/>
                    <a:pt x="256" y="491"/>
                  </a:cubicBezTo>
                  <a:cubicBezTo>
                    <a:pt x="127" y="491"/>
                    <a:pt x="21" y="386"/>
                    <a:pt x="21" y="256"/>
                  </a:cubicBezTo>
                  <a:cubicBezTo>
                    <a:pt x="21" y="127"/>
                    <a:pt x="127" y="22"/>
                    <a:pt x="256" y="22"/>
                  </a:cubicBezTo>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path>
              </a:pathLst>
            </a:custGeom>
            <a:solidFill>
              <a:srgbClr val="0087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83" name="Freeform 114"/>
            <p:cNvSpPr>
              <a:spLocks noEditPoints="1"/>
            </p:cNvSpPr>
            <p:nvPr/>
          </p:nvSpPr>
          <p:spPr bwMode="auto">
            <a:xfrm>
              <a:off x="1364801" y="4697890"/>
              <a:ext cx="171628" cy="143294"/>
            </a:xfrm>
            <a:custGeom>
              <a:avLst/>
              <a:gdLst>
                <a:gd name="T0" fmla="*/ 288 w 320"/>
                <a:gd name="T1" fmla="*/ 203 h 267"/>
                <a:gd name="T2" fmla="*/ 277 w 320"/>
                <a:gd name="T3" fmla="*/ 128 h 267"/>
                <a:gd name="T4" fmla="*/ 171 w 320"/>
                <a:gd name="T5" fmla="*/ 75 h 267"/>
                <a:gd name="T6" fmla="*/ 203 w 320"/>
                <a:gd name="T7" fmla="*/ 64 h 267"/>
                <a:gd name="T8" fmla="*/ 192 w 320"/>
                <a:gd name="T9" fmla="*/ 0 h 267"/>
                <a:gd name="T10" fmla="*/ 117 w 320"/>
                <a:gd name="T11" fmla="*/ 11 h 267"/>
                <a:gd name="T12" fmla="*/ 128 w 320"/>
                <a:gd name="T13" fmla="*/ 75 h 267"/>
                <a:gd name="T14" fmla="*/ 149 w 320"/>
                <a:gd name="T15" fmla="*/ 128 h 267"/>
                <a:gd name="T16" fmla="*/ 32 w 320"/>
                <a:gd name="T17" fmla="*/ 139 h 267"/>
                <a:gd name="T18" fmla="*/ 11 w 320"/>
                <a:gd name="T19" fmla="*/ 203 h 267"/>
                <a:gd name="T20" fmla="*/ 0 w 320"/>
                <a:gd name="T21" fmla="*/ 256 h 267"/>
                <a:gd name="T22" fmla="*/ 75 w 320"/>
                <a:gd name="T23" fmla="*/ 267 h 267"/>
                <a:gd name="T24" fmla="*/ 85 w 320"/>
                <a:gd name="T25" fmla="*/ 214 h 267"/>
                <a:gd name="T26" fmla="*/ 53 w 320"/>
                <a:gd name="T27" fmla="*/ 203 h 267"/>
                <a:gd name="T28" fmla="*/ 149 w 320"/>
                <a:gd name="T29" fmla="*/ 150 h 267"/>
                <a:gd name="T30" fmla="*/ 128 w 320"/>
                <a:gd name="T31" fmla="*/ 203 h 267"/>
                <a:gd name="T32" fmla="*/ 117 w 320"/>
                <a:gd name="T33" fmla="*/ 256 h 267"/>
                <a:gd name="T34" fmla="*/ 192 w 320"/>
                <a:gd name="T35" fmla="*/ 267 h 267"/>
                <a:gd name="T36" fmla="*/ 203 w 320"/>
                <a:gd name="T37" fmla="*/ 214 h 267"/>
                <a:gd name="T38" fmla="*/ 171 w 320"/>
                <a:gd name="T39" fmla="*/ 203 h 267"/>
                <a:gd name="T40" fmla="*/ 267 w 320"/>
                <a:gd name="T41" fmla="*/ 150 h 267"/>
                <a:gd name="T42" fmla="*/ 245 w 320"/>
                <a:gd name="T43" fmla="*/ 203 h 267"/>
                <a:gd name="T44" fmla="*/ 235 w 320"/>
                <a:gd name="T45" fmla="*/ 256 h 267"/>
                <a:gd name="T46" fmla="*/ 309 w 320"/>
                <a:gd name="T47" fmla="*/ 267 h 267"/>
                <a:gd name="T48" fmla="*/ 320 w 320"/>
                <a:gd name="T49" fmla="*/ 214 h 267"/>
                <a:gd name="T50" fmla="*/ 139 w 320"/>
                <a:gd name="T51" fmla="*/ 22 h 267"/>
                <a:gd name="T52" fmla="*/ 181 w 320"/>
                <a:gd name="T53" fmla="*/ 54 h 267"/>
                <a:gd name="T54" fmla="*/ 139 w 320"/>
                <a:gd name="T55" fmla="*/ 22 h 267"/>
                <a:gd name="T56" fmla="*/ 21 w 320"/>
                <a:gd name="T57" fmla="*/ 246 h 267"/>
                <a:gd name="T58" fmla="*/ 64 w 320"/>
                <a:gd name="T59" fmla="*/ 224 h 267"/>
                <a:gd name="T60" fmla="*/ 181 w 320"/>
                <a:gd name="T61" fmla="*/ 246 h 267"/>
                <a:gd name="T62" fmla="*/ 139 w 320"/>
                <a:gd name="T63" fmla="*/ 224 h 267"/>
                <a:gd name="T64" fmla="*/ 181 w 320"/>
                <a:gd name="T65" fmla="*/ 246 h 267"/>
                <a:gd name="T66" fmla="*/ 256 w 320"/>
                <a:gd name="T67" fmla="*/ 246 h 267"/>
                <a:gd name="T68" fmla="*/ 299 w 320"/>
                <a:gd name="T69" fmla="*/ 224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267">
                  <a:moveTo>
                    <a:pt x="309" y="203"/>
                  </a:moveTo>
                  <a:cubicBezTo>
                    <a:pt x="288" y="203"/>
                    <a:pt x="288" y="203"/>
                    <a:pt x="288" y="203"/>
                  </a:cubicBezTo>
                  <a:cubicBezTo>
                    <a:pt x="288" y="139"/>
                    <a:pt x="288" y="139"/>
                    <a:pt x="288" y="139"/>
                  </a:cubicBezTo>
                  <a:cubicBezTo>
                    <a:pt x="288" y="133"/>
                    <a:pt x="283" y="128"/>
                    <a:pt x="277" y="128"/>
                  </a:cubicBezTo>
                  <a:cubicBezTo>
                    <a:pt x="171" y="128"/>
                    <a:pt x="171" y="128"/>
                    <a:pt x="171" y="128"/>
                  </a:cubicBezTo>
                  <a:cubicBezTo>
                    <a:pt x="171" y="75"/>
                    <a:pt x="171" y="75"/>
                    <a:pt x="171" y="75"/>
                  </a:cubicBezTo>
                  <a:cubicBezTo>
                    <a:pt x="192" y="75"/>
                    <a:pt x="192" y="75"/>
                    <a:pt x="192" y="75"/>
                  </a:cubicBezTo>
                  <a:cubicBezTo>
                    <a:pt x="198" y="75"/>
                    <a:pt x="203" y="70"/>
                    <a:pt x="203" y="64"/>
                  </a:cubicBezTo>
                  <a:cubicBezTo>
                    <a:pt x="203" y="11"/>
                    <a:pt x="203" y="11"/>
                    <a:pt x="203" y="11"/>
                  </a:cubicBezTo>
                  <a:cubicBezTo>
                    <a:pt x="203" y="5"/>
                    <a:pt x="198" y="0"/>
                    <a:pt x="192" y="0"/>
                  </a:cubicBezTo>
                  <a:cubicBezTo>
                    <a:pt x="128" y="0"/>
                    <a:pt x="128" y="0"/>
                    <a:pt x="128" y="0"/>
                  </a:cubicBezTo>
                  <a:cubicBezTo>
                    <a:pt x="122" y="0"/>
                    <a:pt x="117" y="5"/>
                    <a:pt x="117" y="11"/>
                  </a:cubicBezTo>
                  <a:cubicBezTo>
                    <a:pt x="117" y="64"/>
                    <a:pt x="117" y="64"/>
                    <a:pt x="117" y="64"/>
                  </a:cubicBezTo>
                  <a:cubicBezTo>
                    <a:pt x="117" y="70"/>
                    <a:pt x="122" y="75"/>
                    <a:pt x="128" y="75"/>
                  </a:cubicBezTo>
                  <a:cubicBezTo>
                    <a:pt x="149" y="75"/>
                    <a:pt x="149" y="75"/>
                    <a:pt x="149" y="75"/>
                  </a:cubicBezTo>
                  <a:cubicBezTo>
                    <a:pt x="149" y="128"/>
                    <a:pt x="149" y="128"/>
                    <a:pt x="149" y="128"/>
                  </a:cubicBezTo>
                  <a:cubicBezTo>
                    <a:pt x="43" y="128"/>
                    <a:pt x="43" y="128"/>
                    <a:pt x="43" y="128"/>
                  </a:cubicBezTo>
                  <a:cubicBezTo>
                    <a:pt x="37" y="128"/>
                    <a:pt x="32" y="133"/>
                    <a:pt x="32" y="139"/>
                  </a:cubicBezTo>
                  <a:cubicBezTo>
                    <a:pt x="32" y="203"/>
                    <a:pt x="32" y="203"/>
                    <a:pt x="32" y="203"/>
                  </a:cubicBezTo>
                  <a:cubicBezTo>
                    <a:pt x="11" y="203"/>
                    <a:pt x="11" y="203"/>
                    <a:pt x="11" y="203"/>
                  </a:cubicBezTo>
                  <a:cubicBezTo>
                    <a:pt x="5" y="203"/>
                    <a:pt x="0" y="208"/>
                    <a:pt x="0" y="214"/>
                  </a:cubicBezTo>
                  <a:cubicBezTo>
                    <a:pt x="0" y="256"/>
                    <a:pt x="0" y="256"/>
                    <a:pt x="0" y="256"/>
                  </a:cubicBezTo>
                  <a:cubicBezTo>
                    <a:pt x="0" y="262"/>
                    <a:pt x="5" y="267"/>
                    <a:pt x="11" y="267"/>
                  </a:cubicBezTo>
                  <a:cubicBezTo>
                    <a:pt x="75" y="267"/>
                    <a:pt x="75" y="267"/>
                    <a:pt x="75" y="267"/>
                  </a:cubicBezTo>
                  <a:cubicBezTo>
                    <a:pt x="81" y="267"/>
                    <a:pt x="85" y="262"/>
                    <a:pt x="85" y="256"/>
                  </a:cubicBezTo>
                  <a:cubicBezTo>
                    <a:pt x="85" y="214"/>
                    <a:pt x="85" y="214"/>
                    <a:pt x="85" y="214"/>
                  </a:cubicBezTo>
                  <a:cubicBezTo>
                    <a:pt x="85" y="208"/>
                    <a:pt x="81" y="203"/>
                    <a:pt x="75" y="203"/>
                  </a:cubicBezTo>
                  <a:cubicBezTo>
                    <a:pt x="53" y="203"/>
                    <a:pt x="53" y="203"/>
                    <a:pt x="53" y="203"/>
                  </a:cubicBezTo>
                  <a:cubicBezTo>
                    <a:pt x="53" y="150"/>
                    <a:pt x="53" y="150"/>
                    <a:pt x="53" y="150"/>
                  </a:cubicBezTo>
                  <a:cubicBezTo>
                    <a:pt x="149" y="150"/>
                    <a:pt x="149" y="150"/>
                    <a:pt x="149" y="150"/>
                  </a:cubicBezTo>
                  <a:cubicBezTo>
                    <a:pt x="149" y="203"/>
                    <a:pt x="149" y="203"/>
                    <a:pt x="149" y="203"/>
                  </a:cubicBezTo>
                  <a:cubicBezTo>
                    <a:pt x="128" y="203"/>
                    <a:pt x="128" y="203"/>
                    <a:pt x="128" y="203"/>
                  </a:cubicBezTo>
                  <a:cubicBezTo>
                    <a:pt x="122" y="203"/>
                    <a:pt x="117" y="208"/>
                    <a:pt x="117" y="214"/>
                  </a:cubicBezTo>
                  <a:cubicBezTo>
                    <a:pt x="117" y="256"/>
                    <a:pt x="117" y="256"/>
                    <a:pt x="117" y="256"/>
                  </a:cubicBezTo>
                  <a:cubicBezTo>
                    <a:pt x="117" y="262"/>
                    <a:pt x="122" y="267"/>
                    <a:pt x="128" y="267"/>
                  </a:cubicBezTo>
                  <a:cubicBezTo>
                    <a:pt x="192" y="267"/>
                    <a:pt x="192" y="267"/>
                    <a:pt x="192" y="267"/>
                  </a:cubicBezTo>
                  <a:cubicBezTo>
                    <a:pt x="198" y="267"/>
                    <a:pt x="203" y="262"/>
                    <a:pt x="203" y="256"/>
                  </a:cubicBezTo>
                  <a:cubicBezTo>
                    <a:pt x="203" y="214"/>
                    <a:pt x="203" y="214"/>
                    <a:pt x="203" y="214"/>
                  </a:cubicBezTo>
                  <a:cubicBezTo>
                    <a:pt x="203" y="208"/>
                    <a:pt x="198" y="203"/>
                    <a:pt x="192" y="203"/>
                  </a:cubicBezTo>
                  <a:cubicBezTo>
                    <a:pt x="171" y="203"/>
                    <a:pt x="171" y="203"/>
                    <a:pt x="171" y="203"/>
                  </a:cubicBezTo>
                  <a:cubicBezTo>
                    <a:pt x="171" y="150"/>
                    <a:pt x="171" y="150"/>
                    <a:pt x="171" y="150"/>
                  </a:cubicBezTo>
                  <a:cubicBezTo>
                    <a:pt x="267" y="150"/>
                    <a:pt x="267" y="150"/>
                    <a:pt x="267" y="150"/>
                  </a:cubicBezTo>
                  <a:cubicBezTo>
                    <a:pt x="267" y="203"/>
                    <a:pt x="267" y="203"/>
                    <a:pt x="267" y="203"/>
                  </a:cubicBezTo>
                  <a:cubicBezTo>
                    <a:pt x="245" y="203"/>
                    <a:pt x="245" y="203"/>
                    <a:pt x="245" y="203"/>
                  </a:cubicBezTo>
                  <a:cubicBezTo>
                    <a:pt x="239" y="203"/>
                    <a:pt x="235" y="208"/>
                    <a:pt x="235" y="214"/>
                  </a:cubicBezTo>
                  <a:cubicBezTo>
                    <a:pt x="235" y="256"/>
                    <a:pt x="235" y="256"/>
                    <a:pt x="235" y="256"/>
                  </a:cubicBezTo>
                  <a:cubicBezTo>
                    <a:pt x="235" y="262"/>
                    <a:pt x="239" y="267"/>
                    <a:pt x="245" y="267"/>
                  </a:cubicBezTo>
                  <a:cubicBezTo>
                    <a:pt x="309" y="267"/>
                    <a:pt x="309" y="267"/>
                    <a:pt x="309" y="267"/>
                  </a:cubicBezTo>
                  <a:cubicBezTo>
                    <a:pt x="315" y="267"/>
                    <a:pt x="320" y="262"/>
                    <a:pt x="320" y="256"/>
                  </a:cubicBezTo>
                  <a:cubicBezTo>
                    <a:pt x="320" y="214"/>
                    <a:pt x="320" y="214"/>
                    <a:pt x="320" y="214"/>
                  </a:cubicBezTo>
                  <a:cubicBezTo>
                    <a:pt x="320" y="208"/>
                    <a:pt x="315" y="203"/>
                    <a:pt x="309" y="203"/>
                  </a:cubicBezTo>
                  <a:close/>
                  <a:moveTo>
                    <a:pt x="139" y="22"/>
                  </a:moveTo>
                  <a:cubicBezTo>
                    <a:pt x="181" y="22"/>
                    <a:pt x="181" y="22"/>
                    <a:pt x="181" y="22"/>
                  </a:cubicBezTo>
                  <a:cubicBezTo>
                    <a:pt x="181" y="54"/>
                    <a:pt x="181" y="54"/>
                    <a:pt x="181" y="54"/>
                  </a:cubicBezTo>
                  <a:cubicBezTo>
                    <a:pt x="139" y="54"/>
                    <a:pt x="139" y="54"/>
                    <a:pt x="139" y="54"/>
                  </a:cubicBezTo>
                  <a:lnTo>
                    <a:pt x="139" y="22"/>
                  </a:lnTo>
                  <a:close/>
                  <a:moveTo>
                    <a:pt x="64" y="246"/>
                  </a:moveTo>
                  <a:cubicBezTo>
                    <a:pt x="21" y="246"/>
                    <a:pt x="21" y="246"/>
                    <a:pt x="21" y="246"/>
                  </a:cubicBezTo>
                  <a:cubicBezTo>
                    <a:pt x="21" y="224"/>
                    <a:pt x="21" y="224"/>
                    <a:pt x="21" y="224"/>
                  </a:cubicBezTo>
                  <a:cubicBezTo>
                    <a:pt x="64" y="224"/>
                    <a:pt x="64" y="224"/>
                    <a:pt x="64" y="224"/>
                  </a:cubicBezTo>
                  <a:lnTo>
                    <a:pt x="64" y="246"/>
                  </a:lnTo>
                  <a:close/>
                  <a:moveTo>
                    <a:pt x="181" y="246"/>
                  </a:moveTo>
                  <a:cubicBezTo>
                    <a:pt x="139" y="246"/>
                    <a:pt x="139" y="246"/>
                    <a:pt x="139" y="246"/>
                  </a:cubicBezTo>
                  <a:cubicBezTo>
                    <a:pt x="139" y="224"/>
                    <a:pt x="139" y="224"/>
                    <a:pt x="139" y="224"/>
                  </a:cubicBezTo>
                  <a:cubicBezTo>
                    <a:pt x="181" y="224"/>
                    <a:pt x="181" y="224"/>
                    <a:pt x="181" y="224"/>
                  </a:cubicBezTo>
                  <a:lnTo>
                    <a:pt x="181" y="246"/>
                  </a:lnTo>
                  <a:close/>
                  <a:moveTo>
                    <a:pt x="299" y="246"/>
                  </a:moveTo>
                  <a:cubicBezTo>
                    <a:pt x="256" y="246"/>
                    <a:pt x="256" y="246"/>
                    <a:pt x="256" y="246"/>
                  </a:cubicBezTo>
                  <a:cubicBezTo>
                    <a:pt x="256" y="224"/>
                    <a:pt x="256" y="224"/>
                    <a:pt x="256" y="224"/>
                  </a:cubicBezTo>
                  <a:cubicBezTo>
                    <a:pt x="299" y="224"/>
                    <a:pt x="299" y="224"/>
                    <a:pt x="299" y="224"/>
                  </a:cubicBezTo>
                  <a:lnTo>
                    <a:pt x="299" y="246"/>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84" name="Freeform 817"/>
            <p:cNvSpPr>
              <a:spLocks noEditPoints="1"/>
            </p:cNvSpPr>
            <p:nvPr/>
          </p:nvSpPr>
          <p:spPr bwMode="auto">
            <a:xfrm>
              <a:off x="1313915" y="5017677"/>
              <a:ext cx="273774" cy="273774"/>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0087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85" name="Freeform 818"/>
            <p:cNvSpPr>
              <a:spLocks noEditPoints="1"/>
            </p:cNvSpPr>
            <p:nvPr/>
          </p:nvSpPr>
          <p:spPr bwMode="auto">
            <a:xfrm>
              <a:off x="1370281" y="5069211"/>
              <a:ext cx="160239" cy="159433"/>
            </a:xfrm>
            <a:custGeom>
              <a:avLst/>
              <a:gdLst>
                <a:gd name="T0" fmla="*/ 86 w 299"/>
                <a:gd name="T1" fmla="*/ 64 h 298"/>
                <a:gd name="T2" fmla="*/ 118 w 299"/>
                <a:gd name="T3" fmla="*/ 32 h 298"/>
                <a:gd name="T4" fmla="*/ 86 w 299"/>
                <a:gd name="T5" fmla="*/ 0 h 298"/>
                <a:gd name="T6" fmla="*/ 54 w 299"/>
                <a:gd name="T7" fmla="*/ 32 h 298"/>
                <a:gd name="T8" fmla="*/ 86 w 299"/>
                <a:gd name="T9" fmla="*/ 64 h 298"/>
                <a:gd name="T10" fmla="*/ 86 w 299"/>
                <a:gd name="T11" fmla="*/ 21 h 298"/>
                <a:gd name="T12" fmla="*/ 96 w 299"/>
                <a:gd name="T13" fmla="*/ 32 h 298"/>
                <a:gd name="T14" fmla="*/ 86 w 299"/>
                <a:gd name="T15" fmla="*/ 42 h 298"/>
                <a:gd name="T16" fmla="*/ 75 w 299"/>
                <a:gd name="T17" fmla="*/ 32 h 298"/>
                <a:gd name="T18" fmla="*/ 86 w 299"/>
                <a:gd name="T19" fmla="*/ 21 h 298"/>
                <a:gd name="T20" fmla="*/ 288 w 299"/>
                <a:gd name="T21" fmla="*/ 149 h 298"/>
                <a:gd name="T22" fmla="*/ 267 w 299"/>
                <a:gd name="T23" fmla="*/ 149 h 298"/>
                <a:gd name="T24" fmla="*/ 267 w 299"/>
                <a:gd name="T25" fmla="*/ 96 h 298"/>
                <a:gd name="T26" fmla="*/ 256 w 299"/>
                <a:gd name="T27" fmla="*/ 85 h 298"/>
                <a:gd name="T28" fmla="*/ 171 w 299"/>
                <a:gd name="T29" fmla="*/ 85 h 298"/>
                <a:gd name="T30" fmla="*/ 160 w 299"/>
                <a:gd name="T31" fmla="*/ 96 h 298"/>
                <a:gd name="T32" fmla="*/ 160 w 299"/>
                <a:gd name="T33" fmla="*/ 149 h 298"/>
                <a:gd name="T34" fmla="*/ 139 w 299"/>
                <a:gd name="T35" fmla="*/ 149 h 298"/>
                <a:gd name="T36" fmla="*/ 139 w 299"/>
                <a:gd name="T37" fmla="*/ 96 h 298"/>
                <a:gd name="T38" fmla="*/ 128 w 299"/>
                <a:gd name="T39" fmla="*/ 85 h 298"/>
                <a:gd name="T40" fmla="*/ 43 w 299"/>
                <a:gd name="T41" fmla="*/ 85 h 298"/>
                <a:gd name="T42" fmla="*/ 32 w 299"/>
                <a:gd name="T43" fmla="*/ 96 h 298"/>
                <a:gd name="T44" fmla="*/ 32 w 299"/>
                <a:gd name="T45" fmla="*/ 149 h 298"/>
                <a:gd name="T46" fmla="*/ 11 w 299"/>
                <a:gd name="T47" fmla="*/ 149 h 298"/>
                <a:gd name="T48" fmla="*/ 0 w 299"/>
                <a:gd name="T49" fmla="*/ 160 h 298"/>
                <a:gd name="T50" fmla="*/ 11 w 299"/>
                <a:gd name="T51" fmla="*/ 170 h 298"/>
                <a:gd name="T52" fmla="*/ 11 w 299"/>
                <a:gd name="T53" fmla="*/ 288 h 298"/>
                <a:gd name="T54" fmla="*/ 22 w 299"/>
                <a:gd name="T55" fmla="*/ 298 h 298"/>
                <a:gd name="T56" fmla="*/ 278 w 299"/>
                <a:gd name="T57" fmla="*/ 298 h 298"/>
                <a:gd name="T58" fmla="*/ 288 w 299"/>
                <a:gd name="T59" fmla="*/ 288 h 298"/>
                <a:gd name="T60" fmla="*/ 288 w 299"/>
                <a:gd name="T61" fmla="*/ 170 h 298"/>
                <a:gd name="T62" fmla="*/ 299 w 299"/>
                <a:gd name="T63" fmla="*/ 160 h 298"/>
                <a:gd name="T64" fmla="*/ 288 w 299"/>
                <a:gd name="T65" fmla="*/ 149 h 298"/>
                <a:gd name="T66" fmla="*/ 182 w 299"/>
                <a:gd name="T67" fmla="*/ 106 h 298"/>
                <a:gd name="T68" fmla="*/ 246 w 299"/>
                <a:gd name="T69" fmla="*/ 106 h 298"/>
                <a:gd name="T70" fmla="*/ 246 w 299"/>
                <a:gd name="T71" fmla="*/ 149 h 298"/>
                <a:gd name="T72" fmla="*/ 182 w 299"/>
                <a:gd name="T73" fmla="*/ 149 h 298"/>
                <a:gd name="T74" fmla="*/ 182 w 299"/>
                <a:gd name="T75" fmla="*/ 106 h 298"/>
                <a:gd name="T76" fmla="*/ 54 w 299"/>
                <a:gd name="T77" fmla="*/ 106 h 298"/>
                <a:gd name="T78" fmla="*/ 118 w 299"/>
                <a:gd name="T79" fmla="*/ 106 h 298"/>
                <a:gd name="T80" fmla="*/ 118 w 299"/>
                <a:gd name="T81" fmla="*/ 149 h 298"/>
                <a:gd name="T82" fmla="*/ 54 w 299"/>
                <a:gd name="T83" fmla="*/ 149 h 298"/>
                <a:gd name="T84" fmla="*/ 54 w 299"/>
                <a:gd name="T85" fmla="*/ 106 h 298"/>
                <a:gd name="T86" fmla="*/ 267 w 299"/>
                <a:gd name="T87" fmla="*/ 277 h 298"/>
                <a:gd name="T88" fmla="*/ 32 w 299"/>
                <a:gd name="T89" fmla="*/ 277 h 298"/>
                <a:gd name="T90" fmla="*/ 32 w 299"/>
                <a:gd name="T91" fmla="*/ 170 h 298"/>
                <a:gd name="T92" fmla="*/ 267 w 299"/>
                <a:gd name="T93" fmla="*/ 170 h 298"/>
                <a:gd name="T94" fmla="*/ 267 w 299"/>
                <a:gd name="T95" fmla="*/ 277 h 298"/>
                <a:gd name="T96" fmla="*/ 214 w 299"/>
                <a:gd name="T97" fmla="*/ 64 h 298"/>
                <a:gd name="T98" fmla="*/ 246 w 299"/>
                <a:gd name="T99" fmla="*/ 32 h 298"/>
                <a:gd name="T100" fmla="*/ 214 w 299"/>
                <a:gd name="T101" fmla="*/ 0 h 298"/>
                <a:gd name="T102" fmla="*/ 182 w 299"/>
                <a:gd name="T103" fmla="*/ 32 h 298"/>
                <a:gd name="T104" fmla="*/ 214 w 299"/>
                <a:gd name="T105" fmla="*/ 64 h 298"/>
                <a:gd name="T106" fmla="*/ 214 w 299"/>
                <a:gd name="T107" fmla="*/ 21 h 298"/>
                <a:gd name="T108" fmla="*/ 224 w 299"/>
                <a:gd name="T109" fmla="*/ 32 h 298"/>
                <a:gd name="T110" fmla="*/ 214 w 299"/>
                <a:gd name="T111" fmla="*/ 42 h 298"/>
                <a:gd name="T112" fmla="*/ 203 w 299"/>
                <a:gd name="T113" fmla="*/ 32 h 298"/>
                <a:gd name="T114" fmla="*/ 214 w 299"/>
                <a:gd name="T115" fmla="*/ 21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9" h="298">
                  <a:moveTo>
                    <a:pt x="86" y="64"/>
                  </a:moveTo>
                  <a:cubicBezTo>
                    <a:pt x="103" y="64"/>
                    <a:pt x="118" y="49"/>
                    <a:pt x="118" y="32"/>
                  </a:cubicBezTo>
                  <a:cubicBezTo>
                    <a:pt x="118" y="14"/>
                    <a:pt x="103" y="0"/>
                    <a:pt x="86" y="0"/>
                  </a:cubicBezTo>
                  <a:cubicBezTo>
                    <a:pt x="68" y="0"/>
                    <a:pt x="54" y="14"/>
                    <a:pt x="54" y="32"/>
                  </a:cubicBezTo>
                  <a:cubicBezTo>
                    <a:pt x="54" y="49"/>
                    <a:pt x="68" y="64"/>
                    <a:pt x="86" y="64"/>
                  </a:cubicBezTo>
                  <a:close/>
                  <a:moveTo>
                    <a:pt x="86" y="21"/>
                  </a:moveTo>
                  <a:cubicBezTo>
                    <a:pt x="92" y="21"/>
                    <a:pt x="96" y="26"/>
                    <a:pt x="96" y="32"/>
                  </a:cubicBezTo>
                  <a:cubicBezTo>
                    <a:pt x="96" y="38"/>
                    <a:pt x="92" y="42"/>
                    <a:pt x="86" y="42"/>
                  </a:cubicBezTo>
                  <a:cubicBezTo>
                    <a:pt x="80" y="42"/>
                    <a:pt x="75" y="38"/>
                    <a:pt x="75" y="32"/>
                  </a:cubicBezTo>
                  <a:cubicBezTo>
                    <a:pt x="75" y="26"/>
                    <a:pt x="80" y="21"/>
                    <a:pt x="86" y="21"/>
                  </a:cubicBezTo>
                  <a:close/>
                  <a:moveTo>
                    <a:pt x="288" y="149"/>
                  </a:moveTo>
                  <a:cubicBezTo>
                    <a:pt x="267" y="149"/>
                    <a:pt x="267" y="149"/>
                    <a:pt x="267" y="149"/>
                  </a:cubicBezTo>
                  <a:cubicBezTo>
                    <a:pt x="267" y="96"/>
                    <a:pt x="267" y="96"/>
                    <a:pt x="267" y="96"/>
                  </a:cubicBezTo>
                  <a:cubicBezTo>
                    <a:pt x="267" y="90"/>
                    <a:pt x="262" y="85"/>
                    <a:pt x="256" y="85"/>
                  </a:cubicBezTo>
                  <a:cubicBezTo>
                    <a:pt x="171" y="85"/>
                    <a:pt x="171" y="85"/>
                    <a:pt x="171" y="85"/>
                  </a:cubicBezTo>
                  <a:cubicBezTo>
                    <a:pt x="165" y="85"/>
                    <a:pt x="160" y="90"/>
                    <a:pt x="160" y="96"/>
                  </a:cubicBezTo>
                  <a:cubicBezTo>
                    <a:pt x="160" y="149"/>
                    <a:pt x="160" y="149"/>
                    <a:pt x="160" y="149"/>
                  </a:cubicBezTo>
                  <a:cubicBezTo>
                    <a:pt x="139" y="149"/>
                    <a:pt x="139" y="149"/>
                    <a:pt x="139" y="149"/>
                  </a:cubicBezTo>
                  <a:cubicBezTo>
                    <a:pt x="139" y="96"/>
                    <a:pt x="139" y="96"/>
                    <a:pt x="139" y="96"/>
                  </a:cubicBezTo>
                  <a:cubicBezTo>
                    <a:pt x="139" y="90"/>
                    <a:pt x="134" y="85"/>
                    <a:pt x="128" y="85"/>
                  </a:cubicBezTo>
                  <a:cubicBezTo>
                    <a:pt x="43" y="85"/>
                    <a:pt x="43" y="85"/>
                    <a:pt x="43" y="85"/>
                  </a:cubicBezTo>
                  <a:cubicBezTo>
                    <a:pt x="37" y="85"/>
                    <a:pt x="32" y="90"/>
                    <a:pt x="32" y="96"/>
                  </a:cubicBezTo>
                  <a:cubicBezTo>
                    <a:pt x="32" y="149"/>
                    <a:pt x="32" y="149"/>
                    <a:pt x="32" y="149"/>
                  </a:cubicBezTo>
                  <a:cubicBezTo>
                    <a:pt x="11" y="149"/>
                    <a:pt x="11" y="149"/>
                    <a:pt x="11" y="149"/>
                  </a:cubicBezTo>
                  <a:cubicBezTo>
                    <a:pt x="5" y="149"/>
                    <a:pt x="0" y="154"/>
                    <a:pt x="0" y="160"/>
                  </a:cubicBezTo>
                  <a:cubicBezTo>
                    <a:pt x="0" y="166"/>
                    <a:pt x="6" y="170"/>
                    <a:pt x="11" y="170"/>
                  </a:cubicBezTo>
                  <a:cubicBezTo>
                    <a:pt x="11" y="288"/>
                    <a:pt x="11" y="288"/>
                    <a:pt x="11" y="288"/>
                  </a:cubicBezTo>
                  <a:cubicBezTo>
                    <a:pt x="11" y="294"/>
                    <a:pt x="16" y="298"/>
                    <a:pt x="22" y="298"/>
                  </a:cubicBezTo>
                  <a:cubicBezTo>
                    <a:pt x="278" y="298"/>
                    <a:pt x="278" y="298"/>
                    <a:pt x="278" y="298"/>
                  </a:cubicBezTo>
                  <a:cubicBezTo>
                    <a:pt x="284" y="298"/>
                    <a:pt x="288" y="294"/>
                    <a:pt x="288" y="288"/>
                  </a:cubicBezTo>
                  <a:cubicBezTo>
                    <a:pt x="288" y="170"/>
                    <a:pt x="288" y="170"/>
                    <a:pt x="288" y="170"/>
                  </a:cubicBezTo>
                  <a:cubicBezTo>
                    <a:pt x="294" y="170"/>
                    <a:pt x="299" y="166"/>
                    <a:pt x="299" y="160"/>
                  </a:cubicBezTo>
                  <a:cubicBezTo>
                    <a:pt x="299" y="154"/>
                    <a:pt x="294" y="149"/>
                    <a:pt x="288" y="149"/>
                  </a:cubicBezTo>
                  <a:close/>
                  <a:moveTo>
                    <a:pt x="182" y="106"/>
                  </a:moveTo>
                  <a:cubicBezTo>
                    <a:pt x="246" y="106"/>
                    <a:pt x="246" y="106"/>
                    <a:pt x="246" y="106"/>
                  </a:cubicBezTo>
                  <a:cubicBezTo>
                    <a:pt x="246" y="149"/>
                    <a:pt x="246" y="149"/>
                    <a:pt x="246" y="149"/>
                  </a:cubicBezTo>
                  <a:cubicBezTo>
                    <a:pt x="182" y="149"/>
                    <a:pt x="182" y="149"/>
                    <a:pt x="182" y="149"/>
                  </a:cubicBezTo>
                  <a:lnTo>
                    <a:pt x="182" y="106"/>
                  </a:lnTo>
                  <a:close/>
                  <a:moveTo>
                    <a:pt x="54" y="106"/>
                  </a:moveTo>
                  <a:cubicBezTo>
                    <a:pt x="118" y="106"/>
                    <a:pt x="118" y="106"/>
                    <a:pt x="118" y="106"/>
                  </a:cubicBezTo>
                  <a:cubicBezTo>
                    <a:pt x="118" y="149"/>
                    <a:pt x="118" y="149"/>
                    <a:pt x="118" y="149"/>
                  </a:cubicBezTo>
                  <a:cubicBezTo>
                    <a:pt x="54" y="149"/>
                    <a:pt x="54" y="149"/>
                    <a:pt x="54" y="149"/>
                  </a:cubicBezTo>
                  <a:lnTo>
                    <a:pt x="54" y="106"/>
                  </a:lnTo>
                  <a:close/>
                  <a:moveTo>
                    <a:pt x="267" y="277"/>
                  </a:moveTo>
                  <a:cubicBezTo>
                    <a:pt x="32" y="277"/>
                    <a:pt x="32" y="277"/>
                    <a:pt x="32" y="277"/>
                  </a:cubicBezTo>
                  <a:cubicBezTo>
                    <a:pt x="32" y="170"/>
                    <a:pt x="32" y="170"/>
                    <a:pt x="32" y="170"/>
                  </a:cubicBezTo>
                  <a:cubicBezTo>
                    <a:pt x="267" y="170"/>
                    <a:pt x="267" y="170"/>
                    <a:pt x="267" y="170"/>
                  </a:cubicBezTo>
                  <a:lnTo>
                    <a:pt x="267" y="277"/>
                  </a:lnTo>
                  <a:close/>
                  <a:moveTo>
                    <a:pt x="214" y="64"/>
                  </a:moveTo>
                  <a:cubicBezTo>
                    <a:pt x="231" y="64"/>
                    <a:pt x="246" y="49"/>
                    <a:pt x="246" y="32"/>
                  </a:cubicBezTo>
                  <a:cubicBezTo>
                    <a:pt x="246" y="14"/>
                    <a:pt x="231" y="0"/>
                    <a:pt x="214" y="0"/>
                  </a:cubicBezTo>
                  <a:cubicBezTo>
                    <a:pt x="196" y="0"/>
                    <a:pt x="182" y="14"/>
                    <a:pt x="182" y="32"/>
                  </a:cubicBezTo>
                  <a:cubicBezTo>
                    <a:pt x="182" y="49"/>
                    <a:pt x="196" y="64"/>
                    <a:pt x="214" y="64"/>
                  </a:cubicBezTo>
                  <a:close/>
                  <a:moveTo>
                    <a:pt x="214" y="21"/>
                  </a:moveTo>
                  <a:cubicBezTo>
                    <a:pt x="220" y="21"/>
                    <a:pt x="224" y="26"/>
                    <a:pt x="224" y="32"/>
                  </a:cubicBezTo>
                  <a:cubicBezTo>
                    <a:pt x="224" y="38"/>
                    <a:pt x="220" y="42"/>
                    <a:pt x="214" y="42"/>
                  </a:cubicBezTo>
                  <a:cubicBezTo>
                    <a:pt x="208" y="42"/>
                    <a:pt x="203" y="38"/>
                    <a:pt x="203" y="32"/>
                  </a:cubicBezTo>
                  <a:cubicBezTo>
                    <a:pt x="203" y="26"/>
                    <a:pt x="208" y="21"/>
                    <a:pt x="214" y="2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86" name="Freeform 796"/>
            <p:cNvSpPr>
              <a:spLocks noEditPoints="1"/>
            </p:cNvSpPr>
            <p:nvPr/>
          </p:nvSpPr>
          <p:spPr bwMode="auto">
            <a:xfrm>
              <a:off x="1369456" y="5855941"/>
              <a:ext cx="46227" cy="115162"/>
            </a:xfrm>
            <a:custGeom>
              <a:avLst/>
              <a:gdLst>
                <a:gd name="T0" fmla="*/ 54 w 86"/>
                <a:gd name="T1" fmla="*/ 0 h 213"/>
                <a:gd name="T2" fmla="*/ 32 w 86"/>
                <a:gd name="T3" fmla="*/ 0 h 213"/>
                <a:gd name="T4" fmla="*/ 22 w 86"/>
                <a:gd name="T5" fmla="*/ 9 h 213"/>
                <a:gd name="T6" fmla="*/ 1 w 86"/>
                <a:gd name="T7" fmla="*/ 115 h 213"/>
                <a:gd name="T8" fmla="*/ 3 w 86"/>
                <a:gd name="T9" fmla="*/ 124 h 213"/>
                <a:gd name="T10" fmla="*/ 11 w 86"/>
                <a:gd name="T11" fmla="*/ 128 h 213"/>
                <a:gd name="T12" fmla="*/ 11 w 86"/>
                <a:gd name="T13" fmla="*/ 203 h 213"/>
                <a:gd name="T14" fmla="*/ 22 w 86"/>
                <a:gd name="T15" fmla="*/ 213 h 213"/>
                <a:gd name="T16" fmla="*/ 32 w 86"/>
                <a:gd name="T17" fmla="*/ 203 h 213"/>
                <a:gd name="T18" fmla="*/ 32 w 86"/>
                <a:gd name="T19" fmla="*/ 128 h 213"/>
                <a:gd name="T20" fmla="*/ 54 w 86"/>
                <a:gd name="T21" fmla="*/ 128 h 213"/>
                <a:gd name="T22" fmla="*/ 54 w 86"/>
                <a:gd name="T23" fmla="*/ 203 h 213"/>
                <a:gd name="T24" fmla="*/ 64 w 86"/>
                <a:gd name="T25" fmla="*/ 213 h 213"/>
                <a:gd name="T26" fmla="*/ 75 w 86"/>
                <a:gd name="T27" fmla="*/ 203 h 213"/>
                <a:gd name="T28" fmla="*/ 75 w 86"/>
                <a:gd name="T29" fmla="*/ 128 h 213"/>
                <a:gd name="T30" fmla="*/ 83 w 86"/>
                <a:gd name="T31" fmla="*/ 124 h 213"/>
                <a:gd name="T32" fmla="*/ 85 w 86"/>
                <a:gd name="T33" fmla="*/ 115 h 213"/>
                <a:gd name="T34" fmla="*/ 64 w 86"/>
                <a:gd name="T35" fmla="*/ 9 h 213"/>
                <a:gd name="T36" fmla="*/ 54 w 86"/>
                <a:gd name="T37" fmla="*/ 0 h 213"/>
                <a:gd name="T38" fmla="*/ 41 w 86"/>
                <a:gd name="T39" fmla="*/ 21 h 213"/>
                <a:gd name="T40" fmla="*/ 45 w 86"/>
                <a:gd name="T41" fmla="*/ 21 h 213"/>
                <a:gd name="T42" fmla="*/ 62 w 86"/>
                <a:gd name="T43" fmla="*/ 107 h 213"/>
                <a:gd name="T44" fmla="*/ 24 w 86"/>
                <a:gd name="T45" fmla="*/ 107 h 213"/>
                <a:gd name="T46" fmla="*/ 41 w 86"/>
                <a:gd name="T47"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3">
                  <a:moveTo>
                    <a:pt x="54" y="0"/>
                  </a:moveTo>
                  <a:cubicBezTo>
                    <a:pt x="32" y="0"/>
                    <a:pt x="32" y="0"/>
                    <a:pt x="32" y="0"/>
                  </a:cubicBezTo>
                  <a:cubicBezTo>
                    <a:pt x="27" y="0"/>
                    <a:pt x="23" y="4"/>
                    <a:pt x="22" y="9"/>
                  </a:cubicBezTo>
                  <a:cubicBezTo>
                    <a:pt x="1" y="115"/>
                    <a:pt x="1" y="115"/>
                    <a:pt x="1" y="115"/>
                  </a:cubicBezTo>
                  <a:cubicBezTo>
                    <a:pt x="0" y="118"/>
                    <a:pt x="1" y="122"/>
                    <a:pt x="3" y="124"/>
                  </a:cubicBezTo>
                  <a:cubicBezTo>
                    <a:pt x="5" y="127"/>
                    <a:pt x="8" y="128"/>
                    <a:pt x="11" y="128"/>
                  </a:cubicBezTo>
                  <a:cubicBezTo>
                    <a:pt x="11" y="203"/>
                    <a:pt x="11" y="203"/>
                    <a:pt x="11" y="203"/>
                  </a:cubicBezTo>
                  <a:cubicBezTo>
                    <a:pt x="11" y="209"/>
                    <a:pt x="16" y="213"/>
                    <a:pt x="22" y="213"/>
                  </a:cubicBezTo>
                  <a:cubicBezTo>
                    <a:pt x="28" y="213"/>
                    <a:pt x="32" y="209"/>
                    <a:pt x="32" y="203"/>
                  </a:cubicBezTo>
                  <a:cubicBezTo>
                    <a:pt x="32" y="128"/>
                    <a:pt x="32" y="128"/>
                    <a:pt x="32" y="128"/>
                  </a:cubicBezTo>
                  <a:cubicBezTo>
                    <a:pt x="54" y="128"/>
                    <a:pt x="54" y="128"/>
                    <a:pt x="54" y="128"/>
                  </a:cubicBezTo>
                  <a:cubicBezTo>
                    <a:pt x="54" y="203"/>
                    <a:pt x="54" y="203"/>
                    <a:pt x="54" y="203"/>
                  </a:cubicBezTo>
                  <a:cubicBezTo>
                    <a:pt x="54" y="209"/>
                    <a:pt x="58" y="213"/>
                    <a:pt x="64" y="213"/>
                  </a:cubicBezTo>
                  <a:cubicBezTo>
                    <a:pt x="70" y="213"/>
                    <a:pt x="75" y="209"/>
                    <a:pt x="75" y="203"/>
                  </a:cubicBezTo>
                  <a:cubicBezTo>
                    <a:pt x="75" y="128"/>
                    <a:pt x="75" y="128"/>
                    <a:pt x="75" y="128"/>
                  </a:cubicBezTo>
                  <a:cubicBezTo>
                    <a:pt x="78" y="128"/>
                    <a:pt x="81" y="127"/>
                    <a:pt x="83" y="124"/>
                  </a:cubicBezTo>
                  <a:cubicBezTo>
                    <a:pt x="85" y="122"/>
                    <a:pt x="86" y="118"/>
                    <a:pt x="85" y="115"/>
                  </a:cubicBezTo>
                  <a:cubicBezTo>
                    <a:pt x="64" y="9"/>
                    <a:pt x="64" y="9"/>
                    <a:pt x="64" y="9"/>
                  </a:cubicBezTo>
                  <a:cubicBezTo>
                    <a:pt x="63" y="4"/>
                    <a:pt x="59" y="0"/>
                    <a:pt x="54" y="0"/>
                  </a:cubicBezTo>
                  <a:close/>
                  <a:moveTo>
                    <a:pt x="41" y="21"/>
                  </a:moveTo>
                  <a:cubicBezTo>
                    <a:pt x="45" y="21"/>
                    <a:pt x="45" y="21"/>
                    <a:pt x="45" y="21"/>
                  </a:cubicBezTo>
                  <a:cubicBezTo>
                    <a:pt x="62" y="107"/>
                    <a:pt x="62" y="107"/>
                    <a:pt x="62" y="107"/>
                  </a:cubicBezTo>
                  <a:cubicBezTo>
                    <a:pt x="24" y="107"/>
                    <a:pt x="24" y="107"/>
                    <a:pt x="24" y="107"/>
                  </a:cubicBezTo>
                  <a:lnTo>
                    <a:pt x="41" y="21"/>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ctr" anchorCtr="0" compatLnSpc="1">
              <a:prstTxWarp prst="textNoShape">
                <a:avLst/>
              </a:prstTxWarp>
            </a:bodyPr>
            <a:lstStyle/>
            <a:p>
              <a:pPr defTabSz="906240">
                <a:defRPr/>
              </a:pPr>
              <a:endParaRPr lang="en-GB" sz="1100" dirty="0">
                <a:solidFill>
                  <a:srgbClr val="002040"/>
                </a:solidFill>
                <a:latin typeface="EYInterstate" panose="02000503020000020004" pitchFamily="2" charset="0"/>
              </a:endParaRPr>
            </a:p>
          </p:txBody>
        </p:sp>
        <p:sp>
          <p:nvSpPr>
            <p:cNvPr id="187" name="Freeform 797"/>
            <p:cNvSpPr>
              <a:spLocks noEditPoints="1"/>
            </p:cNvSpPr>
            <p:nvPr/>
          </p:nvSpPr>
          <p:spPr bwMode="auto">
            <a:xfrm>
              <a:off x="1375944" y="5810525"/>
              <a:ext cx="34062" cy="3406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4" y="0"/>
                    <a:pt x="0" y="14"/>
                    <a:pt x="0" y="32"/>
                  </a:cubicBezTo>
                  <a:cubicBezTo>
                    <a:pt x="0" y="49"/>
                    <a:pt x="14" y="64"/>
                    <a:pt x="32" y="64"/>
                  </a:cubicBezTo>
                  <a:close/>
                  <a:moveTo>
                    <a:pt x="32" y="21"/>
                  </a:moveTo>
                  <a:cubicBezTo>
                    <a:pt x="38" y="21"/>
                    <a:pt x="43" y="26"/>
                    <a:pt x="43" y="32"/>
                  </a:cubicBezTo>
                  <a:cubicBezTo>
                    <a:pt x="43" y="38"/>
                    <a:pt x="38" y="42"/>
                    <a:pt x="32" y="42"/>
                  </a:cubicBezTo>
                  <a:cubicBezTo>
                    <a:pt x="26" y="42"/>
                    <a:pt x="21" y="38"/>
                    <a:pt x="21" y="32"/>
                  </a:cubicBezTo>
                  <a:cubicBezTo>
                    <a:pt x="21" y="26"/>
                    <a:pt x="26" y="21"/>
                    <a:pt x="32" y="2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ctr" anchorCtr="0" compatLnSpc="1">
              <a:prstTxWarp prst="textNoShape">
                <a:avLst/>
              </a:prstTxWarp>
            </a:bodyPr>
            <a:lstStyle/>
            <a:p>
              <a:pPr defTabSz="906240">
                <a:defRPr/>
              </a:pPr>
              <a:endParaRPr lang="en-GB" sz="1100" dirty="0">
                <a:solidFill>
                  <a:srgbClr val="002040"/>
                </a:solidFill>
                <a:latin typeface="EYInterstate" panose="02000503020000020004" pitchFamily="2" charset="0"/>
              </a:endParaRPr>
            </a:p>
          </p:txBody>
        </p:sp>
        <p:sp>
          <p:nvSpPr>
            <p:cNvPr id="188" name="Freeform 798"/>
            <p:cNvSpPr>
              <a:spLocks noEditPoints="1"/>
            </p:cNvSpPr>
            <p:nvPr/>
          </p:nvSpPr>
          <p:spPr bwMode="auto">
            <a:xfrm>
              <a:off x="1427037" y="5855941"/>
              <a:ext cx="47038" cy="115162"/>
            </a:xfrm>
            <a:custGeom>
              <a:avLst/>
              <a:gdLst>
                <a:gd name="T0" fmla="*/ 53 w 86"/>
                <a:gd name="T1" fmla="*/ 0 h 213"/>
                <a:gd name="T2" fmla="*/ 32 w 86"/>
                <a:gd name="T3" fmla="*/ 0 h 213"/>
                <a:gd name="T4" fmla="*/ 22 w 86"/>
                <a:gd name="T5" fmla="*/ 9 h 213"/>
                <a:gd name="T6" fmla="*/ 0 w 86"/>
                <a:gd name="T7" fmla="*/ 115 h 213"/>
                <a:gd name="T8" fmla="*/ 2 w 86"/>
                <a:gd name="T9" fmla="*/ 124 h 213"/>
                <a:gd name="T10" fmla="*/ 11 w 86"/>
                <a:gd name="T11" fmla="*/ 128 h 213"/>
                <a:gd name="T12" fmla="*/ 11 w 86"/>
                <a:gd name="T13" fmla="*/ 203 h 213"/>
                <a:gd name="T14" fmla="*/ 21 w 86"/>
                <a:gd name="T15" fmla="*/ 213 h 213"/>
                <a:gd name="T16" fmla="*/ 32 w 86"/>
                <a:gd name="T17" fmla="*/ 203 h 213"/>
                <a:gd name="T18" fmla="*/ 32 w 86"/>
                <a:gd name="T19" fmla="*/ 128 h 213"/>
                <a:gd name="T20" fmla="*/ 53 w 86"/>
                <a:gd name="T21" fmla="*/ 128 h 213"/>
                <a:gd name="T22" fmla="*/ 53 w 86"/>
                <a:gd name="T23" fmla="*/ 203 h 213"/>
                <a:gd name="T24" fmla="*/ 64 w 86"/>
                <a:gd name="T25" fmla="*/ 213 h 213"/>
                <a:gd name="T26" fmla="*/ 75 w 86"/>
                <a:gd name="T27" fmla="*/ 203 h 213"/>
                <a:gd name="T28" fmla="*/ 75 w 86"/>
                <a:gd name="T29" fmla="*/ 128 h 213"/>
                <a:gd name="T30" fmla="*/ 83 w 86"/>
                <a:gd name="T31" fmla="*/ 124 h 213"/>
                <a:gd name="T32" fmla="*/ 85 w 86"/>
                <a:gd name="T33" fmla="*/ 115 h 213"/>
                <a:gd name="T34" fmla="*/ 64 w 86"/>
                <a:gd name="T35" fmla="*/ 9 h 213"/>
                <a:gd name="T36" fmla="*/ 53 w 86"/>
                <a:gd name="T37" fmla="*/ 0 h 213"/>
                <a:gd name="T38" fmla="*/ 41 w 86"/>
                <a:gd name="T39" fmla="*/ 21 h 213"/>
                <a:gd name="T40" fmla="*/ 45 w 86"/>
                <a:gd name="T41" fmla="*/ 21 h 213"/>
                <a:gd name="T42" fmla="*/ 62 w 86"/>
                <a:gd name="T43" fmla="*/ 107 h 213"/>
                <a:gd name="T44" fmla="*/ 24 w 86"/>
                <a:gd name="T45" fmla="*/ 107 h 213"/>
                <a:gd name="T46" fmla="*/ 41 w 86"/>
                <a:gd name="T47"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3">
                  <a:moveTo>
                    <a:pt x="53" y="0"/>
                  </a:moveTo>
                  <a:cubicBezTo>
                    <a:pt x="32" y="0"/>
                    <a:pt x="32" y="0"/>
                    <a:pt x="32" y="0"/>
                  </a:cubicBezTo>
                  <a:cubicBezTo>
                    <a:pt x="27" y="0"/>
                    <a:pt x="23" y="4"/>
                    <a:pt x="22" y="9"/>
                  </a:cubicBezTo>
                  <a:cubicBezTo>
                    <a:pt x="0" y="115"/>
                    <a:pt x="0" y="115"/>
                    <a:pt x="0" y="115"/>
                  </a:cubicBezTo>
                  <a:cubicBezTo>
                    <a:pt x="0" y="118"/>
                    <a:pt x="0" y="122"/>
                    <a:pt x="2" y="124"/>
                  </a:cubicBezTo>
                  <a:cubicBezTo>
                    <a:pt x="4" y="127"/>
                    <a:pt x="7" y="128"/>
                    <a:pt x="11" y="128"/>
                  </a:cubicBezTo>
                  <a:cubicBezTo>
                    <a:pt x="11" y="203"/>
                    <a:pt x="11" y="203"/>
                    <a:pt x="11" y="203"/>
                  </a:cubicBezTo>
                  <a:cubicBezTo>
                    <a:pt x="11" y="209"/>
                    <a:pt x="15" y="213"/>
                    <a:pt x="21" y="213"/>
                  </a:cubicBezTo>
                  <a:cubicBezTo>
                    <a:pt x="27" y="213"/>
                    <a:pt x="32" y="209"/>
                    <a:pt x="32" y="203"/>
                  </a:cubicBezTo>
                  <a:cubicBezTo>
                    <a:pt x="32" y="128"/>
                    <a:pt x="32" y="128"/>
                    <a:pt x="32" y="128"/>
                  </a:cubicBezTo>
                  <a:cubicBezTo>
                    <a:pt x="53" y="128"/>
                    <a:pt x="53" y="128"/>
                    <a:pt x="53" y="128"/>
                  </a:cubicBezTo>
                  <a:cubicBezTo>
                    <a:pt x="53" y="203"/>
                    <a:pt x="53" y="203"/>
                    <a:pt x="53" y="203"/>
                  </a:cubicBezTo>
                  <a:cubicBezTo>
                    <a:pt x="53" y="209"/>
                    <a:pt x="58" y="213"/>
                    <a:pt x="64" y="213"/>
                  </a:cubicBezTo>
                  <a:cubicBezTo>
                    <a:pt x="70" y="213"/>
                    <a:pt x="75" y="209"/>
                    <a:pt x="75" y="203"/>
                  </a:cubicBezTo>
                  <a:cubicBezTo>
                    <a:pt x="75" y="128"/>
                    <a:pt x="75" y="128"/>
                    <a:pt x="75" y="128"/>
                  </a:cubicBezTo>
                  <a:cubicBezTo>
                    <a:pt x="78" y="128"/>
                    <a:pt x="81" y="127"/>
                    <a:pt x="83" y="124"/>
                  </a:cubicBezTo>
                  <a:cubicBezTo>
                    <a:pt x="85" y="122"/>
                    <a:pt x="86" y="118"/>
                    <a:pt x="85" y="115"/>
                  </a:cubicBezTo>
                  <a:cubicBezTo>
                    <a:pt x="64" y="9"/>
                    <a:pt x="64" y="9"/>
                    <a:pt x="64" y="9"/>
                  </a:cubicBezTo>
                  <a:cubicBezTo>
                    <a:pt x="63" y="4"/>
                    <a:pt x="58" y="0"/>
                    <a:pt x="53" y="0"/>
                  </a:cubicBezTo>
                  <a:close/>
                  <a:moveTo>
                    <a:pt x="41" y="21"/>
                  </a:moveTo>
                  <a:cubicBezTo>
                    <a:pt x="45" y="21"/>
                    <a:pt x="45" y="21"/>
                    <a:pt x="45" y="21"/>
                  </a:cubicBezTo>
                  <a:cubicBezTo>
                    <a:pt x="62" y="107"/>
                    <a:pt x="62" y="107"/>
                    <a:pt x="62" y="107"/>
                  </a:cubicBezTo>
                  <a:cubicBezTo>
                    <a:pt x="24" y="107"/>
                    <a:pt x="24" y="107"/>
                    <a:pt x="24" y="107"/>
                  </a:cubicBezTo>
                  <a:lnTo>
                    <a:pt x="41" y="21"/>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89" name="Freeform 799"/>
            <p:cNvSpPr>
              <a:spLocks noEditPoints="1"/>
            </p:cNvSpPr>
            <p:nvPr/>
          </p:nvSpPr>
          <p:spPr bwMode="auto">
            <a:xfrm>
              <a:off x="1433525" y="5810525"/>
              <a:ext cx="34062" cy="3406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2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49" y="64"/>
                    <a:pt x="64" y="49"/>
                    <a:pt x="64" y="32"/>
                  </a:cubicBezTo>
                  <a:cubicBezTo>
                    <a:pt x="64" y="14"/>
                    <a:pt x="49" y="0"/>
                    <a:pt x="32" y="0"/>
                  </a:cubicBezTo>
                  <a:cubicBezTo>
                    <a:pt x="14" y="0"/>
                    <a:pt x="0" y="14"/>
                    <a:pt x="0" y="32"/>
                  </a:cubicBezTo>
                  <a:cubicBezTo>
                    <a:pt x="0" y="49"/>
                    <a:pt x="14" y="64"/>
                    <a:pt x="32" y="64"/>
                  </a:cubicBezTo>
                  <a:close/>
                  <a:moveTo>
                    <a:pt x="32" y="21"/>
                  </a:moveTo>
                  <a:cubicBezTo>
                    <a:pt x="38" y="21"/>
                    <a:pt x="42" y="26"/>
                    <a:pt x="42" y="32"/>
                  </a:cubicBezTo>
                  <a:cubicBezTo>
                    <a:pt x="42" y="38"/>
                    <a:pt x="38" y="42"/>
                    <a:pt x="32" y="42"/>
                  </a:cubicBezTo>
                  <a:cubicBezTo>
                    <a:pt x="26" y="42"/>
                    <a:pt x="21" y="38"/>
                    <a:pt x="21" y="32"/>
                  </a:cubicBezTo>
                  <a:cubicBezTo>
                    <a:pt x="21" y="26"/>
                    <a:pt x="26" y="21"/>
                    <a:pt x="32" y="2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90" name="Freeform 800"/>
            <p:cNvSpPr>
              <a:spLocks noEditPoints="1"/>
            </p:cNvSpPr>
            <p:nvPr/>
          </p:nvSpPr>
          <p:spPr bwMode="auto">
            <a:xfrm>
              <a:off x="1484618" y="5855941"/>
              <a:ext cx="46227" cy="115162"/>
            </a:xfrm>
            <a:custGeom>
              <a:avLst/>
              <a:gdLst>
                <a:gd name="T0" fmla="*/ 74 w 85"/>
                <a:gd name="T1" fmla="*/ 0 h 213"/>
                <a:gd name="T2" fmla="*/ 10 w 85"/>
                <a:gd name="T3" fmla="*/ 0 h 213"/>
                <a:gd name="T4" fmla="*/ 0 w 85"/>
                <a:gd name="T5" fmla="*/ 11 h 213"/>
                <a:gd name="T6" fmla="*/ 0 w 85"/>
                <a:gd name="T7" fmla="*/ 96 h 213"/>
                <a:gd name="T8" fmla="*/ 10 w 85"/>
                <a:gd name="T9" fmla="*/ 107 h 213"/>
                <a:gd name="T10" fmla="*/ 10 w 85"/>
                <a:gd name="T11" fmla="*/ 203 h 213"/>
                <a:gd name="T12" fmla="*/ 21 w 85"/>
                <a:gd name="T13" fmla="*/ 213 h 213"/>
                <a:gd name="T14" fmla="*/ 32 w 85"/>
                <a:gd name="T15" fmla="*/ 203 h 213"/>
                <a:gd name="T16" fmla="*/ 32 w 85"/>
                <a:gd name="T17" fmla="*/ 107 h 213"/>
                <a:gd name="T18" fmla="*/ 53 w 85"/>
                <a:gd name="T19" fmla="*/ 107 h 213"/>
                <a:gd name="T20" fmla="*/ 53 w 85"/>
                <a:gd name="T21" fmla="*/ 203 h 213"/>
                <a:gd name="T22" fmla="*/ 64 w 85"/>
                <a:gd name="T23" fmla="*/ 213 h 213"/>
                <a:gd name="T24" fmla="*/ 74 w 85"/>
                <a:gd name="T25" fmla="*/ 203 h 213"/>
                <a:gd name="T26" fmla="*/ 74 w 85"/>
                <a:gd name="T27" fmla="*/ 107 h 213"/>
                <a:gd name="T28" fmla="*/ 85 w 85"/>
                <a:gd name="T29" fmla="*/ 96 h 213"/>
                <a:gd name="T30" fmla="*/ 85 w 85"/>
                <a:gd name="T31" fmla="*/ 11 h 213"/>
                <a:gd name="T32" fmla="*/ 74 w 85"/>
                <a:gd name="T33" fmla="*/ 0 h 213"/>
                <a:gd name="T34" fmla="*/ 21 w 85"/>
                <a:gd name="T35" fmla="*/ 21 h 213"/>
                <a:gd name="T36" fmla="*/ 64 w 85"/>
                <a:gd name="T37" fmla="*/ 21 h 213"/>
                <a:gd name="T38" fmla="*/ 64 w 85"/>
                <a:gd name="T39" fmla="*/ 85 h 213"/>
                <a:gd name="T40" fmla="*/ 21 w 85"/>
                <a:gd name="T41" fmla="*/ 85 h 213"/>
                <a:gd name="T42" fmla="*/ 21 w 85"/>
                <a:gd name="T43"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213">
                  <a:moveTo>
                    <a:pt x="74" y="0"/>
                  </a:moveTo>
                  <a:cubicBezTo>
                    <a:pt x="10" y="0"/>
                    <a:pt x="10" y="0"/>
                    <a:pt x="10" y="0"/>
                  </a:cubicBezTo>
                  <a:cubicBezTo>
                    <a:pt x="4" y="0"/>
                    <a:pt x="0" y="5"/>
                    <a:pt x="0" y="11"/>
                  </a:cubicBezTo>
                  <a:cubicBezTo>
                    <a:pt x="0" y="96"/>
                    <a:pt x="0" y="96"/>
                    <a:pt x="0" y="96"/>
                  </a:cubicBezTo>
                  <a:cubicBezTo>
                    <a:pt x="0" y="102"/>
                    <a:pt x="4" y="107"/>
                    <a:pt x="10" y="107"/>
                  </a:cubicBezTo>
                  <a:cubicBezTo>
                    <a:pt x="10" y="203"/>
                    <a:pt x="10" y="203"/>
                    <a:pt x="10" y="203"/>
                  </a:cubicBezTo>
                  <a:cubicBezTo>
                    <a:pt x="10" y="209"/>
                    <a:pt x="15" y="213"/>
                    <a:pt x="21" y="213"/>
                  </a:cubicBezTo>
                  <a:cubicBezTo>
                    <a:pt x="27" y="213"/>
                    <a:pt x="32" y="209"/>
                    <a:pt x="32" y="203"/>
                  </a:cubicBezTo>
                  <a:cubicBezTo>
                    <a:pt x="32" y="107"/>
                    <a:pt x="32" y="107"/>
                    <a:pt x="32" y="107"/>
                  </a:cubicBezTo>
                  <a:cubicBezTo>
                    <a:pt x="53" y="107"/>
                    <a:pt x="53" y="107"/>
                    <a:pt x="53" y="107"/>
                  </a:cubicBezTo>
                  <a:cubicBezTo>
                    <a:pt x="53" y="203"/>
                    <a:pt x="53" y="203"/>
                    <a:pt x="53" y="203"/>
                  </a:cubicBezTo>
                  <a:cubicBezTo>
                    <a:pt x="53" y="209"/>
                    <a:pt x="58" y="213"/>
                    <a:pt x="64" y="213"/>
                  </a:cubicBezTo>
                  <a:cubicBezTo>
                    <a:pt x="70" y="213"/>
                    <a:pt x="74" y="209"/>
                    <a:pt x="74" y="203"/>
                  </a:cubicBezTo>
                  <a:cubicBezTo>
                    <a:pt x="74" y="107"/>
                    <a:pt x="74" y="107"/>
                    <a:pt x="74" y="107"/>
                  </a:cubicBezTo>
                  <a:cubicBezTo>
                    <a:pt x="80" y="107"/>
                    <a:pt x="85" y="102"/>
                    <a:pt x="85" y="96"/>
                  </a:cubicBezTo>
                  <a:cubicBezTo>
                    <a:pt x="85" y="11"/>
                    <a:pt x="85" y="11"/>
                    <a:pt x="85" y="11"/>
                  </a:cubicBezTo>
                  <a:cubicBezTo>
                    <a:pt x="85" y="5"/>
                    <a:pt x="80" y="0"/>
                    <a:pt x="74" y="0"/>
                  </a:cubicBezTo>
                  <a:close/>
                  <a:moveTo>
                    <a:pt x="21" y="21"/>
                  </a:moveTo>
                  <a:cubicBezTo>
                    <a:pt x="64" y="21"/>
                    <a:pt x="64" y="21"/>
                    <a:pt x="64" y="21"/>
                  </a:cubicBezTo>
                  <a:cubicBezTo>
                    <a:pt x="64" y="85"/>
                    <a:pt x="64" y="85"/>
                    <a:pt x="64" y="85"/>
                  </a:cubicBezTo>
                  <a:cubicBezTo>
                    <a:pt x="21" y="85"/>
                    <a:pt x="21" y="85"/>
                    <a:pt x="21" y="85"/>
                  </a:cubicBezTo>
                  <a:lnTo>
                    <a:pt x="21" y="21"/>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91" name="Freeform 801"/>
            <p:cNvSpPr>
              <a:spLocks noEditPoints="1"/>
            </p:cNvSpPr>
            <p:nvPr/>
          </p:nvSpPr>
          <p:spPr bwMode="auto">
            <a:xfrm>
              <a:off x="1490295" y="5810525"/>
              <a:ext cx="34873" cy="3406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2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5" y="0"/>
                    <a:pt x="0" y="14"/>
                    <a:pt x="0" y="32"/>
                  </a:cubicBezTo>
                  <a:cubicBezTo>
                    <a:pt x="0" y="49"/>
                    <a:pt x="15" y="64"/>
                    <a:pt x="32" y="64"/>
                  </a:cubicBezTo>
                  <a:close/>
                  <a:moveTo>
                    <a:pt x="32" y="21"/>
                  </a:moveTo>
                  <a:cubicBezTo>
                    <a:pt x="38" y="21"/>
                    <a:pt x="43" y="26"/>
                    <a:pt x="43" y="32"/>
                  </a:cubicBezTo>
                  <a:cubicBezTo>
                    <a:pt x="43" y="38"/>
                    <a:pt x="38" y="42"/>
                    <a:pt x="32" y="42"/>
                  </a:cubicBezTo>
                  <a:cubicBezTo>
                    <a:pt x="26" y="42"/>
                    <a:pt x="22" y="38"/>
                    <a:pt x="22" y="32"/>
                  </a:cubicBezTo>
                  <a:cubicBezTo>
                    <a:pt x="22" y="26"/>
                    <a:pt x="26" y="21"/>
                    <a:pt x="32" y="2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92" name="Freeform 802"/>
            <p:cNvSpPr>
              <a:spLocks noEditPoints="1"/>
            </p:cNvSpPr>
            <p:nvPr/>
          </p:nvSpPr>
          <p:spPr bwMode="auto">
            <a:xfrm>
              <a:off x="1312686" y="5758621"/>
              <a:ext cx="275740" cy="2757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solidFill>
              <a:srgbClr val="0087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cxnSp>
          <p:nvCxnSpPr>
            <p:cNvPr id="193" name="Straight Connector 192"/>
            <p:cNvCxnSpPr/>
            <p:nvPr/>
          </p:nvCxnSpPr>
          <p:spPr>
            <a:xfrm>
              <a:off x="1230560" y="4646079"/>
              <a:ext cx="1" cy="1388284"/>
            </a:xfrm>
            <a:prstGeom prst="line">
              <a:avLst/>
            </a:prstGeom>
            <a:ln w="19050">
              <a:solidFill>
                <a:srgbClr val="008750"/>
              </a:solidFill>
              <a:tailEnd type="none"/>
            </a:ln>
          </p:spPr>
          <p:style>
            <a:lnRef idx="1">
              <a:schemeClr val="accent1"/>
            </a:lnRef>
            <a:fillRef idx="0">
              <a:schemeClr val="accent1"/>
            </a:fillRef>
            <a:effectRef idx="0">
              <a:schemeClr val="accent1"/>
            </a:effectRef>
            <a:fontRef idx="minor">
              <a:schemeClr val="tx1"/>
            </a:fontRef>
          </p:style>
        </p:cxnSp>
      </p:grpSp>
      <p:cxnSp>
        <p:nvCxnSpPr>
          <p:cNvPr id="92" name="Straight Connector 91"/>
          <p:cNvCxnSpPr/>
          <p:nvPr>
            <p:custDataLst>
              <p:tags r:id="rId12"/>
            </p:custDataLst>
          </p:nvPr>
        </p:nvCxnSpPr>
        <p:spPr>
          <a:xfrm flipV="1">
            <a:off x="2527554" y="1316785"/>
            <a:ext cx="0" cy="4860000"/>
          </a:xfrm>
          <a:prstGeom prst="line">
            <a:avLst/>
          </a:prstGeom>
          <a:ln>
            <a:solidFill>
              <a:schemeClr val="bg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extBox 2"/>
          <p:cNvSpPr txBox="1"/>
          <p:nvPr>
            <p:custDataLst>
              <p:tags r:id="rId13"/>
            </p:custDataLst>
          </p:nvPr>
        </p:nvSpPr>
        <p:spPr>
          <a:xfrm>
            <a:off x="6535531" y="1329462"/>
            <a:ext cx="5230645" cy="1137299"/>
          </a:xfrm>
          <a:prstGeom prst="rect">
            <a:avLst/>
          </a:prstGeom>
          <a:solidFill>
            <a:schemeClr val="bg1">
              <a:lumMod val="20000"/>
              <a:lumOff val="80000"/>
            </a:schemeClr>
          </a:solidFill>
          <a:ln>
            <a:solidFill>
              <a:srgbClr val="C00000"/>
            </a:solidFill>
          </a:ln>
        </p:spPr>
        <p:txBody>
          <a:bodyPr wrap="square" lIns="0" tIns="36576" rIns="0" bIns="0" rtlCol="0">
            <a:spAutoFit/>
          </a:bodyPr>
          <a:lstStyle/>
          <a:p>
            <a:pPr>
              <a:lnSpc>
                <a:spcPct val="85000"/>
              </a:lnSpc>
              <a:spcAft>
                <a:spcPts val="600"/>
              </a:spcAft>
              <a:buClr>
                <a:schemeClr val="accent2"/>
              </a:buClr>
              <a:buSzPct val="70000"/>
            </a:pPr>
            <a:r>
              <a:rPr lang="fr-CA" sz="1400" b="1" dirty="0">
                <a:latin typeface="EYInterstate Light" panose="02000506000000020004" pitchFamily="2" charset="0"/>
              </a:rPr>
              <a:t>Les spécialistes des ressources humaines</a:t>
            </a:r>
            <a:r>
              <a:rPr lang="fr-CA" sz="1400" dirty="0">
                <a:latin typeface="EYInterstate Light" panose="02000506000000020004" pitchFamily="2" charset="0"/>
              </a:rPr>
              <a:t> lient les employés aux employeurs. Les tâches précises des</a:t>
            </a:r>
            <a:r>
              <a:rPr lang="fr-CA" sz="1400" b="1" dirty="0">
                <a:latin typeface="EYInterstate Light" panose="02000506000000020004" pitchFamily="2" charset="0"/>
              </a:rPr>
              <a:t> spécialistes des ressources humaines</a:t>
            </a:r>
            <a:r>
              <a:rPr lang="fr-CA" sz="1400" dirty="0">
                <a:latin typeface="EYInterstate Light" panose="02000506000000020004" pitchFamily="2" charset="0"/>
              </a:rPr>
              <a:t> peuvent varier; certains ont des titres précis (</a:t>
            </a:r>
            <a:r>
              <a:rPr lang="fr-CA" sz="1400" b="1" dirty="0">
                <a:latin typeface="EYInterstate Light" panose="02000506000000020004" pitchFamily="2" charset="0"/>
              </a:rPr>
              <a:t>spécialiste en recrutement, relations de travail, délégué syndical</a:t>
            </a:r>
            <a:r>
              <a:rPr lang="fr-CA" sz="1400" dirty="0">
                <a:latin typeface="EYInterstate Light" panose="02000506000000020004" pitchFamily="2" charset="0"/>
              </a:rPr>
              <a:t>). Cependant,</a:t>
            </a:r>
            <a:r>
              <a:rPr lang="fr-CA" sz="1400" b="1" dirty="0">
                <a:latin typeface="EYInterstate Light" panose="02000506000000020004" pitchFamily="2" charset="0"/>
              </a:rPr>
              <a:t> les spécialistes des ressources humaines </a:t>
            </a:r>
            <a:r>
              <a:rPr lang="fr-CA" sz="1400" dirty="0">
                <a:latin typeface="EYInterstate Light" panose="02000506000000020004" pitchFamily="2" charset="0"/>
              </a:rPr>
              <a:t>effectuent plusieurs tâches de travail.</a:t>
            </a:r>
          </a:p>
        </p:txBody>
      </p:sp>
      <p:pic>
        <p:nvPicPr>
          <p:cNvPr id="83" name="Picture 82"/>
          <p:cNvPicPr>
            <a:picLocks noChangeAspect="1"/>
          </p:cNvPicPr>
          <p:nvPr>
            <p:custDataLst>
              <p:tags r:id="rId14"/>
            </p:custDataLst>
          </p:nvPr>
        </p:nvPicPr>
        <p:blipFill rotWithShape="1">
          <a:blip r:embed="rId16" cstate="email">
            <a:extLst>
              <a:ext uri="{28A0092B-C50C-407E-A947-70E740481C1C}">
                <a14:useLocalDpi xmlns:a14="http://schemas.microsoft.com/office/drawing/2010/main"/>
              </a:ext>
            </a:extLst>
          </a:blip>
          <a:srcRect/>
          <a:stretch/>
        </p:blipFill>
        <p:spPr>
          <a:xfrm>
            <a:off x="859009" y="1579642"/>
            <a:ext cx="669935" cy="1040331"/>
          </a:xfrm>
          <a:prstGeom prst="rect">
            <a:avLst/>
          </a:prstGeom>
          <a:ln>
            <a:noFill/>
          </a:ln>
        </p:spPr>
      </p:pic>
    </p:spTree>
    <p:extLst>
      <p:ext uri="{BB962C8B-B14F-4D97-AF65-F5344CB8AC3E}">
        <p14:creationId xmlns:p14="http://schemas.microsoft.com/office/powerpoint/2010/main" val="1976060300"/>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custDataLst>
              <p:tags r:id="rId1"/>
            </p:custDataLst>
          </p:nvPr>
        </p:nvSpPr>
        <p:spPr>
          <a:xfrm>
            <a:off x="500706" y="511899"/>
            <a:ext cx="8017370" cy="400110"/>
          </a:xfrm>
          <a:prstGeom prst="rect">
            <a:avLst/>
          </a:prstGeom>
          <a:noFill/>
        </p:spPr>
        <p:txBody>
          <a:bodyPr wrap="square" lIns="0" tIns="0" rIns="0" bIns="0" rtlCol="0" anchor="t" anchorCtr="0">
            <a:spAutoFit/>
          </a:bodyPr>
          <a:lstStyle/>
          <a:p>
            <a:r>
              <a:rPr lang="fr-CA" sz="2600" dirty="0">
                <a:solidFill>
                  <a:srgbClr val="4B4B4B"/>
                </a:solidFill>
                <a:latin typeface="EYInterstate Light" panose="02000506000000020004" pitchFamily="2" charset="0"/>
              </a:rPr>
              <a:t>Activité 2</a:t>
            </a:r>
          </a:p>
        </p:txBody>
      </p:sp>
      <p:sp>
        <p:nvSpPr>
          <p:cNvPr id="80" name="TextBox 79"/>
          <p:cNvSpPr txBox="1"/>
          <p:nvPr>
            <p:custDataLst>
              <p:tags r:id="rId2"/>
            </p:custDataLst>
          </p:nvPr>
        </p:nvSpPr>
        <p:spPr>
          <a:xfrm>
            <a:off x="500706" y="1137094"/>
            <a:ext cx="10067338" cy="1200329"/>
          </a:xfrm>
          <a:prstGeom prst="rect">
            <a:avLst/>
          </a:prstGeom>
          <a:noFill/>
        </p:spPr>
        <p:txBody>
          <a:bodyPr wrap="square" lIns="0" tIns="0" rIns="0" bIns="0" rtlCol="0" anchor="t" anchorCtr="0">
            <a:spAutoFit/>
          </a:bodyPr>
          <a:lstStyle/>
          <a:p>
            <a:r>
              <a:rPr lang="fr-CA" sz="1300" b="1" dirty="0">
                <a:solidFill>
                  <a:srgbClr val="4B4B4B"/>
                </a:solidFill>
                <a:latin typeface="EYInterstate Light" panose="02000506000000020004" pitchFamily="2" charset="0"/>
              </a:rPr>
              <a:t>Objectif : </a:t>
            </a:r>
            <a:r>
              <a:rPr lang="fr-CA" sz="1300" dirty="0">
                <a:solidFill>
                  <a:srgbClr val="4B4B4B"/>
                </a:solidFill>
                <a:latin typeface="EYInterstate Light" panose="02000506000000020004" pitchFamily="2" charset="0"/>
              </a:rPr>
              <a:t>cibler les principaux domaines de possibilités, les moments qui comptent, et les outils technologiques habilitants dans le processus de gestion des données des employés et de l’organisation relativement à la persona désignée.  </a:t>
            </a:r>
          </a:p>
          <a:p>
            <a:endParaRPr lang="en-CA" sz="1300" dirty="0">
              <a:solidFill>
                <a:srgbClr val="969696"/>
              </a:solidFill>
              <a:latin typeface="EYInterstate Light" panose="02000506000000020004" pitchFamily="2" charset="0"/>
            </a:endParaRPr>
          </a:p>
          <a:p>
            <a:r>
              <a:rPr lang="fr-CA" sz="1300" b="1" dirty="0">
                <a:solidFill>
                  <a:srgbClr val="4B4B4B"/>
                </a:solidFill>
                <a:latin typeface="EYInterstate Light" panose="02000506000000020004" pitchFamily="2" charset="0"/>
              </a:rPr>
              <a:t>Directives</a:t>
            </a:r>
            <a:r>
              <a:rPr lang="fr-CA" sz="1300" dirty="0">
                <a:solidFill>
                  <a:srgbClr val="4B4B4B"/>
                </a:solidFill>
                <a:latin typeface="EYInterstate Light" panose="02000506000000020004" pitchFamily="2" charset="0"/>
              </a:rPr>
              <a:t> : rassemblez-vous en groupes de 3 personnes autour de l’affiche de la persona dans la salle. À l’aide de l’histoire de Chris, concentrez-vous sur votre persona et saisissez les principaux domaines de possibilités, les moments qui comptent, et les outils technologiques habilitants dans le processus de recrutement et d’embauche. Utilisez les notes autocollantes fournies pour inscrire vos réponses sur les affiches. </a:t>
            </a:r>
          </a:p>
        </p:txBody>
      </p:sp>
      <p:pic>
        <p:nvPicPr>
          <p:cNvPr id="2" name="Picture 1"/>
          <p:cNvPicPr>
            <a:picLocks noChangeAspect="1"/>
          </p:cNvPicPr>
          <p:nvPr>
            <p:custDataLst>
              <p:tags r:id="rId3"/>
            </p:custDataLst>
          </p:nvPr>
        </p:nvPicPr>
        <p:blipFill>
          <a:blip r:embed="rId11" cstate="email">
            <a:extLst>
              <a:ext uri="{28A0092B-C50C-407E-A947-70E740481C1C}">
                <a14:useLocalDpi xmlns:a14="http://schemas.microsoft.com/office/drawing/2010/main"/>
              </a:ext>
            </a:extLst>
          </a:blip>
          <a:stretch>
            <a:fillRect/>
          </a:stretch>
        </p:blipFill>
        <p:spPr>
          <a:xfrm>
            <a:off x="284126" y="2758408"/>
            <a:ext cx="7888142" cy="2696283"/>
          </a:xfrm>
          <a:prstGeom prst="rect">
            <a:avLst/>
          </a:prstGeom>
        </p:spPr>
      </p:pic>
      <p:grpSp>
        <p:nvGrpSpPr>
          <p:cNvPr id="289" name="Group 288"/>
          <p:cNvGrpSpPr/>
          <p:nvPr>
            <p:custDataLst>
              <p:tags r:id="rId4"/>
            </p:custDataLst>
          </p:nvPr>
        </p:nvGrpSpPr>
        <p:grpSpPr>
          <a:xfrm>
            <a:off x="8375539" y="2689767"/>
            <a:ext cx="3438133" cy="2937532"/>
            <a:chOff x="5093442" y="1666076"/>
            <a:chExt cx="5322254" cy="4190295"/>
          </a:xfrm>
        </p:grpSpPr>
        <p:pic>
          <p:nvPicPr>
            <p:cNvPr id="290" name="Picture 289"/>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5489503" y="1666076"/>
              <a:ext cx="822420" cy="1079497"/>
            </a:xfrm>
            <a:prstGeom prst="rect">
              <a:avLst/>
            </a:prstGeom>
            <a:ln>
              <a:noFill/>
            </a:ln>
          </p:spPr>
        </p:pic>
        <p:pic>
          <p:nvPicPr>
            <p:cNvPr id="291" name="Picture 290"/>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5523344" y="4776371"/>
              <a:ext cx="754737" cy="1080000"/>
            </a:xfrm>
            <a:prstGeom prst="rect">
              <a:avLst/>
            </a:prstGeom>
            <a:ln>
              <a:noFill/>
            </a:ln>
          </p:spPr>
        </p:pic>
        <p:sp>
          <p:nvSpPr>
            <p:cNvPr id="292" name="TextBox 291"/>
            <p:cNvSpPr txBox="1"/>
            <p:nvPr/>
          </p:nvSpPr>
          <p:spPr>
            <a:xfrm>
              <a:off x="5093442" y="2745573"/>
              <a:ext cx="1614540" cy="526840"/>
            </a:xfrm>
            <a:prstGeom prst="rect">
              <a:avLst/>
            </a:prstGeom>
            <a:noFill/>
          </p:spPr>
          <p:txBody>
            <a:bodyPr wrap="square" lIns="0" tIns="0" rIns="0" bIns="0" rtlCol="0" anchor="t" anchorCtr="0">
              <a:spAutoFit/>
            </a:bodyPr>
            <a:lstStyle/>
            <a:p>
              <a:pPr algn="ctr"/>
              <a:r>
                <a:rPr lang="fr-CA" sz="1200" b="1" dirty="0">
                  <a:solidFill>
                    <a:srgbClr val="4B4B4B"/>
                  </a:solidFill>
                  <a:latin typeface="EYInterstate Light" panose="02000506000000020004" pitchFamily="2" charset="0"/>
                </a:rPr>
                <a:t>Gestionnaire du personnel</a:t>
              </a:r>
            </a:p>
          </p:txBody>
        </p:sp>
        <p:pic>
          <p:nvPicPr>
            <p:cNvPr id="294" name="Picture 293"/>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9655653" y="4790151"/>
              <a:ext cx="760043" cy="1066220"/>
            </a:xfrm>
            <a:prstGeom prst="rect">
              <a:avLst/>
            </a:prstGeom>
            <a:ln>
              <a:noFill/>
            </a:ln>
          </p:spPr>
        </p:pic>
        <p:pic>
          <p:nvPicPr>
            <p:cNvPr id="296" name="Picture 295"/>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711408" y="2490861"/>
              <a:ext cx="2642799" cy="2640985"/>
            </a:xfrm>
            <a:prstGeom prst="rect">
              <a:avLst/>
            </a:prstGeom>
          </p:spPr>
        </p:pic>
      </p:grpSp>
      <p:sp>
        <p:nvSpPr>
          <p:cNvPr id="299" name="TextBox 298"/>
          <p:cNvSpPr txBox="1"/>
          <p:nvPr>
            <p:custDataLst>
              <p:tags r:id="rId5"/>
            </p:custDataLst>
          </p:nvPr>
        </p:nvSpPr>
        <p:spPr>
          <a:xfrm>
            <a:off x="11127959" y="3528559"/>
            <a:ext cx="982761" cy="369332"/>
          </a:xfrm>
          <a:prstGeom prst="rect">
            <a:avLst/>
          </a:prstGeom>
          <a:noFill/>
        </p:spPr>
        <p:txBody>
          <a:bodyPr wrap="square" lIns="0" tIns="0" rIns="0" bIns="0" rtlCol="0" anchor="t" anchorCtr="0">
            <a:spAutoFit/>
          </a:bodyPr>
          <a:lstStyle/>
          <a:p>
            <a:pPr algn="ctr"/>
            <a:r>
              <a:rPr lang="fr-CA" sz="1200" b="1" dirty="0">
                <a:solidFill>
                  <a:srgbClr val="4B4B4B"/>
                </a:solidFill>
                <a:latin typeface="EYInterstate Light" panose="02000506000000020004" pitchFamily="2" charset="0"/>
              </a:rPr>
              <a:t>Administrateur </a:t>
            </a:r>
          </a:p>
          <a:p>
            <a:pPr algn="ctr"/>
            <a:r>
              <a:rPr lang="fr-CA" sz="1200" b="1" dirty="0">
                <a:solidFill>
                  <a:srgbClr val="4B4B4B"/>
                </a:solidFill>
                <a:latin typeface="EYInterstate Light" panose="02000506000000020004" pitchFamily="2" charset="0"/>
              </a:rPr>
              <a:t>décentralisé</a:t>
            </a:r>
          </a:p>
        </p:txBody>
      </p:sp>
      <p:sp>
        <p:nvSpPr>
          <p:cNvPr id="17" name="TextBox 16"/>
          <p:cNvSpPr txBox="1"/>
          <p:nvPr>
            <p:custDataLst>
              <p:tags r:id="rId6"/>
            </p:custDataLst>
          </p:nvPr>
        </p:nvSpPr>
        <p:spPr>
          <a:xfrm>
            <a:off x="8480159" y="5774289"/>
            <a:ext cx="1717154" cy="184666"/>
          </a:xfrm>
          <a:prstGeom prst="rect">
            <a:avLst/>
          </a:prstGeom>
          <a:noFill/>
        </p:spPr>
        <p:txBody>
          <a:bodyPr wrap="square" lIns="0" tIns="0" rIns="0" bIns="0" rtlCol="0" anchor="t" anchorCtr="0">
            <a:spAutoFit/>
          </a:bodyPr>
          <a:lstStyle/>
          <a:p>
            <a:r>
              <a:rPr lang="fr-CA" sz="1200" b="1" dirty="0">
                <a:solidFill>
                  <a:srgbClr val="4B4B4B"/>
                </a:solidFill>
                <a:latin typeface="EYInterstate Light" panose="02000506000000020004" pitchFamily="2" charset="0"/>
              </a:rPr>
              <a:t>Spécialiste des ressources humaines </a:t>
            </a:r>
          </a:p>
        </p:txBody>
      </p:sp>
      <p:sp>
        <p:nvSpPr>
          <p:cNvPr id="19" name="TextBox 18"/>
          <p:cNvSpPr txBox="1"/>
          <p:nvPr>
            <p:custDataLst>
              <p:tags r:id="rId7"/>
            </p:custDataLst>
          </p:nvPr>
        </p:nvSpPr>
        <p:spPr>
          <a:xfrm>
            <a:off x="11127959" y="5781080"/>
            <a:ext cx="982761" cy="553998"/>
          </a:xfrm>
          <a:prstGeom prst="rect">
            <a:avLst/>
          </a:prstGeom>
          <a:noFill/>
        </p:spPr>
        <p:txBody>
          <a:bodyPr wrap="square" lIns="0" tIns="0" rIns="0" bIns="0" rtlCol="0" anchor="t" anchorCtr="0">
            <a:spAutoFit/>
          </a:bodyPr>
          <a:lstStyle/>
          <a:p>
            <a:pPr algn="ctr"/>
            <a:r>
              <a:rPr lang="fr-CA" sz="1200" b="1" dirty="0">
                <a:solidFill>
                  <a:srgbClr val="4B4B4B"/>
                </a:solidFill>
                <a:latin typeface="EYInterstate Light" panose="02000506000000020004" pitchFamily="2" charset="0"/>
              </a:rPr>
              <a:t>Conseiller en rémunération et à la paie</a:t>
            </a:r>
          </a:p>
        </p:txBody>
      </p:sp>
      <p:pic>
        <p:nvPicPr>
          <p:cNvPr id="18" name="Picture 17"/>
          <p:cNvPicPr>
            <a:picLocks/>
          </p:cNvPicPr>
          <p:nvPr>
            <p:custDataLst>
              <p:tags r:id="rId8"/>
            </p:custDataLst>
          </p:nvPr>
        </p:nvPicPr>
        <p:blipFill rotWithShape="1">
          <a:blip r:embed="rId16" cstate="email">
            <a:extLst>
              <a:ext uri="{28A0092B-C50C-407E-A947-70E740481C1C}">
                <a14:useLocalDpi xmlns:a14="http://schemas.microsoft.com/office/drawing/2010/main"/>
              </a:ext>
            </a:extLst>
          </a:blip>
          <a:srcRect/>
          <a:stretch/>
        </p:blipFill>
        <p:spPr>
          <a:xfrm>
            <a:off x="11149426" y="2689767"/>
            <a:ext cx="586850" cy="781035"/>
          </a:xfrm>
          <a:prstGeom prst="rect">
            <a:avLst/>
          </a:prstGeom>
          <a:noFill/>
          <a:ln>
            <a:noFill/>
          </a:ln>
        </p:spPr>
      </p:pic>
      <p:pic>
        <p:nvPicPr>
          <p:cNvPr id="20" name="Picture 19"/>
          <p:cNvPicPr>
            <a:picLocks/>
          </p:cNvPicPr>
          <p:nvPr>
            <p:custDataLst>
              <p:tags r:id="rId9"/>
            </p:custDataLst>
          </p:nvPr>
        </p:nvPicPr>
        <p:blipFill rotWithShape="1">
          <a:blip r:embed="rId17" cstate="email">
            <a:extLst>
              <a:ext uri="{BEBA8EAE-BF5A-486C-A8C5-ECC9F3942E4B}">
                <a14:imgProps xmlns:a14="http://schemas.microsoft.com/office/drawing/2010/main">
                  <a14:imgLayer r:embed="rId18">
                    <a14:imgEffect>
                      <a14:backgroundRemoval t="0" b="98684" l="0" r="100000"/>
                    </a14:imgEffect>
                  </a14:imgLayer>
                </a14:imgProps>
              </a:ext>
              <a:ext uri="{28A0092B-C50C-407E-A947-70E740481C1C}">
                <a14:useLocalDpi xmlns:a14="http://schemas.microsoft.com/office/drawing/2010/main"/>
              </a:ext>
            </a:extLst>
          </a:blip>
          <a:srcRect/>
          <a:stretch/>
        </p:blipFill>
        <p:spPr>
          <a:xfrm>
            <a:off x="9990285" y="3415707"/>
            <a:ext cx="577759" cy="937589"/>
          </a:xfrm>
          <a:prstGeom prst="rect">
            <a:avLst/>
          </a:prstGeom>
          <a:ln>
            <a:noFill/>
          </a:ln>
        </p:spPr>
      </p:pic>
    </p:spTree>
    <p:extLst>
      <p:ext uri="{BB962C8B-B14F-4D97-AF65-F5344CB8AC3E}">
        <p14:creationId xmlns:p14="http://schemas.microsoft.com/office/powerpoint/2010/main" val="1414850113"/>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custDataLst>
              <p:tags r:id="rId1"/>
            </p:custDataLst>
          </p:nvPr>
        </p:nvSpPr>
        <p:spPr>
          <a:xfrm>
            <a:off x="168597" y="555874"/>
            <a:ext cx="8007212" cy="800219"/>
          </a:xfrm>
          <a:prstGeom prst="rect">
            <a:avLst/>
          </a:prstGeom>
          <a:noFill/>
        </p:spPr>
        <p:txBody>
          <a:bodyPr wrap="square" lIns="0" tIns="0" rIns="0" bIns="0" rtlCol="0" anchor="t" anchorCtr="0">
            <a:spAutoFit/>
          </a:bodyPr>
          <a:lstStyle/>
          <a:p>
            <a:r>
              <a:rPr lang="fr-CA" sz="2600" dirty="0">
                <a:solidFill>
                  <a:srgbClr val="4B4B4B"/>
                </a:solidFill>
                <a:latin typeface="EYInterstate Light" panose="02000506000000020004" pitchFamily="2" charset="0"/>
              </a:rPr>
              <a:t>Administrateur décentralisé : </a:t>
            </a:r>
            <a:r>
              <a:rPr lang="fr-CA" sz="2600" i="1" dirty="0">
                <a:solidFill>
                  <a:srgbClr val="4B4B4B"/>
                </a:solidFill>
                <a:latin typeface="EYInterstate Light" panose="02000506000000020004" pitchFamily="2" charset="0"/>
              </a:rPr>
              <a:t>gérer les données des employés et de l’organisation</a:t>
            </a:r>
          </a:p>
        </p:txBody>
      </p:sp>
      <p:sp>
        <p:nvSpPr>
          <p:cNvPr id="230" name="Text Placeholder 5"/>
          <p:cNvSpPr txBox="1">
            <a:spLocks/>
          </p:cNvSpPr>
          <p:nvPr>
            <p:custDataLst>
              <p:tags r:id="rId2"/>
            </p:custDataLst>
          </p:nvPr>
        </p:nvSpPr>
        <p:spPr>
          <a:xfrm rot="5400000">
            <a:off x="5136775" y="1741799"/>
            <a:ext cx="1214070" cy="430887"/>
          </a:xfrm>
          <a:prstGeom prst="rect">
            <a:avLst/>
          </a:prstGeom>
        </p:spPr>
        <p:txBody>
          <a:bodyPr wrap="square" anchor="ctr">
            <a:spAutoFit/>
          </a:bodyPr>
          <a:lstStyle>
            <a:lvl1pPr marL="0" indent="0" algn="l" defTabSz="914400" rtl="0" eaLnBrk="1" latinLnBrk="0" hangingPunct="1">
              <a:spcBef>
                <a:spcPct val="20000"/>
              </a:spcBef>
              <a:buClr>
                <a:schemeClr val="accent2"/>
              </a:buClr>
              <a:buSzPct val="70000"/>
              <a:buFont typeface="Arial" pitchFamily="34" charset="0"/>
              <a:buNone/>
              <a:defRPr sz="1200" b="0" kern="1200">
                <a:solidFill>
                  <a:schemeClr val="bg2"/>
                </a:solidFill>
                <a:effectLst/>
                <a:latin typeface="Arial" panose="020B0604020202020204" pitchFamily="34" charset="0"/>
                <a:ea typeface="+mn-ea"/>
                <a:cs typeface="Arial" panose="020B0604020202020204"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E600"/>
              </a:buClr>
            </a:pPr>
            <a:r>
              <a:rPr lang="fr-CA" sz="1050" b="1" dirty="0">
                <a:solidFill>
                  <a:srgbClr val="000000"/>
                </a:solidFill>
                <a:latin typeface="EYInterstate Light" panose="02000506000000020004" pitchFamily="2" charset="0"/>
              </a:rPr>
              <a:t>Domaines de possibilités</a:t>
            </a:r>
          </a:p>
        </p:txBody>
      </p:sp>
      <p:sp>
        <p:nvSpPr>
          <p:cNvPr id="232" name="Text Placeholder 5"/>
          <p:cNvSpPr txBox="1">
            <a:spLocks/>
          </p:cNvSpPr>
          <p:nvPr>
            <p:custDataLst>
              <p:tags r:id="rId3"/>
            </p:custDataLst>
          </p:nvPr>
        </p:nvSpPr>
        <p:spPr>
          <a:xfrm rot="5400000">
            <a:off x="5067848" y="2748313"/>
            <a:ext cx="1214070" cy="430887"/>
          </a:xfrm>
          <a:prstGeom prst="rect">
            <a:avLst/>
          </a:prstGeom>
        </p:spPr>
        <p:txBody>
          <a:bodyPr wrap="square" anchor="ctr">
            <a:spAutoFit/>
          </a:bodyPr>
          <a:lstStyle>
            <a:lvl1pPr marL="0" indent="0" algn="l" defTabSz="914400" rtl="0" eaLnBrk="1" latinLnBrk="0" hangingPunct="1">
              <a:spcBef>
                <a:spcPct val="20000"/>
              </a:spcBef>
              <a:buClr>
                <a:schemeClr val="accent2"/>
              </a:buClr>
              <a:buSzPct val="70000"/>
              <a:buFont typeface="Arial" pitchFamily="34" charset="0"/>
              <a:buNone/>
              <a:defRPr sz="1200" b="0" kern="1200">
                <a:solidFill>
                  <a:schemeClr val="bg2"/>
                </a:solidFill>
                <a:effectLst/>
                <a:latin typeface="Arial" panose="020B0604020202020204" pitchFamily="34" charset="0"/>
                <a:ea typeface="+mn-ea"/>
                <a:cs typeface="Arial" panose="020B0604020202020204"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E600"/>
              </a:buClr>
            </a:pPr>
            <a:r>
              <a:rPr lang="fr-CA" sz="1050" b="1" dirty="0">
                <a:solidFill>
                  <a:srgbClr val="000000"/>
                </a:solidFill>
                <a:latin typeface="EYInterstate Light" panose="02000506000000020004" pitchFamily="2" charset="0"/>
              </a:rPr>
              <a:t>Moments</a:t>
            </a:r>
            <a:br>
              <a:rPr lang="fr-CA" sz="1050" b="1" dirty="0">
                <a:solidFill>
                  <a:srgbClr val="000000"/>
                </a:solidFill>
                <a:latin typeface="EYInterstate Light" panose="02000506000000020004" pitchFamily="2" charset="0"/>
              </a:rPr>
            </a:br>
            <a:r>
              <a:rPr lang="fr-CA" sz="1050" b="1" dirty="0">
                <a:solidFill>
                  <a:srgbClr val="000000"/>
                </a:solidFill>
                <a:latin typeface="EYInterstate Light" panose="02000506000000020004" pitchFamily="2" charset="0"/>
              </a:rPr>
              <a:t>qui comptent</a:t>
            </a:r>
          </a:p>
        </p:txBody>
      </p:sp>
      <p:sp>
        <p:nvSpPr>
          <p:cNvPr id="233" name="Text Placeholder 5"/>
          <p:cNvSpPr txBox="1">
            <a:spLocks/>
          </p:cNvSpPr>
          <p:nvPr>
            <p:custDataLst>
              <p:tags r:id="rId4"/>
            </p:custDataLst>
          </p:nvPr>
        </p:nvSpPr>
        <p:spPr>
          <a:xfrm rot="5400000">
            <a:off x="4983209" y="4143095"/>
            <a:ext cx="1214070" cy="261610"/>
          </a:xfrm>
          <a:prstGeom prst="rect">
            <a:avLst/>
          </a:prstGeom>
        </p:spPr>
        <p:txBody>
          <a:bodyPr wrap="square" anchor="ctr">
            <a:spAutoFit/>
          </a:bodyPr>
          <a:lstStyle>
            <a:lvl1pPr marL="0" indent="0" algn="l" defTabSz="914400" rtl="0" eaLnBrk="1" latinLnBrk="0" hangingPunct="1">
              <a:spcBef>
                <a:spcPct val="20000"/>
              </a:spcBef>
              <a:buClr>
                <a:schemeClr val="accent2"/>
              </a:buClr>
              <a:buSzPct val="70000"/>
              <a:buFont typeface="Arial" pitchFamily="34" charset="0"/>
              <a:buNone/>
              <a:defRPr sz="1200" b="0" kern="1200">
                <a:solidFill>
                  <a:schemeClr val="bg2"/>
                </a:solidFill>
                <a:effectLst/>
                <a:latin typeface="Arial" panose="020B0604020202020204" pitchFamily="34" charset="0"/>
                <a:ea typeface="+mn-ea"/>
                <a:cs typeface="Arial" panose="020B0604020202020204"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E600"/>
              </a:buClr>
            </a:pPr>
            <a:r>
              <a:rPr lang="fr-CA" sz="1050" b="1" dirty="0">
                <a:solidFill>
                  <a:srgbClr val="000000"/>
                </a:solidFill>
                <a:latin typeface="EYInterstate Light" panose="02000506000000020004" pitchFamily="2" charset="0"/>
              </a:rPr>
              <a:t>Outils habilitants</a:t>
            </a:r>
          </a:p>
        </p:txBody>
      </p:sp>
      <p:sp>
        <p:nvSpPr>
          <p:cNvPr id="197" name="TextBox 196"/>
          <p:cNvSpPr txBox="1"/>
          <p:nvPr>
            <p:custDataLst>
              <p:tags r:id="rId5"/>
            </p:custDataLst>
          </p:nvPr>
        </p:nvSpPr>
        <p:spPr>
          <a:xfrm>
            <a:off x="2501828" y="2254913"/>
            <a:ext cx="434126" cy="510861"/>
          </a:xfrm>
          <a:prstGeom prst="rect">
            <a:avLst/>
          </a:prstGeom>
          <a:noFill/>
        </p:spPr>
        <p:txBody>
          <a:bodyPr wrap="square" tIns="324000" bIns="0" rtlCol="0" anchor="ctr">
            <a:noAutofit/>
          </a:bodyPr>
          <a:lstStyle/>
          <a:p>
            <a:r>
              <a:rPr lang="fr-CA" sz="6000" dirty="0">
                <a:solidFill>
                  <a:srgbClr val="E60F2D"/>
                </a:solidFill>
                <a:latin typeface="EYInterstate Light" panose="02000506000000020004" pitchFamily="2" charset="0"/>
              </a:rPr>
              <a:t>«</a:t>
            </a:r>
          </a:p>
        </p:txBody>
      </p:sp>
      <p:sp>
        <p:nvSpPr>
          <p:cNvPr id="200" name="TextBox 199"/>
          <p:cNvSpPr txBox="1"/>
          <p:nvPr>
            <p:custDataLst>
              <p:tags r:id="rId6"/>
            </p:custDataLst>
          </p:nvPr>
        </p:nvSpPr>
        <p:spPr>
          <a:xfrm>
            <a:off x="2560606" y="2648285"/>
            <a:ext cx="2569569" cy="1128322"/>
          </a:xfrm>
          <a:prstGeom prst="rect">
            <a:avLst/>
          </a:prstGeom>
          <a:noFill/>
        </p:spPr>
        <p:txBody>
          <a:bodyPr wrap="square" lIns="108000" rIns="108000" rtlCol="0" anchor="t">
            <a:spAutoFit/>
          </a:bodyPr>
          <a:lstStyle/>
          <a:p>
            <a:pPr algn="ctr"/>
            <a:r>
              <a:rPr lang="fr-CA" sz="1100" b="1" dirty="0">
                <a:solidFill>
                  <a:srgbClr val="C0C0C0">
                    <a:lumMod val="10000"/>
                  </a:srgbClr>
                </a:solidFill>
              </a:rPr>
              <a:t>« L’accès aux données d’organisation me permet d’expliquer le ratio idéal d’employés-ministère aux administrateurs généraux. »</a:t>
            </a:r>
          </a:p>
          <a:p>
            <a:pPr>
              <a:lnSpc>
                <a:spcPct val="120000"/>
              </a:lnSpc>
            </a:pPr>
            <a:r>
              <a:rPr lang="fr-CA" sz="1100" i="1" dirty="0">
                <a:solidFill>
                  <a:srgbClr val="000000"/>
                </a:solidFill>
                <a:latin typeface="EYInterstate Light" panose="02000506000000020004" pitchFamily="2" charset="0"/>
              </a:rPr>
              <a:t> </a:t>
            </a:r>
          </a:p>
        </p:txBody>
      </p:sp>
      <p:cxnSp>
        <p:nvCxnSpPr>
          <p:cNvPr id="203" name="Straight Connector 202"/>
          <p:cNvCxnSpPr/>
          <p:nvPr>
            <p:custDataLst>
              <p:tags r:id="rId7"/>
            </p:custDataLst>
          </p:nvPr>
        </p:nvCxnSpPr>
        <p:spPr>
          <a:xfrm>
            <a:off x="2933009" y="2503993"/>
            <a:ext cx="2218001" cy="0"/>
          </a:xfrm>
          <a:prstGeom prst="line">
            <a:avLst/>
          </a:prstGeom>
          <a:ln w="12700">
            <a:solidFill>
              <a:srgbClr val="E60F2D"/>
            </a:solidFill>
            <a:tailEnd type="none"/>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custDataLst>
              <p:tags r:id="rId8"/>
            </p:custDataLst>
          </p:nvPr>
        </p:nvCxnSpPr>
        <p:spPr>
          <a:xfrm flipV="1">
            <a:off x="5339688" y="1316785"/>
            <a:ext cx="0" cy="4860000"/>
          </a:xfrm>
          <a:prstGeom prst="line">
            <a:avLst/>
          </a:prstGeom>
          <a:ln>
            <a:solidFill>
              <a:schemeClr val="bg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sp>
        <p:nvSpPr>
          <p:cNvPr id="241" name="Rectangle 240"/>
          <p:cNvSpPr/>
          <p:nvPr>
            <p:custDataLst>
              <p:tags r:id="rId9"/>
            </p:custDataLst>
          </p:nvPr>
        </p:nvSpPr>
        <p:spPr>
          <a:xfrm>
            <a:off x="2560606" y="3684576"/>
            <a:ext cx="2485644" cy="3131627"/>
          </a:xfrm>
          <a:prstGeom prst="rect">
            <a:avLst/>
          </a:prstGeom>
        </p:spPr>
        <p:txBody>
          <a:bodyPr wrap="square">
            <a:spAutoFit/>
          </a:bodyPr>
          <a:lstStyle/>
          <a:p>
            <a:pPr marL="158750" indent="-158750">
              <a:lnSpc>
                <a:spcPct val="90000"/>
              </a:lnSpc>
              <a:spcBef>
                <a:spcPts val="300"/>
              </a:spcBef>
              <a:buClr>
                <a:srgbClr val="E60F2D"/>
              </a:buClr>
              <a:buSzPct val="60000"/>
              <a:buFont typeface="Arial" pitchFamily="34" charset="0"/>
              <a:buChar char="►"/>
              <a:defRPr/>
            </a:pPr>
            <a:r>
              <a:rPr lang="fr-CA" sz="1000" dirty="0">
                <a:solidFill>
                  <a:srgbClr val="000000"/>
                </a:solidFill>
                <a:latin typeface="EYInterstate Light" panose="02000506000000020004" pitchFamily="2" charset="0"/>
                <a:cs typeface="Arial" pitchFamily="34" charset="0"/>
              </a:rPr>
              <a:t>Les données de l’organisation sont affichées de manière claire dans un tableau de bord </a:t>
            </a:r>
          </a:p>
          <a:p>
            <a:pPr marL="158750" indent="-158750">
              <a:lnSpc>
                <a:spcPct val="90000"/>
              </a:lnSpc>
              <a:spcBef>
                <a:spcPts val="300"/>
              </a:spcBef>
              <a:buClr>
                <a:srgbClr val="E60F2D"/>
              </a:buClr>
              <a:buSzPct val="60000"/>
              <a:buFont typeface="Arial" pitchFamily="34" charset="0"/>
              <a:buChar char="►"/>
              <a:defRPr/>
            </a:pPr>
            <a:endParaRPr lang="en-US" sz="1000" dirty="0">
              <a:solidFill>
                <a:srgbClr val="000000"/>
              </a:solidFill>
              <a:latin typeface="EYInterstate Light" panose="02000506000000020004" pitchFamily="2" charset="0"/>
              <a:cs typeface="Arial" pitchFamily="34" charset="0"/>
            </a:endParaRPr>
          </a:p>
          <a:p>
            <a:pPr marL="158750" indent="-158750">
              <a:lnSpc>
                <a:spcPct val="90000"/>
              </a:lnSpc>
              <a:spcBef>
                <a:spcPts val="300"/>
              </a:spcBef>
              <a:buClr>
                <a:srgbClr val="E60F2D"/>
              </a:buClr>
              <a:buSzPct val="60000"/>
              <a:buFont typeface="Arial" pitchFamily="34" charset="0"/>
              <a:buChar char="►"/>
              <a:defRPr/>
            </a:pPr>
            <a:r>
              <a:rPr lang="fr-CA" sz="1000" dirty="0">
                <a:solidFill>
                  <a:srgbClr val="000000"/>
                </a:solidFill>
                <a:latin typeface="EYInterstate Light" panose="02000506000000020004" pitchFamily="2" charset="0"/>
                <a:cs typeface="Arial" pitchFamily="34" charset="0"/>
              </a:rPr>
              <a:t>Les administrateurs peuvent rapidement générer des rapports sur les données organisationnelles afin d’offrir aux dirigeants des aperçus stratégiques en matière de main-d’œuvre</a:t>
            </a:r>
          </a:p>
          <a:p>
            <a:pPr marL="158750" indent="-158750">
              <a:lnSpc>
                <a:spcPct val="90000"/>
              </a:lnSpc>
              <a:spcBef>
                <a:spcPts val="300"/>
              </a:spcBef>
              <a:buClr>
                <a:srgbClr val="E60F2D"/>
              </a:buClr>
              <a:buSzPct val="60000"/>
              <a:buFont typeface="Arial" pitchFamily="34" charset="0"/>
              <a:buChar char="►"/>
              <a:defRPr/>
            </a:pPr>
            <a:endParaRPr lang="en-US" sz="1000" dirty="0">
              <a:solidFill>
                <a:srgbClr val="000000"/>
              </a:solidFill>
              <a:latin typeface="EYInterstate Light" panose="02000506000000020004" pitchFamily="2" charset="0"/>
              <a:cs typeface="Arial" pitchFamily="34" charset="0"/>
            </a:endParaRPr>
          </a:p>
          <a:p>
            <a:pPr marL="158750" indent="-158750">
              <a:lnSpc>
                <a:spcPct val="90000"/>
              </a:lnSpc>
              <a:spcBef>
                <a:spcPts val="300"/>
              </a:spcBef>
              <a:buClr>
                <a:srgbClr val="E60F2D"/>
              </a:buClr>
              <a:buSzPct val="60000"/>
              <a:buFont typeface="Arial" pitchFamily="34" charset="0"/>
              <a:buChar char="►"/>
              <a:defRPr/>
            </a:pPr>
            <a:r>
              <a:rPr lang="fr-CA" sz="1000" dirty="0">
                <a:solidFill>
                  <a:srgbClr val="000000"/>
                </a:solidFill>
                <a:latin typeface="EYInterstate Light" panose="02000506000000020004" pitchFamily="2" charset="0"/>
                <a:cs typeface="Arial" pitchFamily="34" charset="0"/>
              </a:rPr>
              <a:t>Les dirigeants bénéficient d’une visibilité sur leurs propres données en matière d’effectif et ont moins de questions à ce sujet pour les administrateurs des RH</a:t>
            </a:r>
          </a:p>
          <a:p>
            <a:pPr marL="158750" indent="-158750">
              <a:lnSpc>
                <a:spcPct val="90000"/>
              </a:lnSpc>
              <a:spcBef>
                <a:spcPts val="300"/>
              </a:spcBef>
              <a:buClr>
                <a:srgbClr val="E60F2D"/>
              </a:buClr>
              <a:buSzPct val="60000"/>
              <a:buFont typeface="Arial" pitchFamily="34" charset="0"/>
              <a:buChar char="►"/>
              <a:defRPr/>
            </a:pPr>
            <a:endParaRPr lang="en-US" sz="1000" dirty="0">
              <a:solidFill>
                <a:srgbClr val="000000"/>
              </a:solidFill>
              <a:latin typeface="EYInterstate Light" panose="02000506000000020004" pitchFamily="2" charset="0"/>
              <a:cs typeface="Arial" pitchFamily="34" charset="0"/>
            </a:endParaRPr>
          </a:p>
          <a:p>
            <a:pPr marL="158750" indent="-158750">
              <a:lnSpc>
                <a:spcPct val="90000"/>
              </a:lnSpc>
              <a:spcBef>
                <a:spcPts val="300"/>
              </a:spcBef>
              <a:buClr>
                <a:srgbClr val="E60F2D"/>
              </a:buClr>
              <a:buSzPct val="60000"/>
              <a:buFont typeface="Arial" pitchFamily="34" charset="0"/>
              <a:buChar char="►"/>
              <a:defRPr/>
            </a:pPr>
            <a:r>
              <a:rPr lang="fr-CA" sz="1000" dirty="0">
                <a:solidFill>
                  <a:srgbClr val="000000"/>
                </a:solidFill>
                <a:latin typeface="EYInterstate Light" panose="02000506000000020004" pitchFamily="2" charset="0"/>
                <a:cs typeface="Arial" pitchFamily="34" charset="0"/>
              </a:rPr>
              <a:t>Une source de données unique et un modèle de gouvernance cohérent assurent l’exactitude de l’ensemble des données sur l’effectif</a:t>
            </a:r>
          </a:p>
          <a:p>
            <a:pPr marL="158750" indent="-158750">
              <a:lnSpc>
                <a:spcPct val="90000"/>
              </a:lnSpc>
              <a:spcBef>
                <a:spcPts val="300"/>
              </a:spcBef>
              <a:buClr>
                <a:srgbClr val="E60F2D"/>
              </a:buClr>
              <a:buSzPct val="60000"/>
              <a:buFont typeface="Arial" pitchFamily="34" charset="0"/>
              <a:buChar char="►"/>
              <a:defRPr/>
            </a:pPr>
            <a:endParaRPr lang="en-CA" sz="1000" dirty="0">
              <a:solidFill>
                <a:srgbClr val="000000"/>
              </a:solidFill>
              <a:latin typeface="EYInterstate Light" panose="02000506000000020004" pitchFamily="2" charset="0"/>
              <a:cs typeface="Arial" pitchFamily="34" charset="0"/>
            </a:endParaRPr>
          </a:p>
        </p:txBody>
      </p:sp>
      <p:cxnSp>
        <p:nvCxnSpPr>
          <p:cNvPr id="243" name="Straight Connector 242"/>
          <p:cNvCxnSpPr/>
          <p:nvPr>
            <p:custDataLst>
              <p:tags r:id="rId10"/>
            </p:custDataLst>
          </p:nvPr>
        </p:nvCxnSpPr>
        <p:spPr>
          <a:xfrm flipV="1">
            <a:off x="2448775" y="1316785"/>
            <a:ext cx="0" cy="4860000"/>
          </a:xfrm>
          <a:prstGeom prst="line">
            <a:avLst/>
          </a:prstGeom>
          <a:ln>
            <a:solidFill>
              <a:schemeClr val="bg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50" name="Group 249"/>
          <p:cNvGrpSpPr/>
          <p:nvPr>
            <p:custDataLst>
              <p:tags r:id="rId11"/>
            </p:custDataLst>
          </p:nvPr>
        </p:nvGrpSpPr>
        <p:grpSpPr>
          <a:xfrm>
            <a:off x="2577911" y="1423731"/>
            <a:ext cx="2660573" cy="715581"/>
            <a:chOff x="2110583" y="1351686"/>
            <a:chExt cx="3066015" cy="715581"/>
          </a:xfrm>
        </p:grpSpPr>
        <p:sp>
          <p:nvSpPr>
            <p:cNvPr id="251" name="Rectangle 250"/>
            <p:cNvSpPr/>
            <p:nvPr/>
          </p:nvSpPr>
          <p:spPr>
            <a:xfrm>
              <a:off x="2110583" y="1351686"/>
              <a:ext cx="1402370" cy="590931"/>
            </a:xfrm>
            <a:prstGeom prst="rect">
              <a:avLst/>
            </a:prstGeom>
          </p:spPr>
          <p:txBody>
            <a:bodyPr wrap="square">
              <a:spAutoFit/>
            </a:bodyPr>
            <a:lstStyle/>
            <a:p>
              <a:pPr algn="ctr">
                <a:lnSpc>
                  <a:spcPct val="90000"/>
                </a:lnSpc>
                <a:spcBef>
                  <a:spcPts val="300"/>
                </a:spcBef>
                <a:buClr>
                  <a:srgbClr val="E60F2D"/>
                </a:buClr>
                <a:buSzPct val="60000"/>
                <a:defRPr/>
              </a:pPr>
              <a:r>
                <a:rPr lang="fr-CA" sz="900" i="1" dirty="0">
                  <a:solidFill>
                    <a:srgbClr val="000000"/>
                  </a:solidFill>
                  <a:latin typeface="EYInterstate Light" panose="02000506000000020004" pitchFamily="2" charset="0"/>
                  <a:cs typeface="Arial" pitchFamily="34" charset="0"/>
                </a:rPr>
                <a:t>La communication entre les ministères et les RH n’est pas faite en temps opportun.</a:t>
              </a:r>
            </a:p>
          </p:txBody>
        </p:sp>
        <p:sp>
          <p:nvSpPr>
            <p:cNvPr id="252" name="Rectangle 251"/>
            <p:cNvSpPr/>
            <p:nvPr/>
          </p:nvSpPr>
          <p:spPr>
            <a:xfrm>
              <a:off x="3612415" y="1351686"/>
              <a:ext cx="1564183" cy="715581"/>
            </a:xfrm>
            <a:prstGeom prst="rect">
              <a:avLst/>
            </a:prstGeom>
          </p:spPr>
          <p:txBody>
            <a:bodyPr wrap="square">
              <a:spAutoFit/>
            </a:bodyPr>
            <a:lstStyle/>
            <a:p>
              <a:pPr algn="ctr">
                <a:lnSpc>
                  <a:spcPct val="90000"/>
                </a:lnSpc>
                <a:spcBef>
                  <a:spcPts val="300"/>
                </a:spcBef>
                <a:buClr>
                  <a:srgbClr val="E60F2D"/>
                </a:buClr>
                <a:buSzPct val="60000"/>
                <a:defRPr/>
              </a:pPr>
              <a:r>
                <a:rPr lang="fr-CA" sz="900" i="1" dirty="0">
                  <a:solidFill>
                    <a:srgbClr val="000000"/>
                  </a:solidFill>
                  <a:latin typeface="EYInterstate Light" panose="02000506000000020004" pitchFamily="2" charset="0"/>
                  <a:cs typeface="Arial" pitchFamily="34" charset="0"/>
                </a:rPr>
                <a:t>Les données historiques sont perdues lorsque les personnes sont transférées d’un secteur à un autre.</a:t>
              </a:r>
            </a:p>
          </p:txBody>
        </p:sp>
      </p:grpSp>
      <p:grpSp>
        <p:nvGrpSpPr>
          <p:cNvPr id="18" name="Group 17"/>
          <p:cNvGrpSpPr/>
          <p:nvPr>
            <p:custDataLst>
              <p:tags r:id="rId12"/>
            </p:custDataLst>
          </p:nvPr>
        </p:nvGrpSpPr>
        <p:grpSpPr>
          <a:xfrm>
            <a:off x="1838723" y="1304009"/>
            <a:ext cx="357986" cy="5100466"/>
            <a:chOff x="1230560" y="1304009"/>
            <a:chExt cx="357986" cy="5100466"/>
          </a:xfrm>
        </p:grpSpPr>
        <p:sp>
          <p:nvSpPr>
            <p:cNvPr id="95" name="Freeform 903"/>
            <p:cNvSpPr>
              <a:spLocks noEditPoints="1"/>
            </p:cNvSpPr>
            <p:nvPr/>
          </p:nvSpPr>
          <p:spPr bwMode="auto">
            <a:xfrm>
              <a:off x="1312486" y="1304009"/>
              <a:ext cx="276060" cy="27525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E60F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96" name="Freeform 904"/>
            <p:cNvSpPr>
              <a:spLocks noEditPoints="1"/>
            </p:cNvSpPr>
            <p:nvPr/>
          </p:nvSpPr>
          <p:spPr bwMode="auto">
            <a:xfrm>
              <a:off x="1364298" y="1364726"/>
              <a:ext cx="173246" cy="140054"/>
            </a:xfrm>
            <a:custGeom>
              <a:avLst/>
              <a:gdLst>
                <a:gd name="T0" fmla="*/ 170 w 321"/>
                <a:gd name="T1" fmla="*/ 132 h 260"/>
                <a:gd name="T2" fmla="*/ 138 w 321"/>
                <a:gd name="T3" fmla="*/ 132 h 260"/>
                <a:gd name="T4" fmla="*/ 138 w 321"/>
                <a:gd name="T5" fmla="*/ 100 h 260"/>
                <a:gd name="T6" fmla="*/ 128 w 321"/>
                <a:gd name="T7" fmla="*/ 89 h 260"/>
                <a:gd name="T8" fmla="*/ 53 w 321"/>
                <a:gd name="T9" fmla="*/ 89 h 260"/>
                <a:gd name="T10" fmla="*/ 42 w 321"/>
                <a:gd name="T11" fmla="*/ 100 h 260"/>
                <a:gd name="T12" fmla="*/ 42 w 321"/>
                <a:gd name="T13" fmla="*/ 132 h 260"/>
                <a:gd name="T14" fmla="*/ 10 w 321"/>
                <a:gd name="T15" fmla="*/ 132 h 260"/>
                <a:gd name="T16" fmla="*/ 0 w 321"/>
                <a:gd name="T17" fmla="*/ 143 h 260"/>
                <a:gd name="T18" fmla="*/ 0 w 321"/>
                <a:gd name="T19" fmla="*/ 249 h 260"/>
                <a:gd name="T20" fmla="*/ 10 w 321"/>
                <a:gd name="T21" fmla="*/ 260 h 260"/>
                <a:gd name="T22" fmla="*/ 170 w 321"/>
                <a:gd name="T23" fmla="*/ 260 h 260"/>
                <a:gd name="T24" fmla="*/ 181 w 321"/>
                <a:gd name="T25" fmla="*/ 249 h 260"/>
                <a:gd name="T26" fmla="*/ 181 w 321"/>
                <a:gd name="T27" fmla="*/ 143 h 260"/>
                <a:gd name="T28" fmla="*/ 170 w 321"/>
                <a:gd name="T29" fmla="*/ 132 h 260"/>
                <a:gd name="T30" fmla="*/ 64 w 321"/>
                <a:gd name="T31" fmla="*/ 153 h 260"/>
                <a:gd name="T32" fmla="*/ 117 w 321"/>
                <a:gd name="T33" fmla="*/ 153 h 260"/>
                <a:gd name="T34" fmla="*/ 117 w 321"/>
                <a:gd name="T35" fmla="*/ 239 h 260"/>
                <a:gd name="T36" fmla="*/ 64 w 321"/>
                <a:gd name="T37" fmla="*/ 239 h 260"/>
                <a:gd name="T38" fmla="*/ 64 w 321"/>
                <a:gd name="T39" fmla="*/ 153 h 260"/>
                <a:gd name="T40" fmla="*/ 117 w 321"/>
                <a:gd name="T41" fmla="*/ 111 h 260"/>
                <a:gd name="T42" fmla="*/ 117 w 321"/>
                <a:gd name="T43" fmla="*/ 132 h 260"/>
                <a:gd name="T44" fmla="*/ 64 w 321"/>
                <a:gd name="T45" fmla="*/ 132 h 260"/>
                <a:gd name="T46" fmla="*/ 64 w 321"/>
                <a:gd name="T47" fmla="*/ 111 h 260"/>
                <a:gd name="T48" fmla="*/ 117 w 321"/>
                <a:gd name="T49" fmla="*/ 111 h 260"/>
                <a:gd name="T50" fmla="*/ 21 w 321"/>
                <a:gd name="T51" fmla="*/ 153 h 260"/>
                <a:gd name="T52" fmla="*/ 42 w 321"/>
                <a:gd name="T53" fmla="*/ 153 h 260"/>
                <a:gd name="T54" fmla="*/ 42 w 321"/>
                <a:gd name="T55" fmla="*/ 239 h 260"/>
                <a:gd name="T56" fmla="*/ 21 w 321"/>
                <a:gd name="T57" fmla="*/ 239 h 260"/>
                <a:gd name="T58" fmla="*/ 21 w 321"/>
                <a:gd name="T59" fmla="*/ 153 h 260"/>
                <a:gd name="T60" fmla="*/ 160 w 321"/>
                <a:gd name="T61" fmla="*/ 239 h 260"/>
                <a:gd name="T62" fmla="*/ 138 w 321"/>
                <a:gd name="T63" fmla="*/ 239 h 260"/>
                <a:gd name="T64" fmla="*/ 138 w 321"/>
                <a:gd name="T65" fmla="*/ 153 h 260"/>
                <a:gd name="T66" fmla="*/ 160 w 321"/>
                <a:gd name="T67" fmla="*/ 153 h 260"/>
                <a:gd name="T68" fmla="*/ 160 w 321"/>
                <a:gd name="T69" fmla="*/ 239 h 260"/>
                <a:gd name="T70" fmla="*/ 317 w 321"/>
                <a:gd name="T71" fmla="*/ 146 h 260"/>
                <a:gd name="T72" fmla="*/ 266 w 321"/>
                <a:gd name="T73" fmla="*/ 96 h 260"/>
                <a:gd name="T74" fmla="*/ 278 w 321"/>
                <a:gd name="T75" fmla="*/ 61 h 260"/>
                <a:gd name="T76" fmla="*/ 260 w 321"/>
                <a:gd name="T77" fmla="*/ 18 h 260"/>
                <a:gd name="T78" fmla="*/ 217 w 321"/>
                <a:gd name="T79" fmla="*/ 0 h 260"/>
                <a:gd name="T80" fmla="*/ 173 w 321"/>
                <a:gd name="T81" fmla="*/ 18 h 260"/>
                <a:gd name="T82" fmla="*/ 156 w 321"/>
                <a:gd name="T83" fmla="*/ 61 h 260"/>
                <a:gd name="T84" fmla="*/ 173 w 321"/>
                <a:gd name="T85" fmla="*/ 104 h 260"/>
                <a:gd name="T86" fmla="*/ 217 w 321"/>
                <a:gd name="T87" fmla="*/ 122 h 260"/>
                <a:gd name="T88" fmla="*/ 251 w 321"/>
                <a:gd name="T89" fmla="*/ 111 h 260"/>
                <a:gd name="T90" fmla="*/ 301 w 321"/>
                <a:gd name="T91" fmla="*/ 161 h 260"/>
                <a:gd name="T92" fmla="*/ 309 w 321"/>
                <a:gd name="T93" fmla="*/ 164 h 260"/>
                <a:gd name="T94" fmla="*/ 317 w 321"/>
                <a:gd name="T95" fmla="*/ 161 h 260"/>
                <a:gd name="T96" fmla="*/ 317 w 321"/>
                <a:gd name="T97" fmla="*/ 146 h 260"/>
                <a:gd name="T98" fmla="*/ 189 w 321"/>
                <a:gd name="T99" fmla="*/ 89 h 260"/>
                <a:gd name="T100" fmla="*/ 189 w 321"/>
                <a:gd name="T101" fmla="*/ 33 h 260"/>
                <a:gd name="T102" fmla="*/ 217 w 321"/>
                <a:gd name="T103" fmla="*/ 21 h 260"/>
                <a:gd name="T104" fmla="*/ 245 w 321"/>
                <a:gd name="T105" fmla="*/ 33 h 260"/>
                <a:gd name="T106" fmla="*/ 256 w 321"/>
                <a:gd name="T107" fmla="*/ 61 h 260"/>
                <a:gd name="T108" fmla="*/ 245 w 321"/>
                <a:gd name="T109" fmla="*/ 89 h 260"/>
                <a:gd name="T110" fmla="*/ 189 w 321"/>
                <a:gd name="T111" fmla="*/ 89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1" h="260">
                  <a:moveTo>
                    <a:pt x="170" y="132"/>
                  </a:moveTo>
                  <a:cubicBezTo>
                    <a:pt x="138" y="132"/>
                    <a:pt x="138" y="132"/>
                    <a:pt x="138" y="132"/>
                  </a:cubicBezTo>
                  <a:cubicBezTo>
                    <a:pt x="138" y="100"/>
                    <a:pt x="138" y="100"/>
                    <a:pt x="138" y="100"/>
                  </a:cubicBezTo>
                  <a:cubicBezTo>
                    <a:pt x="138" y="94"/>
                    <a:pt x="134" y="89"/>
                    <a:pt x="128" y="89"/>
                  </a:cubicBezTo>
                  <a:cubicBezTo>
                    <a:pt x="53" y="89"/>
                    <a:pt x="53" y="89"/>
                    <a:pt x="53" y="89"/>
                  </a:cubicBezTo>
                  <a:cubicBezTo>
                    <a:pt x="47" y="89"/>
                    <a:pt x="42" y="94"/>
                    <a:pt x="42" y="100"/>
                  </a:cubicBezTo>
                  <a:cubicBezTo>
                    <a:pt x="42" y="132"/>
                    <a:pt x="42" y="132"/>
                    <a:pt x="42" y="132"/>
                  </a:cubicBezTo>
                  <a:cubicBezTo>
                    <a:pt x="10" y="132"/>
                    <a:pt x="10" y="132"/>
                    <a:pt x="10" y="132"/>
                  </a:cubicBezTo>
                  <a:cubicBezTo>
                    <a:pt x="4" y="132"/>
                    <a:pt x="0" y="137"/>
                    <a:pt x="0" y="143"/>
                  </a:cubicBezTo>
                  <a:cubicBezTo>
                    <a:pt x="0" y="249"/>
                    <a:pt x="0" y="249"/>
                    <a:pt x="0" y="249"/>
                  </a:cubicBezTo>
                  <a:cubicBezTo>
                    <a:pt x="0" y="255"/>
                    <a:pt x="4" y="260"/>
                    <a:pt x="10" y="260"/>
                  </a:cubicBezTo>
                  <a:cubicBezTo>
                    <a:pt x="170" y="260"/>
                    <a:pt x="170" y="260"/>
                    <a:pt x="170" y="260"/>
                  </a:cubicBezTo>
                  <a:cubicBezTo>
                    <a:pt x="176" y="260"/>
                    <a:pt x="181" y="255"/>
                    <a:pt x="181" y="249"/>
                  </a:cubicBezTo>
                  <a:cubicBezTo>
                    <a:pt x="181" y="143"/>
                    <a:pt x="181" y="143"/>
                    <a:pt x="181" y="143"/>
                  </a:cubicBezTo>
                  <a:cubicBezTo>
                    <a:pt x="181" y="137"/>
                    <a:pt x="176" y="132"/>
                    <a:pt x="170" y="132"/>
                  </a:cubicBezTo>
                  <a:close/>
                  <a:moveTo>
                    <a:pt x="64" y="153"/>
                  </a:moveTo>
                  <a:cubicBezTo>
                    <a:pt x="117" y="153"/>
                    <a:pt x="117" y="153"/>
                    <a:pt x="117" y="153"/>
                  </a:cubicBezTo>
                  <a:cubicBezTo>
                    <a:pt x="117" y="239"/>
                    <a:pt x="117" y="239"/>
                    <a:pt x="117" y="239"/>
                  </a:cubicBezTo>
                  <a:cubicBezTo>
                    <a:pt x="64" y="239"/>
                    <a:pt x="64" y="239"/>
                    <a:pt x="64" y="239"/>
                  </a:cubicBezTo>
                  <a:lnTo>
                    <a:pt x="64" y="153"/>
                  </a:lnTo>
                  <a:close/>
                  <a:moveTo>
                    <a:pt x="117" y="111"/>
                  </a:moveTo>
                  <a:cubicBezTo>
                    <a:pt x="117" y="132"/>
                    <a:pt x="117" y="132"/>
                    <a:pt x="117" y="132"/>
                  </a:cubicBezTo>
                  <a:cubicBezTo>
                    <a:pt x="64" y="132"/>
                    <a:pt x="64" y="132"/>
                    <a:pt x="64" y="132"/>
                  </a:cubicBezTo>
                  <a:cubicBezTo>
                    <a:pt x="64" y="111"/>
                    <a:pt x="64" y="111"/>
                    <a:pt x="64" y="111"/>
                  </a:cubicBezTo>
                  <a:lnTo>
                    <a:pt x="117" y="111"/>
                  </a:lnTo>
                  <a:close/>
                  <a:moveTo>
                    <a:pt x="21" y="153"/>
                  </a:moveTo>
                  <a:cubicBezTo>
                    <a:pt x="42" y="153"/>
                    <a:pt x="42" y="153"/>
                    <a:pt x="42" y="153"/>
                  </a:cubicBezTo>
                  <a:cubicBezTo>
                    <a:pt x="42" y="239"/>
                    <a:pt x="42" y="239"/>
                    <a:pt x="42" y="239"/>
                  </a:cubicBezTo>
                  <a:cubicBezTo>
                    <a:pt x="21" y="239"/>
                    <a:pt x="21" y="239"/>
                    <a:pt x="21" y="239"/>
                  </a:cubicBezTo>
                  <a:lnTo>
                    <a:pt x="21" y="153"/>
                  </a:lnTo>
                  <a:close/>
                  <a:moveTo>
                    <a:pt x="160" y="239"/>
                  </a:moveTo>
                  <a:cubicBezTo>
                    <a:pt x="138" y="239"/>
                    <a:pt x="138" y="239"/>
                    <a:pt x="138" y="239"/>
                  </a:cubicBezTo>
                  <a:cubicBezTo>
                    <a:pt x="138" y="153"/>
                    <a:pt x="138" y="153"/>
                    <a:pt x="138" y="153"/>
                  </a:cubicBezTo>
                  <a:cubicBezTo>
                    <a:pt x="160" y="153"/>
                    <a:pt x="160" y="153"/>
                    <a:pt x="160" y="153"/>
                  </a:cubicBezTo>
                  <a:lnTo>
                    <a:pt x="160" y="239"/>
                  </a:lnTo>
                  <a:close/>
                  <a:moveTo>
                    <a:pt x="317" y="146"/>
                  </a:moveTo>
                  <a:cubicBezTo>
                    <a:pt x="266" y="96"/>
                    <a:pt x="266" y="96"/>
                    <a:pt x="266" y="96"/>
                  </a:cubicBezTo>
                  <a:cubicBezTo>
                    <a:pt x="274" y="86"/>
                    <a:pt x="278" y="74"/>
                    <a:pt x="278" y="61"/>
                  </a:cubicBezTo>
                  <a:cubicBezTo>
                    <a:pt x="278" y="45"/>
                    <a:pt x="271" y="29"/>
                    <a:pt x="260" y="18"/>
                  </a:cubicBezTo>
                  <a:cubicBezTo>
                    <a:pt x="248" y="6"/>
                    <a:pt x="233" y="0"/>
                    <a:pt x="217" y="0"/>
                  </a:cubicBezTo>
                  <a:cubicBezTo>
                    <a:pt x="200" y="0"/>
                    <a:pt x="185" y="6"/>
                    <a:pt x="173" y="18"/>
                  </a:cubicBezTo>
                  <a:cubicBezTo>
                    <a:pt x="162" y="29"/>
                    <a:pt x="156" y="45"/>
                    <a:pt x="156" y="61"/>
                  </a:cubicBezTo>
                  <a:cubicBezTo>
                    <a:pt x="156" y="77"/>
                    <a:pt x="162" y="92"/>
                    <a:pt x="173" y="104"/>
                  </a:cubicBezTo>
                  <a:cubicBezTo>
                    <a:pt x="185" y="116"/>
                    <a:pt x="200" y="122"/>
                    <a:pt x="217" y="122"/>
                  </a:cubicBezTo>
                  <a:cubicBezTo>
                    <a:pt x="229" y="122"/>
                    <a:pt x="241" y="118"/>
                    <a:pt x="251" y="111"/>
                  </a:cubicBezTo>
                  <a:cubicBezTo>
                    <a:pt x="301" y="161"/>
                    <a:pt x="301" y="161"/>
                    <a:pt x="301" y="161"/>
                  </a:cubicBezTo>
                  <a:cubicBezTo>
                    <a:pt x="304" y="163"/>
                    <a:pt x="306" y="164"/>
                    <a:pt x="309" y="164"/>
                  </a:cubicBezTo>
                  <a:cubicBezTo>
                    <a:pt x="312" y="164"/>
                    <a:pt x="314" y="163"/>
                    <a:pt x="317" y="161"/>
                  </a:cubicBezTo>
                  <a:cubicBezTo>
                    <a:pt x="321" y="157"/>
                    <a:pt x="321" y="150"/>
                    <a:pt x="317" y="146"/>
                  </a:cubicBezTo>
                  <a:close/>
                  <a:moveTo>
                    <a:pt x="189" y="89"/>
                  </a:moveTo>
                  <a:cubicBezTo>
                    <a:pt x="173" y="73"/>
                    <a:pt x="173" y="48"/>
                    <a:pt x="189" y="33"/>
                  </a:cubicBezTo>
                  <a:cubicBezTo>
                    <a:pt x="196" y="25"/>
                    <a:pt x="206" y="21"/>
                    <a:pt x="217" y="21"/>
                  </a:cubicBezTo>
                  <a:cubicBezTo>
                    <a:pt x="227" y="21"/>
                    <a:pt x="237" y="25"/>
                    <a:pt x="245" y="33"/>
                  </a:cubicBezTo>
                  <a:cubicBezTo>
                    <a:pt x="252" y="40"/>
                    <a:pt x="256" y="50"/>
                    <a:pt x="256" y="61"/>
                  </a:cubicBezTo>
                  <a:cubicBezTo>
                    <a:pt x="256" y="71"/>
                    <a:pt x="252" y="81"/>
                    <a:pt x="245" y="89"/>
                  </a:cubicBezTo>
                  <a:cubicBezTo>
                    <a:pt x="229" y="104"/>
                    <a:pt x="204" y="104"/>
                    <a:pt x="189" y="89"/>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98" name="Freeform 764"/>
            <p:cNvSpPr>
              <a:spLocks noEditPoints="1"/>
            </p:cNvSpPr>
            <p:nvPr/>
          </p:nvSpPr>
          <p:spPr bwMode="auto">
            <a:xfrm>
              <a:off x="1387240" y="5439463"/>
              <a:ext cx="125937" cy="171146"/>
            </a:xfrm>
            <a:custGeom>
              <a:avLst/>
              <a:gdLst>
                <a:gd name="T0" fmla="*/ 11 w 235"/>
                <a:gd name="T1" fmla="*/ 0 h 320"/>
                <a:gd name="T2" fmla="*/ 0 w 235"/>
                <a:gd name="T3" fmla="*/ 309 h 320"/>
                <a:gd name="T4" fmla="*/ 224 w 235"/>
                <a:gd name="T5" fmla="*/ 320 h 320"/>
                <a:gd name="T6" fmla="*/ 235 w 235"/>
                <a:gd name="T7" fmla="*/ 10 h 320"/>
                <a:gd name="T8" fmla="*/ 214 w 235"/>
                <a:gd name="T9" fmla="*/ 298 h 320"/>
                <a:gd name="T10" fmla="*/ 22 w 235"/>
                <a:gd name="T11" fmla="*/ 21 h 320"/>
                <a:gd name="T12" fmla="*/ 214 w 235"/>
                <a:gd name="T13" fmla="*/ 298 h 320"/>
                <a:gd name="T14" fmla="*/ 182 w 235"/>
                <a:gd name="T15" fmla="*/ 106 h 320"/>
                <a:gd name="T16" fmla="*/ 192 w 235"/>
                <a:gd name="T17" fmla="*/ 53 h 320"/>
                <a:gd name="T18" fmla="*/ 54 w 235"/>
                <a:gd name="T19" fmla="*/ 42 h 320"/>
                <a:gd name="T20" fmla="*/ 43 w 235"/>
                <a:gd name="T21" fmla="*/ 96 h 320"/>
                <a:gd name="T22" fmla="*/ 64 w 235"/>
                <a:gd name="T23" fmla="*/ 64 h 320"/>
                <a:gd name="T24" fmla="*/ 171 w 235"/>
                <a:gd name="T25" fmla="*/ 85 h 320"/>
                <a:gd name="T26" fmla="*/ 64 w 235"/>
                <a:gd name="T27" fmla="*/ 64 h 320"/>
                <a:gd name="T28" fmla="*/ 54 w 235"/>
                <a:gd name="T29" fmla="*/ 128 h 320"/>
                <a:gd name="T30" fmla="*/ 54 w 235"/>
                <a:gd name="T31" fmla="*/ 149 h 320"/>
                <a:gd name="T32" fmla="*/ 107 w 235"/>
                <a:gd name="T33" fmla="*/ 138 h 320"/>
                <a:gd name="T34" fmla="*/ 86 w 235"/>
                <a:gd name="T35" fmla="*/ 138 h 320"/>
                <a:gd name="T36" fmla="*/ 107 w 235"/>
                <a:gd name="T37" fmla="*/ 138 h 320"/>
                <a:gd name="T38" fmla="*/ 139 w 235"/>
                <a:gd name="T39" fmla="*/ 149 h 320"/>
                <a:gd name="T40" fmla="*/ 139 w 235"/>
                <a:gd name="T41" fmla="*/ 128 h 320"/>
                <a:gd name="T42" fmla="*/ 192 w 235"/>
                <a:gd name="T43" fmla="*/ 138 h 320"/>
                <a:gd name="T44" fmla="*/ 171 w 235"/>
                <a:gd name="T45" fmla="*/ 138 h 320"/>
                <a:gd name="T46" fmla="*/ 192 w 235"/>
                <a:gd name="T47" fmla="*/ 138 h 320"/>
                <a:gd name="T48" fmla="*/ 54 w 235"/>
                <a:gd name="T49" fmla="*/ 170 h 320"/>
                <a:gd name="T50" fmla="*/ 54 w 235"/>
                <a:gd name="T51" fmla="*/ 192 h 320"/>
                <a:gd name="T52" fmla="*/ 107 w 235"/>
                <a:gd name="T53" fmla="*/ 181 h 320"/>
                <a:gd name="T54" fmla="*/ 86 w 235"/>
                <a:gd name="T55" fmla="*/ 181 h 320"/>
                <a:gd name="T56" fmla="*/ 107 w 235"/>
                <a:gd name="T57" fmla="*/ 181 h 320"/>
                <a:gd name="T58" fmla="*/ 139 w 235"/>
                <a:gd name="T59" fmla="*/ 192 h 320"/>
                <a:gd name="T60" fmla="*/ 139 w 235"/>
                <a:gd name="T61" fmla="*/ 170 h 320"/>
                <a:gd name="T62" fmla="*/ 192 w 235"/>
                <a:gd name="T63" fmla="*/ 181 h 320"/>
                <a:gd name="T64" fmla="*/ 171 w 235"/>
                <a:gd name="T65" fmla="*/ 181 h 320"/>
                <a:gd name="T66" fmla="*/ 192 w 235"/>
                <a:gd name="T67" fmla="*/ 181 h 320"/>
                <a:gd name="T68" fmla="*/ 54 w 235"/>
                <a:gd name="T69" fmla="*/ 213 h 320"/>
                <a:gd name="T70" fmla="*/ 54 w 235"/>
                <a:gd name="T71" fmla="*/ 234 h 320"/>
                <a:gd name="T72" fmla="*/ 107 w 235"/>
                <a:gd name="T73" fmla="*/ 224 h 320"/>
                <a:gd name="T74" fmla="*/ 86 w 235"/>
                <a:gd name="T75" fmla="*/ 224 h 320"/>
                <a:gd name="T76" fmla="*/ 107 w 235"/>
                <a:gd name="T77" fmla="*/ 224 h 320"/>
                <a:gd name="T78" fmla="*/ 139 w 235"/>
                <a:gd name="T79" fmla="*/ 234 h 320"/>
                <a:gd name="T80" fmla="*/ 139 w 235"/>
                <a:gd name="T81" fmla="*/ 213 h 320"/>
                <a:gd name="T82" fmla="*/ 192 w 235"/>
                <a:gd name="T83" fmla="*/ 224 h 320"/>
                <a:gd name="T84" fmla="*/ 182 w 235"/>
                <a:gd name="T85" fmla="*/ 277 h 320"/>
                <a:gd name="T86" fmla="*/ 171 w 235"/>
                <a:gd name="T87" fmla="*/ 224 h 320"/>
                <a:gd name="T88" fmla="*/ 192 w 235"/>
                <a:gd name="T89" fmla="*/ 224 h 320"/>
                <a:gd name="T90" fmla="*/ 54 w 235"/>
                <a:gd name="T91" fmla="*/ 256 h 320"/>
                <a:gd name="T92" fmla="*/ 54 w 235"/>
                <a:gd name="T93" fmla="*/ 277 h 320"/>
                <a:gd name="T94" fmla="*/ 107 w 235"/>
                <a:gd name="T95" fmla="*/ 266 h 320"/>
                <a:gd name="T96" fmla="*/ 86 w 235"/>
                <a:gd name="T97" fmla="*/ 266 h 320"/>
                <a:gd name="T98" fmla="*/ 107 w 235"/>
                <a:gd name="T99" fmla="*/ 266 h 320"/>
                <a:gd name="T100" fmla="*/ 139 w 235"/>
                <a:gd name="T101" fmla="*/ 277 h 320"/>
                <a:gd name="T102" fmla="*/ 139 w 235"/>
                <a:gd name="T103" fmla="*/ 25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5" h="320">
                  <a:moveTo>
                    <a:pt x="224" y="0"/>
                  </a:moveTo>
                  <a:cubicBezTo>
                    <a:pt x="11" y="0"/>
                    <a:pt x="11" y="0"/>
                    <a:pt x="11" y="0"/>
                  </a:cubicBezTo>
                  <a:cubicBezTo>
                    <a:pt x="5" y="0"/>
                    <a:pt x="0" y="4"/>
                    <a:pt x="0" y="10"/>
                  </a:cubicBezTo>
                  <a:cubicBezTo>
                    <a:pt x="0" y="309"/>
                    <a:pt x="0" y="309"/>
                    <a:pt x="0" y="309"/>
                  </a:cubicBezTo>
                  <a:cubicBezTo>
                    <a:pt x="0" y="315"/>
                    <a:pt x="5" y="320"/>
                    <a:pt x="11" y="320"/>
                  </a:cubicBezTo>
                  <a:cubicBezTo>
                    <a:pt x="224" y="320"/>
                    <a:pt x="224" y="320"/>
                    <a:pt x="224" y="320"/>
                  </a:cubicBezTo>
                  <a:cubicBezTo>
                    <a:pt x="230" y="320"/>
                    <a:pt x="235" y="315"/>
                    <a:pt x="235" y="309"/>
                  </a:cubicBezTo>
                  <a:cubicBezTo>
                    <a:pt x="235" y="10"/>
                    <a:pt x="235" y="10"/>
                    <a:pt x="235" y="10"/>
                  </a:cubicBezTo>
                  <a:cubicBezTo>
                    <a:pt x="235" y="4"/>
                    <a:pt x="230" y="0"/>
                    <a:pt x="224" y="0"/>
                  </a:cubicBezTo>
                  <a:close/>
                  <a:moveTo>
                    <a:pt x="214" y="298"/>
                  </a:moveTo>
                  <a:cubicBezTo>
                    <a:pt x="22" y="298"/>
                    <a:pt x="22" y="298"/>
                    <a:pt x="22" y="298"/>
                  </a:cubicBezTo>
                  <a:cubicBezTo>
                    <a:pt x="22" y="21"/>
                    <a:pt x="22" y="21"/>
                    <a:pt x="22" y="21"/>
                  </a:cubicBezTo>
                  <a:cubicBezTo>
                    <a:pt x="214" y="21"/>
                    <a:pt x="214" y="21"/>
                    <a:pt x="214" y="21"/>
                  </a:cubicBezTo>
                  <a:lnTo>
                    <a:pt x="214" y="298"/>
                  </a:lnTo>
                  <a:close/>
                  <a:moveTo>
                    <a:pt x="54" y="106"/>
                  </a:moveTo>
                  <a:cubicBezTo>
                    <a:pt x="182" y="106"/>
                    <a:pt x="182" y="106"/>
                    <a:pt x="182" y="106"/>
                  </a:cubicBezTo>
                  <a:cubicBezTo>
                    <a:pt x="188" y="106"/>
                    <a:pt x="192" y="102"/>
                    <a:pt x="192" y="96"/>
                  </a:cubicBezTo>
                  <a:cubicBezTo>
                    <a:pt x="192" y="53"/>
                    <a:pt x="192" y="53"/>
                    <a:pt x="192" y="53"/>
                  </a:cubicBezTo>
                  <a:cubicBezTo>
                    <a:pt x="192" y="47"/>
                    <a:pt x="188" y="42"/>
                    <a:pt x="182" y="42"/>
                  </a:cubicBezTo>
                  <a:cubicBezTo>
                    <a:pt x="54" y="42"/>
                    <a:pt x="54" y="42"/>
                    <a:pt x="54" y="42"/>
                  </a:cubicBezTo>
                  <a:cubicBezTo>
                    <a:pt x="48" y="42"/>
                    <a:pt x="43" y="47"/>
                    <a:pt x="43" y="53"/>
                  </a:cubicBezTo>
                  <a:cubicBezTo>
                    <a:pt x="43" y="96"/>
                    <a:pt x="43" y="96"/>
                    <a:pt x="43" y="96"/>
                  </a:cubicBezTo>
                  <a:cubicBezTo>
                    <a:pt x="43" y="102"/>
                    <a:pt x="48" y="106"/>
                    <a:pt x="54" y="106"/>
                  </a:cubicBezTo>
                  <a:close/>
                  <a:moveTo>
                    <a:pt x="64" y="64"/>
                  </a:moveTo>
                  <a:cubicBezTo>
                    <a:pt x="171" y="64"/>
                    <a:pt x="171" y="64"/>
                    <a:pt x="171" y="64"/>
                  </a:cubicBezTo>
                  <a:cubicBezTo>
                    <a:pt x="171" y="85"/>
                    <a:pt x="171" y="85"/>
                    <a:pt x="171" y="85"/>
                  </a:cubicBezTo>
                  <a:cubicBezTo>
                    <a:pt x="64" y="85"/>
                    <a:pt x="64" y="85"/>
                    <a:pt x="64" y="85"/>
                  </a:cubicBezTo>
                  <a:lnTo>
                    <a:pt x="64" y="64"/>
                  </a:lnTo>
                  <a:close/>
                  <a:moveTo>
                    <a:pt x="43" y="138"/>
                  </a:moveTo>
                  <a:cubicBezTo>
                    <a:pt x="43" y="132"/>
                    <a:pt x="48" y="128"/>
                    <a:pt x="54" y="128"/>
                  </a:cubicBezTo>
                  <a:cubicBezTo>
                    <a:pt x="60" y="128"/>
                    <a:pt x="64" y="132"/>
                    <a:pt x="64" y="138"/>
                  </a:cubicBezTo>
                  <a:cubicBezTo>
                    <a:pt x="64" y="144"/>
                    <a:pt x="60" y="149"/>
                    <a:pt x="54" y="149"/>
                  </a:cubicBezTo>
                  <a:cubicBezTo>
                    <a:pt x="48" y="149"/>
                    <a:pt x="43" y="144"/>
                    <a:pt x="43" y="138"/>
                  </a:cubicBezTo>
                  <a:close/>
                  <a:moveTo>
                    <a:pt x="107" y="138"/>
                  </a:moveTo>
                  <a:cubicBezTo>
                    <a:pt x="107" y="144"/>
                    <a:pt x="102" y="149"/>
                    <a:pt x="96" y="149"/>
                  </a:cubicBezTo>
                  <a:cubicBezTo>
                    <a:pt x="90" y="149"/>
                    <a:pt x="86" y="144"/>
                    <a:pt x="86" y="138"/>
                  </a:cubicBezTo>
                  <a:cubicBezTo>
                    <a:pt x="86" y="132"/>
                    <a:pt x="90" y="128"/>
                    <a:pt x="96" y="128"/>
                  </a:cubicBezTo>
                  <a:cubicBezTo>
                    <a:pt x="102" y="128"/>
                    <a:pt x="107" y="132"/>
                    <a:pt x="107" y="138"/>
                  </a:cubicBezTo>
                  <a:close/>
                  <a:moveTo>
                    <a:pt x="150" y="138"/>
                  </a:moveTo>
                  <a:cubicBezTo>
                    <a:pt x="150" y="144"/>
                    <a:pt x="145" y="149"/>
                    <a:pt x="139" y="149"/>
                  </a:cubicBezTo>
                  <a:cubicBezTo>
                    <a:pt x="133" y="149"/>
                    <a:pt x="128" y="144"/>
                    <a:pt x="128" y="138"/>
                  </a:cubicBezTo>
                  <a:cubicBezTo>
                    <a:pt x="128" y="132"/>
                    <a:pt x="133" y="128"/>
                    <a:pt x="139" y="128"/>
                  </a:cubicBezTo>
                  <a:cubicBezTo>
                    <a:pt x="145" y="128"/>
                    <a:pt x="150" y="132"/>
                    <a:pt x="150" y="138"/>
                  </a:cubicBezTo>
                  <a:close/>
                  <a:moveTo>
                    <a:pt x="192" y="138"/>
                  </a:moveTo>
                  <a:cubicBezTo>
                    <a:pt x="192" y="144"/>
                    <a:pt x="188" y="149"/>
                    <a:pt x="182" y="149"/>
                  </a:cubicBezTo>
                  <a:cubicBezTo>
                    <a:pt x="176" y="149"/>
                    <a:pt x="171" y="144"/>
                    <a:pt x="171" y="138"/>
                  </a:cubicBezTo>
                  <a:cubicBezTo>
                    <a:pt x="171" y="132"/>
                    <a:pt x="176" y="128"/>
                    <a:pt x="182" y="128"/>
                  </a:cubicBezTo>
                  <a:cubicBezTo>
                    <a:pt x="188" y="128"/>
                    <a:pt x="192" y="132"/>
                    <a:pt x="192" y="138"/>
                  </a:cubicBezTo>
                  <a:close/>
                  <a:moveTo>
                    <a:pt x="43" y="181"/>
                  </a:moveTo>
                  <a:cubicBezTo>
                    <a:pt x="43" y="175"/>
                    <a:pt x="48" y="170"/>
                    <a:pt x="54" y="170"/>
                  </a:cubicBezTo>
                  <a:cubicBezTo>
                    <a:pt x="60" y="170"/>
                    <a:pt x="64" y="175"/>
                    <a:pt x="64" y="181"/>
                  </a:cubicBezTo>
                  <a:cubicBezTo>
                    <a:pt x="64" y="187"/>
                    <a:pt x="60" y="192"/>
                    <a:pt x="54" y="192"/>
                  </a:cubicBezTo>
                  <a:cubicBezTo>
                    <a:pt x="48" y="192"/>
                    <a:pt x="43" y="187"/>
                    <a:pt x="43" y="181"/>
                  </a:cubicBezTo>
                  <a:close/>
                  <a:moveTo>
                    <a:pt x="107" y="181"/>
                  </a:moveTo>
                  <a:cubicBezTo>
                    <a:pt x="107" y="187"/>
                    <a:pt x="102" y="192"/>
                    <a:pt x="96" y="192"/>
                  </a:cubicBezTo>
                  <a:cubicBezTo>
                    <a:pt x="90" y="192"/>
                    <a:pt x="86" y="187"/>
                    <a:pt x="86" y="181"/>
                  </a:cubicBezTo>
                  <a:cubicBezTo>
                    <a:pt x="86" y="175"/>
                    <a:pt x="90" y="170"/>
                    <a:pt x="96" y="170"/>
                  </a:cubicBezTo>
                  <a:cubicBezTo>
                    <a:pt x="102" y="170"/>
                    <a:pt x="107" y="175"/>
                    <a:pt x="107" y="181"/>
                  </a:cubicBezTo>
                  <a:close/>
                  <a:moveTo>
                    <a:pt x="150" y="181"/>
                  </a:moveTo>
                  <a:cubicBezTo>
                    <a:pt x="150" y="187"/>
                    <a:pt x="145" y="192"/>
                    <a:pt x="139" y="192"/>
                  </a:cubicBezTo>
                  <a:cubicBezTo>
                    <a:pt x="133" y="192"/>
                    <a:pt x="128" y="187"/>
                    <a:pt x="128" y="181"/>
                  </a:cubicBezTo>
                  <a:cubicBezTo>
                    <a:pt x="128" y="175"/>
                    <a:pt x="133" y="170"/>
                    <a:pt x="139" y="170"/>
                  </a:cubicBezTo>
                  <a:cubicBezTo>
                    <a:pt x="145" y="170"/>
                    <a:pt x="150" y="175"/>
                    <a:pt x="150" y="181"/>
                  </a:cubicBezTo>
                  <a:close/>
                  <a:moveTo>
                    <a:pt x="192" y="181"/>
                  </a:moveTo>
                  <a:cubicBezTo>
                    <a:pt x="192" y="187"/>
                    <a:pt x="188" y="192"/>
                    <a:pt x="182" y="192"/>
                  </a:cubicBezTo>
                  <a:cubicBezTo>
                    <a:pt x="176" y="192"/>
                    <a:pt x="171" y="187"/>
                    <a:pt x="171" y="181"/>
                  </a:cubicBezTo>
                  <a:cubicBezTo>
                    <a:pt x="171" y="175"/>
                    <a:pt x="176" y="170"/>
                    <a:pt x="182" y="170"/>
                  </a:cubicBezTo>
                  <a:cubicBezTo>
                    <a:pt x="188" y="170"/>
                    <a:pt x="192" y="175"/>
                    <a:pt x="192" y="181"/>
                  </a:cubicBezTo>
                  <a:close/>
                  <a:moveTo>
                    <a:pt x="43" y="224"/>
                  </a:moveTo>
                  <a:cubicBezTo>
                    <a:pt x="43" y="218"/>
                    <a:pt x="48" y="213"/>
                    <a:pt x="54" y="213"/>
                  </a:cubicBezTo>
                  <a:cubicBezTo>
                    <a:pt x="60" y="213"/>
                    <a:pt x="64" y="218"/>
                    <a:pt x="64" y="224"/>
                  </a:cubicBezTo>
                  <a:cubicBezTo>
                    <a:pt x="64" y="230"/>
                    <a:pt x="60" y="234"/>
                    <a:pt x="54" y="234"/>
                  </a:cubicBezTo>
                  <a:cubicBezTo>
                    <a:pt x="48" y="234"/>
                    <a:pt x="43" y="230"/>
                    <a:pt x="43" y="224"/>
                  </a:cubicBezTo>
                  <a:close/>
                  <a:moveTo>
                    <a:pt x="107" y="224"/>
                  </a:moveTo>
                  <a:cubicBezTo>
                    <a:pt x="107" y="230"/>
                    <a:pt x="102" y="234"/>
                    <a:pt x="96" y="234"/>
                  </a:cubicBezTo>
                  <a:cubicBezTo>
                    <a:pt x="90" y="234"/>
                    <a:pt x="86" y="230"/>
                    <a:pt x="86" y="224"/>
                  </a:cubicBezTo>
                  <a:cubicBezTo>
                    <a:pt x="86" y="218"/>
                    <a:pt x="90" y="213"/>
                    <a:pt x="96" y="213"/>
                  </a:cubicBezTo>
                  <a:cubicBezTo>
                    <a:pt x="102" y="213"/>
                    <a:pt x="107" y="218"/>
                    <a:pt x="107" y="224"/>
                  </a:cubicBezTo>
                  <a:close/>
                  <a:moveTo>
                    <a:pt x="150" y="224"/>
                  </a:moveTo>
                  <a:cubicBezTo>
                    <a:pt x="150" y="230"/>
                    <a:pt x="145" y="234"/>
                    <a:pt x="139" y="234"/>
                  </a:cubicBezTo>
                  <a:cubicBezTo>
                    <a:pt x="133" y="234"/>
                    <a:pt x="128" y="230"/>
                    <a:pt x="128" y="224"/>
                  </a:cubicBezTo>
                  <a:cubicBezTo>
                    <a:pt x="128" y="218"/>
                    <a:pt x="133" y="213"/>
                    <a:pt x="139" y="213"/>
                  </a:cubicBezTo>
                  <a:cubicBezTo>
                    <a:pt x="145" y="213"/>
                    <a:pt x="150" y="218"/>
                    <a:pt x="150" y="224"/>
                  </a:cubicBezTo>
                  <a:close/>
                  <a:moveTo>
                    <a:pt x="192" y="224"/>
                  </a:moveTo>
                  <a:cubicBezTo>
                    <a:pt x="192" y="266"/>
                    <a:pt x="192" y="266"/>
                    <a:pt x="192" y="266"/>
                  </a:cubicBezTo>
                  <a:cubicBezTo>
                    <a:pt x="192" y="272"/>
                    <a:pt x="188" y="277"/>
                    <a:pt x="182" y="277"/>
                  </a:cubicBezTo>
                  <a:cubicBezTo>
                    <a:pt x="176" y="277"/>
                    <a:pt x="171" y="272"/>
                    <a:pt x="171" y="266"/>
                  </a:cubicBezTo>
                  <a:cubicBezTo>
                    <a:pt x="171" y="224"/>
                    <a:pt x="171" y="224"/>
                    <a:pt x="171" y="224"/>
                  </a:cubicBezTo>
                  <a:cubicBezTo>
                    <a:pt x="171" y="218"/>
                    <a:pt x="176" y="213"/>
                    <a:pt x="182" y="213"/>
                  </a:cubicBezTo>
                  <a:cubicBezTo>
                    <a:pt x="188" y="213"/>
                    <a:pt x="192" y="218"/>
                    <a:pt x="192" y="224"/>
                  </a:cubicBezTo>
                  <a:close/>
                  <a:moveTo>
                    <a:pt x="43" y="266"/>
                  </a:moveTo>
                  <a:cubicBezTo>
                    <a:pt x="43" y="260"/>
                    <a:pt x="48" y="256"/>
                    <a:pt x="54" y="256"/>
                  </a:cubicBezTo>
                  <a:cubicBezTo>
                    <a:pt x="60" y="256"/>
                    <a:pt x="64" y="260"/>
                    <a:pt x="64" y="266"/>
                  </a:cubicBezTo>
                  <a:cubicBezTo>
                    <a:pt x="64" y="272"/>
                    <a:pt x="60" y="277"/>
                    <a:pt x="54" y="277"/>
                  </a:cubicBezTo>
                  <a:cubicBezTo>
                    <a:pt x="48" y="277"/>
                    <a:pt x="43" y="272"/>
                    <a:pt x="43" y="266"/>
                  </a:cubicBezTo>
                  <a:close/>
                  <a:moveTo>
                    <a:pt x="107" y="266"/>
                  </a:moveTo>
                  <a:cubicBezTo>
                    <a:pt x="107" y="272"/>
                    <a:pt x="102" y="277"/>
                    <a:pt x="96" y="277"/>
                  </a:cubicBezTo>
                  <a:cubicBezTo>
                    <a:pt x="90" y="277"/>
                    <a:pt x="86" y="272"/>
                    <a:pt x="86" y="266"/>
                  </a:cubicBezTo>
                  <a:cubicBezTo>
                    <a:pt x="86" y="260"/>
                    <a:pt x="90" y="256"/>
                    <a:pt x="96" y="256"/>
                  </a:cubicBezTo>
                  <a:cubicBezTo>
                    <a:pt x="102" y="256"/>
                    <a:pt x="107" y="260"/>
                    <a:pt x="107" y="266"/>
                  </a:cubicBezTo>
                  <a:close/>
                  <a:moveTo>
                    <a:pt x="150" y="266"/>
                  </a:moveTo>
                  <a:cubicBezTo>
                    <a:pt x="150" y="272"/>
                    <a:pt x="145" y="277"/>
                    <a:pt x="139" y="277"/>
                  </a:cubicBezTo>
                  <a:cubicBezTo>
                    <a:pt x="133" y="277"/>
                    <a:pt x="128" y="272"/>
                    <a:pt x="128" y="266"/>
                  </a:cubicBezTo>
                  <a:cubicBezTo>
                    <a:pt x="128" y="260"/>
                    <a:pt x="133" y="256"/>
                    <a:pt x="139" y="256"/>
                  </a:cubicBezTo>
                  <a:cubicBezTo>
                    <a:pt x="145" y="256"/>
                    <a:pt x="150" y="260"/>
                    <a:pt x="150" y="266"/>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99" name="Freeform 765"/>
            <p:cNvSpPr>
              <a:spLocks noEditPoints="1"/>
            </p:cNvSpPr>
            <p:nvPr/>
          </p:nvSpPr>
          <p:spPr bwMode="auto">
            <a:xfrm>
              <a:off x="1312969" y="5387796"/>
              <a:ext cx="275286" cy="27448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0087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00" name="Freeform 145"/>
            <p:cNvSpPr>
              <a:spLocks noEditPoints="1"/>
            </p:cNvSpPr>
            <p:nvPr/>
          </p:nvSpPr>
          <p:spPr bwMode="auto">
            <a:xfrm>
              <a:off x="1313637" y="3532605"/>
              <a:ext cx="274218" cy="274218"/>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005A9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01" name="Freeform 146"/>
            <p:cNvSpPr>
              <a:spLocks noEditPoints="1"/>
            </p:cNvSpPr>
            <p:nvPr/>
          </p:nvSpPr>
          <p:spPr bwMode="auto">
            <a:xfrm>
              <a:off x="1376545" y="3618096"/>
              <a:ext cx="154046" cy="103235"/>
            </a:xfrm>
            <a:custGeom>
              <a:avLst/>
              <a:gdLst>
                <a:gd name="T0" fmla="*/ 53 w 288"/>
                <a:gd name="T1" fmla="*/ 0 h 192"/>
                <a:gd name="T2" fmla="*/ 43 w 288"/>
                <a:gd name="T3" fmla="*/ 42 h 192"/>
                <a:gd name="T4" fmla="*/ 0 w 288"/>
                <a:gd name="T5" fmla="*/ 53 h 192"/>
                <a:gd name="T6" fmla="*/ 11 w 288"/>
                <a:gd name="T7" fmla="*/ 192 h 192"/>
                <a:gd name="T8" fmla="*/ 245 w 288"/>
                <a:gd name="T9" fmla="*/ 181 h 192"/>
                <a:gd name="T10" fmla="*/ 277 w 288"/>
                <a:gd name="T11" fmla="*/ 149 h 192"/>
                <a:gd name="T12" fmla="*/ 288 w 288"/>
                <a:gd name="T13" fmla="*/ 10 h 192"/>
                <a:gd name="T14" fmla="*/ 224 w 288"/>
                <a:gd name="T15" fmla="*/ 170 h 192"/>
                <a:gd name="T16" fmla="*/ 21 w 288"/>
                <a:gd name="T17" fmla="*/ 64 h 192"/>
                <a:gd name="T18" fmla="*/ 224 w 288"/>
                <a:gd name="T19" fmla="*/ 170 h 192"/>
                <a:gd name="T20" fmla="*/ 245 w 288"/>
                <a:gd name="T21" fmla="*/ 128 h 192"/>
                <a:gd name="T22" fmla="*/ 235 w 288"/>
                <a:gd name="T23" fmla="*/ 42 h 192"/>
                <a:gd name="T24" fmla="*/ 64 w 288"/>
                <a:gd name="T25" fmla="*/ 21 h 192"/>
                <a:gd name="T26" fmla="*/ 267 w 288"/>
                <a:gd name="T27" fmla="*/ 128 h 192"/>
                <a:gd name="T28" fmla="*/ 101 w 288"/>
                <a:gd name="T29" fmla="*/ 100 h 192"/>
                <a:gd name="T30" fmla="*/ 123 w 288"/>
                <a:gd name="T31" fmla="*/ 82 h 192"/>
                <a:gd name="T32" fmla="*/ 130 w 288"/>
                <a:gd name="T33" fmla="*/ 74 h 192"/>
                <a:gd name="T34" fmla="*/ 151 w 288"/>
                <a:gd name="T35" fmla="*/ 87 h 192"/>
                <a:gd name="T36" fmla="*/ 130 w 288"/>
                <a:gd name="T37" fmla="*/ 95 h 192"/>
                <a:gd name="T38" fmla="*/ 123 w 288"/>
                <a:gd name="T39" fmla="*/ 95 h 192"/>
                <a:gd name="T40" fmla="*/ 118 w 288"/>
                <a:gd name="T41" fmla="*/ 104 h 192"/>
                <a:gd name="T42" fmla="*/ 130 w 288"/>
                <a:gd name="T43" fmla="*/ 110 h 192"/>
                <a:gd name="T44" fmla="*/ 151 w 288"/>
                <a:gd name="T45" fmla="*/ 122 h 192"/>
                <a:gd name="T46" fmla="*/ 147 w 288"/>
                <a:gd name="T47" fmla="*/ 143 h 192"/>
                <a:gd name="T48" fmla="*/ 130 w 288"/>
                <a:gd name="T49" fmla="*/ 160 h 192"/>
                <a:gd name="T50" fmla="*/ 123 w 288"/>
                <a:gd name="T51" fmla="*/ 149 h 192"/>
                <a:gd name="T52" fmla="*/ 101 w 288"/>
                <a:gd name="T53" fmla="*/ 132 h 192"/>
                <a:gd name="T54" fmla="*/ 123 w 288"/>
                <a:gd name="T55" fmla="*/ 137 h 192"/>
                <a:gd name="T56" fmla="*/ 130 w 288"/>
                <a:gd name="T57" fmla="*/ 137 h 192"/>
                <a:gd name="T58" fmla="*/ 135 w 288"/>
                <a:gd name="T59" fmla="*/ 127 h 192"/>
                <a:gd name="T60" fmla="*/ 123 w 288"/>
                <a:gd name="T61" fmla="*/ 122 h 192"/>
                <a:gd name="T62" fmla="*/ 105 w 288"/>
                <a:gd name="T63" fmla="*/ 11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8" h="192">
                  <a:moveTo>
                    <a:pt x="277" y="0"/>
                  </a:moveTo>
                  <a:cubicBezTo>
                    <a:pt x="53" y="0"/>
                    <a:pt x="53" y="0"/>
                    <a:pt x="53" y="0"/>
                  </a:cubicBezTo>
                  <a:cubicBezTo>
                    <a:pt x="47" y="0"/>
                    <a:pt x="43" y="4"/>
                    <a:pt x="43" y="10"/>
                  </a:cubicBezTo>
                  <a:cubicBezTo>
                    <a:pt x="43" y="42"/>
                    <a:pt x="43" y="42"/>
                    <a:pt x="43" y="42"/>
                  </a:cubicBezTo>
                  <a:cubicBezTo>
                    <a:pt x="11" y="42"/>
                    <a:pt x="11" y="42"/>
                    <a:pt x="11" y="42"/>
                  </a:cubicBezTo>
                  <a:cubicBezTo>
                    <a:pt x="5" y="42"/>
                    <a:pt x="0" y="47"/>
                    <a:pt x="0" y="53"/>
                  </a:cubicBezTo>
                  <a:cubicBezTo>
                    <a:pt x="0" y="181"/>
                    <a:pt x="0" y="181"/>
                    <a:pt x="0" y="181"/>
                  </a:cubicBezTo>
                  <a:cubicBezTo>
                    <a:pt x="0" y="187"/>
                    <a:pt x="5" y="192"/>
                    <a:pt x="11" y="192"/>
                  </a:cubicBezTo>
                  <a:cubicBezTo>
                    <a:pt x="235" y="192"/>
                    <a:pt x="235" y="192"/>
                    <a:pt x="235" y="192"/>
                  </a:cubicBezTo>
                  <a:cubicBezTo>
                    <a:pt x="241" y="192"/>
                    <a:pt x="245" y="187"/>
                    <a:pt x="245" y="181"/>
                  </a:cubicBezTo>
                  <a:cubicBezTo>
                    <a:pt x="245" y="149"/>
                    <a:pt x="245" y="149"/>
                    <a:pt x="245" y="149"/>
                  </a:cubicBezTo>
                  <a:cubicBezTo>
                    <a:pt x="277" y="149"/>
                    <a:pt x="277" y="149"/>
                    <a:pt x="277" y="149"/>
                  </a:cubicBezTo>
                  <a:cubicBezTo>
                    <a:pt x="283" y="149"/>
                    <a:pt x="288" y="144"/>
                    <a:pt x="288" y="138"/>
                  </a:cubicBezTo>
                  <a:cubicBezTo>
                    <a:pt x="288" y="10"/>
                    <a:pt x="288" y="10"/>
                    <a:pt x="288" y="10"/>
                  </a:cubicBezTo>
                  <a:cubicBezTo>
                    <a:pt x="288" y="4"/>
                    <a:pt x="283" y="0"/>
                    <a:pt x="277" y="0"/>
                  </a:cubicBezTo>
                  <a:close/>
                  <a:moveTo>
                    <a:pt x="224" y="170"/>
                  </a:moveTo>
                  <a:cubicBezTo>
                    <a:pt x="21" y="170"/>
                    <a:pt x="21" y="170"/>
                    <a:pt x="21" y="170"/>
                  </a:cubicBezTo>
                  <a:cubicBezTo>
                    <a:pt x="21" y="64"/>
                    <a:pt x="21" y="64"/>
                    <a:pt x="21" y="64"/>
                  </a:cubicBezTo>
                  <a:cubicBezTo>
                    <a:pt x="224" y="64"/>
                    <a:pt x="224" y="64"/>
                    <a:pt x="224" y="64"/>
                  </a:cubicBezTo>
                  <a:lnTo>
                    <a:pt x="224" y="170"/>
                  </a:lnTo>
                  <a:close/>
                  <a:moveTo>
                    <a:pt x="267" y="128"/>
                  </a:moveTo>
                  <a:cubicBezTo>
                    <a:pt x="245" y="128"/>
                    <a:pt x="245" y="128"/>
                    <a:pt x="245" y="128"/>
                  </a:cubicBezTo>
                  <a:cubicBezTo>
                    <a:pt x="245" y="53"/>
                    <a:pt x="245" y="53"/>
                    <a:pt x="245" y="53"/>
                  </a:cubicBezTo>
                  <a:cubicBezTo>
                    <a:pt x="245" y="47"/>
                    <a:pt x="241" y="42"/>
                    <a:pt x="235" y="42"/>
                  </a:cubicBezTo>
                  <a:cubicBezTo>
                    <a:pt x="64" y="42"/>
                    <a:pt x="64" y="42"/>
                    <a:pt x="64" y="42"/>
                  </a:cubicBezTo>
                  <a:cubicBezTo>
                    <a:pt x="64" y="21"/>
                    <a:pt x="64" y="21"/>
                    <a:pt x="64" y="21"/>
                  </a:cubicBezTo>
                  <a:cubicBezTo>
                    <a:pt x="267" y="21"/>
                    <a:pt x="267" y="21"/>
                    <a:pt x="267" y="21"/>
                  </a:cubicBezTo>
                  <a:lnTo>
                    <a:pt x="267" y="128"/>
                  </a:lnTo>
                  <a:close/>
                  <a:moveTo>
                    <a:pt x="105" y="112"/>
                  </a:moveTo>
                  <a:cubicBezTo>
                    <a:pt x="103" y="109"/>
                    <a:pt x="101" y="105"/>
                    <a:pt x="101" y="100"/>
                  </a:cubicBezTo>
                  <a:cubicBezTo>
                    <a:pt x="101" y="95"/>
                    <a:pt x="103" y="91"/>
                    <a:pt x="107" y="88"/>
                  </a:cubicBezTo>
                  <a:cubicBezTo>
                    <a:pt x="111" y="85"/>
                    <a:pt x="116" y="83"/>
                    <a:pt x="123" y="82"/>
                  </a:cubicBezTo>
                  <a:cubicBezTo>
                    <a:pt x="123" y="74"/>
                    <a:pt x="123" y="74"/>
                    <a:pt x="123" y="74"/>
                  </a:cubicBezTo>
                  <a:cubicBezTo>
                    <a:pt x="130" y="74"/>
                    <a:pt x="130" y="74"/>
                    <a:pt x="130" y="74"/>
                  </a:cubicBezTo>
                  <a:cubicBezTo>
                    <a:pt x="130" y="82"/>
                    <a:pt x="130" y="82"/>
                    <a:pt x="130" y="82"/>
                  </a:cubicBezTo>
                  <a:cubicBezTo>
                    <a:pt x="138" y="82"/>
                    <a:pt x="145" y="84"/>
                    <a:pt x="151" y="87"/>
                  </a:cubicBezTo>
                  <a:cubicBezTo>
                    <a:pt x="147" y="99"/>
                    <a:pt x="147" y="99"/>
                    <a:pt x="147" y="99"/>
                  </a:cubicBezTo>
                  <a:cubicBezTo>
                    <a:pt x="141" y="96"/>
                    <a:pt x="136" y="95"/>
                    <a:pt x="130" y="95"/>
                  </a:cubicBezTo>
                  <a:cubicBezTo>
                    <a:pt x="130" y="95"/>
                    <a:pt x="129" y="94"/>
                    <a:pt x="127" y="94"/>
                  </a:cubicBezTo>
                  <a:cubicBezTo>
                    <a:pt x="125" y="94"/>
                    <a:pt x="123" y="95"/>
                    <a:pt x="123" y="95"/>
                  </a:cubicBezTo>
                  <a:cubicBezTo>
                    <a:pt x="119" y="95"/>
                    <a:pt x="117" y="97"/>
                    <a:pt x="117" y="100"/>
                  </a:cubicBezTo>
                  <a:cubicBezTo>
                    <a:pt x="117" y="102"/>
                    <a:pt x="117" y="103"/>
                    <a:pt x="118" y="104"/>
                  </a:cubicBezTo>
                  <a:cubicBezTo>
                    <a:pt x="119" y="105"/>
                    <a:pt x="121" y="106"/>
                    <a:pt x="123" y="107"/>
                  </a:cubicBezTo>
                  <a:cubicBezTo>
                    <a:pt x="130" y="110"/>
                    <a:pt x="130" y="110"/>
                    <a:pt x="130" y="110"/>
                  </a:cubicBezTo>
                  <a:cubicBezTo>
                    <a:pt x="137" y="112"/>
                    <a:pt x="142" y="114"/>
                    <a:pt x="144" y="116"/>
                  </a:cubicBezTo>
                  <a:cubicBezTo>
                    <a:pt x="147" y="118"/>
                    <a:pt x="149" y="120"/>
                    <a:pt x="151" y="122"/>
                  </a:cubicBezTo>
                  <a:cubicBezTo>
                    <a:pt x="152" y="125"/>
                    <a:pt x="152" y="127"/>
                    <a:pt x="152" y="130"/>
                  </a:cubicBezTo>
                  <a:cubicBezTo>
                    <a:pt x="152" y="136"/>
                    <a:pt x="151" y="140"/>
                    <a:pt x="147" y="143"/>
                  </a:cubicBezTo>
                  <a:cubicBezTo>
                    <a:pt x="143" y="147"/>
                    <a:pt x="137" y="149"/>
                    <a:pt x="130" y="149"/>
                  </a:cubicBezTo>
                  <a:cubicBezTo>
                    <a:pt x="130" y="160"/>
                    <a:pt x="130" y="160"/>
                    <a:pt x="130" y="160"/>
                  </a:cubicBezTo>
                  <a:cubicBezTo>
                    <a:pt x="123" y="160"/>
                    <a:pt x="123" y="160"/>
                    <a:pt x="123" y="160"/>
                  </a:cubicBezTo>
                  <a:cubicBezTo>
                    <a:pt x="123" y="149"/>
                    <a:pt x="123" y="149"/>
                    <a:pt x="123" y="149"/>
                  </a:cubicBezTo>
                  <a:cubicBezTo>
                    <a:pt x="115" y="149"/>
                    <a:pt x="108" y="148"/>
                    <a:pt x="101" y="145"/>
                  </a:cubicBezTo>
                  <a:cubicBezTo>
                    <a:pt x="101" y="132"/>
                    <a:pt x="101" y="132"/>
                    <a:pt x="101" y="132"/>
                  </a:cubicBezTo>
                  <a:cubicBezTo>
                    <a:pt x="104" y="133"/>
                    <a:pt x="108" y="134"/>
                    <a:pt x="112" y="135"/>
                  </a:cubicBezTo>
                  <a:cubicBezTo>
                    <a:pt x="116" y="137"/>
                    <a:pt x="120" y="137"/>
                    <a:pt x="123" y="137"/>
                  </a:cubicBezTo>
                  <a:cubicBezTo>
                    <a:pt x="123" y="137"/>
                    <a:pt x="125" y="137"/>
                    <a:pt x="127" y="137"/>
                  </a:cubicBezTo>
                  <a:cubicBezTo>
                    <a:pt x="129" y="137"/>
                    <a:pt x="130" y="137"/>
                    <a:pt x="130" y="137"/>
                  </a:cubicBezTo>
                  <a:cubicBezTo>
                    <a:pt x="135" y="136"/>
                    <a:pt x="137" y="134"/>
                    <a:pt x="137" y="131"/>
                  </a:cubicBezTo>
                  <a:cubicBezTo>
                    <a:pt x="137" y="130"/>
                    <a:pt x="137" y="128"/>
                    <a:pt x="135" y="127"/>
                  </a:cubicBezTo>
                  <a:cubicBezTo>
                    <a:pt x="134" y="126"/>
                    <a:pt x="133" y="125"/>
                    <a:pt x="130" y="124"/>
                  </a:cubicBezTo>
                  <a:cubicBezTo>
                    <a:pt x="123" y="122"/>
                    <a:pt x="123" y="122"/>
                    <a:pt x="123" y="122"/>
                  </a:cubicBezTo>
                  <a:cubicBezTo>
                    <a:pt x="120" y="120"/>
                    <a:pt x="120" y="120"/>
                    <a:pt x="120" y="120"/>
                  </a:cubicBezTo>
                  <a:cubicBezTo>
                    <a:pt x="113" y="118"/>
                    <a:pt x="108" y="115"/>
                    <a:pt x="105" y="112"/>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03" name="Freeform 527"/>
            <p:cNvSpPr>
              <a:spLocks noEditPoints="1"/>
            </p:cNvSpPr>
            <p:nvPr/>
          </p:nvSpPr>
          <p:spPr bwMode="auto">
            <a:xfrm>
              <a:off x="1312989" y="2045723"/>
              <a:ext cx="275254" cy="275254"/>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4B4B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05" name="Freeform 528"/>
            <p:cNvSpPr>
              <a:spLocks noEditPoints="1"/>
            </p:cNvSpPr>
            <p:nvPr/>
          </p:nvSpPr>
          <p:spPr bwMode="auto">
            <a:xfrm>
              <a:off x="1375326" y="2096726"/>
              <a:ext cx="149770" cy="161105"/>
            </a:xfrm>
            <a:custGeom>
              <a:avLst/>
              <a:gdLst>
                <a:gd name="T0" fmla="*/ 268 w 279"/>
                <a:gd name="T1" fmla="*/ 299 h 299"/>
                <a:gd name="T2" fmla="*/ 12 w 279"/>
                <a:gd name="T3" fmla="*/ 299 h 299"/>
                <a:gd name="T4" fmla="*/ 3 w 279"/>
                <a:gd name="T5" fmla="*/ 294 h 299"/>
                <a:gd name="T6" fmla="*/ 2 w 279"/>
                <a:gd name="T7" fmla="*/ 284 h 299"/>
                <a:gd name="T8" fmla="*/ 23 w 279"/>
                <a:gd name="T9" fmla="*/ 241 h 299"/>
                <a:gd name="T10" fmla="*/ 33 w 279"/>
                <a:gd name="T11" fmla="*/ 235 h 299"/>
                <a:gd name="T12" fmla="*/ 246 w 279"/>
                <a:gd name="T13" fmla="*/ 235 h 299"/>
                <a:gd name="T14" fmla="*/ 256 w 279"/>
                <a:gd name="T15" fmla="*/ 241 h 299"/>
                <a:gd name="T16" fmla="*/ 277 w 279"/>
                <a:gd name="T17" fmla="*/ 284 h 299"/>
                <a:gd name="T18" fmla="*/ 277 w 279"/>
                <a:gd name="T19" fmla="*/ 294 h 299"/>
                <a:gd name="T20" fmla="*/ 268 w 279"/>
                <a:gd name="T21" fmla="*/ 299 h 299"/>
                <a:gd name="T22" fmla="*/ 29 w 279"/>
                <a:gd name="T23" fmla="*/ 278 h 299"/>
                <a:gd name="T24" fmla="*/ 250 w 279"/>
                <a:gd name="T25" fmla="*/ 278 h 299"/>
                <a:gd name="T26" fmla="*/ 240 w 279"/>
                <a:gd name="T27" fmla="*/ 257 h 299"/>
                <a:gd name="T28" fmla="*/ 40 w 279"/>
                <a:gd name="T29" fmla="*/ 257 h 299"/>
                <a:gd name="T30" fmla="*/ 29 w 279"/>
                <a:gd name="T31" fmla="*/ 278 h 299"/>
                <a:gd name="T32" fmla="*/ 257 w 279"/>
                <a:gd name="T33" fmla="*/ 86 h 299"/>
                <a:gd name="T34" fmla="*/ 22 w 279"/>
                <a:gd name="T35" fmla="*/ 86 h 299"/>
                <a:gd name="T36" fmla="*/ 12 w 279"/>
                <a:gd name="T37" fmla="*/ 78 h 299"/>
                <a:gd name="T38" fmla="*/ 17 w 279"/>
                <a:gd name="T39" fmla="*/ 66 h 299"/>
                <a:gd name="T40" fmla="*/ 135 w 279"/>
                <a:gd name="T41" fmla="*/ 2 h 299"/>
                <a:gd name="T42" fmla="*/ 145 w 279"/>
                <a:gd name="T43" fmla="*/ 2 h 299"/>
                <a:gd name="T44" fmla="*/ 262 w 279"/>
                <a:gd name="T45" fmla="*/ 66 h 299"/>
                <a:gd name="T46" fmla="*/ 267 w 279"/>
                <a:gd name="T47" fmla="*/ 78 h 299"/>
                <a:gd name="T48" fmla="*/ 257 w 279"/>
                <a:gd name="T49" fmla="*/ 86 h 299"/>
                <a:gd name="T50" fmla="*/ 64 w 279"/>
                <a:gd name="T51" fmla="*/ 65 h 299"/>
                <a:gd name="T52" fmla="*/ 215 w 279"/>
                <a:gd name="T53" fmla="*/ 65 h 299"/>
                <a:gd name="T54" fmla="*/ 140 w 279"/>
                <a:gd name="T55" fmla="*/ 23 h 299"/>
                <a:gd name="T56" fmla="*/ 64 w 279"/>
                <a:gd name="T57" fmla="*/ 65 h 299"/>
                <a:gd name="T58" fmla="*/ 54 w 279"/>
                <a:gd name="T59" fmla="*/ 203 h 299"/>
                <a:gd name="T60" fmla="*/ 54 w 279"/>
                <a:gd name="T61" fmla="*/ 118 h 299"/>
                <a:gd name="T62" fmla="*/ 44 w 279"/>
                <a:gd name="T63" fmla="*/ 107 h 299"/>
                <a:gd name="T64" fmla="*/ 33 w 279"/>
                <a:gd name="T65" fmla="*/ 118 h 299"/>
                <a:gd name="T66" fmla="*/ 33 w 279"/>
                <a:gd name="T67" fmla="*/ 203 h 299"/>
                <a:gd name="T68" fmla="*/ 44 w 279"/>
                <a:gd name="T69" fmla="*/ 214 h 299"/>
                <a:gd name="T70" fmla="*/ 54 w 279"/>
                <a:gd name="T71" fmla="*/ 203 h 299"/>
                <a:gd name="T72" fmla="*/ 118 w 279"/>
                <a:gd name="T73" fmla="*/ 203 h 299"/>
                <a:gd name="T74" fmla="*/ 118 w 279"/>
                <a:gd name="T75" fmla="*/ 118 h 299"/>
                <a:gd name="T76" fmla="*/ 108 w 279"/>
                <a:gd name="T77" fmla="*/ 107 h 299"/>
                <a:gd name="T78" fmla="*/ 97 w 279"/>
                <a:gd name="T79" fmla="*/ 118 h 299"/>
                <a:gd name="T80" fmla="*/ 97 w 279"/>
                <a:gd name="T81" fmla="*/ 203 h 299"/>
                <a:gd name="T82" fmla="*/ 108 w 279"/>
                <a:gd name="T83" fmla="*/ 214 h 299"/>
                <a:gd name="T84" fmla="*/ 118 w 279"/>
                <a:gd name="T85" fmla="*/ 203 h 299"/>
                <a:gd name="T86" fmla="*/ 182 w 279"/>
                <a:gd name="T87" fmla="*/ 203 h 299"/>
                <a:gd name="T88" fmla="*/ 182 w 279"/>
                <a:gd name="T89" fmla="*/ 118 h 299"/>
                <a:gd name="T90" fmla="*/ 172 w 279"/>
                <a:gd name="T91" fmla="*/ 107 h 299"/>
                <a:gd name="T92" fmla="*/ 161 w 279"/>
                <a:gd name="T93" fmla="*/ 118 h 299"/>
                <a:gd name="T94" fmla="*/ 161 w 279"/>
                <a:gd name="T95" fmla="*/ 203 h 299"/>
                <a:gd name="T96" fmla="*/ 172 w 279"/>
                <a:gd name="T97" fmla="*/ 214 h 299"/>
                <a:gd name="T98" fmla="*/ 182 w 279"/>
                <a:gd name="T99" fmla="*/ 203 h 299"/>
                <a:gd name="T100" fmla="*/ 246 w 279"/>
                <a:gd name="T101" fmla="*/ 203 h 299"/>
                <a:gd name="T102" fmla="*/ 246 w 279"/>
                <a:gd name="T103" fmla="*/ 118 h 299"/>
                <a:gd name="T104" fmla="*/ 236 w 279"/>
                <a:gd name="T105" fmla="*/ 107 h 299"/>
                <a:gd name="T106" fmla="*/ 225 w 279"/>
                <a:gd name="T107" fmla="*/ 118 h 299"/>
                <a:gd name="T108" fmla="*/ 225 w 279"/>
                <a:gd name="T109" fmla="*/ 203 h 299"/>
                <a:gd name="T110" fmla="*/ 236 w 279"/>
                <a:gd name="T111" fmla="*/ 214 h 299"/>
                <a:gd name="T112" fmla="*/ 246 w 279"/>
                <a:gd name="T113" fmla="*/ 20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9" h="299">
                  <a:moveTo>
                    <a:pt x="268" y="299"/>
                  </a:moveTo>
                  <a:cubicBezTo>
                    <a:pt x="12" y="299"/>
                    <a:pt x="12" y="299"/>
                    <a:pt x="12" y="299"/>
                  </a:cubicBezTo>
                  <a:cubicBezTo>
                    <a:pt x="8" y="299"/>
                    <a:pt x="5" y="297"/>
                    <a:pt x="3" y="294"/>
                  </a:cubicBezTo>
                  <a:cubicBezTo>
                    <a:pt x="1" y="291"/>
                    <a:pt x="0" y="287"/>
                    <a:pt x="2" y="284"/>
                  </a:cubicBezTo>
                  <a:cubicBezTo>
                    <a:pt x="23" y="241"/>
                    <a:pt x="23" y="241"/>
                    <a:pt x="23" y="241"/>
                  </a:cubicBezTo>
                  <a:cubicBezTo>
                    <a:pt x="25" y="238"/>
                    <a:pt x="29" y="235"/>
                    <a:pt x="33" y="235"/>
                  </a:cubicBezTo>
                  <a:cubicBezTo>
                    <a:pt x="246" y="235"/>
                    <a:pt x="246" y="235"/>
                    <a:pt x="246" y="235"/>
                  </a:cubicBezTo>
                  <a:cubicBezTo>
                    <a:pt x="250" y="235"/>
                    <a:pt x="254" y="238"/>
                    <a:pt x="256" y="241"/>
                  </a:cubicBezTo>
                  <a:cubicBezTo>
                    <a:pt x="277" y="284"/>
                    <a:pt x="277" y="284"/>
                    <a:pt x="277" y="284"/>
                  </a:cubicBezTo>
                  <a:cubicBezTo>
                    <a:pt x="279" y="287"/>
                    <a:pt x="279" y="291"/>
                    <a:pt x="277" y="294"/>
                  </a:cubicBezTo>
                  <a:cubicBezTo>
                    <a:pt x="275" y="297"/>
                    <a:pt x="271" y="299"/>
                    <a:pt x="268" y="299"/>
                  </a:cubicBezTo>
                  <a:close/>
                  <a:moveTo>
                    <a:pt x="29" y="278"/>
                  </a:moveTo>
                  <a:cubicBezTo>
                    <a:pt x="250" y="278"/>
                    <a:pt x="250" y="278"/>
                    <a:pt x="250" y="278"/>
                  </a:cubicBezTo>
                  <a:cubicBezTo>
                    <a:pt x="240" y="257"/>
                    <a:pt x="240" y="257"/>
                    <a:pt x="240" y="257"/>
                  </a:cubicBezTo>
                  <a:cubicBezTo>
                    <a:pt x="40" y="257"/>
                    <a:pt x="40" y="257"/>
                    <a:pt x="40" y="257"/>
                  </a:cubicBezTo>
                  <a:lnTo>
                    <a:pt x="29" y="278"/>
                  </a:lnTo>
                  <a:close/>
                  <a:moveTo>
                    <a:pt x="257" y="86"/>
                  </a:moveTo>
                  <a:cubicBezTo>
                    <a:pt x="22" y="86"/>
                    <a:pt x="22" y="86"/>
                    <a:pt x="22" y="86"/>
                  </a:cubicBezTo>
                  <a:cubicBezTo>
                    <a:pt x="17" y="86"/>
                    <a:pt x="13" y="83"/>
                    <a:pt x="12" y="78"/>
                  </a:cubicBezTo>
                  <a:cubicBezTo>
                    <a:pt x="11" y="73"/>
                    <a:pt x="13" y="68"/>
                    <a:pt x="17" y="66"/>
                  </a:cubicBezTo>
                  <a:cubicBezTo>
                    <a:pt x="135" y="2"/>
                    <a:pt x="135" y="2"/>
                    <a:pt x="135" y="2"/>
                  </a:cubicBezTo>
                  <a:cubicBezTo>
                    <a:pt x="138" y="0"/>
                    <a:pt x="142" y="0"/>
                    <a:pt x="145" y="2"/>
                  </a:cubicBezTo>
                  <a:cubicBezTo>
                    <a:pt x="262" y="66"/>
                    <a:pt x="262" y="66"/>
                    <a:pt x="262" y="66"/>
                  </a:cubicBezTo>
                  <a:cubicBezTo>
                    <a:pt x="266" y="68"/>
                    <a:pt x="269" y="73"/>
                    <a:pt x="267" y="78"/>
                  </a:cubicBezTo>
                  <a:cubicBezTo>
                    <a:pt x="266" y="83"/>
                    <a:pt x="262" y="86"/>
                    <a:pt x="257" y="86"/>
                  </a:cubicBezTo>
                  <a:close/>
                  <a:moveTo>
                    <a:pt x="64" y="65"/>
                  </a:moveTo>
                  <a:cubicBezTo>
                    <a:pt x="215" y="65"/>
                    <a:pt x="215" y="65"/>
                    <a:pt x="215" y="65"/>
                  </a:cubicBezTo>
                  <a:cubicBezTo>
                    <a:pt x="140" y="23"/>
                    <a:pt x="140" y="23"/>
                    <a:pt x="140" y="23"/>
                  </a:cubicBezTo>
                  <a:lnTo>
                    <a:pt x="64" y="65"/>
                  </a:lnTo>
                  <a:close/>
                  <a:moveTo>
                    <a:pt x="54" y="203"/>
                  </a:moveTo>
                  <a:cubicBezTo>
                    <a:pt x="54" y="118"/>
                    <a:pt x="54" y="118"/>
                    <a:pt x="54" y="118"/>
                  </a:cubicBezTo>
                  <a:cubicBezTo>
                    <a:pt x="54" y="112"/>
                    <a:pt x="50" y="107"/>
                    <a:pt x="44" y="107"/>
                  </a:cubicBezTo>
                  <a:cubicBezTo>
                    <a:pt x="38" y="107"/>
                    <a:pt x="33" y="112"/>
                    <a:pt x="33" y="118"/>
                  </a:cubicBezTo>
                  <a:cubicBezTo>
                    <a:pt x="33" y="203"/>
                    <a:pt x="33" y="203"/>
                    <a:pt x="33" y="203"/>
                  </a:cubicBezTo>
                  <a:cubicBezTo>
                    <a:pt x="33" y="209"/>
                    <a:pt x="38" y="214"/>
                    <a:pt x="44" y="214"/>
                  </a:cubicBezTo>
                  <a:cubicBezTo>
                    <a:pt x="50" y="214"/>
                    <a:pt x="54" y="209"/>
                    <a:pt x="54" y="203"/>
                  </a:cubicBezTo>
                  <a:close/>
                  <a:moveTo>
                    <a:pt x="118" y="203"/>
                  </a:moveTo>
                  <a:cubicBezTo>
                    <a:pt x="118" y="118"/>
                    <a:pt x="118" y="118"/>
                    <a:pt x="118" y="118"/>
                  </a:cubicBezTo>
                  <a:cubicBezTo>
                    <a:pt x="118" y="112"/>
                    <a:pt x="114" y="107"/>
                    <a:pt x="108" y="107"/>
                  </a:cubicBezTo>
                  <a:cubicBezTo>
                    <a:pt x="102" y="107"/>
                    <a:pt x="97" y="112"/>
                    <a:pt x="97" y="118"/>
                  </a:cubicBezTo>
                  <a:cubicBezTo>
                    <a:pt x="97" y="203"/>
                    <a:pt x="97" y="203"/>
                    <a:pt x="97" y="203"/>
                  </a:cubicBezTo>
                  <a:cubicBezTo>
                    <a:pt x="97" y="209"/>
                    <a:pt x="102" y="214"/>
                    <a:pt x="108" y="214"/>
                  </a:cubicBezTo>
                  <a:cubicBezTo>
                    <a:pt x="114" y="214"/>
                    <a:pt x="118" y="209"/>
                    <a:pt x="118" y="203"/>
                  </a:cubicBezTo>
                  <a:close/>
                  <a:moveTo>
                    <a:pt x="182" y="203"/>
                  </a:moveTo>
                  <a:cubicBezTo>
                    <a:pt x="182" y="118"/>
                    <a:pt x="182" y="118"/>
                    <a:pt x="182" y="118"/>
                  </a:cubicBezTo>
                  <a:cubicBezTo>
                    <a:pt x="182" y="112"/>
                    <a:pt x="178" y="107"/>
                    <a:pt x="172" y="107"/>
                  </a:cubicBezTo>
                  <a:cubicBezTo>
                    <a:pt x="166" y="107"/>
                    <a:pt x="161" y="112"/>
                    <a:pt x="161" y="118"/>
                  </a:cubicBezTo>
                  <a:cubicBezTo>
                    <a:pt x="161" y="203"/>
                    <a:pt x="161" y="203"/>
                    <a:pt x="161" y="203"/>
                  </a:cubicBezTo>
                  <a:cubicBezTo>
                    <a:pt x="161" y="209"/>
                    <a:pt x="166" y="214"/>
                    <a:pt x="172" y="214"/>
                  </a:cubicBezTo>
                  <a:cubicBezTo>
                    <a:pt x="178" y="214"/>
                    <a:pt x="182" y="209"/>
                    <a:pt x="182" y="203"/>
                  </a:cubicBezTo>
                  <a:close/>
                  <a:moveTo>
                    <a:pt x="246" y="203"/>
                  </a:moveTo>
                  <a:cubicBezTo>
                    <a:pt x="246" y="118"/>
                    <a:pt x="246" y="118"/>
                    <a:pt x="246" y="118"/>
                  </a:cubicBezTo>
                  <a:cubicBezTo>
                    <a:pt x="246" y="112"/>
                    <a:pt x="242" y="107"/>
                    <a:pt x="236" y="107"/>
                  </a:cubicBezTo>
                  <a:cubicBezTo>
                    <a:pt x="230" y="107"/>
                    <a:pt x="225" y="112"/>
                    <a:pt x="225" y="118"/>
                  </a:cubicBezTo>
                  <a:cubicBezTo>
                    <a:pt x="225" y="203"/>
                    <a:pt x="225" y="203"/>
                    <a:pt x="225" y="203"/>
                  </a:cubicBezTo>
                  <a:cubicBezTo>
                    <a:pt x="225" y="209"/>
                    <a:pt x="230" y="214"/>
                    <a:pt x="236" y="214"/>
                  </a:cubicBezTo>
                  <a:cubicBezTo>
                    <a:pt x="242" y="214"/>
                    <a:pt x="246" y="209"/>
                    <a:pt x="246" y="203"/>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07" name="Freeform 113"/>
            <p:cNvSpPr>
              <a:spLocks noEditPoints="1"/>
            </p:cNvSpPr>
            <p:nvPr/>
          </p:nvSpPr>
          <p:spPr bwMode="auto">
            <a:xfrm>
              <a:off x="1312989" y="2417322"/>
              <a:ext cx="275254" cy="275254"/>
            </a:xfrm>
            <a:custGeom>
              <a:avLst/>
              <a:gdLst>
                <a:gd name="T0" fmla="*/ 256 w 512"/>
                <a:gd name="T1" fmla="*/ 22 h 512"/>
                <a:gd name="T2" fmla="*/ 491 w 512"/>
                <a:gd name="T3" fmla="*/ 256 h 512"/>
                <a:gd name="T4" fmla="*/ 256 w 512"/>
                <a:gd name="T5" fmla="*/ 491 h 512"/>
                <a:gd name="T6" fmla="*/ 21 w 512"/>
                <a:gd name="T7" fmla="*/ 256 h 512"/>
                <a:gd name="T8" fmla="*/ 256 w 512"/>
                <a:gd name="T9" fmla="*/ 22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2"/>
                  </a:moveTo>
                  <a:cubicBezTo>
                    <a:pt x="385" y="22"/>
                    <a:pt x="491" y="127"/>
                    <a:pt x="491" y="256"/>
                  </a:cubicBezTo>
                  <a:cubicBezTo>
                    <a:pt x="491" y="386"/>
                    <a:pt x="385" y="491"/>
                    <a:pt x="256" y="491"/>
                  </a:cubicBezTo>
                  <a:cubicBezTo>
                    <a:pt x="127" y="491"/>
                    <a:pt x="21" y="386"/>
                    <a:pt x="21" y="256"/>
                  </a:cubicBezTo>
                  <a:cubicBezTo>
                    <a:pt x="21" y="127"/>
                    <a:pt x="127" y="22"/>
                    <a:pt x="256" y="22"/>
                  </a:cubicBezTo>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path>
              </a:pathLst>
            </a:custGeom>
            <a:solidFill>
              <a:srgbClr val="4B4B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09" name="Freeform 114"/>
            <p:cNvSpPr>
              <a:spLocks noEditPoints="1"/>
            </p:cNvSpPr>
            <p:nvPr/>
          </p:nvSpPr>
          <p:spPr bwMode="auto">
            <a:xfrm>
              <a:off x="1364801" y="2469134"/>
              <a:ext cx="171628" cy="143294"/>
            </a:xfrm>
            <a:custGeom>
              <a:avLst/>
              <a:gdLst>
                <a:gd name="T0" fmla="*/ 288 w 320"/>
                <a:gd name="T1" fmla="*/ 203 h 267"/>
                <a:gd name="T2" fmla="*/ 277 w 320"/>
                <a:gd name="T3" fmla="*/ 128 h 267"/>
                <a:gd name="T4" fmla="*/ 171 w 320"/>
                <a:gd name="T5" fmla="*/ 75 h 267"/>
                <a:gd name="T6" fmla="*/ 203 w 320"/>
                <a:gd name="T7" fmla="*/ 64 h 267"/>
                <a:gd name="T8" fmla="*/ 192 w 320"/>
                <a:gd name="T9" fmla="*/ 0 h 267"/>
                <a:gd name="T10" fmla="*/ 117 w 320"/>
                <a:gd name="T11" fmla="*/ 11 h 267"/>
                <a:gd name="T12" fmla="*/ 128 w 320"/>
                <a:gd name="T13" fmla="*/ 75 h 267"/>
                <a:gd name="T14" fmla="*/ 149 w 320"/>
                <a:gd name="T15" fmla="*/ 128 h 267"/>
                <a:gd name="T16" fmla="*/ 32 w 320"/>
                <a:gd name="T17" fmla="*/ 139 h 267"/>
                <a:gd name="T18" fmla="*/ 11 w 320"/>
                <a:gd name="T19" fmla="*/ 203 h 267"/>
                <a:gd name="T20" fmla="*/ 0 w 320"/>
                <a:gd name="T21" fmla="*/ 256 h 267"/>
                <a:gd name="T22" fmla="*/ 75 w 320"/>
                <a:gd name="T23" fmla="*/ 267 h 267"/>
                <a:gd name="T24" fmla="*/ 85 w 320"/>
                <a:gd name="T25" fmla="*/ 214 h 267"/>
                <a:gd name="T26" fmla="*/ 53 w 320"/>
                <a:gd name="T27" fmla="*/ 203 h 267"/>
                <a:gd name="T28" fmla="*/ 149 w 320"/>
                <a:gd name="T29" fmla="*/ 150 h 267"/>
                <a:gd name="T30" fmla="*/ 128 w 320"/>
                <a:gd name="T31" fmla="*/ 203 h 267"/>
                <a:gd name="T32" fmla="*/ 117 w 320"/>
                <a:gd name="T33" fmla="*/ 256 h 267"/>
                <a:gd name="T34" fmla="*/ 192 w 320"/>
                <a:gd name="T35" fmla="*/ 267 h 267"/>
                <a:gd name="T36" fmla="*/ 203 w 320"/>
                <a:gd name="T37" fmla="*/ 214 h 267"/>
                <a:gd name="T38" fmla="*/ 171 w 320"/>
                <a:gd name="T39" fmla="*/ 203 h 267"/>
                <a:gd name="T40" fmla="*/ 267 w 320"/>
                <a:gd name="T41" fmla="*/ 150 h 267"/>
                <a:gd name="T42" fmla="*/ 245 w 320"/>
                <a:gd name="T43" fmla="*/ 203 h 267"/>
                <a:gd name="T44" fmla="*/ 235 w 320"/>
                <a:gd name="T45" fmla="*/ 256 h 267"/>
                <a:gd name="T46" fmla="*/ 309 w 320"/>
                <a:gd name="T47" fmla="*/ 267 h 267"/>
                <a:gd name="T48" fmla="*/ 320 w 320"/>
                <a:gd name="T49" fmla="*/ 214 h 267"/>
                <a:gd name="T50" fmla="*/ 139 w 320"/>
                <a:gd name="T51" fmla="*/ 22 h 267"/>
                <a:gd name="T52" fmla="*/ 181 w 320"/>
                <a:gd name="T53" fmla="*/ 54 h 267"/>
                <a:gd name="T54" fmla="*/ 139 w 320"/>
                <a:gd name="T55" fmla="*/ 22 h 267"/>
                <a:gd name="T56" fmla="*/ 21 w 320"/>
                <a:gd name="T57" fmla="*/ 246 h 267"/>
                <a:gd name="T58" fmla="*/ 64 w 320"/>
                <a:gd name="T59" fmla="*/ 224 h 267"/>
                <a:gd name="T60" fmla="*/ 181 w 320"/>
                <a:gd name="T61" fmla="*/ 246 h 267"/>
                <a:gd name="T62" fmla="*/ 139 w 320"/>
                <a:gd name="T63" fmla="*/ 224 h 267"/>
                <a:gd name="T64" fmla="*/ 181 w 320"/>
                <a:gd name="T65" fmla="*/ 246 h 267"/>
                <a:gd name="T66" fmla="*/ 256 w 320"/>
                <a:gd name="T67" fmla="*/ 246 h 267"/>
                <a:gd name="T68" fmla="*/ 299 w 320"/>
                <a:gd name="T69" fmla="*/ 224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267">
                  <a:moveTo>
                    <a:pt x="309" y="203"/>
                  </a:moveTo>
                  <a:cubicBezTo>
                    <a:pt x="288" y="203"/>
                    <a:pt x="288" y="203"/>
                    <a:pt x="288" y="203"/>
                  </a:cubicBezTo>
                  <a:cubicBezTo>
                    <a:pt x="288" y="139"/>
                    <a:pt x="288" y="139"/>
                    <a:pt x="288" y="139"/>
                  </a:cubicBezTo>
                  <a:cubicBezTo>
                    <a:pt x="288" y="133"/>
                    <a:pt x="283" y="128"/>
                    <a:pt x="277" y="128"/>
                  </a:cubicBezTo>
                  <a:cubicBezTo>
                    <a:pt x="171" y="128"/>
                    <a:pt x="171" y="128"/>
                    <a:pt x="171" y="128"/>
                  </a:cubicBezTo>
                  <a:cubicBezTo>
                    <a:pt x="171" y="75"/>
                    <a:pt x="171" y="75"/>
                    <a:pt x="171" y="75"/>
                  </a:cubicBezTo>
                  <a:cubicBezTo>
                    <a:pt x="192" y="75"/>
                    <a:pt x="192" y="75"/>
                    <a:pt x="192" y="75"/>
                  </a:cubicBezTo>
                  <a:cubicBezTo>
                    <a:pt x="198" y="75"/>
                    <a:pt x="203" y="70"/>
                    <a:pt x="203" y="64"/>
                  </a:cubicBezTo>
                  <a:cubicBezTo>
                    <a:pt x="203" y="11"/>
                    <a:pt x="203" y="11"/>
                    <a:pt x="203" y="11"/>
                  </a:cubicBezTo>
                  <a:cubicBezTo>
                    <a:pt x="203" y="5"/>
                    <a:pt x="198" y="0"/>
                    <a:pt x="192" y="0"/>
                  </a:cubicBezTo>
                  <a:cubicBezTo>
                    <a:pt x="128" y="0"/>
                    <a:pt x="128" y="0"/>
                    <a:pt x="128" y="0"/>
                  </a:cubicBezTo>
                  <a:cubicBezTo>
                    <a:pt x="122" y="0"/>
                    <a:pt x="117" y="5"/>
                    <a:pt x="117" y="11"/>
                  </a:cubicBezTo>
                  <a:cubicBezTo>
                    <a:pt x="117" y="64"/>
                    <a:pt x="117" y="64"/>
                    <a:pt x="117" y="64"/>
                  </a:cubicBezTo>
                  <a:cubicBezTo>
                    <a:pt x="117" y="70"/>
                    <a:pt x="122" y="75"/>
                    <a:pt x="128" y="75"/>
                  </a:cubicBezTo>
                  <a:cubicBezTo>
                    <a:pt x="149" y="75"/>
                    <a:pt x="149" y="75"/>
                    <a:pt x="149" y="75"/>
                  </a:cubicBezTo>
                  <a:cubicBezTo>
                    <a:pt x="149" y="128"/>
                    <a:pt x="149" y="128"/>
                    <a:pt x="149" y="128"/>
                  </a:cubicBezTo>
                  <a:cubicBezTo>
                    <a:pt x="43" y="128"/>
                    <a:pt x="43" y="128"/>
                    <a:pt x="43" y="128"/>
                  </a:cubicBezTo>
                  <a:cubicBezTo>
                    <a:pt x="37" y="128"/>
                    <a:pt x="32" y="133"/>
                    <a:pt x="32" y="139"/>
                  </a:cubicBezTo>
                  <a:cubicBezTo>
                    <a:pt x="32" y="203"/>
                    <a:pt x="32" y="203"/>
                    <a:pt x="32" y="203"/>
                  </a:cubicBezTo>
                  <a:cubicBezTo>
                    <a:pt x="11" y="203"/>
                    <a:pt x="11" y="203"/>
                    <a:pt x="11" y="203"/>
                  </a:cubicBezTo>
                  <a:cubicBezTo>
                    <a:pt x="5" y="203"/>
                    <a:pt x="0" y="208"/>
                    <a:pt x="0" y="214"/>
                  </a:cubicBezTo>
                  <a:cubicBezTo>
                    <a:pt x="0" y="256"/>
                    <a:pt x="0" y="256"/>
                    <a:pt x="0" y="256"/>
                  </a:cubicBezTo>
                  <a:cubicBezTo>
                    <a:pt x="0" y="262"/>
                    <a:pt x="5" y="267"/>
                    <a:pt x="11" y="267"/>
                  </a:cubicBezTo>
                  <a:cubicBezTo>
                    <a:pt x="75" y="267"/>
                    <a:pt x="75" y="267"/>
                    <a:pt x="75" y="267"/>
                  </a:cubicBezTo>
                  <a:cubicBezTo>
                    <a:pt x="81" y="267"/>
                    <a:pt x="85" y="262"/>
                    <a:pt x="85" y="256"/>
                  </a:cubicBezTo>
                  <a:cubicBezTo>
                    <a:pt x="85" y="214"/>
                    <a:pt x="85" y="214"/>
                    <a:pt x="85" y="214"/>
                  </a:cubicBezTo>
                  <a:cubicBezTo>
                    <a:pt x="85" y="208"/>
                    <a:pt x="81" y="203"/>
                    <a:pt x="75" y="203"/>
                  </a:cubicBezTo>
                  <a:cubicBezTo>
                    <a:pt x="53" y="203"/>
                    <a:pt x="53" y="203"/>
                    <a:pt x="53" y="203"/>
                  </a:cubicBezTo>
                  <a:cubicBezTo>
                    <a:pt x="53" y="150"/>
                    <a:pt x="53" y="150"/>
                    <a:pt x="53" y="150"/>
                  </a:cubicBezTo>
                  <a:cubicBezTo>
                    <a:pt x="149" y="150"/>
                    <a:pt x="149" y="150"/>
                    <a:pt x="149" y="150"/>
                  </a:cubicBezTo>
                  <a:cubicBezTo>
                    <a:pt x="149" y="203"/>
                    <a:pt x="149" y="203"/>
                    <a:pt x="149" y="203"/>
                  </a:cubicBezTo>
                  <a:cubicBezTo>
                    <a:pt x="128" y="203"/>
                    <a:pt x="128" y="203"/>
                    <a:pt x="128" y="203"/>
                  </a:cubicBezTo>
                  <a:cubicBezTo>
                    <a:pt x="122" y="203"/>
                    <a:pt x="117" y="208"/>
                    <a:pt x="117" y="214"/>
                  </a:cubicBezTo>
                  <a:cubicBezTo>
                    <a:pt x="117" y="256"/>
                    <a:pt x="117" y="256"/>
                    <a:pt x="117" y="256"/>
                  </a:cubicBezTo>
                  <a:cubicBezTo>
                    <a:pt x="117" y="262"/>
                    <a:pt x="122" y="267"/>
                    <a:pt x="128" y="267"/>
                  </a:cubicBezTo>
                  <a:cubicBezTo>
                    <a:pt x="192" y="267"/>
                    <a:pt x="192" y="267"/>
                    <a:pt x="192" y="267"/>
                  </a:cubicBezTo>
                  <a:cubicBezTo>
                    <a:pt x="198" y="267"/>
                    <a:pt x="203" y="262"/>
                    <a:pt x="203" y="256"/>
                  </a:cubicBezTo>
                  <a:cubicBezTo>
                    <a:pt x="203" y="214"/>
                    <a:pt x="203" y="214"/>
                    <a:pt x="203" y="214"/>
                  </a:cubicBezTo>
                  <a:cubicBezTo>
                    <a:pt x="203" y="208"/>
                    <a:pt x="198" y="203"/>
                    <a:pt x="192" y="203"/>
                  </a:cubicBezTo>
                  <a:cubicBezTo>
                    <a:pt x="171" y="203"/>
                    <a:pt x="171" y="203"/>
                    <a:pt x="171" y="203"/>
                  </a:cubicBezTo>
                  <a:cubicBezTo>
                    <a:pt x="171" y="150"/>
                    <a:pt x="171" y="150"/>
                    <a:pt x="171" y="150"/>
                  </a:cubicBezTo>
                  <a:cubicBezTo>
                    <a:pt x="267" y="150"/>
                    <a:pt x="267" y="150"/>
                    <a:pt x="267" y="150"/>
                  </a:cubicBezTo>
                  <a:cubicBezTo>
                    <a:pt x="267" y="203"/>
                    <a:pt x="267" y="203"/>
                    <a:pt x="267" y="203"/>
                  </a:cubicBezTo>
                  <a:cubicBezTo>
                    <a:pt x="245" y="203"/>
                    <a:pt x="245" y="203"/>
                    <a:pt x="245" y="203"/>
                  </a:cubicBezTo>
                  <a:cubicBezTo>
                    <a:pt x="239" y="203"/>
                    <a:pt x="235" y="208"/>
                    <a:pt x="235" y="214"/>
                  </a:cubicBezTo>
                  <a:cubicBezTo>
                    <a:pt x="235" y="256"/>
                    <a:pt x="235" y="256"/>
                    <a:pt x="235" y="256"/>
                  </a:cubicBezTo>
                  <a:cubicBezTo>
                    <a:pt x="235" y="262"/>
                    <a:pt x="239" y="267"/>
                    <a:pt x="245" y="267"/>
                  </a:cubicBezTo>
                  <a:cubicBezTo>
                    <a:pt x="309" y="267"/>
                    <a:pt x="309" y="267"/>
                    <a:pt x="309" y="267"/>
                  </a:cubicBezTo>
                  <a:cubicBezTo>
                    <a:pt x="315" y="267"/>
                    <a:pt x="320" y="262"/>
                    <a:pt x="320" y="256"/>
                  </a:cubicBezTo>
                  <a:cubicBezTo>
                    <a:pt x="320" y="214"/>
                    <a:pt x="320" y="214"/>
                    <a:pt x="320" y="214"/>
                  </a:cubicBezTo>
                  <a:cubicBezTo>
                    <a:pt x="320" y="208"/>
                    <a:pt x="315" y="203"/>
                    <a:pt x="309" y="203"/>
                  </a:cubicBezTo>
                  <a:close/>
                  <a:moveTo>
                    <a:pt x="139" y="22"/>
                  </a:moveTo>
                  <a:cubicBezTo>
                    <a:pt x="181" y="22"/>
                    <a:pt x="181" y="22"/>
                    <a:pt x="181" y="22"/>
                  </a:cubicBezTo>
                  <a:cubicBezTo>
                    <a:pt x="181" y="54"/>
                    <a:pt x="181" y="54"/>
                    <a:pt x="181" y="54"/>
                  </a:cubicBezTo>
                  <a:cubicBezTo>
                    <a:pt x="139" y="54"/>
                    <a:pt x="139" y="54"/>
                    <a:pt x="139" y="54"/>
                  </a:cubicBezTo>
                  <a:lnTo>
                    <a:pt x="139" y="22"/>
                  </a:lnTo>
                  <a:close/>
                  <a:moveTo>
                    <a:pt x="64" y="246"/>
                  </a:moveTo>
                  <a:cubicBezTo>
                    <a:pt x="21" y="246"/>
                    <a:pt x="21" y="246"/>
                    <a:pt x="21" y="246"/>
                  </a:cubicBezTo>
                  <a:cubicBezTo>
                    <a:pt x="21" y="224"/>
                    <a:pt x="21" y="224"/>
                    <a:pt x="21" y="224"/>
                  </a:cubicBezTo>
                  <a:cubicBezTo>
                    <a:pt x="64" y="224"/>
                    <a:pt x="64" y="224"/>
                    <a:pt x="64" y="224"/>
                  </a:cubicBezTo>
                  <a:lnTo>
                    <a:pt x="64" y="246"/>
                  </a:lnTo>
                  <a:close/>
                  <a:moveTo>
                    <a:pt x="181" y="246"/>
                  </a:moveTo>
                  <a:cubicBezTo>
                    <a:pt x="139" y="246"/>
                    <a:pt x="139" y="246"/>
                    <a:pt x="139" y="246"/>
                  </a:cubicBezTo>
                  <a:cubicBezTo>
                    <a:pt x="139" y="224"/>
                    <a:pt x="139" y="224"/>
                    <a:pt x="139" y="224"/>
                  </a:cubicBezTo>
                  <a:cubicBezTo>
                    <a:pt x="181" y="224"/>
                    <a:pt x="181" y="224"/>
                    <a:pt x="181" y="224"/>
                  </a:cubicBezTo>
                  <a:lnTo>
                    <a:pt x="181" y="246"/>
                  </a:lnTo>
                  <a:close/>
                  <a:moveTo>
                    <a:pt x="299" y="246"/>
                  </a:moveTo>
                  <a:cubicBezTo>
                    <a:pt x="256" y="246"/>
                    <a:pt x="256" y="246"/>
                    <a:pt x="256" y="246"/>
                  </a:cubicBezTo>
                  <a:cubicBezTo>
                    <a:pt x="256" y="224"/>
                    <a:pt x="256" y="224"/>
                    <a:pt x="256" y="224"/>
                  </a:cubicBezTo>
                  <a:cubicBezTo>
                    <a:pt x="299" y="224"/>
                    <a:pt x="299" y="224"/>
                    <a:pt x="299" y="224"/>
                  </a:cubicBezTo>
                  <a:lnTo>
                    <a:pt x="299" y="246"/>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11" name="Freeform 817"/>
            <p:cNvSpPr>
              <a:spLocks noEditPoints="1"/>
            </p:cNvSpPr>
            <p:nvPr/>
          </p:nvSpPr>
          <p:spPr bwMode="auto">
            <a:xfrm>
              <a:off x="1313915" y="6130701"/>
              <a:ext cx="273774" cy="273774"/>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FAD7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13" name="Freeform 818"/>
            <p:cNvSpPr>
              <a:spLocks noEditPoints="1"/>
            </p:cNvSpPr>
            <p:nvPr/>
          </p:nvSpPr>
          <p:spPr bwMode="auto">
            <a:xfrm>
              <a:off x="1370281" y="6182235"/>
              <a:ext cx="160239" cy="159433"/>
            </a:xfrm>
            <a:custGeom>
              <a:avLst/>
              <a:gdLst>
                <a:gd name="T0" fmla="*/ 86 w 299"/>
                <a:gd name="T1" fmla="*/ 64 h 298"/>
                <a:gd name="T2" fmla="*/ 118 w 299"/>
                <a:gd name="T3" fmla="*/ 32 h 298"/>
                <a:gd name="T4" fmla="*/ 86 w 299"/>
                <a:gd name="T5" fmla="*/ 0 h 298"/>
                <a:gd name="T6" fmla="*/ 54 w 299"/>
                <a:gd name="T7" fmla="*/ 32 h 298"/>
                <a:gd name="T8" fmla="*/ 86 w 299"/>
                <a:gd name="T9" fmla="*/ 64 h 298"/>
                <a:gd name="T10" fmla="*/ 86 w 299"/>
                <a:gd name="T11" fmla="*/ 21 h 298"/>
                <a:gd name="T12" fmla="*/ 96 w 299"/>
                <a:gd name="T13" fmla="*/ 32 h 298"/>
                <a:gd name="T14" fmla="*/ 86 w 299"/>
                <a:gd name="T15" fmla="*/ 42 h 298"/>
                <a:gd name="T16" fmla="*/ 75 w 299"/>
                <a:gd name="T17" fmla="*/ 32 h 298"/>
                <a:gd name="T18" fmla="*/ 86 w 299"/>
                <a:gd name="T19" fmla="*/ 21 h 298"/>
                <a:gd name="T20" fmla="*/ 288 w 299"/>
                <a:gd name="T21" fmla="*/ 149 h 298"/>
                <a:gd name="T22" fmla="*/ 267 w 299"/>
                <a:gd name="T23" fmla="*/ 149 h 298"/>
                <a:gd name="T24" fmla="*/ 267 w 299"/>
                <a:gd name="T25" fmla="*/ 96 h 298"/>
                <a:gd name="T26" fmla="*/ 256 w 299"/>
                <a:gd name="T27" fmla="*/ 85 h 298"/>
                <a:gd name="T28" fmla="*/ 171 w 299"/>
                <a:gd name="T29" fmla="*/ 85 h 298"/>
                <a:gd name="T30" fmla="*/ 160 w 299"/>
                <a:gd name="T31" fmla="*/ 96 h 298"/>
                <a:gd name="T32" fmla="*/ 160 w 299"/>
                <a:gd name="T33" fmla="*/ 149 h 298"/>
                <a:gd name="T34" fmla="*/ 139 w 299"/>
                <a:gd name="T35" fmla="*/ 149 h 298"/>
                <a:gd name="T36" fmla="*/ 139 w 299"/>
                <a:gd name="T37" fmla="*/ 96 h 298"/>
                <a:gd name="T38" fmla="*/ 128 w 299"/>
                <a:gd name="T39" fmla="*/ 85 h 298"/>
                <a:gd name="T40" fmla="*/ 43 w 299"/>
                <a:gd name="T41" fmla="*/ 85 h 298"/>
                <a:gd name="T42" fmla="*/ 32 w 299"/>
                <a:gd name="T43" fmla="*/ 96 h 298"/>
                <a:gd name="T44" fmla="*/ 32 w 299"/>
                <a:gd name="T45" fmla="*/ 149 h 298"/>
                <a:gd name="T46" fmla="*/ 11 w 299"/>
                <a:gd name="T47" fmla="*/ 149 h 298"/>
                <a:gd name="T48" fmla="*/ 0 w 299"/>
                <a:gd name="T49" fmla="*/ 160 h 298"/>
                <a:gd name="T50" fmla="*/ 11 w 299"/>
                <a:gd name="T51" fmla="*/ 170 h 298"/>
                <a:gd name="T52" fmla="*/ 11 w 299"/>
                <a:gd name="T53" fmla="*/ 288 h 298"/>
                <a:gd name="T54" fmla="*/ 22 w 299"/>
                <a:gd name="T55" fmla="*/ 298 h 298"/>
                <a:gd name="T56" fmla="*/ 278 w 299"/>
                <a:gd name="T57" fmla="*/ 298 h 298"/>
                <a:gd name="T58" fmla="*/ 288 w 299"/>
                <a:gd name="T59" fmla="*/ 288 h 298"/>
                <a:gd name="T60" fmla="*/ 288 w 299"/>
                <a:gd name="T61" fmla="*/ 170 h 298"/>
                <a:gd name="T62" fmla="*/ 299 w 299"/>
                <a:gd name="T63" fmla="*/ 160 h 298"/>
                <a:gd name="T64" fmla="*/ 288 w 299"/>
                <a:gd name="T65" fmla="*/ 149 h 298"/>
                <a:gd name="T66" fmla="*/ 182 w 299"/>
                <a:gd name="T67" fmla="*/ 106 h 298"/>
                <a:gd name="T68" fmla="*/ 246 w 299"/>
                <a:gd name="T69" fmla="*/ 106 h 298"/>
                <a:gd name="T70" fmla="*/ 246 w 299"/>
                <a:gd name="T71" fmla="*/ 149 h 298"/>
                <a:gd name="T72" fmla="*/ 182 w 299"/>
                <a:gd name="T73" fmla="*/ 149 h 298"/>
                <a:gd name="T74" fmla="*/ 182 w 299"/>
                <a:gd name="T75" fmla="*/ 106 h 298"/>
                <a:gd name="T76" fmla="*/ 54 w 299"/>
                <a:gd name="T77" fmla="*/ 106 h 298"/>
                <a:gd name="T78" fmla="*/ 118 w 299"/>
                <a:gd name="T79" fmla="*/ 106 h 298"/>
                <a:gd name="T80" fmla="*/ 118 w 299"/>
                <a:gd name="T81" fmla="*/ 149 h 298"/>
                <a:gd name="T82" fmla="*/ 54 w 299"/>
                <a:gd name="T83" fmla="*/ 149 h 298"/>
                <a:gd name="T84" fmla="*/ 54 w 299"/>
                <a:gd name="T85" fmla="*/ 106 h 298"/>
                <a:gd name="T86" fmla="*/ 267 w 299"/>
                <a:gd name="T87" fmla="*/ 277 h 298"/>
                <a:gd name="T88" fmla="*/ 32 w 299"/>
                <a:gd name="T89" fmla="*/ 277 h 298"/>
                <a:gd name="T90" fmla="*/ 32 w 299"/>
                <a:gd name="T91" fmla="*/ 170 h 298"/>
                <a:gd name="T92" fmla="*/ 267 w 299"/>
                <a:gd name="T93" fmla="*/ 170 h 298"/>
                <a:gd name="T94" fmla="*/ 267 w 299"/>
                <a:gd name="T95" fmla="*/ 277 h 298"/>
                <a:gd name="T96" fmla="*/ 214 w 299"/>
                <a:gd name="T97" fmla="*/ 64 h 298"/>
                <a:gd name="T98" fmla="*/ 246 w 299"/>
                <a:gd name="T99" fmla="*/ 32 h 298"/>
                <a:gd name="T100" fmla="*/ 214 w 299"/>
                <a:gd name="T101" fmla="*/ 0 h 298"/>
                <a:gd name="T102" fmla="*/ 182 w 299"/>
                <a:gd name="T103" fmla="*/ 32 h 298"/>
                <a:gd name="T104" fmla="*/ 214 w 299"/>
                <a:gd name="T105" fmla="*/ 64 h 298"/>
                <a:gd name="T106" fmla="*/ 214 w 299"/>
                <a:gd name="T107" fmla="*/ 21 h 298"/>
                <a:gd name="T108" fmla="*/ 224 w 299"/>
                <a:gd name="T109" fmla="*/ 32 h 298"/>
                <a:gd name="T110" fmla="*/ 214 w 299"/>
                <a:gd name="T111" fmla="*/ 42 h 298"/>
                <a:gd name="T112" fmla="*/ 203 w 299"/>
                <a:gd name="T113" fmla="*/ 32 h 298"/>
                <a:gd name="T114" fmla="*/ 214 w 299"/>
                <a:gd name="T115" fmla="*/ 21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9" h="298">
                  <a:moveTo>
                    <a:pt x="86" y="64"/>
                  </a:moveTo>
                  <a:cubicBezTo>
                    <a:pt x="103" y="64"/>
                    <a:pt x="118" y="49"/>
                    <a:pt x="118" y="32"/>
                  </a:cubicBezTo>
                  <a:cubicBezTo>
                    <a:pt x="118" y="14"/>
                    <a:pt x="103" y="0"/>
                    <a:pt x="86" y="0"/>
                  </a:cubicBezTo>
                  <a:cubicBezTo>
                    <a:pt x="68" y="0"/>
                    <a:pt x="54" y="14"/>
                    <a:pt x="54" y="32"/>
                  </a:cubicBezTo>
                  <a:cubicBezTo>
                    <a:pt x="54" y="49"/>
                    <a:pt x="68" y="64"/>
                    <a:pt x="86" y="64"/>
                  </a:cubicBezTo>
                  <a:close/>
                  <a:moveTo>
                    <a:pt x="86" y="21"/>
                  </a:moveTo>
                  <a:cubicBezTo>
                    <a:pt x="92" y="21"/>
                    <a:pt x="96" y="26"/>
                    <a:pt x="96" y="32"/>
                  </a:cubicBezTo>
                  <a:cubicBezTo>
                    <a:pt x="96" y="38"/>
                    <a:pt x="92" y="42"/>
                    <a:pt x="86" y="42"/>
                  </a:cubicBezTo>
                  <a:cubicBezTo>
                    <a:pt x="80" y="42"/>
                    <a:pt x="75" y="38"/>
                    <a:pt x="75" y="32"/>
                  </a:cubicBezTo>
                  <a:cubicBezTo>
                    <a:pt x="75" y="26"/>
                    <a:pt x="80" y="21"/>
                    <a:pt x="86" y="21"/>
                  </a:cubicBezTo>
                  <a:close/>
                  <a:moveTo>
                    <a:pt x="288" y="149"/>
                  </a:moveTo>
                  <a:cubicBezTo>
                    <a:pt x="267" y="149"/>
                    <a:pt x="267" y="149"/>
                    <a:pt x="267" y="149"/>
                  </a:cubicBezTo>
                  <a:cubicBezTo>
                    <a:pt x="267" y="96"/>
                    <a:pt x="267" y="96"/>
                    <a:pt x="267" y="96"/>
                  </a:cubicBezTo>
                  <a:cubicBezTo>
                    <a:pt x="267" y="90"/>
                    <a:pt x="262" y="85"/>
                    <a:pt x="256" y="85"/>
                  </a:cubicBezTo>
                  <a:cubicBezTo>
                    <a:pt x="171" y="85"/>
                    <a:pt x="171" y="85"/>
                    <a:pt x="171" y="85"/>
                  </a:cubicBezTo>
                  <a:cubicBezTo>
                    <a:pt x="165" y="85"/>
                    <a:pt x="160" y="90"/>
                    <a:pt x="160" y="96"/>
                  </a:cubicBezTo>
                  <a:cubicBezTo>
                    <a:pt x="160" y="149"/>
                    <a:pt x="160" y="149"/>
                    <a:pt x="160" y="149"/>
                  </a:cubicBezTo>
                  <a:cubicBezTo>
                    <a:pt x="139" y="149"/>
                    <a:pt x="139" y="149"/>
                    <a:pt x="139" y="149"/>
                  </a:cubicBezTo>
                  <a:cubicBezTo>
                    <a:pt x="139" y="96"/>
                    <a:pt x="139" y="96"/>
                    <a:pt x="139" y="96"/>
                  </a:cubicBezTo>
                  <a:cubicBezTo>
                    <a:pt x="139" y="90"/>
                    <a:pt x="134" y="85"/>
                    <a:pt x="128" y="85"/>
                  </a:cubicBezTo>
                  <a:cubicBezTo>
                    <a:pt x="43" y="85"/>
                    <a:pt x="43" y="85"/>
                    <a:pt x="43" y="85"/>
                  </a:cubicBezTo>
                  <a:cubicBezTo>
                    <a:pt x="37" y="85"/>
                    <a:pt x="32" y="90"/>
                    <a:pt x="32" y="96"/>
                  </a:cubicBezTo>
                  <a:cubicBezTo>
                    <a:pt x="32" y="149"/>
                    <a:pt x="32" y="149"/>
                    <a:pt x="32" y="149"/>
                  </a:cubicBezTo>
                  <a:cubicBezTo>
                    <a:pt x="11" y="149"/>
                    <a:pt x="11" y="149"/>
                    <a:pt x="11" y="149"/>
                  </a:cubicBezTo>
                  <a:cubicBezTo>
                    <a:pt x="5" y="149"/>
                    <a:pt x="0" y="154"/>
                    <a:pt x="0" y="160"/>
                  </a:cubicBezTo>
                  <a:cubicBezTo>
                    <a:pt x="0" y="166"/>
                    <a:pt x="6" y="170"/>
                    <a:pt x="11" y="170"/>
                  </a:cubicBezTo>
                  <a:cubicBezTo>
                    <a:pt x="11" y="288"/>
                    <a:pt x="11" y="288"/>
                    <a:pt x="11" y="288"/>
                  </a:cubicBezTo>
                  <a:cubicBezTo>
                    <a:pt x="11" y="294"/>
                    <a:pt x="16" y="298"/>
                    <a:pt x="22" y="298"/>
                  </a:cubicBezTo>
                  <a:cubicBezTo>
                    <a:pt x="278" y="298"/>
                    <a:pt x="278" y="298"/>
                    <a:pt x="278" y="298"/>
                  </a:cubicBezTo>
                  <a:cubicBezTo>
                    <a:pt x="284" y="298"/>
                    <a:pt x="288" y="294"/>
                    <a:pt x="288" y="288"/>
                  </a:cubicBezTo>
                  <a:cubicBezTo>
                    <a:pt x="288" y="170"/>
                    <a:pt x="288" y="170"/>
                    <a:pt x="288" y="170"/>
                  </a:cubicBezTo>
                  <a:cubicBezTo>
                    <a:pt x="294" y="170"/>
                    <a:pt x="299" y="166"/>
                    <a:pt x="299" y="160"/>
                  </a:cubicBezTo>
                  <a:cubicBezTo>
                    <a:pt x="299" y="154"/>
                    <a:pt x="294" y="149"/>
                    <a:pt x="288" y="149"/>
                  </a:cubicBezTo>
                  <a:close/>
                  <a:moveTo>
                    <a:pt x="182" y="106"/>
                  </a:moveTo>
                  <a:cubicBezTo>
                    <a:pt x="246" y="106"/>
                    <a:pt x="246" y="106"/>
                    <a:pt x="246" y="106"/>
                  </a:cubicBezTo>
                  <a:cubicBezTo>
                    <a:pt x="246" y="149"/>
                    <a:pt x="246" y="149"/>
                    <a:pt x="246" y="149"/>
                  </a:cubicBezTo>
                  <a:cubicBezTo>
                    <a:pt x="182" y="149"/>
                    <a:pt x="182" y="149"/>
                    <a:pt x="182" y="149"/>
                  </a:cubicBezTo>
                  <a:lnTo>
                    <a:pt x="182" y="106"/>
                  </a:lnTo>
                  <a:close/>
                  <a:moveTo>
                    <a:pt x="54" y="106"/>
                  </a:moveTo>
                  <a:cubicBezTo>
                    <a:pt x="118" y="106"/>
                    <a:pt x="118" y="106"/>
                    <a:pt x="118" y="106"/>
                  </a:cubicBezTo>
                  <a:cubicBezTo>
                    <a:pt x="118" y="149"/>
                    <a:pt x="118" y="149"/>
                    <a:pt x="118" y="149"/>
                  </a:cubicBezTo>
                  <a:cubicBezTo>
                    <a:pt x="54" y="149"/>
                    <a:pt x="54" y="149"/>
                    <a:pt x="54" y="149"/>
                  </a:cubicBezTo>
                  <a:lnTo>
                    <a:pt x="54" y="106"/>
                  </a:lnTo>
                  <a:close/>
                  <a:moveTo>
                    <a:pt x="267" y="277"/>
                  </a:moveTo>
                  <a:cubicBezTo>
                    <a:pt x="32" y="277"/>
                    <a:pt x="32" y="277"/>
                    <a:pt x="32" y="277"/>
                  </a:cubicBezTo>
                  <a:cubicBezTo>
                    <a:pt x="32" y="170"/>
                    <a:pt x="32" y="170"/>
                    <a:pt x="32" y="170"/>
                  </a:cubicBezTo>
                  <a:cubicBezTo>
                    <a:pt x="267" y="170"/>
                    <a:pt x="267" y="170"/>
                    <a:pt x="267" y="170"/>
                  </a:cubicBezTo>
                  <a:lnTo>
                    <a:pt x="267" y="277"/>
                  </a:lnTo>
                  <a:close/>
                  <a:moveTo>
                    <a:pt x="214" y="64"/>
                  </a:moveTo>
                  <a:cubicBezTo>
                    <a:pt x="231" y="64"/>
                    <a:pt x="246" y="49"/>
                    <a:pt x="246" y="32"/>
                  </a:cubicBezTo>
                  <a:cubicBezTo>
                    <a:pt x="246" y="14"/>
                    <a:pt x="231" y="0"/>
                    <a:pt x="214" y="0"/>
                  </a:cubicBezTo>
                  <a:cubicBezTo>
                    <a:pt x="196" y="0"/>
                    <a:pt x="182" y="14"/>
                    <a:pt x="182" y="32"/>
                  </a:cubicBezTo>
                  <a:cubicBezTo>
                    <a:pt x="182" y="49"/>
                    <a:pt x="196" y="64"/>
                    <a:pt x="214" y="64"/>
                  </a:cubicBezTo>
                  <a:close/>
                  <a:moveTo>
                    <a:pt x="214" y="21"/>
                  </a:moveTo>
                  <a:cubicBezTo>
                    <a:pt x="220" y="21"/>
                    <a:pt x="224" y="26"/>
                    <a:pt x="224" y="32"/>
                  </a:cubicBezTo>
                  <a:cubicBezTo>
                    <a:pt x="224" y="38"/>
                    <a:pt x="220" y="42"/>
                    <a:pt x="214" y="42"/>
                  </a:cubicBezTo>
                  <a:cubicBezTo>
                    <a:pt x="208" y="42"/>
                    <a:pt x="203" y="38"/>
                    <a:pt x="203" y="32"/>
                  </a:cubicBezTo>
                  <a:cubicBezTo>
                    <a:pt x="203" y="26"/>
                    <a:pt x="208" y="21"/>
                    <a:pt x="214" y="2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15" name="Freeform 796"/>
            <p:cNvSpPr>
              <a:spLocks noEditPoints="1"/>
            </p:cNvSpPr>
            <p:nvPr/>
          </p:nvSpPr>
          <p:spPr bwMode="auto">
            <a:xfrm>
              <a:off x="1369456" y="4371313"/>
              <a:ext cx="46227" cy="115162"/>
            </a:xfrm>
            <a:custGeom>
              <a:avLst/>
              <a:gdLst>
                <a:gd name="T0" fmla="*/ 54 w 86"/>
                <a:gd name="T1" fmla="*/ 0 h 213"/>
                <a:gd name="T2" fmla="*/ 32 w 86"/>
                <a:gd name="T3" fmla="*/ 0 h 213"/>
                <a:gd name="T4" fmla="*/ 22 w 86"/>
                <a:gd name="T5" fmla="*/ 9 h 213"/>
                <a:gd name="T6" fmla="*/ 1 w 86"/>
                <a:gd name="T7" fmla="*/ 115 h 213"/>
                <a:gd name="T8" fmla="*/ 3 w 86"/>
                <a:gd name="T9" fmla="*/ 124 h 213"/>
                <a:gd name="T10" fmla="*/ 11 w 86"/>
                <a:gd name="T11" fmla="*/ 128 h 213"/>
                <a:gd name="T12" fmla="*/ 11 w 86"/>
                <a:gd name="T13" fmla="*/ 203 h 213"/>
                <a:gd name="T14" fmla="*/ 22 w 86"/>
                <a:gd name="T15" fmla="*/ 213 h 213"/>
                <a:gd name="T16" fmla="*/ 32 w 86"/>
                <a:gd name="T17" fmla="*/ 203 h 213"/>
                <a:gd name="T18" fmla="*/ 32 w 86"/>
                <a:gd name="T19" fmla="*/ 128 h 213"/>
                <a:gd name="T20" fmla="*/ 54 w 86"/>
                <a:gd name="T21" fmla="*/ 128 h 213"/>
                <a:gd name="T22" fmla="*/ 54 w 86"/>
                <a:gd name="T23" fmla="*/ 203 h 213"/>
                <a:gd name="T24" fmla="*/ 64 w 86"/>
                <a:gd name="T25" fmla="*/ 213 h 213"/>
                <a:gd name="T26" fmla="*/ 75 w 86"/>
                <a:gd name="T27" fmla="*/ 203 h 213"/>
                <a:gd name="T28" fmla="*/ 75 w 86"/>
                <a:gd name="T29" fmla="*/ 128 h 213"/>
                <a:gd name="T30" fmla="*/ 83 w 86"/>
                <a:gd name="T31" fmla="*/ 124 h 213"/>
                <a:gd name="T32" fmla="*/ 85 w 86"/>
                <a:gd name="T33" fmla="*/ 115 h 213"/>
                <a:gd name="T34" fmla="*/ 64 w 86"/>
                <a:gd name="T35" fmla="*/ 9 h 213"/>
                <a:gd name="T36" fmla="*/ 54 w 86"/>
                <a:gd name="T37" fmla="*/ 0 h 213"/>
                <a:gd name="T38" fmla="*/ 41 w 86"/>
                <a:gd name="T39" fmla="*/ 21 h 213"/>
                <a:gd name="T40" fmla="*/ 45 w 86"/>
                <a:gd name="T41" fmla="*/ 21 h 213"/>
                <a:gd name="T42" fmla="*/ 62 w 86"/>
                <a:gd name="T43" fmla="*/ 107 h 213"/>
                <a:gd name="T44" fmla="*/ 24 w 86"/>
                <a:gd name="T45" fmla="*/ 107 h 213"/>
                <a:gd name="T46" fmla="*/ 41 w 86"/>
                <a:gd name="T47"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3">
                  <a:moveTo>
                    <a:pt x="54" y="0"/>
                  </a:moveTo>
                  <a:cubicBezTo>
                    <a:pt x="32" y="0"/>
                    <a:pt x="32" y="0"/>
                    <a:pt x="32" y="0"/>
                  </a:cubicBezTo>
                  <a:cubicBezTo>
                    <a:pt x="27" y="0"/>
                    <a:pt x="23" y="4"/>
                    <a:pt x="22" y="9"/>
                  </a:cubicBezTo>
                  <a:cubicBezTo>
                    <a:pt x="1" y="115"/>
                    <a:pt x="1" y="115"/>
                    <a:pt x="1" y="115"/>
                  </a:cubicBezTo>
                  <a:cubicBezTo>
                    <a:pt x="0" y="118"/>
                    <a:pt x="1" y="122"/>
                    <a:pt x="3" y="124"/>
                  </a:cubicBezTo>
                  <a:cubicBezTo>
                    <a:pt x="5" y="127"/>
                    <a:pt x="8" y="128"/>
                    <a:pt x="11" y="128"/>
                  </a:cubicBezTo>
                  <a:cubicBezTo>
                    <a:pt x="11" y="203"/>
                    <a:pt x="11" y="203"/>
                    <a:pt x="11" y="203"/>
                  </a:cubicBezTo>
                  <a:cubicBezTo>
                    <a:pt x="11" y="209"/>
                    <a:pt x="16" y="213"/>
                    <a:pt x="22" y="213"/>
                  </a:cubicBezTo>
                  <a:cubicBezTo>
                    <a:pt x="28" y="213"/>
                    <a:pt x="32" y="209"/>
                    <a:pt x="32" y="203"/>
                  </a:cubicBezTo>
                  <a:cubicBezTo>
                    <a:pt x="32" y="128"/>
                    <a:pt x="32" y="128"/>
                    <a:pt x="32" y="128"/>
                  </a:cubicBezTo>
                  <a:cubicBezTo>
                    <a:pt x="54" y="128"/>
                    <a:pt x="54" y="128"/>
                    <a:pt x="54" y="128"/>
                  </a:cubicBezTo>
                  <a:cubicBezTo>
                    <a:pt x="54" y="203"/>
                    <a:pt x="54" y="203"/>
                    <a:pt x="54" y="203"/>
                  </a:cubicBezTo>
                  <a:cubicBezTo>
                    <a:pt x="54" y="209"/>
                    <a:pt x="58" y="213"/>
                    <a:pt x="64" y="213"/>
                  </a:cubicBezTo>
                  <a:cubicBezTo>
                    <a:pt x="70" y="213"/>
                    <a:pt x="75" y="209"/>
                    <a:pt x="75" y="203"/>
                  </a:cubicBezTo>
                  <a:cubicBezTo>
                    <a:pt x="75" y="128"/>
                    <a:pt x="75" y="128"/>
                    <a:pt x="75" y="128"/>
                  </a:cubicBezTo>
                  <a:cubicBezTo>
                    <a:pt x="78" y="128"/>
                    <a:pt x="81" y="127"/>
                    <a:pt x="83" y="124"/>
                  </a:cubicBezTo>
                  <a:cubicBezTo>
                    <a:pt x="85" y="122"/>
                    <a:pt x="86" y="118"/>
                    <a:pt x="85" y="115"/>
                  </a:cubicBezTo>
                  <a:cubicBezTo>
                    <a:pt x="64" y="9"/>
                    <a:pt x="64" y="9"/>
                    <a:pt x="64" y="9"/>
                  </a:cubicBezTo>
                  <a:cubicBezTo>
                    <a:pt x="63" y="4"/>
                    <a:pt x="59" y="0"/>
                    <a:pt x="54" y="0"/>
                  </a:cubicBezTo>
                  <a:close/>
                  <a:moveTo>
                    <a:pt x="41" y="21"/>
                  </a:moveTo>
                  <a:cubicBezTo>
                    <a:pt x="45" y="21"/>
                    <a:pt x="45" y="21"/>
                    <a:pt x="45" y="21"/>
                  </a:cubicBezTo>
                  <a:cubicBezTo>
                    <a:pt x="62" y="107"/>
                    <a:pt x="62" y="107"/>
                    <a:pt x="62" y="107"/>
                  </a:cubicBezTo>
                  <a:cubicBezTo>
                    <a:pt x="24" y="107"/>
                    <a:pt x="24" y="107"/>
                    <a:pt x="24" y="107"/>
                  </a:cubicBezTo>
                  <a:lnTo>
                    <a:pt x="41" y="21"/>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ctr" anchorCtr="0" compatLnSpc="1">
              <a:prstTxWarp prst="textNoShape">
                <a:avLst/>
              </a:prstTxWarp>
            </a:bodyPr>
            <a:lstStyle/>
            <a:p>
              <a:pPr defTabSz="906240">
                <a:defRPr/>
              </a:pPr>
              <a:endParaRPr lang="en-GB" sz="1100" dirty="0">
                <a:solidFill>
                  <a:srgbClr val="002040"/>
                </a:solidFill>
                <a:latin typeface="EYInterstate" panose="02000503020000020004" pitchFamily="2" charset="0"/>
              </a:endParaRPr>
            </a:p>
          </p:txBody>
        </p:sp>
        <p:sp>
          <p:nvSpPr>
            <p:cNvPr id="117" name="Freeform 797"/>
            <p:cNvSpPr>
              <a:spLocks noEditPoints="1"/>
            </p:cNvSpPr>
            <p:nvPr/>
          </p:nvSpPr>
          <p:spPr bwMode="auto">
            <a:xfrm>
              <a:off x="1375944" y="4325897"/>
              <a:ext cx="34062" cy="3406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4" y="0"/>
                    <a:pt x="0" y="14"/>
                    <a:pt x="0" y="32"/>
                  </a:cubicBezTo>
                  <a:cubicBezTo>
                    <a:pt x="0" y="49"/>
                    <a:pt x="14" y="64"/>
                    <a:pt x="32" y="64"/>
                  </a:cubicBezTo>
                  <a:close/>
                  <a:moveTo>
                    <a:pt x="32" y="21"/>
                  </a:moveTo>
                  <a:cubicBezTo>
                    <a:pt x="38" y="21"/>
                    <a:pt x="43" y="26"/>
                    <a:pt x="43" y="32"/>
                  </a:cubicBezTo>
                  <a:cubicBezTo>
                    <a:pt x="43" y="38"/>
                    <a:pt x="38" y="42"/>
                    <a:pt x="32" y="42"/>
                  </a:cubicBezTo>
                  <a:cubicBezTo>
                    <a:pt x="26" y="42"/>
                    <a:pt x="21" y="38"/>
                    <a:pt x="21" y="32"/>
                  </a:cubicBezTo>
                  <a:cubicBezTo>
                    <a:pt x="21" y="26"/>
                    <a:pt x="26" y="21"/>
                    <a:pt x="32" y="2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ctr" anchorCtr="0" compatLnSpc="1">
              <a:prstTxWarp prst="textNoShape">
                <a:avLst/>
              </a:prstTxWarp>
            </a:bodyPr>
            <a:lstStyle/>
            <a:p>
              <a:pPr defTabSz="906240">
                <a:defRPr/>
              </a:pPr>
              <a:endParaRPr lang="en-GB" sz="1100" dirty="0">
                <a:solidFill>
                  <a:srgbClr val="002040"/>
                </a:solidFill>
                <a:latin typeface="EYInterstate" panose="02000503020000020004" pitchFamily="2" charset="0"/>
              </a:endParaRPr>
            </a:p>
          </p:txBody>
        </p:sp>
        <p:sp>
          <p:nvSpPr>
            <p:cNvPr id="119" name="Freeform 798"/>
            <p:cNvSpPr>
              <a:spLocks noEditPoints="1"/>
            </p:cNvSpPr>
            <p:nvPr/>
          </p:nvSpPr>
          <p:spPr bwMode="auto">
            <a:xfrm>
              <a:off x="1427037" y="4371313"/>
              <a:ext cx="47038" cy="115162"/>
            </a:xfrm>
            <a:custGeom>
              <a:avLst/>
              <a:gdLst>
                <a:gd name="T0" fmla="*/ 53 w 86"/>
                <a:gd name="T1" fmla="*/ 0 h 213"/>
                <a:gd name="T2" fmla="*/ 32 w 86"/>
                <a:gd name="T3" fmla="*/ 0 h 213"/>
                <a:gd name="T4" fmla="*/ 22 w 86"/>
                <a:gd name="T5" fmla="*/ 9 h 213"/>
                <a:gd name="T6" fmla="*/ 0 w 86"/>
                <a:gd name="T7" fmla="*/ 115 h 213"/>
                <a:gd name="T8" fmla="*/ 2 w 86"/>
                <a:gd name="T9" fmla="*/ 124 h 213"/>
                <a:gd name="T10" fmla="*/ 11 w 86"/>
                <a:gd name="T11" fmla="*/ 128 h 213"/>
                <a:gd name="T12" fmla="*/ 11 w 86"/>
                <a:gd name="T13" fmla="*/ 203 h 213"/>
                <a:gd name="T14" fmla="*/ 21 w 86"/>
                <a:gd name="T15" fmla="*/ 213 h 213"/>
                <a:gd name="T16" fmla="*/ 32 w 86"/>
                <a:gd name="T17" fmla="*/ 203 h 213"/>
                <a:gd name="T18" fmla="*/ 32 w 86"/>
                <a:gd name="T19" fmla="*/ 128 h 213"/>
                <a:gd name="T20" fmla="*/ 53 w 86"/>
                <a:gd name="T21" fmla="*/ 128 h 213"/>
                <a:gd name="T22" fmla="*/ 53 w 86"/>
                <a:gd name="T23" fmla="*/ 203 h 213"/>
                <a:gd name="T24" fmla="*/ 64 w 86"/>
                <a:gd name="T25" fmla="*/ 213 h 213"/>
                <a:gd name="T26" fmla="*/ 75 w 86"/>
                <a:gd name="T27" fmla="*/ 203 h 213"/>
                <a:gd name="T28" fmla="*/ 75 w 86"/>
                <a:gd name="T29" fmla="*/ 128 h 213"/>
                <a:gd name="T30" fmla="*/ 83 w 86"/>
                <a:gd name="T31" fmla="*/ 124 h 213"/>
                <a:gd name="T32" fmla="*/ 85 w 86"/>
                <a:gd name="T33" fmla="*/ 115 h 213"/>
                <a:gd name="T34" fmla="*/ 64 w 86"/>
                <a:gd name="T35" fmla="*/ 9 h 213"/>
                <a:gd name="T36" fmla="*/ 53 w 86"/>
                <a:gd name="T37" fmla="*/ 0 h 213"/>
                <a:gd name="T38" fmla="*/ 41 w 86"/>
                <a:gd name="T39" fmla="*/ 21 h 213"/>
                <a:gd name="T40" fmla="*/ 45 w 86"/>
                <a:gd name="T41" fmla="*/ 21 h 213"/>
                <a:gd name="T42" fmla="*/ 62 w 86"/>
                <a:gd name="T43" fmla="*/ 107 h 213"/>
                <a:gd name="T44" fmla="*/ 24 w 86"/>
                <a:gd name="T45" fmla="*/ 107 h 213"/>
                <a:gd name="T46" fmla="*/ 41 w 86"/>
                <a:gd name="T47"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3">
                  <a:moveTo>
                    <a:pt x="53" y="0"/>
                  </a:moveTo>
                  <a:cubicBezTo>
                    <a:pt x="32" y="0"/>
                    <a:pt x="32" y="0"/>
                    <a:pt x="32" y="0"/>
                  </a:cubicBezTo>
                  <a:cubicBezTo>
                    <a:pt x="27" y="0"/>
                    <a:pt x="23" y="4"/>
                    <a:pt x="22" y="9"/>
                  </a:cubicBezTo>
                  <a:cubicBezTo>
                    <a:pt x="0" y="115"/>
                    <a:pt x="0" y="115"/>
                    <a:pt x="0" y="115"/>
                  </a:cubicBezTo>
                  <a:cubicBezTo>
                    <a:pt x="0" y="118"/>
                    <a:pt x="0" y="122"/>
                    <a:pt x="2" y="124"/>
                  </a:cubicBezTo>
                  <a:cubicBezTo>
                    <a:pt x="4" y="127"/>
                    <a:pt x="7" y="128"/>
                    <a:pt x="11" y="128"/>
                  </a:cubicBezTo>
                  <a:cubicBezTo>
                    <a:pt x="11" y="203"/>
                    <a:pt x="11" y="203"/>
                    <a:pt x="11" y="203"/>
                  </a:cubicBezTo>
                  <a:cubicBezTo>
                    <a:pt x="11" y="209"/>
                    <a:pt x="15" y="213"/>
                    <a:pt x="21" y="213"/>
                  </a:cubicBezTo>
                  <a:cubicBezTo>
                    <a:pt x="27" y="213"/>
                    <a:pt x="32" y="209"/>
                    <a:pt x="32" y="203"/>
                  </a:cubicBezTo>
                  <a:cubicBezTo>
                    <a:pt x="32" y="128"/>
                    <a:pt x="32" y="128"/>
                    <a:pt x="32" y="128"/>
                  </a:cubicBezTo>
                  <a:cubicBezTo>
                    <a:pt x="53" y="128"/>
                    <a:pt x="53" y="128"/>
                    <a:pt x="53" y="128"/>
                  </a:cubicBezTo>
                  <a:cubicBezTo>
                    <a:pt x="53" y="203"/>
                    <a:pt x="53" y="203"/>
                    <a:pt x="53" y="203"/>
                  </a:cubicBezTo>
                  <a:cubicBezTo>
                    <a:pt x="53" y="209"/>
                    <a:pt x="58" y="213"/>
                    <a:pt x="64" y="213"/>
                  </a:cubicBezTo>
                  <a:cubicBezTo>
                    <a:pt x="70" y="213"/>
                    <a:pt x="75" y="209"/>
                    <a:pt x="75" y="203"/>
                  </a:cubicBezTo>
                  <a:cubicBezTo>
                    <a:pt x="75" y="128"/>
                    <a:pt x="75" y="128"/>
                    <a:pt x="75" y="128"/>
                  </a:cubicBezTo>
                  <a:cubicBezTo>
                    <a:pt x="78" y="128"/>
                    <a:pt x="81" y="127"/>
                    <a:pt x="83" y="124"/>
                  </a:cubicBezTo>
                  <a:cubicBezTo>
                    <a:pt x="85" y="122"/>
                    <a:pt x="86" y="118"/>
                    <a:pt x="85" y="115"/>
                  </a:cubicBezTo>
                  <a:cubicBezTo>
                    <a:pt x="64" y="9"/>
                    <a:pt x="64" y="9"/>
                    <a:pt x="64" y="9"/>
                  </a:cubicBezTo>
                  <a:cubicBezTo>
                    <a:pt x="63" y="4"/>
                    <a:pt x="58" y="0"/>
                    <a:pt x="53" y="0"/>
                  </a:cubicBezTo>
                  <a:close/>
                  <a:moveTo>
                    <a:pt x="41" y="21"/>
                  </a:moveTo>
                  <a:cubicBezTo>
                    <a:pt x="45" y="21"/>
                    <a:pt x="45" y="21"/>
                    <a:pt x="45" y="21"/>
                  </a:cubicBezTo>
                  <a:cubicBezTo>
                    <a:pt x="62" y="107"/>
                    <a:pt x="62" y="107"/>
                    <a:pt x="62" y="107"/>
                  </a:cubicBezTo>
                  <a:cubicBezTo>
                    <a:pt x="24" y="107"/>
                    <a:pt x="24" y="107"/>
                    <a:pt x="24" y="107"/>
                  </a:cubicBezTo>
                  <a:lnTo>
                    <a:pt x="41" y="21"/>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20" name="Freeform 799"/>
            <p:cNvSpPr>
              <a:spLocks noEditPoints="1"/>
            </p:cNvSpPr>
            <p:nvPr/>
          </p:nvSpPr>
          <p:spPr bwMode="auto">
            <a:xfrm>
              <a:off x="1433525" y="4325897"/>
              <a:ext cx="34062" cy="3406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2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49" y="64"/>
                    <a:pt x="64" y="49"/>
                    <a:pt x="64" y="32"/>
                  </a:cubicBezTo>
                  <a:cubicBezTo>
                    <a:pt x="64" y="14"/>
                    <a:pt x="49" y="0"/>
                    <a:pt x="32" y="0"/>
                  </a:cubicBezTo>
                  <a:cubicBezTo>
                    <a:pt x="14" y="0"/>
                    <a:pt x="0" y="14"/>
                    <a:pt x="0" y="32"/>
                  </a:cubicBezTo>
                  <a:cubicBezTo>
                    <a:pt x="0" y="49"/>
                    <a:pt x="14" y="64"/>
                    <a:pt x="32" y="64"/>
                  </a:cubicBezTo>
                  <a:close/>
                  <a:moveTo>
                    <a:pt x="32" y="21"/>
                  </a:moveTo>
                  <a:cubicBezTo>
                    <a:pt x="38" y="21"/>
                    <a:pt x="42" y="26"/>
                    <a:pt x="42" y="32"/>
                  </a:cubicBezTo>
                  <a:cubicBezTo>
                    <a:pt x="42" y="38"/>
                    <a:pt x="38" y="42"/>
                    <a:pt x="32" y="42"/>
                  </a:cubicBezTo>
                  <a:cubicBezTo>
                    <a:pt x="26" y="42"/>
                    <a:pt x="21" y="38"/>
                    <a:pt x="21" y="32"/>
                  </a:cubicBezTo>
                  <a:cubicBezTo>
                    <a:pt x="21" y="26"/>
                    <a:pt x="26" y="21"/>
                    <a:pt x="32" y="2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21" name="Freeform 800"/>
            <p:cNvSpPr>
              <a:spLocks noEditPoints="1"/>
            </p:cNvSpPr>
            <p:nvPr/>
          </p:nvSpPr>
          <p:spPr bwMode="auto">
            <a:xfrm>
              <a:off x="1484618" y="4371313"/>
              <a:ext cx="46227" cy="115162"/>
            </a:xfrm>
            <a:custGeom>
              <a:avLst/>
              <a:gdLst>
                <a:gd name="T0" fmla="*/ 74 w 85"/>
                <a:gd name="T1" fmla="*/ 0 h 213"/>
                <a:gd name="T2" fmla="*/ 10 w 85"/>
                <a:gd name="T3" fmla="*/ 0 h 213"/>
                <a:gd name="T4" fmla="*/ 0 w 85"/>
                <a:gd name="T5" fmla="*/ 11 h 213"/>
                <a:gd name="T6" fmla="*/ 0 w 85"/>
                <a:gd name="T7" fmla="*/ 96 h 213"/>
                <a:gd name="T8" fmla="*/ 10 w 85"/>
                <a:gd name="T9" fmla="*/ 107 h 213"/>
                <a:gd name="T10" fmla="*/ 10 w 85"/>
                <a:gd name="T11" fmla="*/ 203 h 213"/>
                <a:gd name="T12" fmla="*/ 21 w 85"/>
                <a:gd name="T13" fmla="*/ 213 h 213"/>
                <a:gd name="T14" fmla="*/ 32 w 85"/>
                <a:gd name="T15" fmla="*/ 203 h 213"/>
                <a:gd name="T16" fmla="*/ 32 w 85"/>
                <a:gd name="T17" fmla="*/ 107 h 213"/>
                <a:gd name="T18" fmla="*/ 53 w 85"/>
                <a:gd name="T19" fmla="*/ 107 h 213"/>
                <a:gd name="T20" fmla="*/ 53 w 85"/>
                <a:gd name="T21" fmla="*/ 203 h 213"/>
                <a:gd name="T22" fmla="*/ 64 w 85"/>
                <a:gd name="T23" fmla="*/ 213 h 213"/>
                <a:gd name="T24" fmla="*/ 74 w 85"/>
                <a:gd name="T25" fmla="*/ 203 h 213"/>
                <a:gd name="T26" fmla="*/ 74 w 85"/>
                <a:gd name="T27" fmla="*/ 107 h 213"/>
                <a:gd name="T28" fmla="*/ 85 w 85"/>
                <a:gd name="T29" fmla="*/ 96 h 213"/>
                <a:gd name="T30" fmla="*/ 85 w 85"/>
                <a:gd name="T31" fmla="*/ 11 h 213"/>
                <a:gd name="T32" fmla="*/ 74 w 85"/>
                <a:gd name="T33" fmla="*/ 0 h 213"/>
                <a:gd name="T34" fmla="*/ 21 w 85"/>
                <a:gd name="T35" fmla="*/ 21 h 213"/>
                <a:gd name="T36" fmla="*/ 64 w 85"/>
                <a:gd name="T37" fmla="*/ 21 h 213"/>
                <a:gd name="T38" fmla="*/ 64 w 85"/>
                <a:gd name="T39" fmla="*/ 85 h 213"/>
                <a:gd name="T40" fmla="*/ 21 w 85"/>
                <a:gd name="T41" fmla="*/ 85 h 213"/>
                <a:gd name="T42" fmla="*/ 21 w 85"/>
                <a:gd name="T43"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213">
                  <a:moveTo>
                    <a:pt x="74" y="0"/>
                  </a:moveTo>
                  <a:cubicBezTo>
                    <a:pt x="10" y="0"/>
                    <a:pt x="10" y="0"/>
                    <a:pt x="10" y="0"/>
                  </a:cubicBezTo>
                  <a:cubicBezTo>
                    <a:pt x="4" y="0"/>
                    <a:pt x="0" y="5"/>
                    <a:pt x="0" y="11"/>
                  </a:cubicBezTo>
                  <a:cubicBezTo>
                    <a:pt x="0" y="96"/>
                    <a:pt x="0" y="96"/>
                    <a:pt x="0" y="96"/>
                  </a:cubicBezTo>
                  <a:cubicBezTo>
                    <a:pt x="0" y="102"/>
                    <a:pt x="4" y="107"/>
                    <a:pt x="10" y="107"/>
                  </a:cubicBezTo>
                  <a:cubicBezTo>
                    <a:pt x="10" y="203"/>
                    <a:pt x="10" y="203"/>
                    <a:pt x="10" y="203"/>
                  </a:cubicBezTo>
                  <a:cubicBezTo>
                    <a:pt x="10" y="209"/>
                    <a:pt x="15" y="213"/>
                    <a:pt x="21" y="213"/>
                  </a:cubicBezTo>
                  <a:cubicBezTo>
                    <a:pt x="27" y="213"/>
                    <a:pt x="32" y="209"/>
                    <a:pt x="32" y="203"/>
                  </a:cubicBezTo>
                  <a:cubicBezTo>
                    <a:pt x="32" y="107"/>
                    <a:pt x="32" y="107"/>
                    <a:pt x="32" y="107"/>
                  </a:cubicBezTo>
                  <a:cubicBezTo>
                    <a:pt x="53" y="107"/>
                    <a:pt x="53" y="107"/>
                    <a:pt x="53" y="107"/>
                  </a:cubicBezTo>
                  <a:cubicBezTo>
                    <a:pt x="53" y="203"/>
                    <a:pt x="53" y="203"/>
                    <a:pt x="53" y="203"/>
                  </a:cubicBezTo>
                  <a:cubicBezTo>
                    <a:pt x="53" y="209"/>
                    <a:pt x="58" y="213"/>
                    <a:pt x="64" y="213"/>
                  </a:cubicBezTo>
                  <a:cubicBezTo>
                    <a:pt x="70" y="213"/>
                    <a:pt x="74" y="209"/>
                    <a:pt x="74" y="203"/>
                  </a:cubicBezTo>
                  <a:cubicBezTo>
                    <a:pt x="74" y="107"/>
                    <a:pt x="74" y="107"/>
                    <a:pt x="74" y="107"/>
                  </a:cubicBezTo>
                  <a:cubicBezTo>
                    <a:pt x="80" y="107"/>
                    <a:pt x="85" y="102"/>
                    <a:pt x="85" y="96"/>
                  </a:cubicBezTo>
                  <a:cubicBezTo>
                    <a:pt x="85" y="11"/>
                    <a:pt x="85" y="11"/>
                    <a:pt x="85" y="11"/>
                  </a:cubicBezTo>
                  <a:cubicBezTo>
                    <a:pt x="85" y="5"/>
                    <a:pt x="80" y="0"/>
                    <a:pt x="74" y="0"/>
                  </a:cubicBezTo>
                  <a:close/>
                  <a:moveTo>
                    <a:pt x="21" y="21"/>
                  </a:moveTo>
                  <a:cubicBezTo>
                    <a:pt x="64" y="21"/>
                    <a:pt x="64" y="21"/>
                    <a:pt x="64" y="21"/>
                  </a:cubicBezTo>
                  <a:cubicBezTo>
                    <a:pt x="64" y="85"/>
                    <a:pt x="64" y="85"/>
                    <a:pt x="64" y="85"/>
                  </a:cubicBezTo>
                  <a:cubicBezTo>
                    <a:pt x="21" y="85"/>
                    <a:pt x="21" y="85"/>
                    <a:pt x="21" y="85"/>
                  </a:cubicBezTo>
                  <a:lnTo>
                    <a:pt x="21" y="21"/>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22" name="Freeform 801"/>
            <p:cNvSpPr>
              <a:spLocks noEditPoints="1"/>
            </p:cNvSpPr>
            <p:nvPr/>
          </p:nvSpPr>
          <p:spPr bwMode="auto">
            <a:xfrm>
              <a:off x="1490295" y="4325897"/>
              <a:ext cx="34873" cy="3406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2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5" y="0"/>
                    <a:pt x="0" y="14"/>
                    <a:pt x="0" y="32"/>
                  </a:cubicBezTo>
                  <a:cubicBezTo>
                    <a:pt x="0" y="49"/>
                    <a:pt x="15" y="64"/>
                    <a:pt x="32" y="64"/>
                  </a:cubicBezTo>
                  <a:close/>
                  <a:moveTo>
                    <a:pt x="32" y="21"/>
                  </a:moveTo>
                  <a:cubicBezTo>
                    <a:pt x="38" y="21"/>
                    <a:pt x="43" y="26"/>
                    <a:pt x="43" y="32"/>
                  </a:cubicBezTo>
                  <a:cubicBezTo>
                    <a:pt x="43" y="38"/>
                    <a:pt x="38" y="42"/>
                    <a:pt x="32" y="42"/>
                  </a:cubicBezTo>
                  <a:cubicBezTo>
                    <a:pt x="26" y="42"/>
                    <a:pt x="22" y="38"/>
                    <a:pt x="22" y="32"/>
                  </a:cubicBezTo>
                  <a:cubicBezTo>
                    <a:pt x="22" y="26"/>
                    <a:pt x="26" y="21"/>
                    <a:pt x="32" y="2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23" name="Freeform 802"/>
            <p:cNvSpPr>
              <a:spLocks noEditPoints="1"/>
            </p:cNvSpPr>
            <p:nvPr/>
          </p:nvSpPr>
          <p:spPr bwMode="auto">
            <a:xfrm>
              <a:off x="1312686" y="4273993"/>
              <a:ext cx="275740" cy="2757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solidFill>
              <a:srgbClr val="005A9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67" name="Freeform 193"/>
            <p:cNvSpPr>
              <a:spLocks noEditPoints="1"/>
            </p:cNvSpPr>
            <p:nvPr/>
          </p:nvSpPr>
          <p:spPr bwMode="auto">
            <a:xfrm>
              <a:off x="1313915" y="1675604"/>
              <a:ext cx="273774" cy="273774"/>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E60F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68" name="Freeform 194"/>
            <p:cNvSpPr>
              <a:spLocks noEditPoints="1"/>
            </p:cNvSpPr>
            <p:nvPr/>
          </p:nvSpPr>
          <p:spPr bwMode="auto">
            <a:xfrm>
              <a:off x="1365449" y="1755320"/>
              <a:ext cx="170706" cy="126420"/>
            </a:xfrm>
            <a:custGeom>
              <a:avLst/>
              <a:gdLst>
                <a:gd name="T0" fmla="*/ 309 w 320"/>
                <a:gd name="T1" fmla="*/ 21 h 236"/>
                <a:gd name="T2" fmla="*/ 309 w 320"/>
                <a:gd name="T3" fmla="*/ 0 h 236"/>
                <a:gd name="T4" fmla="*/ 288 w 320"/>
                <a:gd name="T5" fmla="*/ 11 h 236"/>
                <a:gd name="T6" fmla="*/ 247 w 320"/>
                <a:gd name="T7" fmla="*/ 32 h 236"/>
                <a:gd name="T8" fmla="*/ 165 w 320"/>
                <a:gd name="T9" fmla="*/ 12 h 236"/>
                <a:gd name="T10" fmla="*/ 128 w 320"/>
                <a:gd name="T11" fmla="*/ 32 h 236"/>
                <a:gd name="T12" fmla="*/ 32 w 320"/>
                <a:gd name="T13" fmla="*/ 11 h 236"/>
                <a:gd name="T14" fmla="*/ 10 w 320"/>
                <a:gd name="T15" fmla="*/ 0 h 236"/>
                <a:gd name="T16" fmla="*/ 10 w 320"/>
                <a:gd name="T17" fmla="*/ 21 h 236"/>
                <a:gd name="T18" fmla="*/ 0 w 320"/>
                <a:gd name="T19" fmla="*/ 181 h 236"/>
                <a:gd name="T20" fmla="*/ 21 w 320"/>
                <a:gd name="T21" fmla="*/ 192 h 236"/>
                <a:gd name="T22" fmla="*/ 32 w 320"/>
                <a:gd name="T23" fmla="*/ 171 h 236"/>
                <a:gd name="T24" fmla="*/ 76 w 320"/>
                <a:gd name="T25" fmla="*/ 219 h 236"/>
                <a:gd name="T26" fmla="*/ 121 w 320"/>
                <a:gd name="T27" fmla="*/ 232 h 236"/>
                <a:gd name="T28" fmla="*/ 154 w 320"/>
                <a:gd name="T29" fmla="*/ 235 h 236"/>
                <a:gd name="T30" fmla="*/ 181 w 320"/>
                <a:gd name="T31" fmla="*/ 221 h 236"/>
                <a:gd name="T32" fmla="*/ 222 w 320"/>
                <a:gd name="T33" fmla="*/ 227 h 236"/>
                <a:gd name="T34" fmla="*/ 242 w 320"/>
                <a:gd name="T35" fmla="*/ 210 h 236"/>
                <a:gd name="T36" fmla="*/ 275 w 320"/>
                <a:gd name="T37" fmla="*/ 185 h 236"/>
                <a:gd name="T38" fmla="*/ 288 w 320"/>
                <a:gd name="T39" fmla="*/ 171 h 236"/>
                <a:gd name="T40" fmla="*/ 298 w 320"/>
                <a:gd name="T41" fmla="*/ 192 h 236"/>
                <a:gd name="T42" fmla="*/ 320 w 320"/>
                <a:gd name="T43" fmla="*/ 181 h 236"/>
                <a:gd name="T44" fmla="*/ 254 w 320"/>
                <a:gd name="T45" fmla="*/ 179 h 236"/>
                <a:gd name="T46" fmla="*/ 239 w 320"/>
                <a:gd name="T47" fmla="*/ 188 h 236"/>
                <a:gd name="T48" fmla="*/ 232 w 320"/>
                <a:gd name="T49" fmla="*/ 183 h 236"/>
                <a:gd name="T50" fmla="*/ 198 w 320"/>
                <a:gd name="T51" fmla="*/ 125 h 236"/>
                <a:gd name="T52" fmla="*/ 179 w 320"/>
                <a:gd name="T53" fmla="*/ 135 h 236"/>
                <a:gd name="T54" fmla="*/ 214 w 320"/>
                <a:gd name="T55" fmla="*/ 194 h 236"/>
                <a:gd name="T56" fmla="*/ 194 w 320"/>
                <a:gd name="T57" fmla="*/ 204 h 236"/>
                <a:gd name="T58" fmla="*/ 147 w 320"/>
                <a:gd name="T59" fmla="*/ 147 h 236"/>
                <a:gd name="T60" fmla="*/ 164 w 320"/>
                <a:gd name="T61" fmla="*/ 196 h 236"/>
                <a:gd name="T62" fmla="*/ 160 w 320"/>
                <a:gd name="T63" fmla="*/ 212 h 236"/>
                <a:gd name="T64" fmla="*/ 143 w 320"/>
                <a:gd name="T65" fmla="*/ 208 h 236"/>
                <a:gd name="T66" fmla="*/ 132 w 320"/>
                <a:gd name="T67" fmla="*/ 188 h 236"/>
                <a:gd name="T68" fmla="*/ 124 w 320"/>
                <a:gd name="T69" fmla="*/ 176 h 236"/>
                <a:gd name="T70" fmla="*/ 106 w 320"/>
                <a:gd name="T71" fmla="*/ 188 h 236"/>
                <a:gd name="T72" fmla="*/ 111 w 320"/>
                <a:gd name="T73" fmla="*/ 214 h 236"/>
                <a:gd name="T74" fmla="*/ 62 w 320"/>
                <a:gd name="T75" fmla="*/ 155 h 236"/>
                <a:gd name="T76" fmla="*/ 32 w 320"/>
                <a:gd name="T77" fmla="*/ 149 h 236"/>
                <a:gd name="T78" fmla="*/ 88 w 320"/>
                <a:gd name="T79" fmla="*/ 53 h 236"/>
                <a:gd name="T80" fmla="*/ 64 w 320"/>
                <a:gd name="T81" fmla="*/ 85 h 236"/>
                <a:gd name="T82" fmla="*/ 97 w 320"/>
                <a:gd name="T83" fmla="*/ 117 h 236"/>
                <a:gd name="T84" fmla="*/ 253 w 320"/>
                <a:gd name="T85" fmla="*/ 170 h 236"/>
                <a:gd name="T86" fmla="*/ 288 w 320"/>
                <a:gd name="T87" fmla="*/ 149 h 236"/>
                <a:gd name="T88" fmla="*/ 265 w 320"/>
                <a:gd name="T89" fmla="*/ 150 h 236"/>
                <a:gd name="T90" fmla="*/ 215 w 320"/>
                <a:gd name="T91" fmla="*/ 76 h 236"/>
                <a:gd name="T92" fmla="*/ 88 w 320"/>
                <a:gd name="T93" fmla="*/ 95 h 236"/>
                <a:gd name="T94" fmla="*/ 90 w 320"/>
                <a:gd name="T95" fmla="*/ 77 h 236"/>
                <a:gd name="T96" fmla="*/ 242 w 320"/>
                <a:gd name="T97" fmla="*/ 53 h 236"/>
                <a:gd name="T98" fmla="*/ 288 w 320"/>
                <a:gd name="T99" fmla="*/ 5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0" h="236">
                  <a:moveTo>
                    <a:pt x="309" y="171"/>
                  </a:moveTo>
                  <a:cubicBezTo>
                    <a:pt x="309" y="21"/>
                    <a:pt x="309" y="21"/>
                    <a:pt x="309" y="21"/>
                  </a:cubicBezTo>
                  <a:cubicBezTo>
                    <a:pt x="315" y="21"/>
                    <a:pt x="320" y="17"/>
                    <a:pt x="320" y="11"/>
                  </a:cubicBezTo>
                  <a:cubicBezTo>
                    <a:pt x="320" y="5"/>
                    <a:pt x="315" y="0"/>
                    <a:pt x="309" y="0"/>
                  </a:cubicBezTo>
                  <a:cubicBezTo>
                    <a:pt x="298" y="0"/>
                    <a:pt x="298" y="0"/>
                    <a:pt x="298" y="0"/>
                  </a:cubicBezTo>
                  <a:cubicBezTo>
                    <a:pt x="292" y="0"/>
                    <a:pt x="288" y="5"/>
                    <a:pt x="288" y="11"/>
                  </a:cubicBezTo>
                  <a:cubicBezTo>
                    <a:pt x="288" y="32"/>
                    <a:pt x="288" y="32"/>
                    <a:pt x="288" y="32"/>
                  </a:cubicBezTo>
                  <a:cubicBezTo>
                    <a:pt x="247" y="32"/>
                    <a:pt x="247" y="32"/>
                    <a:pt x="247" y="32"/>
                  </a:cubicBezTo>
                  <a:cubicBezTo>
                    <a:pt x="173" y="11"/>
                    <a:pt x="173" y="11"/>
                    <a:pt x="173" y="11"/>
                  </a:cubicBezTo>
                  <a:cubicBezTo>
                    <a:pt x="171" y="10"/>
                    <a:pt x="168" y="11"/>
                    <a:pt x="165" y="12"/>
                  </a:cubicBezTo>
                  <a:cubicBezTo>
                    <a:pt x="128" y="32"/>
                    <a:pt x="128" y="32"/>
                    <a:pt x="128" y="32"/>
                  </a:cubicBezTo>
                  <a:cubicBezTo>
                    <a:pt x="128" y="32"/>
                    <a:pt x="128" y="32"/>
                    <a:pt x="128" y="32"/>
                  </a:cubicBezTo>
                  <a:cubicBezTo>
                    <a:pt x="32" y="32"/>
                    <a:pt x="32" y="32"/>
                    <a:pt x="32" y="32"/>
                  </a:cubicBezTo>
                  <a:cubicBezTo>
                    <a:pt x="32" y="11"/>
                    <a:pt x="32" y="11"/>
                    <a:pt x="32" y="11"/>
                  </a:cubicBezTo>
                  <a:cubicBezTo>
                    <a:pt x="32" y="5"/>
                    <a:pt x="27" y="0"/>
                    <a:pt x="21" y="0"/>
                  </a:cubicBezTo>
                  <a:cubicBezTo>
                    <a:pt x="10" y="0"/>
                    <a:pt x="10" y="0"/>
                    <a:pt x="10" y="0"/>
                  </a:cubicBezTo>
                  <a:cubicBezTo>
                    <a:pt x="4" y="0"/>
                    <a:pt x="0" y="5"/>
                    <a:pt x="0" y="11"/>
                  </a:cubicBezTo>
                  <a:cubicBezTo>
                    <a:pt x="0" y="17"/>
                    <a:pt x="4" y="21"/>
                    <a:pt x="10" y="21"/>
                  </a:cubicBezTo>
                  <a:cubicBezTo>
                    <a:pt x="10" y="171"/>
                    <a:pt x="10" y="171"/>
                    <a:pt x="10" y="171"/>
                  </a:cubicBezTo>
                  <a:cubicBezTo>
                    <a:pt x="4" y="171"/>
                    <a:pt x="0" y="175"/>
                    <a:pt x="0" y="181"/>
                  </a:cubicBezTo>
                  <a:cubicBezTo>
                    <a:pt x="0" y="187"/>
                    <a:pt x="4" y="192"/>
                    <a:pt x="10" y="192"/>
                  </a:cubicBezTo>
                  <a:cubicBezTo>
                    <a:pt x="21" y="192"/>
                    <a:pt x="21" y="192"/>
                    <a:pt x="21" y="192"/>
                  </a:cubicBezTo>
                  <a:cubicBezTo>
                    <a:pt x="27" y="192"/>
                    <a:pt x="32" y="187"/>
                    <a:pt x="32" y="181"/>
                  </a:cubicBezTo>
                  <a:cubicBezTo>
                    <a:pt x="32" y="171"/>
                    <a:pt x="32" y="171"/>
                    <a:pt x="32" y="171"/>
                  </a:cubicBezTo>
                  <a:cubicBezTo>
                    <a:pt x="47" y="171"/>
                    <a:pt x="47" y="171"/>
                    <a:pt x="47" y="171"/>
                  </a:cubicBezTo>
                  <a:cubicBezTo>
                    <a:pt x="76" y="219"/>
                    <a:pt x="76" y="219"/>
                    <a:pt x="76" y="219"/>
                  </a:cubicBezTo>
                  <a:cubicBezTo>
                    <a:pt x="82" y="230"/>
                    <a:pt x="94" y="236"/>
                    <a:pt x="106" y="236"/>
                  </a:cubicBezTo>
                  <a:cubicBezTo>
                    <a:pt x="111" y="236"/>
                    <a:pt x="116" y="235"/>
                    <a:pt x="121" y="232"/>
                  </a:cubicBezTo>
                  <a:cubicBezTo>
                    <a:pt x="125" y="230"/>
                    <a:pt x="128" y="227"/>
                    <a:pt x="130" y="225"/>
                  </a:cubicBezTo>
                  <a:cubicBezTo>
                    <a:pt x="136" y="231"/>
                    <a:pt x="145" y="235"/>
                    <a:pt x="154" y="235"/>
                  </a:cubicBezTo>
                  <a:cubicBezTo>
                    <a:pt x="160" y="235"/>
                    <a:pt x="165" y="233"/>
                    <a:pt x="171" y="230"/>
                  </a:cubicBezTo>
                  <a:cubicBezTo>
                    <a:pt x="175" y="228"/>
                    <a:pt x="178" y="225"/>
                    <a:pt x="181" y="221"/>
                  </a:cubicBezTo>
                  <a:cubicBezTo>
                    <a:pt x="187" y="228"/>
                    <a:pt x="196" y="232"/>
                    <a:pt x="205" y="232"/>
                  </a:cubicBezTo>
                  <a:cubicBezTo>
                    <a:pt x="211" y="232"/>
                    <a:pt x="217" y="231"/>
                    <a:pt x="222" y="227"/>
                  </a:cubicBezTo>
                  <a:cubicBezTo>
                    <a:pt x="229" y="223"/>
                    <a:pt x="234" y="216"/>
                    <a:pt x="236" y="209"/>
                  </a:cubicBezTo>
                  <a:cubicBezTo>
                    <a:pt x="238" y="209"/>
                    <a:pt x="240" y="210"/>
                    <a:pt x="242" y="210"/>
                  </a:cubicBezTo>
                  <a:cubicBezTo>
                    <a:pt x="248" y="210"/>
                    <a:pt x="254" y="208"/>
                    <a:pt x="259" y="205"/>
                  </a:cubicBezTo>
                  <a:cubicBezTo>
                    <a:pt x="267" y="201"/>
                    <a:pt x="272" y="193"/>
                    <a:pt x="275" y="185"/>
                  </a:cubicBezTo>
                  <a:cubicBezTo>
                    <a:pt x="276" y="180"/>
                    <a:pt x="276" y="175"/>
                    <a:pt x="275" y="171"/>
                  </a:cubicBezTo>
                  <a:cubicBezTo>
                    <a:pt x="288" y="171"/>
                    <a:pt x="288" y="171"/>
                    <a:pt x="288" y="171"/>
                  </a:cubicBezTo>
                  <a:cubicBezTo>
                    <a:pt x="288" y="181"/>
                    <a:pt x="288" y="181"/>
                    <a:pt x="288" y="181"/>
                  </a:cubicBezTo>
                  <a:cubicBezTo>
                    <a:pt x="288" y="187"/>
                    <a:pt x="292" y="192"/>
                    <a:pt x="298" y="192"/>
                  </a:cubicBezTo>
                  <a:cubicBezTo>
                    <a:pt x="309" y="192"/>
                    <a:pt x="309" y="192"/>
                    <a:pt x="309" y="192"/>
                  </a:cubicBezTo>
                  <a:cubicBezTo>
                    <a:pt x="315" y="192"/>
                    <a:pt x="320" y="187"/>
                    <a:pt x="320" y="181"/>
                  </a:cubicBezTo>
                  <a:cubicBezTo>
                    <a:pt x="320" y="175"/>
                    <a:pt x="315" y="171"/>
                    <a:pt x="309" y="171"/>
                  </a:cubicBezTo>
                  <a:close/>
                  <a:moveTo>
                    <a:pt x="254" y="179"/>
                  </a:moveTo>
                  <a:cubicBezTo>
                    <a:pt x="253" y="183"/>
                    <a:pt x="251" y="185"/>
                    <a:pt x="248" y="187"/>
                  </a:cubicBezTo>
                  <a:cubicBezTo>
                    <a:pt x="246" y="188"/>
                    <a:pt x="242" y="189"/>
                    <a:pt x="239" y="188"/>
                  </a:cubicBezTo>
                  <a:cubicBezTo>
                    <a:pt x="236" y="187"/>
                    <a:pt x="234" y="185"/>
                    <a:pt x="232" y="183"/>
                  </a:cubicBezTo>
                  <a:cubicBezTo>
                    <a:pt x="232" y="183"/>
                    <a:pt x="232" y="183"/>
                    <a:pt x="232" y="183"/>
                  </a:cubicBezTo>
                  <a:cubicBezTo>
                    <a:pt x="232" y="183"/>
                    <a:pt x="232" y="183"/>
                    <a:pt x="232" y="182"/>
                  </a:cubicBezTo>
                  <a:cubicBezTo>
                    <a:pt x="198" y="125"/>
                    <a:pt x="198" y="125"/>
                    <a:pt x="198" y="125"/>
                  </a:cubicBezTo>
                  <a:cubicBezTo>
                    <a:pt x="195" y="119"/>
                    <a:pt x="188" y="118"/>
                    <a:pt x="183" y="121"/>
                  </a:cubicBezTo>
                  <a:cubicBezTo>
                    <a:pt x="178" y="124"/>
                    <a:pt x="176" y="130"/>
                    <a:pt x="179" y="135"/>
                  </a:cubicBezTo>
                  <a:cubicBezTo>
                    <a:pt x="214" y="194"/>
                    <a:pt x="214" y="194"/>
                    <a:pt x="214" y="194"/>
                  </a:cubicBezTo>
                  <a:cubicBezTo>
                    <a:pt x="214" y="194"/>
                    <a:pt x="214" y="194"/>
                    <a:pt x="214" y="194"/>
                  </a:cubicBezTo>
                  <a:cubicBezTo>
                    <a:pt x="217" y="199"/>
                    <a:pt x="217" y="206"/>
                    <a:pt x="211" y="209"/>
                  </a:cubicBezTo>
                  <a:cubicBezTo>
                    <a:pt x="205" y="212"/>
                    <a:pt x="198" y="210"/>
                    <a:pt x="194" y="204"/>
                  </a:cubicBezTo>
                  <a:cubicBezTo>
                    <a:pt x="162" y="151"/>
                    <a:pt x="162" y="151"/>
                    <a:pt x="162" y="151"/>
                  </a:cubicBezTo>
                  <a:cubicBezTo>
                    <a:pt x="159" y="146"/>
                    <a:pt x="153" y="144"/>
                    <a:pt x="147" y="147"/>
                  </a:cubicBezTo>
                  <a:cubicBezTo>
                    <a:pt x="142" y="150"/>
                    <a:pt x="141" y="157"/>
                    <a:pt x="144" y="162"/>
                  </a:cubicBezTo>
                  <a:cubicBezTo>
                    <a:pt x="164" y="196"/>
                    <a:pt x="164" y="196"/>
                    <a:pt x="164" y="196"/>
                  </a:cubicBezTo>
                  <a:cubicBezTo>
                    <a:pt x="166" y="198"/>
                    <a:pt x="166" y="201"/>
                    <a:pt x="165" y="204"/>
                  </a:cubicBezTo>
                  <a:cubicBezTo>
                    <a:pt x="165" y="207"/>
                    <a:pt x="163" y="210"/>
                    <a:pt x="160" y="212"/>
                  </a:cubicBezTo>
                  <a:cubicBezTo>
                    <a:pt x="154" y="215"/>
                    <a:pt x="147" y="213"/>
                    <a:pt x="143" y="208"/>
                  </a:cubicBezTo>
                  <a:cubicBezTo>
                    <a:pt x="143" y="208"/>
                    <a:pt x="143" y="208"/>
                    <a:pt x="143" y="208"/>
                  </a:cubicBezTo>
                  <a:cubicBezTo>
                    <a:pt x="132" y="188"/>
                    <a:pt x="132" y="188"/>
                    <a:pt x="132" y="188"/>
                  </a:cubicBezTo>
                  <a:cubicBezTo>
                    <a:pt x="132" y="188"/>
                    <a:pt x="132" y="188"/>
                    <a:pt x="132" y="188"/>
                  </a:cubicBezTo>
                  <a:cubicBezTo>
                    <a:pt x="132" y="188"/>
                    <a:pt x="132" y="188"/>
                    <a:pt x="132" y="188"/>
                  </a:cubicBezTo>
                  <a:cubicBezTo>
                    <a:pt x="124" y="176"/>
                    <a:pt x="124" y="176"/>
                    <a:pt x="124" y="176"/>
                  </a:cubicBezTo>
                  <a:cubicBezTo>
                    <a:pt x="121" y="171"/>
                    <a:pt x="114" y="170"/>
                    <a:pt x="110" y="173"/>
                  </a:cubicBezTo>
                  <a:cubicBezTo>
                    <a:pt x="105" y="176"/>
                    <a:pt x="103" y="183"/>
                    <a:pt x="106" y="188"/>
                  </a:cubicBezTo>
                  <a:cubicBezTo>
                    <a:pt x="114" y="199"/>
                    <a:pt x="114" y="199"/>
                    <a:pt x="114" y="199"/>
                  </a:cubicBezTo>
                  <a:cubicBezTo>
                    <a:pt x="115" y="201"/>
                    <a:pt x="118" y="209"/>
                    <a:pt x="111" y="214"/>
                  </a:cubicBezTo>
                  <a:cubicBezTo>
                    <a:pt x="105" y="217"/>
                    <a:pt x="97" y="213"/>
                    <a:pt x="94" y="208"/>
                  </a:cubicBezTo>
                  <a:cubicBezTo>
                    <a:pt x="62" y="155"/>
                    <a:pt x="62" y="155"/>
                    <a:pt x="62" y="155"/>
                  </a:cubicBezTo>
                  <a:cubicBezTo>
                    <a:pt x="60" y="151"/>
                    <a:pt x="57" y="149"/>
                    <a:pt x="53" y="149"/>
                  </a:cubicBezTo>
                  <a:cubicBezTo>
                    <a:pt x="32" y="149"/>
                    <a:pt x="32" y="149"/>
                    <a:pt x="32" y="149"/>
                  </a:cubicBezTo>
                  <a:cubicBezTo>
                    <a:pt x="32" y="53"/>
                    <a:pt x="32" y="53"/>
                    <a:pt x="32" y="53"/>
                  </a:cubicBezTo>
                  <a:cubicBezTo>
                    <a:pt x="88" y="53"/>
                    <a:pt x="88" y="53"/>
                    <a:pt x="88" y="53"/>
                  </a:cubicBezTo>
                  <a:cubicBezTo>
                    <a:pt x="80" y="58"/>
                    <a:pt x="80" y="58"/>
                    <a:pt x="80" y="58"/>
                  </a:cubicBezTo>
                  <a:cubicBezTo>
                    <a:pt x="70" y="64"/>
                    <a:pt x="64" y="74"/>
                    <a:pt x="64" y="85"/>
                  </a:cubicBezTo>
                  <a:cubicBezTo>
                    <a:pt x="64" y="95"/>
                    <a:pt x="68" y="105"/>
                    <a:pt x="74" y="111"/>
                  </a:cubicBezTo>
                  <a:cubicBezTo>
                    <a:pt x="81" y="116"/>
                    <a:pt x="89" y="118"/>
                    <a:pt x="97" y="117"/>
                  </a:cubicBezTo>
                  <a:cubicBezTo>
                    <a:pt x="211" y="98"/>
                    <a:pt x="211" y="98"/>
                    <a:pt x="211" y="98"/>
                  </a:cubicBezTo>
                  <a:cubicBezTo>
                    <a:pt x="253" y="170"/>
                    <a:pt x="253" y="170"/>
                    <a:pt x="253" y="170"/>
                  </a:cubicBezTo>
                  <a:cubicBezTo>
                    <a:pt x="254" y="173"/>
                    <a:pt x="255" y="176"/>
                    <a:pt x="254" y="179"/>
                  </a:cubicBezTo>
                  <a:close/>
                  <a:moveTo>
                    <a:pt x="288" y="149"/>
                  </a:moveTo>
                  <a:cubicBezTo>
                    <a:pt x="266" y="149"/>
                    <a:pt x="266" y="149"/>
                    <a:pt x="266" y="149"/>
                  </a:cubicBezTo>
                  <a:cubicBezTo>
                    <a:pt x="266" y="149"/>
                    <a:pt x="266" y="150"/>
                    <a:pt x="265" y="150"/>
                  </a:cubicBezTo>
                  <a:cubicBezTo>
                    <a:pt x="226" y="81"/>
                    <a:pt x="226" y="81"/>
                    <a:pt x="226" y="81"/>
                  </a:cubicBezTo>
                  <a:cubicBezTo>
                    <a:pt x="224" y="77"/>
                    <a:pt x="220" y="75"/>
                    <a:pt x="215" y="76"/>
                  </a:cubicBezTo>
                  <a:cubicBezTo>
                    <a:pt x="94" y="96"/>
                    <a:pt x="94" y="96"/>
                    <a:pt x="94" y="96"/>
                  </a:cubicBezTo>
                  <a:cubicBezTo>
                    <a:pt x="91" y="97"/>
                    <a:pt x="89" y="96"/>
                    <a:pt x="88" y="95"/>
                  </a:cubicBezTo>
                  <a:cubicBezTo>
                    <a:pt x="86" y="93"/>
                    <a:pt x="85" y="89"/>
                    <a:pt x="85" y="85"/>
                  </a:cubicBezTo>
                  <a:cubicBezTo>
                    <a:pt x="85" y="80"/>
                    <a:pt x="88" y="78"/>
                    <a:pt x="90" y="77"/>
                  </a:cubicBezTo>
                  <a:cubicBezTo>
                    <a:pt x="172" y="33"/>
                    <a:pt x="172" y="33"/>
                    <a:pt x="172" y="33"/>
                  </a:cubicBezTo>
                  <a:cubicBezTo>
                    <a:pt x="242" y="53"/>
                    <a:pt x="242" y="53"/>
                    <a:pt x="242" y="53"/>
                  </a:cubicBezTo>
                  <a:cubicBezTo>
                    <a:pt x="243" y="53"/>
                    <a:pt x="244" y="53"/>
                    <a:pt x="245" y="53"/>
                  </a:cubicBezTo>
                  <a:cubicBezTo>
                    <a:pt x="288" y="53"/>
                    <a:pt x="288" y="53"/>
                    <a:pt x="288" y="53"/>
                  </a:cubicBezTo>
                  <a:lnTo>
                    <a:pt x="288" y="149"/>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69" name="Freeform 796"/>
            <p:cNvSpPr>
              <a:spLocks noEditPoints="1"/>
            </p:cNvSpPr>
            <p:nvPr/>
          </p:nvSpPr>
          <p:spPr bwMode="auto">
            <a:xfrm>
              <a:off x="1369456" y="2886241"/>
              <a:ext cx="46227" cy="115162"/>
            </a:xfrm>
            <a:custGeom>
              <a:avLst/>
              <a:gdLst>
                <a:gd name="T0" fmla="*/ 54 w 86"/>
                <a:gd name="T1" fmla="*/ 0 h 213"/>
                <a:gd name="T2" fmla="*/ 32 w 86"/>
                <a:gd name="T3" fmla="*/ 0 h 213"/>
                <a:gd name="T4" fmla="*/ 22 w 86"/>
                <a:gd name="T5" fmla="*/ 9 h 213"/>
                <a:gd name="T6" fmla="*/ 1 w 86"/>
                <a:gd name="T7" fmla="*/ 115 h 213"/>
                <a:gd name="T8" fmla="*/ 3 w 86"/>
                <a:gd name="T9" fmla="*/ 124 h 213"/>
                <a:gd name="T10" fmla="*/ 11 w 86"/>
                <a:gd name="T11" fmla="*/ 128 h 213"/>
                <a:gd name="T12" fmla="*/ 11 w 86"/>
                <a:gd name="T13" fmla="*/ 203 h 213"/>
                <a:gd name="T14" fmla="*/ 22 w 86"/>
                <a:gd name="T15" fmla="*/ 213 h 213"/>
                <a:gd name="T16" fmla="*/ 32 w 86"/>
                <a:gd name="T17" fmla="*/ 203 h 213"/>
                <a:gd name="T18" fmla="*/ 32 w 86"/>
                <a:gd name="T19" fmla="*/ 128 h 213"/>
                <a:gd name="T20" fmla="*/ 54 w 86"/>
                <a:gd name="T21" fmla="*/ 128 h 213"/>
                <a:gd name="T22" fmla="*/ 54 w 86"/>
                <a:gd name="T23" fmla="*/ 203 h 213"/>
                <a:gd name="T24" fmla="*/ 64 w 86"/>
                <a:gd name="T25" fmla="*/ 213 h 213"/>
                <a:gd name="T26" fmla="*/ 75 w 86"/>
                <a:gd name="T27" fmla="*/ 203 h 213"/>
                <a:gd name="T28" fmla="*/ 75 w 86"/>
                <a:gd name="T29" fmla="*/ 128 h 213"/>
                <a:gd name="T30" fmla="*/ 83 w 86"/>
                <a:gd name="T31" fmla="*/ 124 h 213"/>
                <a:gd name="T32" fmla="*/ 85 w 86"/>
                <a:gd name="T33" fmla="*/ 115 h 213"/>
                <a:gd name="T34" fmla="*/ 64 w 86"/>
                <a:gd name="T35" fmla="*/ 9 h 213"/>
                <a:gd name="T36" fmla="*/ 54 w 86"/>
                <a:gd name="T37" fmla="*/ 0 h 213"/>
                <a:gd name="T38" fmla="*/ 41 w 86"/>
                <a:gd name="T39" fmla="*/ 21 h 213"/>
                <a:gd name="T40" fmla="*/ 45 w 86"/>
                <a:gd name="T41" fmla="*/ 21 h 213"/>
                <a:gd name="T42" fmla="*/ 62 w 86"/>
                <a:gd name="T43" fmla="*/ 107 h 213"/>
                <a:gd name="T44" fmla="*/ 24 w 86"/>
                <a:gd name="T45" fmla="*/ 107 h 213"/>
                <a:gd name="T46" fmla="*/ 41 w 86"/>
                <a:gd name="T47"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3">
                  <a:moveTo>
                    <a:pt x="54" y="0"/>
                  </a:moveTo>
                  <a:cubicBezTo>
                    <a:pt x="32" y="0"/>
                    <a:pt x="32" y="0"/>
                    <a:pt x="32" y="0"/>
                  </a:cubicBezTo>
                  <a:cubicBezTo>
                    <a:pt x="27" y="0"/>
                    <a:pt x="23" y="4"/>
                    <a:pt x="22" y="9"/>
                  </a:cubicBezTo>
                  <a:cubicBezTo>
                    <a:pt x="1" y="115"/>
                    <a:pt x="1" y="115"/>
                    <a:pt x="1" y="115"/>
                  </a:cubicBezTo>
                  <a:cubicBezTo>
                    <a:pt x="0" y="118"/>
                    <a:pt x="1" y="122"/>
                    <a:pt x="3" y="124"/>
                  </a:cubicBezTo>
                  <a:cubicBezTo>
                    <a:pt x="5" y="127"/>
                    <a:pt x="8" y="128"/>
                    <a:pt x="11" y="128"/>
                  </a:cubicBezTo>
                  <a:cubicBezTo>
                    <a:pt x="11" y="203"/>
                    <a:pt x="11" y="203"/>
                    <a:pt x="11" y="203"/>
                  </a:cubicBezTo>
                  <a:cubicBezTo>
                    <a:pt x="11" y="209"/>
                    <a:pt x="16" y="213"/>
                    <a:pt x="22" y="213"/>
                  </a:cubicBezTo>
                  <a:cubicBezTo>
                    <a:pt x="28" y="213"/>
                    <a:pt x="32" y="209"/>
                    <a:pt x="32" y="203"/>
                  </a:cubicBezTo>
                  <a:cubicBezTo>
                    <a:pt x="32" y="128"/>
                    <a:pt x="32" y="128"/>
                    <a:pt x="32" y="128"/>
                  </a:cubicBezTo>
                  <a:cubicBezTo>
                    <a:pt x="54" y="128"/>
                    <a:pt x="54" y="128"/>
                    <a:pt x="54" y="128"/>
                  </a:cubicBezTo>
                  <a:cubicBezTo>
                    <a:pt x="54" y="203"/>
                    <a:pt x="54" y="203"/>
                    <a:pt x="54" y="203"/>
                  </a:cubicBezTo>
                  <a:cubicBezTo>
                    <a:pt x="54" y="209"/>
                    <a:pt x="58" y="213"/>
                    <a:pt x="64" y="213"/>
                  </a:cubicBezTo>
                  <a:cubicBezTo>
                    <a:pt x="70" y="213"/>
                    <a:pt x="75" y="209"/>
                    <a:pt x="75" y="203"/>
                  </a:cubicBezTo>
                  <a:cubicBezTo>
                    <a:pt x="75" y="128"/>
                    <a:pt x="75" y="128"/>
                    <a:pt x="75" y="128"/>
                  </a:cubicBezTo>
                  <a:cubicBezTo>
                    <a:pt x="78" y="128"/>
                    <a:pt x="81" y="127"/>
                    <a:pt x="83" y="124"/>
                  </a:cubicBezTo>
                  <a:cubicBezTo>
                    <a:pt x="85" y="122"/>
                    <a:pt x="86" y="118"/>
                    <a:pt x="85" y="115"/>
                  </a:cubicBezTo>
                  <a:cubicBezTo>
                    <a:pt x="64" y="9"/>
                    <a:pt x="64" y="9"/>
                    <a:pt x="64" y="9"/>
                  </a:cubicBezTo>
                  <a:cubicBezTo>
                    <a:pt x="63" y="4"/>
                    <a:pt x="59" y="0"/>
                    <a:pt x="54" y="0"/>
                  </a:cubicBezTo>
                  <a:close/>
                  <a:moveTo>
                    <a:pt x="41" y="21"/>
                  </a:moveTo>
                  <a:cubicBezTo>
                    <a:pt x="45" y="21"/>
                    <a:pt x="45" y="21"/>
                    <a:pt x="45" y="21"/>
                  </a:cubicBezTo>
                  <a:cubicBezTo>
                    <a:pt x="62" y="107"/>
                    <a:pt x="62" y="107"/>
                    <a:pt x="62" y="107"/>
                  </a:cubicBezTo>
                  <a:cubicBezTo>
                    <a:pt x="24" y="107"/>
                    <a:pt x="24" y="107"/>
                    <a:pt x="24" y="107"/>
                  </a:cubicBezTo>
                  <a:lnTo>
                    <a:pt x="41" y="21"/>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ctr" anchorCtr="0" compatLnSpc="1">
              <a:prstTxWarp prst="textNoShape">
                <a:avLst/>
              </a:prstTxWarp>
            </a:bodyPr>
            <a:lstStyle/>
            <a:p>
              <a:pPr defTabSz="906240">
                <a:defRPr/>
              </a:pPr>
              <a:endParaRPr lang="en-GB" sz="1100" dirty="0">
                <a:solidFill>
                  <a:srgbClr val="002040"/>
                </a:solidFill>
                <a:latin typeface="EYInterstate" panose="02000503020000020004" pitchFamily="2" charset="0"/>
              </a:endParaRPr>
            </a:p>
          </p:txBody>
        </p:sp>
        <p:sp>
          <p:nvSpPr>
            <p:cNvPr id="171" name="Freeform 797"/>
            <p:cNvSpPr>
              <a:spLocks noEditPoints="1"/>
            </p:cNvSpPr>
            <p:nvPr/>
          </p:nvSpPr>
          <p:spPr bwMode="auto">
            <a:xfrm>
              <a:off x="1375944" y="2840825"/>
              <a:ext cx="34062" cy="3406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4" y="0"/>
                    <a:pt x="0" y="14"/>
                    <a:pt x="0" y="32"/>
                  </a:cubicBezTo>
                  <a:cubicBezTo>
                    <a:pt x="0" y="49"/>
                    <a:pt x="14" y="64"/>
                    <a:pt x="32" y="64"/>
                  </a:cubicBezTo>
                  <a:close/>
                  <a:moveTo>
                    <a:pt x="32" y="21"/>
                  </a:moveTo>
                  <a:cubicBezTo>
                    <a:pt x="38" y="21"/>
                    <a:pt x="43" y="26"/>
                    <a:pt x="43" y="32"/>
                  </a:cubicBezTo>
                  <a:cubicBezTo>
                    <a:pt x="43" y="38"/>
                    <a:pt x="38" y="42"/>
                    <a:pt x="32" y="42"/>
                  </a:cubicBezTo>
                  <a:cubicBezTo>
                    <a:pt x="26" y="42"/>
                    <a:pt x="21" y="38"/>
                    <a:pt x="21" y="32"/>
                  </a:cubicBezTo>
                  <a:cubicBezTo>
                    <a:pt x="21" y="26"/>
                    <a:pt x="26" y="21"/>
                    <a:pt x="32" y="2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ctr" anchorCtr="0" compatLnSpc="1">
              <a:prstTxWarp prst="textNoShape">
                <a:avLst/>
              </a:prstTxWarp>
            </a:bodyPr>
            <a:lstStyle/>
            <a:p>
              <a:pPr defTabSz="906240">
                <a:defRPr/>
              </a:pPr>
              <a:endParaRPr lang="en-GB" sz="1100" dirty="0">
                <a:solidFill>
                  <a:srgbClr val="002040"/>
                </a:solidFill>
                <a:latin typeface="EYInterstate" panose="02000503020000020004" pitchFamily="2" charset="0"/>
              </a:endParaRPr>
            </a:p>
          </p:txBody>
        </p:sp>
        <p:sp>
          <p:nvSpPr>
            <p:cNvPr id="172" name="Freeform 798"/>
            <p:cNvSpPr>
              <a:spLocks noEditPoints="1"/>
            </p:cNvSpPr>
            <p:nvPr/>
          </p:nvSpPr>
          <p:spPr bwMode="auto">
            <a:xfrm>
              <a:off x="1427037" y="2886241"/>
              <a:ext cx="47038" cy="115162"/>
            </a:xfrm>
            <a:custGeom>
              <a:avLst/>
              <a:gdLst>
                <a:gd name="T0" fmla="*/ 53 w 86"/>
                <a:gd name="T1" fmla="*/ 0 h 213"/>
                <a:gd name="T2" fmla="*/ 32 w 86"/>
                <a:gd name="T3" fmla="*/ 0 h 213"/>
                <a:gd name="T4" fmla="*/ 22 w 86"/>
                <a:gd name="T5" fmla="*/ 9 h 213"/>
                <a:gd name="T6" fmla="*/ 0 w 86"/>
                <a:gd name="T7" fmla="*/ 115 h 213"/>
                <a:gd name="T8" fmla="*/ 2 w 86"/>
                <a:gd name="T9" fmla="*/ 124 h 213"/>
                <a:gd name="T10" fmla="*/ 11 w 86"/>
                <a:gd name="T11" fmla="*/ 128 h 213"/>
                <a:gd name="T12" fmla="*/ 11 w 86"/>
                <a:gd name="T13" fmla="*/ 203 h 213"/>
                <a:gd name="T14" fmla="*/ 21 w 86"/>
                <a:gd name="T15" fmla="*/ 213 h 213"/>
                <a:gd name="T16" fmla="*/ 32 w 86"/>
                <a:gd name="T17" fmla="*/ 203 h 213"/>
                <a:gd name="T18" fmla="*/ 32 w 86"/>
                <a:gd name="T19" fmla="*/ 128 h 213"/>
                <a:gd name="T20" fmla="*/ 53 w 86"/>
                <a:gd name="T21" fmla="*/ 128 h 213"/>
                <a:gd name="T22" fmla="*/ 53 w 86"/>
                <a:gd name="T23" fmla="*/ 203 h 213"/>
                <a:gd name="T24" fmla="*/ 64 w 86"/>
                <a:gd name="T25" fmla="*/ 213 h 213"/>
                <a:gd name="T26" fmla="*/ 75 w 86"/>
                <a:gd name="T27" fmla="*/ 203 h 213"/>
                <a:gd name="T28" fmla="*/ 75 w 86"/>
                <a:gd name="T29" fmla="*/ 128 h 213"/>
                <a:gd name="T30" fmla="*/ 83 w 86"/>
                <a:gd name="T31" fmla="*/ 124 h 213"/>
                <a:gd name="T32" fmla="*/ 85 w 86"/>
                <a:gd name="T33" fmla="*/ 115 h 213"/>
                <a:gd name="T34" fmla="*/ 64 w 86"/>
                <a:gd name="T35" fmla="*/ 9 h 213"/>
                <a:gd name="T36" fmla="*/ 53 w 86"/>
                <a:gd name="T37" fmla="*/ 0 h 213"/>
                <a:gd name="T38" fmla="*/ 41 w 86"/>
                <a:gd name="T39" fmla="*/ 21 h 213"/>
                <a:gd name="T40" fmla="*/ 45 w 86"/>
                <a:gd name="T41" fmla="*/ 21 h 213"/>
                <a:gd name="T42" fmla="*/ 62 w 86"/>
                <a:gd name="T43" fmla="*/ 107 h 213"/>
                <a:gd name="T44" fmla="*/ 24 w 86"/>
                <a:gd name="T45" fmla="*/ 107 h 213"/>
                <a:gd name="T46" fmla="*/ 41 w 86"/>
                <a:gd name="T47"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3">
                  <a:moveTo>
                    <a:pt x="53" y="0"/>
                  </a:moveTo>
                  <a:cubicBezTo>
                    <a:pt x="32" y="0"/>
                    <a:pt x="32" y="0"/>
                    <a:pt x="32" y="0"/>
                  </a:cubicBezTo>
                  <a:cubicBezTo>
                    <a:pt x="27" y="0"/>
                    <a:pt x="23" y="4"/>
                    <a:pt x="22" y="9"/>
                  </a:cubicBezTo>
                  <a:cubicBezTo>
                    <a:pt x="0" y="115"/>
                    <a:pt x="0" y="115"/>
                    <a:pt x="0" y="115"/>
                  </a:cubicBezTo>
                  <a:cubicBezTo>
                    <a:pt x="0" y="118"/>
                    <a:pt x="0" y="122"/>
                    <a:pt x="2" y="124"/>
                  </a:cubicBezTo>
                  <a:cubicBezTo>
                    <a:pt x="4" y="127"/>
                    <a:pt x="7" y="128"/>
                    <a:pt x="11" y="128"/>
                  </a:cubicBezTo>
                  <a:cubicBezTo>
                    <a:pt x="11" y="203"/>
                    <a:pt x="11" y="203"/>
                    <a:pt x="11" y="203"/>
                  </a:cubicBezTo>
                  <a:cubicBezTo>
                    <a:pt x="11" y="209"/>
                    <a:pt x="15" y="213"/>
                    <a:pt x="21" y="213"/>
                  </a:cubicBezTo>
                  <a:cubicBezTo>
                    <a:pt x="27" y="213"/>
                    <a:pt x="32" y="209"/>
                    <a:pt x="32" y="203"/>
                  </a:cubicBezTo>
                  <a:cubicBezTo>
                    <a:pt x="32" y="128"/>
                    <a:pt x="32" y="128"/>
                    <a:pt x="32" y="128"/>
                  </a:cubicBezTo>
                  <a:cubicBezTo>
                    <a:pt x="53" y="128"/>
                    <a:pt x="53" y="128"/>
                    <a:pt x="53" y="128"/>
                  </a:cubicBezTo>
                  <a:cubicBezTo>
                    <a:pt x="53" y="203"/>
                    <a:pt x="53" y="203"/>
                    <a:pt x="53" y="203"/>
                  </a:cubicBezTo>
                  <a:cubicBezTo>
                    <a:pt x="53" y="209"/>
                    <a:pt x="58" y="213"/>
                    <a:pt x="64" y="213"/>
                  </a:cubicBezTo>
                  <a:cubicBezTo>
                    <a:pt x="70" y="213"/>
                    <a:pt x="75" y="209"/>
                    <a:pt x="75" y="203"/>
                  </a:cubicBezTo>
                  <a:cubicBezTo>
                    <a:pt x="75" y="128"/>
                    <a:pt x="75" y="128"/>
                    <a:pt x="75" y="128"/>
                  </a:cubicBezTo>
                  <a:cubicBezTo>
                    <a:pt x="78" y="128"/>
                    <a:pt x="81" y="127"/>
                    <a:pt x="83" y="124"/>
                  </a:cubicBezTo>
                  <a:cubicBezTo>
                    <a:pt x="85" y="122"/>
                    <a:pt x="86" y="118"/>
                    <a:pt x="85" y="115"/>
                  </a:cubicBezTo>
                  <a:cubicBezTo>
                    <a:pt x="64" y="9"/>
                    <a:pt x="64" y="9"/>
                    <a:pt x="64" y="9"/>
                  </a:cubicBezTo>
                  <a:cubicBezTo>
                    <a:pt x="63" y="4"/>
                    <a:pt x="58" y="0"/>
                    <a:pt x="53" y="0"/>
                  </a:cubicBezTo>
                  <a:close/>
                  <a:moveTo>
                    <a:pt x="41" y="21"/>
                  </a:moveTo>
                  <a:cubicBezTo>
                    <a:pt x="45" y="21"/>
                    <a:pt x="45" y="21"/>
                    <a:pt x="45" y="21"/>
                  </a:cubicBezTo>
                  <a:cubicBezTo>
                    <a:pt x="62" y="107"/>
                    <a:pt x="62" y="107"/>
                    <a:pt x="62" y="107"/>
                  </a:cubicBezTo>
                  <a:cubicBezTo>
                    <a:pt x="24" y="107"/>
                    <a:pt x="24" y="107"/>
                    <a:pt x="24" y="107"/>
                  </a:cubicBezTo>
                  <a:lnTo>
                    <a:pt x="41" y="21"/>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73" name="Freeform 799"/>
            <p:cNvSpPr>
              <a:spLocks noEditPoints="1"/>
            </p:cNvSpPr>
            <p:nvPr/>
          </p:nvSpPr>
          <p:spPr bwMode="auto">
            <a:xfrm>
              <a:off x="1433525" y="2840825"/>
              <a:ext cx="34062" cy="3406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2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49" y="64"/>
                    <a:pt x="64" y="49"/>
                    <a:pt x="64" y="32"/>
                  </a:cubicBezTo>
                  <a:cubicBezTo>
                    <a:pt x="64" y="14"/>
                    <a:pt x="49" y="0"/>
                    <a:pt x="32" y="0"/>
                  </a:cubicBezTo>
                  <a:cubicBezTo>
                    <a:pt x="14" y="0"/>
                    <a:pt x="0" y="14"/>
                    <a:pt x="0" y="32"/>
                  </a:cubicBezTo>
                  <a:cubicBezTo>
                    <a:pt x="0" y="49"/>
                    <a:pt x="14" y="64"/>
                    <a:pt x="32" y="64"/>
                  </a:cubicBezTo>
                  <a:close/>
                  <a:moveTo>
                    <a:pt x="32" y="21"/>
                  </a:moveTo>
                  <a:cubicBezTo>
                    <a:pt x="38" y="21"/>
                    <a:pt x="42" y="26"/>
                    <a:pt x="42" y="32"/>
                  </a:cubicBezTo>
                  <a:cubicBezTo>
                    <a:pt x="42" y="38"/>
                    <a:pt x="38" y="42"/>
                    <a:pt x="32" y="42"/>
                  </a:cubicBezTo>
                  <a:cubicBezTo>
                    <a:pt x="26" y="42"/>
                    <a:pt x="21" y="38"/>
                    <a:pt x="21" y="32"/>
                  </a:cubicBezTo>
                  <a:cubicBezTo>
                    <a:pt x="21" y="26"/>
                    <a:pt x="26" y="21"/>
                    <a:pt x="32" y="2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74" name="Freeform 800"/>
            <p:cNvSpPr>
              <a:spLocks noEditPoints="1"/>
            </p:cNvSpPr>
            <p:nvPr/>
          </p:nvSpPr>
          <p:spPr bwMode="auto">
            <a:xfrm>
              <a:off x="1484618" y="2886241"/>
              <a:ext cx="46227" cy="115162"/>
            </a:xfrm>
            <a:custGeom>
              <a:avLst/>
              <a:gdLst>
                <a:gd name="T0" fmla="*/ 74 w 85"/>
                <a:gd name="T1" fmla="*/ 0 h 213"/>
                <a:gd name="T2" fmla="*/ 10 w 85"/>
                <a:gd name="T3" fmla="*/ 0 h 213"/>
                <a:gd name="T4" fmla="*/ 0 w 85"/>
                <a:gd name="T5" fmla="*/ 11 h 213"/>
                <a:gd name="T6" fmla="*/ 0 w 85"/>
                <a:gd name="T7" fmla="*/ 96 h 213"/>
                <a:gd name="T8" fmla="*/ 10 w 85"/>
                <a:gd name="T9" fmla="*/ 107 h 213"/>
                <a:gd name="T10" fmla="*/ 10 w 85"/>
                <a:gd name="T11" fmla="*/ 203 h 213"/>
                <a:gd name="T12" fmla="*/ 21 w 85"/>
                <a:gd name="T13" fmla="*/ 213 h 213"/>
                <a:gd name="T14" fmla="*/ 32 w 85"/>
                <a:gd name="T15" fmla="*/ 203 h 213"/>
                <a:gd name="T16" fmla="*/ 32 w 85"/>
                <a:gd name="T17" fmla="*/ 107 h 213"/>
                <a:gd name="T18" fmla="*/ 53 w 85"/>
                <a:gd name="T19" fmla="*/ 107 h 213"/>
                <a:gd name="T20" fmla="*/ 53 w 85"/>
                <a:gd name="T21" fmla="*/ 203 h 213"/>
                <a:gd name="T22" fmla="*/ 64 w 85"/>
                <a:gd name="T23" fmla="*/ 213 h 213"/>
                <a:gd name="T24" fmla="*/ 74 w 85"/>
                <a:gd name="T25" fmla="*/ 203 h 213"/>
                <a:gd name="T26" fmla="*/ 74 w 85"/>
                <a:gd name="T27" fmla="*/ 107 h 213"/>
                <a:gd name="T28" fmla="*/ 85 w 85"/>
                <a:gd name="T29" fmla="*/ 96 h 213"/>
                <a:gd name="T30" fmla="*/ 85 w 85"/>
                <a:gd name="T31" fmla="*/ 11 h 213"/>
                <a:gd name="T32" fmla="*/ 74 w 85"/>
                <a:gd name="T33" fmla="*/ 0 h 213"/>
                <a:gd name="T34" fmla="*/ 21 w 85"/>
                <a:gd name="T35" fmla="*/ 21 h 213"/>
                <a:gd name="T36" fmla="*/ 64 w 85"/>
                <a:gd name="T37" fmla="*/ 21 h 213"/>
                <a:gd name="T38" fmla="*/ 64 w 85"/>
                <a:gd name="T39" fmla="*/ 85 h 213"/>
                <a:gd name="T40" fmla="*/ 21 w 85"/>
                <a:gd name="T41" fmla="*/ 85 h 213"/>
                <a:gd name="T42" fmla="*/ 21 w 85"/>
                <a:gd name="T43"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213">
                  <a:moveTo>
                    <a:pt x="74" y="0"/>
                  </a:moveTo>
                  <a:cubicBezTo>
                    <a:pt x="10" y="0"/>
                    <a:pt x="10" y="0"/>
                    <a:pt x="10" y="0"/>
                  </a:cubicBezTo>
                  <a:cubicBezTo>
                    <a:pt x="4" y="0"/>
                    <a:pt x="0" y="5"/>
                    <a:pt x="0" y="11"/>
                  </a:cubicBezTo>
                  <a:cubicBezTo>
                    <a:pt x="0" y="96"/>
                    <a:pt x="0" y="96"/>
                    <a:pt x="0" y="96"/>
                  </a:cubicBezTo>
                  <a:cubicBezTo>
                    <a:pt x="0" y="102"/>
                    <a:pt x="4" y="107"/>
                    <a:pt x="10" y="107"/>
                  </a:cubicBezTo>
                  <a:cubicBezTo>
                    <a:pt x="10" y="203"/>
                    <a:pt x="10" y="203"/>
                    <a:pt x="10" y="203"/>
                  </a:cubicBezTo>
                  <a:cubicBezTo>
                    <a:pt x="10" y="209"/>
                    <a:pt x="15" y="213"/>
                    <a:pt x="21" y="213"/>
                  </a:cubicBezTo>
                  <a:cubicBezTo>
                    <a:pt x="27" y="213"/>
                    <a:pt x="32" y="209"/>
                    <a:pt x="32" y="203"/>
                  </a:cubicBezTo>
                  <a:cubicBezTo>
                    <a:pt x="32" y="107"/>
                    <a:pt x="32" y="107"/>
                    <a:pt x="32" y="107"/>
                  </a:cubicBezTo>
                  <a:cubicBezTo>
                    <a:pt x="53" y="107"/>
                    <a:pt x="53" y="107"/>
                    <a:pt x="53" y="107"/>
                  </a:cubicBezTo>
                  <a:cubicBezTo>
                    <a:pt x="53" y="203"/>
                    <a:pt x="53" y="203"/>
                    <a:pt x="53" y="203"/>
                  </a:cubicBezTo>
                  <a:cubicBezTo>
                    <a:pt x="53" y="209"/>
                    <a:pt x="58" y="213"/>
                    <a:pt x="64" y="213"/>
                  </a:cubicBezTo>
                  <a:cubicBezTo>
                    <a:pt x="70" y="213"/>
                    <a:pt x="74" y="209"/>
                    <a:pt x="74" y="203"/>
                  </a:cubicBezTo>
                  <a:cubicBezTo>
                    <a:pt x="74" y="107"/>
                    <a:pt x="74" y="107"/>
                    <a:pt x="74" y="107"/>
                  </a:cubicBezTo>
                  <a:cubicBezTo>
                    <a:pt x="80" y="107"/>
                    <a:pt x="85" y="102"/>
                    <a:pt x="85" y="96"/>
                  </a:cubicBezTo>
                  <a:cubicBezTo>
                    <a:pt x="85" y="11"/>
                    <a:pt x="85" y="11"/>
                    <a:pt x="85" y="11"/>
                  </a:cubicBezTo>
                  <a:cubicBezTo>
                    <a:pt x="85" y="5"/>
                    <a:pt x="80" y="0"/>
                    <a:pt x="74" y="0"/>
                  </a:cubicBezTo>
                  <a:close/>
                  <a:moveTo>
                    <a:pt x="21" y="21"/>
                  </a:moveTo>
                  <a:cubicBezTo>
                    <a:pt x="64" y="21"/>
                    <a:pt x="64" y="21"/>
                    <a:pt x="64" y="21"/>
                  </a:cubicBezTo>
                  <a:cubicBezTo>
                    <a:pt x="64" y="85"/>
                    <a:pt x="64" y="85"/>
                    <a:pt x="64" y="85"/>
                  </a:cubicBezTo>
                  <a:cubicBezTo>
                    <a:pt x="21" y="85"/>
                    <a:pt x="21" y="85"/>
                    <a:pt x="21" y="85"/>
                  </a:cubicBezTo>
                  <a:lnTo>
                    <a:pt x="21" y="21"/>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75" name="Freeform 801"/>
            <p:cNvSpPr>
              <a:spLocks noEditPoints="1"/>
            </p:cNvSpPr>
            <p:nvPr/>
          </p:nvSpPr>
          <p:spPr bwMode="auto">
            <a:xfrm>
              <a:off x="1490295" y="2840825"/>
              <a:ext cx="34873" cy="3406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2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5" y="0"/>
                    <a:pt x="0" y="14"/>
                    <a:pt x="0" y="32"/>
                  </a:cubicBezTo>
                  <a:cubicBezTo>
                    <a:pt x="0" y="49"/>
                    <a:pt x="15" y="64"/>
                    <a:pt x="32" y="64"/>
                  </a:cubicBezTo>
                  <a:close/>
                  <a:moveTo>
                    <a:pt x="32" y="21"/>
                  </a:moveTo>
                  <a:cubicBezTo>
                    <a:pt x="38" y="21"/>
                    <a:pt x="43" y="26"/>
                    <a:pt x="43" y="32"/>
                  </a:cubicBezTo>
                  <a:cubicBezTo>
                    <a:pt x="43" y="38"/>
                    <a:pt x="38" y="42"/>
                    <a:pt x="32" y="42"/>
                  </a:cubicBezTo>
                  <a:cubicBezTo>
                    <a:pt x="26" y="42"/>
                    <a:pt x="22" y="38"/>
                    <a:pt x="22" y="32"/>
                  </a:cubicBezTo>
                  <a:cubicBezTo>
                    <a:pt x="22" y="26"/>
                    <a:pt x="26" y="21"/>
                    <a:pt x="32" y="2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77" name="Freeform 802"/>
            <p:cNvSpPr>
              <a:spLocks noEditPoints="1"/>
            </p:cNvSpPr>
            <p:nvPr/>
          </p:nvSpPr>
          <p:spPr bwMode="auto">
            <a:xfrm>
              <a:off x="1312686" y="2788921"/>
              <a:ext cx="275740" cy="2757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solidFill>
              <a:srgbClr val="4B4B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78" name="Freeform 388"/>
            <p:cNvSpPr>
              <a:spLocks noEditPoints="1"/>
            </p:cNvSpPr>
            <p:nvPr/>
          </p:nvSpPr>
          <p:spPr bwMode="auto">
            <a:xfrm>
              <a:off x="1312989" y="3161006"/>
              <a:ext cx="275254" cy="275254"/>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4B4B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79" name="Freeform 389"/>
            <p:cNvSpPr>
              <a:spLocks noEditPoints="1"/>
            </p:cNvSpPr>
            <p:nvPr/>
          </p:nvSpPr>
          <p:spPr bwMode="auto">
            <a:xfrm>
              <a:off x="1363992" y="3246820"/>
              <a:ext cx="172439" cy="120626"/>
            </a:xfrm>
            <a:custGeom>
              <a:avLst/>
              <a:gdLst>
                <a:gd name="T0" fmla="*/ 321 w 321"/>
                <a:gd name="T1" fmla="*/ 160 h 224"/>
                <a:gd name="T2" fmla="*/ 129 w 321"/>
                <a:gd name="T3" fmla="*/ 170 h 224"/>
                <a:gd name="T4" fmla="*/ 129 w 321"/>
                <a:gd name="T5" fmla="*/ 149 h 224"/>
                <a:gd name="T6" fmla="*/ 299 w 321"/>
                <a:gd name="T7" fmla="*/ 21 h 224"/>
                <a:gd name="T8" fmla="*/ 75 w 321"/>
                <a:gd name="T9" fmla="*/ 32 h 224"/>
                <a:gd name="T10" fmla="*/ 54 w 321"/>
                <a:gd name="T11" fmla="*/ 32 h 224"/>
                <a:gd name="T12" fmla="*/ 65 w 321"/>
                <a:gd name="T13" fmla="*/ 0 h 224"/>
                <a:gd name="T14" fmla="*/ 321 w 321"/>
                <a:gd name="T15" fmla="*/ 10 h 224"/>
                <a:gd name="T16" fmla="*/ 90 w 321"/>
                <a:gd name="T17" fmla="*/ 193 h 224"/>
                <a:gd name="T18" fmla="*/ 101 w 321"/>
                <a:gd name="T19" fmla="*/ 136 h 224"/>
                <a:gd name="T20" fmla="*/ 54 w 321"/>
                <a:gd name="T21" fmla="*/ 58 h 224"/>
                <a:gd name="T22" fmla="*/ 54 w 321"/>
                <a:gd name="T23" fmla="*/ 58 h 224"/>
                <a:gd name="T24" fmla="*/ 54 w 321"/>
                <a:gd name="T25" fmla="*/ 58 h 224"/>
                <a:gd name="T26" fmla="*/ 6 w 321"/>
                <a:gd name="T27" fmla="*/ 136 h 224"/>
                <a:gd name="T28" fmla="*/ 18 w 321"/>
                <a:gd name="T29" fmla="*/ 192 h 224"/>
                <a:gd name="T30" fmla="*/ 22 w 321"/>
                <a:gd name="T31" fmla="*/ 213 h 224"/>
                <a:gd name="T32" fmla="*/ 42 w 321"/>
                <a:gd name="T33" fmla="*/ 190 h 224"/>
                <a:gd name="T34" fmla="*/ 27 w 321"/>
                <a:gd name="T35" fmla="*/ 131 h 224"/>
                <a:gd name="T36" fmla="*/ 54 w 321"/>
                <a:gd name="T37" fmla="*/ 80 h 224"/>
                <a:gd name="T38" fmla="*/ 54 w 321"/>
                <a:gd name="T39" fmla="*/ 80 h 224"/>
                <a:gd name="T40" fmla="*/ 81 w 321"/>
                <a:gd name="T41" fmla="*/ 131 h 224"/>
                <a:gd name="T42" fmla="*/ 65 w 321"/>
                <a:gd name="T43" fmla="*/ 190 h 224"/>
                <a:gd name="T44" fmla="*/ 99 w 321"/>
                <a:gd name="T45" fmla="*/ 216 h 224"/>
                <a:gd name="T46" fmla="*/ 128 w 321"/>
                <a:gd name="T47" fmla="*/ 224 h 224"/>
                <a:gd name="T48" fmla="*/ 135 w 321"/>
                <a:gd name="T49" fmla="*/ 206 h 224"/>
                <a:gd name="T50" fmla="*/ 139 w 321"/>
                <a:gd name="T51" fmla="*/ 74 h 224"/>
                <a:gd name="T52" fmla="*/ 278 w 321"/>
                <a:gd name="T53" fmla="*/ 64 h 224"/>
                <a:gd name="T54" fmla="*/ 139 w 321"/>
                <a:gd name="T55" fmla="*/ 53 h 224"/>
                <a:gd name="T56" fmla="*/ 139 w 321"/>
                <a:gd name="T57" fmla="*/ 74 h 224"/>
                <a:gd name="T58" fmla="*/ 267 w 321"/>
                <a:gd name="T59" fmla="*/ 117 h 224"/>
                <a:gd name="T60" fmla="*/ 267 w 321"/>
                <a:gd name="T61" fmla="*/ 96 h 224"/>
                <a:gd name="T62" fmla="*/ 129 w 321"/>
                <a:gd name="T63" fmla="*/ 10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1" h="224">
                  <a:moveTo>
                    <a:pt x="321" y="10"/>
                  </a:moveTo>
                  <a:cubicBezTo>
                    <a:pt x="321" y="160"/>
                    <a:pt x="321" y="160"/>
                    <a:pt x="321" y="160"/>
                  </a:cubicBezTo>
                  <a:cubicBezTo>
                    <a:pt x="321" y="166"/>
                    <a:pt x="316" y="170"/>
                    <a:pt x="310" y="170"/>
                  </a:cubicBezTo>
                  <a:cubicBezTo>
                    <a:pt x="129" y="170"/>
                    <a:pt x="129" y="170"/>
                    <a:pt x="129" y="170"/>
                  </a:cubicBezTo>
                  <a:cubicBezTo>
                    <a:pt x="123" y="170"/>
                    <a:pt x="118" y="166"/>
                    <a:pt x="118" y="160"/>
                  </a:cubicBezTo>
                  <a:cubicBezTo>
                    <a:pt x="118" y="154"/>
                    <a:pt x="123" y="149"/>
                    <a:pt x="129" y="149"/>
                  </a:cubicBezTo>
                  <a:cubicBezTo>
                    <a:pt x="299" y="149"/>
                    <a:pt x="299" y="149"/>
                    <a:pt x="299" y="149"/>
                  </a:cubicBezTo>
                  <a:cubicBezTo>
                    <a:pt x="299" y="21"/>
                    <a:pt x="299" y="21"/>
                    <a:pt x="299" y="21"/>
                  </a:cubicBezTo>
                  <a:cubicBezTo>
                    <a:pt x="75" y="21"/>
                    <a:pt x="75" y="21"/>
                    <a:pt x="75" y="21"/>
                  </a:cubicBezTo>
                  <a:cubicBezTo>
                    <a:pt x="75" y="32"/>
                    <a:pt x="75" y="32"/>
                    <a:pt x="75" y="32"/>
                  </a:cubicBezTo>
                  <a:cubicBezTo>
                    <a:pt x="75" y="38"/>
                    <a:pt x="71" y="42"/>
                    <a:pt x="65" y="42"/>
                  </a:cubicBezTo>
                  <a:cubicBezTo>
                    <a:pt x="59" y="42"/>
                    <a:pt x="54" y="38"/>
                    <a:pt x="54" y="32"/>
                  </a:cubicBezTo>
                  <a:cubicBezTo>
                    <a:pt x="54" y="10"/>
                    <a:pt x="54" y="10"/>
                    <a:pt x="54" y="10"/>
                  </a:cubicBezTo>
                  <a:cubicBezTo>
                    <a:pt x="54" y="4"/>
                    <a:pt x="59" y="0"/>
                    <a:pt x="65" y="0"/>
                  </a:cubicBezTo>
                  <a:cubicBezTo>
                    <a:pt x="310" y="0"/>
                    <a:pt x="310" y="0"/>
                    <a:pt x="310" y="0"/>
                  </a:cubicBezTo>
                  <a:cubicBezTo>
                    <a:pt x="316" y="0"/>
                    <a:pt x="321" y="4"/>
                    <a:pt x="321" y="10"/>
                  </a:cubicBezTo>
                  <a:close/>
                  <a:moveTo>
                    <a:pt x="103" y="195"/>
                  </a:moveTo>
                  <a:cubicBezTo>
                    <a:pt x="98" y="194"/>
                    <a:pt x="92" y="193"/>
                    <a:pt x="90" y="193"/>
                  </a:cubicBezTo>
                  <a:cubicBezTo>
                    <a:pt x="88" y="191"/>
                    <a:pt x="84" y="180"/>
                    <a:pt x="85" y="176"/>
                  </a:cubicBezTo>
                  <a:cubicBezTo>
                    <a:pt x="91" y="166"/>
                    <a:pt x="98" y="150"/>
                    <a:pt x="101" y="136"/>
                  </a:cubicBezTo>
                  <a:cubicBezTo>
                    <a:pt x="108" y="110"/>
                    <a:pt x="105" y="90"/>
                    <a:pt x="94" y="77"/>
                  </a:cubicBezTo>
                  <a:cubicBezTo>
                    <a:pt x="80" y="59"/>
                    <a:pt x="58" y="58"/>
                    <a:pt x="54" y="58"/>
                  </a:cubicBezTo>
                  <a:cubicBezTo>
                    <a:pt x="54" y="58"/>
                    <a:pt x="54" y="58"/>
                    <a:pt x="54" y="58"/>
                  </a:cubicBezTo>
                  <a:cubicBezTo>
                    <a:pt x="54" y="58"/>
                    <a:pt x="54" y="58"/>
                    <a:pt x="54" y="58"/>
                  </a:cubicBezTo>
                  <a:cubicBezTo>
                    <a:pt x="54" y="58"/>
                    <a:pt x="54" y="58"/>
                    <a:pt x="54" y="58"/>
                  </a:cubicBezTo>
                  <a:cubicBezTo>
                    <a:pt x="54" y="58"/>
                    <a:pt x="54" y="58"/>
                    <a:pt x="54" y="58"/>
                  </a:cubicBezTo>
                  <a:cubicBezTo>
                    <a:pt x="51" y="58"/>
                    <a:pt x="28" y="59"/>
                    <a:pt x="14" y="77"/>
                  </a:cubicBezTo>
                  <a:cubicBezTo>
                    <a:pt x="3" y="90"/>
                    <a:pt x="0" y="110"/>
                    <a:pt x="6" y="136"/>
                  </a:cubicBezTo>
                  <a:cubicBezTo>
                    <a:pt x="10" y="150"/>
                    <a:pt x="17" y="166"/>
                    <a:pt x="23" y="176"/>
                  </a:cubicBezTo>
                  <a:cubicBezTo>
                    <a:pt x="24" y="180"/>
                    <a:pt x="20" y="191"/>
                    <a:pt x="18" y="192"/>
                  </a:cubicBezTo>
                  <a:cubicBezTo>
                    <a:pt x="13" y="194"/>
                    <a:pt x="10" y="201"/>
                    <a:pt x="12" y="206"/>
                  </a:cubicBezTo>
                  <a:cubicBezTo>
                    <a:pt x="14" y="210"/>
                    <a:pt x="18" y="213"/>
                    <a:pt x="22" y="213"/>
                  </a:cubicBezTo>
                  <a:cubicBezTo>
                    <a:pt x="23" y="213"/>
                    <a:pt x="25" y="213"/>
                    <a:pt x="26" y="212"/>
                  </a:cubicBezTo>
                  <a:cubicBezTo>
                    <a:pt x="36" y="209"/>
                    <a:pt x="40" y="197"/>
                    <a:pt x="42" y="190"/>
                  </a:cubicBezTo>
                  <a:cubicBezTo>
                    <a:pt x="44" y="184"/>
                    <a:pt x="47" y="172"/>
                    <a:pt x="41" y="164"/>
                  </a:cubicBezTo>
                  <a:cubicBezTo>
                    <a:pt x="36" y="157"/>
                    <a:pt x="30" y="142"/>
                    <a:pt x="27" y="131"/>
                  </a:cubicBezTo>
                  <a:cubicBezTo>
                    <a:pt x="23" y="112"/>
                    <a:pt x="24" y="99"/>
                    <a:pt x="30" y="90"/>
                  </a:cubicBezTo>
                  <a:cubicBezTo>
                    <a:pt x="39" y="80"/>
                    <a:pt x="53" y="80"/>
                    <a:pt x="54" y="80"/>
                  </a:cubicBezTo>
                  <a:cubicBezTo>
                    <a:pt x="54" y="80"/>
                    <a:pt x="54" y="80"/>
                    <a:pt x="54" y="80"/>
                  </a:cubicBezTo>
                  <a:cubicBezTo>
                    <a:pt x="54" y="80"/>
                    <a:pt x="54" y="80"/>
                    <a:pt x="54" y="80"/>
                  </a:cubicBezTo>
                  <a:cubicBezTo>
                    <a:pt x="54" y="80"/>
                    <a:pt x="69" y="80"/>
                    <a:pt x="77" y="90"/>
                  </a:cubicBezTo>
                  <a:cubicBezTo>
                    <a:pt x="84" y="98"/>
                    <a:pt x="85" y="112"/>
                    <a:pt x="81" y="131"/>
                  </a:cubicBezTo>
                  <a:cubicBezTo>
                    <a:pt x="78" y="142"/>
                    <a:pt x="72" y="157"/>
                    <a:pt x="66" y="164"/>
                  </a:cubicBezTo>
                  <a:cubicBezTo>
                    <a:pt x="61" y="172"/>
                    <a:pt x="64" y="183"/>
                    <a:pt x="65" y="190"/>
                  </a:cubicBezTo>
                  <a:cubicBezTo>
                    <a:pt x="67" y="197"/>
                    <a:pt x="72" y="209"/>
                    <a:pt x="82" y="212"/>
                  </a:cubicBezTo>
                  <a:cubicBezTo>
                    <a:pt x="86" y="214"/>
                    <a:pt x="92" y="215"/>
                    <a:pt x="99" y="216"/>
                  </a:cubicBezTo>
                  <a:cubicBezTo>
                    <a:pt x="105" y="217"/>
                    <a:pt x="118" y="219"/>
                    <a:pt x="121" y="222"/>
                  </a:cubicBezTo>
                  <a:cubicBezTo>
                    <a:pt x="123" y="223"/>
                    <a:pt x="126" y="224"/>
                    <a:pt x="128" y="224"/>
                  </a:cubicBezTo>
                  <a:cubicBezTo>
                    <a:pt x="131" y="224"/>
                    <a:pt x="134" y="223"/>
                    <a:pt x="136" y="221"/>
                  </a:cubicBezTo>
                  <a:cubicBezTo>
                    <a:pt x="140" y="216"/>
                    <a:pt x="140" y="210"/>
                    <a:pt x="135" y="206"/>
                  </a:cubicBezTo>
                  <a:cubicBezTo>
                    <a:pt x="128" y="199"/>
                    <a:pt x="115" y="197"/>
                    <a:pt x="103" y="195"/>
                  </a:cubicBezTo>
                  <a:close/>
                  <a:moveTo>
                    <a:pt x="139" y="74"/>
                  </a:moveTo>
                  <a:cubicBezTo>
                    <a:pt x="267" y="74"/>
                    <a:pt x="267" y="74"/>
                    <a:pt x="267" y="74"/>
                  </a:cubicBezTo>
                  <a:cubicBezTo>
                    <a:pt x="273" y="74"/>
                    <a:pt x="278" y="70"/>
                    <a:pt x="278" y="64"/>
                  </a:cubicBezTo>
                  <a:cubicBezTo>
                    <a:pt x="278" y="58"/>
                    <a:pt x="273" y="53"/>
                    <a:pt x="267" y="53"/>
                  </a:cubicBezTo>
                  <a:cubicBezTo>
                    <a:pt x="139" y="53"/>
                    <a:pt x="139" y="53"/>
                    <a:pt x="139" y="53"/>
                  </a:cubicBezTo>
                  <a:cubicBezTo>
                    <a:pt x="133" y="53"/>
                    <a:pt x="129" y="58"/>
                    <a:pt x="129" y="64"/>
                  </a:cubicBezTo>
                  <a:cubicBezTo>
                    <a:pt x="129" y="70"/>
                    <a:pt x="133" y="74"/>
                    <a:pt x="139" y="74"/>
                  </a:cubicBezTo>
                  <a:close/>
                  <a:moveTo>
                    <a:pt x="139" y="117"/>
                  </a:moveTo>
                  <a:cubicBezTo>
                    <a:pt x="267" y="117"/>
                    <a:pt x="267" y="117"/>
                    <a:pt x="267" y="117"/>
                  </a:cubicBezTo>
                  <a:cubicBezTo>
                    <a:pt x="273" y="117"/>
                    <a:pt x="278" y="112"/>
                    <a:pt x="278" y="106"/>
                  </a:cubicBezTo>
                  <a:cubicBezTo>
                    <a:pt x="278" y="100"/>
                    <a:pt x="273" y="96"/>
                    <a:pt x="267" y="96"/>
                  </a:cubicBezTo>
                  <a:cubicBezTo>
                    <a:pt x="139" y="96"/>
                    <a:pt x="139" y="96"/>
                    <a:pt x="139" y="96"/>
                  </a:cubicBezTo>
                  <a:cubicBezTo>
                    <a:pt x="133" y="96"/>
                    <a:pt x="129" y="100"/>
                    <a:pt x="129" y="106"/>
                  </a:cubicBezTo>
                  <a:cubicBezTo>
                    <a:pt x="129" y="112"/>
                    <a:pt x="133" y="117"/>
                    <a:pt x="139" y="117"/>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80" name="Freeform 764"/>
            <p:cNvSpPr>
              <a:spLocks noEditPoints="1"/>
            </p:cNvSpPr>
            <p:nvPr/>
          </p:nvSpPr>
          <p:spPr bwMode="auto">
            <a:xfrm>
              <a:off x="1387240" y="3954835"/>
              <a:ext cx="125937" cy="171146"/>
            </a:xfrm>
            <a:custGeom>
              <a:avLst/>
              <a:gdLst>
                <a:gd name="T0" fmla="*/ 11 w 235"/>
                <a:gd name="T1" fmla="*/ 0 h 320"/>
                <a:gd name="T2" fmla="*/ 0 w 235"/>
                <a:gd name="T3" fmla="*/ 309 h 320"/>
                <a:gd name="T4" fmla="*/ 224 w 235"/>
                <a:gd name="T5" fmla="*/ 320 h 320"/>
                <a:gd name="T6" fmla="*/ 235 w 235"/>
                <a:gd name="T7" fmla="*/ 10 h 320"/>
                <a:gd name="T8" fmla="*/ 214 w 235"/>
                <a:gd name="T9" fmla="*/ 298 h 320"/>
                <a:gd name="T10" fmla="*/ 22 w 235"/>
                <a:gd name="T11" fmla="*/ 21 h 320"/>
                <a:gd name="T12" fmla="*/ 214 w 235"/>
                <a:gd name="T13" fmla="*/ 298 h 320"/>
                <a:gd name="T14" fmla="*/ 182 w 235"/>
                <a:gd name="T15" fmla="*/ 106 h 320"/>
                <a:gd name="T16" fmla="*/ 192 w 235"/>
                <a:gd name="T17" fmla="*/ 53 h 320"/>
                <a:gd name="T18" fmla="*/ 54 w 235"/>
                <a:gd name="T19" fmla="*/ 42 h 320"/>
                <a:gd name="T20" fmla="*/ 43 w 235"/>
                <a:gd name="T21" fmla="*/ 96 h 320"/>
                <a:gd name="T22" fmla="*/ 64 w 235"/>
                <a:gd name="T23" fmla="*/ 64 h 320"/>
                <a:gd name="T24" fmla="*/ 171 w 235"/>
                <a:gd name="T25" fmla="*/ 85 h 320"/>
                <a:gd name="T26" fmla="*/ 64 w 235"/>
                <a:gd name="T27" fmla="*/ 64 h 320"/>
                <a:gd name="T28" fmla="*/ 54 w 235"/>
                <a:gd name="T29" fmla="*/ 128 h 320"/>
                <a:gd name="T30" fmla="*/ 54 w 235"/>
                <a:gd name="T31" fmla="*/ 149 h 320"/>
                <a:gd name="T32" fmla="*/ 107 w 235"/>
                <a:gd name="T33" fmla="*/ 138 h 320"/>
                <a:gd name="T34" fmla="*/ 86 w 235"/>
                <a:gd name="T35" fmla="*/ 138 h 320"/>
                <a:gd name="T36" fmla="*/ 107 w 235"/>
                <a:gd name="T37" fmla="*/ 138 h 320"/>
                <a:gd name="T38" fmla="*/ 139 w 235"/>
                <a:gd name="T39" fmla="*/ 149 h 320"/>
                <a:gd name="T40" fmla="*/ 139 w 235"/>
                <a:gd name="T41" fmla="*/ 128 h 320"/>
                <a:gd name="T42" fmla="*/ 192 w 235"/>
                <a:gd name="T43" fmla="*/ 138 h 320"/>
                <a:gd name="T44" fmla="*/ 171 w 235"/>
                <a:gd name="T45" fmla="*/ 138 h 320"/>
                <a:gd name="T46" fmla="*/ 192 w 235"/>
                <a:gd name="T47" fmla="*/ 138 h 320"/>
                <a:gd name="T48" fmla="*/ 54 w 235"/>
                <a:gd name="T49" fmla="*/ 170 h 320"/>
                <a:gd name="T50" fmla="*/ 54 w 235"/>
                <a:gd name="T51" fmla="*/ 192 h 320"/>
                <a:gd name="T52" fmla="*/ 107 w 235"/>
                <a:gd name="T53" fmla="*/ 181 h 320"/>
                <a:gd name="T54" fmla="*/ 86 w 235"/>
                <a:gd name="T55" fmla="*/ 181 h 320"/>
                <a:gd name="T56" fmla="*/ 107 w 235"/>
                <a:gd name="T57" fmla="*/ 181 h 320"/>
                <a:gd name="T58" fmla="*/ 139 w 235"/>
                <a:gd name="T59" fmla="*/ 192 h 320"/>
                <a:gd name="T60" fmla="*/ 139 w 235"/>
                <a:gd name="T61" fmla="*/ 170 h 320"/>
                <a:gd name="T62" fmla="*/ 192 w 235"/>
                <a:gd name="T63" fmla="*/ 181 h 320"/>
                <a:gd name="T64" fmla="*/ 171 w 235"/>
                <a:gd name="T65" fmla="*/ 181 h 320"/>
                <a:gd name="T66" fmla="*/ 192 w 235"/>
                <a:gd name="T67" fmla="*/ 181 h 320"/>
                <a:gd name="T68" fmla="*/ 54 w 235"/>
                <a:gd name="T69" fmla="*/ 213 h 320"/>
                <a:gd name="T70" fmla="*/ 54 w 235"/>
                <a:gd name="T71" fmla="*/ 234 h 320"/>
                <a:gd name="T72" fmla="*/ 107 w 235"/>
                <a:gd name="T73" fmla="*/ 224 h 320"/>
                <a:gd name="T74" fmla="*/ 86 w 235"/>
                <a:gd name="T75" fmla="*/ 224 h 320"/>
                <a:gd name="T76" fmla="*/ 107 w 235"/>
                <a:gd name="T77" fmla="*/ 224 h 320"/>
                <a:gd name="T78" fmla="*/ 139 w 235"/>
                <a:gd name="T79" fmla="*/ 234 h 320"/>
                <a:gd name="T80" fmla="*/ 139 w 235"/>
                <a:gd name="T81" fmla="*/ 213 h 320"/>
                <a:gd name="T82" fmla="*/ 192 w 235"/>
                <a:gd name="T83" fmla="*/ 224 h 320"/>
                <a:gd name="T84" fmla="*/ 182 w 235"/>
                <a:gd name="T85" fmla="*/ 277 h 320"/>
                <a:gd name="T86" fmla="*/ 171 w 235"/>
                <a:gd name="T87" fmla="*/ 224 h 320"/>
                <a:gd name="T88" fmla="*/ 192 w 235"/>
                <a:gd name="T89" fmla="*/ 224 h 320"/>
                <a:gd name="T90" fmla="*/ 54 w 235"/>
                <a:gd name="T91" fmla="*/ 256 h 320"/>
                <a:gd name="T92" fmla="*/ 54 w 235"/>
                <a:gd name="T93" fmla="*/ 277 h 320"/>
                <a:gd name="T94" fmla="*/ 107 w 235"/>
                <a:gd name="T95" fmla="*/ 266 h 320"/>
                <a:gd name="T96" fmla="*/ 86 w 235"/>
                <a:gd name="T97" fmla="*/ 266 h 320"/>
                <a:gd name="T98" fmla="*/ 107 w 235"/>
                <a:gd name="T99" fmla="*/ 266 h 320"/>
                <a:gd name="T100" fmla="*/ 139 w 235"/>
                <a:gd name="T101" fmla="*/ 277 h 320"/>
                <a:gd name="T102" fmla="*/ 139 w 235"/>
                <a:gd name="T103" fmla="*/ 25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5" h="320">
                  <a:moveTo>
                    <a:pt x="224" y="0"/>
                  </a:moveTo>
                  <a:cubicBezTo>
                    <a:pt x="11" y="0"/>
                    <a:pt x="11" y="0"/>
                    <a:pt x="11" y="0"/>
                  </a:cubicBezTo>
                  <a:cubicBezTo>
                    <a:pt x="5" y="0"/>
                    <a:pt x="0" y="4"/>
                    <a:pt x="0" y="10"/>
                  </a:cubicBezTo>
                  <a:cubicBezTo>
                    <a:pt x="0" y="309"/>
                    <a:pt x="0" y="309"/>
                    <a:pt x="0" y="309"/>
                  </a:cubicBezTo>
                  <a:cubicBezTo>
                    <a:pt x="0" y="315"/>
                    <a:pt x="5" y="320"/>
                    <a:pt x="11" y="320"/>
                  </a:cubicBezTo>
                  <a:cubicBezTo>
                    <a:pt x="224" y="320"/>
                    <a:pt x="224" y="320"/>
                    <a:pt x="224" y="320"/>
                  </a:cubicBezTo>
                  <a:cubicBezTo>
                    <a:pt x="230" y="320"/>
                    <a:pt x="235" y="315"/>
                    <a:pt x="235" y="309"/>
                  </a:cubicBezTo>
                  <a:cubicBezTo>
                    <a:pt x="235" y="10"/>
                    <a:pt x="235" y="10"/>
                    <a:pt x="235" y="10"/>
                  </a:cubicBezTo>
                  <a:cubicBezTo>
                    <a:pt x="235" y="4"/>
                    <a:pt x="230" y="0"/>
                    <a:pt x="224" y="0"/>
                  </a:cubicBezTo>
                  <a:close/>
                  <a:moveTo>
                    <a:pt x="214" y="298"/>
                  </a:moveTo>
                  <a:cubicBezTo>
                    <a:pt x="22" y="298"/>
                    <a:pt x="22" y="298"/>
                    <a:pt x="22" y="298"/>
                  </a:cubicBezTo>
                  <a:cubicBezTo>
                    <a:pt x="22" y="21"/>
                    <a:pt x="22" y="21"/>
                    <a:pt x="22" y="21"/>
                  </a:cubicBezTo>
                  <a:cubicBezTo>
                    <a:pt x="214" y="21"/>
                    <a:pt x="214" y="21"/>
                    <a:pt x="214" y="21"/>
                  </a:cubicBezTo>
                  <a:lnTo>
                    <a:pt x="214" y="298"/>
                  </a:lnTo>
                  <a:close/>
                  <a:moveTo>
                    <a:pt x="54" y="106"/>
                  </a:moveTo>
                  <a:cubicBezTo>
                    <a:pt x="182" y="106"/>
                    <a:pt x="182" y="106"/>
                    <a:pt x="182" y="106"/>
                  </a:cubicBezTo>
                  <a:cubicBezTo>
                    <a:pt x="188" y="106"/>
                    <a:pt x="192" y="102"/>
                    <a:pt x="192" y="96"/>
                  </a:cubicBezTo>
                  <a:cubicBezTo>
                    <a:pt x="192" y="53"/>
                    <a:pt x="192" y="53"/>
                    <a:pt x="192" y="53"/>
                  </a:cubicBezTo>
                  <a:cubicBezTo>
                    <a:pt x="192" y="47"/>
                    <a:pt x="188" y="42"/>
                    <a:pt x="182" y="42"/>
                  </a:cubicBezTo>
                  <a:cubicBezTo>
                    <a:pt x="54" y="42"/>
                    <a:pt x="54" y="42"/>
                    <a:pt x="54" y="42"/>
                  </a:cubicBezTo>
                  <a:cubicBezTo>
                    <a:pt x="48" y="42"/>
                    <a:pt x="43" y="47"/>
                    <a:pt x="43" y="53"/>
                  </a:cubicBezTo>
                  <a:cubicBezTo>
                    <a:pt x="43" y="96"/>
                    <a:pt x="43" y="96"/>
                    <a:pt x="43" y="96"/>
                  </a:cubicBezTo>
                  <a:cubicBezTo>
                    <a:pt x="43" y="102"/>
                    <a:pt x="48" y="106"/>
                    <a:pt x="54" y="106"/>
                  </a:cubicBezTo>
                  <a:close/>
                  <a:moveTo>
                    <a:pt x="64" y="64"/>
                  </a:moveTo>
                  <a:cubicBezTo>
                    <a:pt x="171" y="64"/>
                    <a:pt x="171" y="64"/>
                    <a:pt x="171" y="64"/>
                  </a:cubicBezTo>
                  <a:cubicBezTo>
                    <a:pt x="171" y="85"/>
                    <a:pt x="171" y="85"/>
                    <a:pt x="171" y="85"/>
                  </a:cubicBezTo>
                  <a:cubicBezTo>
                    <a:pt x="64" y="85"/>
                    <a:pt x="64" y="85"/>
                    <a:pt x="64" y="85"/>
                  </a:cubicBezTo>
                  <a:lnTo>
                    <a:pt x="64" y="64"/>
                  </a:lnTo>
                  <a:close/>
                  <a:moveTo>
                    <a:pt x="43" y="138"/>
                  </a:moveTo>
                  <a:cubicBezTo>
                    <a:pt x="43" y="132"/>
                    <a:pt x="48" y="128"/>
                    <a:pt x="54" y="128"/>
                  </a:cubicBezTo>
                  <a:cubicBezTo>
                    <a:pt x="60" y="128"/>
                    <a:pt x="64" y="132"/>
                    <a:pt x="64" y="138"/>
                  </a:cubicBezTo>
                  <a:cubicBezTo>
                    <a:pt x="64" y="144"/>
                    <a:pt x="60" y="149"/>
                    <a:pt x="54" y="149"/>
                  </a:cubicBezTo>
                  <a:cubicBezTo>
                    <a:pt x="48" y="149"/>
                    <a:pt x="43" y="144"/>
                    <a:pt x="43" y="138"/>
                  </a:cubicBezTo>
                  <a:close/>
                  <a:moveTo>
                    <a:pt x="107" y="138"/>
                  </a:moveTo>
                  <a:cubicBezTo>
                    <a:pt x="107" y="144"/>
                    <a:pt x="102" y="149"/>
                    <a:pt x="96" y="149"/>
                  </a:cubicBezTo>
                  <a:cubicBezTo>
                    <a:pt x="90" y="149"/>
                    <a:pt x="86" y="144"/>
                    <a:pt x="86" y="138"/>
                  </a:cubicBezTo>
                  <a:cubicBezTo>
                    <a:pt x="86" y="132"/>
                    <a:pt x="90" y="128"/>
                    <a:pt x="96" y="128"/>
                  </a:cubicBezTo>
                  <a:cubicBezTo>
                    <a:pt x="102" y="128"/>
                    <a:pt x="107" y="132"/>
                    <a:pt x="107" y="138"/>
                  </a:cubicBezTo>
                  <a:close/>
                  <a:moveTo>
                    <a:pt x="150" y="138"/>
                  </a:moveTo>
                  <a:cubicBezTo>
                    <a:pt x="150" y="144"/>
                    <a:pt x="145" y="149"/>
                    <a:pt x="139" y="149"/>
                  </a:cubicBezTo>
                  <a:cubicBezTo>
                    <a:pt x="133" y="149"/>
                    <a:pt x="128" y="144"/>
                    <a:pt x="128" y="138"/>
                  </a:cubicBezTo>
                  <a:cubicBezTo>
                    <a:pt x="128" y="132"/>
                    <a:pt x="133" y="128"/>
                    <a:pt x="139" y="128"/>
                  </a:cubicBezTo>
                  <a:cubicBezTo>
                    <a:pt x="145" y="128"/>
                    <a:pt x="150" y="132"/>
                    <a:pt x="150" y="138"/>
                  </a:cubicBezTo>
                  <a:close/>
                  <a:moveTo>
                    <a:pt x="192" y="138"/>
                  </a:moveTo>
                  <a:cubicBezTo>
                    <a:pt x="192" y="144"/>
                    <a:pt x="188" y="149"/>
                    <a:pt x="182" y="149"/>
                  </a:cubicBezTo>
                  <a:cubicBezTo>
                    <a:pt x="176" y="149"/>
                    <a:pt x="171" y="144"/>
                    <a:pt x="171" y="138"/>
                  </a:cubicBezTo>
                  <a:cubicBezTo>
                    <a:pt x="171" y="132"/>
                    <a:pt x="176" y="128"/>
                    <a:pt x="182" y="128"/>
                  </a:cubicBezTo>
                  <a:cubicBezTo>
                    <a:pt x="188" y="128"/>
                    <a:pt x="192" y="132"/>
                    <a:pt x="192" y="138"/>
                  </a:cubicBezTo>
                  <a:close/>
                  <a:moveTo>
                    <a:pt x="43" y="181"/>
                  </a:moveTo>
                  <a:cubicBezTo>
                    <a:pt x="43" y="175"/>
                    <a:pt x="48" y="170"/>
                    <a:pt x="54" y="170"/>
                  </a:cubicBezTo>
                  <a:cubicBezTo>
                    <a:pt x="60" y="170"/>
                    <a:pt x="64" y="175"/>
                    <a:pt x="64" y="181"/>
                  </a:cubicBezTo>
                  <a:cubicBezTo>
                    <a:pt x="64" y="187"/>
                    <a:pt x="60" y="192"/>
                    <a:pt x="54" y="192"/>
                  </a:cubicBezTo>
                  <a:cubicBezTo>
                    <a:pt x="48" y="192"/>
                    <a:pt x="43" y="187"/>
                    <a:pt x="43" y="181"/>
                  </a:cubicBezTo>
                  <a:close/>
                  <a:moveTo>
                    <a:pt x="107" y="181"/>
                  </a:moveTo>
                  <a:cubicBezTo>
                    <a:pt x="107" y="187"/>
                    <a:pt x="102" y="192"/>
                    <a:pt x="96" y="192"/>
                  </a:cubicBezTo>
                  <a:cubicBezTo>
                    <a:pt x="90" y="192"/>
                    <a:pt x="86" y="187"/>
                    <a:pt x="86" y="181"/>
                  </a:cubicBezTo>
                  <a:cubicBezTo>
                    <a:pt x="86" y="175"/>
                    <a:pt x="90" y="170"/>
                    <a:pt x="96" y="170"/>
                  </a:cubicBezTo>
                  <a:cubicBezTo>
                    <a:pt x="102" y="170"/>
                    <a:pt x="107" y="175"/>
                    <a:pt x="107" y="181"/>
                  </a:cubicBezTo>
                  <a:close/>
                  <a:moveTo>
                    <a:pt x="150" y="181"/>
                  </a:moveTo>
                  <a:cubicBezTo>
                    <a:pt x="150" y="187"/>
                    <a:pt x="145" y="192"/>
                    <a:pt x="139" y="192"/>
                  </a:cubicBezTo>
                  <a:cubicBezTo>
                    <a:pt x="133" y="192"/>
                    <a:pt x="128" y="187"/>
                    <a:pt x="128" y="181"/>
                  </a:cubicBezTo>
                  <a:cubicBezTo>
                    <a:pt x="128" y="175"/>
                    <a:pt x="133" y="170"/>
                    <a:pt x="139" y="170"/>
                  </a:cubicBezTo>
                  <a:cubicBezTo>
                    <a:pt x="145" y="170"/>
                    <a:pt x="150" y="175"/>
                    <a:pt x="150" y="181"/>
                  </a:cubicBezTo>
                  <a:close/>
                  <a:moveTo>
                    <a:pt x="192" y="181"/>
                  </a:moveTo>
                  <a:cubicBezTo>
                    <a:pt x="192" y="187"/>
                    <a:pt x="188" y="192"/>
                    <a:pt x="182" y="192"/>
                  </a:cubicBezTo>
                  <a:cubicBezTo>
                    <a:pt x="176" y="192"/>
                    <a:pt x="171" y="187"/>
                    <a:pt x="171" y="181"/>
                  </a:cubicBezTo>
                  <a:cubicBezTo>
                    <a:pt x="171" y="175"/>
                    <a:pt x="176" y="170"/>
                    <a:pt x="182" y="170"/>
                  </a:cubicBezTo>
                  <a:cubicBezTo>
                    <a:pt x="188" y="170"/>
                    <a:pt x="192" y="175"/>
                    <a:pt x="192" y="181"/>
                  </a:cubicBezTo>
                  <a:close/>
                  <a:moveTo>
                    <a:pt x="43" y="224"/>
                  </a:moveTo>
                  <a:cubicBezTo>
                    <a:pt x="43" y="218"/>
                    <a:pt x="48" y="213"/>
                    <a:pt x="54" y="213"/>
                  </a:cubicBezTo>
                  <a:cubicBezTo>
                    <a:pt x="60" y="213"/>
                    <a:pt x="64" y="218"/>
                    <a:pt x="64" y="224"/>
                  </a:cubicBezTo>
                  <a:cubicBezTo>
                    <a:pt x="64" y="230"/>
                    <a:pt x="60" y="234"/>
                    <a:pt x="54" y="234"/>
                  </a:cubicBezTo>
                  <a:cubicBezTo>
                    <a:pt x="48" y="234"/>
                    <a:pt x="43" y="230"/>
                    <a:pt x="43" y="224"/>
                  </a:cubicBezTo>
                  <a:close/>
                  <a:moveTo>
                    <a:pt x="107" y="224"/>
                  </a:moveTo>
                  <a:cubicBezTo>
                    <a:pt x="107" y="230"/>
                    <a:pt x="102" y="234"/>
                    <a:pt x="96" y="234"/>
                  </a:cubicBezTo>
                  <a:cubicBezTo>
                    <a:pt x="90" y="234"/>
                    <a:pt x="86" y="230"/>
                    <a:pt x="86" y="224"/>
                  </a:cubicBezTo>
                  <a:cubicBezTo>
                    <a:pt x="86" y="218"/>
                    <a:pt x="90" y="213"/>
                    <a:pt x="96" y="213"/>
                  </a:cubicBezTo>
                  <a:cubicBezTo>
                    <a:pt x="102" y="213"/>
                    <a:pt x="107" y="218"/>
                    <a:pt x="107" y="224"/>
                  </a:cubicBezTo>
                  <a:close/>
                  <a:moveTo>
                    <a:pt x="150" y="224"/>
                  </a:moveTo>
                  <a:cubicBezTo>
                    <a:pt x="150" y="230"/>
                    <a:pt x="145" y="234"/>
                    <a:pt x="139" y="234"/>
                  </a:cubicBezTo>
                  <a:cubicBezTo>
                    <a:pt x="133" y="234"/>
                    <a:pt x="128" y="230"/>
                    <a:pt x="128" y="224"/>
                  </a:cubicBezTo>
                  <a:cubicBezTo>
                    <a:pt x="128" y="218"/>
                    <a:pt x="133" y="213"/>
                    <a:pt x="139" y="213"/>
                  </a:cubicBezTo>
                  <a:cubicBezTo>
                    <a:pt x="145" y="213"/>
                    <a:pt x="150" y="218"/>
                    <a:pt x="150" y="224"/>
                  </a:cubicBezTo>
                  <a:close/>
                  <a:moveTo>
                    <a:pt x="192" y="224"/>
                  </a:moveTo>
                  <a:cubicBezTo>
                    <a:pt x="192" y="266"/>
                    <a:pt x="192" y="266"/>
                    <a:pt x="192" y="266"/>
                  </a:cubicBezTo>
                  <a:cubicBezTo>
                    <a:pt x="192" y="272"/>
                    <a:pt x="188" y="277"/>
                    <a:pt x="182" y="277"/>
                  </a:cubicBezTo>
                  <a:cubicBezTo>
                    <a:pt x="176" y="277"/>
                    <a:pt x="171" y="272"/>
                    <a:pt x="171" y="266"/>
                  </a:cubicBezTo>
                  <a:cubicBezTo>
                    <a:pt x="171" y="224"/>
                    <a:pt x="171" y="224"/>
                    <a:pt x="171" y="224"/>
                  </a:cubicBezTo>
                  <a:cubicBezTo>
                    <a:pt x="171" y="218"/>
                    <a:pt x="176" y="213"/>
                    <a:pt x="182" y="213"/>
                  </a:cubicBezTo>
                  <a:cubicBezTo>
                    <a:pt x="188" y="213"/>
                    <a:pt x="192" y="218"/>
                    <a:pt x="192" y="224"/>
                  </a:cubicBezTo>
                  <a:close/>
                  <a:moveTo>
                    <a:pt x="43" y="266"/>
                  </a:moveTo>
                  <a:cubicBezTo>
                    <a:pt x="43" y="260"/>
                    <a:pt x="48" y="256"/>
                    <a:pt x="54" y="256"/>
                  </a:cubicBezTo>
                  <a:cubicBezTo>
                    <a:pt x="60" y="256"/>
                    <a:pt x="64" y="260"/>
                    <a:pt x="64" y="266"/>
                  </a:cubicBezTo>
                  <a:cubicBezTo>
                    <a:pt x="64" y="272"/>
                    <a:pt x="60" y="277"/>
                    <a:pt x="54" y="277"/>
                  </a:cubicBezTo>
                  <a:cubicBezTo>
                    <a:pt x="48" y="277"/>
                    <a:pt x="43" y="272"/>
                    <a:pt x="43" y="266"/>
                  </a:cubicBezTo>
                  <a:close/>
                  <a:moveTo>
                    <a:pt x="107" y="266"/>
                  </a:moveTo>
                  <a:cubicBezTo>
                    <a:pt x="107" y="272"/>
                    <a:pt x="102" y="277"/>
                    <a:pt x="96" y="277"/>
                  </a:cubicBezTo>
                  <a:cubicBezTo>
                    <a:pt x="90" y="277"/>
                    <a:pt x="86" y="272"/>
                    <a:pt x="86" y="266"/>
                  </a:cubicBezTo>
                  <a:cubicBezTo>
                    <a:pt x="86" y="260"/>
                    <a:pt x="90" y="256"/>
                    <a:pt x="96" y="256"/>
                  </a:cubicBezTo>
                  <a:cubicBezTo>
                    <a:pt x="102" y="256"/>
                    <a:pt x="107" y="260"/>
                    <a:pt x="107" y="266"/>
                  </a:cubicBezTo>
                  <a:close/>
                  <a:moveTo>
                    <a:pt x="150" y="266"/>
                  </a:moveTo>
                  <a:cubicBezTo>
                    <a:pt x="150" y="272"/>
                    <a:pt x="145" y="277"/>
                    <a:pt x="139" y="277"/>
                  </a:cubicBezTo>
                  <a:cubicBezTo>
                    <a:pt x="133" y="277"/>
                    <a:pt x="128" y="272"/>
                    <a:pt x="128" y="266"/>
                  </a:cubicBezTo>
                  <a:cubicBezTo>
                    <a:pt x="128" y="260"/>
                    <a:pt x="133" y="256"/>
                    <a:pt x="139" y="256"/>
                  </a:cubicBezTo>
                  <a:cubicBezTo>
                    <a:pt x="145" y="256"/>
                    <a:pt x="150" y="260"/>
                    <a:pt x="150" y="266"/>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81" name="Freeform 765"/>
            <p:cNvSpPr>
              <a:spLocks noEditPoints="1"/>
            </p:cNvSpPr>
            <p:nvPr/>
          </p:nvSpPr>
          <p:spPr bwMode="auto">
            <a:xfrm>
              <a:off x="1312969" y="3903168"/>
              <a:ext cx="275286" cy="27448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005A9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82" name="Freeform 113"/>
            <p:cNvSpPr>
              <a:spLocks noEditPoints="1"/>
            </p:cNvSpPr>
            <p:nvPr/>
          </p:nvSpPr>
          <p:spPr bwMode="auto">
            <a:xfrm>
              <a:off x="1312989" y="4646078"/>
              <a:ext cx="275254" cy="275254"/>
            </a:xfrm>
            <a:custGeom>
              <a:avLst/>
              <a:gdLst>
                <a:gd name="T0" fmla="*/ 256 w 512"/>
                <a:gd name="T1" fmla="*/ 22 h 512"/>
                <a:gd name="T2" fmla="*/ 491 w 512"/>
                <a:gd name="T3" fmla="*/ 256 h 512"/>
                <a:gd name="T4" fmla="*/ 256 w 512"/>
                <a:gd name="T5" fmla="*/ 491 h 512"/>
                <a:gd name="T6" fmla="*/ 21 w 512"/>
                <a:gd name="T7" fmla="*/ 256 h 512"/>
                <a:gd name="T8" fmla="*/ 256 w 512"/>
                <a:gd name="T9" fmla="*/ 22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2"/>
                  </a:moveTo>
                  <a:cubicBezTo>
                    <a:pt x="385" y="22"/>
                    <a:pt x="491" y="127"/>
                    <a:pt x="491" y="256"/>
                  </a:cubicBezTo>
                  <a:cubicBezTo>
                    <a:pt x="491" y="386"/>
                    <a:pt x="385" y="491"/>
                    <a:pt x="256" y="491"/>
                  </a:cubicBezTo>
                  <a:cubicBezTo>
                    <a:pt x="127" y="491"/>
                    <a:pt x="21" y="386"/>
                    <a:pt x="21" y="256"/>
                  </a:cubicBezTo>
                  <a:cubicBezTo>
                    <a:pt x="21" y="127"/>
                    <a:pt x="127" y="22"/>
                    <a:pt x="256" y="22"/>
                  </a:cubicBezTo>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path>
              </a:pathLst>
            </a:custGeom>
            <a:solidFill>
              <a:srgbClr val="0087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83" name="Freeform 114"/>
            <p:cNvSpPr>
              <a:spLocks noEditPoints="1"/>
            </p:cNvSpPr>
            <p:nvPr/>
          </p:nvSpPr>
          <p:spPr bwMode="auto">
            <a:xfrm>
              <a:off x="1364801" y="4697890"/>
              <a:ext cx="171628" cy="143294"/>
            </a:xfrm>
            <a:custGeom>
              <a:avLst/>
              <a:gdLst>
                <a:gd name="T0" fmla="*/ 288 w 320"/>
                <a:gd name="T1" fmla="*/ 203 h 267"/>
                <a:gd name="T2" fmla="*/ 277 w 320"/>
                <a:gd name="T3" fmla="*/ 128 h 267"/>
                <a:gd name="T4" fmla="*/ 171 w 320"/>
                <a:gd name="T5" fmla="*/ 75 h 267"/>
                <a:gd name="T6" fmla="*/ 203 w 320"/>
                <a:gd name="T7" fmla="*/ 64 h 267"/>
                <a:gd name="T8" fmla="*/ 192 w 320"/>
                <a:gd name="T9" fmla="*/ 0 h 267"/>
                <a:gd name="T10" fmla="*/ 117 w 320"/>
                <a:gd name="T11" fmla="*/ 11 h 267"/>
                <a:gd name="T12" fmla="*/ 128 w 320"/>
                <a:gd name="T13" fmla="*/ 75 h 267"/>
                <a:gd name="T14" fmla="*/ 149 w 320"/>
                <a:gd name="T15" fmla="*/ 128 h 267"/>
                <a:gd name="T16" fmla="*/ 32 w 320"/>
                <a:gd name="T17" fmla="*/ 139 h 267"/>
                <a:gd name="T18" fmla="*/ 11 w 320"/>
                <a:gd name="T19" fmla="*/ 203 h 267"/>
                <a:gd name="T20" fmla="*/ 0 w 320"/>
                <a:gd name="T21" fmla="*/ 256 h 267"/>
                <a:gd name="T22" fmla="*/ 75 w 320"/>
                <a:gd name="T23" fmla="*/ 267 h 267"/>
                <a:gd name="T24" fmla="*/ 85 w 320"/>
                <a:gd name="T25" fmla="*/ 214 h 267"/>
                <a:gd name="T26" fmla="*/ 53 w 320"/>
                <a:gd name="T27" fmla="*/ 203 h 267"/>
                <a:gd name="T28" fmla="*/ 149 w 320"/>
                <a:gd name="T29" fmla="*/ 150 h 267"/>
                <a:gd name="T30" fmla="*/ 128 w 320"/>
                <a:gd name="T31" fmla="*/ 203 h 267"/>
                <a:gd name="T32" fmla="*/ 117 w 320"/>
                <a:gd name="T33" fmla="*/ 256 h 267"/>
                <a:gd name="T34" fmla="*/ 192 w 320"/>
                <a:gd name="T35" fmla="*/ 267 h 267"/>
                <a:gd name="T36" fmla="*/ 203 w 320"/>
                <a:gd name="T37" fmla="*/ 214 h 267"/>
                <a:gd name="T38" fmla="*/ 171 w 320"/>
                <a:gd name="T39" fmla="*/ 203 h 267"/>
                <a:gd name="T40" fmla="*/ 267 w 320"/>
                <a:gd name="T41" fmla="*/ 150 h 267"/>
                <a:gd name="T42" fmla="*/ 245 w 320"/>
                <a:gd name="T43" fmla="*/ 203 h 267"/>
                <a:gd name="T44" fmla="*/ 235 w 320"/>
                <a:gd name="T45" fmla="*/ 256 h 267"/>
                <a:gd name="T46" fmla="*/ 309 w 320"/>
                <a:gd name="T47" fmla="*/ 267 h 267"/>
                <a:gd name="T48" fmla="*/ 320 w 320"/>
                <a:gd name="T49" fmla="*/ 214 h 267"/>
                <a:gd name="T50" fmla="*/ 139 w 320"/>
                <a:gd name="T51" fmla="*/ 22 h 267"/>
                <a:gd name="T52" fmla="*/ 181 w 320"/>
                <a:gd name="T53" fmla="*/ 54 h 267"/>
                <a:gd name="T54" fmla="*/ 139 w 320"/>
                <a:gd name="T55" fmla="*/ 22 h 267"/>
                <a:gd name="T56" fmla="*/ 21 w 320"/>
                <a:gd name="T57" fmla="*/ 246 h 267"/>
                <a:gd name="T58" fmla="*/ 64 w 320"/>
                <a:gd name="T59" fmla="*/ 224 h 267"/>
                <a:gd name="T60" fmla="*/ 181 w 320"/>
                <a:gd name="T61" fmla="*/ 246 h 267"/>
                <a:gd name="T62" fmla="*/ 139 w 320"/>
                <a:gd name="T63" fmla="*/ 224 h 267"/>
                <a:gd name="T64" fmla="*/ 181 w 320"/>
                <a:gd name="T65" fmla="*/ 246 h 267"/>
                <a:gd name="T66" fmla="*/ 256 w 320"/>
                <a:gd name="T67" fmla="*/ 246 h 267"/>
                <a:gd name="T68" fmla="*/ 299 w 320"/>
                <a:gd name="T69" fmla="*/ 224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267">
                  <a:moveTo>
                    <a:pt x="309" y="203"/>
                  </a:moveTo>
                  <a:cubicBezTo>
                    <a:pt x="288" y="203"/>
                    <a:pt x="288" y="203"/>
                    <a:pt x="288" y="203"/>
                  </a:cubicBezTo>
                  <a:cubicBezTo>
                    <a:pt x="288" y="139"/>
                    <a:pt x="288" y="139"/>
                    <a:pt x="288" y="139"/>
                  </a:cubicBezTo>
                  <a:cubicBezTo>
                    <a:pt x="288" y="133"/>
                    <a:pt x="283" y="128"/>
                    <a:pt x="277" y="128"/>
                  </a:cubicBezTo>
                  <a:cubicBezTo>
                    <a:pt x="171" y="128"/>
                    <a:pt x="171" y="128"/>
                    <a:pt x="171" y="128"/>
                  </a:cubicBezTo>
                  <a:cubicBezTo>
                    <a:pt x="171" y="75"/>
                    <a:pt x="171" y="75"/>
                    <a:pt x="171" y="75"/>
                  </a:cubicBezTo>
                  <a:cubicBezTo>
                    <a:pt x="192" y="75"/>
                    <a:pt x="192" y="75"/>
                    <a:pt x="192" y="75"/>
                  </a:cubicBezTo>
                  <a:cubicBezTo>
                    <a:pt x="198" y="75"/>
                    <a:pt x="203" y="70"/>
                    <a:pt x="203" y="64"/>
                  </a:cubicBezTo>
                  <a:cubicBezTo>
                    <a:pt x="203" y="11"/>
                    <a:pt x="203" y="11"/>
                    <a:pt x="203" y="11"/>
                  </a:cubicBezTo>
                  <a:cubicBezTo>
                    <a:pt x="203" y="5"/>
                    <a:pt x="198" y="0"/>
                    <a:pt x="192" y="0"/>
                  </a:cubicBezTo>
                  <a:cubicBezTo>
                    <a:pt x="128" y="0"/>
                    <a:pt x="128" y="0"/>
                    <a:pt x="128" y="0"/>
                  </a:cubicBezTo>
                  <a:cubicBezTo>
                    <a:pt x="122" y="0"/>
                    <a:pt x="117" y="5"/>
                    <a:pt x="117" y="11"/>
                  </a:cubicBezTo>
                  <a:cubicBezTo>
                    <a:pt x="117" y="64"/>
                    <a:pt x="117" y="64"/>
                    <a:pt x="117" y="64"/>
                  </a:cubicBezTo>
                  <a:cubicBezTo>
                    <a:pt x="117" y="70"/>
                    <a:pt x="122" y="75"/>
                    <a:pt x="128" y="75"/>
                  </a:cubicBezTo>
                  <a:cubicBezTo>
                    <a:pt x="149" y="75"/>
                    <a:pt x="149" y="75"/>
                    <a:pt x="149" y="75"/>
                  </a:cubicBezTo>
                  <a:cubicBezTo>
                    <a:pt x="149" y="128"/>
                    <a:pt x="149" y="128"/>
                    <a:pt x="149" y="128"/>
                  </a:cubicBezTo>
                  <a:cubicBezTo>
                    <a:pt x="43" y="128"/>
                    <a:pt x="43" y="128"/>
                    <a:pt x="43" y="128"/>
                  </a:cubicBezTo>
                  <a:cubicBezTo>
                    <a:pt x="37" y="128"/>
                    <a:pt x="32" y="133"/>
                    <a:pt x="32" y="139"/>
                  </a:cubicBezTo>
                  <a:cubicBezTo>
                    <a:pt x="32" y="203"/>
                    <a:pt x="32" y="203"/>
                    <a:pt x="32" y="203"/>
                  </a:cubicBezTo>
                  <a:cubicBezTo>
                    <a:pt x="11" y="203"/>
                    <a:pt x="11" y="203"/>
                    <a:pt x="11" y="203"/>
                  </a:cubicBezTo>
                  <a:cubicBezTo>
                    <a:pt x="5" y="203"/>
                    <a:pt x="0" y="208"/>
                    <a:pt x="0" y="214"/>
                  </a:cubicBezTo>
                  <a:cubicBezTo>
                    <a:pt x="0" y="256"/>
                    <a:pt x="0" y="256"/>
                    <a:pt x="0" y="256"/>
                  </a:cubicBezTo>
                  <a:cubicBezTo>
                    <a:pt x="0" y="262"/>
                    <a:pt x="5" y="267"/>
                    <a:pt x="11" y="267"/>
                  </a:cubicBezTo>
                  <a:cubicBezTo>
                    <a:pt x="75" y="267"/>
                    <a:pt x="75" y="267"/>
                    <a:pt x="75" y="267"/>
                  </a:cubicBezTo>
                  <a:cubicBezTo>
                    <a:pt x="81" y="267"/>
                    <a:pt x="85" y="262"/>
                    <a:pt x="85" y="256"/>
                  </a:cubicBezTo>
                  <a:cubicBezTo>
                    <a:pt x="85" y="214"/>
                    <a:pt x="85" y="214"/>
                    <a:pt x="85" y="214"/>
                  </a:cubicBezTo>
                  <a:cubicBezTo>
                    <a:pt x="85" y="208"/>
                    <a:pt x="81" y="203"/>
                    <a:pt x="75" y="203"/>
                  </a:cubicBezTo>
                  <a:cubicBezTo>
                    <a:pt x="53" y="203"/>
                    <a:pt x="53" y="203"/>
                    <a:pt x="53" y="203"/>
                  </a:cubicBezTo>
                  <a:cubicBezTo>
                    <a:pt x="53" y="150"/>
                    <a:pt x="53" y="150"/>
                    <a:pt x="53" y="150"/>
                  </a:cubicBezTo>
                  <a:cubicBezTo>
                    <a:pt x="149" y="150"/>
                    <a:pt x="149" y="150"/>
                    <a:pt x="149" y="150"/>
                  </a:cubicBezTo>
                  <a:cubicBezTo>
                    <a:pt x="149" y="203"/>
                    <a:pt x="149" y="203"/>
                    <a:pt x="149" y="203"/>
                  </a:cubicBezTo>
                  <a:cubicBezTo>
                    <a:pt x="128" y="203"/>
                    <a:pt x="128" y="203"/>
                    <a:pt x="128" y="203"/>
                  </a:cubicBezTo>
                  <a:cubicBezTo>
                    <a:pt x="122" y="203"/>
                    <a:pt x="117" y="208"/>
                    <a:pt x="117" y="214"/>
                  </a:cubicBezTo>
                  <a:cubicBezTo>
                    <a:pt x="117" y="256"/>
                    <a:pt x="117" y="256"/>
                    <a:pt x="117" y="256"/>
                  </a:cubicBezTo>
                  <a:cubicBezTo>
                    <a:pt x="117" y="262"/>
                    <a:pt x="122" y="267"/>
                    <a:pt x="128" y="267"/>
                  </a:cubicBezTo>
                  <a:cubicBezTo>
                    <a:pt x="192" y="267"/>
                    <a:pt x="192" y="267"/>
                    <a:pt x="192" y="267"/>
                  </a:cubicBezTo>
                  <a:cubicBezTo>
                    <a:pt x="198" y="267"/>
                    <a:pt x="203" y="262"/>
                    <a:pt x="203" y="256"/>
                  </a:cubicBezTo>
                  <a:cubicBezTo>
                    <a:pt x="203" y="214"/>
                    <a:pt x="203" y="214"/>
                    <a:pt x="203" y="214"/>
                  </a:cubicBezTo>
                  <a:cubicBezTo>
                    <a:pt x="203" y="208"/>
                    <a:pt x="198" y="203"/>
                    <a:pt x="192" y="203"/>
                  </a:cubicBezTo>
                  <a:cubicBezTo>
                    <a:pt x="171" y="203"/>
                    <a:pt x="171" y="203"/>
                    <a:pt x="171" y="203"/>
                  </a:cubicBezTo>
                  <a:cubicBezTo>
                    <a:pt x="171" y="150"/>
                    <a:pt x="171" y="150"/>
                    <a:pt x="171" y="150"/>
                  </a:cubicBezTo>
                  <a:cubicBezTo>
                    <a:pt x="267" y="150"/>
                    <a:pt x="267" y="150"/>
                    <a:pt x="267" y="150"/>
                  </a:cubicBezTo>
                  <a:cubicBezTo>
                    <a:pt x="267" y="203"/>
                    <a:pt x="267" y="203"/>
                    <a:pt x="267" y="203"/>
                  </a:cubicBezTo>
                  <a:cubicBezTo>
                    <a:pt x="245" y="203"/>
                    <a:pt x="245" y="203"/>
                    <a:pt x="245" y="203"/>
                  </a:cubicBezTo>
                  <a:cubicBezTo>
                    <a:pt x="239" y="203"/>
                    <a:pt x="235" y="208"/>
                    <a:pt x="235" y="214"/>
                  </a:cubicBezTo>
                  <a:cubicBezTo>
                    <a:pt x="235" y="256"/>
                    <a:pt x="235" y="256"/>
                    <a:pt x="235" y="256"/>
                  </a:cubicBezTo>
                  <a:cubicBezTo>
                    <a:pt x="235" y="262"/>
                    <a:pt x="239" y="267"/>
                    <a:pt x="245" y="267"/>
                  </a:cubicBezTo>
                  <a:cubicBezTo>
                    <a:pt x="309" y="267"/>
                    <a:pt x="309" y="267"/>
                    <a:pt x="309" y="267"/>
                  </a:cubicBezTo>
                  <a:cubicBezTo>
                    <a:pt x="315" y="267"/>
                    <a:pt x="320" y="262"/>
                    <a:pt x="320" y="256"/>
                  </a:cubicBezTo>
                  <a:cubicBezTo>
                    <a:pt x="320" y="214"/>
                    <a:pt x="320" y="214"/>
                    <a:pt x="320" y="214"/>
                  </a:cubicBezTo>
                  <a:cubicBezTo>
                    <a:pt x="320" y="208"/>
                    <a:pt x="315" y="203"/>
                    <a:pt x="309" y="203"/>
                  </a:cubicBezTo>
                  <a:close/>
                  <a:moveTo>
                    <a:pt x="139" y="22"/>
                  </a:moveTo>
                  <a:cubicBezTo>
                    <a:pt x="181" y="22"/>
                    <a:pt x="181" y="22"/>
                    <a:pt x="181" y="22"/>
                  </a:cubicBezTo>
                  <a:cubicBezTo>
                    <a:pt x="181" y="54"/>
                    <a:pt x="181" y="54"/>
                    <a:pt x="181" y="54"/>
                  </a:cubicBezTo>
                  <a:cubicBezTo>
                    <a:pt x="139" y="54"/>
                    <a:pt x="139" y="54"/>
                    <a:pt x="139" y="54"/>
                  </a:cubicBezTo>
                  <a:lnTo>
                    <a:pt x="139" y="22"/>
                  </a:lnTo>
                  <a:close/>
                  <a:moveTo>
                    <a:pt x="64" y="246"/>
                  </a:moveTo>
                  <a:cubicBezTo>
                    <a:pt x="21" y="246"/>
                    <a:pt x="21" y="246"/>
                    <a:pt x="21" y="246"/>
                  </a:cubicBezTo>
                  <a:cubicBezTo>
                    <a:pt x="21" y="224"/>
                    <a:pt x="21" y="224"/>
                    <a:pt x="21" y="224"/>
                  </a:cubicBezTo>
                  <a:cubicBezTo>
                    <a:pt x="64" y="224"/>
                    <a:pt x="64" y="224"/>
                    <a:pt x="64" y="224"/>
                  </a:cubicBezTo>
                  <a:lnTo>
                    <a:pt x="64" y="246"/>
                  </a:lnTo>
                  <a:close/>
                  <a:moveTo>
                    <a:pt x="181" y="246"/>
                  </a:moveTo>
                  <a:cubicBezTo>
                    <a:pt x="139" y="246"/>
                    <a:pt x="139" y="246"/>
                    <a:pt x="139" y="246"/>
                  </a:cubicBezTo>
                  <a:cubicBezTo>
                    <a:pt x="139" y="224"/>
                    <a:pt x="139" y="224"/>
                    <a:pt x="139" y="224"/>
                  </a:cubicBezTo>
                  <a:cubicBezTo>
                    <a:pt x="181" y="224"/>
                    <a:pt x="181" y="224"/>
                    <a:pt x="181" y="224"/>
                  </a:cubicBezTo>
                  <a:lnTo>
                    <a:pt x="181" y="246"/>
                  </a:lnTo>
                  <a:close/>
                  <a:moveTo>
                    <a:pt x="299" y="246"/>
                  </a:moveTo>
                  <a:cubicBezTo>
                    <a:pt x="256" y="246"/>
                    <a:pt x="256" y="246"/>
                    <a:pt x="256" y="246"/>
                  </a:cubicBezTo>
                  <a:cubicBezTo>
                    <a:pt x="256" y="224"/>
                    <a:pt x="256" y="224"/>
                    <a:pt x="256" y="224"/>
                  </a:cubicBezTo>
                  <a:cubicBezTo>
                    <a:pt x="299" y="224"/>
                    <a:pt x="299" y="224"/>
                    <a:pt x="299" y="224"/>
                  </a:cubicBezTo>
                  <a:lnTo>
                    <a:pt x="299" y="246"/>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84" name="Freeform 817"/>
            <p:cNvSpPr>
              <a:spLocks noEditPoints="1"/>
            </p:cNvSpPr>
            <p:nvPr/>
          </p:nvSpPr>
          <p:spPr bwMode="auto">
            <a:xfrm>
              <a:off x="1313915" y="5017677"/>
              <a:ext cx="273774" cy="273774"/>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0087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85" name="Freeform 818"/>
            <p:cNvSpPr>
              <a:spLocks noEditPoints="1"/>
            </p:cNvSpPr>
            <p:nvPr/>
          </p:nvSpPr>
          <p:spPr bwMode="auto">
            <a:xfrm>
              <a:off x="1370281" y="5069211"/>
              <a:ext cx="160239" cy="159433"/>
            </a:xfrm>
            <a:custGeom>
              <a:avLst/>
              <a:gdLst>
                <a:gd name="T0" fmla="*/ 86 w 299"/>
                <a:gd name="T1" fmla="*/ 64 h 298"/>
                <a:gd name="T2" fmla="*/ 118 w 299"/>
                <a:gd name="T3" fmla="*/ 32 h 298"/>
                <a:gd name="T4" fmla="*/ 86 w 299"/>
                <a:gd name="T5" fmla="*/ 0 h 298"/>
                <a:gd name="T6" fmla="*/ 54 w 299"/>
                <a:gd name="T7" fmla="*/ 32 h 298"/>
                <a:gd name="T8" fmla="*/ 86 w 299"/>
                <a:gd name="T9" fmla="*/ 64 h 298"/>
                <a:gd name="T10" fmla="*/ 86 w 299"/>
                <a:gd name="T11" fmla="*/ 21 h 298"/>
                <a:gd name="T12" fmla="*/ 96 w 299"/>
                <a:gd name="T13" fmla="*/ 32 h 298"/>
                <a:gd name="T14" fmla="*/ 86 w 299"/>
                <a:gd name="T15" fmla="*/ 42 h 298"/>
                <a:gd name="T16" fmla="*/ 75 w 299"/>
                <a:gd name="T17" fmla="*/ 32 h 298"/>
                <a:gd name="T18" fmla="*/ 86 w 299"/>
                <a:gd name="T19" fmla="*/ 21 h 298"/>
                <a:gd name="T20" fmla="*/ 288 w 299"/>
                <a:gd name="T21" fmla="*/ 149 h 298"/>
                <a:gd name="T22" fmla="*/ 267 w 299"/>
                <a:gd name="T23" fmla="*/ 149 h 298"/>
                <a:gd name="T24" fmla="*/ 267 w 299"/>
                <a:gd name="T25" fmla="*/ 96 h 298"/>
                <a:gd name="T26" fmla="*/ 256 w 299"/>
                <a:gd name="T27" fmla="*/ 85 h 298"/>
                <a:gd name="T28" fmla="*/ 171 w 299"/>
                <a:gd name="T29" fmla="*/ 85 h 298"/>
                <a:gd name="T30" fmla="*/ 160 w 299"/>
                <a:gd name="T31" fmla="*/ 96 h 298"/>
                <a:gd name="T32" fmla="*/ 160 w 299"/>
                <a:gd name="T33" fmla="*/ 149 h 298"/>
                <a:gd name="T34" fmla="*/ 139 w 299"/>
                <a:gd name="T35" fmla="*/ 149 h 298"/>
                <a:gd name="T36" fmla="*/ 139 w 299"/>
                <a:gd name="T37" fmla="*/ 96 h 298"/>
                <a:gd name="T38" fmla="*/ 128 w 299"/>
                <a:gd name="T39" fmla="*/ 85 h 298"/>
                <a:gd name="T40" fmla="*/ 43 w 299"/>
                <a:gd name="T41" fmla="*/ 85 h 298"/>
                <a:gd name="T42" fmla="*/ 32 w 299"/>
                <a:gd name="T43" fmla="*/ 96 h 298"/>
                <a:gd name="T44" fmla="*/ 32 w 299"/>
                <a:gd name="T45" fmla="*/ 149 h 298"/>
                <a:gd name="T46" fmla="*/ 11 w 299"/>
                <a:gd name="T47" fmla="*/ 149 h 298"/>
                <a:gd name="T48" fmla="*/ 0 w 299"/>
                <a:gd name="T49" fmla="*/ 160 h 298"/>
                <a:gd name="T50" fmla="*/ 11 w 299"/>
                <a:gd name="T51" fmla="*/ 170 h 298"/>
                <a:gd name="T52" fmla="*/ 11 w 299"/>
                <a:gd name="T53" fmla="*/ 288 h 298"/>
                <a:gd name="T54" fmla="*/ 22 w 299"/>
                <a:gd name="T55" fmla="*/ 298 h 298"/>
                <a:gd name="T56" fmla="*/ 278 w 299"/>
                <a:gd name="T57" fmla="*/ 298 h 298"/>
                <a:gd name="T58" fmla="*/ 288 w 299"/>
                <a:gd name="T59" fmla="*/ 288 h 298"/>
                <a:gd name="T60" fmla="*/ 288 w 299"/>
                <a:gd name="T61" fmla="*/ 170 h 298"/>
                <a:gd name="T62" fmla="*/ 299 w 299"/>
                <a:gd name="T63" fmla="*/ 160 h 298"/>
                <a:gd name="T64" fmla="*/ 288 w 299"/>
                <a:gd name="T65" fmla="*/ 149 h 298"/>
                <a:gd name="T66" fmla="*/ 182 w 299"/>
                <a:gd name="T67" fmla="*/ 106 h 298"/>
                <a:gd name="T68" fmla="*/ 246 w 299"/>
                <a:gd name="T69" fmla="*/ 106 h 298"/>
                <a:gd name="T70" fmla="*/ 246 w 299"/>
                <a:gd name="T71" fmla="*/ 149 h 298"/>
                <a:gd name="T72" fmla="*/ 182 w 299"/>
                <a:gd name="T73" fmla="*/ 149 h 298"/>
                <a:gd name="T74" fmla="*/ 182 w 299"/>
                <a:gd name="T75" fmla="*/ 106 h 298"/>
                <a:gd name="T76" fmla="*/ 54 w 299"/>
                <a:gd name="T77" fmla="*/ 106 h 298"/>
                <a:gd name="T78" fmla="*/ 118 w 299"/>
                <a:gd name="T79" fmla="*/ 106 h 298"/>
                <a:gd name="T80" fmla="*/ 118 w 299"/>
                <a:gd name="T81" fmla="*/ 149 h 298"/>
                <a:gd name="T82" fmla="*/ 54 w 299"/>
                <a:gd name="T83" fmla="*/ 149 h 298"/>
                <a:gd name="T84" fmla="*/ 54 w 299"/>
                <a:gd name="T85" fmla="*/ 106 h 298"/>
                <a:gd name="T86" fmla="*/ 267 w 299"/>
                <a:gd name="T87" fmla="*/ 277 h 298"/>
                <a:gd name="T88" fmla="*/ 32 w 299"/>
                <a:gd name="T89" fmla="*/ 277 h 298"/>
                <a:gd name="T90" fmla="*/ 32 w 299"/>
                <a:gd name="T91" fmla="*/ 170 h 298"/>
                <a:gd name="T92" fmla="*/ 267 w 299"/>
                <a:gd name="T93" fmla="*/ 170 h 298"/>
                <a:gd name="T94" fmla="*/ 267 w 299"/>
                <a:gd name="T95" fmla="*/ 277 h 298"/>
                <a:gd name="T96" fmla="*/ 214 w 299"/>
                <a:gd name="T97" fmla="*/ 64 h 298"/>
                <a:gd name="T98" fmla="*/ 246 w 299"/>
                <a:gd name="T99" fmla="*/ 32 h 298"/>
                <a:gd name="T100" fmla="*/ 214 w 299"/>
                <a:gd name="T101" fmla="*/ 0 h 298"/>
                <a:gd name="T102" fmla="*/ 182 w 299"/>
                <a:gd name="T103" fmla="*/ 32 h 298"/>
                <a:gd name="T104" fmla="*/ 214 w 299"/>
                <a:gd name="T105" fmla="*/ 64 h 298"/>
                <a:gd name="T106" fmla="*/ 214 w 299"/>
                <a:gd name="T107" fmla="*/ 21 h 298"/>
                <a:gd name="T108" fmla="*/ 224 w 299"/>
                <a:gd name="T109" fmla="*/ 32 h 298"/>
                <a:gd name="T110" fmla="*/ 214 w 299"/>
                <a:gd name="T111" fmla="*/ 42 h 298"/>
                <a:gd name="T112" fmla="*/ 203 w 299"/>
                <a:gd name="T113" fmla="*/ 32 h 298"/>
                <a:gd name="T114" fmla="*/ 214 w 299"/>
                <a:gd name="T115" fmla="*/ 21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9" h="298">
                  <a:moveTo>
                    <a:pt x="86" y="64"/>
                  </a:moveTo>
                  <a:cubicBezTo>
                    <a:pt x="103" y="64"/>
                    <a:pt x="118" y="49"/>
                    <a:pt x="118" y="32"/>
                  </a:cubicBezTo>
                  <a:cubicBezTo>
                    <a:pt x="118" y="14"/>
                    <a:pt x="103" y="0"/>
                    <a:pt x="86" y="0"/>
                  </a:cubicBezTo>
                  <a:cubicBezTo>
                    <a:pt x="68" y="0"/>
                    <a:pt x="54" y="14"/>
                    <a:pt x="54" y="32"/>
                  </a:cubicBezTo>
                  <a:cubicBezTo>
                    <a:pt x="54" y="49"/>
                    <a:pt x="68" y="64"/>
                    <a:pt x="86" y="64"/>
                  </a:cubicBezTo>
                  <a:close/>
                  <a:moveTo>
                    <a:pt x="86" y="21"/>
                  </a:moveTo>
                  <a:cubicBezTo>
                    <a:pt x="92" y="21"/>
                    <a:pt x="96" y="26"/>
                    <a:pt x="96" y="32"/>
                  </a:cubicBezTo>
                  <a:cubicBezTo>
                    <a:pt x="96" y="38"/>
                    <a:pt x="92" y="42"/>
                    <a:pt x="86" y="42"/>
                  </a:cubicBezTo>
                  <a:cubicBezTo>
                    <a:pt x="80" y="42"/>
                    <a:pt x="75" y="38"/>
                    <a:pt x="75" y="32"/>
                  </a:cubicBezTo>
                  <a:cubicBezTo>
                    <a:pt x="75" y="26"/>
                    <a:pt x="80" y="21"/>
                    <a:pt x="86" y="21"/>
                  </a:cubicBezTo>
                  <a:close/>
                  <a:moveTo>
                    <a:pt x="288" y="149"/>
                  </a:moveTo>
                  <a:cubicBezTo>
                    <a:pt x="267" y="149"/>
                    <a:pt x="267" y="149"/>
                    <a:pt x="267" y="149"/>
                  </a:cubicBezTo>
                  <a:cubicBezTo>
                    <a:pt x="267" y="96"/>
                    <a:pt x="267" y="96"/>
                    <a:pt x="267" y="96"/>
                  </a:cubicBezTo>
                  <a:cubicBezTo>
                    <a:pt x="267" y="90"/>
                    <a:pt x="262" y="85"/>
                    <a:pt x="256" y="85"/>
                  </a:cubicBezTo>
                  <a:cubicBezTo>
                    <a:pt x="171" y="85"/>
                    <a:pt x="171" y="85"/>
                    <a:pt x="171" y="85"/>
                  </a:cubicBezTo>
                  <a:cubicBezTo>
                    <a:pt x="165" y="85"/>
                    <a:pt x="160" y="90"/>
                    <a:pt x="160" y="96"/>
                  </a:cubicBezTo>
                  <a:cubicBezTo>
                    <a:pt x="160" y="149"/>
                    <a:pt x="160" y="149"/>
                    <a:pt x="160" y="149"/>
                  </a:cubicBezTo>
                  <a:cubicBezTo>
                    <a:pt x="139" y="149"/>
                    <a:pt x="139" y="149"/>
                    <a:pt x="139" y="149"/>
                  </a:cubicBezTo>
                  <a:cubicBezTo>
                    <a:pt x="139" y="96"/>
                    <a:pt x="139" y="96"/>
                    <a:pt x="139" y="96"/>
                  </a:cubicBezTo>
                  <a:cubicBezTo>
                    <a:pt x="139" y="90"/>
                    <a:pt x="134" y="85"/>
                    <a:pt x="128" y="85"/>
                  </a:cubicBezTo>
                  <a:cubicBezTo>
                    <a:pt x="43" y="85"/>
                    <a:pt x="43" y="85"/>
                    <a:pt x="43" y="85"/>
                  </a:cubicBezTo>
                  <a:cubicBezTo>
                    <a:pt x="37" y="85"/>
                    <a:pt x="32" y="90"/>
                    <a:pt x="32" y="96"/>
                  </a:cubicBezTo>
                  <a:cubicBezTo>
                    <a:pt x="32" y="149"/>
                    <a:pt x="32" y="149"/>
                    <a:pt x="32" y="149"/>
                  </a:cubicBezTo>
                  <a:cubicBezTo>
                    <a:pt x="11" y="149"/>
                    <a:pt x="11" y="149"/>
                    <a:pt x="11" y="149"/>
                  </a:cubicBezTo>
                  <a:cubicBezTo>
                    <a:pt x="5" y="149"/>
                    <a:pt x="0" y="154"/>
                    <a:pt x="0" y="160"/>
                  </a:cubicBezTo>
                  <a:cubicBezTo>
                    <a:pt x="0" y="166"/>
                    <a:pt x="6" y="170"/>
                    <a:pt x="11" y="170"/>
                  </a:cubicBezTo>
                  <a:cubicBezTo>
                    <a:pt x="11" y="288"/>
                    <a:pt x="11" y="288"/>
                    <a:pt x="11" y="288"/>
                  </a:cubicBezTo>
                  <a:cubicBezTo>
                    <a:pt x="11" y="294"/>
                    <a:pt x="16" y="298"/>
                    <a:pt x="22" y="298"/>
                  </a:cubicBezTo>
                  <a:cubicBezTo>
                    <a:pt x="278" y="298"/>
                    <a:pt x="278" y="298"/>
                    <a:pt x="278" y="298"/>
                  </a:cubicBezTo>
                  <a:cubicBezTo>
                    <a:pt x="284" y="298"/>
                    <a:pt x="288" y="294"/>
                    <a:pt x="288" y="288"/>
                  </a:cubicBezTo>
                  <a:cubicBezTo>
                    <a:pt x="288" y="170"/>
                    <a:pt x="288" y="170"/>
                    <a:pt x="288" y="170"/>
                  </a:cubicBezTo>
                  <a:cubicBezTo>
                    <a:pt x="294" y="170"/>
                    <a:pt x="299" y="166"/>
                    <a:pt x="299" y="160"/>
                  </a:cubicBezTo>
                  <a:cubicBezTo>
                    <a:pt x="299" y="154"/>
                    <a:pt x="294" y="149"/>
                    <a:pt x="288" y="149"/>
                  </a:cubicBezTo>
                  <a:close/>
                  <a:moveTo>
                    <a:pt x="182" y="106"/>
                  </a:moveTo>
                  <a:cubicBezTo>
                    <a:pt x="246" y="106"/>
                    <a:pt x="246" y="106"/>
                    <a:pt x="246" y="106"/>
                  </a:cubicBezTo>
                  <a:cubicBezTo>
                    <a:pt x="246" y="149"/>
                    <a:pt x="246" y="149"/>
                    <a:pt x="246" y="149"/>
                  </a:cubicBezTo>
                  <a:cubicBezTo>
                    <a:pt x="182" y="149"/>
                    <a:pt x="182" y="149"/>
                    <a:pt x="182" y="149"/>
                  </a:cubicBezTo>
                  <a:lnTo>
                    <a:pt x="182" y="106"/>
                  </a:lnTo>
                  <a:close/>
                  <a:moveTo>
                    <a:pt x="54" y="106"/>
                  </a:moveTo>
                  <a:cubicBezTo>
                    <a:pt x="118" y="106"/>
                    <a:pt x="118" y="106"/>
                    <a:pt x="118" y="106"/>
                  </a:cubicBezTo>
                  <a:cubicBezTo>
                    <a:pt x="118" y="149"/>
                    <a:pt x="118" y="149"/>
                    <a:pt x="118" y="149"/>
                  </a:cubicBezTo>
                  <a:cubicBezTo>
                    <a:pt x="54" y="149"/>
                    <a:pt x="54" y="149"/>
                    <a:pt x="54" y="149"/>
                  </a:cubicBezTo>
                  <a:lnTo>
                    <a:pt x="54" y="106"/>
                  </a:lnTo>
                  <a:close/>
                  <a:moveTo>
                    <a:pt x="267" y="277"/>
                  </a:moveTo>
                  <a:cubicBezTo>
                    <a:pt x="32" y="277"/>
                    <a:pt x="32" y="277"/>
                    <a:pt x="32" y="277"/>
                  </a:cubicBezTo>
                  <a:cubicBezTo>
                    <a:pt x="32" y="170"/>
                    <a:pt x="32" y="170"/>
                    <a:pt x="32" y="170"/>
                  </a:cubicBezTo>
                  <a:cubicBezTo>
                    <a:pt x="267" y="170"/>
                    <a:pt x="267" y="170"/>
                    <a:pt x="267" y="170"/>
                  </a:cubicBezTo>
                  <a:lnTo>
                    <a:pt x="267" y="277"/>
                  </a:lnTo>
                  <a:close/>
                  <a:moveTo>
                    <a:pt x="214" y="64"/>
                  </a:moveTo>
                  <a:cubicBezTo>
                    <a:pt x="231" y="64"/>
                    <a:pt x="246" y="49"/>
                    <a:pt x="246" y="32"/>
                  </a:cubicBezTo>
                  <a:cubicBezTo>
                    <a:pt x="246" y="14"/>
                    <a:pt x="231" y="0"/>
                    <a:pt x="214" y="0"/>
                  </a:cubicBezTo>
                  <a:cubicBezTo>
                    <a:pt x="196" y="0"/>
                    <a:pt x="182" y="14"/>
                    <a:pt x="182" y="32"/>
                  </a:cubicBezTo>
                  <a:cubicBezTo>
                    <a:pt x="182" y="49"/>
                    <a:pt x="196" y="64"/>
                    <a:pt x="214" y="64"/>
                  </a:cubicBezTo>
                  <a:close/>
                  <a:moveTo>
                    <a:pt x="214" y="21"/>
                  </a:moveTo>
                  <a:cubicBezTo>
                    <a:pt x="220" y="21"/>
                    <a:pt x="224" y="26"/>
                    <a:pt x="224" y="32"/>
                  </a:cubicBezTo>
                  <a:cubicBezTo>
                    <a:pt x="224" y="38"/>
                    <a:pt x="220" y="42"/>
                    <a:pt x="214" y="42"/>
                  </a:cubicBezTo>
                  <a:cubicBezTo>
                    <a:pt x="208" y="42"/>
                    <a:pt x="203" y="38"/>
                    <a:pt x="203" y="32"/>
                  </a:cubicBezTo>
                  <a:cubicBezTo>
                    <a:pt x="203" y="26"/>
                    <a:pt x="208" y="21"/>
                    <a:pt x="214" y="2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86" name="Freeform 796"/>
            <p:cNvSpPr>
              <a:spLocks noEditPoints="1"/>
            </p:cNvSpPr>
            <p:nvPr/>
          </p:nvSpPr>
          <p:spPr bwMode="auto">
            <a:xfrm>
              <a:off x="1369456" y="5855941"/>
              <a:ext cx="46227" cy="115162"/>
            </a:xfrm>
            <a:custGeom>
              <a:avLst/>
              <a:gdLst>
                <a:gd name="T0" fmla="*/ 54 w 86"/>
                <a:gd name="T1" fmla="*/ 0 h 213"/>
                <a:gd name="T2" fmla="*/ 32 w 86"/>
                <a:gd name="T3" fmla="*/ 0 h 213"/>
                <a:gd name="T4" fmla="*/ 22 w 86"/>
                <a:gd name="T5" fmla="*/ 9 h 213"/>
                <a:gd name="T6" fmla="*/ 1 w 86"/>
                <a:gd name="T7" fmla="*/ 115 h 213"/>
                <a:gd name="T8" fmla="*/ 3 w 86"/>
                <a:gd name="T9" fmla="*/ 124 h 213"/>
                <a:gd name="T10" fmla="*/ 11 w 86"/>
                <a:gd name="T11" fmla="*/ 128 h 213"/>
                <a:gd name="T12" fmla="*/ 11 w 86"/>
                <a:gd name="T13" fmla="*/ 203 h 213"/>
                <a:gd name="T14" fmla="*/ 22 w 86"/>
                <a:gd name="T15" fmla="*/ 213 h 213"/>
                <a:gd name="T16" fmla="*/ 32 w 86"/>
                <a:gd name="T17" fmla="*/ 203 h 213"/>
                <a:gd name="T18" fmla="*/ 32 w 86"/>
                <a:gd name="T19" fmla="*/ 128 h 213"/>
                <a:gd name="T20" fmla="*/ 54 w 86"/>
                <a:gd name="T21" fmla="*/ 128 h 213"/>
                <a:gd name="T22" fmla="*/ 54 w 86"/>
                <a:gd name="T23" fmla="*/ 203 h 213"/>
                <a:gd name="T24" fmla="*/ 64 w 86"/>
                <a:gd name="T25" fmla="*/ 213 h 213"/>
                <a:gd name="T26" fmla="*/ 75 w 86"/>
                <a:gd name="T27" fmla="*/ 203 h 213"/>
                <a:gd name="T28" fmla="*/ 75 w 86"/>
                <a:gd name="T29" fmla="*/ 128 h 213"/>
                <a:gd name="T30" fmla="*/ 83 w 86"/>
                <a:gd name="T31" fmla="*/ 124 h 213"/>
                <a:gd name="T32" fmla="*/ 85 w 86"/>
                <a:gd name="T33" fmla="*/ 115 h 213"/>
                <a:gd name="T34" fmla="*/ 64 w 86"/>
                <a:gd name="T35" fmla="*/ 9 h 213"/>
                <a:gd name="T36" fmla="*/ 54 w 86"/>
                <a:gd name="T37" fmla="*/ 0 h 213"/>
                <a:gd name="T38" fmla="*/ 41 w 86"/>
                <a:gd name="T39" fmla="*/ 21 h 213"/>
                <a:gd name="T40" fmla="*/ 45 w 86"/>
                <a:gd name="T41" fmla="*/ 21 h 213"/>
                <a:gd name="T42" fmla="*/ 62 w 86"/>
                <a:gd name="T43" fmla="*/ 107 h 213"/>
                <a:gd name="T44" fmla="*/ 24 w 86"/>
                <a:gd name="T45" fmla="*/ 107 h 213"/>
                <a:gd name="T46" fmla="*/ 41 w 86"/>
                <a:gd name="T47"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3">
                  <a:moveTo>
                    <a:pt x="54" y="0"/>
                  </a:moveTo>
                  <a:cubicBezTo>
                    <a:pt x="32" y="0"/>
                    <a:pt x="32" y="0"/>
                    <a:pt x="32" y="0"/>
                  </a:cubicBezTo>
                  <a:cubicBezTo>
                    <a:pt x="27" y="0"/>
                    <a:pt x="23" y="4"/>
                    <a:pt x="22" y="9"/>
                  </a:cubicBezTo>
                  <a:cubicBezTo>
                    <a:pt x="1" y="115"/>
                    <a:pt x="1" y="115"/>
                    <a:pt x="1" y="115"/>
                  </a:cubicBezTo>
                  <a:cubicBezTo>
                    <a:pt x="0" y="118"/>
                    <a:pt x="1" y="122"/>
                    <a:pt x="3" y="124"/>
                  </a:cubicBezTo>
                  <a:cubicBezTo>
                    <a:pt x="5" y="127"/>
                    <a:pt x="8" y="128"/>
                    <a:pt x="11" y="128"/>
                  </a:cubicBezTo>
                  <a:cubicBezTo>
                    <a:pt x="11" y="203"/>
                    <a:pt x="11" y="203"/>
                    <a:pt x="11" y="203"/>
                  </a:cubicBezTo>
                  <a:cubicBezTo>
                    <a:pt x="11" y="209"/>
                    <a:pt x="16" y="213"/>
                    <a:pt x="22" y="213"/>
                  </a:cubicBezTo>
                  <a:cubicBezTo>
                    <a:pt x="28" y="213"/>
                    <a:pt x="32" y="209"/>
                    <a:pt x="32" y="203"/>
                  </a:cubicBezTo>
                  <a:cubicBezTo>
                    <a:pt x="32" y="128"/>
                    <a:pt x="32" y="128"/>
                    <a:pt x="32" y="128"/>
                  </a:cubicBezTo>
                  <a:cubicBezTo>
                    <a:pt x="54" y="128"/>
                    <a:pt x="54" y="128"/>
                    <a:pt x="54" y="128"/>
                  </a:cubicBezTo>
                  <a:cubicBezTo>
                    <a:pt x="54" y="203"/>
                    <a:pt x="54" y="203"/>
                    <a:pt x="54" y="203"/>
                  </a:cubicBezTo>
                  <a:cubicBezTo>
                    <a:pt x="54" y="209"/>
                    <a:pt x="58" y="213"/>
                    <a:pt x="64" y="213"/>
                  </a:cubicBezTo>
                  <a:cubicBezTo>
                    <a:pt x="70" y="213"/>
                    <a:pt x="75" y="209"/>
                    <a:pt x="75" y="203"/>
                  </a:cubicBezTo>
                  <a:cubicBezTo>
                    <a:pt x="75" y="128"/>
                    <a:pt x="75" y="128"/>
                    <a:pt x="75" y="128"/>
                  </a:cubicBezTo>
                  <a:cubicBezTo>
                    <a:pt x="78" y="128"/>
                    <a:pt x="81" y="127"/>
                    <a:pt x="83" y="124"/>
                  </a:cubicBezTo>
                  <a:cubicBezTo>
                    <a:pt x="85" y="122"/>
                    <a:pt x="86" y="118"/>
                    <a:pt x="85" y="115"/>
                  </a:cubicBezTo>
                  <a:cubicBezTo>
                    <a:pt x="64" y="9"/>
                    <a:pt x="64" y="9"/>
                    <a:pt x="64" y="9"/>
                  </a:cubicBezTo>
                  <a:cubicBezTo>
                    <a:pt x="63" y="4"/>
                    <a:pt x="59" y="0"/>
                    <a:pt x="54" y="0"/>
                  </a:cubicBezTo>
                  <a:close/>
                  <a:moveTo>
                    <a:pt x="41" y="21"/>
                  </a:moveTo>
                  <a:cubicBezTo>
                    <a:pt x="45" y="21"/>
                    <a:pt x="45" y="21"/>
                    <a:pt x="45" y="21"/>
                  </a:cubicBezTo>
                  <a:cubicBezTo>
                    <a:pt x="62" y="107"/>
                    <a:pt x="62" y="107"/>
                    <a:pt x="62" y="107"/>
                  </a:cubicBezTo>
                  <a:cubicBezTo>
                    <a:pt x="24" y="107"/>
                    <a:pt x="24" y="107"/>
                    <a:pt x="24" y="107"/>
                  </a:cubicBezTo>
                  <a:lnTo>
                    <a:pt x="41" y="21"/>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ctr" anchorCtr="0" compatLnSpc="1">
              <a:prstTxWarp prst="textNoShape">
                <a:avLst/>
              </a:prstTxWarp>
            </a:bodyPr>
            <a:lstStyle/>
            <a:p>
              <a:pPr defTabSz="906240">
                <a:defRPr/>
              </a:pPr>
              <a:endParaRPr lang="en-GB" sz="1100" dirty="0">
                <a:solidFill>
                  <a:srgbClr val="002040"/>
                </a:solidFill>
                <a:latin typeface="EYInterstate" panose="02000503020000020004" pitchFamily="2" charset="0"/>
              </a:endParaRPr>
            </a:p>
          </p:txBody>
        </p:sp>
        <p:sp>
          <p:nvSpPr>
            <p:cNvPr id="187" name="Freeform 797"/>
            <p:cNvSpPr>
              <a:spLocks noEditPoints="1"/>
            </p:cNvSpPr>
            <p:nvPr/>
          </p:nvSpPr>
          <p:spPr bwMode="auto">
            <a:xfrm>
              <a:off x="1375944" y="5810525"/>
              <a:ext cx="34062" cy="3406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4" y="0"/>
                    <a:pt x="0" y="14"/>
                    <a:pt x="0" y="32"/>
                  </a:cubicBezTo>
                  <a:cubicBezTo>
                    <a:pt x="0" y="49"/>
                    <a:pt x="14" y="64"/>
                    <a:pt x="32" y="64"/>
                  </a:cubicBezTo>
                  <a:close/>
                  <a:moveTo>
                    <a:pt x="32" y="21"/>
                  </a:moveTo>
                  <a:cubicBezTo>
                    <a:pt x="38" y="21"/>
                    <a:pt x="43" y="26"/>
                    <a:pt x="43" y="32"/>
                  </a:cubicBezTo>
                  <a:cubicBezTo>
                    <a:pt x="43" y="38"/>
                    <a:pt x="38" y="42"/>
                    <a:pt x="32" y="42"/>
                  </a:cubicBezTo>
                  <a:cubicBezTo>
                    <a:pt x="26" y="42"/>
                    <a:pt x="21" y="38"/>
                    <a:pt x="21" y="32"/>
                  </a:cubicBezTo>
                  <a:cubicBezTo>
                    <a:pt x="21" y="26"/>
                    <a:pt x="26" y="21"/>
                    <a:pt x="32" y="2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ctr" anchorCtr="0" compatLnSpc="1">
              <a:prstTxWarp prst="textNoShape">
                <a:avLst/>
              </a:prstTxWarp>
            </a:bodyPr>
            <a:lstStyle/>
            <a:p>
              <a:pPr defTabSz="906240">
                <a:defRPr/>
              </a:pPr>
              <a:endParaRPr lang="en-GB" sz="1100" dirty="0">
                <a:solidFill>
                  <a:srgbClr val="002040"/>
                </a:solidFill>
                <a:latin typeface="EYInterstate" panose="02000503020000020004" pitchFamily="2" charset="0"/>
              </a:endParaRPr>
            </a:p>
          </p:txBody>
        </p:sp>
        <p:sp>
          <p:nvSpPr>
            <p:cNvPr id="188" name="Freeform 798"/>
            <p:cNvSpPr>
              <a:spLocks noEditPoints="1"/>
            </p:cNvSpPr>
            <p:nvPr/>
          </p:nvSpPr>
          <p:spPr bwMode="auto">
            <a:xfrm>
              <a:off x="1427037" y="5855941"/>
              <a:ext cx="47038" cy="115162"/>
            </a:xfrm>
            <a:custGeom>
              <a:avLst/>
              <a:gdLst>
                <a:gd name="T0" fmla="*/ 53 w 86"/>
                <a:gd name="T1" fmla="*/ 0 h 213"/>
                <a:gd name="T2" fmla="*/ 32 w 86"/>
                <a:gd name="T3" fmla="*/ 0 h 213"/>
                <a:gd name="T4" fmla="*/ 22 w 86"/>
                <a:gd name="T5" fmla="*/ 9 h 213"/>
                <a:gd name="T6" fmla="*/ 0 w 86"/>
                <a:gd name="T7" fmla="*/ 115 h 213"/>
                <a:gd name="T8" fmla="*/ 2 w 86"/>
                <a:gd name="T9" fmla="*/ 124 h 213"/>
                <a:gd name="T10" fmla="*/ 11 w 86"/>
                <a:gd name="T11" fmla="*/ 128 h 213"/>
                <a:gd name="T12" fmla="*/ 11 w 86"/>
                <a:gd name="T13" fmla="*/ 203 h 213"/>
                <a:gd name="T14" fmla="*/ 21 w 86"/>
                <a:gd name="T15" fmla="*/ 213 h 213"/>
                <a:gd name="T16" fmla="*/ 32 w 86"/>
                <a:gd name="T17" fmla="*/ 203 h 213"/>
                <a:gd name="T18" fmla="*/ 32 w 86"/>
                <a:gd name="T19" fmla="*/ 128 h 213"/>
                <a:gd name="T20" fmla="*/ 53 w 86"/>
                <a:gd name="T21" fmla="*/ 128 h 213"/>
                <a:gd name="T22" fmla="*/ 53 w 86"/>
                <a:gd name="T23" fmla="*/ 203 h 213"/>
                <a:gd name="T24" fmla="*/ 64 w 86"/>
                <a:gd name="T25" fmla="*/ 213 h 213"/>
                <a:gd name="T26" fmla="*/ 75 w 86"/>
                <a:gd name="T27" fmla="*/ 203 h 213"/>
                <a:gd name="T28" fmla="*/ 75 w 86"/>
                <a:gd name="T29" fmla="*/ 128 h 213"/>
                <a:gd name="T30" fmla="*/ 83 w 86"/>
                <a:gd name="T31" fmla="*/ 124 h 213"/>
                <a:gd name="T32" fmla="*/ 85 w 86"/>
                <a:gd name="T33" fmla="*/ 115 h 213"/>
                <a:gd name="T34" fmla="*/ 64 w 86"/>
                <a:gd name="T35" fmla="*/ 9 h 213"/>
                <a:gd name="T36" fmla="*/ 53 w 86"/>
                <a:gd name="T37" fmla="*/ 0 h 213"/>
                <a:gd name="T38" fmla="*/ 41 w 86"/>
                <a:gd name="T39" fmla="*/ 21 h 213"/>
                <a:gd name="T40" fmla="*/ 45 w 86"/>
                <a:gd name="T41" fmla="*/ 21 h 213"/>
                <a:gd name="T42" fmla="*/ 62 w 86"/>
                <a:gd name="T43" fmla="*/ 107 h 213"/>
                <a:gd name="T44" fmla="*/ 24 w 86"/>
                <a:gd name="T45" fmla="*/ 107 h 213"/>
                <a:gd name="T46" fmla="*/ 41 w 86"/>
                <a:gd name="T47"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3">
                  <a:moveTo>
                    <a:pt x="53" y="0"/>
                  </a:moveTo>
                  <a:cubicBezTo>
                    <a:pt x="32" y="0"/>
                    <a:pt x="32" y="0"/>
                    <a:pt x="32" y="0"/>
                  </a:cubicBezTo>
                  <a:cubicBezTo>
                    <a:pt x="27" y="0"/>
                    <a:pt x="23" y="4"/>
                    <a:pt x="22" y="9"/>
                  </a:cubicBezTo>
                  <a:cubicBezTo>
                    <a:pt x="0" y="115"/>
                    <a:pt x="0" y="115"/>
                    <a:pt x="0" y="115"/>
                  </a:cubicBezTo>
                  <a:cubicBezTo>
                    <a:pt x="0" y="118"/>
                    <a:pt x="0" y="122"/>
                    <a:pt x="2" y="124"/>
                  </a:cubicBezTo>
                  <a:cubicBezTo>
                    <a:pt x="4" y="127"/>
                    <a:pt x="7" y="128"/>
                    <a:pt x="11" y="128"/>
                  </a:cubicBezTo>
                  <a:cubicBezTo>
                    <a:pt x="11" y="203"/>
                    <a:pt x="11" y="203"/>
                    <a:pt x="11" y="203"/>
                  </a:cubicBezTo>
                  <a:cubicBezTo>
                    <a:pt x="11" y="209"/>
                    <a:pt x="15" y="213"/>
                    <a:pt x="21" y="213"/>
                  </a:cubicBezTo>
                  <a:cubicBezTo>
                    <a:pt x="27" y="213"/>
                    <a:pt x="32" y="209"/>
                    <a:pt x="32" y="203"/>
                  </a:cubicBezTo>
                  <a:cubicBezTo>
                    <a:pt x="32" y="128"/>
                    <a:pt x="32" y="128"/>
                    <a:pt x="32" y="128"/>
                  </a:cubicBezTo>
                  <a:cubicBezTo>
                    <a:pt x="53" y="128"/>
                    <a:pt x="53" y="128"/>
                    <a:pt x="53" y="128"/>
                  </a:cubicBezTo>
                  <a:cubicBezTo>
                    <a:pt x="53" y="203"/>
                    <a:pt x="53" y="203"/>
                    <a:pt x="53" y="203"/>
                  </a:cubicBezTo>
                  <a:cubicBezTo>
                    <a:pt x="53" y="209"/>
                    <a:pt x="58" y="213"/>
                    <a:pt x="64" y="213"/>
                  </a:cubicBezTo>
                  <a:cubicBezTo>
                    <a:pt x="70" y="213"/>
                    <a:pt x="75" y="209"/>
                    <a:pt x="75" y="203"/>
                  </a:cubicBezTo>
                  <a:cubicBezTo>
                    <a:pt x="75" y="128"/>
                    <a:pt x="75" y="128"/>
                    <a:pt x="75" y="128"/>
                  </a:cubicBezTo>
                  <a:cubicBezTo>
                    <a:pt x="78" y="128"/>
                    <a:pt x="81" y="127"/>
                    <a:pt x="83" y="124"/>
                  </a:cubicBezTo>
                  <a:cubicBezTo>
                    <a:pt x="85" y="122"/>
                    <a:pt x="86" y="118"/>
                    <a:pt x="85" y="115"/>
                  </a:cubicBezTo>
                  <a:cubicBezTo>
                    <a:pt x="64" y="9"/>
                    <a:pt x="64" y="9"/>
                    <a:pt x="64" y="9"/>
                  </a:cubicBezTo>
                  <a:cubicBezTo>
                    <a:pt x="63" y="4"/>
                    <a:pt x="58" y="0"/>
                    <a:pt x="53" y="0"/>
                  </a:cubicBezTo>
                  <a:close/>
                  <a:moveTo>
                    <a:pt x="41" y="21"/>
                  </a:moveTo>
                  <a:cubicBezTo>
                    <a:pt x="45" y="21"/>
                    <a:pt x="45" y="21"/>
                    <a:pt x="45" y="21"/>
                  </a:cubicBezTo>
                  <a:cubicBezTo>
                    <a:pt x="62" y="107"/>
                    <a:pt x="62" y="107"/>
                    <a:pt x="62" y="107"/>
                  </a:cubicBezTo>
                  <a:cubicBezTo>
                    <a:pt x="24" y="107"/>
                    <a:pt x="24" y="107"/>
                    <a:pt x="24" y="107"/>
                  </a:cubicBezTo>
                  <a:lnTo>
                    <a:pt x="41" y="21"/>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89" name="Freeform 799"/>
            <p:cNvSpPr>
              <a:spLocks noEditPoints="1"/>
            </p:cNvSpPr>
            <p:nvPr/>
          </p:nvSpPr>
          <p:spPr bwMode="auto">
            <a:xfrm>
              <a:off x="1433525" y="5810525"/>
              <a:ext cx="34062" cy="3406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2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49" y="64"/>
                    <a:pt x="64" y="49"/>
                    <a:pt x="64" y="32"/>
                  </a:cubicBezTo>
                  <a:cubicBezTo>
                    <a:pt x="64" y="14"/>
                    <a:pt x="49" y="0"/>
                    <a:pt x="32" y="0"/>
                  </a:cubicBezTo>
                  <a:cubicBezTo>
                    <a:pt x="14" y="0"/>
                    <a:pt x="0" y="14"/>
                    <a:pt x="0" y="32"/>
                  </a:cubicBezTo>
                  <a:cubicBezTo>
                    <a:pt x="0" y="49"/>
                    <a:pt x="14" y="64"/>
                    <a:pt x="32" y="64"/>
                  </a:cubicBezTo>
                  <a:close/>
                  <a:moveTo>
                    <a:pt x="32" y="21"/>
                  </a:moveTo>
                  <a:cubicBezTo>
                    <a:pt x="38" y="21"/>
                    <a:pt x="42" y="26"/>
                    <a:pt x="42" y="32"/>
                  </a:cubicBezTo>
                  <a:cubicBezTo>
                    <a:pt x="42" y="38"/>
                    <a:pt x="38" y="42"/>
                    <a:pt x="32" y="42"/>
                  </a:cubicBezTo>
                  <a:cubicBezTo>
                    <a:pt x="26" y="42"/>
                    <a:pt x="21" y="38"/>
                    <a:pt x="21" y="32"/>
                  </a:cubicBezTo>
                  <a:cubicBezTo>
                    <a:pt x="21" y="26"/>
                    <a:pt x="26" y="21"/>
                    <a:pt x="32" y="2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90" name="Freeform 800"/>
            <p:cNvSpPr>
              <a:spLocks noEditPoints="1"/>
            </p:cNvSpPr>
            <p:nvPr/>
          </p:nvSpPr>
          <p:spPr bwMode="auto">
            <a:xfrm>
              <a:off x="1484618" y="5855941"/>
              <a:ext cx="46227" cy="115162"/>
            </a:xfrm>
            <a:custGeom>
              <a:avLst/>
              <a:gdLst>
                <a:gd name="T0" fmla="*/ 74 w 85"/>
                <a:gd name="T1" fmla="*/ 0 h 213"/>
                <a:gd name="T2" fmla="*/ 10 w 85"/>
                <a:gd name="T3" fmla="*/ 0 h 213"/>
                <a:gd name="T4" fmla="*/ 0 w 85"/>
                <a:gd name="T5" fmla="*/ 11 h 213"/>
                <a:gd name="T6" fmla="*/ 0 w 85"/>
                <a:gd name="T7" fmla="*/ 96 h 213"/>
                <a:gd name="T8" fmla="*/ 10 w 85"/>
                <a:gd name="T9" fmla="*/ 107 h 213"/>
                <a:gd name="T10" fmla="*/ 10 w 85"/>
                <a:gd name="T11" fmla="*/ 203 h 213"/>
                <a:gd name="T12" fmla="*/ 21 w 85"/>
                <a:gd name="T13" fmla="*/ 213 h 213"/>
                <a:gd name="T14" fmla="*/ 32 w 85"/>
                <a:gd name="T15" fmla="*/ 203 h 213"/>
                <a:gd name="T16" fmla="*/ 32 w 85"/>
                <a:gd name="T17" fmla="*/ 107 h 213"/>
                <a:gd name="T18" fmla="*/ 53 w 85"/>
                <a:gd name="T19" fmla="*/ 107 h 213"/>
                <a:gd name="T20" fmla="*/ 53 w 85"/>
                <a:gd name="T21" fmla="*/ 203 h 213"/>
                <a:gd name="T22" fmla="*/ 64 w 85"/>
                <a:gd name="T23" fmla="*/ 213 h 213"/>
                <a:gd name="T24" fmla="*/ 74 w 85"/>
                <a:gd name="T25" fmla="*/ 203 h 213"/>
                <a:gd name="T26" fmla="*/ 74 w 85"/>
                <a:gd name="T27" fmla="*/ 107 h 213"/>
                <a:gd name="T28" fmla="*/ 85 w 85"/>
                <a:gd name="T29" fmla="*/ 96 h 213"/>
                <a:gd name="T30" fmla="*/ 85 w 85"/>
                <a:gd name="T31" fmla="*/ 11 h 213"/>
                <a:gd name="T32" fmla="*/ 74 w 85"/>
                <a:gd name="T33" fmla="*/ 0 h 213"/>
                <a:gd name="T34" fmla="*/ 21 w 85"/>
                <a:gd name="T35" fmla="*/ 21 h 213"/>
                <a:gd name="T36" fmla="*/ 64 w 85"/>
                <a:gd name="T37" fmla="*/ 21 h 213"/>
                <a:gd name="T38" fmla="*/ 64 w 85"/>
                <a:gd name="T39" fmla="*/ 85 h 213"/>
                <a:gd name="T40" fmla="*/ 21 w 85"/>
                <a:gd name="T41" fmla="*/ 85 h 213"/>
                <a:gd name="T42" fmla="*/ 21 w 85"/>
                <a:gd name="T43"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213">
                  <a:moveTo>
                    <a:pt x="74" y="0"/>
                  </a:moveTo>
                  <a:cubicBezTo>
                    <a:pt x="10" y="0"/>
                    <a:pt x="10" y="0"/>
                    <a:pt x="10" y="0"/>
                  </a:cubicBezTo>
                  <a:cubicBezTo>
                    <a:pt x="4" y="0"/>
                    <a:pt x="0" y="5"/>
                    <a:pt x="0" y="11"/>
                  </a:cubicBezTo>
                  <a:cubicBezTo>
                    <a:pt x="0" y="96"/>
                    <a:pt x="0" y="96"/>
                    <a:pt x="0" y="96"/>
                  </a:cubicBezTo>
                  <a:cubicBezTo>
                    <a:pt x="0" y="102"/>
                    <a:pt x="4" y="107"/>
                    <a:pt x="10" y="107"/>
                  </a:cubicBezTo>
                  <a:cubicBezTo>
                    <a:pt x="10" y="203"/>
                    <a:pt x="10" y="203"/>
                    <a:pt x="10" y="203"/>
                  </a:cubicBezTo>
                  <a:cubicBezTo>
                    <a:pt x="10" y="209"/>
                    <a:pt x="15" y="213"/>
                    <a:pt x="21" y="213"/>
                  </a:cubicBezTo>
                  <a:cubicBezTo>
                    <a:pt x="27" y="213"/>
                    <a:pt x="32" y="209"/>
                    <a:pt x="32" y="203"/>
                  </a:cubicBezTo>
                  <a:cubicBezTo>
                    <a:pt x="32" y="107"/>
                    <a:pt x="32" y="107"/>
                    <a:pt x="32" y="107"/>
                  </a:cubicBezTo>
                  <a:cubicBezTo>
                    <a:pt x="53" y="107"/>
                    <a:pt x="53" y="107"/>
                    <a:pt x="53" y="107"/>
                  </a:cubicBezTo>
                  <a:cubicBezTo>
                    <a:pt x="53" y="203"/>
                    <a:pt x="53" y="203"/>
                    <a:pt x="53" y="203"/>
                  </a:cubicBezTo>
                  <a:cubicBezTo>
                    <a:pt x="53" y="209"/>
                    <a:pt x="58" y="213"/>
                    <a:pt x="64" y="213"/>
                  </a:cubicBezTo>
                  <a:cubicBezTo>
                    <a:pt x="70" y="213"/>
                    <a:pt x="74" y="209"/>
                    <a:pt x="74" y="203"/>
                  </a:cubicBezTo>
                  <a:cubicBezTo>
                    <a:pt x="74" y="107"/>
                    <a:pt x="74" y="107"/>
                    <a:pt x="74" y="107"/>
                  </a:cubicBezTo>
                  <a:cubicBezTo>
                    <a:pt x="80" y="107"/>
                    <a:pt x="85" y="102"/>
                    <a:pt x="85" y="96"/>
                  </a:cubicBezTo>
                  <a:cubicBezTo>
                    <a:pt x="85" y="11"/>
                    <a:pt x="85" y="11"/>
                    <a:pt x="85" y="11"/>
                  </a:cubicBezTo>
                  <a:cubicBezTo>
                    <a:pt x="85" y="5"/>
                    <a:pt x="80" y="0"/>
                    <a:pt x="74" y="0"/>
                  </a:cubicBezTo>
                  <a:close/>
                  <a:moveTo>
                    <a:pt x="21" y="21"/>
                  </a:moveTo>
                  <a:cubicBezTo>
                    <a:pt x="64" y="21"/>
                    <a:pt x="64" y="21"/>
                    <a:pt x="64" y="21"/>
                  </a:cubicBezTo>
                  <a:cubicBezTo>
                    <a:pt x="64" y="85"/>
                    <a:pt x="64" y="85"/>
                    <a:pt x="64" y="85"/>
                  </a:cubicBezTo>
                  <a:cubicBezTo>
                    <a:pt x="21" y="85"/>
                    <a:pt x="21" y="85"/>
                    <a:pt x="21" y="85"/>
                  </a:cubicBezTo>
                  <a:lnTo>
                    <a:pt x="21" y="21"/>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91" name="Freeform 801"/>
            <p:cNvSpPr>
              <a:spLocks noEditPoints="1"/>
            </p:cNvSpPr>
            <p:nvPr/>
          </p:nvSpPr>
          <p:spPr bwMode="auto">
            <a:xfrm>
              <a:off x="1490295" y="5810525"/>
              <a:ext cx="34873" cy="3406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2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5" y="0"/>
                    <a:pt x="0" y="14"/>
                    <a:pt x="0" y="32"/>
                  </a:cubicBezTo>
                  <a:cubicBezTo>
                    <a:pt x="0" y="49"/>
                    <a:pt x="15" y="64"/>
                    <a:pt x="32" y="64"/>
                  </a:cubicBezTo>
                  <a:close/>
                  <a:moveTo>
                    <a:pt x="32" y="21"/>
                  </a:moveTo>
                  <a:cubicBezTo>
                    <a:pt x="38" y="21"/>
                    <a:pt x="43" y="26"/>
                    <a:pt x="43" y="32"/>
                  </a:cubicBezTo>
                  <a:cubicBezTo>
                    <a:pt x="43" y="38"/>
                    <a:pt x="38" y="42"/>
                    <a:pt x="32" y="42"/>
                  </a:cubicBezTo>
                  <a:cubicBezTo>
                    <a:pt x="26" y="42"/>
                    <a:pt x="22" y="38"/>
                    <a:pt x="22" y="32"/>
                  </a:cubicBezTo>
                  <a:cubicBezTo>
                    <a:pt x="22" y="26"/>
                    <a:pt x="26" y="21"/>
                    <a:pt x="32" y="2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92" name="Freeform 802"/>
            <p:cNvSpPr>
              <a:spLocks noEditPoints="1"/>
            </p:cNvSpPr>
            <p:nvPr/>
          </p:nvSpPr>
          <p:spPr bwMode="auto">
            <a:xfrm>
              <a:off x="1312686" y="5758621"/>
              <a:ext cx="275740" cy="2757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solidFill>
              <a:srgbClr val="0087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cxnSp>
          <p:nvCxnSpPr>
            <p:cNvPr id="193" name="Straight Connector 192"/>
            <p:cNvCxnSpPr/>
            <p:nvPr/>
          </p:nvCxnSpPr>
          <p:spPr>
            <a:xfrm>
              <a:off x="1230560" y="4646079"/>
              <a:ext cx="1" cy="1388284"/>
            </a:xfrm>
            <a:prstGeom prst="line">
              <a:avLst/>
            </a:prstGeom>
            <a:ln w="19050">
              <a:solidFill>
                <a:srgbClr val="008750"/>
              </a:solidFill>
              <a:tailEnd type="none"/>
            </a:ln>
          </p:spPr>
          <p:style>
            <a:lnRef idx="1">
              <a:schemeClr val="accent1"/>
            </a:lnRef>
            <a:fillRef idx="0">
              <a:schemeClr val="accent1"/>
            </a:fillRef>
            <a:effectRef idx="0">
              <a:schemeClr val="accent1"/>
            </a:effectRef>
            <a:fontRef idx="minor">
              <a:schemeClr val="tx1"/>
            </a:fontRef>
          </p:style>
        </p:cxnSp>
      </p:grpSp>
      <p:sp>
        <p:nvSpPr>
          <p:cNvPr id="83" name="TextBox 1"/>
          <p:cNvSpPr txBox="1"/>
          <p:nvPr>
            <p:custDataLst>
              <p:tags r:id="rId13"/>
            </p:custDataLst>
          </p:nvPr>
        </p:nvSpPr>
        <p:spPr>
          <a:xfrm>
            <a:off x="6384652" y="1411471"/>
            <a:ext cx="5003842" cy="980140"/>
          </a:xfrm>
          <a:prstGeom prst="rect">
            <a:avLst/>
          </a:prstGeom>
          <a:solidFill>
            <a:schemeClr val="bg1">
              <a:lumMod val="20000"/>
              <a:lumOff val="80000"/>
            </a:schemeClr>
          </a:solidFill>
          <a:ln>
            <a:solidFill>
              <a:srgbClr val="C00000"/>
            </a:solidFill>
          </a:ln>
        </p:spPr>
        <p:txBody>
          <a:bodyPr wrap="square" lIns="0" tIns="36576" rIns="0" bIns="0" rtlCol="0">
            <a:spAutoFit/>
          </a:bodyPr>
          <a:lstStyle/>
          <a:p>
            <a:pPr>
              <a:lnSpc>
                <a:spcPct val="85000"/>
              </a:lnSpc>
              <a:spcAft>
                <a:spcPts val="600"/>
              </a:spcAft>
              <a:buClr>
                <a:schemeClr val="accent2"/>
              </a:buClr>
              <a:buSzPct val="70000"/>
            </a:pPr>
            <a:r>
              <a:rPr lang="fr-CA" sz="1200" b="1" dirty="0">
                <a:latin typeface="EYInterstate Light" panose="02000506000000020004" pitchFamily="2" charset="0"/>
              </a:rPr>
              <a:t>Les administrateurs décentralisés</a:t>
            </a:r>
            <a:r>
              <a:rPr lang="fr-CA" sz="1200" dirty="0">
                <a:latin typeface="EYInterstate Light" panose="02000506000000020004" pitchFamily="2" charset="0"/>
              </a:rPr>
              <a:t> se concentrent davantage sur les fonctions administratives liées à la gestion du personnel pour appuyer un groupe ministériel. Dans une structure décentralisée, les professionnels des RH relèvent de différents gestionnaires, et ils ne sont pas nécessairement en interaction les uns avec les autres, et ils n’offrent pas tous les mêmes services. Ils sont généralement proches des gestionnaires qu’ils appuient. </a:t>
            </a:r>
          </a:p>
        </p:txBody>
      </p:sp>
      <p:pic>
        <p:nvPicPr>
          <p:cNvPr id="62" name="Picture 61"/>
          <p:cNvPicPr>
            <a:picLocks/>
          </p:cNvPicPr>
          <p:nvPr>
            <p:custDataLst>
              <p:tags r:id="rId14"/>
            </p:custDataLst>
          </p:nvPr>
        </p:nvPicPr>
        <p:blipFill rotWithShape="1">
          <a:blip r:embed="rId16" cstate="email">
            <a:extLst>
              <a:ext uri="{28A0092B-C50C-407E-A947-70E740481C1C}">
                <a14:useLocalDpi xmlns:a14="http://schemas.microsoft.com/office/drawing/2010/main"/>
              </a:ext>
            </a:extLst>
          </a:blip>
          <a:srcRect/>
          <a:stretch/>
        </p:blipFill>
        <p:spPr>
          <a:xfrm>
            <a:off x="809856" y="1552017"/>
            <a:ext cx="656221" cy="1089417"/>
          </a:xfrm>
          <a:prstGeom prst="rect">
            <a:avLst/>
          </a:prstGeom>
          <a:noFill/>
          <a:ln>
            <a:noFill/>
          </a:ln>
        </p:spPr>
      </p:pic>
    </p:spTree>
    <p:extLst>
      <p:ext uri="{BB962C8B-B14F-4D97-AF65-F5344CB8AC3E}">
        <p14:creationId xmlns:p14="http://schemas.microsoft.com/office/powerpoint/2010/main" val="2903621613"/>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custDataLst>
              <p:tags r:id="rId1"/>
            </p:custDataLst>
          </p:nvPr>
        </p:nvSpPr>
        <p:spPr>
          <a:xfrm>
            <a:off x="500706" y="511899"/>
            <a:ext cx="8017370" cy="400110"/>
          </a:xfrm>
          <a:prstGeom prst="rect">
            <a:avLst/>
          </a:prstGeom>
          <a:noFill/>
        </p:spPr>
        <p:txBody>
          <a:bodyPr wrap="square" lIns="0" tIns="0" rIns="0" bIns="0" rtlCol="0" anchor="t" anchorCtr="0">
            <a:spAutoFit/>
          </a:bodyPr>
          <a:lstStyle/>
          <a:p>
            <a:r>
              <a:rPr lang="fr-CA" sz="2600" dirty="0">
                <a:solidFill>
                  <a:srgbClr val="4B4B4B"/>
                </a:solidFill>
                <a:latin typeface="EYInterstate Light" panose="02000506000000020004" pitchFamily="2" charset="0"/>
              </a:rPr>
              <a:t>Activité 3</a:t>
            </a:r>
          </a:p>
        </p:txBody>
      </p:sp>
      <p:sp>
        <p:nvSpPr>
          <p:cNvPr id="80" name="TextBox 79"/>
          <p:cNvSpPr txBox="1"/>
          <p:nvPr>
            <p:custDataLst>
              <p:tags r:id="rId2"/>
            </p:custDataLst>
          </p:nvPr>
        </p:nvSpPr>
        <p:spPr>
          <a:xfrm>
            <a:off x="500706" y="1137094"/>
            <a:ext cx="10067338" cy="1200329"/>
          </a:xfrm>
          <a:prstGeom prst="rect">
            <a:avLst/>
          </a:prstGeom>
          <a:noFill/>
        </p:spPr>
        <p:txBody>
          <a:bodyPr wrap="square" lIns="0" tIns="0" rIns="0" bIns="0" rtlCol="0" anchor="t" anchorCtr="0">
            <a:spAutoFit/>
          </a:bodyPr>
          <a:lstStyle/>
          <a:p>
            <a:r>
              <a:rPr lang="fr-CA" sz="1300" b="1" dirty="0">
                <a:solidFill>
                  <a:srgbClr val="4B4B4B"/>
                </a:solidFill>
                <a:latin typeface="EYInterstate Light" panose="02000506000000020004" pitchFamily="2" charset="0"/>
              </a:rPr>
              <a:t>Objectif : </a:t>
            </a:r>
            <a:r>
              <a:rPr lang="fr-CA" sz="1300" dirty="0">
                <a:solidFill>
                  <a:srgbClr val="4B4B4B"/>
                </a:solidFill>
                <a:latin typeface="EYInterstate Light" panose="02000506000000020004" pitchFamily="2" charset="0"/>
              </a:rPr>
              <a:t>cibler les principaux domaines de possibilités, les moments qui comptent, et les outils technologiques habilitants en matière d’exactitude de paiement aux employés relativement à la persona désignée.  </a:t>
            </a:r>
          </a:p>
          <a:p>
            <a:endParaRPr lang="en-CA" sz="1300" dirty="0">
              <a:solidFill>
                <a:srgbClr val="969696"/>
              </a:solidFill>
              <a:latin typeface="EYInterstate Light" panose="02000506000000020004" pitchFamily="2" charset="0"/>
            </a:endParaRPr>
          </a:p>
          <a:p>
            <a:r>
              <a:rPr lang="fr-CA" sz="1300" b="1" dirty="0">
                <a:solidFill>
                  <a:srgbClr val="4B4B4B"/>
                </a:solidFill>
                <a:latin typeface="EYInterstate Light" panose="02000506000000020004" pitchFamily="2" charset="0"/>
              </a:rPr>
              <a:t>Directives</a:t>
            </a:r>
            <a:r>
              <a:rPr lang="fr-CA" sz="1300" dirty="0">
                <a:solidFill>
                  <a:srgbClr val="4B4B4B"/>
                </a:solidFill>
                <a:latin typeface="EYInterstate Light" panose="02000506000000020004" pitchFamily="2" charset="0"/>
              </a:rPr>
              <a:t> : rassemblez-vous en groupes de 3 personnes autour de l’affiche de la persona dans la salle. À l’aide de l’histoire de Chris, concentrez-vous sur votre persona et saisissez les principaux domaines de possibilités, les moments qui comptent, et les outils technologiques habilitants dans le processus de recrutement et d’embauche. Utilisez les notes autocollantes fournies pour inscrire vos réponses sur les affiches. </a:t>
            </a:r>
          </a:p>
        </p:txBody>
      </p:sp>
      <p:pic>
        <p:nvPicPr>
          <p:cNvPr id="2" name="Picture 1"/>
          <p:cNvPicPr>
            <a:picLocks noChangeAspect="1"/>
          </p:cNvPicPr>
          <p:nvPr>
            <p:custDataLst>
              <p:tags r:id="rId3"/>
            </p:custDataLst>
          </p:nvPr>
        </p:nvPicPr>
        <p:blipFill>
          <a:blip r:embed="rId11" cstate="email">
            <a:extLst>
              <a:ext uri="{28A0092B-C50C-407E-A947-70E740481C1C}">
                <a14:useLocalDpi xmlns:a14="http://schemas.microsoft.com/office/drawing/2010/main"/>
              </a:ext>
            </a:extLst>
          </a:blip>
          <a:stretch>
            <a:fillRect/>
          </a:stretch>
        </p:blipFill>
        <p:spPr>
          <a:xfrm>
            <a:off x="284126" y="2758408"/>
            <a:ext cx="7888142" cy="2696283"/>
          </a:xfrm>
          <a:prstGeom prst="rect">
            <a:avLst/>
          </a:prstGeom>
        </p:spPr>
      </p:pic>
      <p:grpSp>
        <p:nvGrpSpPr>
          <p:cNvPr id="289" name="Group 288"/>
          <p:cNvGrpSpPr/>
          <p:nvPr>
            <p:custDataLst>
              <p:tags r:id="rId4"/>
            </p:custDataLst>
          </p:nvPr>
        </p:nvGrpSpPr>
        <p:grpSpPr>
          <a:xfrm>
            <a:off x="8375539" y="2689767"/>
            <a:ext cx="3438133" cy="2937532"/>
            <a:chOff x="5093442" y="1666076"/>
            <a:chExt cx="5322254" cy="4190295"/>
          </a:xfrm>
        </p:grpSpPr>
        <p:pic>
          <p:nvPicPr>
            <p:cNvPr id="290" name="Picture 289"/>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5489503" y="1666076"/>
              <a:ext cx="822420" cy="1079497"/>
            </a:xfrm>
            <a:prstGeom prst="rect">
              <a:avLst/>
            </a:prstGeom>
            <a:ln>
              <a:noFill/>
            </a:ln>
          </p:spPr>
        </p:pic>
        <p:pic>
          <p:nvPicPr>
            <p:cNvPr id="291" name="Picture 290"/>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5523344" y="4776371"/>
              <a:ext cx="754737" cy="1080000"/>
            </a:xfrm>
            <a:prstGeom prst="rect">
              <a:avLst/>
            </a:prstGeom>
            <a:ln>
              <a:noFill/>
            </a:ln>
          </p:spPr>
        </p:pic>
        <p:sp>
          <p:nvSpPr>
            <p:cNvPr id="292" name="TextBox 291"/>
            <p:cNvSpPr txBox="1"/>
            <p:nvPr/>
          </p:nvSpPr>
          <p:spPr>
            <a:xfrm>
              <a:off x="5093442" y="2745573"/>
              <a:ext cx="1614540" cy="526840"/>
            </a:xfrm>
            <a:prstGeom prst="rect">
              <a:avLst/>
            </a:prstGeom>
            <a:noFill/>
          </p:spPr>
          <p:txBody>
            <a:bodyPr wrap="square" lIns="0" tIns="0" rIns="0" bIns="0" rtlCol="0" anchor="t" anchorCtr="0">
              <a:spAutoFit/>
            </a:bodyPr>
            <a:lstStyle/>
            <a:p>
              <a:pPr algn="ctr"/>
              <a:r>
                <a:rPr lang="fr-CA" sz="1200" b="1" dirty="0">
                  <a:solidFill>
                    <a:srgbClr val="4B4B4B"/>
                  </a:solidFill>
                  <a:latin typeface="EYInterstate Light" panose="02000506000000020004" pitchFamily="2" charset="0"/>
                </a:rPr>
                <a:t>Gestionnaire du personnel</a:t>
              </a:r>
            </a:p>
          </p:txBody>
        </p:sp>
        <p:pic>
          <p:nvPicPr>
            <p:cNvPr id="294" name="Picture 293"/>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9655653" y="4790151"/>
              <a:ext cx="760043" cy="1066220"/>
            </a:xfrm>
            <a:prstGeom prst="rect">
              <a:avLst/>
            </a:prstGeom>
            <a:ln>
              <a:noFill/>
            </a:ln>
          </p:spPr>
        </p:pic>
        <p:pic>
          <p:nvPicPr>
            <p:cNvPr id="296" name="Picture 295"/>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711408" y="2490861"/>
              <a:ext cx="2642799" cy="2640985"/>
            </a:xfrm>
            <a:prstGeom prst="rect">
              <a:avLst/>
            </a:prstGeom>
          </p:spPr>
        </p:pic>
      </p:grpSp>
      <p:sp>
        <p:nvSpPr>
          <p:cNvPr id="299" name="TextBox 298"/>
          <p:cNvSpPr txBox="1"/>
          <p:nvPr>
            <p:custDataLst>
              <p:tags r:id="rId5"/>
            </p:custDataLst>
          </p:nvPr>
        </p:nvSpPr>
        <p:spPr>
          <a:xfrm>
            <a:off x="11127959" y="3528559"/>
            <a:ext cx="982761" cy="369332"/>
          </a:xfrm>
          <a:prstGeom prst="rect">
            <a:avLst/>
          </a:prstGeom>
          <a:noFill/>
        </p:spPr>
        <p:txBody>
          <a:bodyPr wrap="square" lIns="0" tIns="0" rIns="0" bIns="0" rtlCol="0" anchor="t" anchorCtr="0">
            <a:spAutoFit/>
          </a:bodyPr>
          <a:lstStyle/>
          <a:p>
            <a:pPr algn="ctr"/>
            <a:r>
              <a:rPr lang="fr-CA" sz="1200" b="1" dirty="0">
                <a:solidFill>
                  <a:srgbClr val="4B4B4B"/>
                </a:solidFill>
                <a:latin typeface="EYInterstate Light" panose="02000506000000020004" pitchFamily="2" charset="0"/>
              </a:rPr>
              <a:t>Administrateur </a:t>
            </a:r>
          </a:p>
          <a:p>
            <a:pPr algn="ctr"/>
            <a:r>
              <a:rPr lang="fr-CA" sz="1200" b="1" dirty="0">
                <a:solidFill>
                  <a:srgbClr val="4B4B4B"/>
                </a:solidFill>
                <a:latin typeface="EYInterstate Light" panose="02000506000000020004" pitchFamily="2" charset="0"/>
              </a:rPr>
              <a:t>décentralisé</a:t>
            </a:r>
          </a:p>
        </p:txBody>
      </p:sp>
      <p:sp>
        <p:nvSpPr>
          <p:cNvPr id="17" name="TextBox 16"/>
          <p:cNvSpPr txBox="1"/>
          <p:nvPr>
            <p:custDataLst>
              <p:tags r:id="rId6"/>
            </p:custDataLst>
          </p:nvPr>
        </p:nvSpPr>
        <p:spPr>
          <a:xfrm>
            <a:off x="8480159" y="5774289"/>
            <a:ext cx="1717154" cy="184666"/>
          </a:xfrm>
          <a:prstGeom prst="rect">
            <a:avLst/>
          </a:prstGeom>
          <a:noFill/>
        </p:spPr>
        <p:txBody>
          <a:bodyPr wrap="square" lIns="0" tIns="0" rIns="0" bIns="0" rtlCol="0" anchor="t" anchorCtr="0">
            <a:spAutoFit/>
          </a:bodyPr>
          <a:lstStyle/>
          <a:p>
            <a:r>
              <a:rPr lang="fr-CA" sz="1200" b="1" dirty="0">
                <a:solidFill>
                  <a:srgbClr val="4B4B4B"/>
                </a:solidFill>
                <a:latin typeface="EYInterstate Light" panose="02000506000000020004" pitchFamily="2" charset="0"/>
              </a:rPr>
              <a:t>Spécialiste des ressources humaines </a:t>
            </a:r>
          </a:p>
        </p:txBody>
      </p:sp>
      <p:sp>
        <p:nvSpPr>
          <p:cNvPr id="18" name="TextBox 17"/>
          <p:cNvSpPr txBox="1"/>
          <p:nvPr>
            <p:custDataLst>
              <p:tags r:id="rId7"/>
            </p:custDataLst>
          </p:nvPr>
        </p:nvSpPr>
        <p:spPr>
          <a:xfrm>
            <a:off x="11127959" y="5781080"/>
            <a:ext cx="982761" cy="553998"/>
          </a:xfrm>
          <a:prstGeom prst="rect">
            <a:avLst/>
          </a:prstGeom>
          <a:noFill/>
        </p:spPr>
        <p:txBody>
          <a:bodyPr wrap="square" lIns="0" tIns="0" rIns="0" bIns="0" rtlCol="0" anchor="t" anchorCtr="0">
            <a:spAutoFit/>
          </a:bodyPr>
          <a:lstStyle/>
          <a:p>
            <a:pPr algn="ctr"/>
            <a:r>
              <a:rPr lang="fr-CA" sz="1200" b="1" dirty="0">
                <a:solidFill>
                  <a:srgbClr val="4B4B4B"/>
                </a:solidFill>
                <a:latin typeface="EYInterstate Light" panose="02000506000000020004" pitchFamily="2" charset="0"/>
              </a:rPr>
              <a:t>Conseiller en rémunération et à la paie</a:t>
            </a:r>
          </a:p>
        </p:txBody>
      </p:sp>
      <p:pic>
        <p:nvPicPr>
          <p:cNvPr id="19" name="Picture 18"/>
          <p:cNvPicPr>
            <a:picLocks/>
          </p:cNvPicPr>
          <p:nvPr>
            <p:custDataLst>
              <p:tags r:id="rId8"/>
            </p:custDataLst>
          </p:nvPr>
        </p:nvPicPr>
        <p:blipFill rotWithShape="1">
          <a:blip r:embed="rId16" cstate="email">
            <a:extLst>
              <a:ext uri="{28A0092B-C50C-407E-A947-70E740481C1C}">
                <a14:useLocalDpi xmlns:a14="http://schemas.microsoft.com/office/drawing/2010/main"/>
              </a:ext>
            </a:extLst>
          </a:blip>
          <a:srcRect/>
          <a:stretch/>
        </p:blipFill>
        <p:spPr>
          <a:xfrm>
            <a:off x="11149426" y="2689767"/>
            <a:ext cx="586850" cy="781035"/>
          </a:xfrm>
          <a:prstGeom prst="rect">
            <a:avLst/>
          </a:prstGeom>
          <a:noFill/>
          <a:ln>
            <a:noFill/>
          </a:ln>
        </p:spPr>
      </p:pic>
      <p:pic>
        <p:nvPicPr>
          <p:cNvPr id="20" name="Picture 19"/>
          <p:cNvPicPr>
            <a:picLocks/>
          </p:cNvPicPr>
          <p:nvPr>
            <p:custDataLst>
              <p:tags r:id="rId9"/>
            </p:custDataLst>
          </p:nvPr>
        </p:nvPicPr>
        <p:blipFill rotWithShape="1">
          <a:blip r:embed="rId17" cstate="email">
            <a:extLst>
              <a:ext uri="{BEBA8EAE-BF5A-486C-A8C5-ECC9F3942E4B}">
                <a14:imgProps xmlns:a14="http://schemas.microsoft.com/office/drawing/2010/main">
                  <a14:imgLayer r:embed="rId18">
                    <a14:imgEffect>
                      <a14:backgroundRemoval t="0" b="98684" l="0" r="100000"/>
                    </a14:imgEffect>
                  </a14:imgLayer>
                </a14:imgProps>
              </a:ext>
              <a:ext uri="{28A0092B-C50C-407E-A947-70E740481C1C}">
                <a14:useLocalDpi xmlns:a14="http://schemas.microsoft.com/office/drawing/2010/main"/>
              </a:ext>
            </a:extLst>
          </a:blip>
          <a:srcRect/>
          <a:stretch/>
        </p:blipFill>
        <p:spPr>
          <a:xfrm>
            <a:off x="9990285" y="3415707"/>
            <a:ext cx="577759" cy="937589"/>
          </a:xfrm>
          <a:prstGeom prst="rect">
            <a:avLst/>
          </a:prstGeom>
          <a:ln>
            <a:noFill/>
          </a:ln>
        </p:spPr>
      </p:pic>
    </p:spTree>
    <p:extLst>
      <p:ext uri="{BB962C8B-B14F-4D97-AF65-F5344CB8AC3E}">
        <p14:creationId xmlns:p14="http://schemas.microsoft.com/office/powerpoint/2010/main" val="1553851923"/>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3381" t="3945" b="23185"/>
          <a:stretch/>
        </p:blipFill>
        <p:spPr>
          <a:xfrm flipH="1">
            <a:off x="0" y="8280"/>
            <a:ext cx="12214680" cy="6858000"/>
          </a:xfrm>
          <a:prstGeom prst="rect">
            <a:avLst/>
          </a:prstGeom>
        </p:spPr>
      </p:pic>
      <p:sp>
        <p:nvSpPr>
          <p:cNvPr id="11" name="Text Box 2"/>
          <p:cNvSpPr txBox="1">
            <a:spLocks noChangeArrowheads="1"/>
          </p:cNvSpPr>
          <p:nvPr/>
        </p:nvSpPr>
        <p:spPr bwMode="auto">
          <a:xfrm rot="5400000">
            <a:off x="5488897" y="33571"/>
            <a:ext cx="6858004" cy="6593561"/>
          </a:xfrm>
          <a:prstGeom prst="rect">
            <a:avLst/>
          </a:prstGeom>
          <a:solidFill>
            <a:srgbClr val="FFFFFF">
              <a:alpha val="85098"/>
            </a:srgbClr>
          </a:solidFill>
          <a:ln w="9525">
            <a:noFill/>
            <a:miter lim="800000"/>
            <a:headEnd/>
            <a:tailEnd/>
          </a:ln>
        </p:spPr>
        <p:txBody>
          <a:bodyPr rot="0" vert="horz" wrap="square" lIns="540000" tIns="0" rIns="540000" bIns="0" anchor="ctr" anchorCtr="0">
            <a:noAutofit/>
          </a:bodyPr>
          <a:lstStyle/>
          <a:p>
            <a:pPr>
              <a:tabLst>
                <a:tab pos="4371975" algn="l"/>
                <a:tab pos="11517313" algn="r"/>
              </a:tabLst>
            </a:pPr>
            <a:endParaRPr lang="en-CA" sz="2400" baseline="8000" dirty="0">
              <a:solidFill>
                <a:srgbClr val="999999"/>
              </a:solidFill>
              <a:effectLst/>
              <a:latin typeface="EYInterstate Light" panose="02000506000000020004" pitchFamily="2" charset="0"/>
              <a:ea typeface="Times New Roman" panose="02020603050405020304" pitchFamily="18" charset="0"/>
              <a:cs typeface="Arial" panose="020B0604020202020204" pitchFamily="34" charset="0"/>
            </a:endParaRPr>
          </a:p>
        </p:txBody>
      </p:sp>
      <p:cxnSp>
        <p:nvCxnSpPr>
          <p:cNvPr id="12" name="Straight Connector 11"/>
          <p:cNvCxnSpPr/>
          <p:nvPr/>
        </p:nvCxnSpPr>
        <p:spPr>
          <a:xfrm rot="5400000" flipH="1">
            <a:off x="2192117" y="3437278"/>
            <a:ext cx="6858004"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17" name="Text Placeholder 5"/>
          <p:cNvSpPr txBox="1">
            <a:spLocks/>
          </p:cNvSpPr>
          <p:nvPr/>
        </p:nvSpPr>
        <p:spPr>
          <a:xfrm>
            <a:off x="6686026" y="2589825"/>
            <a:ext cx="4816597" cy="498598"/>
          </a:xfrm>
          <a:prstGeom prst="rect">
            <a:avLst/>
          </a:prstGeom>
        </p:spPr>
        <p:txBody>
          <a:bodyPr wrap="square" anchor="ctr">
            <a:spAutoFit/>
          </a:bodyPr>
          <a:lstStyle>
            <a:lvl1pPr marL="0" indent="0" algn="l" defTabSz="914400" rtl="0" eaLnBrk="1" latinLnBrk="0" hangingPunct="1">
              <a:spcBef>
                <a:spcPct val="20000"/>
              </a:spcBef>
              <a:buClr>
                <a:schemeClr val="accent2"/>
              </a:buClr>
              <a:buSzPct val="70000"/>
              <a:buFont typeface="Arial" pitchFamily="34" charset="0"/>
              <a:buNone/>
              <a:defRPr sz="1200" b="0" kern="1200">
                <a:solidFill>
                  <a:schemeClr val="bg2"/>
                </a:solidFill>
                <a:effectLst/>
                <a:latin typeface="Arial" panose="020B0604020202020204" pitchFamily="34" charset="0"/>
                <a:ea typeface="+mn-ea"/>
                <a:cs typeface="Arial" panose="020B0604020202020204"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solidFill>
                  <a:srgbClr val="C00000"/>
                </a:solidFill>
                <a:latin typeface="EYInterstate Light" panose="02000506000000020004" pitchFamily="2" charset="0"/>
              </a:rPr>
              <a:t>Introductions / </a:t>
            </a:r>
            <a:r>
              <a:rPr lang="fr-CA" b="1" dirty="0" smtClean="0">
                <a:solidFill>
                  <a:srgbClr val="C00000"/>
                </a:solidFill>
                <a:latin typeface="EYInterstate Light" panose="02000506000000020004" pitchFamily="2" charset="0"/>
              </a:rPr>
              <a:t>objectifs</a:t>
            </a:r>
            <a:r>
              <a:rPr lang="en-US" b="1" dirty="0" smtClean="0">
                <a:solidFill>
                  <a:srgbClr val="C00000"/>
                </a:solidFill>
                <a:latin typeface="EYInterstate Light" panose="02000506000000020004" pitchFamily="2" charset="0"/>
              </a:rPr>
              <a:t> de </a:t>
            </a:r>
            <a:r>
              <a:rPr lang="fr-CA" b="1" dirty="0" smtClean="0">
                <a:solidFill>
                  <a:srgbClr val="C00000"/>
                </a:solidFill>
                <a:latin typeface="EYInterstate Light" panose="02000506000000020004" pitchFamily="2" charset="0"/>
              </a:rPr>
              <a:t>l’atelier</a:t>
            </a:r>
          </a:p>
          <a:p>
            <a:r>
              <a:rPr lang="en-US" dirty="0" smtClean="0">
                <a:solidFill>
                  <a:schemeClr val="tx1"/>
                </a:solidFill>
                <a:latin typeface="EYInterstate Light" panose="02000506000000020004" pitchFamily="2" charset="0"/>
              </a:rPr>
              <a:t>9h05 </a:t>
            </a:r>
            <a:r>
              <a:rPr lang="en-US" dirty="0">
                <a:solidFill>
                  <a:schemeClr val="tx1"/>
                </a:solidFill>
                <a:latin typeface="EYInterstate Light" panose="02000506000000020004" pitchFamily="2" charset="0"/>
              </a:rPr>
              <a:t>à </a:t>
            </a:r>
            <a:r>
              <a:rPr lang="en-US" dirty="0" smtClean="0">
                <a:solidFill>
                  <a:schemeClr val="tx1"/>
                </a:solidFill>
                <a:latin typeface="EYInterstate Light" panose="02000506000000020004" pitchFamily="2" charset="0"/>
              </a:rPr>
              <a:t>9h15 </a:t>
            </a:r>
            <a:r>
              <a:rPr lang="en-US" dirty="0">
                <a:solidFill>
                  <a:schemeClr val="tx1"/>
                </a:solidFill>
                <a:latin typeface="EYInterstate Light" panose="02000506000000020004" pitchFamily="2" charset="0"/>
              </a:rPr>
              <a:t>| Kirsten Tisdale </a:t>
            </a:r>
          </a:p>
        </p:txBody>
      </p:sp>
      <p:sp>
        <p:nvSpPr>
          <p:cNvPr id="18" name="Text Placeholder 5"/>
          <p:cNvSpPr txBox="1">
            <a:spLocks/>
          </p:cNvSpPr>
          <p:nvPr/>
        </p:nvSpPr>
        <p:spPr>
          <a:xfrm>
            <a:off x="6239483" y="2660365"/>
            <a:ext cx="343364" cy="400110"/>
          </a:xfrm>
          <a:prstGeom prst="rect">
            <a:avLst/>
          </a:prstGeom>
        </p:spPr>
        <p:txBody>
          <a:bodyPr wrap="none" anchor="ctr">
            <a:spAutoFit/>
          </a:bodyPr>
          <a:lstStyle>
            <a:lvl1pPr marL="0" indent="0" algn="ctr" defTabSz="914400" rtl="0" eaLnBrk="1" latinLnBrk="0" hangingPunct="1">
              <a:spcBef>
                <a:spcPct val="20000"/>
              </a:spcBef>
              <a:buClr>
                <a:schemeClr val="accent2"/>
              </a:buClr>
              <a:buSzPct val="70000"/>
              <a:buFont typeface="Arial" pitchFamily="34" charset="0"/>
              <a:buNone/>
              <a:defRPr sz="2000" b="0" kern="1200">
                <a:solidFill>
                  <a:schemeClr val="accent1"/>
                </a:solidFill>
                <a:effectLst/>
                <a:latin typeface="Arial" panose="020B0604020202020204" pitchFamily="34" charset="0"/>
                <a:ea typeface="+mn-ea"/>
                <a:cs typeface="Arial" panose="020B0604020202020204"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4B4B4B"/>
                </a:solidFill>
                <a:latin typeface="EYInterstate Light" panose="02000506000000020004" pitchFamily="2" charset="0"/>
              </a:rPr>
              <a:t>2</a:t>
            </a:r>
            <a:endParaRPr lang="en-US" dirty="0">
              <a:solidFill>
                <a:srgbClr val="4B4B4B"/>
              </a:solidFill>
              <a:latin typeface="EYInterstate Light" panose="02000506000000020004" pitchFamily="2" charset="0"/>
            </a:endParaRPr>
          </a:p>
        </p:txBody>
      </p:sp>
      <p:sp>
        <p:nvSpPr>
          <p:cNvPr id="19" name="Text Placeholder 5"/>
          <p:cNvSpPr txBox="1">
            <a:spLocks/>
          </p:cNvSpPr>
          <p:nvPr/>
        </p:nvSpPr>
        <p:spPr>
          <a:xfrm>
            <a:off x="6685417" y="3032996"/>
            <a:ext cx="4816597" cy="683264"/>
          </a:xfrm>
          <a:prstGeom prst="rect">
            <a:avLst/>
          </a:prstGeom>
        </p:spPr>
        <p:txBody>
          <a:bodyPr wrap="square" anchor="ctr">
            <a:spAutoFit/>
          </a:bodyPr>
          <a:lstStyle>
            <a:lvl1pPr marL="0" indent="0" algn="l" defTabSz="914400" rtl="0" eaLnBrk="1" latinLnBrk="0" hangingPunct="1">
              <a:spcBef>
                <a:spcPct val="20000"/>
              </a:spcBef>
              <a:buClr>
                <a:schemeClr val="accent2"/>
              </a:buClr>
              <a:buSzPct val="70000"/>
              <a:buFont typeface="Arial" pitchFamily="34" charset="0"/>
              <a:buNone/>
              <a:defRPr sz="1200" b="0" kern="1200">
                <a:solidFill>
                  <a:schemeClr val="bg2"/>
                </a:solidFill>
                <a:effectLst/>
                <a:latin typeface="Arial" panose="020B0604020202020204" pitchFamily="34" charset="0"/>
                <a:ea typeface="+mn-ea"/>
                <a:cs typeface="Arial" panose="020B0604020202020204"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b="1" dirty="0" smtClean="0">
                <a:solidFill>
                  <a:srgbClr val="C00000"/>
                </a:solidFill>
                <a:latin typeface="EYInterstate Light" panose="02000506000000020004" pitchFamily="2" charset="0"/>
              </a:rPr>
              <a:t>Revue de </a:t>
            </a:r>
            <a:r>
              <a:rPr lang="en-CA" b="1" dirty="0" err="1" smtClean="0">
                <a:solidFill>
                  <a:srgbClr val="C00000"/>
                </a:solidFill>
                <a:latin typeface="EYInterstate Light" panose="02000506000000020004" pitchFamily="2" charset="0"/>
              </a:rPr>
              <a:t>l’énoncé</a:t>
            </a:r>
            <a:r>
              <a:rPr lang="en-CA" b="1" dirty="0" smtClean="0">
                <a:solidFill>
                  <a:srgbClr val="C00000"/>
                </a:solidFill>
                <a:latin typeface="EYInterstate Light" panose="02000506000000020004" pitchFamily="2" charset="0"/>
              </a:rPr>
              <a:t> et </a:t>
            </a:r>
            <a:r>
              <a:rPr lang="fr-CA" b="1" dirty="0" smtClean="0">
                <a:solidFill>
                  <a:srgbClr val="C00000"/>
                </a:solidFill>
                <a:latin typeface="EYInterstate Light" panose="02000506000000020004" pitchFamily="2" charset="0"/>
              </a:rPr>
              <a:t>principes</a:t>
            </a:r>
            <a:r>
              <a:rPr lang="en-CA" b="1" dirty="0" smtClean="0">
                <a:solidFill>
                  <a:srgbClr val="C00000"/>
                </a:solidFill>
                <a:latin typeface="EYInterstate Light" panose="02000506000000020004" pitchFamily="2" charset="0"/>
              </a:rPr>
              <a:t> </a:t>
            </a:r>
            <a:r>
              <a:rPr lang="fr-CA" b="1" dirty="0" smtClean="0">
                <a:solidFill>
                  <a:srgbClr val="C00000"/>
                </a:solidFill>
                <a:latin typeface="EYInterstate Light" panose="02000506000000020004" pitchFamily="2" charset="0"/>
              </a:rPr>
              <a:t>directeurs</a:t>
            </a:r>
            <a:r>
              <a:rPr lang="en-CA" b="1" dirty="0" smtClean="0">
                <a:solidFill>
                  <a:srgbClr val="C00000"/>
                </a:solidFill>
                <a:latin typeface="EYInterstate Light" panose="02000506000000020004" pitchFamily="2" charset="0"/>
              </a:rPr>
              <a:t> du government du Canada </a:t>
            </a:r>
          </a:p>
          <a:p>
            <a:r>
              <a:rPr lang="en-US" dirty="0" smtClean="0">
                <a:solidFill>
                  <a:schemeClr val="tx1"/>
                </a:solidFill>
                <a:latin typeface="EYInterstate Light" panose="02000506000000020004" pitchFamily="2" charset="0"/>
              </a:rPr>
              <a:t>9h15 à 9h45 | </a:t>
            </a:r>
            <a:r>
              <a:rPr lang="en-US" dirty="0">
                <a:solidFill>
                  <a:schemeClr val="tx1"/>
                </a:solidFill>
                <a:latin typeface="EYInterstate Light" panose="02000506000000020004" pitchFamily="2" charset="0"/>
              </a:rPr>
              <a:t>Warren Tomlin </a:t>
            </a:r>
            <a:r>
              <a:rPr lang="en-US" dirty="0" smtClean="0">
                <a:solidFill>
                  <a:schemeClr val="tx1"/>
                </a:solidFill>
                <a:latin typeface="EYInterstate Light" panose="02000506000000020004" pitchFamily="2" charset="0"/>
              </a:rPr>
              <a:t>et </a:t>
            </a:r>
            <a:r>
              <a:rPr lang="en-US" dirty="0">
                <a:solidFill>
                  <a:schemeClr val="tx1"/>
                </a:solidFill>
                <a:latin typeface="EYInterstate Light" panose="02000506000000020004" pitchFamily="2" charset="0"/>
              </a:rPr>
              <a:t>Paul Tucker</a:t>
            </a:r>
          </a:p>
        </p:txBody>
      </p:sp>
      <p:sp>
        <p:nvSpPr>
          <p:cNvPr id="20" name="Text Placeholder 5"/>
          <p:cNvSpPr txBox="1">
            <a:spLocks/>
          </p:cNvSpPr>
          <p:nvPr/>
        </p:nvSpPr>
        <p:spPr>
          <a:xfrm>
            <a:off x="6238875" y="3168797"/>
            <a:ext cx="343364" cy="400110"/>
          </a:xfrm>
          <a:prstGeom prst="rect">
            <a:avLst/>
          </a:prstGeom>
        </p:spPr>
        <p:txBody>
          <a:bodyPr wrap="none" anchor="ctr">
            <a:spAutoFit/>
          </a:bodyPr>
          <a:lstStyle>
            <a:lvl1pPr marL="0" indent="0" algn="ctr" defTabSz="914400" rtl="0" eaLnBrk="1" latinLnBrk="0" hangingPunct="1">
              <a:spcBef>
                <a:spcPct val="20000"/>
              </a:spcBef>
              <a:buClr>
                <a:schemeClr val="accent2"/>
              </a:buClr>
              <a:buSzPct val="70000"/>
              <a:buFont typeface="Arial" pitchFamily="34" charset="0"/>
              <a:buNone/>
              <a:defRPr sz="2000" b="0" kern="1200">
                <a:solidFill>
                  <a:schemeClr val="accent1"/>
                </a:solidFill>
                <a:effectLst/>
                <a:latin typeface="Arial" panose="020B0604020202020204" pitchFamily="34" charset="0"/>
                <a:ea typeface="+mn-ea"/>
                <a:cs typeface="Arial" panose="020B0604020202020204"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4B4B4B"/>
                </a:solidFill>
                <a:latin typeface="EYInterstate Light" panose="02000506000000020004" pitchFamily="2" charset="0"/>
              </a:rPr>
              <a:t>3</a:t>
            </a:r>
          </a:p>
        </p:txBody>
      </p:sp>
      <p:sp>
        <p:nvSpPr>
          <p:cNvPr id="22" name="Text Placeholder 5"/>
          <p:cNvSpPr txBox="1">
            <a:spLocks/>
          </p:cNvSpPr>
          <p:nvPr/>
        </p:nvSpPr>
        <p:spPr>
          <a:xfrm>
            <a:off x="6227519" y="3670029"/>
            <a:ext cx="343364" cy="400110"/>
          </a:xfrm>
          <a:prstGeom prst="rect">
            <a:avLst/>
          </a:prstGeom>
        </p:spPr>
        <p:txBody>
          <a:bodyPr wrap="none" anchor="ctr">
            <a:spAutoFit/>
          </a:bodyPr>
          <a:lstStyle>
            <a:lvl1pPr marL="0" indent="0" algn="ctr" defTabSz="914400" rtl="0" eaLnBrk="1" latinLnBrk="0" hangingPunct="1">
              <a:spcBef>
                <a:spcPct val="20000"/>
              </a:spcBef>
              <a:buClr>
                <a:schemeClr val="accent2"/>
              </a:buClr>
              <a:buSzPct val="70000"/>
              <a:buFont typeface="Arial" pitchFamily="34" charset="0"/>
              <a:buNone/>
              <a:defRPr sz="2000" b="0" kern="1200">
                <a:solidFill>
                  <a:schemeClr val="accent1"/>
                </a:solidFill>
                <a:effectLst/>
                <a:latin typeface="Arial" panose="020B0604020202020204" pitchFamily="34" charset="0"/>
                <a:ea typeface="+mn-ea"/>
                <a:cs typeface="Arial" panose="020B0604020202020204"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4B4B4B"/>
                </a:solidFill>
                <a:latin typeface="EYInterstate Light" panose="02000506000000020004" pitchFamily="2" charset="0"/>
              </a:rPr>
              <a:t>4</a:t>
            </a:r>
          </a:p>
        </p:txBody>
      </p:sp>
      <p:sp>
        <p:nvSpPr>
          <p:cNvPr id="27" name="Text Placeholder 5"/>
          <p:cNvSpPr txBox="1">
            <a:spLocks/>
          </p:cNvSpPr>
          <p:nvPr/>
        </p:nvSpPr>
        <p:spPr>
          <a:xfrm>
            <a:off x="6235685" y="4545010"/>
            <a:ext cx="343364" cy="400110"/>
          </a:xfrm>
          <a:prstGeom prst="rect">
            <a:avLst/>
          </a:prstGeom>
        </p:spPr>
        <p:txBody>
          <a:bodyPr wrap="none" anchor="ctr">
            <a:spAutoFit/>
          </a:bodyPr>
          <a:lstStyle>
            <a:lvl1pPr marL="0" indent="0" algn="ctr" defTabSz="914400" rtl="0" eaLnBrk="1" latinLnBrk="0" hangingPunct="1">
              <a:spcBef>
                <a:spcPct val="20000"/>
              </a:spcBef>
              <a:buClr>
                <a:schemeClr val="accent2"/>
              </a:buClr>
              <a:buSzPct val="70000"/>
              <a:buFont typeface="Arial" pitchFamily="34" charset="0"/>
              <a:buNone/>
              <a:defRPr sz="2000" b="0" kern="1200">
                <a:solidFill>
                  <a:schemeClr val="accent1"/>
                </a:solidFill>
                <a:effectLst/>
                <a:latin typeface="Arial" panose="020B0604020202020204" pitchFamily="34" charset="0"/>
                <a:ea typeface="+mn-ea"/>
                <a:cs typeface="Arial" panose="020B0604020202020204"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4B4B4B"/>
                </a:solidFill>
                <a:latin typeface="EYInterstate Light" panose="02000506000000020004" pitchFamily="2" charset="0"/>
              </a:rPr>
              <a:t>5</a:t>
            </a:r>
            <a:endParaRPr lang="en-US" dirty="0">
              <a:solidFill>
                <a:srgbClr val="4B4B4B"/>
              </a:solidFill>
              <a:latin typeface="EYInterstate Light" panose="02000506000000020004" pitchFamily="2" charset="0"/>
            </a:endParaRPr>
          </a:p>
        </p:txBody>
      </p:sp>
      <p:sp>
        <p:nvSpPr>
          <p:cNvPr id="30" name="Text Placeholder 5"/>
          <p:cNvSpPr txBox="1">
            <a:spLocks/>
          </p:cNvSpPr>
          <p:nvPr/>
        </p:nvSpPr>
        <p:spPr>
          <a:xfrm>
            <a:off x="6686026" y="5850445"/>
            <a:ext cx="4816597" cy="498598"/>
          </a:xfrm>
          <a:prstGeom prst="rect">
            <a:avLst/>
          </a:prstGeom>
        </p:spPr>
        <p:txBody>
          <a:bodyPr wrap="square" anchor="ctr">
            <a:spAutoFit/>
          </a:bodyPr>
          <a:lstStyle>
            <a:lvl1pPr marL="0" indent="0" algn="l" defTabSz="914400" rtl="0" eaLnBrk="1" latinLnBrk="0" hangingPunct="1">
              <a:spcBef>
                <a:spcPct val="20000"/>
              </a:spcBef>
              <a:buClr>
                <a:schemeClr val="accent2"/>
              </a:buClr>
              <a:buSzPct val="70000"/>
              <a:buFont typeface="Arial" pitchFamily="34" charset="0"/>
              <a:buNone/>
              <a:defRPr sz="1200" b="0" kern="1200">
                <a:solidFill>
                  <a:schemeClr val="bg2"/>
                </a:solidFill>
                <a:effectLst/>
                <a:latin typeface="Arial" panose="020B0604020202020204" pitchFamily="34" charset="0"/>
                <a:ea typeface="+mn-ea"/>
                <a:cs typeface="Arial" panose="020B0604020202020204"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solidFill>
                  <a:srgbClr val="C00000"/>
                </a:solidFill>
                <a:latin typeface="EYInterstate Light" panose="02000506000000020004" pitchFamily="2" charset="0"/>
              </a:rPr>
              <a:t>Conclusion</a:t>
            </a:r>
          </a:p>
          <a:p>
            <a:r>
              <a:rPr lang="en-US" dirty="0">
                <a:solidFill>
                  <a:schemeClr val="tx1"/>
                </a:solidFill>
                <a:latin typeface="EYInterstate Light" panose="02000506000000020004" pitchFamily="2" charset="0"/>
              </a:rPr>
              <a:t>12h45 à </a:t>
            </a:r>
            <a:r>
              <a:rPr lang="en-US" dirty="0" smtClean="0">
                <a:solidFill>
                  <a:schemeClr val="tx1"/>
                </a:solidFill>
                <a:latin typeface="EYInterstate Light" panose="02000506000000020004" pitchFamily="2" charset="0"/>
              </a:rPr>
              <a:t>13h00</a:t>
            </a:r>
            <a:r>
              <a:rPr lang="en-US" dirty="0">
                <a:solidFill>
                  <a:schemeClr val="tx1"/>
                </a:solidFill>
                <a:latin typeface="EYInterstate Light" panose="02000506000000020004" pitchFamily="2" charset="0"/>
              </a:rPr>
              <a:t> | Kirsten </a:t>
            </a:r>
            <a:r>
              <a:rPr lang="en-US" dirty="0" smtClean="0">
                <a:solidFill>
                  <a:schemeClr val="tx1"/>
                </a:solidFill>
                <a:latin typeface="EYInterstate Light" panose="02000506000000020004" pitchFamily="2" charset="0"/>
              </a:rPr>
              <a:t>Tisdale</a:t>
            </a:r>
            <a:r>
              <a:rPr lang="en-US" dirty="0">
                <a:solidFill>
                  <a:schemeClr val="tx1"/>
                </a:solidFill>
                <a:latin typeface="EYInterstate Light" panose="02000506000000020004" pitchFamily="2" charset="0"/>
              </a:rPr>
              <a:t> </a:t>
            </a:r>
          </a:p>
        </p:txBody>
      </p:sp>
      <p:cxnSp>
        <p:nvCxnSpPr>
          <p:cNvPr id="32" name="Straight Connector 31"/>
          <p:cNvCxnSpPr/>
          <p:nvPr/>
        </p:nvCxnSpPr>
        <p:spPr>
          <a:xfrm>
            <a:off x="6626205" y="1572605"/>
            <a:ext cx="0" cy="4793026"/>
          </a:xfrm>
          <a:prstGeom prst="line">
            <a:avLst/>
          </a:prstGeom>
          <a:ln>
            <a:solidFill>
              <a:srgbClr val="969696"/>
            </a:solidFill>
            <a:prstDash val="dash"/>
          </a:ln>
        </p:spPr>
        <p:style>
          <a:lnRef idx="1">
            <a:schemeClr val="accent1"/>
          </a:lnRef>
          <a:fillRef idx="0">
            <a:schemeClr val="accent1"/>
          </a:fillRef>
          <a:effectRef idx="0">
            <a:schemeClr val="accent1"/>
          </a:effectRef>
          <a:fontRef idx="minor">
            <a:schemeClr val="tx1"/>
          </a:fontRef>
        </p:style>
      </p:cxnSp>
      <p:sp>
        <p:nvSpPr>
          <p:cNvPr id="34" name="Text Placeholder 5"/>
          <p:cNvSpPr txBox="1">
            <a:spLocks/>
          </p:cNvSpPr>
          <p:nvPr/>
        </p:nvSpPr>
        <p:spPr>
          <a:xfrm>
            <a:off x="6227519" y="5408864"/>
            <a:ext cx="343364" cy="400110"/>
          </a:xfrm>
          <a:prstGeom prst="rect">
            <a:avLst/>
          </a:prstGeom>
        </p:spPr>
        <p:txBody>
          <a:bodyPr wrap="none" anchor="ctr">
            <a:spAutoFit/>
          </a:bodyPr>
          <a:lstStyle>
            <a:lvl1pPr marL="0" indent="0" algn="ctr" defTabSz="914400" rtl="0" eaLnBrk="1" latinLnBrk="0" hangingPunct="1">
              <a:spcBef>
                <a:spcPct val="20000"/>
              </a:spcBef>
              <a:buClr>
                <a:schemeClr val="accent2"/>
              </a:buClr>
              <a:buSzPct val="70000"/>
              <a:buFont typeface="Arial" pitchFamily="34" charset="0"/>
              <a:buNone/>
              <a:defRPr sz="2000" b="0" kern="1200">
                <a:solidFill>
                  <a:schemeClr val="accent1"/>
                </a:solidFill>
                <a:effectLst/>
                <a:latin typeface="Arial" panose="020B0604020202020204" pitchFamily="34" charset="0"/>
                <a:ea typeface="+mn-ea"/>
                <a:cs typeface="Arial" panose="020B0604020202020204"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4B4B4B"/>
                </a:solidFill>
                <a:latin typeface="EYInterstate Light" panose="02000506000000020004" pitchFamily="2" charset="0"/>
              </a:rPr>
              <a:t>6</a:t>
            </a:r>
          </a:p>
        </p:txBody>
      </p:sp>
      <p:sp>
        <p:nvSpPr>
          <p:cNvPr id="43" name="TextBox 42"/>
          <p:cNvSpPr txBox="1"/>
          <p:nvPr/>
        </p:nvSpPr>
        <p:spPr>
          <a:xfrm>
            <a:off x="6235684" y="659554"/>
            <a:ext cx="5006554" cy="400110"/>
          </a:xfrm>
          <a:prstGeom prst="rect">
            <a:avLst/>
          </a:prstGeom>
          <a:noFill/>
        </p:spPr>
        <p:txBody>
          <a:bodyPr wrap="square" lIns="0" tIns="0" rIns="0" bIns="0" rtlCol="0" anchor="t" anchorCtr="0">
            <a:spAutoFit/>
          </a:bodyPr>
          <a:lstStyle/>
          <a:p>
            <a:r>
              <a:rPr lang="fr-CA" sz="2600" dirty="0" smtClean="0">
                <a:solidFill>
                  <a:srgbClr val="4B4B4B"/>
                </a:solidFill>
                <a:latin typeface="EYInterstate Light" panose="02000506000000020004" pitchFamily="2" charset="0"/>
              </a:rPr>
              <a:t>Ordre</a:t>
            </a:r>
            <a:r>
              <a:rPr lang="en-GB" sz="2600" dirty="0" smtClean="0">
                <a:solidFill>
                  <a:srgbClr val="4B4B4B"/>
                </a:solidFill>
                <a:latin typeface="EYInterstate Light" panose="02000506000000020004" pitchFamily="2" charset="0"/>
              </a:rPr>
              <a:t> du jour – le 20 </a:t>
            </a:r>
            <a:r>
              <a:rPr lang="fr-CA" sz="2600" dirty="0" smtClean="0">
                <a:solidFill>
                  <a:srgbClr val="4B4B4B"/>
                </a:solidFill>
                <a:latin typeface="EYInterstate Light" panose="02000506000000020004" pitchFamily="2" charset="0"/>
              </a:rPr>
              <a:t>septembre</a:t>
            </a:r>
            <a:r>
              <a:rPr lang="en-GB" sz="2600" dirty="0" smtClean="0">
                <a:solidFill>
                  <a:srgbClr val="4B4B4B"/>
                </a:solidFill>
                <a:latin typeface="EYInterstate Light" panose="02000506000000020004" pitchFamily="2" charset="0"/>
              </a:rPr>
              <a:t>  </a:t>
            </a:r>
            <a:endParaRPr lang="en-GB" sz="2600" dirty="0">
              <a:solidFill>
                <a:srgbClr val="4B4B4B"/>
              </a:solidFill>
              <a:latin typeface="EYInterstate Light" panose="02000506000000020004" pitchFamily="2" charset="0"/>
            </a:endParaRPr>
          </a:p>
        </p:txBody>
      </p:sp>
      <p:cxnSp>
        <p:nvCxnSpPr>
          <p:cNvPr id="44" name="Straight Connector 43"/>
          <p:cNvCxnSpPr/>
          <p:nvPr/>
        </p:nvCxnSpPr>
        <p:spPr>
          <a:xfrm>
            <a:off x="6235685" y="1263171"/>
            <a:ext cx="468000" cy="0"/>
          </a:xfrm>
          <a:prstGeom prst="line">
            <a:avLst/>
          </a:prstGeom>
          <a:ln w="19050">
            <a:solidFill>
              <a:srgbClr val="969696"/>
            </a:solidFill>
            <a:tailEnd type="none"/>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7454" y="4126180"/>
            <a:ext cx="169872" cy="309152"/>
          </a:xfrm>
          <a:prstGeom prst="rect">
            <a:avLst/>
          </a:prstGeom>
        </p:spPr>
      </p:pic>
      <p:pic>
        <p:nvPicPr>
          <p:cNvPr id="36" name="Picture 3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26229" y="1740496"/>
            <a:ext cx="169872" cy="309152"/>
          </a:xfrm>
          <a:prstGeom prst="rect">
            <a:avLst/>
          </a:prstGeom>
        </p:spPr>
      </p:pic>
      <p:sp>
        <p:nvSpPr>
          <p:cNvPr id="37" name="Text Placeholder 5"/>
          <p:cNvSpPr txBox="1">
            <a:spLocks/>
          </p:cNvSpPr>
          <p:nvPr/>
        </p:nvSpPr>
        <p:spPr>
          <a:xfrm>
            <a:off x="6686026" y="1645620"/>
            <a:ext cx="4816597" cy="498598"/>
          </a:xfrm>
          <a:prstGeom prst="rect">
            <a:avLst/>
          </a:prstGeom>
        </p:spPr>
        <p:txBody>
          <a:bodyPr wrap="square" anchor="ctr">
            <a:spAutoFit/>
          </a:bodyPr>
          <a:lstStyle>
            <a:lvl1pPr marL="0" indent="0" algn="l" defTabSz="914400" rtl="0" eaLnBrk="1" latinLnBrk="0" hangingPunct="1">
              <a:spcBef>
                <a:spcPct val="20000"/>
              </a:spcBef>
              <a:buClr>
                <a:schemeClr val="accent2"/>
              </a:buClr>
              <a:buSzPct val="70000"/>
              <a:buFont typeface="Arial" pitchFamily="34" charset="0"/>
              <a:buNone/>
              <a:defRPr sz="1200" b="0" kern="1200">
                <a:solidFill>
                  <a:schemeClr val="bg2"/>
                </a:solidFill>
                <a:effectLst/>
                <a:latin typeface="Arial" panose="020B0604020202020204" pitchFamily="34" charset="0"/>
                <a:ea typeface="+mn-ea"/>
                <a:cs typeface="Arial" panose="020B0604020202020204"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b="1" dirty="0" smtClean="0">
                <a:solidFill>
                  <a:srgbClr val="C00000"/>
                </a:solidFill>
                <a:latin typeface="EYInterstate Light" panose="02000506000000020004" pitchFamily="2" charset="0"/>
              </a:rPr>
              <a:t>Arrivée</a:t>
            </a:r>
            <a:r>
              <a:rPr lang="en-CA" b="1" dirty="0" smtClean="0">
                <a:solidFill>
                  <a:srgbClr val="C00000"/>
                </a:solidFill>
                <a:latin typeface="EYInterstate Light" panose="02000506000000020004" pitchFamily="2" charset="0"/>
              </a:rPr>
              <a:t> et </a:t>
            </a:r>
            <a:r>
              <a:rPr lang="fr-CA" b="1" dirty="0" smtClean="0">
                <a:solidFill>
                  <a:srgbClr val="C00000"/>
                </a:solidFill>
                <a:latin typeface="EYInterstate Light" panose="02000506000000020004" pitchFamily="2" charset="0"/>
              </a:rPr>
              <a:t>rafraîchissements</a:t>
            </a:r>
          </a:p>
          <a:p>
            <a:r>
              <a:rPr lang="en-US" dirty="0" smtClean="0">
                <a:solidFill>
                  <a:schemeClr val="tx1"/>
                </a:solidFill>
                <a:latin typeface="EYInterstate Light" panose="02000506000000020004" pitchFamily="2" charset="0"/>
              </a:rPr>
              <a:t>8h30 à 9h</a:t>
            </a:r>
            <a:endParaRPr lang="en-CA" b="1" dirty="0">
              <a:solidFill>
                <a:schemeClr val="tx1"/>
              </a:solidFill>
              <a:latin typeface="EYInterstate Light" panose="02000506000000020004" pitchFamily="2" charset="0"/>
            </a:endParaRPr>
          </a:p>
        </p:txBody>
      </p:sp>
      <p:pic>
        <p:nvPicPr>
          <p:cNvPr id="45" name="Picture 4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7454" y="5006323"/>
            <a:ext cx="169872" cy="309152"/>
          </a:xfrm>
          <a:prstGeom prst="rect">
            <a:avLst/>
          </a:prstGeom>
        </p:spPr>
      </p:pic>
      <p:sp>
        <p:nvSpPr>
          <p:cNvPr id="46" name="Text Placeholder 5"/>
          <p:cNvSpPr txBox="1">
            <a:spLocks/>
          </p:cNvSpPr>
          <p:nvPr/>
        </p:nvSpPr>
        <p:spPr>
          <a:xfrm>
            <a:off x="6235685" y="5929523"/>
            <a:ext cx="343364" cy="400110"/>
          </a:xfrm>
          <a:prstGeom prst="rect">
            <a:avLst/>
          </a:prstGeom>
        </p:spPr>
        <p:txBody>
          <a:bodyPr wrap="none" anchor="ctr">
            <a:spAutoFit/>
          </a:bodyPr>
          <a:lstStyle>
            <a:lvl1pPr marL="0" indent="0" algn="ctr" defTabSz="914400" rtl="0" eaLnBrk="1" latinLnBrk="0" hangingPunct="1">
              <a:spcBef>
                <a:spcPct val="20000"/>
              </a:spcBef>
              <a:buClr>
                <a:schemeClr val="accent2"/>
              </a:buClr>
              <a:buSzPct val="70000"/>
              <a:buFont typeface="Arial" pitchFamily="34" charset="0"/>
              <a:buNone/>
              <a:defRPr sz="2000" b="0" kern="1200">
                <a:solidFill>
                  <a:schemeClr val="accent1"/>
                </a:solidFill>
                <a:effectLst/>
                <a:latin typeface="Arial" panose="020B0604020202020204" pitchFamily="34" charset="0"/>
                <a:ea typeface="+mn-ea"/>
                <a:cs typeface="Arial" panose="020B0604020202020204"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4B4B4B"/>
                </a:solidFill>
                <a:latin typeface="EYInterstate Light" panose="02000506000000020004" pitchFamily="2" charset="0"/>
              </a:rPr>
              <a:t>7</a:t>
            </a:r>
            <a:endParaRPr lang="en-US" dirty="0">
              <a:solidFill>
                <a:srgbClr val="4B4B4B"/>
              </a:solidFill>
              <a:latin typeface="EYInterstate Light" panose="02000506000000020004" pitchFamily="2" charset="0"/>
            </a:endParaRPr>
          </a:p>
        </p:txBody>
      </p:sp>
      <p:sp>
        <p:nvSpPr>
          <p:cNvPr id="31" name="Text Placeholder 5"/>
          <p:cNvSpPr txBox="1">
            <a:spLocks/>
          </p:cNvSpPr>
          <p:nvPr/>
        </p:nvSpPr>
        <p:spPr>
          <a:xfrm>
            <a:off x="6246458" y="2162040"/>
            <a:ext cx="343364" cy="400110"/>
          </a:xfrm>
          <a:prstGeom prst="rect">
            <a:avLst/>
          </a:prstGeom>
        </p:spPr>
        <p:txBody>
          <a:bodyPr wrap="none" anchor="ctr">
            <a:spAutoFit/>
          </a:bodyPr>
          <a:lstStyle>
            <a:lvl1pPr marL="0" indent="0" algn="ctr" defTabSz="914400" rtl="0" eaLnBrk="1" latinLnBrk="0" hangingPunct="1">
              <a:spcBef>
                <a:spcPct val="20000"/>
              </a:spcBef>
              <a:buClr>
                <a:schemeClr val="accent2"/>
              </a:buClr>
              <a:buSzPct val="70000"/>
              <a:buFont typeface="Arial" pitchFamily="34" charset="0"/>
              <a:buNone/>
              <a:defRPr sz="2000" b="0" kern="1200">
                <a:solidFill>
                  <a:schemeClr val="accent1"/>
                </a:solidFill>
                <a:effectLst/>
                <a:latin typeface="Arial" panose="020B0604020202020204" pitchFamily="34" charset="0"/>
                <a:ea typeface="+mn-ea"/>
                <a:cs typeface="Arial" panose="020B0604020202020204"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4B4B4B"/>
                </a:solidFill>
                <a:latin typeface="EYInterstate Light" panose="02000506000000020004" pitchFamily="2" charset="0"/>
              </a:rPr>
              <a:t>1</a:t>
            </a:r>
          </a:p>
        </p:txBody>
      </p:sp>
      <p:sp>
        <p:nvSpPr>
          <p:cNvPr id="39" name="Text Placeholder 5"/>
          <p:cNvSpPr txBox="1">
            <a:spLocks/>
          </p:cNvSpPr>
          <p:nvPr/>
        </p:nvSpPr>
        <p:spPr>
          <a:xfrm>
            <a:off x="6685417" y="2132462"/>
            <a:ext cx="4816597" cy="498598"/>
          </a:xfrm>
          <a:prstGeom prst="rect">
            <a:avLst/>
          </a:prstGeom>
        </p:spPr>
        <p:txBody>
          <a:bodyPr wrap="square" anchor="ctr">
            <a:spAutoFit/>
          </a:bodyPr>
          <a:lstStyle>
            <a:lvl1pPr marL="0" indent="0" algn="l" defTabSz="914400" rtl="0" eaLnBrk="1" latinLnBrk="0" hangingPunct="1">
              <a:spcBef>
                <a:spcPct val="20000"/>
              </a:spcBef>
              <a:buClr>
                <a:schemeClr val="accent2"/>
              </a:buClr>
              <a:buSzPct val="70000"/>
              <a:buFont typeface="Arial" pitchFamily="34" charset="0"/>
              <a:buNone/>
              <a:defRPr sz="1200" b="0" kern="1200">
                <a:solidFill>
                  <a:schemeClr val="bg2"/>
                </a:solidFill>
                <a:effectLst/>
                <a:latin typeface="Arial" panose="020B0604020202020204" pitchFamily="34" charset="0"/>
                <a:ea typeface="+mn-ea"/>
                <a:cs typeface="Arial" panose="020B0604020202020204"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b="1" dirty="0" err="1" smtClean="0">
                <a:solidFill>
                  <a:srgbClr val="C00000"/>
                </a:solidFill>
                <a:latin typeface="EYInterstate Light" panose="02000506000000020004" pitchFamily="2" charset="0"/>
              </a:rPr>
              <a:t>Môt</a:t>
            </a:r>
            <a:r>
              <a:rPr lang="fr-CA" b="1" dirty="0" smtClean="0">
                <a:solidFill>
                  <a:srgbClr val="C00000"/>
                </a:solidFill>
                <a:latin typeface="EYInterstate Light" panose="02000506000000020004" pitchFamily="2" charset="0"/>
              </a:rPr>
              <a:t> de bienvenue</a:t>
            </a:r>
          </a:p>
          <a:p>
            <a:r>
              <a:rPr lang="en-US" dirty="0" smtClean="0">
                <a:solidFill>
                  <a:schemeClr val="tx1"/>
                </a:solidFill>
                <a:latin typeface="EYInterstate Light" panose="02000506000000020004" pitchFamily="2" charset="0"/>
              </a:rPr>
              <a:t>9h </a:t>
            </a:r>
            <a:r>
              <a:rPr lang="en-US" dirty="0">
                <a:solidFill>
                  <a:schemeClr val="tx1"/>
                </a:solidFill>
                <a:latin typeface="EYInterstate Light" panose="02000506000000020004" pitchFamily="2" charset="0"/>
              </a:rPr>
              <a:t>à </a:t>
            </a:r>
            <a:r>
              <a:rPr lang="en-US" dirty="0" smtClean="0">
                <a:solidFill>
                  <a:schemeClr val="tx1"/>
                </a:solidFill>
                <a:latin typeface="EYInterstate Light" panose="02000506000000020004" pitchFamily="2" charset="0"/>
              </a:rPr>
              <a:t>9h05 </a:t>
            </a:r>
            <a:r>
              <a:rPr lang="en-US" dirty="0">
                <a:solidFill>
                  <a:schemeClr val="tx1"/>
                </a:solidFill>
                <a:latin typeface="EYInterstate Light" panose="02000506000000020004" pitchFamily="2" charset="0"/>
              </a:rPr>
              <a:t>| Kirsten Tisdale </a:t>
            </a:r>
          </a:p>
        </p:txBody>
      </p:sp>
      <p:sp>
        <p:nvSpPr>
          <p:cNvPr id="35" name="TextBox 1"/>
          <p:cNvSpPr txBox="1"/>
          <p:nvPr/>
        </p:nvSpPr>
        <p:spPr>
          <a:xfrm>
            <a:off x="126454" y="1097624"/>
            <a:ext cx="5165657" cy="1785104"/>
          </a:xfrm>
          <a:prstGeom prst="rect">
            <a:avLst/>
          </a:prstGeom>
          <a:noFill/>
        </p:spPr>
        <p:txBody>
          <a:bodyPr wrap="square" lIns="0" tIns="0" rIns="0" bIns="0" rtlCol="0" anchor="t" anchorCtr="0">
            <a:spAutoFit/>
          </a:bodyPr>
          <a:lstStyle/>
          <a:p>
            <a:r>
              <a:rPr lang="fr-CA" sz="3200" dirty="0" smtClean="0">
                <a:solidFill>
                  <a:schemeClr val="tx2"/>
                </a:solidFill>
                <a:latin typeface="Futura Std Book" panose="020B0802020204020204" pitchFamily="34" charset="0"/>
              </a:rPr>
              <a:t>Projet</a:t>
            </a:r>
            <a:r>
              <a:rPr lang="en-GB" sz="3200" dirty="0" smtClean="0">
                <a:solidFill>
                  <a:schemeClr val="tx2"/>
                </a:solidFill>
                <a:latin typeface="Futura Std Book" panose="020B0802020204020204" pitchFamily="34" charset="0"/>
              </a:rPr>
              <a:t> RH et </a:t>
            </a:r>
            <a:r>
              <a:rPr lang="fr-CA" sz="3200" dirty="0" smtClean="0">
                <a:solidFill>
                  <a:schemeClr val="tx2"/>
                </a:solidFill>
                <a:latin typeface="Futura Std Book" panose="020B0802020204020204" pitchFamily="34" charset="0"/>
              </a:rPr>
              <a:t>paye</a:t>
            </a:r>
            <a:r>
              <a:rPr lang="en-GB" sz="3200" dirty="0">
                <a:solidFill>
                  <a:schemeClr val="tx2"/>
                </a:solidFill>
                <a:latin typeface="Futura Std Book" panose="020B0802020204020204" pitchFamily="34" charset="0"/>
              </a:rPr>
              <a:t> Polaris </a:t>
            </a:r>
            <a:r>
              <a:rPr lang="en-GB" sz="3200" dirty="0" smtClean="0">
                <a:solidFill>
                  <a:schemeClr val="tx2"/>
                </a:solidFill>
                <a:latin typeface="Futura Std Book" panose="020B0802020204020204" pitchFamily="34" charset="0"/>
              </a:rPr>
              <a:t>Atelier de travail</a:t>
            </a:r>
          </a:p>
          <a:p>
            <a:endParaRPr lang="en-GB" sz="2000" b="1" dirty="0">
              <a:solidFill>
                <a:schemeClr val="tx2"/>
              </a:solidFill>
              <a:latin typeface="Futura Std Book" panose="020B0802020204020204" pitchFamily="34" charset="0"/>
            </a:endParaRPr>
          </a:p>
          <a:p>
            <a:r>
              <a:rPr lang="fr-CA" sz="2000" b="1" dirty="0" smtClean="0">
                <a:solidFill>
                  <a:schemeClr val="tx2"/>
                </a:solidFill>
                <a:latin typeface="Futura Std Book" panose="020B0802020204020204" pitchFamily="34" charset="0"/>
              </a:rPr>
              <a:t>Gouvernement</a:t>
            </a:r>
            <a:r>
              <a:rPr lang="en-GB" sz="2000" b="1" dirty="0" smtClean="0">
                <a:solidFill>
                  <a:schemeClr val="tx2"/>
                </a:solidFill>
                <a:latin typeface="Futura Std Book" panose="020B0802020204020204" pitchFamily="34" charset="0"/>
              </a:rPr>
              <a:t> du Canada </a:t>
            </a:r>
            <a:r>
              <a:rPr lang="en-GB" sz="3200" b="1" dirty="0" smtClean="0">
                <a:solidFill>
                  <a:schemeClr val="tx2"/>
                </a:solidFill>
                <a:latin typeface="Futura Std Book" panose="020B0802020204020204" pitchFamily="34" charset="0"/>
              </a:rPr>
              <a:t> </a:t>
            </a:r>
            <a:endParaRPr lang="en-GB" sz="3200" b="1" dirty="0">
              <a:solidFill>
                <a:schemeClr val="tx2"/>
              </a:solidFill>
              <a:latin typeface="Futura Std Book" panose="020B0802020204020204" pitchFamily="34" charset="0"/>
            </a:endParaRPr>
          </a:p>
        </p:txBody>
      </p:sp>
      <p:sp>
        <p:nvSpPr>
          <p:cNvPr id="29" name="Text Placeholder 5"/>
          <p:cNvSpPr txBox="1">
            <a:spLocks/>
          </p:cNvSpPr>
          <p:nvPr/>
        </p:nvSpPr>
        <p:spPr>
          <a:xfrm>
            <a:off x="6703685" y="3679946"/>
            <a:ext cx="4816475" cy="461665"/>
          </a:xfrm>
          <a:prstGeom prst="rect">
            <a:avLst/>
          </a:prstGeom>
        </p:spPr>
        <p:txBody>
          <a:bodyPr wrap="square" anchor="ctr">
            <a:spAutoFit/>
          </a:bodyPr>
          <a:lstStyle/>
          <a:p>
            <a:pPr>
              <a:spcAft>
                <a:spcPts val="0"/>
              </a:spcAft>
            </a:pPr>
            <a:r>
              <a:rPr lang="fr-CA" sz="1200" b="1" kern="1200" dirty="0">
                <a:solidFill>
                  <a:srgbClr val="C00000"/>
                </a:solidFill>
                <a:effectLst/>
                <a:latin typeface="EYInterstate Light" panose="02000506000000020004" pitchFamily="2" charset="0"/>
                <a:ea typeface="Times New Roman" panose="02020603050405020304" pitchFamily="18" charset="0"/>
                <a:cs typeface="Times New Roman" panose="02020603050405020304" pitchFamily="18" charset="0"/>
              </a:rPr>
              <a:t>Aperçus et tendances de RH et paye </a:t>
            </a:r>
            <a:endParaRPr lang="en-CA" sz="1000" dirty="0">
              <a:effectLst/>
              <a:latin typeface="EYInterstate Light" panose="02000506000000020004" pitchFamily="2" charset="0"/>
              <a:ea typeface="Times New Roman" panose="02020603050405020304" pitchFamily="18" charset="0"/>
            </a:endParaRPr>
          </a:p>
          <a:p>
            <a:pPr>
              <a:spcAft>
                <a:spcPts val="0"/>
              </a:spcAft>
            </a:pPr>
            <a:r>
              <a:rPr lang="en-US" sz="1200" kern="1200" dirty="0">
                <a:solidFill>
                  <a:srgbClr val="000000"/>
                </a:solidFill>
                <a:effectLst/>
                <a:latin typeface="EYInterstate Light" panose="02000506000000020004" pitchFamily="2" charset="0"/>
                <a:ea typeface="Times New Roman" panose="02020603050405020304" pitchFamily="18" charset="0"/>
                <a:cs typeface="Times New Roman" panose="02020603050405020304" pitchFamily="18" charset="0"/>
              </a:rPr>
              <a:t>9h45 </a:t>
            </a:r>
            <a:r>
              <a:rPr lang="fr-CA" sz="1200" kern="1200" dirty="0">
                <a:solidFill>
                  <a:srgbClr val="000000"/>
                </a:solidFill>
                <a:effectLst/>
                <a:latin typeface="EYInterstate Light" panose="02000506000000020004" pitchFamily="2" charset="0"/>
                <a:ea typeface="Times New Roman" panose="02020603050405020304" pitchFamily="18" charset="0"/>
                <a:cs typeface="Times New Roman" panose="02020603050405020304" pitchFamily="18" charset="0"/>
              </a:rPr>
              <a:t>à </a:t>
            </a:r>
            <a:r>
              <a:rPr lang="en-US" sz="1200" kern="1200" dirty="0">
                <a:solidFill>
                  <a:srgbClr val="000000"/>
                </a:solidFill>
                <a:effectLst/>
                <a:latin typeface="EYInterstate Light" panose="02000506000000020004" pitchFamily="2" charset="0"/>
                <a:ea typeface="Times New Roman" panose="02020603050405020304" pitchFamily="18" charset="0"/>
                <a:cs typeface="Times New Roman" panose="02020603050405020304" pitchFamily="18" charset="0"/>
              </a:rPr>
              <a:t>10h15 | Paul Tucker</a:t>
            </a:r>
            <a:endParaRPr lang="en-CA" sz="1000" dirty="0">
              <a:effectLst/>
              <a:latin typeface="EYInterstate Light" panose="02000506000000020004" pitchFamily="2" charset="0"/>
              <a:ea typeface="Times New Roman" panose="02020603050405020304" pitchFamily="18" charset="0"/>
            </a:endParaRPr>
          </a:p>
        </p:txBody>
      </p:sp>
      <p:sp>
        <p:nvSpPr>
          <p:cNvPr id="40" name="Text Placeholder 5"/>
          <p:cNvSpPr txBox="1">
            <a:spLocks/>
          </p:cNvSpPr>
          <p:nvPr/>
        </p:nvSpPr>
        <p:spPr>
          <a:xfrm>
            <a:off x="6697334" y="4166028"/>
            <a:ext cx="4816475" cy="276999"/>
          </a:xfrm>
          <a:prstGeom prst="rect">
            <a:avLst/>
          </a:prstGeom>
        </p:spPr>
        <p:txBody>
          <a:bodyPr wrap="square" anchor="ctr">
            <a:spAutoFit/>
          </a:bodyPr>
          <a:lstStyle/>
          <a:p>
            <a:pPr>
              <a:spcAft>
                <a:spcPts val="0"/>
              </a:spcAft>
            </a:pPr>
            <a:r>
              <a:rPr lang="fr-CA" sz="1200" b="1" kern="1200" dirty="0">
                <a:solidFill>
                  <a:srgbClr val="C00000"/>
                </a:solidFill>
                <a:effectLst/>
                <a:latin typeface="EYInterstate Light" panose="02000506000000020004" pitchFamily="2" charset="0"/>
                <a:ea typeface="Times New Roman" panose="02020603050405020304" pitchFamily="18" charset="0"/>
                <a:cs typeface="Times New Roman" panose="02020603050405020304" pitchFamily="18" charset="0"/>
              </a:rPr>
              <a:t>Pause (15 </a:t>
            </a:r>
            <a:r>
              <a:rPr lang="fr-CA" sz="1200" b="1" kern="1200" dirty="0" smtClean="0">
                <a:solidFill>
                  <a:srgbClr val="C00000"/>
                </a:solidFill>
                <a:effectLst/>
                <a:latin typeface="EYInterstate Light" panose="02000506000000020004" pitchFamily="2" charset="0"/>
                <a:ea typeface="Times New Roman" panose="02020603050405020304" pitchFamily="18" charset="0"/>
                <a:cs typeface="Times New Roman" panose="02020603050405020304" pitchFamily="18" charset="0"/>
              </a:rPr>
              <a:t>minutes) : </a:t>
            </a:r>
            <a:r>
              <a:rPr lang="fr-CA" sz="1200" b="1" kern="1200" dirty="0">
                <a:solidFill>
                  <a:srgbClr val="C00000"/>
                </a:solidFill>
                <a:effectLst/>
                <a:latin typeface="EYInterstate Light" panose="02000506000000020004" pitchFamily="2" charset="0"/>
                <a:ea typeface="Times New Roman" panose="02020603050405020304" pitchFamily="18" charset="0"/>
                <a:cs typeface="Times New Roman" panose="02020603050405020304" pitchFamily="18" charset="0"/>
              </a:rPr>
              <a:t>Des rafraîchissements seront </a:t>
            </a:r>
            <a:r>
              <a:rPr lang="fr-CA" sz="1200" b="1" kern="1200" dirty="0" smtClean="0">
                <a:solidFill>
                  <a:srgbClr val="C00000"/>
                </a:solidFill>
                <a:effectLst/>
                <a:latin typeface="EYInterstate Light" panose="02000506000000020004" pitchFamily="2" charset="0"/>
                <a:ea typeface="Times New Roman" panose="02020603050405020304" pitchFamily="18" charset="0"/>
                <a:cs typeface="Times New Roman" panose="02020603050405020304" pitchFamily="18" charset="0"/>
              </a:rPr>
              <a:t>servis</a:t>
            </a:r>
            <a:endParaRPr lang="en-CA" sz="1000" b="1" dirty="0">
              <a:effectLst/>
              <a:latin typeface="EYInterstate Light" panose="02000506000000020004" pitchFamily="2" charset="0"/>
              <a:ea typeface="Times New Roman" panose="02020603050405020304" pitchFamily="18" charset="0"/>
            </a:endParaRPr>
          </a:p>
        </p:txBody>
      </p:sp>
      <p:sp>
        <p:nvSpPr>
          <p:cNvPr id="41" name="Text Placeholder 5"/>
          <p:cNvSpPr txBox="1">
            <a:spLocks/>
          </p:cNvSpPr>
          <p:nvPr/>
        </p:nvSpPr>
        <p:spPr>
          <a:xfrm>
            <a:off x="6697332" y="4518406"/>
            <a:ext cx="4816475" cy="461665"/>
          </a:xfrm>
          <a:prstGeom prst="rect">
            <a:avLst/>
          </a:prstGeom>
        </p:spPr>
        <p:txBody>
          <a:bodyPr wrap="square" anchor="ctr">
            <a:spAutoFit/>
          </a:bodyPr>
          <a:lstStyle/>
          <a:p>
            <a:pPr>
              <a:spcAft>
                <a:spcPts val="0"/>
              </a:spcAft>
            </a:pPr>
            <a:r>
              <a:rPr lang="fr-CA" sz="1200" b="1" kern="1200" dirty="0" smtClean="0">
                <a:solidFill>
                  <a:srgbClr val="C00000"/>
                </a:solidFill>
                <a:effectLst/>
                <a:latin typeface="EYInterstate Light" panose="02000506000000020004" pitchFamily="2" charset="0"/>
                <a:ea typeface="Times New Roman" panose="02020603050405020304" pitchFamily="18" charset="0"/>
                <a:cs typeface="Times New Roman" panose="02020603050405020304" pitchFamily="18" charset="0"/>
              </a:rPr>
              <a:t>Activités </a:t>
            </a:r>
            <a:r>
              <a:rPr lang="fr-CA" sz="1200" b="1" kern="1200" dirty="0">
                <a:solidFill>
                  <a:srgbClr val="C00000"/>
                </a:solidFill>
                <a:effectLst/>
                <a:latin typeface="EYInterstate Light" panose="02000506000000020004" pitchFamily="2" charset="0"/>
                <a:ea typeface="Times New Roman" panose="02020603050405020304" pitchFamily="18" charset="0"/>
                <a:cs typeface="Times New Roman" panose="02020603050405020304" pitchFamily="18" charset="0"/>
              </a:rPr>
              <a:t>no.1 et no.2 : </a:t>
            </a:r>
            <a:r>
              <a:rPr lang="fr-CA" sz="1200" b="1" kern="1200" dirty="0" smtClean="0">
                <a:solidFill>
                  <a:srgbClr val="C00000"/>
                </a:solidFill>
                <a:effectLst/>
                <a:latin typeface="EYInterstate Light" panose="02000506000000020004" pitchFamily="2" charset="0"/>
                <a:ea typeface="Times New Roman" panose="02020603050405020304" pitchFamily="18" charset="0"/>
                <a:cs typeface="Times New Roman" panose="02020603050405020304" pitchFamily="18" charset="0"/>
              </a:rPr>
              <a:t>Processus de paye : défis et opportunités</a:t>
            </a:r>
            <a:endParaRPr lang="en-CA" sz="1200" dirty="0">
              <a:effectLst/>
              <a:latin typeface="EYInterstate Light" panose="02000506000000020004" pitchFamily="2" charset="0"/>
              <a:ea typeface="Times New Roman" panose="02020603050405020304" pitchFamily="18" charset="0"/>
            </a:endParaRPr>
          </a:p>
          <a:p>
            <a:pPr>
              <a:spcAft>
                <a:spcPts val="0"/>
              </a:spcAft>
            </a:pPr>
            <a:r>
              <a:rPr lang="fr-CA" sz="1200" kern="1200" dirty="0">
                <a:solidFill>
                  <a:srgbClr val="000000"/>
                </a:solidFill>
                <a:effectLst/>
                <a:latin typeface="EYInterstate Light" panose="02000506000000020004" pitchFamily="2" charset="0"/>
                <a:ea typeface="Times New Roman" panose="02020603050405020304" pitchFamily="18" charset="0"/>
                <a:cs typeface="Times New Roman" panose="02020603050405020304" pitchFamily="18" charset="0"/>
              </a:rPr>
              <a:t>10h30 à </a:t>
            </a:r>
            <a:r>
              <a:rPr lang="fr-CA" sz="1200" kern="1200" dirty="0" smtClean="0">
                <a:solidFill>
                  <a:srgbClr val="000000"/>
                </a:solidFill>
                <a:effectLst/>
                <a:latin typeface="EYInterstate Light" panose="02000506000000020004" pitchFamily="2" charset="0"/>
                <a:ea typeface="Times New Roman" panose="02020603050405020304" pitchFamily="18" charset="0"/>
                <a:cs typeface="Times New Roman" panose="02020603050405020304" pitchFamily="18" charset="0"/>
              </a:rPr>
              <a:t>11h30 | </a:t>
            </a:r>
            <a:r>
              <a:rPr lang="fr-CA" sz="1200" kern="1200" dirty="0">
                <a:solidFill>
                  <a:srgbClr val="000000"/>
                </a:solidFill>
                <a:effectLst/>
                <a:latin typeface="EYInterstate Light" panose="02000506000000020004" pitchFamily="2" charset="0"/>
                <a:ea typeface="Times New Roman" panose="02020603050405020304" pitchFamily="18" charset="0"/>
                <a:cs typeface="Times New Roman" panose="02020603050405020304" pitchFamily="18" charset="0"/>
              </a:rPr>
              <a:t>Paul </a:t>
            </a:r>
            <a:r>
              <a:rPr lang="fr-CA" sz="1200" kern="1200" dirty="0" smtClean="0">
                <a:solidFill>
                  <a:srgbClr val="000000"/>
                </a:solidFill>
                <a:effectLst/>
                <a:latin typeface="EYInterstate Light" panose="02000506000000020004" pitchFamily="2" charset="0"/>
                <a:ea typeface="Times New Roman" panose="02020603050405020304" pitchFamily="18" charset="0"/>
                <a:cs typeface="Times New Roman" panose="02020603050405020304" pitchFamily="18" charset="0"/>
              </a:rPr>
              <a:t>Tucker, </a:t>
            </a:r>
            <a:r>
              <a:rPr lang="fr-CA" sz="1200" kern="1200" dirty="0">
                <a:solidFill>
                  <a:srgbClr val="000000"/>
                </a:solidFill>
                <a:effectLst/>
                <a:latin typeface="EYInterstate Light" panose="02000506000000020004" pitchFamily="2" charset="0"/>
                <a:ea typeface="Times New Roman" panose="02020603050405020304" pitchFamily="18" charset="0"/>
                <a:cs typeface="Times New Roman" panose="02020603050405020304" pitchFamily="18" charset="0"/>
              </a:rPr>
              <a:t>Atir Syed et Tracey De Angelis </a:t>
            </a:r>
            <a:endParaRPr lang="en-CA" sz="1200" dirty="0">
              <a:effectLst/>
              <a:latin typeface="EYInterstate Light" panose="02000506000000020004" pitchFamily="2" charset="0"/>
              <a:ea typeface="Times New Roman" panose="02020603050405020304" pitchFamily="18" charset="0"/>
            </a:endParaRPr>
          </a:p>
        </p:txBody>
      </p:sp>
      <p:sp>
        <p:nvSpPr>
          <p:cNvPr id="47" name="Text Placeholder 5"/>
          <p:cNvSpPr txBox="1">
            <a:spLocks/>
          </p:cNvSpPr>
          <p:nvPr/>
        </p:nvSpPr>
        <p:spPr>
          <a:xfrm>
            <a:off x="6697331" y="5348928"/>
            <a:ext cx="4816475" cy="461665"/>
          </a:xfrm>
          <a:prstGeom prst="rect">
            <a:avLst/>
          </a:prstGeom>
        </p:spPr>
        <p:txBody>
          <a:bodyPr wrap="square" anchor="ctr">
            <a:spAutoFit/>
          </a:bodyPr>
          <a:lstStyle/>
          <a:p>
            <a:pPr>
              <a:spcAft>
                <a:spcPts val="0"/>
              </a:spcAft>
            </a:pPr>
            <a:r>
              <a:rPr lang="fr-CA" sz="1200" b="1" kern="1200" dirty="0">
                <a:solidFill>
                  <a:srgbClr val="C00000"/>
                </a:solidFill>
                <a:effectLst/>
                <a:latin typeface="EYInterstate Light" panose="02000506000000020004" pitchFamily="2" charset="0"/>
                <a:ea typeface="Times New Roman" panose="02020603050405020304" pitchFamily="18" charset="0"/>
                <a:cs typeface="Times New Roman" panose="02020603050405020304" pitchFamily="18" charset="0"/>
              </a:rPr>
              <a:t>Activité </a:t>
            </a:r>
            <a:r>
              <a:rPr lang="fr-CA" sz="1200" b="1" kern="1200" dirty="0" smtClean="0">
                <a:solidFill>
                  <a:srgbClr val="C00000"/>
                </a:solidFill>
                <a:effectLst/>
                <a:latin typeface="EYInterstate Light" panose="02000506000000020004" pitchFamily="2" charset="0"/>
                <a:ea typeface="Times New Roman" panose="02020603050405020304" pitchFamily="18" charset="0"/>
                <a:cs typeface="Times New Roman" panose="02020603050405020304" pitchFamily="18" charset="0"/>
              </a:rPr>
              <a:t>no.3 : </a:t>
            </a:r>
            <a:r>
              <a:rPr lang="fr-CA" sz="1200" b="1" kern="1200" dirty="0">
                <a:solidFill>
                  <a:srgbClr val="C00000"/>
                </a:solidFill>
                <a:effectLst/>
                <a:latin typeface="EYInterstate Light" panose="02000506000000020004" pitchFamily="2" charset="0"/>
                <a:ea typeface="Times New Roman" panose="02020603050405020304" pitchFamily="18" charset="0"/>
                <a:cs typeface="Times New Roman" panose="02020603050405020304" pitchFamily="18" charset="0"/>
              </a:rPr>
              <a:t>Processus </a:t>
            </a:r>
            <a:r>
              <a:rPr lang="fr-CA" sz="1200" b="1" kern="1200" dirty="0" smtClean="0">
                <a:solidFill>
                  <a:srgbClr val="C00000"/>
                </a:solidFill>
                <a:effectLst/>
                <a:latin typeface="EYInterstate Light" panose="02000506000000020004" pitchFamily="2" charset="0"/>
                <a:ea typeface="Times New Roman" panose="02020603050405020304" pitchFamily="18" charset="0"/>
                <a:cs typeface="Times New Roman" panose="02020603050405020304" pitchFamily="18" charset="0"/>
              </a:rPr>
              <a:t>défis et opportunités</a:t>
            </a:r>
          </a:p>
          <a:p>
            <a:pPr>
              <a:spcAft>
                <a:spcPts val="0"/>
              </a:spcAft>
            </a:pPr>
            <a:r>
              <a:rPr lang="en-US" sz="1200" kern="1200" dirty="0" smtClean="0">
                <a:solidFill>
                  <a:srgbClr val="000000"/>
                </a:solidFill>
                <a:effectLst/>
                <a:latin typeface="EYInterstate Light" panose="02000506000000020004" pitchFamily="2" charset="0"/>
                <a:ea typeface="Times New Roman" panose="02020603050405020304" pitchFamily="18" charset="0"/>
                <a:cs typeface="Times New Roman" panose="02020603050405020304" pitchFamily="18" charset="0"/>
              </a:rPr>
              <a:t>12h15 </a:t>
            </a:r>
            <a:r>
              <a:rPr lang="fr-CA" sz="1200" dirty="0">
                <a:solidFill>
                  <a:srgbClr val="000000"/>
                </a:solidFill>
                <a:latin typeface="EYInterstate Light" panose="02000506000000020004" pitchFamily="2" charset="0"/>
                <a:ea typeface="Times New Roman" panose="02020603050405020304" pitchFamily="18" charset="0"/>
                <a:cs typeface="Times New Roman" panose="02020603050405020304" pitchFamily="18" charset="0"/>
              </a:rPr>
              <a:t>à </a:t>
            </a:r>
            <a:r>
              <a:rPr lang="en-US" sz="1200" kern="1200" dirty="0" smtClean="0">
                <a:solidFill>
                  <a:srgbClr val="000000"/>
                </a:solidFill>
                <a:effectLst/>
                <a:latin typeface="EYInterstate Light" panose="02000506000000020004" pitchFamily="2" charset="0"/>
                <a:ea typeface="Times New Roman" panose="02020603050405020304" pitchFamily="18" charset="0"/>
                <a:cs typeface="Times New Roman" panose="02020603050405020304" pitchFamily="18" charset="0"/>
              </a:rPr>
              <a:t>12h45 | </a:t>
            </a:r>
            <a:r>
              <a:rPr lang="en-US" sz="1200" kern="1200" dirty="0">
                <a:solidFill>
                  <a:srgbClr val="000000"/>
                </a:solidFill>
                <a:effectLst/>
                <a:latin typeface="EYInterstate Light" panose="02000506000000020004" pitchFamily="2" charset="0"/>
                <a:ea typeface="Times New Roman" panose="02020603050405020304" pitchFamily="18" charset="0"/>
                <a:cs typeface="Times New Roman" panose="02020603050405020304" pitchFamily="18" charset="0"/>
              </a:rPr>
              <a:t>Paul </a:t>
            </a:r>
            <a:r>
              <a:rPr lang="en-US" sz="1200" kern="1200" dirty="0" smtClean="0">
                <a:solidFill>
                  <a:srgbClr val="000000"/>
                </a:solidFill>
                <a:effectLst/>
                <a:latin typeface="EYInterstate Light" panose="02000506000000020004" pitchFamily="2" charset="0"/>
                <a:ea typeface="Times New Roman" panose="02020603050405020304" pitchFamily="18" charset="0"/>
                <a:cs typeface="Times New Roman" panose="02020603050405020304" pitchFamily="18" charset="0"/>
              </a:rPr>
              <a:t>Tucker, </a:t>
            </a:r>
            <a:r>
              <a:rPr lang="en-US" sz="1200" kern="1200" dirty="0">
                <a:solidFill>
                  <a:srgbClr val="000000"/>
                </a:solidFill>
                <a:effectLst/>
                <a:latin typeface="EYInterstate Light" panose="02000506000000020004" pitchFamily="2" charset="0"/>
                <a:ea typeface="Times New Roman" panose="02020603050405020304" pitchFamily="18" charset="0"/>
                <a:cs typeface="Times New Roman" panose="02020603050405020304" pitchFamily="18" charset="0"/>
              </a:rPr>
              <a:t>Atir Syed </a:t>
            </a:r>
            <a:r>
              <a:rPr lang="en-US" sz="1200" kern="1200" dirty="0" smtClean="0">
                <a:solidFill>
                  <a:srgbClr val="000000"/>
                </a:solidFill>
                <a:effectLst/>
                <a:latin typeface="EYInterstate Light" panose="02000506000000020004" pitchFamily="2" charset="0"/>
                <a:ea typeface="Times New Roman" panose="02020603050405020304" pitchFamily="18" charset="0"/>
                <a:cs typeface="Times New Roman" panose="02020603050405020304" pitchFamily="18" charset="0"/>
              </a:rPr>
              <a:t>et </a:t>
            </a:r>
            <a:r>
              <a:rPr lang="en-US" sz="1200" kern="1200" dirty="0">
                <a:solidFill>
                  <a:srgbClr val="000000"/>
                </a:solidFill>
                <a:effectLst/>
                <a:latin typeface="EYInterstate Light" panose="02000506000000020004" pitchFamily="2" charset="0"/>
                <a:ea typeface="Times New Roman" panose="02020603050405020304" pitchFamily="18" charset="0"/>
                <a:cs typeface="Times New Roman" panose="02020603050405020304" pitchFamily="18" charset="0"/>
              </a:rPr>
              <a:t>Tracey De Angelis</a:t>
            </a:r>
            <a:endParaRPr lang="en-CA" sz="1200" dirty="0">
              <a:effectLst/>
              <a:latin typeface="EYInterstate Light" panose="02000506000000020004" pitchFamily="2" charset="0"/>
              <a:ea typeface="Times New Roman" panose="02020603050405020304" pitchFamily="18" charset="0"/>
            </a:endParaRPr>
          </a:p>
        </p:txBody>
      </p:sp>
      <p:sp>
        <p:nvSpPr>
          <p:cNvPr id="48" name="Text Placeholder 5"/>
          <p:cNvSpPr txBox="1">
            <a:spLocks/>
          </p:cNvSpPr>
          <p:nvPr/>
        </p:nvSpPr>
        <p:spPr>
          <a:xfrm>
            <a:off x="6697333" y="5042495"/>
            <a:ext cx="4816475" cy="276999"/>
          </a:xfrm>
          <a:prstGeom prst="rect">
            <a:avLst/>
          </a:prstGeom>
        </p:spPr>
        <p:txBody>
          <a:bodyPr wrap="square" anchor="ctr">
            <a:spAutoFit/>
          </a:bodyPr>
          <a:lstStyle/>
          <a:p>
            <a:pPr>
              <a:spcAft>
                <a:spcPts val="0"/>
              </a:spcAft>
            </a:pPr>
            <a:r>
              <a:rPr lang="fr-CA" sz="1200" b="1" dirty="0" smtClean="0">
                <a:solidFill>
                  <a:srgbClr val="C00000"/>
                </a:solidFill>
                <a:latin typeface="EYInterstate Light" panose="02000506000000020004" pitchFamily="2" charset="0"/>
                <a:ea typeface="Times New Roman" panose="02020603050405020304" pitchFamily="18" charset="0"/>
                <a:cs typeface="Times New Roman" panose="02020603050405020304" pitchFamily="18" charset="0"/>
              </a:rPr>
              <a:t>Lunch</a:t>
            </a:r>
            <a:r>
              <a:rPr lang="fr-CA" sz="1200" b="1" kern="1200" dirty="0" smtClean="0">
                <a:solidFill>
                  <a:srgbClr val="C00000"/>
                </a:solidFill>
                <a:effectLst/>
                <a:latin typeface="EYInterstate Light" panose="02000506000000020004" pitchFamily="2" charset="0"/>
                <a:ea typeface="Times New Roman" panose="02020603050405020304" pitchFamily="18" charset="0"/>
                <a:cs typeface="Times New Roman" panose="02020603050405020304" pitchFamily="18" charset="0"/>
              </a:rPr>
              <a:t> </a:t>
            </a:r>
            <a:r>
              <a:rPr lang="fr-CA" sz="1200" b="1" kern="1200" dirty="0">
                <a:solidFill>
                  <a:srgbClr val="C00000"/>
                </a:solidFill>
                <a:effectLst/>
                <a:latin typeface="EYInterstate Light" panose="02000506000000020004" pitchFamily="2" charset="0"/>
                <a:ea typeface="Times New Roman" panose="02020603050405020304" pitchFamily="18" charset="0"/>
                <a:cs typeface="Times New Roman" panose="02020603050405020304" pitchFamily="18" charset="0"/>
              </a:rPr>
              <a:t>(45 </a:t>
            </a:r>
            <a:r>
              <a:rPr lang="fr-CA" sz="1200" b="1" kern="1200" dirty="0" err="1" smtClean="0">
                <a:solidFill>
                  <a:srgbClr val="C00000"/>
                </a:solidFill>
                <a:effectLst/>
                <a:latin typeface="EYInterstate Light" panose="02000506000000020004" pitchFamily="2" charset="0"/>
                <a:ea typeface="Times New Roman" panose="02020603050405020304" pitchFamily="18" charset="0"/>
                <a:cs typeface="Times New Roman" panose="02020603050405020304" pitchFamily="18" charset="0"/>
              </a:rPr>
              <a:t>mins</a:t>
            </a:r>
            <a:r>
              <a:rPr lang="fr-CA" sz="1200" b="1" kern="1200" dirty="0" smtClean="0">
                <a:solidFill>
                  <a:srgbClr val="C00000"/>
                </a:solidFill>
                <a:effectLst/>
                <a:latin typeface="EYInterstate Light" panose="02000506000000020004" pitchFamily="2" charset="0"/>
                <a:ea typeface="Times New Roman" panose="02020603050405020304" pitchFamily="18" charset="0"/>
                <a:cs typeface="Times New Roman" panose="02020603050405020304" pitchFamily="18" charset="0"/>
              </a:rPr>
              <a:t>) : Un lunch sera fourni</a:t>
            </a:r>
            <a:endParaRPr lang="en-CA" sz="1000" b="1" dirty="0">
              <a:effectLst/>
              <a:latin typeface="EYInterstate Light" panose="02000506000000020004" pitchFamily="2" charset="0"/>
              <a:ea typeface="Times New Roman" panose="02020603050405020304" pitchFamily="18" charset="0"/>
            </a:endParaRPr>
          </a:p>
        </p:txBody>
      </p:sp>
    </p:spTree>
    <p:extLst>
      <p:ext uri="{BB962C8B-B14F-4D97-AF65-F5344CB8AC3E}">
        <p14:creationId xmlns:p14="http://schemas.microsoft.com/office/powerpoint/2010/main" val="22961120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custDataLst>
              <p:tags r:id="rId1"/>
            </p:custDataLst>
          </p:nvPr>
        </p:nvSpPr>
        <p:spPr>
          <a:xfrm>
            <a:off x="614565" y="659554"/>
            <a:ext cx="8862809" cy="400110"/>
          </a:xfrm>
          <a:prstGeom prst="rect">
            <a:avLst/>
          </a:prstGeom>
          <a:noFill/>
        </p:spPr>
        <p:txBody>
          <a:bodyPr wrap="square" lIns="0" tIns="0" rIns="0" bIns="0" rtlCol="0" anchor="t" anchorCtr="0">
            <a:spAutoFit/>
          </a:bodyPr>
          <a:lstStyle/>
          <a:p>
            <a:r>
              <a:rPr lang="fr-CA" sz="2600" dirty="0">
                <a:solidFill>
                  <a:srgbClr val="4B4B4B"/>
                </a:solidFill>
                <a:latin typeface="EYInterstate Light" panose="02000506000000020004" pitchFamily="2" charset="0"/>
              </a:rPr>
              <a:t>Conseiller en rémunération et à la paie : </a:t>
            </a:r>
            <a:r>
              <a:rPr lang="fr-CA" sz="2600" i="1" dirty="0">
                <a:solidFill>
                  <a:srgbClr val="4B4B4B"/>
                </a:solidFill>
                <a:latin typeface="EYInterstate Light" panose="02000506000000020004" pitchFamily="2" charset="0"/>
              </a:rPr>
              <a:t>paiements aux employés</a:t>
            </a:r>
          </a:p>
        </p:txBody>
      </p:sp>
      <p:sp>
        <p:nvSpPr>
          <p:cNvPr id="230" name="Text Placeholder 5"/>
          <p:cNvSpPr txBox="1">
            <a:spLocks/>
          </p:cNvSpPr>
          <p:nvPr>
            <p:custDataLst>
              <p:tags r:id="rId2"/>
            </p:custDataLst>
          </p:nvPr>
        </p:nvSpPr>
        <p:spPr>
          <a:xfrm rot="5400000">
            <a:off x="8139459" y="1717381"/>
            <a:ext cx="1214070" cy="430887"/>
          </a:xfrm>
          <a:prstGeom prst="rect">
            <a:avLst/>
          </a:prstGeom>
        </p:spPr>
        <p:txBody>
          <a:bodyPr wrap="square" anchor="ctr">
            <a:spAutoFit/>
          </a:bodyPr>
          <a:lstStyle>
            <a:lvl1pPr marL="0" indent="0" algn="l" defTabSz="914400" rtl="0" eaLnBrk="1" latinLnBrk="0" hangingPunct="1">
              <a:spcBef>
                <a:spcPct val="20000"/>
              </a:spcBef>
              <a:buClr>
                <a:schemeClr val="accent2"/>
              </a:buClr>
              <a:buSzPct val="70000"/>
              <a:buFont typeface="Arial" pitchFamily="34" charset="0"/>
              <a:buNone/>
              <a:defRPr sz="1200" b="0" kern="1200">
                <a:solidFill>
                  <a:schemeClr val="bg2"/>
                </a:solidFill>
                <a:effectLst/>
                <a:latin typeface="Arial" panose="020B0604020202020204" pitchFamily="34" charset="0"/>
                <a:ea typeface="+mn-ea"/>
                <a:cs typeface="Arial" panose="020B0604020202020204"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E600"/>
              </a:buClr>
            </a:pPr>
            <a:r>
              <a:rPr lang="fr-CA" sz="1050" b="1" dirty="0">
                <a:solidFill>
                  <a:srgbClr val="000000"/>
                </a:solidFill>
                <a:latin typeface="EYInterstate Light" panose="02000506000000020004" pitchFamily="2" charset="0"/>
              </a:rPr>
              <a:t>Domaines de possibilités</a:t>
            </a:r>
          </a:p>
        </p:txBody>
      </p:sp>
      <p:sp>
        <p:nvSpPr>
          <p:cNvPr id="232" name="Text Placeholder 5"/>
          <p:cNvSpPr txBox="1">
            <a:spLocks/>
          </p:cNvSpPr>
          <p:nvPr>
            <p:custDataLst>
              <p:tags r:id="rId3"/>
            </p:custDataLst>
          </p:nvPr>
        </p:nvSpPr>
        <p:spPr>
          <a:xfrm rot="5400000">
            <a:off x="8139459" y="2709376"/>
            <a:ext cx="1214070" cy="430887"/>
          </a:xfrm>
          <a:prstGeom prst="rect">
            <a:avLst/>
          </a:prstGeom>
        </p:spPr>
        <p:txBody>
          <a:bodyPr wrap="square" anchor="ctr">
            <a:spAutoFit/>
          </a:bodyPr>
          <a:lstStyle>
            <a:lvl1pPr marL="0" indent="0" algn="l" defTabSz="914400" rtl="0" eaLnBrk="1" latinLnBrk="0" hangingPunct="1">
              <a:spcBef>
                <a:spcPct val="20000"/>
              </a:spcBef>
              <a:buClr>
                <a:schemeClr val="accent2"/>
              </a:buClr>
              <a:buSzPct val="70000"/>
              <a:buFont typeface="Arial" pitchFamily="34" charset="0"/>
              <a:buNone/>
              <a:defRPr sz="1200" b="0" kern="1200">
                <a:solidFill>
                  <a:schemeClr val="bg2"/>
                </a:solidFill>
                <a:effectLst/>
                <a:latin typeface="Arial" panose="020B0604020202020204" pitchFamily="34" charset="0"/>
                <a:ea typeface="+mn-ea"/>
                <a:cs typeface="Arial" panose="020B0604020202020204"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E600"/>
              </a:buClr>
            </a:pPr>
            <a:r>
              <a:rPr lang="fr-CA" sz="1050" b="1" dirty="0">
                <a:solidFill>
                  <a:srgbClr val="000000"/>
                </a:solidFill>
                <a:latin typeface="EYInterstate Light" panose="02000506000000020004" pitchFamily="2" charset="0"/>
              </a:rPr>
              <a:t>Moments</a:t>
            </a:r>
            <a:br>
              <a:rPr lang="fr-CA" sz="1050" b="1" dirty="0">
                <a:solidFill>
                  <a:srgbClr val="000000"/>
                </a:solidFill>
                <a:latin typeface="EYInterstate Light" panose="02000506000000020004" pitchFamily="2" charset="0"/>
              </a:rPr>
            </a:br>
            <a:r>
              <a:rPr lang="fr-CA" sz="1050" b="1" dirty="0">
                <a:solidFill>
                  <a:srgbClr val="000000"/>
                </a:solidFill>
                <a:latin typeface="EYInterstate Light" panose="02000506000000020004" pitchFamily="2" charset="0"/>
              </a:rPr>
              <a:t>qui comptent</a:t>
            </a:r>
          </a:p>
        </p:txBody>
      </p:sp>
      <p:sp>
        <p:nvSpPr>
          <p:cNvPr id="233" name="Text Placeholder 5"/>
          <p:cNvSpPr txBox="1">
            <a:spLocks/>
          </p:cNvSpPr>
          <p:nvPr>
            <p:custDataLst>
              <p:tags r:id="rId4"/>
            </p:custDataLst>
          </p:nvPr>
        </p:nvSpPr>
        <p:spPr>
          <a:xfrm rot="5400000">
            <a:off x="8054820" y="4104158"/>
            <a:ext cx="1214070" cy="261610"/>
          </a:xfrm>
          <a:prstGeom prst="rect">
            <a:avLst/>
          </a:prstGeom>
        </p:spPr>
        <p:txBody>
          <a:bodyPr wrap="square" anchor="ctr">
            <a:spAutoFit/>
          </a:bodyPr>
          <a:lstStyle>
            <a:lvl1pPr marL="0" indent="0" algn="l" defTabSz="914400" rtl="0" eaLnBrk="1" latinLnBrk="0" hangingPunct="1">
              <a:spcBef>
                <a:spcPct val="20000"/>
              </a:spcBef>
              <a:buClr>
                <a:schemeClr val="accent2"/>
              </a:buClr>
              <a:buSzPct val="70000"/>
              <a:buFont typeface="Arial" pitchFamily="34" charset="0"/>
              <a:buNone/>
              <a:defRPr sz="1200" b="0" kern="1200">
                <a:solidFill>
                  <a:schemeClr val="bg2"/>
                </a:solidFill>
                <a:effectLst/>
                <a:latin typeface="Arial" panose="020B0604020202020204" pitchFamily="34" charset="0"/>
                <a:ea typeface="+mn-ea"/>
                <a:cs typeface="Arial" panose="020B0604020202020204"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E600"/>
              </a:buClr>
            </a:pPr>
            <a:r>
              <a:rPr lang="fr-CA" sz="1050" b="1" dirty="0">
                <a:solidFill>
                  <a:srgbClr val="000000"/>
                </a:solidFill>
                <a:latin typeface="EYInterstate Light" panose="02000506000000020004" pitchFamily="2" charset="0"/>
              </a:rPr>
              <a:t>Outils habilitants</a:t>
            </a:r>
          </a:p>
        </p:txBody>
      </p:sp>
      <p:sp>
        <p:nvSpPr>
          <p:cNvPr id="197" name="TextBox 196"/>
          <p:cNvSpPr txBox="1"/>
          <p:nvPr>
            <p:custDataLst>
              <p:tags r:id="rId5"/>
            </p:custDataLst>
          </p:nvPr>
        </p:nvSpPr>
        <p:spPr>
          <a:xfrm>
            <a:off x="5573439" y="2215976"/>
            <a:ext cx="434126" cy="510861"/>
          </a:xfrm>
          <a:prstGeom prst="rect">
            <a:avLst/>
          </a:prstGeom>
          <a:noFill/>
        </p:spPr>
        <p:txBody>
          <a:bodyPr wrap="square" tIns="324000" bIns="0" rtlCol="0" anchor="ctr">
            <a:noAutofit/>
          </a:bodyPr>
          <a:lstStyle/>
          <a:p>
            <a:r>
              <a:rPr lang="fr-CA" sz="6000" dirty="0">
                <a:solidFill>
                  <a:srgbClr val="E60F2D"/>
                </a:solidFill>
                <a:latin typeface="EYInterstate Light" panose="02000506000000020004" pitchFamily="2" charset="0"/>
              </a:rPr>
              <a:t>«</a:t>
            </a:r>
          </a:p>
        </p:txBody>
      </p:sp>
      <p:sp>
        <p:nvSpPr>
          <p:cNvPr id="200" name="TextBox 199"/>
          <p:cNvSpPr txBox="1"/>
          <p:nvPr>
            <p:custDataLst>
              <p:tags r:id="rId6"/>
            </p:custDataLst>
          </p:nvPr>
        </p:nvSpPr>
        <p:spPr>
          <a:xfrm>
            <a:off x="5632217" y="2609348"/>
            <a:ext cx="2569569" cy="1500732"/>
          </a:xfrm>
          <a:prstGeom prst="rect">
            <a:avLst/>
          </a:prstGeom>
          <a:noFill/>
        </p:spPr>
        <p:txBody>
          <a:bodyPr wrap="square" lIns="108000" rIns="108000" rtlCol="0" anchor="t">
            <a:spAutoFit/>
          </a:bodyPr>
          <a:lstStyle/>
          <a:p>
            <a:pPr algn="ctr">
              <a:lnSpc>
                <a:spcPct val="120000"/>
              </a:lnSpc>
            </a:pPr>
            <a:r>
              <a:rPr lang="fr-CA" sz="1100" b="1" dirty="0">
                <a:solidFill>
                  <a:srgbClr val="C0C0C0">
                    <a:lumMod val="10000"/>
                  </a:srgbClr>
                </a:solidFill>
              </a:rPr>
              <a:t>« Je suis facilement en mesure d’exécuter des cycles de rémunération (pendant les cycles ou hors cycle) étant donné que toutes les tâches sont automatisées. »</a:t>
            </a:r>
          </a:p>
          <a:p>
            <a:pPr>
              <a:lnSpc>
                <a:spcPct val="120000"/>
              </a:lnSpc>
            </a:pPr>
            <a:r>
              <a:rPr lang="fr-CA" sz="1100" i="1" dirty="0">
                <a:solidFill>
                  <a:srgbClr val="000000"/>
                </a:solidFill>
                <a:latin typeface="EYInterstate Light" panose="02000506000000020004" pitchFamily="2" charset="0"/>
              </a:rPr>
              <a:t> </a:t>
            </a:r>
          </a:p>
        </p:txBody>
      </p:sp>
      <p:cxnSp>
        <p:nvCxnSpPr>
          <p:cNvPr id="203" name="Straight Connector 202"/>
          <p:cNvCxnSpPr/>
          <p:nvPr>
            <p:custDataLst>
              <p:tags r:id="rId7"/>
            </p:custDataLst>
          </p:nvPr>
        </p:nvCxnSpPr>
        <p:spPr>
          <a:xfrm>
            <a:off x="6004620" y="2465056"/>
            <a:ext cx="2218001" cy="0"/>
          </a:xfrm>
          <a:prstGeom prst="line">
            <a:avLst/>
          </a:prstGeom>
          <a:ln w="12700">
            <a:solidFill>
              <a:srgbClr val="E60F2D"/>
            </a:solidFill>
            <a:tailEnd type="none"/>
          </a:ln>
        </p:spPr>
        <p:style>
          <a:lnRef idx="1">
            <a:schemeClr val="accent1"/>
          </a:lnRef>
          <a:fillRef idx="0">
            <a:schemeClr val="accent1"/>
          </a:fillRef>
          <a:effectRef idx="0">
            <a:schemeClr val="accent1"/>
          </a:effectRef>
          <a:fontRef idx="minor">
            <a:schemeClr val="tx1"/>
          </a:fontRef>
        </p:style>
      </p:cxnSp>
      <p:sp>
        <p:nvSpPr>
          <p:cNvPr id="212" name="TextBox 211"/>
          <p:cNvSpPr txBox="1"/>
          <p:nvPr>
            <p:custDataLst>
              <p:tags r:id="rId8"/>
            </p:custDataLst>
          </p:nvPr>
        </p:nvSpPr>
        <p:spPr>
          <a:xfrm>
            <a:off x="2699283" y="2215976"/>
            <a:ext cx="434126" cy="510861"/>
          </a:xfrm>
          <a:prstGeom prst="rect">
            <a:avLst/>
          </a:prstGeom>
          <a:noFill/>
        </p:spPr>
        <p:txBody>
          <a:bodyPr wrap="square" tIns="324000" bIns="0" rtlCol="0" anchor="ctr">
            <a:noAutofit/>
          </a:bodyPr>
          <a:lstStyle/>
          <a:p>
            <a:r>
              <a:rPr lang="fr-CA" sz="6000" dirty="0">
                <a:solidFill>
                  <a:srgbClr val="E60F2D"/>
                </a:solidFill>
                <a:latin typeface="EYInterstate Light" panose="02000506000000020004" pitchFamily="2" charset="0"/>
              </a:rPr>
              <a:t>«</a:t>
            </a:r>
          </a:p>
        </p:txBody>
      </p:sp>
      <p:sp>
        <p:nvSpPr>
          <p:cNvPr id="219" name="TextBox 218"/>
          <p:cNvSpPr txBox="1"/>
          <p:nvPr>
            <p:custDataLst>
              <p:tags r:id="rId9"/>
            </p:custDataLst>
          </p:nvPr>
        </p:nvSpPr>
        <p:spPr>
          <a:xfrm>
            <a:off x="2758061" y="2609348"/>
            <a:ext cx="2569569" cy="904863"/>
          </a:xfrm>
          <a:prstGeom prst="rect">
            <a:avLst/>
          </a:prstGeom>
          <a:noFill/>
        </p:spPr>
        <p:txBody>
          <a:bodyPr wrap="square" lIns="108000" rIns="108000" rtlCol="0" anchor="t">
            <a:spAutoFit/>
          </a:bodyPr>
          <a:lstStyle/>
          <a:p>
            <a:pPr algn="ctr">
              <a:lnSpc>
                <a:spcPct val="120000"/>
              </a:lnSpc>
            </a:pPr>
            <a:r>
              <a:rPr lang="fr-CA" sz="1100" b="1" dirty="0"/>
              <a:t>« Je suis à l’aise de déclarer que nous payons les salaires sur une base équitable et que nous avons les analyses pour le prouver. » </a:t>
            </a:r>
          </a:p>
        </p:txBody>
      </p:sp>
      <p:cxnSp>
        <p:nvCxnSpPr>
          <p:cNvPr id="220" name="Straight Connector 219"/>
          <p:cNvCxnSpPr/>
          <p:nvPr>
            <p:custDataLst>
              <p:tags r:id="rId10"/>
            </p:custDataLst>
          </p:nvPr>
        </p:nvCxnSpPr>
        <p:spPr>
          <a:xfrm>
            <a:off x="3130463" y="2465056"/>
            <a:ext cx="2218001" cy="0"/>
          </a:xfrm>
          <a:prstGeom prst="line">
            <a:avLst/>
          </a:prstGeom>
          <a:ln w="12700">
            <a:solidFill>
              <a:srgbClr val="E60F2D"/>
            </a:solidFill>
            <a:tailEnd type="none"/>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custDataLst>
              <p:tags r:id="rId11"/>
            </p:custDataLst>
          </p:nvPr>
        </p:nvCxnSpPr>
        <p:spPr>
          <a:xfrm flipV="1">
            <a:off x="8411299" y="1277848"/>
            <a:ext cx="0" cy="4860000"/>
          </a:xfrm>
          <a:prstGeom prst="line">
            <a:avLst/>
          </a:prstGeom>
          <a:ln>
            <a:solidFill>
              <a:schemeClr val="bg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sp>
        <p:nvSpPr>
          <p:cNvPr id="240" name="Rectangle 239"/>
          <p:cNvSpPr/>
          <p:nvPr>
            <p:custDataLst>
              <p:tags r:id="rId12"/>
            </p:custDataLst>
          </p:nvPr>
        </p:nvSpPr>
        <p:spPr>
          <a:xfrm>
            <a:off x="2764580" y="3645639"/>
            <a:ext cx="2485644" cy="1315745"/>
          </a:xfrm>
          <a:prstGeom prst="rect">
            <a:avLst/>
          </a:prstGeom>
        </p:spPr>
        <p:txBody>
          <a:bodyPr wrap="square">
            <a:spAutoFit/>
          </a:bodyPr>
          <a:lstStyle/>
          <a:p>
            <a:pPr>
              <a:lnSpc>
                <a:spcPct val="90000"/>
              </a:lnSpc>
              <a:spcBef>
                <a:spcPts val="300"/>
              </a:spcBef>
              <a:buClr>
                <a:srgbClr val="E60F2D"/>
              </a:buClr>
              <a:buSzPct val="60000"/>
              <a:defRPr/>
            </a:pPr>
            <a:endParaRPr lang="en-US" sz="1000" dirty="0">
              <a:solidFill>
                <a:srgbClr val="000000"/>
              </a:solidFill>
              <a:latin typeface="EYInterstate Light" panose="02000506000000020004" pitchFamily="2" charset="0"/>
              <a:cs typeface="Arial" pitchFamily="34" charset="0"/>
            </a:endParaRPr>
          </a:p>
          <a:p>
            <a:pPr marL="158750" indent="-158750">
              <a:lnSpc>
                <a:spcPct val="90000"/>
              </a:lnSpc>
              <a:spcBef>
                <a:spcPts val="300"/>
              </a:spcBef>
              <a:buClr>
                <a:srgbClr val="E60F2D"/>
              </a:buClr>
              <a:buSzPct val="60000"/>
              <a:buFont typeface="Arial" pitchFamily="34" charset="0"/>
              <a:buChar char="►"/>
              <a:defRPr/>
            </a:pPr>
            <a:r>
              <a:rPr lang="fr-CA" sz="1000" dirty="0">
                <a:solidFill>
                  <a:srgbClr val="000000"/>
                </a:solidFill>
                <a:latin typeface="EYInterstate Light" panose="02000506000000020004" pitchFamily="2" charset="0"/>
                <a:cs typeface="Arial" pitchFamily="34" charset="0"/>
              </a:rPr>
              <a:t>Le processus d’ajustement dans un système garantit que le processus de gestion du rendement est beaucoup plus efficace et sans heurts </a:t>
            </a:r>
          </a:p>
          <a:p>
            <a:pPr marL="158750" indent="-158750">
              <a:lnSpc>
                <a:spcPct val="90000"/>
              </a:lnSpc>
              <a:spcBef>
                <a:spcPts val="300"/>
              </a:spcBef>
              <a:buClr>
                <a:srgbClr val="E60F2D"/>
              </a:buClr>
              <a:buSzPct val="60000"/>
              <a:buFont typeface="Arial" pitchFamily="34" charset="0"/>
              <a:buChar char="►"/>
              <a:defRPr/>
            </a:pPr>
            <a:endParaRPr lang="en-US" sz="1000" dirty="0">
              <a:solidFill>
                <a:srgbClr val="000000"/>
              </a:solidFill>
              <a:latin typeface="EYInterstate Light" panose="02000506000000020004" pitchFamily="2" charset="0"/>
              <a:cs typeface="Arial" pitchFamily="34" charset="0"/>
            </a:endParaRPr>
          </a:p>
          <a:p>
            <a:pPr marL="158750" indent="-158750">
              <a:lnSpc>
                <a:spcPct val="90000"/>
              </a:lnSpc>
              <a:spcBef>
                <a:spcPts val="300"/>
              </a:spcBef>
              <a:buClr>
                <a:srgbClr val="E60F2D"/>
              </a:buClr>
              <a:buSzPct val="60000"/>
              <a:buFont typeface="Arial" pitchFamily="34" charset="0"/>
              <a:buChar char="►"/>
              <a:defRPr/>
            </a:pPr>
            <a:r>
              <a:rPr lang="fr-CA" sz="1000" dirty="0">
                <a:solidFill>
                  <a:srgbClr val="000000"/>
                </a:solidFill>
                <a:latin typeface="EYInterstate Light" panose="02000506000000020004" pitchFamily="2" charset="0"/>
                <a:cs typeface="Arial" pitchFamily="34" charset="0"/>
              </a:rPr>
              <a:t>Les données saisies en ligne permettent l’analyse des tendances</a:t>
            </a:r>
          </a:p>
        </p:txBody>
      </p:sp>
      <p:sp>
        <p:nvSpPr>
          <p:cNvPr id="241" name="Rectangle 240"/>
          <p:cNvSpPr/>
          <p:nvPr>
            <p:custDataLst>
              <p:tags r:id="rId13"/>
            </p:custDataLst>
          </p:nvPr>
        </p:nvSpPr>
        <p:spPr>
          <a:xfrm>
            <a:off x="5632217" y="3645639"/>
            <a:ext cx="2485644" cy="1785104"/>
          </a:xfrm>
          <a:prstGeom prst="rect">
            <a:avLst/>
          </a:prstGeom>
        </p:spPr>
        <p:txBody>
          <a:bodyPr wrap="square">
            <a:spAutoFit/>
          </a:bodyPr>
          <a:lstStyle/>
          <a:p>
            <a:pPr marL="158750" indent="-158750">
              <a:lnSpc>
                <a:spcPct val="90000"/>
              </a:lnSpc>
              <a:spcBef>
                <a:spcPts val="300"/>
              </a:spcBef>
              <a:buClr>
                <a:srgbClr val="E60F2D"/>
              </a:buClr>
              <a:buSzPct val="60000"/>
              <a:buFont typeface="Arial" pitchFamily="34" charset="0"/>
              <a:buChar char="►"/>
              <a:defRPr/>
            </a:pPr>
            <a:endParaRPr lang="en-US" sz="1000" dirty="0">
              <a:solidFill>
                <a:srgbClr val="000000"/>
              </a:solidFill>
              <a:latin typeface="EYInterstate Light" panose="02000506000000020004" pitchFamily="2" charset="0"/>
              <a:cs typeface="Arial" pitchFamily="34" charset="0"/>
            </a:endParaRPr>
          </a:p>
          <a:p>
            <a:pPr marL="158750" indent="-158750">
              <a:lnSpc>
                <a:spcPct val="90000"/>
              </a:lnSpc>
              <a:spcBef>
                <a:spcPts val="300"/>
              </a:spcBef>
              <a:buClr>
                <a:srgbClr val="E60F2D"/>
              </a:buClr>
              <a:buSzPct val="60000"/>
              <a:buFont typeface="Arial" pitchFamily="34" charset="0"/>
              <a:buChar char="►"/>
              <a:defRPr/>
            </a:pPr>
            <a:r>
              <a:rPr lang="fr-CA" sz="1000" dirty="0">
                <a:solidFill>
                  <a:srgbClr val="000000"/>
                </a:solidFill>
                <a:latin typeface="EYInterstate Light" panose="02000506000000020004" pitchFamily="2" charset="0"/>
                <a:cs typeface="Arial" pitchFamily="34" charset="0"/>
              </a:rPr>
              <a:t>Les procédures claires et l’automatisation des tâches permettent d’avoir plus de temps à consacrer à l’exploration de données, aux rapports, et aux examens des exceptions</a:t>
            </a:r>
          </a:p>
          <a:p>
            <a:pPr marL="158750" indent="-158750">
              <a:lnSpc>
                <a:spcPct val="90000"/>
              </a:lnSpc>
              <a:spcBef>
                <a:spcPts val="300"/>
              </a:spcBef>
              <a:buClr>
                <a:srgbClr val="E60F2D"/>
              </a:buClr>
              <a:buSzPct val="60000"/>
              <a:buFont typeface="Arial" pitchFamily="34" charset="0"/>
              <a:buChar char="►"/>
              <a:defRPr/>
            </a:pPr>
            <a:endParaRPr lang="en-US" sz="1000" dirty="0">
              <a:solidFill>
                <a:srgbClr val="000000"/>
              </a:solidFill>
              <a:latin typeface="EYInterstate Light" panose="02000506000000020004" pitchFamily="2" charset="0"/>
              <a:cs typeface="Arial" pitchFamily="34" charset="0"/>
            </a:endParaRPr>
          </a:p>
          <a:p>
            <a:pPr marL="158750" indent="-158750">
              <a:lnSpc>
                <a:spcPct val="90000"/>
              </a:lnSpc>
              <a:spcBef>
                <a:spcPts val="300"/>
              </a:spcBef>
              <a:buClr>
                <a:srgbClr val="E60F2D"/>
              </a:buClr>
              <a:buSzPct val="60000"/>
              <a:buFont typeface="Arial" pitchFamily="34" charset="0"/>
              <a:buChar char="►"/>
              <a:defRPr/>
            </a:pPr>
            <a:r>
              <a:rPr lang="fr-CA" sz="1000" dirty="0">
                <a:solidFill>
                  <a:srgbClr val="000000"/>
                </a:solidFill>
                <a:latin typeface="EYInterstate Light" panose="02000506000000020004" pitchFamily="2" charset="0"/>
                <a:cs typeface="Arial" pitchFamily="34" charset="0"/>
              </a:rPr>
              <a:t>Un flux de travail logique permet de suivre les audits plus efficacement au sein du système</a:t>
            </a:r>
          </a:p>
          <a:p>
            <a:pPr marL="171450" indent="-171450">
              <a:spcBef>
                <a:spcPts val="300"/>
              </a:spcBef>
              <a:spcAft>
                <a:spcPts val="300"/>
              </a:spcAft>
              <a:buFont typeface="Arial" panose="020B0604020202020204" pitchFamily="34" charset="0"/>
              <a:buChar char="•"/>
            </a:pPr>
            <a:endParaRPr lang="en-US" sz="1000" dirty="0">
              <a:solidFill>
                <a:srgbClr val="D0DCDF">
                  <a:lumMod val="10000"/>
                </a:srgbClr>
              </a:solidFill>
            </a:endParaRPr>
          </a:p>
        </p:txBody>
      </p:sp>
      <p:cxnSp>
        <p:nvCxnSpPr>
          <p:cNvPr id="243" name="Straight Connector 242"/>
          <p:cNvCxnSpPr/>
          <p:nvPr>
            <p:custDataLst>
              <p:tags r:id="rId14"/>
            </p:custDataLst>
          </p:nvPr>
        </p:nvCxnSpPr>
        <p:spPr>
          <a:xfrm flipV="1">
            <a:off x="5520386" y="1277848"/>
            <a:ext cx="0" cy="4860000"/>
          </a:xfrm>
          <a:prstGeom prst="line">
            <a:avLst/>
          </a:prstGeom>
          <a:ln>
            <a:solidFill>
              <a:schemeClr val="bg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47" name="Group 1"/>
          <p:cNvGrpSpPr/>
          <p:nvPr>
            <p:custDataLst>
              <p:tags r:id="rId15"/>
            </p:custDataLst>
          </p:nvPr>
        </p:nvGrpSpPr>
        <p:grpSpPr>
          <a:xfrm>
            <a:off x="2717791" y="1384794"/>
            <a:ext cx="2748414" cy="784830"/>
            <a:chOff x="1970198" y="1351686"/>
            <a:chExt cx="3167242" cy="784830"/>
          </a:xfrm>
        </p:grpSpPr>
        <p:sp>
          <p:nvSpPr>
            <p:cNvPr id="248" name="Rectangle 2"/>
            <p:cNvSpPr/>
            <p:nvPr/>
          </p:nvSpPr>
          <p:spPr>
            <a:xfrm>
              <a:off x="1970198" y="1351686"/>
              <a:ext cx="1683140" cy="507831"/>
            </a:xfrm>
            <a:prstGeom prst="rect">
              <a:avLst/>
            </a:prstGeom>
          </p:spPr>
          <p:txBody>
            <a:bodyPr wrap="square">
              <a:spAutoFit/>
            </a:bodyPr>
            <a:lstStyle/>
            <a:p>
              <a:pPr algn="ctr"/>
              <a:r>
                <a:rPr lang="fr-CA" sz="900" i="1" dirty="0">
                  <a:solidFill>
                    <a:srgbClr val="000000"/>
                  </a:solidFill>
                  <a:latin typeface="EYInterstate Light" panose="02000506000000020004" pitchFamily="2" charset="0"/>
                  <a:cs typeface="Arial" pitchFamily="34" charset="0"/>
                </a:rPr>
                <a:t>Les employés se plaignent de l’équité interne et des règles de rémunération.</a:t>
              </a:r>
            </a:p>
          </p:txBody>
        </p:sp>
        <p:sp>
          <p:nvSpPr>
            <p:cNvPr id="249" name="Rectangle 3"/>
            <p:cNvSpPr/>
            <p:nvPr/>
          </p:nvSpPr>
          <p:spPr>
            <a:xfrm>
              <a:off x="3651576" y="1351686"/>
              <a:ext cx="1485864" cy="784830"/>
            </a:xfrm>
            <a:prstGeom prst="rect">
              <a:avLst/>
            </a:prstGeom>
          </p:spPr>
          <p:txBody>
            <a:bodyPr wrap="square">
              <a:spAutoFit/>
            </a:bodyPr>
            <a:lstStyle/>
            <a:p>
              <a:pPr algn="ctr"/>
              <a:r>
                <a:rPr lang="fr-CA" sz="900" i="1" dirty="0">
                  <a:solidFill>
                    <a:srgbClr val="000000"/>
                  </a:solidFill>
                  <a:latin typeface="EYInterstate Light" panose="02000506000000020004" pitchFamily="2" charset="0"/>
                  <a:cs typeface="Arial" pitchFamily="34" charset="0"/>
                </a:rPr>
                <a:t>Les nouveaux employés exigent des salaires plus élevés que certains employés avec plus d’ancienneté. </a:t>
              </a:r>
            </a:p>
          </p:txBody>
        </p:sp>
      </p:grpSp>
      <p:grpSp>
        <p:nvGrpSpPr>
          <p:cNvPr id="250" name="Group 249"/>
          <p:cNvGrpSpPr/>
          <p:nvPr>
            <p:custDataLst>
              <p:tags r:id="rId16"/>
            </p:custDataLst>
          </p:nvPr>
        </p:nvGrpSpPr>
        <p:grpSpPr>
          <a:xfrm>
            <a:off x="5649522" y="1384794"/>
            <a:ext cx="2660573" cy="646331"/>
            <a:chOff x="2110583" y="1351686"/>
            <a:chExt cx="3066015" cy="646331"/>
          </a:xfrm>
        </p:grpSpPr>
        <p:sp>
          <p:nvSpPr>
            <p:cNvPr id="251" name="Rectangle 250"/>
            <p:cNvSpPr/>
            <p:nvPr/>
          </p:nvSpPr>
          <p:spPr>
            <a:xfrm>
              <a:off x="2110583" y="1351686"/>
              <a:ext cx="1501832" cy="646331"/>
            </a:xfrm>
            <a:prstGeom prst="rect">
              <a:avLst/>
            </a:prstGeom>
          </p:spPr>
          <p:txBody>
            <a:bodyPr wrap="square">
              <a:spAutoFit/>
            </a:bodyPr>
            <a:lstStyle/>
            <a:p>
              <a:pPr algn="ctr">
                <a:defRPr/>
              </a:pPr>
              <a:r>
                <a:rPr lang="fr-CA" sz="900" i="1" dirty="0">
                  <a:solidFill>
                    <a:srgbClr val="000000"/>
                  </a:solidFill>
                  <a:latin typeface="EYInterstate Light" panose="02000506000000020004" pitchFamily="2" charset="0"/>
                  <a:cs typeface="Arial" pitchFamily="34" charset="0"/>
                </a:rPr>
                <a:t>Les processus de travail pour les approbations entraînent des paiements hors cycle.</a:t>
              </a:r>
            </a:p>
          </p:txBody>
        </p:sp>
        <p:sp>
          <p:nvSpPr>
            <p:cNvPr id="252" name="Rectangle 251"/>
            <p:cNvSpPr/>
            <p:nvPr/>
          </p:nvSpPr>
          <p:spPr>
            <a:xfrm>
              <a:off x="3612415" y="1351686"/>
              <a:ext cx="1564183" cy="646331"/>
            </a:xfrm>
            <a:prstGeom prst="rect">
              <a:avLst/>
            </a:prstGeom>
          </p:spPr>
          <p:txBody>
            <a:bodyPr wrap="square">
              <a:spAutoFit/>
            </a:bodyPr>
            <a:lstStyle/>
            <a:p>
              <a:pPr algn="ctr">
                <a:defRPr/>
              </a:pPr>
              <a:r>
                <a:rPr lang="fr-CA" sz="900" i="1" dirty="0">
                  <a:solidFill>
                    <a:srgbClr val="000000"/>
                  </a:solidFill>
                  <a:latin typeface="EYInterstate Light" panose="02000506000000020004" pitchFamily="2" charset="0"/>
                  <a:cs typeface="Arial" pitchFamily="34" charset="0"/>
                </a:rPr>
                <a:t>La saisie des heures et les approbations ne sont pas électroniques.</a:t>
              </a:r>
            </a:p>
          </p:txBody>
        </p:sp>
      </p:grpSp>
      <p:grpSp>
        <p:nvGrpSpPr>
          <p:cNvPr id="18" name="Group 17"/>
          <p:cNvGrpSpPr/>
          <p:nvPr>
            <p:custDataLst>
              <p:tags r:id="rId17"/>
            </p:custDataLst>
          </p:nvPr>
        </p:nvGrpSpPr>
        <p:grpSpPr>
          <a:xfrm>
            <a:off x="1838723" y="1304009"/>
            <a:ext cx="357986" cy="5100466"/>
            <a:chOff x="1230560" y="1304009"/>
            <a:chExt cx="357986" cy="5100466"/>
          </a:xfrm>
        </p:grpSpPr>
        <p:sp>
          <p:nvSpPr>
            <p:cNvPr id="95" name="Freeform 903"/>
            <p:cNvSpPr>
              <a:spLocks noEditPoints="1"/>
            </p:cNvSpPr>
            <p:nvPr/>
          </p:nvSpPr>
          <p:spPr bwMode="auto">
            <a:xfrm>
              <a:off x="1312486" y="1304009"/>
              <a:ext cx="276060" cy="27525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E60F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96" name="Freeform 904"/>
            <p:cNvSpPr>
              <a:spLocks noEditPoints="1"/>
            </p:cNvSpPr>
            <p:nvPr/>
          </p:nvSpPr>
          <p:spPr bwMode="auto">
            <a:xfrm>
              <a:off x="1364298" y="1364726"/>
              <a:ext cx="173246" cy="140054"/>
            </a:xfrm>
            <a:custGeom>
              <a:avLst/>
              <a:gdLst>
                <a:gd name="T0" fmla="*/ 170 w 321"/>
                <a:gd name="T1" fmla="*/ 132 h 260"/>
                <a:gd name="T2" fmla="*/ 138 w 321"/>
                <a:gd name="T3" fmla="*/ 132 h 260"/>
                <a:gd name="T4" fmla="*/ 138 w 321"/>
                <a:gd name="T5" fmla="*/ 100 h 260"/>
                <a:gd name="T6" fmla="*/ 128 w 321"/>
                <a:gd name="T7" fmla="*/ 89 h 260"/>
                <a:gd name="T8" fmla="*/ 53 w 321"/>
                <a:gd name="T9" fmla="*/ 89 h 260"/>
                <a:gd name="T10" fmla="*/ 42 w 321"/>
                <a:gd name="T11" fmla="*/ 100 h 260"/>
                <a:gd name="T12" fmla="*/ 42 w 321"/>
                <a:gd name="T13" fmla="*/ 132 h 260"/>
                <a:gd name="T14" fmla="*/ 10 w 321"/>
                <a:gd name="T15" fmla="*/ 132 h 260"/>
                <a:gd name="T16" fmla="*/ 0 w 321"/>
                <a:gd name="T17" fmla="*/ 143 h 260"/>
                <a:gd name="T18" fmla="*/ 0 w 321"/>
                <a:gd name="T19" fmla="*/ 249 h 260"/>
                <a:gd name="T20" fmla="*/ 10 w 321"/>
                <a:gd name="T21" fmla="*/ 260 h 260"/>
                <a:gd name="T22" fmla="*/ 170 w 321"/>
                <a:gd name="T23" fmla="*/ 260 h 260"/>
                <a:gd name="T24" fmla="*/ 181 w 321"/>
                <a:gd name="T25" fmla="*/ 249 h 260"/>
                <a:gd name="T26" fmla="*/ 181 w 321"/>
                <a:gd name="T27" fmla="*/ 143 h 260"/>
                <a:gd name="T28" fmla="*/ 170 w 321"/>
                <a:gd name="T29" fmla="*/ 132 h 260"/>
                <a:gd name="T30" fmla="*/ 64 w 321"/>
                <a:gd name="T31" fmla="*/ 153 h 260"/>
                <a:gd name="T32" fmla="*/ 117 w 321"/>
                <a:gd name="T33" fmla="*/ 153 h 260"/>
                <a:gd name="T34" fmla="*/ 117 w 321"/>
                <a:gd name="T35" fmla="*/ 239 h 260"/>
                <a:gd name="T36" fmla="*/ 64 w 321"/>
                <a:gd name="T37" fmla="*/ 239 h 260"/>
                <a:gd name="T38" fmla="*/ 64 w 321"/>
                <a:gd name="T39" fmla="*/ 153 h 260"/>
                <a:gd name="T40" fmla="*/ 117 w 321"/>
                <a:gd name="T41" fmla="*/ 111 h 260"/>
                <a:gd name="T42" fmla="*/ 117 w 321"/>
                <a:gd name="T43" fmla="*/ 132 h 260"/>
                <a:gd name="T44" fmla="*/ 64 w 321"/>
                <a:gd name="T45" fmla="*/ 132 h 260"/>
                <a:gd name="T46" fmla="*/ 64 w 321"/>
                <a:gd name="T47" fmla="*/ 111 h 260"/>
                <a:gd name="T48" fmla="*/ 117 w 321"/>
                <a:gd name="T49" fmla="*/ 111 h 260"/>
                <a:gd name="T50" fmla="*/ 21 w 321"/>
                <a:gd name="T51" fmla="*/ 153 h 260"/>
                <a:gd name="T52" fmla="*/ 42 w 321"/>
                <a:gd name="T53" fmla="*/ 153 h 260"/>
                <a:gd name="T54" fmla="*/ 42 w 321"/>
                <a:gd name="T55" fmla="*/ 239 h 260"/>
                <a:gd name="T56" fmla="*/ 21 w 321"/>
                <a:gd name="T57" fmla="*/ 239 h 260"/>
                <a:gd name="T58" fmla="*/ 21 w 321"/>
                <a:gd name="T59" fmla="*/ 153 h 260"/>
                <a:gd name="T60" fmla="*/ 160 w 321"/>
                <a:gd name="T61" fmla="*/ 239 h 260"/>
                <a:gd name="T62" fmla="*/ 138 w 321"/>
                <a:gd name="T63" fmla="*/ 239 h 260"/>
                <a:gd name="T64" fmla="*/ 138 w 321"/>
                <a:gd name="T65" fmla="*/ 153 h 260"/>
                <a:gd name="T66" fmla="*/ 160 w 321"/>
                <a:gd name="T67" fmla="*/ 153 h 260"/>
                <a:gd name="T68" fmla="*/ 160 w 321"/>
                <a:gd name="T69" fmla="*/ 239 h 260"/>
                <a:gd name="T70" fmla="*/ 317 w 321"/>
                <a:gd name="T71" fmla="*/ 146 h 260"/>
                <a:gd name="T72" fmla="*/ 266 w 321"/>
                <a:gd name="T73" fmla="*/ 96 h 260"/>
                <a:gd name="T74" fmla="*/ 278 w 321"/>
                <a:gd name="T75" fmla="*/ 61 h 260"/>
                <a:gd name="T76" fmla="*/ 260 w 321"/>
                <a:gd name="T77" fmla="*/ 18 h 260"/>
                <a:gd name="T78" fmla="*/ 217 w 321"/>
                <a:gd name="T79" fmla="*/ 0 h 260"/>
                <a:gd name="T80" fmla="*/ 173 w 321"/>
                <a:gd name="T81" fmla="*/ 18 h 260"/>
                <a:gd name="T82" fmla="*/ 156 w 321"/>
                <a:gd name="T83" fmla="*/ 61 h 260"/>
                <a:gd name="T84" fmla="*/ 173 w 321"/>
                <a:gd name="T85" fmla="*/ 104 h 260"/>
                <a:gd name="T86" fmla="*/ 217 w 321"/>
                <a:gd name="T87" fmla="*/ 122 h 260"/>
                <a:gd name="T88" fmla="*/ 251 w 321"/>
                <a:gd name="T89" fmla="*/ 111 h 260"/>
                <a:gd name="T90" fmla="*/ 301 w 321"/>
                <a:gd name="T91" fmla="*/ 161 h 260"/>
                <a:gd name="T92" fmla="*/ 309 w 321"/>
                <a:gd name="T93" fmla="*/ 164 h 260"/>
                <a:gd name="T94" fmla="*/ 317 w 321"/>
                <a:gd name="T95" fmla="*/ 161 h 260"/>
                <a:gd name="T96" fmla="*/ 317 w 321"/>
                <a:gd name="T97" fmla="*/ 146 h 260"/>
                <a:gd name="T98" fmla="*/ 189 w 321"/>
                <a:gd name="T99" fmla="*/ 89 h 260"/>
                <a:gd name="T100" fmla="*/ 189 w 321"/>
                <a:gd name="T101" fmla="*/ 33 h 260"/>
                <a:gd name="T102" fmla="*/ 217 w 321"/>
                <a:gd name="T103" fmla="*/ 21 h 260"/>
                <a:gd name="T104" fmla="*/ 245 w 321"/>
                <a:gd name="T105" fmla="*/ 33 h 260"/>
                <a:gd name="T106" fmla="*/ 256 w 321"/>
                <a:gd name="T107" fmla="*/ 61 h 260"/>
                <a:gd name="T108" fmla="*/ 245 w 321"/>
                <a:gd name="T109" fmla="*/ 89 h 260"/>
                <a:gd name="T110" fmla="*/ 189 w 321"/>
                <a:gd name="T111" fmla="*/ 89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1" h="260">
                  <a:moveTo>
                    <a:pt x="170" y="132"/>
                  </a:moveTo>
                  <a:cubicBezTo>
                    <a:pt x="138" y="132"/>
                    <a:pt x="138" y="132"/>
                    <a:pt x="138" y="132"/>
                  </a:cubicBezTo>
                  <a:cubicBezTo>
                    <a:pt x="138" y="100"/>
                    <a:pt x="138" y="100"/>
                    <a:pt x="138" y="100"/>
                  </a:cubicBezTo>
                  <a:cubicBezTo>
                    <a:pt x="138" y="94"/>
                    <a:pt x="134" y="89"/>
                    <a:pt x="128" y="89"/>
                  </a:cubicBezTo>
                  <a:cubicBezTo>
                    <a:pt x="53" y="89"/>
                    <a:pt x="53" y="89"/>
                    <a:pt x="53" y="89"/>
                  </a:cubicBezTo>
                  <a:cubicBezTo>
                    <a:pt x="47" y="89"/>
                    <a:pt x="42" y="94"/>
                    <a:pt x="42" y="100"/>
                  </a:cubicBezTo>
                  <a:cubicBezTo>
                    <a:pt x="42" y="132"/>
                    <a:pt x="42" y="132"/>
                    <a:pt x="42" y="132"/>
                  </a:cubicBezTo>
                  <a:cubicBezTo>
                    <a:pt x="10" y="132"/>
                    <a:pt x="10" y="132"/>
                    <a:pt x="10" y="132"/>
                  </a:cubicBezTo>
                  <a:cubicBezTo>
                    <a:pt x="4" y="132"/>
                    <a:pt x="0" y="137"/>
                    <a:pt x="0" y="143"/>
                  </a:cubicBezTo>
                  <a:cubicBezTo>
                    <a:pt x="0" y="249"/>
                    <a:pt x="0" y="249"/>
                    <a:pt x="0" y="249"/>
                  </a:cubicBezTo>
                  <a:cubicBezTo>
                    <a:pt x="0" y="255"/>
                    <a:pt x="4" y="260"/>
                    <a:pt x="10" y="260"/>
                  </a:cubicBezTo>
                  <a:cubicBezTo>
                    <a:pt x="170" y="260"/>
                    <a:pt x="170" y="260"/>
                    <a:pt x="170" y="260"/>
                  </a:cubicBezTo>
                  <a:cubicBezTo>
                    <a:pt x="176" y="260"/>
                    <a:pt x="181" y="255"/>
                    <a:pt x="181" y="249"/>
                  </a:cubicBezTo>
                  <a:cubicBezTo>
                    <a:pt x="181" y="143"/>
                    <a:pt x="181" y="143"/>
                    <a:pt x="181" y="143"/>
                  </a:cubicBezTo>
                  <a:cubicBezTo>
                    <a:pt x="181" y="137"/>
                    <a:pt x="176" y="132"/>
                    <a:pt x="170" y="132"/>
                  </a:cubicBezTo>
                  <a:close/>
                  <a:moveTo>
                    <a:pt x="64" y="153"/>
                  </a:moveTo>
                  <a:cubicBezTo>
                    <a:pt x="117" y="153"/>
                    <a:pt x="117" y="153"/>
                    <a:pt x="117" y="153"/>
                  </a:cubicBezTo>
                  <a:cubicBezTo>
                    <a:pt x="117" y="239"/>
                    <a:pt x="117" y="239"/>
                    <a:pt x="117" y="239"/>
                  </a:cubicBezTo>
                  <a:cubicBezTo>
                    <a:pt x="64" y="239"/>
                    <a:pt x="64" y="239"/>
                    <a:pt x="64" y="239"/>
                  </a:cubicBezTo>
                  <a:lnTo>
                    <a:pt x="64" y="153"/>
                  </a:lnTo>
                  <a:close/>
                  <a:moveTo>
                    <a:pt x="117" y="111"/>
                  </a:moveTo>
                  <a:cubicBezTo>
                    <a:pt x="117" y="132"/>
                    <a:pt x="117" y="132"/>
                    <a:pt x="117" y="132"/>
                  </a:cubicBezTo>
                  <a:cubicBezTo>
                    <a:pt x="64" y="132"/>
                    <a:pt x="64" y="132"/>
                    <a:pt x="64" y="132"/>
                  </a:cubicBezTo>
                  <a:cubicBezTo>
                    <a:pt x="64" y="111"/>
                    <a:pt x="64" y="111"/>
                    <a:pt x="64" y="111"/>
                  </a:cubicBezTo>
                  <a:lnTo>
                    <a:pt x="117" y="111"/>
                  </a:lnTo>
                  <a:close/>
                  <a:moveTo>
                    <a:pt x="21" y="153"/>
                  </a:moveTo>
                  <a:cubicBezTo>
                    <a:pt x="42" y="153"/>
                    <a:pt x="42" y="153"/>
                    <a:pt x="42" y="153"/>
                  </a:cubicBezTo>
                  <a:cubicBezTo>
                    <a:pt x="42" y="239"/>
                    <a:pt x="42" y="239"/>
                    <a:pt x="42" y="239"/>
                  </a:cubicBezTo>
                  <a:cubicBezTo>
                    <a:pt x="21" y="239"/>
                    <a:pt x="21" y="239"/>
                    <a:pt x="21" y="239"/>
                  </a:cubicBezTo>
                  <a:lnTo>
                    <a:pt x="21" y="153"/>
                  </a:lnTo>
                  <a:close/>
                  <a:moveTo>
                    <a:pt x="160" y="239"/>
                  </a:moveTo>
                  <a:cubicBezTo>
                    <a:pt x="138" y="239"/>
                    <a:pt x="138" y="239"/>
                    <a:pt x="138" y="239"/>
                  </a:cubicBezTo>
                  <a:cubicBezTo>
                    <a:pt x="138" y="153"/>
                    <a:pt x="138" y="153"/>
                    <a:pt x="138" y="153"/>
                  </a:cubicBezTo>
                  <a:cubicBezTo>
                    <a:pt x="160" y="153"/>
                    <a:pt x="160" y="153"/>
                    <a:pt x="160" y="153"/>
                  </a:cubicBezTo>
                  <a:lnTo>
                    <a:pt x="160" y="239"/>
                  </a:lnTo>
                  <a:close/>
                  <a:moveTo>
                    <a:pt x="317" y="146"/>
                  </a:moveTo>
                  <a:cubicBezTo>
                    <a:pt x="266" y="96"/>
                    <a:pt x="266" y="96"/>
                    <a:pt x="266" y="96"/>
                  </a:cubicBezTo>
                  <a:cubicBezTo>
                    <a:pt x="274" y="86"/>
                    <a:pt x="278" y="74"/>
                    <a:pt x="278" y="61"/>
                  </a:cubicBezTo>
                  <a:cubicBezTo>
                    <a:pt x="278" y="45"/>
                    <a:pt x="271" y="29"/>
                    <a:pt x="260" y="18"/>
                  </a:cubicBezTo>
                  <a:cubicBezTo>
                    <a:pt x="248" y="6"/>
                    <a:pt x="233" y="0"/>
                    <a:pt x="217" y="0"/>
                  </a:cubicBezTo>
                  <a:cubicBezTo>
                    <a:pt x="200" y="0"/>
                    <a:pt x="185" y="6"/>
                    <a:pt x="173" y="18"/>
                  </a:cubicBezTo>
                  <a:cubicBezTo>
                    <a:pt x="162" y="29"/>
                    <a:pt x="156" y="45"/>
                    <a:pt x="156" y="61"/>
                  </a:cubicBezTo>
                  <a:cubicBezTo>
                    <a:pt x="156" y="77"/>
                    <a:pt x="162" y="92"/>
                    <a:pt x="173" y="104"/>
                  </a:cubicBezTo>
                  <a:cubicBezTo>
                    <a:pt x="185" y="116"/>
                    <a:pt x="200" y="122"/>
                    <a:pt x="217" y="122"/>
                  </a:cubicBezTo>
                  <a:cubicBezTo>
                    <a:pt x="229" y="122"/>
                    <a:pt x="241" y="118"/>
                    <a:pt x="251" y="111"/>
                  </a:cubicBezTo>
                  <a:cubicBezTo>
                    <a:pt x="301" y="161"/>
                    <a:pt x="301" y="161"/>
                    <a:pt x="301" y="161"/>
                  </a:cubicBezTo>
                  <a:cubicBezTo>
                    <a:pt x="304" y="163"/>
                    <a:pt x="306" y="164"/>
                    <a:pt x="309" y="164"/>
                  </a:cubicBezTo>
                  <a:cubicBezTo>
                    <a:pt x="312" y="164"/>
                    <a:pt x="314" y="163"/>
                    <a:pt x="317" y="161"/>
                  </a:cubicBezTo>
                  <a:cubicBezTo>
                    <a:pt x="321" y="157"/>
                    <a:pt x="321" y="150"/>
                    <a:pt x="317" y="146"/>
                  </a:cubicBezTo>
                  <a:close/>
                  <a:moveTo>
                    <a:pt x="189" y="89"/>
                  </a:moveTo>
                  <a:cubicBezTo>
                    <a:pt x="173" y="73"/>
                    <a:pt x="173" y="48"/>
                    <a:pt x="189" y="33"/>
                  </a:cubicBezTo>
                  <a:cubicBezTo>
                    <a:pt x="196" y="25"/>
                    <a:pt x="206" y="21"/>
                    <a:pt x="217" y="21"/>
                  </a:cubicBezTo>
                  <a:cubicBezTo>
                    <a:pt x="227" y="21"/>
                    <a:pt x="237" y="25"/>
                    <a:pt x="245" y="33"/>
                  </a:cubicBezTo>
                  <a:cubicBezTo>
                    <a:pt x="252" y="40"/>
                    <a:pt x="256" y="50"/>
                    <a:pt x="256" y="61"/>
                  </a:cubicBezTo>
                  <a:cubicBezTo>
                    <a:pt x="256" y="71"/>
                    <a:pt x="252" y="81"/>
                    <a:pt x="245" y="89"/>
                  </a:cubicBezTo>
                  <a:cubicBezTo>
                    <a:pt x="229" y="104"/>
                    <a:pt x="204" y="104"/>
                    <a:pt x="189" y="89"/>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98" name="Freeform 764"/>
            <p:cNvSpPr>
              <a:spLocks noEditPoints="1"/>
            </p:cNvSpPr>
            <p:nvPr/>
          </p:nvSpPr>
          <p:spPr bwMode="auto">
            <a:xfrm>
              <a:off x="1387240" y="5439463"/>
              <a:ext cx="125937" cy="171146"/>
            </a:xfrm>
            <a:custGeom>
              <a:avLst/>
              <a:gdLst>
                <a:gd name="T0" fmla="*/ 11 w 235"/>
                <a:gd name="T1" fmla="*/ 0 h 320"/>
                <a:gd name="T2" fmla="*/ 0 w 235"/>
                <a:gd name="T3" fmla="*/ 309 h 320"/>
                <a:gd name="T4" fmla="*/ 224 w 235"/>
                <a:gd name="T5" fmla="*/ 320 h 320"/>
                <a:gd name="T6" fmla="*/ 235 w 235"/>
                <a:gd name="T7" fmla="*/ 10 h 320"/>
                <a:gd name="T8" fmla="*/ 214 w 235"/>
                <a:gd name="T9" fmla="*/ 298 h 320"/>
                <a:gd name="T10" fmla="*/ 22 w 235"/>
                <a:gd name="T11" fmla="*/ 21 h 320"/>
                <a:gd name="T12" fmla="*/ 214 w 235"/>
                <a:gd name="T13" fmla="*/ 298 h 320"/>
                <a:gd name="T14" fmla="*/ 182 w 235"/>
                <a:gd name="T15" fmla="*/ 106 h 320"/>
                <a:gd name="T16" fmla="*/ 192 w 235"/>
                <a:gd name="T17" fmla="*/ 53 h 320"/>
                <a:gd name="T18" fmla="*/ 54 w 235"/>
                <a:gd name="T19" fmla="*/ 42 h 320"/>
                <a:gd name="T20" fmla="*/ 43 w 235"/>
                <a:gd name="T21" fmla="*/ 96 h 320"/>
                <a:gd name="T22" fmla="*/ 64 w 235"/>
                <a:gd name="T23" fmla="*/ 64 h 320"/>
                <a:gd name="T24" fmla="*/ 171 w 235"/>
                <a:gd name="T25" fmla="*/ 85 h 320"/>
                <a:gd name="T26" fmla="*/ 64 w 235"/>
                <a:gd name="T27" fmla="*/ 64 h 320"/>
                <a:gd name="T28" fmla="*/ 54 w 235"/>
                <a:gd name="T29" fmla="*/ 128 h 320"/>
                <a:gd name="T30" fmla="*/ 54 w 235"/>
                <a:gd name="T31" fmla="*/ 149 h 320"/>
                <a:gd name="T32" fmla="*/ 107 w 235"/>
                <a:gd name="T33" fmla="*/ 138 h 320"/>
                <a:gd name="T34" fmla="*/ 86 w 235"/>
                <a:gd name="T35" fmla="*/ 138 h 320"/>
                <a:gd name="T36" fmla="*/ 107 w 235"/>
                <a:gd name="T37" fmla="*/ 138 h 320"/>
                <a:gd name="T38" fmla="*/ 139 w 235"/>
                <a:gd name="T39" fmla="*/ 149 h 320"/>
                <a:gd name="T40" fmla="*/ 139 w 235"/>
                <a:gd name="T41" fmla="*/ 128 h 320"/>
                <a:gd name="T42" fmla="*/ 192 w 235"/>
                <a:gd name="T43" fmla="*/ 138 h 320"/>
                <a:gd name="T44" fmla="*/ 171 w 235"/>
                <a:gd name="T45" fmla="*/ 138 h 320"/>
                <a:gd name="T46" fmla="*/ 192 w 235"/>
                <a:gd name="T47" fmla="*/ 138 h 320"/>
                <a:gd name="T48" fmla="*/ 54 w 235"/>
                <a:gd name="T49" fmla="*/ 170 h 320"/>
                <a:gd name="T50" fmla="*/ 54 w 235"/>
                <a:gd name="T51" fmla="*/ 192 h 320"/>
                <a:gd name="T52" fmla="*/ 107 w 235"/>
                <a:gd name="T53" fmla="*/ 181 h 320"/>
                <a:gd name="T54" fmla="*/ 86 w 235"/>
                <a:gd name="T55" fmla="*/ 181 h 320"/>
                <a:gd name="T56" fmla="*/ 107 w 235"/>
                <a:gd name="T57" fmla="*/ 181 h 320"/>
                <a:gd name="T58" fmla="*/ 139 w 235"/>
                <a:gd name="T59" fmla="*/ 192 h 320"/>
                <a:gd name="T60" fmla="*/ 139 w 235"/>
                <a:gd name="T61" fmla="*/ 170 h 320"/>
                <a:gd name="T62" fmla="*/ 192 w 235"/>
                <a:gd name="T63" fmla="*/ 181 h 320"/>
                <a:gd name="T64" fmla="*/ 171 w 235"/>
                <a:gd name="T65" fmla="*/ 181 h 320"/>
                <a:gd name="T66" fmla="*/ 192 w 235"/>
                <a:gd name="T67" fmla="*/ 181 h 320"/>
                <a:gd name="T68" fmla="*/ 54 w 235"/>
                <a:gd name="T69" fmla="*/ 213 h 320"/>
                <a:gd name="T70" fmla="*/ 54 w 235"/>
                <a:gd name="T71" fmla="*/ 234 h 320"/>
                <a:gd name="T72" fmla="*/ 107 w 235"/>
                <a:gd name="T73" fmla="*/ 224 h 320"/>
                <a:gd name="T74" fmla="*/ 86 w 235"/>
                <a:gd name="T75" fmla="*/ 224 h 320"/>
                <a:gd name="T76" fmla="*/ 107 w 235"/>
                <a:gd name="T77" fmla="*/ 224 h 320"/>
                <a:gd name="T78" fmla="*/ 139 w 235"/>
                <a:gd name="T79" fmla="*/ 234 h 320"/>
                <a:gd name="T80" fmla="*/ 139 w 235"/>
                <a:gd name="T81" fmla="*/ 213 h 320"/>
                <a:gd name="T82" fmla="*/ 192 w 235"/>
                <a:gd name="T83" fmla="*/ 224 h 320"/>
                <a:gd name="T84" fmla="*/ 182 w 235"/>
                <a:gd name="T85" fmla="*/ 277 h 320"/>
                <a:gd name="T86" fmla="*/ 171 w 235"/>
                <a:gd name="T87" fmla="*/ 224 h 320"/>
                <a:gd name="T88" fmla="*/ 192 w 235"/>
                <a:gd name="T89" fmla="*/ 224 h 320"/>
                <a:gd name="T90" fmla="*/ 54 w 235"/>
                <a:gd name="T91" fmla="*/ 256 h 320"/>
                <a:gd name="T92" fmla="*/ 54 w 235"/>
                <a:gd name="T93" fmla="*/ 277 h 320"/>
                <a:gd name="T94" fmla="*/ 107 w 235"/>
                <a:gd name="T95" fmla="*/ 266 h 320"/>
                <a:gd name="T96" fmla="*/ 86 w 235"/>
                <a:gd name="T97" fmla="*/ 266 h 320"/>
                <a:gd name="T98" fmla="*/ 107 w 235"/>
                <a:gd name="T99" fmla="*/ 266 h 320"/>
                <a:gd name="T100" fmla="*/ 139 w 235"/>
                <a:gd name="T101" fmla="*/ 277 h 320"/>
                <a:gd name="T102" fmla="*/ 139 w 235"/>
                <a:gd name="T103" fmla="*/ 25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5" h="320">
                  <a:moveTo>
                    <a:pt x="224" y="0"/>
                  </a:moveTo>
                  <a:cubicBezTo>
                    <a:pt x="11" y="0"/>
                    <a:pt x="11" y="0"/>
                    <a:pt x="11" y="0"/>
                  </a:cubicBezTo>
                  <a:cubicBezTo>
                    <a:pt x="5" y="0"/>
                    <a:pt x="0" y="4"/>
                    <a:pt x="0" y="10"/>
                  </a:cubicBezTo>
                  <a:cubicBezTo>
                    <a:pt x="0" y="309"/>
                    <a:pt x="0" y="309"/>
                    <a:pt x="0" y="309"/>
                  </a:cubicBezTo>
                  <a:cubicBezTo>
                    <a:pt x="0" y="315"/>
                    <a:pt x="5" y="320"/>
                    <a:pt x="11" y="320"/>
                  </a:cubicBezTo>
                  <a:cubicBezTo>
                    <a:pt x="224" y="320"/>
                    <a:pt x="224" y="320"/>
                    <a:pt x="224" y="320"/>
                  </a:cubicBezTo>
                  <a:cubicBezTo>
                    <a:pt x="230" y="320"/>
                    <a:pt x="235" y="315"/>
                    <a:pt x="235" y="309"/>
                  </a:cubicBezTo>
                  <a:cubicBezTo>
                    <a:pt x="235" y="10"/>
                    <a:pt x="235" y="10"/>
                    <a:pt x="235" y="10"/>
                  </a:cubicBezTo>
                  <a:cubicBezTo>
                    <a:pt x="235" y="4"/>
                    <a:pt x="230" y="0"/>
                    <a:pt x="224" y="0"/>
                  </a:cubicBezTo>
                  <a:close/>
                  <a:moveTo>
                    <a:pt x="214" y="298"/>
                  </a:moveTo>
                  <a:cubicBezTo>
                    <a:pt x="22" y="298"/>
                    <a:pt x="22" y="298"/>
                    <a:pt x="22" y="298"/>
                  </a:cubicBezTo>
                  <a:cubicBezTo>
                    <a:pt x="22" y="21"/>
                    <a:pt x="22" y="21"/>
                    <a:pt x="22" y="21"/>
                  </a:cubicBezTo>
                  <a:cubicBezTo>
                    <a:pt x="214" y="21"/>
                    <a:pt x="214" y="21"/>
                    <a:pt x="214" y="21"/>
                  </a:cubicBezTo>
                  <a:lnTo>
                    <a:pt x="214" y="298"/>
                  </a:lnTo>
                  <a:close/>
                  <a:moveTo>
                    <a:pt x="54" y="106"/>
                  </a:moveTo>
                  <a:cubicBezTo>
                    <a:pt x="182" y="106"/>
                    <a:pt x="182" y="106"/>
                    <a:pt x="182" y="106"/>
                  </a:cubicBezTo>
                  <a:cubicBezTo>
                    <a:pt x="188" y="106"/>
                    <a:pt x="192" y="102"/>
                    <a:pt x="192" y="96"/>
                  </a:cubicBezTo>
                  <a:cubicBezTo>
                    <a:pt x="192" y="53"/>
                    <a:pt x="192" y="53"/>
                    <a:pt x="192" y="53"/>
                  </a:cubicBezTo>
                  <a:cubicBezTo>
                    <a:pt x="192" y="47"/>
                    <a:pt x="188" y="42"/>
                    <a:pt x="182" y="42"/>
                  </a:cubicBezTo>
                  <a:cubicBezTo>
                    <a:pt x="54" y="42"/>
                    <a:pt x="54" y="42"/>
                    <a:pt x="54" y="42"/>
                  </a:cubicBezTo>
                  <a:cubicBezTo>
                    <a:pt x="48" y="42"/>
                    <a:pt x="43" y="47"/>
                    <a:pt x="43" y="53"/>
                  </a:cubicBezTo>
                  <a:cubicBezTo>
                    <a:pt x="43" y="96"/>
                    <a:pt x="43" y="96"/>
                    <a:pt x="43" y="96"/>
                  </a:cubicBezTo>
                  <a:cubicBezTo>
                    <a:pt x="43" y="102"/>
                    <a:pt x="48" y="106"/>
                    <a:pt x="54" y="106"/>
                  </a:cubicBezTo>
                  <a:close/>
                  <a:moveTo>
                    <a:pt x="64" y="64"/>
                  </a:moveTo>
                  <a:cubicBezTo>
                    <a:pt x="171" y="64"/>
                    <a:pt x="171" y="64"/>
                    <a:pt x="171" y="64"/>
                  </a:cubicBezTo>
                  <a:cubicBezTo>
                    <a:pt x="171" y="85"/>
                    <a:pt x="171" y="85"/>
                    <a:pt x="171" y="85"/>
                  </a:cubicBezTo>
                  <a:cubicBezTo>
                    <a:pt x="64" y="85"/>
                    <a:pt x="64" y="85"/>
                    <a:pt x="64" y="85"/>
                  </a:cubicBezTo>
                  <a:lnTo>
                    <a:pt x="64" y="64"/>
                  </a:lnTo>
                  <a:close/>
                  <a:moveTo>
                    <a:pt x="43" y="138"/>
                  </a:moveTo>
                  <a:cubicBezTo>
                    <a:pt x="43" y="132"/>
                    <a:pt x="48" y="128"/>
                    <a:pt x="54" y="128"/>
                  </a:cubicBezTo>
                  <a:cubicBezTo>
                    <a:pt x="60" y="128"/>
                    <a:pt x="64" y="132"/>
                    <a:pt x="64" y="138"/>
                  </a:cubicBezTo>
                  <a:cubicBezTo>
                    <a:pt x="64" y="144"/>
                    <a:pt x="60" y="149"/>
                    <a:pt x="54" y="149"/>
                  </a:cubicBezTo>
                  <a:cubicBezTo>
                    <a:pt x="48" y="149"/>
                    <a:pt x="43" y="144"/>
                    <a:pt x="43" y="138"/>
                  </a:cubicBezTo>
                  <a:close/>
                  <a:moveTo>
                    <a:pt x="107" y="138"/>
                  </a:moveTo>
                  <a:cubicBezTo>
                    <a:pt x="107" y="144"/>
                    <a:pt x="102" y="149"/>
                    <a:pt x="96" y="149"/>
                  </a:cubicBezTo>
                  <a:cubicBezTo>
                    <a:pt x="90" y="149"/>
                    <a:pt x="86" y="144"/>
                    <a:pt x="86" y="138"/>
                  </a:cubicBezTo>
                  <a:cubicBezTo>
                    <a:pt x="86" y="132"/>
                    <a:pt x="90" y="128"/>
                    <a:pt x="96" y="128"/>
                  </a:cubicBezTo>
                  <a:cubicBezTo>
                    <a:pt x="102" y="128"/>
                    <a:pt x="107" y="132"/>
                    <a:pt x="107" y="138"/>
                  </a:cubicBezTo>
                  <a:close/>
                  <a:moveTo>
                    <a:pt x="150" y="138"/>
                  </a:moveTo>
                  <a:cubicBezTo>
                    <a:pt x="150" y="144"/>
                    <a:pt x="145" y="149"/>
                    <a:pt x="139" y="149"/>
                  </a:cubicBezTo>
                  <a:cubicBezTo>
                    <a:pt x="133" y="149"/>
                    <a:pt x="128" y="144"/>
                    <a:pt x="128" y="138"/>
                  </a:cubicBezTo>
                  <a:cubicBezTo>
                    <a:pt x="128" y="132"/>
                    <a:pt x="133" y="128"/>
                    <a:pt x="139" y="128"/>
                  </a:cubicBezTo>
                  <a:cubicBezTo>
                    <a:pt x="145" y="128"/>
                    <a:pt x="150" y="132"/>
                    <a:pt x="150" y="138"/>
                  </a:cubicBezTo>
                  <a:close/>
                  <a:moveTo>
                    <a:pt x="192" y="138"/>
                  </a:moveTo>
                  <a:cubicBezTo>
                    <a:pt x="192" y="144"/>
                    <a:pt x="188" y="149"/>
                    <a:pt x="182" y="149"/>
                  </a:cubicBezTo>
                  <a:cubicBezTo>
                    <a:pt x="176" y="149"/>
                    <a:pt x="171" y="144"/>
                    <a:pt x="171" y="138"/>
                  </a:cubicBezTo>
                  <a:cubicBezTo>
                    <a:pt x="171" y="132"/>
                    <a:pt x="176" y="128"/>
                    <a:pt x="182" y="128"/>
                  </a:cubicBezTo>
                  <a:cubicBezTo>
                    <a:pt x="188" y="128"/>
                    <a:pt x="192" y="132"/>
                    <a:pt x="192" y="138"/>
                  </a:cubicBezTo>
                  <a:close/>
                  <a:moveTo>
                    <a:pt x="43" y="181"/>
                  </a:moveTo>
                  <a:cubicBezTo>
                    <a:pt x="43" y="175"/>
                    <a:pt x="48" y="170"/>
                    <a:pt x="54" y="170"/>
                  </a:cubicBezTo>
                  <a:cubicBezTo>
                    <a:pt x="60" y="170"/>
                    <a:pt x="64" y="175"/>
                    <a:pt x="64" y="181"/>
                  </a:cubicBezTo>
                  <a:cubicBezTo>
                    <a:pt x="64" y="187"/>
                    <a:pt x="60" y="192"/>
                    <a:pt x="54" y="192"/>
                  </a:cubicBezTo>
                  <a:cubicBezTo>
                    <a:pt x="48" y="192"/>
                    <a:pt x="43" y="187"/>
                    <a:pt x="43" y="181"/>
                  </a:cubicBezTo>
                  <a:close/>
                  <a:moveTo>
                    <a:pt x="107" y="181"/>
                  </a:moveTo>
                  <a:cubicBezTo>
                    <a:pt x="107" y="187"/>
                    <a:pt x="102" y="192"/>
                    <a:pt x="96" y="192"/>
                  </a:cubicBezTo>
                  <a:cubicBezTo>
                    <a:pt x="90" y="192"/>
                    <a:pt x="86" y="187"/>
                    <a:pt x="86" y="181"/>
                  </a:cubicBezTo>
                  <a:cubicBezTo>
                    <a:pt x="86" y="175"/>
                    <a:pt x="90" y="170"/>
                    <a:pt x="96" y="170"/>
                  </a:cubicBezTo>
                  <a:cubicBezTo>
                    <a:pt x="102" y="170"/>
                    <a:pt x="107" y="175"/>
                    <a:pt x="107" y="181"/>
                  </a:cubicBezTo>
                  <a:close/>
                  <a:moveTo>
                    <a:pt x="150" y="181"/>
                  </a:moveTo>
                  <a:cubicBezTo>
                    <a:pt x="150" y="187"/>
                    <a:pt x="145" y="192"/>
                    <a:pt x="139" y="192"/>
                  </a:cubicBezTo>
                  <a:cubicBezTo>
                    <a:pt x="133" y="192"/>
                    <a:pt x="128" y="187"/>
                    <a:pt x="128" y="181"/>
                  </a:cubicBezTo>
                  <a:cubicBezTo>
                    <a:pt x="128" y="175"/>
                    <a:pt x="133" y="170"/>
                    <a:pt x="139" y="170"/>
                  </a:cubicBezTo>
                  <a:cubicBezTo>
                    <a:pt x="145" y="170"/>
                    <a:pt x="150" y="175"/>
                    <a:pt x="150" y="181"/>
                  </a:cubicBezTo>
                  <a:close/>
                  <a:moveTo>
                    <a:pt x="192" y="181"/>
                  </a:moveTo>
                  <a:cubicBezTo>
                    <a:pt x="192" y="187"/>
                    <a:pt x="188" y="192"/>
                    <a:pt x="182" y="192"/>
                  </a:cubicBezTo>
                  <a:cubicBezTo>
                    <a:pt x="176" y="192"/>
                    <a:pt x="171" y="187"/>
                    <a:pt x="171" y="181"/>
                  </a:cubicBezTo>
                  <a:cubicBezTo>
                    <a:pt x="171" y="175"/>
                    <a:pt x="176" y="170"/>
                    <a:pt x="182" y="170"/>
                  </a:cubicBezTo>
                  <a:cubicBezTo>
                    <a:pt x="188" y="170"/>
                    <a:pt x="192" y="175"/>
                    <a:pt x="192" y="181"/>
                  </a:cubicBezTo>
                  <a:close/>
                  <a:moveTo>
                    <a:pt x="43" y="224"/>
                  </a:moveTo>
                  <a:cubicBezTo>
                    <a:pt x="43" y="218"/>
                    <a:pt x="48" y="213"/>
                    <a:pt x="54" y="213"/>
                  </a:cubicBezTo>
                  <a:cubicBezTo>
                    <a:pt x="60" y="213"/>
                    <a:pt x="64" y="218"/>
                    <a:pt x="64" y="224"/>
                  </a:cubicBezTo>
                  <a:cubicBezTo>
                    <a:pt x="64" y="230"/>
                    <a:pt x="60" y="234"/>
                    <a:pt x="54" y="234"/>
                  </a:cubicBezTo>
                  <a:cubicBezTo>
                    <a:pt x="48" y="234"/>
                    <a:pt x="43" y="230"/>
                    <a:pt x="43" y="224"/>
                  </a:cubicBezTo>
                  <a:close/>
                  <a:moveTo>
                    <a:pt x="107" y="224"/>
                  </a:moveTo>
                  <a:cubicBezTo>
                    <a:pt x="107" y="230"/>
                    <a:pt x="102" y="234"/>
                    <a:pt x="96" y="234"/>
                  </a:cubicBezTo>
                  <a:cubicBezTo>
                    <a:pt x="90" y="234"/>
                    <a:pt x="86" y="230"/>
                    <a:pt x="86" y="224"/>
                  </a:cubicBezTo>
                  <a:cubicBezTo>
                    <a:pt x="86" y="218"/>
                    <a:pt x="90" y="213"/>
                    <a:pt x="96" y="213"/>
                  </a:cubicBezTo>
                  <a:cubicBezTo>
                    <a:pt x="102" y="213"/>
                    <a:pt x="107" y="218"/>
                    <a:pt x="107" y="224"/>
                  </a:cubicBezTo>
                  <a:close/>
                  <a:moveTo>
                    <a:pt x="150" y="224"/>
                  </a:moveTo>
                  <a:cubicBezTo>
                    <a:pt x="150" y="230"/>
                    <a:pt x="145" y="234"/>
                    <a:pt x="139" y="234"/>
                  </a:cubicBezTo>
                  <a:cubicBezTo>
                    <a:pt x="133" y="234"/>
                    <a:pt x="128" y="230"/>
                    <a:pt x="128" y="224"/>
                  </a:cubicBezTo>
                  <a:cubicBezTo>
                    <a:pt x="128" y="218"/>
                    <a:pt x="133" y="213"/>
                    <a:pt x="139" y="213"/>
                  </a:cubicBezTo>
                  <a:cubicBezTo>
                    <a:pt x="145" y="213"/>
                    <a:pt x="150" y="218"/>
                    <a:pt x="150" y="224"/>
                  </a:cubicBezTo>
                  <a:close/>
                  <a:moveTo>
                    <a:pt x="192" y="224"/>
                  </a:moveTo>
                  <a:cubicBezTo>
                    <a:pt x="192" y="266"/>
                    <a:pt x="192" y="266"/>
                    <a:pt x="192" y="266"/>
                  </a:cubicBezTo>
                  <a:cubicBezTo>
                    <a:pt x="192" y="272"/>
                    <a:pt x="188" y="277"/>
                    <a:pt x="182" y="277"/>
                  </a:cubicBezTo>
                  <a:cubicBezTo>
                    <a:pt x="176" y="277"/>
                    <a:pt x="171" y="272"/>
                    <a:pt x="171" y="266"/>
                  </a:cubicBezTo>
                  <a:cubicBezTo>
                    <a:pt x="171" y="224"/>
                    <a:pt x="171" y="224"/>
                    <a:pt x="171" y="224"/>
                  </a:cubicBezTo>
                  <a:cubicBezTo>
                    <a:pt x="171" y="218"/>
                    <a:pt x="176" y="213"/>
                    <a:pt x="182" y="213"/>
                  </a:cubicBezTo>
                  <a:cubicBezTo>
                    <a:pt x="188" y="213"/>
                    <a:pt x="192" y="218"/>
                    <a:pt x="192" y="224"/>
                  </a:cubicBezTo>
                  <a:close/>
                  <a:moveTo>
                    <a:pt x="43" y="266"/>
                  </a:moveTo>
                  <a:cubicBezTo>
                    <a:pt x="43" y="260"/>
                    <a:pt x="48" y="256"/>
                    <a:pt x="54" y="256"/>
                  </a:cubicBezTo>
                  <a:cubicBezTo>
                    <a:pt x="60" y="256"/>
                    <a:pt x="64" y="260"/>
                    <a:pt x="64" y="266"/>
                  </a:cubicBezTo>
                  <a:cubicBezTo>
                    <a:pt x="64" y="272"/>
                    <a:pt x="60" y="277"/>
                    <a:pt x="54" y="277"/>
                  </a:cubicBezTo>
                  <a:cubicBezTo>
                    <a:pt x="48" y="277"/>
                    <a:pt x="43" y="272"/>
                    <a:pt x="43" y="266"/>
                  </a:cubicBezTo>
                  <a:close/>
                  <a:moveTo>
                    <a:pt x="107" y="266"/>
                  </a:moveTo>
                  <a:cubicBezTo>
                    <a:pt x="107" y="272"/>
                    <a:pt x="102" y="277"/>
                    <a:pt x="96" y="277"/>
                  </a:cubicBezTo>
                  <a:cubicBezTo>
                    <a:pt x="90" y="277"/>
                    <a:pt x="86" y="272"/>
                    <a:pt x="86" y="266"/>
                  </a:cubicBezTo>
                  <a:cubicBezTo>
                    <a:pt x="86" y="260"/>
                    <a:pt x="90" y="256"/>
                    <a:pt x="96" y="256"/>
                  </a:cubicBezTo>
                  <a:cubicBezTo>
                    <a:pt x="102" y="256"/>
                    <a:pt x="107" y="260"/>
                    <a:pt x="107" y="266"/>
                  </a:cubicBezTo>
                  <a:close/>
                  <a:moveTo>
                    <a:pt x="150" y="266"/>
                  </a:moveTo>
                  <a:cubicBezTo>
                    <a:pt x="150" y="272"/>
                    <a:pt x="145" y="277"/>
                    <a:pt x="139" y="277"/>
                  </a:cubicBezTo>
                  <a:cubicBezTo>
                    <a:pt x="133" y="277"/>
                    <a:pt x="128" y="272"/>
                    <a:pt x="128" y="266"/>
                  </a:cubicBezTo>
                  <a:cubicBezTo>
                    <a:pt x="128" y="260"/>
                    <a:pt x="133" y="256"/>
                    <a:pt x="139" y="256"/>
                  </a:cubicBezTo>
                  <a:cubicBezTo>
                    <a:pt x="145" y="256"/>
                    <a:pt x="150" y="260"/>
                    <a:pt x="150" y="266"/>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99" name="Freeform 765"/>
            <p:cNvSpPr>
              <a:spLocks noEditPoints="1"/>
            </p:cNvSpPr>
            <p:nvPr/>
          </p:nvSpPr>
          <p:spPr bwMode="auto">
            <a:xfrm>
              <a:off x="1312969" y="5387796"/>
              <a:ext cx="275286" cy="27448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0087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00" name="Freeform 145"/>
            <p:cNvSpPr>
              <a:spLocks noEditPoints="1"/>
            </p:cNvSpPr>
            <p:nvPr/>
          </p:nvSpPr>
          <p:spPr bwMode="auto">
            <a:xfrm>
              <a:off x="1313637" y="3532605"/>
              <a:ext cx="274218" cy="274218"/>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005A9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01" name="Freeform 146"/>
            <p:cNvSpPr>
              <a:spLocks noEditPoints="1"/>
            </p:cNvSpPr>
            <p:nvPr/>
          </p:nvSpPr>
          <p:spPr bwMode="auto">
            <a:xfrm>
              <a:off x="1376545" y="3618096"/>
              <a:ext cx="154046" cy="103235"/>
            </a:xfrm>
            <a:custGeom>
              <a:avLst/>
              <a:gdLst>
                <a:gd name="T0" fmla="*/ 53 w 288"/>
                <a:gd name="T1" fmla="*/ 0 h 192"/>
                <a:gd name="T2" fmla="*/ 43 w 288"/>
                <a:gd name="T3" fmla="*/ 42 h 192"/>
                <a:gd name="T4" fmla="*/ 0 w 288"/>
                <a:gd name="T5" fmla="*/ 53 h 192"/>
                <a:gd name="T6" fmla="*/ 11 w 288"/>
                <a:gd name="T7" fmla="*/ 192 h 192"/>
                <a:gd name="T8" fmla="*/ 245 w 288"/>
                <a:gd name="T9" fmla="*/ 181 h 192"/>
                <a:gd name="T10" fmla="*/ 277 w 288"/>
                <a:gd name="T11" fmla="*/ 149 h 192"/>
                <a:gd name="T12" fmla="*/ 288 w 288"/>
                <a:gd name="T13" fmla="*/ 10 h 192"/>
                <a:gd name="T14" fmla="*/ 224 w 288"/>
                <a:gd name="T15" fmla="*/ 170 h 192"/>
                <a:gd name="T16" fmla="*/ 21 w 288"/>
                <a:gd name="T17" fmla="*/ 64 h 192"/>
                <a:gd name="T18" fmla="*/ 224 w 288"/>
                <a:gd name="T19" fmla="*/ 170 h 192"/>
                <a:gd name="T20" fmla="*/ 245 w 288"/>
                <a:gd name="T21" fmla="*/ 128 h 192"/>
                <a:gd name="T22" fmla="*/ 235 w 288"/>
                <a:gd name="T23" fmla="*/ 42 h 192"/>
                <a:gd name="T24" fmla="*/ 64 w 288"/>
                <a:gd name="T25" fmla="*/ 21 h 192"/>
                <a:gd name="T26" fmla="*/ 267 w 288"/>
                <a:gd name="T27" fmla="*/ 128 h 192"/>
                <a:gd name="T28" fmla="*/ 101 w 288"/>
                <a:gd name="T29" fmla="*/ 100 h 192"/>
                <a:gd name="T30" fmla="*/ 123 w 288"/>
                <a:gd name="T31" fmla="*/ 82 h 192"/>
                <a:gd name="T32" fmla="*/ 130 w 288"/>
                <a:gd name="T33" fmla="*/ 74 h 192"/>
                <a:gd name="T34" fmla="*/ 151 w 288"/>
                <a:gd name="T35" fmla="*/ 87 h 192"/>
                <a:gd name="T36" fmla="*/ 130 w 288"/>
                <a:gd name="T37" fmla="*/ 95 h 192"/>
                <a:gd name="T38" fmla="*/ 123 w 288"/>
                <a:gd name="T39" fmla="*/ 95 h 192"/>
                <a:gd name="T40" fmla="*/ 118 w 288"/>
                <a:gd name="T41" fmla="*/ 104 h 192"/>
                <a:gd name="T42" fmla="*/ 130 w 288"/>
                <a:gd name="T43" fmla="*/ 110 h 192"/>
                <a:gd name="T44" fmla="*/ 151 w 288"/>
                <a:gd name="T45" fmla="*/ 122 h 192"/>
                <a:gd name="T46" fmla="*/ 147 w 288"/>
                <a:gd name="T47" fmla="*/ 143 h 192"/>
                <a:gd name="T48" fmla="*/ 130 w 288"/>
                <a:gd name="T49" fmla="*/ 160 h 192"/>
                <a:gd name="T50" fmla="*/ 123 w 288"/>
                <a:gd name="T51" fmla="*/ 149 h 192"/>
                <a:gd name="T52" fmla="*/ 101 w 288"/>
                <a:gd name="T53" fmla="*/ 132 h 192"/>
                <a:gd name="T54" fmla="*/ 123 w 288"/>
                <a:gd name="T55" fmla="*/ 137 h 192"/>
                <a:gd name="T56" fmla="*/ 130 w 288"/>
                <a:gd name="T57" fmla="*/ 137 h 192"/>
                <a:gd name="T58" fmla="*/ 135 w 288"/>
                <a:gd name="T59" fmla="*/ 127 h 192"/>
                <a:gd name="T60" fmla="*/ 123 w 288"/>
                <a:gd name="T61" fmla="*/ 122 h 192"/>
                <a:gd name="T62" fmla="*/ 105 w 288"/>
                <a:gd name="T63" fmla="*/ 11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8" h="192">
                  <a:moveTo>
                    <a:pt x="277" y="0"/>
                  </a:moveTo>
                  <a:cubicBezTo>
                    <a:pt x="53" y="0"/>
                    <a:pt x="53" y="0"/>
                    <a:pt x="53" y="0"/>
                  </a:cubicBezTo>
                  <a:cubicBezTo>
                    <a:pt x="47" y="0"/>
                    <a:pt x="43" y="4"/>
                    <a:pt x="43" y="10"/>
                  </a:cubicBezTo>
                  <a:cubicBezTo>
                    <a:pt x="43" y="42"/>
                    <a:pt x="43" y="42"/>
                    <a:pt x="43" y="42"/>
                  </a:cubicBezTo>
                  <a:cubicBezTo>
                    <a:pt x="11" y="42"/>
                    <a:pt x="11" y="42"/>
                    <a:pt x="11" y="42"/>
                  </a:cubicBezTo>
                  <a:cubicBezTo>
                    <a:pt x="5" y="42"/>
                    <a:pt x="0" y="47"/>
                    <a:pt x="0" y="53"/>
                  </a:cubicBezTo>
                  <a:cubicBezTo>
                    <a:pt x="0" y="181"/>
                    <a:pt x="0" y="181"/>
                    <a:pt x="0" y="181"/>
                  </a:cubicBezTo>
                  <a:cubicBezTo>
                    <a:pt x="0" y="187"/>
                    <a:pt x="5" y="192"/>
                    <a:pt x="11" y="192"/>
                  </a:cubicBezTo>
                  <a:cubicBezTo>
                    <a:pt x="235" y="192"/>
                    <a:pt x="235" y="192"/>
                    <a:pt x="235" y="192"/>
                  </a:cubicBezTo>
                  <a:cubicBezTo>
                    <a:pt x="241" y="192"/>
                    <a:pt x="245" y="187"/>
                    <a:pt x="245" y="181"/>
                  </a:cubicBezTo>
                  <a:cubicBezTo>
                    <a:pt x="245" y="149"/>
                    <a:pt x="245" y="149"/>
                    <a:pt x="245" y="149"/>
                  </a:cubicBezTo>
                  <a:cubicBezTo>
                    <a:pt x="277" y="149"/>
                    <a:pt x="277" y="149"/>
                    <a:pt x="277" y="149"/>
                  </a:cubicBezTo>
                  <a:cubicBezTo>
                    <a:pt x="283" y="149"/>
                    <a:pt x="288" y="144"/>
                    <a:pt x="288" y="138"/>
                  </a:cubicBezTo>
                  <a:cubicBezTo>
                    <a:pt x="288" y="10"/>
                    <a:pt x="288" y="10"/>
                    <a:pt x="288" y="10"/>
                  </a:cubicBezTo>
                  <a:cubicBezTo>
                    <a:pt x="288" y="4"/>
                    <a:pt x="283" y="0"/>
                    <a:pt x="277" y="0"/>
                  </a:cubicBezTo>
                  <a:close/>
                  <a:moveTo>
                    <a:pt x="224" y="170"/>
                  </a:moveTo>
                  <a:cubicBezTo>
                    <a:pt x="21" y="170"/>
                    <a:pt x="21" y="170"/>
                    <a:pt x="21" y="170"/>
                  </a:cubicBezTo>
                  <a:cubicBezTo>
                    <a:pt x="21" y="64"/>
                    <a:pt x="21" y="64"/>
                    <a:pt x="21" y="64"/>
                  </a:cubicBezTo>
                  <a:cubicBezTo>
                    <a:pt x="224" y="64"/>
                    <a:pt x="224" y="64"/>
                    <a:pt x="224" y="64"/>
                  </a:cubicBezTo>
                  <a:lnTo>
                    <a:pt x="224" y="170"/>
                  </a:lnTo>
                  <a:close/>
                  <a:moveTo>
                    <a:pt x="267" y="128"/>
                  </a:moveTo>
                  <a:cubicBezTo>
                    <a:pt x="245" y="128"/>
                    <a:pt x="245" y="128"/>
                    <a:pt x="245" y="128"/>
                  </a:cubicBezTo>
                  <a:cubicBezTo>
                    <a:pt x="245" y="53"/>
                    <a:pt x="245" y="53"/>
                    <a:pt x="245" y="53"/>
                  </a:cubicBezTo>
                  <a:cubicBezTo>
                    <a:pt x="245" y="47"/>
                    <a:pt x="241" y="42"/>
                    <a:pt x="235" y="42"/>
                  </a:cubicBezTo>
                  <a:cubicBezTo>
                    <a:pt x="64" y="42"/>
                    <a:pt x="64" y="42"/>
                    <a:pt x="64" y="42"/>
                  </a:cubicBezTo>
                  <a:cubicBezTo>
                    <a:pt x="64" y="21"/>
                    <a:pt x="64" y="21"/>
                    <a:pt x="64" y="21"/>
                  </a:cubicBezTo>
                  <a:cubicBezTo>
                    <a:pt x="267" y="21"/>
                    <a:pt x="267" y="21"/>
                    <a:pt x="267" y="21"/>
                  </a:cubicBezTo>
                  <a:lnTo>
                    <a:pt x="267" y="128"/>
                  </a:lnTo>
                  <a:close/>
                  <a:moveTo>
                    <a:pt x="105" y="112"/>
                  </a:moveTo>
                  <a:cubicBezTo>
                    <a:pt x="103" y="109"/>
                    <a:pt x="101" y="105"/>
                    <a:pt x="101" y="100"/>
                  </a:cubicBezTo>
                  <a:cubicBezTo>
                    <a:pt x="101" y="95"/>
                    <a:pt x="103" y="91"/>
                    <a:pt x="107" y="88"/>
                  </a:cubicBezTo>
                  <a:cubicBezTo>
                    <a:pt x="111" y="85"/>
                    <a:pt x="116" y="83"/>
                    <a:pt x="123" y="82"/>
                  </a:cubicBezTo>
                  <a:cubicBezTo>
                    <a:pt x="123" y="74"/>
                    <a:pt x="123" y="74"/>
                    <a:pt x="123" y="74"/>
                  </a:cubicBezTo>
                  <a:cubicBezTo>
                    <a:pt x="130" y="74"/>
                    <a:pt x="130" y="74"/>
                    <a:pt x="130" y="74"/>
                  </a:cubicBezTo>
                  <a:cubicBezTo>
                    <a:pt x="130" y="82"/>
                    <a:pt x="130" y="82"/>
                    <a:pt x="130" y="82"/>
                  </a:cubicBezTo>
                  <a:cubicBezTo>
                    <a:pt x="138" y="82"/>
                    <a:pt x="145" y="84"/>
                    <a:pt x="151" y="87"/>
                  </a:cubicBezTo>
                  <a:cubicBezTo>
                    <a:pt x="147" y="99"/>
                    <a:pt x="147" y="99"/>
                    <a:pt x="147" y="99"/>
                  </a:cubicBezTo>
                  <a:cubicBezTo>
                    <a:pt x="141" y="96"/>
                    <a:pt x="136" y="95"/>
                    <a:pt x="130" y="95"/>
                  </a:cubicBezTo>
                  <a:cubicBezTo>
                    <a:pt x="130" y="95"/>
                    <a:pt x="129" y="94"/>
                    <a:pt x="127" y="94"/>
                  </a:cubicBezTo>
                  <a:cubicBezTo>
                    <a:pt x="125" y="94"/>
                    <a:pt x="123" y="95"/>
                    <a:pt x="123" y="95"/>
                  </a:cubicBezTo>
                  <a:cubicBezTo>
                    <a:pt x="119" y="95"/>
                    <a:pt x="117" y="97"/>
                    <a:pt x="117" y="100"/>
                  </a:cubicBezTo>
                  <a:cubicBezTo>
                    <a:pt x="117" y="102"/>
                    <a:pt x="117" y="103"/>
                    <a:pt x="118" y="104"/>
                  </a:cubicBezTo>
                  <a:cubicBezTo>
                    <a:pt x="119" y="105"/>
                    <a:pt x="121" y="106"/>
                    <a:pt x="123" y="107"/>
                  </a:cubicBezTo>
                  <a:cubicBezTo>
                    <a:pt x="130" y="110"/>
                    <a:pt x="130" y="110"/>
                    <a:pt x="130" y="110"/>
                  </a:cubicBezTo>
                  <a:cubicBezTo>
                    <a:pt x="137" y="112"/>
                    <a:pt x="142" y="114"/>
                    <a:pt x="144" y="116"/>
                  </a:cubicBezTo>
                  <a:cubicBezTo>
                    <a:pt x="147" y="118"/>
                    <a:pt x="149" y="120"/>
                    <a:pt x="151" y="122"/>
                  </a:cubicBezTo>
                  <a:cubicBezTo>
                    <a:pt x="152" y="125"/>
                    <a:pt x="152" y="127"/>
                    <a:pt x="152" y="130"/>
                  </a:cubicBezTo>
                  <a:cubicBezTo>
                    <a:pt x="152" y="136"/>
                    <a:pt x="151" y="140"/>
                    <a:pt x="147" y="143"/>
                  </a:cubicBezTo>
                  <a:cubicBezTo>
                    <a:pt x="143" y="147"/>
                    <a:pt x="137" y="149"/>
                    <a:pt x="130" y="149"/>
                  </a:cubicBezTo>
                  <a:cubicBezTo>
                    <a:pt x="130" y="160"/>
                    <a:pt x="130" y="160"/>
                    <a:pt x="130" y="160"/>
                  </a:cubicBezTo>
                  <a:cubicBezTo>
                    <a:pt x="123" y="160"/>
                    <a:pt x="123" y="160"/>
                    <a:pt x="123" y="160"/>
                  </a:cubicBezTo>
                  <a:cubicBezTo>
                    <a:pt x="123" y="149"/>
                    <a:pt x="123" y="149"/>
                    <a:pt x="123" y="149"/>
                  </a:cubicBezTo>
                  <a:cubicBezTo>
                    <a:pt x="115" y="149"/>
                    <a:pt x="108" y="148"/>
                    <a:pt x="101" y="145"/>
                  </a:cubicBezTo>
                  <a:cubicBezTo>
                    <a:pt x="101" y="132"/>
                    <a:pt x="101" y="132"/>
                    <a:pt x="101" y="132"/>
                  </a:cubicBezTo>
                  <a:cubicBezTo>
                    <a:pt x="104" y="133"/>
                    <a:pt x="108" y="134"/>
                    <a:pt x="112" y="135"/>
                  </a:cubicBezTo>
                  <a:cubicBezTo>
                    <a:pt x="116" y="137"/>
                    <a:pt x="120" y="137"/>
                    <a:pt x="123" y="137"/>
                  </a:cubicBezTo>
                  <a:cubicBezTo>
                    <a:pt x="123" y="137"/>
                    <a:pt x="125" y="137"/>
                    <a:pt x="127" y="137"/>
                  </a:cubicBezTo>
                  <a:cubicBezTo>
                    <a:pt x="129" y="137"/>
                    <a:pt x="130" y="137"/>
                    <a:pt x="130" y="137"/>
                  </a:cubicBezTo>
                  <a:cubicBezTo>
                    <a:pt x="135" y="136"/>
                    <a:pt x="137" y="134"/>
                    <a:pt x="137" y="131"/>
                  </a:cubicBezTo>
                  <a:cubicBezTo>
                    <a:pt x="137" y="130"/>
                    <a:pt x="137" y="128"/>
                    <a:pt x="135" y="127"/>
                  </a:cubicBezTo>
                  <a:cubicBezTo>
                    <a:pt x="134" y="126"/>
                    <a:pt x="133" y="125"/>
                    <a:pt x="130" y="124"/>
                  </a:cubicBezTo>
                  <a:cubicBezTo>
                    <a:pt x="123" y="122"/>
                    <a:pt x="123" y="122"/>
                    <a:pt x="123" y="122"/>
                  </a:cubicBezTo>
                  <a:cubicBezTo>
                    <a:pt x="120" y="120"/>
                    <a:pt x="120" y="120"/>
                    <a:pt x="120" y="120"/>
                  </a:cubicBezTo>
                  <a:cubicBezTo>
                    <a:pt x="113" y="118"/>
                    <a:pt x="108" y="115"/>
                    <a:pt x="105" y="112"/>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03" name="Freeform 527"/>
            <p:cNvSpPr>
              <a:spLocks noEditPoints="1"/>
            </p:cNvSpPr>
            <p:nvPr/>
          </p:nvSpPr>
          <p:spPr bwMode="auto">
            <a:xfrm>
              <a:off x="1312989" y="2045723"/>
              <a:ext cx="275254" cy="275254"/>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4B4B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05" name="Freeform 528"/>
            <p:cNvSpPr>
              <a:spLocks noEditPoints="1"/>
            </p:cNvSpPr>
            <p:nvPr/>
          </p:nvSpPr>
          <p:spPr bwMode="auto">
            <a:xfrm>
              <a:off x="1375326" y="2096726"/>
              <a:ext cx="149770" cy="161105"/>
            </a:xfrm>
            <a:custGeom>
              <a:avLst/>
              <a:gdLst>
                <a:gd name="T0" fmla="*/ 268 w 279"/>
                <a:gd name="T1" fmla="*/ 299 h 299"/>
                <a:gd name="T2" fmla="*/ 12 w 279"/>
                <a:gd name="T3" fmla="*/ 299 h 299"/>
                <a:gd name="T4" fmla="*/ 3 w 279"/>
                <a:gd name="T5" fmla="*/ 294 h 299"/>
                <a:gd name="T6" fmla="*/ 2 w 279"/>
                <a:gd name="T7" fmla="*/ 284 h 299"/>
                <a:gd name="T8" fmla="*/ 23 w 279"/>
                <a:gd name="T9" fmla="*/ 241 h 299"/>
                <a:gd name="T10" fmla="*/ 33 w 279"/>
                <a:gd name="T11" fmla="*/ 235 h 299"/>
                <a:gd name="T12" fmla="*/ 246 w 279"/>
                <a:gd name="T13" fmla="*/ 235 h 299"/>
                <a:gd name="T14" fmla="*/ 256 w 279"/>
                <a:gd name="T15" fmla="*/ 241 h 299"/>
                <a:gd name="T16" fmla="*/ 277 w 279"/>
                <a:gd name="T17" fmla="*/ 284 h 299"/>
                <a:gd name="T18" fmla="*/ 277 w 279"/>
                <a:gd name="T19" fmla="*/ 294 h 299"/>
                <a:gd name="T20" fmla="*/ 268 w 279"/>
                <a:gd name="T21" fmla="*/ 299 h 299"/>
                <a:gd name="T22" fmla="*/ 29 w 279"/>
                <a:gd name="T23" fmla="*/ 278 h 299"/>
                <a:gd name="T24" fmla="*/ 250 w 279"/>
                <a:gd name="T25" fmla="*/ 278 h 299"/>
                <a:gd name="T26" fmla="*/ 240 w 279"/>
                <a:gd name="T27" fmla="*/ 257 h 299"/>
                <a:gd name="T28" fmla="*/ 40 w 279"/>
                <a:gd name="T29" fmla="*/ 257 h 299"/>
                <a:gd name="T30" fmla="*/ 29 w 279"/>
                <a:gd name="T31" fmla="*/ 278 h 299"/>
                <a:gd name="T32" fmla="*/ 257 w 279"/>
                <a:gd name="T33" fmla="*/ 86 h 299"/>
                <a:gd name="T34" fmla="*/ 22 w 279"/>
                <a:gd name="T35" fmla="*/ 86 h 299"/>
                <a:gd name="T36" fmla="*/ 12 w 279"/>
                <a:gd name="T37" fmla="*/ 78 h 299"/>
                <a:gd name="T38" fmla="*/ 17 w 279"/>
                <a:gd name="T39" fmla="*/ 66 h 299"/>
                <a:gd name="T40" fmla="*/ 135 w 279"/>
                <a:gd name="T41" fmla="*/ 2 h 299"/>
                <a:gd name="T42" fmla="*/ 145 w 279"/>
                <a:gd name="T43" fmla="*/ 2 h 299"/>
                <a:gd name="T44" fmla="*/ 262 w 279"/>
                <a:gd name="T45" fmla="*/ 66 h 299"/>
                <a:gd name="T46" fmla="*/ 267 w 279"/>
                <a:gd name="T47" fmla="*/ 78 h 299"/>
                <a:gd name="T48" fmla="*/ 257 w 279"/>
                <a:gd name="T49" fmla="*/ 86 h 299"/>
                <a:gd name="T50" fmla="*/ 64 w 279"/>
                <a:gd name="T51" fmla="*/ 65 h 299"/>
                <a:gd name="T52" fmla="*/ 215 w 279"/>
                <a:gd name="T53" fmla="*/ 65 h 299"/>
                <a:gd name="T54" fmla="*/ 140 w 279"/>
                <a:gd name="T55" fmla="*/ 23 h 299"/>
                <a:gd name="T56" fmla="*/ 64 w 279"/>
                <a:gd name="T57" fmla="*/ 65 h 299"/>
                <a:gd name="T58" fmla="*/ 54 w 279"/>
                <a:gd name="T59" fmla="*/ 203 h 299"/>
                <a:gd name="T60" fmla="*/ 54 w 279"/>
                <a:gd name="T61" fmla="*/ 118 h 299"/>
                <a:gd name="T62" fmla="*/ 44 w 279"/>
                <a:gd name="T63" fmla="*/ 107 h 299"/>
                <a:gd name="T64" fmla="*/ 33 w 279"/>
                <a:gd name="T65" fmla="*/ 118 h 299"/>
                <a:gd name="T66" fmla="*/ 33 w 279"/>
                <a:gd name="T67" fmla="*/ 203 h 299"/>
                <a:gd name="T68" fmla="*/ 44 w 279"/>
                <a:gd name="T69" fmla="*/ 214 h 299"/>
                <a:gd name="T70" fmla="*/ 54 w 279"/>
                <a:gd name="T71" fmla="*/ 203 h 299"/>
                <a:gd name="T72" fmla="*/ 118 w 279"/>
                <a:gd name="T73" fmla="*/ 203 h 299"/>
                <a:gd name="T74" fmla="*/ 118 w 279"/>
                <a:gd name="T75" fmla="*/ 118 h 299"/>
                <a:gd name="T76" fmla="*/ 108 w 279"/>
                <a:gd name="T77" fmla="*/ 107 h 299"/>
                <a:gd name="T78" fmla="*/ 97 w 279"/>
                <a:gd name="T79" fmla="*/ 118 h 299"/>
                <a:gd name="T80" fmla="*/ 97 w 279"/>
                <a:gd name="T81" fmla="*/ 203 h 299"/>
                <a:gd name="T82" fmla="*/ 108 w 279"/>
                <a:gd name="T83" fmla="*/ 214 h 299"/>
                <a:gd name="T84" fmla="*/ 118 w 279"/>
                <a:gd name="T85" fmla="*/ 203 h 299"/>
                <a:gd name="T86" fmla="*/ 182 w 279"/>
                <a:gd name="T87" fmla="*/ 203 h 299"/>
                <a:gd name="T88" fmla="*/ 182 w 279"/>
                <a:gd name="T89" fmla="*/ 118 h 299"/>
                <a:gd name="T90" fmla="*/ 172 w 279"/>
                <a:gd name="T91" fmla="*/ 107 h 299"/>
                <a:gd name="T92" fmla="*/ 161 w 279"/>
                <a:gd name="T93" fmla="*/ 118 h 299"/>
                <a:gd name="T94" fmla="*/ 161 w 279"/>
                <a:gd name="T95" fmla="*/ 203 h 299"/>
                <a:gd name="T96" fmla="*/ 172 w 279"/>
                <a:gd name="T97" fmla="*/ 214 h 299"/>
                <a:gd name="T98" fmla="*/ 182 w 279"/>
                <a:gd name="T99" fmla="*/ 203 h 299"/>
                <a:gd name="T100" fmla="*/ 246 w 279"/>
                <a:gd name="T101" fmla="*/ 203 h 299"/>
                <a:gd name="T102" fmla="*/ 246 w 279"/>
                <a:gd name="T103" fmla="*/ 118 h 299"/>
                <a:gd name="T104" fmla="*/ 236 w 279"/>
                <a:gd name="T105" fmla="*/ 107 h 299"/>
                <a:gd name="T106" fmla="*/ 225 w 279"/>
                <a:gd name="T107" fmla="*/ 118 h 299"/>
                <a:gd name="T108" fmla="*/ 225 w 279"/>
                <a:gd name="T109" fmla="*/ 203 h 299"/>
                <a:gd name="T110" fmla="*/ 236 w 279"/>
                <a:gd name="T111" fmla="*/ 214 h 299"/>
                <a:gd name="T112" fmla="*/ 246 w 279"/>
                <a:gd name="T113" fmla="*/ 20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9" h="299">
                  <a:moveTo>
                    <a:pt x="268" y="299"/>
                  </a:moveTo>
                  <a:cubicBezTo>
                    <a:pt x="12" y="299"/>
                    <a:pt x="12" y="299"/>
                    <a:pt x="12" y="299"/>
                  </a:cubicBezTo>
                  <a:cubicBezTo>
                    <a:pt x="8" y="299"/>
                    <a:pt x="5" y="297"/>
                    <a:pt x="3" y="294"/>
                  </a:cubicBezTo>
                  <a:cubicBezTo>
                    <a:pt x="1" y="291"/>
                    <a:pt x="0" y="287"/>
                    <a:pt x="2" y="284"/>
                  </a:cubicBezTo>
                  <a:cubicBezTo>
                    <a:pt x="23" y="241"/>
                    <a:pt x="23" y="241"/>
                    <a:pt x="23" y="241"/>
                  </a:cubicBezTo>
                  <a:cubicBezTo>
                    <a:pt x="25" y="238"/>
                    <a:pt x="29" y="235"/>
                    <a:pt x="33" y="235"/>
                  </a:cubicBezTo>
                  <a:cubicBezTo>
                    <a:pt x="246" y="235"/>
                    <a:pt x="246" y="235"/>
                    <a:pt x="246" y="235"/>
                  </a:cubicBezTo>
                  <a:cubicBezTo>
                    <a:pt x="250" y="235"/>
                    <a:pt x="254" y="238"/>
                    <a:pt x="256" y="241"/>
                  </a:cubicBezTo>
                  <a:cubicBezTo>
                    <a:pt x="277" y="284"/>
                    <a:pt x="277" y="284"/>
                    <a:pt x="277" y="284"/>
                  </a:cubicBezTo>
                  <a:cubicBezTo>
                    <a:pt x="279" y="287"/>
                    <a:pt x="279" y="291"/>
                    <a:pt x="277" y="294"/>
                  </a:cubicBezTo>
                  <a:cubicBezTo>
                    <a:pt x="275" y="297"/>
                    <a:pt x="271" y="299"/>
                    <a:pt x="268" y="299"/>
                  </a:cubicBezTo>
                  <a:close/>
                  <a:moveTo>
                    <a:pt x="29" y="278"/>
                  </a:moveTo>
                  <a:cubicBezTo>
                    <a:pt x="250" y="278"/>
                    <a:pt x="250" y="278"/>
                    <a:pt x="250" y="278"/>
                  </a:cubicBezTo>
                  <a:cubicBezTo>
                    <a:pt x="240" y="257"/>
                    <a:pt x="240" y="257"/>
                    <a:pt x="240" y="257"/>
                  </a:cubicBezTo>
                  <a:cubicBezTo>
                    <a:pt x="40" y="257"/>
                    <a:pt x="40" y="257"/>
                    <a:pt x="40" y="257"/>
                  </a:cubicBezTo>
                  <a:lnTo>
                    <a:pt x="29" y="278"/>
                  </a:lnTo>
                  <a:close/>
                  <a:moveTo>
                    <a:pt x="257" y="86"/>
                  </a:moveTo>
                  <a:cubicBezTo>
                    <a:pt x="22" y="86"/>
                    <a:pt x="22" y="86"/>
                    <a:pt x="22" y="86"/>
                  </a:cubicBezTo>
                  <a:cubicBezTo>
                    <a:pt x="17" y="86"/>
                    <a:pt x="13" y="83"/>
                    <a:pt x="12" y="78"/>
                  </a:cubicBezTo>
                  <a:cubicBezTo>
                    <a:pt x="11" y="73"/>
                    <a:pt x="13" y="68"/>
                    <a:pt x="17" y="66"/>
                  </a:cubicBezTo>
                  <a:cubicBezTo>
                    <a:pt x="135" y="2"/>
                    <a:pt x="135" y="2"/>
                    <a:pt x="135" y="2"/>
                  </a:cubicBezTo>
                  <a:cubicBezTo>
                    <a:pt x="138" y="0"/>
                    <a:pt x="142" y="0"/>
                    <a:pt x="145" y="2"/>
                  </a:cubicBezTo>
                  <a:cubicBezTo>
                    <a:pt x="262" y="66"/>
                    <a:pt x="262" y="66"/>
                    <a:pt x="262" y="66"/>
                  </a:cubicBezTo>
                  <a:cubicBezTo>
                    <a:pt x="266" y="68"/>
                    <a:pt x="269" y="73"/>
                    <a:pt x="267" y="78"/>
                  </a:cubicBezTo>
                  <a:cubicBezTo>
                    <a:pt x="266" y="83"/>
                    <a:pt x="262" y="86"/>
                    <a:pt x="257" y="86"/>
                  </a:cubicBezTo>
                  <a:close/>
                  <a:moveTo>
                    <a:pt x="64" y="65"/>
                  </a:moveTo>
                  <a:cubicBezTo>
                    <a:pt x="215" y="65"/>
                    <a:pt x="215" y="65"/>
                    <a:pt x="215" y="65"/>
                  </a:cubicBezTo>
                  <a:cubicBezTo>
                    <a:pt x="140" y="23"/>
                    <a:pt x="140" y="23"/>
                    <a:pt x="140" y="23"/>
                  </a:cubicBezTo>
                  <a:lnTo>
                    <a:pt x="64" y="65"/>
                  </a:lnTo>
                  <a:close/>
                  <a:moveTo>
                    <a:pt x="54" y="203"/>
                  </a:moveTo>
                  <a:cubicBezTo>
                    <a:pt x="54" y="118"/>
                    <a:pt x="54" y="118"/>
                    <a:pt x="54" y="118"/>
                  </a:cubicBezTo>
                  <a:cubicBezTo>
                    <a:pt x="54" y="112"/>
                    <a:pt x="50" y="107"/>
                    <a:pt x="44" y="107"/>
                  </a:cubicBezTo>
                  <a:cubicBezTo>
                    <a:pt x="38" y="107"/>
                    <a:pt x="33" y="112"/>
                    <a:pt x="33" y="118"/>
                  </a:cubicBezTo>
                  <a:cubicBezTo>
                    <a:pt x="33" y="203"/>
                    <a:pt x="33" y="203"/>
                    <a:pt x="33" y="203"/>
                  </a:cubicBezTo>
                  <a:cubicBezTo>
                    <a:pt x="33" y="209"/>
                    <a:pt x="38" y="214"/>
                    <a:pt x="44" y="214"/>
                  </a:cubicBezTo>
                  <a:cubicBezTo>
                    <a:pt x="50" y="214"/>
                    <a:pt x="54" y="209"/>
                    <a:pt x="54" y="203"/>
                  </a:cubicBezTo>
                  <a:close/>
                  <a:moveTo>
                    <a:pt x="118" y="203"/>
                  </a:moveTo>
                  <a:cubicBezTo>
                    <a:pt x="118" y="118"/>
                    <a:pt x="118" y="118"/>
                    <a:pt x="118" y="118"/>
                  </a:cubicBezTo>
                  <a:cubicBezTo>
                    <a:pt x="118" y="112"/>
                    <a:pt x="114" y="107"/>
                    <a:pt x="108" y="107"/>
                  </a:cubicBezTo>
                  <a:cubicBezTo>
                    <a:pt x="102" y="107"/>
                    <a:pt x="97" y="112"/>
                    <a:pt x="97" y="118"/>
                  </a:cubicBezTo>
                  <a:cubicBezTo>
                    <a:pt x="97" y="203"/>
                    <a:pt x="97" y="203"/>
                    <a:pt x="97" y="203"/>
                  </a:cubicBezTo>
                  <a:cubicBezTo>
                    <a:pt x="97" y="209"/>
                    <a:pt x="102" y="214"/>
                    <a:pt x="108" y="214"/>
                  </a:cubicBezTo>
                  <a:cubicBezTo>
                    <a:pt x="114" y="214"/>
                    <a:pt x="118" y="209"/>
                    <a:pt x="118" y="203"/>
                  </a:cubicBezTo>
                  <a:close/>
                  <a:moveTo>
                    <a:pt x="182" y="203"/>
                  </a:moveTo>
                  <a:cubicBezTo>
                    <a:pt x="182" y="118"/>
                    <a:pt x="182" y="118"/>
                    <a:pt x="182" y="118"/>
                  </a:cubicBezTo>
                  <a:cubicBezTo>
                    <a:pt x="182" y="112"/>
                    <a:pt x="178" y="107"/>
                    <a:pt x="172" y="107"/>
                  </a:cubicBezTo>
                  <a:cubicBezTo>
                    <a:pt x="166" y="107"/>
                    <a:pt x="161" y="112"/>
                    <a:pt x="161" y="118"/>
                  </a:cubicBezTo>
                  <a:cubicBezTo>
                    <a:pt x="161" y="203"/>
                    <a:pt x="161" y="203"/>
                    <a:pt x="161" y="203"/>
                  </a:cubicBezTo>
                  <a:cubicBezTo>
                    <a:pt x="161" y="209"/>
                    <a:pt x="166" y="214"/>
                    <a:pt x="172" y="214"/>
                  </a:cubicBezTo>
                  <a:cubicBezTo>
                    <a:pt x="178" y="214"/>
                    <a:pt x="182" y="209"/>
                    <a:pt x="182" y="203"/>
                  </a:cubicBezTo>
                  <a:close/>
                  <a:moveTo>
                    <a:pt x="246" y="203"/>
                  </a:moveTo>
                  <a:cubicBezTo>
                    <a:pt x="246" y="118"/>
                    <a:pt x="246" y="118"/>
                    <a:pt x="246" y="118"/>
                  </a:cubicBezTo>
                  <a:cubicBezTo>
                    <a:pt x="246" y="112"/>
                    <a:pt x="242" y="107"/>
                    <a:pt x="236" y="107"/>
                  </a:cubicBezTo>
                  <a:cubicBezTo>
                    <a:pt x="230" y="107"/>
                    <a:pt x="225" y="112"/>
                    <a:pt x="225" y="118"/>
                  </a:cubicBezTo>
                  <a:cubicBezTo>
                    <a:pt x="225" y="203"/>
                    <a:pt x="225" y="203"/>
                    <a:pt x="225" y="203"/>
                  </a:cubicBezTo>
                  <a:cubicBezTo>
                    <a:pt x="225" y="209"/>
                    <a:pt x="230" y="214"/>
                    <a:pt x="236" y="214"/>
                  </a:cubicBezTo>
                  <a:cubicBezTo>
                    <a:pt x="242" y="214"/>
                    <a:pt x="246" y="209"/>
                    <a:pt x="246" y="203"/>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07" name="Freeform 113"/>
            <p:cNvSpPr>
              <a:spLocks noEditPoints="1"/>
            </p:cNvSpPr>
            <p:nvPr/>
          </p:nvSpPr>
          <p:spPr bwMode="auto">
            <a:xfrm>
              <a:off x="1312989" y="2417322"/>
              <a:ext cx="275254" cy="275254"/>
            </a:xfrm>
            <a:custGeom>
              <a:avLst/>
              <a:gdLst>
                <a:gd name="T0" fmla="*/ 256 w 512"/>
                <a:gd name="T1" fmla="*/ 22 h 512"/>
                <a:gd name="T2" fmla="*/ 491 w 512"/>
                <a:gd name="T3" fmla="*/ 256 h 512"/>
                <a:gd name="T4" fmla="*/ 256 w 512"/>
                <a:gd name="T5" fmla="*/ 491 h 512"/>
                <a:gd name="T6" fmla="*/ 21 w 512"/>
                <a:gd name="T7" fmla="*/ 256 h 512"/>
                <a:gd name="T8" fmla="*/ 256 w 512"/>
                <a:gd name="T9" fmla="*/ 22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2"/>
                  </a:moveTo>
                  <a:cubicBezTo>
                    <a:pt x="385" y="22"/>
                    <a:pt x="491" y="127"/>
                    <a:pt x="491" y="256"/>
                  </a:cubicBezTo>
                  <a:cubicBezTo>
                    <a:pt x="491" y="386"/>
                    <a:pt x="385" y="491"/>
                    <a:pt x="256" y="491"/>
                  </a:cubicBezTo>
                  <a:cubicBezTo>
                    <a:pt x="127" y="491"/>
                    <a:pt x="21" y="386"/>
                    <a:pt x="21" y="256"/>
                  </a:cubicBezTo>
                  <a:cubicBezTo>
                    <a:pt x="21" y="127"/>
                    <a:pt x="127" y="22"/>
                    <a:pt x="256" y="22"/>
                  </a:cubicBezTo>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path>
              </a:pathLst>
            </a:custGeom>
            <a:solidFill>
              <a:srgbClr val="4B4B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09" name="Freeform 114"/>
            <p:cNvSpPr>
              <a:spLocks noEditPoints="1"/>
            </p:cNvSpPr>
            <p:nvPr/>
          </p:nvSpPr>
          <p:spPr bwMode="auto">
            <a:xfrm>
              <a:off x="1364801" y="2469134"/>
              <a:ext cx="171628" cy="143294"/>
            </a:xfrm>
            <a:custGeom>
              <a:avLst/>
              <a:gdLst>
                <a:gd name="T0" fmla="*/ 288 w 320"/>
                <a:gd name="T1" fmla="*/ 203 h 267"/>
                <a:gd name="T2" fmla="*/ 277 w 320"/>
                <a:gd name="T3" fmla="*/ 128 h 267"/>
                <a:gd name="T4" fmla="*/ 171 w 320"/>
                <a:gd name="T5" fmla="*/ 75 h 267"/>
                <a:gd name="T6" fmla="*/ 203 w 320"/>
                <a:gd name="T7" fmla="*/ 64 h 267"/>
                <a:gd name="T8" fmla="*/ 192 w 320"/>
                <a:gd name="T9" fmla="*/ 0 h 267"/>
                <a:gd name="T10" fmla="*/ 117 w 320"/>
                <a:gd name="T11" fmla="*/ 11 h 267"/>
                <a:gd name="T12" fmla="*/ 128 w 320"/>
                <a:gd name="T13" fmla="*/ 75 h 267"/>
                <a:gd name="T14" fmla="*/ 149 w 320"/>
                <a:gd name="T15" fmla="*/ 128 h 267"/>
                <a:gd name="T16" fmla="*/ 32 w 320"/>
                <a:gd name="T17" fmla="*/ 139 h 267"/>
                <a:gd name="T18" fmla="*/ 11 w 320"/>
                <a:gd name="T19" fmla="*/ 203 h 267"/>
                <a:gd name="T20" fmla="*/ 0 w 320"/>
                <a:gd name="T21" fmla="*/ 256 h 267"/>
                <a:gd name="T22" fmla="*/ 75 w 320"/>
                <a:gd name="T23" fmla="*/ 267 h 267"/>
                <a:gd name="T24" fmla="*/ 85 w 320"/>
                <a:gd name="T25" fmla="*/ 214 h 267"/>
                <a:gd name="T26" fmla="*/ 53 w 320"/>
                <a:gd name="T27" fmla="*/ 203 h 267"/>
                <a:gd name="T28" fmla="*/ 149 w 320"/>
                <a:gd name="T29" fmla="*/ 150 h 267"/>
                <a:gd name="T30" fmla="*/ 128 w 320"/>
                <a:gd name="T31" fmla="*/ 203 h 267"/>
                <a:gd name="T32" fmla="*/ 117 w 320"/>
                <a:gd name="T33" fmla="*/ 256 h 267"/>
                <a:gd name="T34" fmla="*/ 192 w 320"/>
                <a:gd name="T35" fmla="*/ 267 h 267"/>
                <a:gd name="T36" fmla="*/ 203 w 320"/>
                <a:gd name="T37" fmla="*/ 214 h 267"/>
                <a:gd name="T38" fmla="*/ 171 w 320"/>
                <a:gd name="T39" fmla="*/ 203 h 267"/>
                <a:gd name="T40" fmla="*/ 267 w 320"/>
                <a:gd name="T41" fmla="*/ 150 h 267"/>
                <a:gd name="T42" fmla="*/ 245 w 320"/>
                <a:gd name="T43" fmla="*/ 203 h 267"/>
                <a:gd name="T44" fmla="*/ 235 w 320"/>
                <a:gd name="T45" fmla="*/ 256 h 267"/>
                <a:gd name="T46" fmla="*/ 309 w 320"/>
                <a:gd name="T47" fmla="*/ 267 h 267"/>
                <a:gd name="T48" fmla="*/ 320 w 320"/>
                <a:gd name="T49" fmla="*/ 214 h 267"/>
                <a:gd name="T50" fmla="*/ 139 w 320"/>
                <a:gd name="T51" fmla="*/ 22 h 267"/>
                <a:gd name="T52" fmla="*/ 181 w 320"/>
                <a:gd name="T53" fmla="*/ 54 h 267"/>
                <a:gd name="T54" fmla="*/ 139 w 320"/>
                <a:gd name="T55" fmla="*/ 22 h 267"/>
                <a:gd name="T56" fmla="*/ 21 w 320"/>
                <a:gd name="T57" fmla="*/ 246 h 267"/>
                <a:gd name="T58" fmla="*/ 64 w 320"/>
                <a:gd name="T59" fmla="*/ 224 h 267"/>
                <a:gd name="T60" fmla="*/ 181 w 320"/>
                <a:gd name="T61" fmla="*/ 246 h 267"/>
                <a:gd name="T62" fmla="*/ 139 w 320"/>
                <a:gd name="T63" fmla="*/ 224 h 267"/>
                <a:gd name="T64" fmla="*/ 181 w 320"/>
                <a:gd name="T65" fmla="*/ 246 h 267"/>
                <a:gd name="T66" fmla="*/ 256 w 320"/>
                <a:gd name="T67" fmla="*/ 246 h 267"/>
                <a:gd name="T68" fmla="*/ 299 w 320"/>
                <a:gd name="T69" fmla="*/ 224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267">
                  <a:moveTo>
                    <a:pt x="309" y="203"/>
                  </a:moveTo>
                  <a:cubicBezTo>
                    <a:pt x="288" y="203"/>
                    <a:pt x="288" y="203"/>
                    <a:pt x="288" y="203"/>
                  </a:cubicBezTo>
                  <a:cubicBezTo>
                    <a:pt x="288" y="139"/>
                    <a:pt x="288" y="139"/>
                    <a:pt x="288" y="139"/>
                  </a:cubicBezTo>
                  <a:cubicBezTo>
                    <a:pt x="288" y="133"/>
                    <a:pt x="283" y="128"/>
                    <a:pt x="277" y="128"/>
                  </a:cubicBezTo>
                  <a:cubicBezTo>
                    <a:pt x="171" y="128"/>
                    <a:pt x="171" y="128"/>
                    <a:pt x="171" y="128"/>
                  </a:cubicBezTo>
                  <a:cubicBezTo>
                    <a:pt x="171" y="75"/>
                    <a:pt x="171" y="75"/>
                    <a:pt x="171" y="75"/>
                  </a:cubicBezTo>
                  <a:cubicBezTo>
                    <a:pt x="192" y="75"/>
                    <a:pt x="192" y="75"/>
                    <a:pt x="192" y="75"/>
                  </a:cubicBezTo>
                  <a:cubicBezTo>
                    <a:pt x="198" y="75"/>
                    <a:pt x="203" y="70"/>
                    <a:pt x="203" y="64"/>
                  </a:cubicBezTo>
                  <a:cubicBezTo>
                    <a:pt x="203" y="11"/>
                    <a:pt x="203" y="11"/>
                    <a:pt x="203" y="11"/>
                  </a:cubicBezTo>
                  <a:cubicBezTo>
                    <a:pt x="203" y="5"/>
                    <a:pt x="198" y="0"/>
                    <a:pt x="192" y="0"/>
                  </a:cubicBezTo>
                  <a:cubicBezTo>
                    <a:pt x="128" y="0"/>
                    <a:pt x="128" y="0"/>
                    <a:pt x="128" y="0"/>
                  </a:cubicBezTo>
                  <a:cubicBezTo>
                    <a:pt x="122" y="0"/>
                    <a:pt x="117" y="5"/>
                    <a:pt x="117" y="11"/>
                  </a:cubicBezTo>
                  <a:cubicBezTo>
                    <a:pt x="117" y="64"/>
                    <a:pt x="117" y="64"/>
                    <a:pt x="117" y="64"/>
                  </a:cubicBezTo>
                  <a:cubicBezTo>
                    <a:pt x="117" y="70"/>
                    <a:pt x="122" y="75"/>
                    <a:pt x="128" y="75"/>
                  </a:cubicBezTo>
                  <a:cubicBezTo>
                    <a:pt x="149" y="75"/>
                    <a:pt x="149" y="75"/>
                    <a:pt x="149" y="75"/>
                  </a:cubicBezTo>
                  <a:cubicBezTo>
                    <a:pt x="149" y="128"/>
                    <a:pt x="149" y="128"/>
                    <a:pt x="149" y="128"/>
                  </a:cubicBezTo>
                  <a:cubicBezTo>
                    <a:pt x="43" y="128"/>
                    <a:pt x="43" y="128"/>
                    <a:pt x="43" y="128"/>
                  </a:cubicBezTo>
                  <a:cubicBezTo>
                    <a:pt x="37" y="128"/>
                    <a:pt x="32" y="133"/>
                    <a:pt x="32" y="139"/>
                  </a:cubicBezTo>
                  <a:cubicBezTo>
                    <a:pt x="32" y="203"/>
                    <a:pt x="32" y="203"/>
                    <a:pt x="32" y="203"/>
                  </a:cubicBezTo>
                  <a:cubicBezTo>
                    <a:pt x="11" y="203"/>
                    <a:pt x="11" y="203"/>
                    <a:pt x="11" y="203"/>
                  </a:cubicBezTo>
                  <a:cubicBezTo>
                    <a:pt x="5" y="203"/>
                    <a:pt x="0" y="208"/>
                    <a:pt x="0" y="214"/>
                  </a:cubicBezTo>
                  <a:cubicBezTo>
                    <a:pt x="0" y="256"/>
                    <a:pt x="0" y="256"/>
                    <a:pt x="0" y="256"/>
                  </a:cubicBezTo>
                  <a:cubicBezTo>
                    <a:pt x="0" y="262"/>
                    <a:pt x="5" y="267"/>
                    <a:pt x="11" y="267"/>
                  </a:cubicBezTo>
                  <a:cubicBezTo>
                    <a:pt x="75" y="267"/>
                    <a:pt x="75" y="267"/>
                    <a:pt x="75" y="267"/>
                  </a:cubicBezTo>
                  <a:cubicBezTo>
                    <a:pt x="81" y="267"/>
                    <a:pt x="85" y="262"/>
                    <a:pt x="85" y="256"/>
                  </a:cubicBezTo>
                  <a:cubicBezTo>
                    <a:pt x="85" y="214"/>
                    <a:pt x="85" y="214"/>
                    <a:pt x="85" y="214"/>
                  </a:cubicBezTo>
                  <a:cubicBezTo>
                    <a:pt x="85" y="208"/>
                    <a:pt x="81" y="203"/>
                    <a:pt x="75" y="203"/>
                  </a:cubicBezTo>
                  <a:cubicBezTo>
                    <a:pt x="53" y="203"/>
                    <a:pt x="53" y="203"/>
                    <a:pt x="53" y="203"/>
                  </a:cubicBezTo>
                  <a:cubicBezTo>
                    <a:pt x="53" y="150"/>
                    <a:pt x="53" y="150"/>
                    <a:pt x="53" y="150"/>
                  </a:cubicBezTo>
                  <a:cubicBezTo>
                    <a:pt x="149" y="150"/>
                    <a:pt x="149" y="150"/>
                    <a:pt x="149" y="150"/>
                  </a:cubicBezTo>
                  <a:cubicBezTo>
                    <a:pt x="149" y="203"/>
                    <a:pt x="149" y="203"/>
                    <a:pt x="149" y="203"/>
                  </a:cubicBezTo>
                  <a:cubicBezTo>
                    <a:pt x="128" y="203"/>
                    <a:pt x="128" y="203"/>
                    <a:pt x="128" y="203"/>
                  </a:cubicBezTo>
                  <a:cubicBezTo>
                    <a:pt x="122" y="203"/>
                    <a:pt x="117" y="208"/>
                    <a:pt x="117" y="214"/>
                  </a:cubicBezTo>
                  <a:cubicBezTo>
                    <a:pt x="117" y="256"/>
                    <a:pt x="117" y="256"/>
                    <a:pt x="117" y="256"/>
                  </a:cubicBezTo>
                  <a:cubicBezTo>
                    <a:pt x="117" y="262"/>
                    <a:pt x="122" y="267"/>
                    <a:pt x="128" y="267"/>
                  </a:cubicBezTo>
                  <a:cubicBezTo>
                    <a:pt x="192" y="267"/>
                    <a:pt x="192" y="267"/>
                    <a:pt x="192" y="267"/>
                  </a:cubicBezTo>
                  <a:cubicBezTo>
                    <a:pt x="198" y="267"/>
                    <a:pt x="203" y="262"/>
                    <a:pt x="203" y="256"/>
                  </a:cubicBezTo>
                  <a:cubicBezTo>
                    <a:pt x="203" y="214"/>
                    <a:pt x="203" y="214"/>
                    <a:pt x="203" y="214"/>
                  </a:cubicBezTo>
                  <a:cubicBezTo>
                    <a:pt x="203" y="208"/>
                    <a:pt x="198" y="203"/>
                    <a:pt x="192" y="203"/>
                  </a:cubicBezTo>
                  <a:cubicBezTo>
                    <a:pt x="171" y="203"/>
                    <a:pt x="171" y="203"/>
                    <a:pt x="171" y="203"/>
                  </a:cubicBezTo>
                  <a:cubicBezTo>
                    <a:pt x="171" y="150"/>
                    <a:pt x="171" y="150"/>
                    <a:pt x="171" y="150"/>
                  </a:cubicBezTo>
                  <a:cubicBezTo>
                    <a:pt x="267" y="150"/>
                    <a:pt x="267" y="150"/>
                    <a:pt x="267" y="150"/>
                  </a:cubicBezTo>
                  <a:cubicBezTo>
                    <a:pt x="267" y="203"/>
                    <a:pt x="267" y="203"/>
                    <a:pt x="267" y="203"/>
                  </a:cubicBezTo>
                  <a:cubicBezTo>
                    <a:pt x="245" y="203"/>
                    <a:pt x="245" y="203"/>
                    <a:pt x="245" y="203"/>
                  </a:cubicBezTo>
                  <a:cubicBezTo>
                    <a:pt x="239" y="203"/>
                    <a:pt x="235" y="208"/>
                    <a:pt x="235" y="214"/>
                  </a:cubicBezTo>
                  <a:cubicBezTo>
                    <a:pt x="235" y="256"/>
                    <a:pt x="235" y="256"/>
                    <a:pt x="235" y="256"/>
                  </a:cubicBezTo>
                  <a:cubicBezTo>
                    <a:pt x="235" y="262"/>
                    <a:pt x="239" y="267"/>
                    <a:pt x="245" y="267"/>
                  </a:cubicBezTo>
                  <a:cubicBezTo>
                    <a:pt x="309" y="267"/>
                    <a:pt x="309" y="267"/>
                    <a:pt x="309" y="267"/>
                  </a:cubicBezTo>
                  <a:cubicBezTo>
                    <a:pt x="315" y="267"/>
                    <a:pt x="320" y="262"/>
                    <a:pt x="320" y="256"/>
                  </a:cubicBezTo>
                  <a:cubicBezTo>
                    <a:pt x="320" y="214"/>
                    <a:pt x="320" y="214"/>
                    <a:pt x="320" y="214"/>
                  </a:cubicBezTo>
                  <a:cubicBezTo>
                    <a:pt x="320" y="208"/>
                    <a:pt x="315" y="203"/>
                    <a:pt x="309" y="203"/>
                  </a:cubicBezTo>
                  <a:close/>
                  <a:moveTo>
                    <a:pt x="139" y="22"/>
                  </a:moveTo>
                  <a:cubicBezTo>
                    <a:pt x="181" y="22"/>
                    <a:pt x="181" y="22"/>
                    <a:pt x="181" y="22"/>
                  </a:cubicBezTo>
                  <a:cubicBezTo>
                    <a:pt x="181" y="54"/>
                    <a:pt x="181" y="54"/>
                    <a:pt x="181" y="54"/>
                  </a:cubicBezTo>
                  <a:cubicBezTo>
                    <a:pt x="139" y="54"/>
                    <a:pt x="139" y="54"/>
                    <a:pt x="139" y="54"/>
                  </a:cubicBezTo>
                  <a:lnTo>
                    <a:pt x="139" y="22"/>
                  </a:lnTo>
                  <a:close/>
                  <a:moveTo>
                    <a:pt x="64" y="246"/>
                  </a:moveTo>
                  <a:cubicBezTo>
                    <a:pt x="21" y="246"/>
                    <a:pt x="21" y="246"/>
                    <a:pt x="21" y="246"/>
                  </a:cubicBezTo>
                  <a:cubicBezTo>
                    <a:pt x="21" y="224"/>
                    <a:pt x="21" y="224"/>
                    <a:pt x="21" y="224"/>
                  </a:cubicBezTo>
                  <a:cubicBezTo>
                    <a:pt x="64" y="224"/>
                    <a:pt x="64" y="224"/>
                    <a:pt x="64" y="224"/>
                  </a:cubicBezTo>
                  <a:lnTo>
                    <a:pt x="64" y="246"/>
                  </a:lnTo>
                  <a:close/>
                  <a:moveTo>
                    <a:pt x="181" y="246"/>
                  </a:moveTo>
                  <a:cubicBezTo>
                    <a:pt x="139" y="246"/>
                    <a:pt x="139" y="246"/>
                    <a:pt x="139" y="246"/>
                  </a:cubicBezTo>
                  <a:cubicBezTo>
                    <a:pt x="139" y="224"/>
                    <a:pt x="139" y="224"/>
                    <a:pt x="139" y="224"/>
                  </a:cubicBezTo>
                  <a:cubicBezTo>
                    <a:pt x="181" y="224"/>
                    <a:pt x="181" y="224"/>
                    <a:pt x="181" y="224"/>
                  </a:cubicBezTo>
                  <a:lnTo>
                    <a:pt x="181" y="246"/>
                  </a:lnTo>
                  <a:close/>
                  <a:moveTo>
                    <a:pt x="299" y="246"/>
                  </a:moveTo>
                  <a:cubicBezTo>
                    <a:pt x="256" y="246"/>
                    <a:pt x="256" y="246"/>
                    <a:pt x="256" y="246"/>
                  </a:cubicBezTo>
                  <a:cubicBezTo>
                    <a:pt x="256" y="224"/>
                    <a:pt x="256" y="224"/>
                    <a:pt x="256" y="224"/>
                  </a:cubicBezTo>
                  <a:cubicBezTo>
                    <a:pt x="299" y="224"/>
                    <a:pt x="299" y="224"/>
                    <a:pt x="299" y="224"/>
                  </a:cubicBezTo>
                  <a:lnTo>
                    <a:pt x="299" y="246"/>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11" name="Freeform 817"/>
            <p:cNvSpPr>
              <a:spLocks noEditPoints="1"/>
            </p:cNvSpPr>
            <p:nvPr/>
          </p:nvSpPr>
          <p:spPr bwMode="auto">
            <a:xfrm>
              <a:off x="1313915" y="6130701"/>
              <a:ext cx="273774" cy="273774"/>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FAD7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13" name="Freeform 818"/>
            <p:cNvSpPr>
              <a:spLocks noEditPoints="1"/>
            </p:cNvSpPr>
            <p:nvPr/>
          </p:nvSpPr>
          <p:spPr bwMode="auto">
            <a:xfrm>
              <a:off x="1370281" y="6182235"/>
              <a:ext cx="160239" cy="159433"/>
            </a:xfrm>
            <a:custGeom>
              <a:avLst/>
              <a:gdLst>
                <a:gd name="T0" fmla="*/ 86 w 299"/>
                <a:gd name="T1" fmla="*/ 64 h 298"/>
                <a:gd name="T2" fmla="*/ 118 w 299"/>
                <a:gd name="T3" fmla="*/ 32 h 298"/>
                <a:gd name="T4" fmla="*/ 86 w 299"/>
                <a:gd name="T5" fmla="*/ 0 h 298"/>
                <a:gd name="T6" fmla="*/ 54 w 299"/>
                <a:gd name="T7" fmla="*/ 32 h 298"/>
                <a:gd name="T8" fmla="*/ 86 w 299"/>
                <a:gd name="T9" fmla="*/ 64 h 298"/>
                <a:gd name="T10" fmla="*/ 86 w 299"/>
                <a:gd name="T11" fmla="*/ 21 h 298"/>
                <a:gd name="T12" fmla="*/ 96 w 299"/>
                <a:gd name="T13" fmla="*/ 32 h 298"/>
                <a:gd name="T14" fmla="*/ 86 w 299"/>
                <a:gd name="T15" fmla="*/ 42 h 298"/>
                <a:gd name="T16" fmla="*/ 75 w 299"/>
                <a:gd name="T17" fmla="*/ 32 h 298"/>
                <a:gd name="T18" fmla="*/ 86 w 299"/>
                <a:gd name="T19" fmla="*/ 21 h 298"/>
                <a:gd name="T20" fmla="*/ 288 w 299"/>
                <a:gd name="T21" fmla="*/ 149 h 298"/>
                <a:gd name="T22" fmla="*/ 267 w 299"/>
                <a:gd name="T23" fmla="*/ 149 h 298"/>
                <a:gd name="T24" fmla="*/ 267 w 299"/>
                <a:gd name="T25" fmla="*/ 96 h 298"/>
                <a:gd name="T26" fmla="*/ 256 w 299"/>
                <a:gd name="T27" fmla="*/ 85 h 298"/>
                <a:gd name="T28" fmla="*/ 171 w 299"/>
                <a:gd name="T29" fmla="*/ 85 h 298"/>
                <a:gd name="T30" fmla="*/ 160 w 299"/>
                <a:gd name="T31" fmla="*/ 96 h 298"/>
                <a:gd name="T32" fmla="*/ 160 w 299"/>
                <a:gd name="T33" fmla="*/ 149 h 298"/>
                <a:gd name="T34" fmla="*/ 139 w 299"/>
                <a:gd name="T35" fmla="*/ 149 h 298"/>
                <a:gd name="T36" fmla="*/ 139 w 299"/>
                <a:gd name="T37" fmla="*/ 96 h 298"/>
                <a:gd name="T38" fmla="*/ 128 w 299"/>
                <a:gd name="T39" fmla="*/ 85 h 298"/>
                <a:gd name="T40" fmla="*/ 43 w 299"/>
                <a:gd name="T41" fmla="*/ 85 h 298"/>
                <a:gd name="T42" fmla="*/ 32 w 299"/>
                <a:gd name="T43" fmla="*/ 96 h 298"/>
                <a:gd name="T44" fmla="*/ 32 w 299"/>
                <a:gd name="T45" fmla="*/ 149 h 298"/>
                <a:gd name="T46" fmla="*/ 11 w 299"/>
                <a:gd name="T47" fmla="*/ 149 h 298"/>
                <a:gd name="T48" fmla="*/ 0 w 299"/>
                <a:gd name="T49" fmla="*/ 160 h 298"/>
                <a:gd name="T50" fmla="*/ 11 w 299"/>
                <a:gd name="T51" fmla="*/ 170 h 298"/>
                <a:gd name="T52" fmla="*/ 11 w 299"/>
                <a:gd name="T53" fmla="*/ 288 h 298"/>
                <a:gd name="T54" fmla="*/ 22 w 299"/>
                <a:gd name="T55" fmla="*/ 298 h 298"/>
                <a:gd name="T56" fmla="*/ 278 w 299"/>
                <a:gd name="T57" fmla="*/ 298 h 298"/>
                <a:gd name="T58" fmla="*/ 288 w 299"/>
                <a:gd name="T59" fmla="*/ 288 h 298"/>
                <a:gd name="T60" fmla="*/ 288 w 299"/>
                <a:gd name="T61" fmla="*/ 170 h 298"/>
                <a:gd name="T62" fmla="*/ 299 w 299"/>
                <a:gd name="T63" fmla="*/ 160 h 298"/>
                <a:gd name="T64" fmla="*/ 288 w 299"/>
                <a:gd name="T65" fmla="*/ 149 h 298"/>
                <a:gd name="T66" fmla="*/ 182 w 299"/>
                <a:gd name="T67" fmla="*/ 106 h 298"/>
                <a:gd name="T68" fmla="*/ 246 w 299"/>
                <a:gd name="T69" fmla="*/ 106 h 298"/>
                <a:gd name="T70" fmla="*/ 246 w 299"/>
                <a:gd name="T71" fmla="*/ 149 h 298"/>
                <a:gd name="T72" fmla="*/ 182 w 299"/>
                <a:gd name="T73" fmla="*/ 149 h 298"/>
                <a:gd name="T74" fmla="*/ 182 w 299"/>
                <a:gd name="T75" fmla="*/ 106 h 298"/>
                <a:gd name="T76" fmla="*/ 54 w 299"/>
                <a:gd name="T77" fmla="*/ 106 h 298"/>
                <a:gd name="T78" fmla="*/ 118 w 299"/>
                <a:gd name="T79" fmla="*/ 106 h 298"/>
                <a:gd name="T80" fmla="*/ 118 w 299"/>
                <a:gd name="T81" fmla="*/ 149 h 298"/>
                <a:gd name="T82" fmla="*/ 54 w 299"/>
                <a:gd name="T83" fmla="*/ 149 h 298"/>
                <a:gd name="T84" fmla="*/ 54 w 299"/>
                <a:gd name="T85" fmla="*/ 106 h 298"/>
                <a:gd name="T86" fmla="*/ 267 w 299"/>
                <a:gd name="T87" fmla="*/ 277 h 298"/>
                <a:gd name="T88" fmla="*/ 32 w 299"/>
                <a:gd name="T89" fmla="*/ 277 h 298"/>
                <a:gd name="T90" fmla="*/ 32 w 299"/>
                <a:gd name="T91" fmla="*/ 170 h 298"/>
                <a:gd name="T92" fmla="*/ 267 w 299"/>
                <a:gd name="T93" fmla="*/ 170 h 298"/>
                <a:gd name="T94" fmla="*/ 267 w 299"/>
                <a:gd name="T95" fmla="*/ 277 h 298"/>
                <a:gd name="T96" fmla="*/ 214 w 299"/>
                <a:gd name="T97" fmla="*/ 64 h 298"/>
                <a:gd name="T98" fmla="*/ 246 w 299"/>
                <a:gd name="T99" fmla="*/ 32 h 298"/>
                <a:gd name="T100" fmla="*/ 214 w 299"/>
                <a:gd name="T101" fmla="*/ 0 h 298"/>
                <a:gd name="T102" fmla="*/ 182 w 299"/>
                <a:gd name="T103" fmla="*/ 32 h 298"/>
                <a:gd name="T104" fmla="*/ 214 w 299"/>
                <a:gd name="T105" fmla="*/ 64 h 298"/>
                <a:gd name="T106" fmla="*/ 214 w 299"/>
                <a:gd name="T107" fmla="*/ 21 h 298"/>
                <a:gd name="T108" fmla="*/ 224 w 299"/>
                <a:gd name="T109" fmla="*/ 32 h 298"/>
                <a:gd name="T110" fmla="*/ 214 w 299"/>
                <a:gd name="T111" fmla="*/ 42 h 298"/>
                <a:gd name="T112" fmla="*/ 203 w 299"/>
                <a:gd name="T113" fmla="*/ 32 h 298"/>
                <a:gd name="T114" fmla="*/ 214 w 299"/>
                <a:gd name="T115" fmla="*/ 21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9" h="298">
                  <a:moveTo>
                    <a:pt x="86" y="64"/>
                  </a:moveTo>
                  <a:cubicBezTo>
                    <a:pt x="103" y="64"/>
                    <a:pt x="118" y="49"/>
                    <a:pt x="118" y="32"/>
                  </a:cubicBezTo>
                  <a:cubicBezTo>
                    <a:pt x="118" y="14"/>
                    <a:pt x="103" y="0"/>
                    <a:pt x="86" y="0"/>
                  </a:cubicBezTo>
                  <a:cubicBezTo>
                    <a:pt x="68" y="0"/>
                    <a:pt x="54" y="14"/>
                    <a:pt x="54" y="32"/>
                  </a:cubicBezTo>
                  <a:cubicBezTo>
                    <a:pt x="54" y="49"/>
                    <a:pt x="68" y="64"/>
                    <a:pt x="86" y="64"/>
                  </a:cubicBezTo>
                  <a:close/>
                  <a:moveTo>
                    <a:pt x="86" y="21"/>
                  </a:moveTo>
                  <a:cubicBezTo>
                    <a:pt x="92" y="21"/>
                    <a:pt x="96" y="26"/>
                    <a:pt x="96" y="32"/>
                  </a:cubicBezTo>
                  <a:cubicBezTo>
                    <a:pt x="96" y="38"/>
                    <a:pt x="92" y="42"/>
                    <a:pt x="86" y="42"/>
                  </a:cubicBezTo>
                  <a:cubicBezTo>
                    <a:pt x="80" y="42"/>
                    <a:pt x="75" y="38"/>
                    <a:pt x="75" y="32"/>
                  </a:cubicBezTo>
                  <a:cubicBezTo>
                    <a:pt x="75" y="26"/>
                    <a:pt x="80" y="21"/>
                    <a:pt x="86" y="21"/>
                  </a:cubicBezTo>
                  <a:close/>
                  <a:moveTo>
                    <a:pt x="288" y="149"/>
                  </a:moveTo>
                  <a:cubicBezTo>
                    <a:pt x="267" y="149"/>
                    <a:pt x="267" y="149"/>
                    <a:pt x="267" y="149"/>
                  </a:cubicBezTo>
                  <a:cubicBezTo>
                    <a:pt x="267" y="96"/>
                    <a:pt x="267" y="96"/>
                    <a:pt x="267" y="96"/>
                  </a:cubicBezTo>
                  <a:cubicBezTo>
                    <a:pt x="267" y="90"/>
                    <a:pt x="262" y="85"/>
                    <a:pt x="256" y="85"/>
                  </a:cubicBezTo>
                  <a:cubicBezTo>
                    <a:pt x="171" y="85"/>
                    <a:pt x="171" y="85"/>
                    <a:pt x="171" y="85"/>
                  </a:cubicBezTo>
                  <a:cubicBezTo>
                    <a:pt x="165" y="85"/>
                    <a:pt x="160" y="90"/>
                    <a:pt x="160" y="96"/>
                  </a:cubicBezTo>
                  <a:cubicBezTo>
                    <a:pt x="160" y="149"/>
                    <a:pt x="160" y="149"/>
                    <a:pt x="160" y="149"/>
                  </a:cubicBezTo>
                  <a:cubicBezTo>
                    <a:pt x="139" y="149"/>
                    <a:pt x="139" y="149"/>
                    <a:pt x="139" y="149"/>
                  </a:cubicBezTo>
                  <a:cubicBezTo>
                    <a:pt x="139" y="96"/>
                    <a:pt x="139" y="96"/>
                    <a:pt x="139" y="96"/>
                  </a:cubicBezTo>
                  <a:cubicBezTo>
                    <a:pt x="139" y="90"/>
                    <a:pt x="134" y="85"/>
                    <a:pt x="128" y="85"/>
                  </a:cubicBezTo>
                  <a:cubicBezTo>
                    <a:pt x="43" y="85"/>
                    <a:pt x="43" y="85"/>
                    <a:pt x="43" y="85"/>
                  </a:cubicBezTo>
                  <a:cubicBezTo>
                    <a:pt x="37" y="85"/>
                    <a:pt x="32" y="90"/>
                    <a:pt x="32" y="96"/>
                  </a:cubicBezTo>
                  <a:cubicBezTo>
                    <a:pt x="32" y="149"/>
                    <a:pt x="32" y="149"/>
                    <a:pt x="32" y="149"/>
                  </a:cubicBezTo>
                  <a:cubicBezTo>
                    <a:pt x="11" y="149"/>
                    <a:pt x="11" y="149"/>
                    <a:pt x="11" y="149"/>
                  </a:cubicBezTo>
                  <a:cubicBezTo>
                    <a:pt x="5" y="149"/>
                    <a:pt x="0" y="154"/>
                    <a:pt x="0" y="160"/>
                  </a:cubicBezTo>
                  <a:cubicBezTo>
                    <a:pt x="0" y="166"/>
                    <a:pt x="6" y="170"/>
                    <a:pt x="11" y="170"/>
                  </a:cubicBezTo>
                  <a:cubicBezTo>
                    <a:pt x="11" y="288"/>
                    <a:pt x="11" y="288"/>
                    <a:pt x="11" y="288"/>
                  </a:cubicBezTo>
                  <a:cubicBezTo>
                    <a:pt x="11" y="294"/>
                    <a:pt x="16" y="298"/>
                    <a:pt x="22" y="298"/>
                  </a:cubicBezTo>
                  <a:cubicBezTo>
                    <a:pt x="278" y="298"/>
                    <a:pt x="278" y="298"/>
                    <a:pt x="278" y="298"/>
                  </a:cubicBezTo>
                  <a:cubicBezTo>
                    <a:pt x="284" y="298"/>
                    <a:pt x="288" y="294"/>
                    <a:pt x="288" y="288"/>
                  </a:cubicBezTo>
                  <a:cubicBezTo>
                    <a:pt x="288" y="170"/>
                    <a:pt x="288" y="170"/>
                    <a:pt x="288" y="170"/>
                  </a:cubicBezTo>
                  <a:cubicBezTo>
                    <a:pt x="294" y="170"/>
                    <a:pt x="299" y="166"/>
                    <a:pt x="299" y="160"/>
                  </a:cubicBezTo>
                  <a:cubicBezTo>
                    <a:pt x="299" y="154"/>
                    <a:pt x="294" y="149"/>
                    <a:pt x="288" y="149"/>
                  </a:cubicBezTo>
                  <a:close/>
                  <a:moveTo>
                    <a:pt x="182" y="106"/>
                  </a:moveTo>
                  <a:cubicBezTo>
                    <a:pt x="246" y="106"/>
                    <a:pt x="246" y="106"/>
                    <a:pt x="246" y="106"/>
                  </a:cubicBezTo>
                  <a:cubicBezTo>
                    <a:pt x="246" y="149"/>
                    <a:pt x="246" y="149"/>
                    <a:pt x="246" y="149"/>
                  </a:cubicBezTo>
                  <a:cubicBezTo>
                    <a:pt x="182" y="149"/>
                    <a:pt x="182" y="149"/>
                    <a:pt x="182" y="149"/>
                  </a:cubicBezTo>
                  <a:lnTo>
                    <a:pt x="182" y="106"/>
                  </a:lnTo>
                  <a:close/>
                  <a:moveTo>
                    <a:pt x="54" y="106"/>
                  </a:moveTo>
                  <a:cubicBezTo>
                    <a:pt x="118" y="106"/>
                    <a:pt x="118" y="106"/>
                    <a:pt x="118" y="106"/>
                  </a:cubicBezTo>
                  <a:cubicBezTo>
                    <a:pt x="118" y="149"/>
                    <a:pt x="118" y="149"/>
                    <a:pt x="118" y="149"/>
                  </a:cubicBezTo>
                  <a:cubicBezTo>
                    <a:pt x="54" y="149"/>
                    <a:pt x="54" y="149"/>
                    <a:pt x="54" y="149"/>
                  </a:cubicBezTo>
                  <a:lnTo>
                    <a:pt x="54" y="106"/>
                  </a:lnTo>
                  <a:close/>
                  <a:moveTo>
                    <a:pt x="267" y="277"/>
                  </a:moveTo>
                  <a:cubicBezTo>
                    <a:pt x="32" y="277"/>
                    <a:pt x="32" y="277"/>
                    <a:pt x="32" y="277"/>
                  </a:cubicBezTo>
                  <a:cubicBezTo>
                    <a:pt x="32" y="170"/>
                    <a:pt x="32" y="170"/>
                    <a:pt x="32" y="170"/>
                  </a:cubicBezTo>
                  <a:cubicBezTo>
                    <a:pt x="267" y="170"/>
                    <a:pt x="267" y="170"/>
                    <a:pt x="267" y="170"/>
                  </a:cubicBezTo>
                  <a:lnTo>
                    <a:pt x="267" y="277"/>
                  </a:lnTo>
                  <a:close/>
                  <a:moveTo>
                    <a:pt x="214" y="64"/>
                  </a:moveTo>
                  <a:cubicBezTo>
                    <a:pt x="231" y="64"/>
                    <a:pt x="246" y="49"/>
                    <a:pt x="246" y="32"/>
                  </a:cubicBezTo>
                  <a:cubicBezTo>
                    <a:pt x="246" y="14"/>
                    <a:pt x="231" y="0"/>
                    <a:pt x="214" y="0"/>
                  </a:cubicBezTo>
                  <a:cubicBezTo>
                    <a:pt x="196" y="0"/>
                    <a:pt x="182" y="14"/>
                    <a:pt x="182" y="32"/>
                  </a:cubicBezTo>
                  <a:cubicBezTo>
                    <a:pt x="182" y="49"/>
                    <a:pt x="196" y="64"/>
                    <a:pt x="214" y="64"/>
                  </a:cubicBezTo>
                  <a:close/>
                  <a:moveTo>
                    <a:pt x="214" y="21"/>
                  </a:moveTo>
                  <a:cubicBezTo>
                    <a:pt x="220" y="21"/>
                    <a:pt x="224" y="26"/>
                    <a:pt x="224" y="32"/>
                  </a:cubicBezTo>
                  <a:cubicBezTo>
                    <a:pt x="224" y="38"/>
                    <a:pt x="220" y="42"/>
                    <a:pt x="214" y="42"/>
                  </a:cubicBezTo>
                  <a:cubicBezTo>
                    <a:pt x="208" y="42"/>
                    <a:pt x="203" y="38"/>
                    <a:pt x="203" y="32"/>
                  </a:cubicBezTo>
                  <a:cubicBezTo>
                    <a:pt x="203" y="26"/>
                    <a:pt x="208" y="21"/>
                    <a:pt x="214" y="2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15" name="Freeform 796"/>
            <p:cNvSpPr>
              <a:spLocks noEditPoints="1"/>
            </p:cNvSpPr>
            <p:nvPr/>
          </p:nvSpPr>
          <p:spPr bwMode="auto">
            <a:xfrm>
              <a:off x="1369456" y="4371313"/>
              <a:ext cx="46227" cy="115162"/>
            </a:xfrm>
            <a:custGeom>
              <a:avLst/>
              <a:gdLst>
                <a:gd name="T0" fmla="*/ 54 w 86"/>
                <a:gd name="T1" fmla="*/ 0 h 213"/>
                <a:gd name="T2" fmla="*/ 32 w 86"/>
                <a:gd name="T3" fmla="*/ 0 h 213"/>
                <a:gd name="T4" fmla="*/ 22 w 86"/>
                <a:gd name="T5" fmla="*/ 9 h 213"/>
                <a:gd name="T6" fmla="*/ 1 w 86"/>
                <a:gd name="T7" fmla="*/ 115 h 213"/>
                <a:gd name="T8" fmla="*/ 3 w 86"/>
                <a:gd name="T9" fmla="*/ 124 h 213"/>
                <a:gd name="T10" fmla="*/ 11 w 86"/>
                <a:gd name="T11" fmla="*/ 128 h 213"/>
                <a:gd name="T12" fmla="*/ 11 w 86"/>
                <a:gd name="T13" fmla="*/ 203 h 213"/>
                <a:gd name="T14" fmla="*/ 22 w 86"/>
                <a:gd name="T15" fmla="*/ 213 h 213"/>
                <a:gd name="T16" fmla="*/ 32 w 86"/>
                <a:gd name="T17" fmla="*/ 203 h 213"/>
                <a:gd name="T18" fmla="*/ 32 w 86"/>
                <a:gd name="T19" fmla="*/ 128 h 213"/>
                <a:gd name="T20" fmla="*/ 54 w 86"/>
                <a:gd name="T21" fmla="*/ 128 h 213"/>
                <a:gd name="T22" fmla="*/ 54 w 86"/>
                <a:gd name="T23" fmla="*/ 203 h 213"/>
                <a:gd name="T24" fmla="*/ 64 w 86"/>
                <a:gd name="T25" fmla="*/ 213 h 213"/>
                <a:gd name="T26" fmla="*/ 75 w 86"/>
                <a:gd name="T27" fmla="*/ 203 h 213"/>
                <a:gd name="T28" fmla="*/ 75 w 86"/>
                <a:gd name="T29" fmla="*/ 128 h 213"/>
                <a:gd name="T30" fmla="*/ 83 w 86"/>
                <a:gd name="T31" fmla="*/ 124 h 213"/>
                <a:gd name="T32" fmla="*/ 85 w 86"/>
                <a:gd name="T33" fmla="*/ 115 h 213"/>
                <a:gd name="T34" fmla="*/ 64 w 86"/>
                <a:gd name="T35" fmla="*/ 9 h 213"/>
                <a:gd name="T36" fmla="*/ 54 w 86"/>
                <a:gd name="T37" fmla="*/ 0 h 213"/>
                <a:gd name="T38" fmla="*/ 41 w 86"/>
                <a:gd name="T39" fmla="*/ 21 h 213"/>
                <a:gd name="T40" fmla="*/ 45 w 86"/>
                <a:gd name="T41" fmla="*/ 21 h 213"/>
                <a:gd name="T42" fmla="*/ 62 w 86"/>
                <a:gd name="T43" fmla="*/ 107 h 213"/>
                <a:gd name="T44" fmla="*/ 24 w 86"/>
                <a:gd name="T45" fmla="*/ 107 h 213"/>
                <a:gd name="T46" fmla="*/ 41 w 86"/>
                <a:gd name="T47"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3">
                  <a:moveTo>
                    <a:pt x="54" y="0"/>
                  </a:moveTo>
                  <a:cubicBezTo>
                    <a:pt x="32" y="0"/>
                    <a:pt x="32" y="0"/>
                    <a:pt x="32" y="0"/>
                  </a:cubicBezTo>
                  <a:cubicBezTo>
                    <a:pt x="27" y="0"/>
                    <a:pt x="23" y="4"/>
                    <a:pt x="22" y="9"/>
                  </a:cubicBezTo>
                  <a:cubicBezTo>
                    <a:pt x="1" y="115"/>
                    <a:pt x="1" y="115"/>
                    <a:pt x="1" y="115"/>
                  </a:cubicBezTo>
                  <a:cubicBezTo>
                    <a:pt x="0" y="118"/>
                    <a:pt x="1" y="122"/>
                    <a:pt x="3" y="124"/>
                  </a:cubicBezTo>
                  <a:cubicBezTo>
                    <a:pt x="5" y="127"/>
                    <a:pt x="8" y="128"/>
                    <a:pt x="11" y="128"/>
                  </a:cubicBezTo>
                  <a:cubicBezTo>
                    <a:pt x="11" y="203"/>
                    <a:pt x="11" y="203"/>
                    <a:pt x="11" y="203"/>
                  </a:cubicBezTo>
                  <a:cubicBezTo>
                    <a:pt x="11" y="209"/>
                    <a:pt x="16" y="213"/>
                    <a:pt x="22" y="213"/>
                  </a:cubicBezTo>
                  <a:cubicBezTo>
                    <a:pt x="28" y="213"/>
                    <a:pt x="32" y="209"/>
                    <a:pt x="32" y="203"/>
                  </a:cubicBezTo>
                  <a:cubicBezTo>
                    <a:pt x="32" y="128"/>
                    <a:pt x="32" y="128"/>
                    <a:pt x="32" y="128"/>
                  </a:cubicBezTo>
                  <a:cubicBezTo>
                    <a:pt x="54" y="128"/>
                    <a:pt x="54" y="128"/>
                    <a:pt x="54" y="128"/>
                  </a:cubicBezTo>
                  <a:cubicBezTo>
                    <a:pt x="54" y="203"/>
                    <a:pt x="54" y="203"/>
                    <a:pt x="54" y="203"/>
                  </a:cubicBezTo>
                  <a:cubicBezTo>
                    <a:pt x="54" y="209"/>
                    <a:pt x="58" y="213"/>
                    <a:pt x="64" y="213"/>
                  </a:cubicBezTo>
                  <a:cubicBezTo>
                    <a:pt x="70" y="213"/>
                    <a:pt x="75" y="209"/>
                    <a:pt x="75" y="203"/>
                  </a:cubicBezTo>
                  <a:cubicBezTo>
                    <a:pt x="75" y="128"/>
                    <a:pt x="75" y="128"/>
                    <a:pt x="75" y="128"/>
                  </a:cubicBezTo>
                  <a:cubicBezTo>
                    <a:pt x="78" y="128"/>
                    <a:pt x="81" y="127"/>
                    <a:pt x="83" y="124"/>
                  </a:cubicBezTo>
                  <a:cubicBezTo>
                    <a:pt x="85" y="122"/>
                    <a:pt x="86" y="118"/>
                    <a:pt x="85" y="115"/>
                  </a:cubicBezTo>
                  <a:cubicBezTo>
                    <a:pt x="64" y="9"/>
                    <a:pt x="64" y="9"/>
                    <a:pt x="64" y="9"/>
                  </a:cubicBezTo>
                  <a:cubicBezTo>
                    <a:pt x="63" y="4"/>
                    <a:pt x="59" y="0"/>
                    <a:pt x="54" y="0"/>
                  </a:cubicBezTo>
                  <a:close/>
                  <a:moveTo>
                    <a:pt x="41" y="21"/>
                  </a:moveTo>
                  <a:cubicBezTo>
                    <a:pt x="45" y="21"/>
                    <a:pt x="45" y="21"/>
                    <a:pt x="45" y="21"/>
                  </a:cubicBezTo>
                  <a:cubicBezTo>
                    <a:pt x="62" y="107"/>
                    <a:pt x="62" y="107"/>
                    <a:pt x="62" y="107"/>
                  </a:cubicBezTo>
                  <a:cubicBezTo>
                    <a:pt x="24" y="107"/>
                    <a:pt x="24" y="107"/>
                    <a:pt x="24" y="107"/>
                  </a:cubicBezTo>
                  <a:lnTo>
                    <a:pt x="41" y="21"/>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ctr" anchorCtr="0" compatLnSpc="1">
              <a:prstTxWarp prst="textNoShape">
                <a:avLst/>
              </a:prstTxWarp>
            </a:bodyPr>
            <a:lstStyle/>
            <a:p>
              <a:pPr defTabSz="906240">
                <a:defRPr/>
              </a:pPr>
              <a:endParaRPr lang="en-GB" sz="1100" dirty="0">
                <a:solidFill>
                  <a:srgbClr val="002040"/>
                </a:solidFill>
                <a:latin typeface="EYInterstate" panose="02000503020000020004" pitchFamily="2" charset="0"/>
              </a:endParaRPr>
            </a:p>
          </p:txBody>
        </p:sp>
        <p:sp>
          <p:nvSpPr>
            <p:cNvPr id="117" name="Freeform 797"/>
            <p:cNvSpPr>
              <a:spLocks noEditPoints="1"/>
            </p:cNvSpPr>
            <p:nvPr/>
          </p:nvSpPr>
          <p:spPr bwMode="auto">
            <a:xfrm>
              <a:off x="1375944" y="4325897"/>
              <a:ext cx="34062" cy="3406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4" y="0"/>
                    <a:pt x="0" y="14"/>
                    <a:pt x="0" y="32"/>
                  </a:cubicBezTo>
                  <a:cubicBezTo>
                    <a:pt x="0" y="49"/>
                    <a:pt x="14" y="64"/>
                    <a:pt x="32" y="64"/>
                  </a:cubicBezTo>
                  <a:close/>
                  <a:moveTo>
                    <a:pt x="32" y="21"/>
                  </a:moveTo>
                  <a:cubicBezTo>
                    <a:pt x="38" y="21"/>
                    <a:pt x="43" y="26"/>
                    <a:pt x="43" y="32"/>
                  </a:cubicBezTo>
                  <a:cubicBezTo>
                    <a:pt x="43" y="38"/>
                    <a:pt x="38" y="42"/>
                    <a:pt x="32" y="42"/>
                  </a:cubicBezTo>
                  <a:cubicBezTo>
                    <a:pt x="26" y="42"/>
                    <a:pt x="21" y="38"/>
                    <a:pt x="21" y="32"/>
                  </a:cubicBezTo>
                  <a:cubicBezTo>
                    <a:pt x="21" y="26"/>
                    <a:pt x="26" y="21"/>
                    <a:pt x="32" y="2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ctr" anchorCtr="0" compatLnSpc="1">
              <a:prstTxWarp prst="textNoShape">
                <a:avLst/>
              </a:prstTxWarp>
            </a:bodyPr>
            <a:lstStyle/>
            <a:p>
              <a:pPr defTabSz="906240">
                <a:defRPr/>
              </a:pPr>
              <a:endParaRPr lang="en-GB" sz="1100" dirty="0">
                <a:solidFill>
                  <a:srgbClr val="002040"/>
                </a:solidFill>
                <a:latin typeface="EYInterstate" panose="02000503020000020004" pitchFamily="2" charset="0"/>
              </a:endParaRPr>
            </a:p>
          </p:txBody>
        </p:sp>
        <p:sp>
          <p:nvSpPr>
            <p:cNvPr id="119" name="Freeform 798"/>
            <p:cNvSpPr>
              <a:spLocks noEditPoints="1"/>
            </p:cNvSpPr>
            <p:nvPr/>
          </p:nvSpPr>
          <p:spPr bwMode="auto">
            <a:xfrm>
              <a:off x="1427037" y="4371313"/>
              <a:ext cx="47038" cy="115162"/>
            </a:xfrm>
            <a:custGeom>
              <a:avLst/>
              <a:gdLst>
                <a:gd name="T0" fmla="*/ 53 w 86"/>
                <a:gd name="T1" fmla="*/ 0 h 213"/>
                <a:gd name="T2" fmla="*/ 32 w 86"/>
                <a:gd name="T3" fmla="*/ 0 h 213"/>
                <a:gd name="T4" fmla="*/ 22 w 86"/>
                <a:gd name="T5" fmla="*/ 9 h 213"/>
                <a:gd name="T6" fmla="*/ 0 w 86"/>
                <a:gd name="T7" fmla="*/ 115 h 213"/>
                <a:gd name="T8" fmla="*/ 2 w 86"/>
                <a:gd name="T9" fmla="*/ 124 h 213"/>
                <a:gd name="T10" fmla="*/ 11 w 86"/>
                <a:gd name="T11" fmla="*/ 128 h 213"/>
                <a:gd name="T12" fmla="*/ 11 w 86"/>
                <a:gd name="T13" fmla="*/ 203 h 213"/>
                <a:gd name="T14" fmla="*/ 21 w 86"/>
                <a:gd name="T15" fmla="*/ 213 h 213"/>
                <a:gd name="T16" fmla="*/ 32 w 86"/>
                <a:gd name="T17" fmla="*/ 203 h 213"/>
                <a:gd name="T18" fmla="*/ 32 w 86"/>
                <a:gd name="T19" fmla="*/ 128 h 213"/>
                <a:gd name="T20" fmla="*/ 53 w 86"/>
                <a:gd name="T21" fmla="*/ 128 h 213"/>
                <a:gd name="T22" fmla="*/ 53 w 86"/>
                <a:gd name="T23" fmla="*/ 203 h 213"/>
                <a:gd name="T24" fmla="*/ 64 w 86"/>
                <a:gd name="T25" fmla="*/ 213 h 213"/>
                <a:gd name="T26" fmla="*/ 75 w 86"/>
                <a:gd name="T27" fmla="*/ 203 h 213"/>
                <a:gd name="T28" fmla="*/ 75 w 86"/>
                <a:gd name="T29" fmla="*/ 128 h 213"/>
                <a:gd name="T30" fmla="*/ 83 w 86"/>
                <a:gd name="T31" fmla="*/ 124 h 213"/>
                <a:gd name="T32" fmla="*/ 85 w 86"/>
                <a:gd name="T33" fmla="*/ 115 h 213"/>
                <a:gd name="T34" fmla="*/ 64 w 86"/>
                <a:gd name="T35" fmla="*/ 9 h 213"/>
                <a:gd name="T36" fmla="*/ 53 w 86"/>
                <a:gd name="T37" fmla="*/ 0 h 213"/>
                <a:gd name="T38" fmla="*/ 41 w 86"/>
                <a:gd name="T39" fmla="*/ 21 h 213"/>
                <a:gd name="T40" fmla="*/ 45 w 86"/>
                <a:gd name="T41" fmla="*/ 21 h 213"/>
                <a:gd name="T42" fmla="*/ 62 w 86"/>
                <a:gd name="T43" fmla="*/ 107 h 213"/>
                <a:gd name="T44" fmla="*/ 24 w 86"/>
                <a:gd name="T45" fmla="*/ 107 h 213"/>
                <a:gd name="T46" fmla="*/ 41 w 86"/>
                <a:gd name="T47"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3">
                  <a:moveTo>
                    <a:pt x="53" y="0"/>
                  </a:moveTo>
                  <a:cubicBezTo>
                    <a:pt x="32" y="0"/>
                    <a:pt x="32" y="0"/>
                    <a:pt x="32" y="0"/>
                  </a:cubicBezTo>
                  <a:cubicBezTo>
                    <a:pt x="27" y="0"/>
                    <a:pt x="23" y="4"/>
                    <a:pt x="22" y="9"/>
                  </a:cubicBezTo>
                  <a:cubicBezTo>
                    <a:pt x="0" y="115"/>
                    <a:pt x="0" y="115"/>
                    <a:pt x="0" y="115"/>
                  </a:cubicBezTo>
                  <a:cubicBezTo>
                    <a:pt x="0" y="118"/>
                    <a:pt x="0" y="122"/>
                    <a:pt x="2" y="124"/>
                  </a:cubicBezTo>
                  <a:cubicBezTo>
                    <a:pt x="4" y="127"/>
                    <a:pt x="7" y="128"/>
                    <a:pt x="11" y="128"/>
                  </a:cubicBezTo>
                  <a:cubicBezTo>
                    <a:pt x="11" y="203"/>
                    <a:pt x="11" y="203"/>
                    <a:pt x="11" y="203"/>
                  </a:cubicBezTo>
                  <a:cubicBezTo>
                    <a:pt x="11" y="209"/>
                    <a:pt x="15" y="213"/>
                    <a:pt x="21" y="213"/>
                  </a:cubicBezTo>
                  <a:cubicBezTo>
                    <a:pt x="27" y="213"/>
                    <a:pt x="32" y="209"/>
                    <a:pt x="32" y="203"/>
                  </a:cubicBezTo>
                  <a:cubicBezTo>
                    <a:pt x="32" y="128"/>
                    <a:pt x="32" y="128"/>
                    <a:pt x="32" y="128"/>
                  </a:cubicBezTo>
                  <a:cubicBezTo>
                    <a:pt x="53" y="128"/>
                    <a:pt x="53" y="128"/>
                    <a:pt x="53" y="128"/>
                  </a:cubicBezTo>
                  <a:cubicBezTo>
                    <a:pt x="53" y="203"/>
                    <a:pt x="53" y="203"/>
                    <a:pt x="53" y="203"/>
                  </a:cubicBezTo>
                  <a:cubicBezTo>
                    <a:pt x="53" y="209"/>
                    <a:pt x="58" y="213"/>
                    <a:pt x="64" y="213"/>
                  </a:cubicBezTo>
                  <a:cubicBezTo>
                    <a:pt x="70" y="213"/>
                    <a:pt x="75" y="209"/>
                    <a:pt x="75" y="203"/>
                  </a:cubicBezTo>
                  <a:cubicBezTo>
                    <a:pt x="75" y="128"/>
                    <a:pt x="75" y="128"/>
                    <a:pt x="75" y="128"/>
                  </a:cubicBezTo>
                  <a:cubicBezTo>
                    <a:pt x="78" y="128"/>
                    <a:pt x="81" y="127"/>
                    <a:pt x="83" y="124"/>
                  </a:cubicBezTo>
                  <a:cubicBezTo>
                    <a:pt x="85" y="122"/>
                    <a:pt x="86" y="118"/>
                    <a:pt x="85" y="115"/>
                  </a:cubicBezTo>
                  <a:cubicBezTo>
                    <a:pt x="64" y="9"/>
                    <a:pt x="64" y="9"/>
                    <a:pt x="64" y="9"/>
                  </a:cubicBezTo>
                  <a:cubicBezTo>
                    <a:pt x="63" y="4"/>
                    <a:pt x="58" y="0"/>
                    <a:pt x="53" y="0"/>
                  </a:cubicBezTo>
                  <a:close/>
                  <a:moveTo>
                    <a:pt x="41" y="21"/>
                  </a:moveTo>
                  <a:cubicBezTo>
                    <a:pt x="45" y="21"/>
                    <a:pt x="45" y="21"/>
                    <a:pt x="45" y="21"/>
                  </a:cubicBezTo>
                  <a:cubicBezTo>
                    <a:pt x="62" y="107"/>
                    <a:pt x="62" y="107"/>
                    <a:pt x="62" y="107"/>
                  </a:cubicBezTo>
                  <a:cubicBezTo>
                    <a:pt x="24" y="107"/>
                    <a:pt x="24" y="107"/>
                    <a:pt x="24" y="107"/>
                  </a:cubicBezTo>
                  <a:lnTo>
                    <a:pt x="41" y="21"/>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20" name="Freeform 799"/>
            <p:cNvSpPr>
              <a:spLocks noEditPoints="1"/>
            </p:cNvSpPr>
            <p:nvPr/>
          </p:nvSpPr>
          <p:spPr bwMode="auto">
            <a:xfrm>
              <a:off x="1433525" y="4325897"/>
              <a:ext cx="34062" cy="3406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2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49" y="64"/>
                    <a:pt x="64" y="49"/>
                    <a:pt x="64" y="32"/>
                  </a:cubicBezTo>
                  <a:cubicBezTo>
                    <a:pt x="64" y="14"/>
                    <a:pt x="49" y="0"/>
                    <a:pt x="32" y="0"/>
                  </a:cubicBezTo>
                  <a:cubicBezTo>
                    <a:pt x="14" y="0"/>
                    <a:pt x="0" y="14"/>
                    <a:pt x="0" y="32"/>
                  </a:cubicBezTo>
                  <a:cubicBezTo>
                    <a:pt x="0" y="49"/>
                    <a:pt x="14" y="64"/>
                    <a:pt x="32" y="64"/>
                  </a:cubicBezTo>
                  <a:close/>
                  <a:moveTo>
                    <a:pt x="32" y="21"/>
                  </a:moveTo>
                  <a:cubicBezTo>
                    <a:pt x="38" y="21"/>
                    <a:pt x="42" y="26"/>
                    <a:pt x="42" y="32"/>
                  </a:cubicBezTo>
                  <a:cubicBezTo>
                    <a:pt x="42" y="38"/>
                    <a:pt x="38" y="42"/>
                    <a:pt x="32" y="42"/>
                  </a:cubicBezTo>
                  <a:cubicBezTo>
                    <a:pt x="26" y="42"/>
                    <a:pt x="21" y="38"/>
                    <a:pt x="21" y="32"/>
                  </a:cubicBezTo>
                  <a:cubicBezTo>
                    <a:pt x="21" y="26"/>
                    <a:pt x="26" y="21"/>
                    <a:pt x="32" y="2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21" name="Freeform 800"/>
            <p:cNvSpPr>
              <a:spLocks noEditPoints="1"/>
            </p:cNvSpPr>
            <p:nvPr/>
          </p:nvSpPr>
          <p:spPr bwMode="auto">
            <a:xfrm>
              <a:off x="1484618" y="4371313"/>
              <a:ext cx="46227" cy="115162"/>
            </a:xfrm>
            <a:custGeom>
              <a:avLst/>
              <a:gdLst>
                <a:gd name="T0" fmla="*/ 74 w 85"/>
                <a:gd name="T1" fmla="*/ 0 h 213"/>
                <a:gd name="T2" fmla="*/ 10 w 85"/>
                <a:gd name="T3" fmla="*/ 0 h 213"/>
                <a:gd name="T4" fmla="*/ 0 w 85"/>
                <a:gd name="T5" fmla="*/ 11 h 213"/>
                <a:gd name="T6" fmla="*/ 0 w 85"/>
                <a:gd name="T7" fmla="*/ 96 h 213"/>
                <a:gd name="T8" fmla="*/ 10 w 85"/>
                <a:gd name="T9" fmla="*/ 107 h 213"/>
                <a:gd name="T10" fmla="*/ 10 w 85"/>
                <a:gd name="T11" fmla="*/ 203 h 213"/>
                <a:gd name="T12" fmla="*/ 21 w 85"/>
                <a:gd name="T13" fmla="*/ 213 h 213"/>
                <a:gd name="T14" fmla="*/ 32 w 85"/>
                <a:gd name="T15" fmla="*/ 203 h 213"/>
                <a:gd name="T16" fmla="*/ 32 w 85"/>
                <a:gd name="T17" fmla="*/ 107 h 213"/>
                <a:gd name="T18" fmla="*/ 53 w 85"/>
                <a:gd name="T19" fmla="*/ 107 h 213"/>
                <a:gd name="T20" fmla="*/ 53 w 85"/>
                <a:gd name="T21" fmla="*/ 203 h 213"/>
                <a:gd name="T22" fmla="*/ 64 w 85"/>
                <a:gd name="T23" fmla="*/ 213 h 213"/>
                <a:gd name="T24" fmla="*/ 74 w 85"/>
                <a:gd name="T25" fmla="*/ 203 h 213"/>
                <a:gd name="T26" fmla="*/ 74 w 85"/>
                <a:gd name="T27" fmla="*/ 107 h 213"/>
                <a:gd name="T28" fmla="*/ 85 w 85"/>
                <a:gd name="T29" fmla="*/ 96 h 213"/>
                <a:gd name="T30" fmla="*/ 85 w 85"/>
                <a:gd name="T31" fmla="*/ 11 h 213"/>
                <a:gd name="T32" fmla="*/ 74 w 85"/>
                <a:gd name="T33" fmla="*/ 0 h 213"/>
                <a:gd name="T34" fmla="*/ 21 w 85"/>
                <a:gd name="T35" fmla="*/ 21 h 213"/>
                <a:gd name="T36" fmla="*/ 64 w 85"/>
                <a:gd name="T37" fmla="*/ 21 h 213"/>
                <a:gd name="T38" fmla="*/ 64 w 85"/>
                <a:gd name="T39" fmla="*/ 85 h 213"/>
                <a:gd name="T40" fmla="*/ 21 w 85"/>
                <a:gd name="T41" fmla="*/ 85 h 213"/>
                <a:gd name="T42" fmla="*/ 21 w 85"/>
                <a:gd name="T43"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213">
                  <a:moveTo>
                    <a:pt x="74" y="0"/>
                  </a:moveTo>
                  <a:cubicBezTo>
                    <a:pt x="10" y="0"/>
                    <a:pt x="10" y="0"/>
                    <a:pt x="10" y="0"/>
                  </a:cubicBezTo>
                  <a:cubicBezTo>
                    <a:pt x="4" y="0"/>
                    <a:pt x="0" y="5"/>
                    <a:pt x="0" y="11"/>
                  </a:cubicBezTo>
                  <a:cubicBezTo>
                    <a:pt x="0" y="96"/>
                    <a:pt x="0" y="96"/>
                    <a:pt x="0" y="96"/>
                  </a:cubicBezTo>
                  <a:cubicBezTo>
                    <a:pt x="0" y="102"/>
                    <a:pt x="4" y="107"/>
                    <a:pt x="10" y="107"/>
                  </a:cubicBezTo>
                  <a:cubicBezTo>
                    <a:pt x="10" y="203"/>
                    <a:pt x="10" y="203"/>
                    <a:pt x="10" y="203"/>
                  </a:cubicBezTo>
                  <a:cubicBezTo>
                    <a:pt x="10" y="209"/>
                    <a:pt x="15" y="213"/>
                    <a:pt x="21" y="213"/>
                  </a:cubicBezTo>
                  <a:cubicBezTo>
                    <a:pt x="27" y="213"/>
                    <a:pt x="32" y="209"/>
                    <a:pt x="32" y="203"/>
                  </a:cubicBezTo>
                  <a:cubicBezTo>
                    <a:pt x="32" y="107"/>
                    <a:pt x="32" y="107"/>
                    <a:pt x="32" y="107"/>
                  </a:cubicBezTo>
                  <a:cubicBezTo>
                    <a:pt x="53" y="107"/>
                    <a:pt x="53" y="107"/>
                    <a:pt x="53" y="107"/>
                  </a:cubicBezTo>
                  <a:cubicBezTo>
                    <a:pt x="53" y="203"/>
                    <a:pt x="53" y="203"/>
                    <a:pt x="53" y="203"/>
                  </a:cubicBezTo>
                  <a:cubicBezTo>
                    <a:pt x="53" y="209"/>
                    <a:pt x="58" y="213"/>
                    <a:pt x="64" y="213"/>
                  </a:cubicBezTo>
                  <a:cubicBezTo>
                    <a:pt x="70" y="213"/>
                    <a:pt x="74" y="209"/>
                    <a:pt x="74" y="203"/>
                  </a:cubicBezTo>
                  <a:cubicBezTo>
                    <a:pt x="74" y="107"/>
                    <a:pt x="74" y="107"/>
                    <a:pt x="74" y="107"/>
                  </a:cubicBezTo>
                  <a:cubicBezTo>
                    <a:pt x="80" y="107"/>
                    <a:pt x="85" y="102"/>
                    <a:pt x="85" y="96"/>
                  </a:cubicBezTo>
                  <a:cubicBezTo>
                    <a:pt x="85" y="11"/>
                    <a:pt x="85" y="11"/>
                    <a:pt x="85" y="11"/>
                  </a:cubicBezTo>
                  <a:cubicBezTo>
                    <a:pt x="85" y="5"/>
                    <a:pt x="80" y="0"/>
                    <a:pt x="74" y="0"/>
                  </a:cubicBezTo>
                  <a:close/>
                  <a:moveTo>
                    <a:pt x="21" y="21"/>
                  </a:moveTo>
                  <a:cubicBezTo>
                    <a:pt x="64" y="21"/>
                    <a:pt x="64" y="21"/>
                    <a:pt x="64" y="21"/>
                  </a:cubicBezTo>
                  <a:cubicBezTo>
                    <a:pt x="64" y="85"/>
                    <a:pt x="64" y="85"/>
                    <a:pt x="64" y="85"/>
                  </a:cubicBezTo>
                  <a:cubicBezTo>
                    <a:pt x="21" y="85"/>
                    <a:pt x="21" y="85"/>
                    <a:pt x="21" y="85"/>
                  </a:cubicBezTo>
                  <a:lnTo>
                    <a:pt x="21" y="21"/>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22" name="Freeform 801"/>
            <p:cNvSpPr>
              <a:spLocks noEditPoints="1"/>
            </p:cNvSpPr>
            <p:nvPr/>
          </p:nvSpPr>
          <p:spPr bwMode="auto">
            <a:xfrm>
              <a:off x="1490295" y="4325897"/>
              <a:ext cx="34873" cy="3406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2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5" y="0"/>
                    <a:pt x="0" y="14"/>
                    <a:pt x="0" y="32"/>
                  </a:cubicBezTo>
                  <a:cubicBezTo>
                    <a:pt x="0" y="49"/>
                    <a:pt x="15" y="64"/>
                    <a:pt x="32" y="64"/>
                  </a:cubicBezTo>
                  <a:close/>
                  <a:moveTo>
                    <a:pt x="32" y="21"/>
                  </a:moveTo>
                  <a:cubicBezTo>
                    <a:pt x="38" y="21"/>
                    <a:pt x="43" y="26"/>
                    <a:pt x="43" y="32"/>
                  </a:cubicBezTo>
                  <a:cubicBezTo>
                    <a:pt x="43" y="38"/>
                    <a:pt x="38" y="42"/>
                    <a:pt x="32" y="42"/>
                  </a:cubicBezTo>
                  <a:cubicBezTo>
                    <a:pt x="26" y="42"/>
                    <a:pt x="22" y="38"/>
                    <a:pt x="22" y="32"/>
                  </a:cubicBezTo>
                  <a:cubicBezTo>
                    <a:pt x="22" y="26"/>
                    <a:pt x="26" y="21"/>
                    <a:pt x="32" y="2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23" name="Freeform 802"/>
            <p:cNvSpPr>
              <a:spLocks noEditPoints="1"/>
            </p:cNvSpPr>
            <p:nvPr/>
          </p:nvSpPr>
          <p:spPr bwMode="auto">
            <a:xfrm>
              <a:off x="1312686" y="4273993"/>
              <a:ext cx="275740" cy="2757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solidFill>
              <a:srgbClr val="005A9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67" name="Freeform 193"/>
            <p:cNvSpPr>
              <a:spLocks noEditPoints="1"/>
            </p:cNvSpPr>
            <p:nvPr/>
          </p:nvSpPr>
          <p:spPr bwMode="auto">
            <a:xfrm>
              <a:off x="1313915" y="1675604"/>
              <a:ext cx="273774" cy="273774"/>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E60F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68" name="Freeform 194"/>
            <p:cNvSpPr>
              <a:spLocks noEditPoints="1"/>
            </p:cNvSpPr>
            <p:nvPr/>
          </p:nvSpPr>
          <p:spPr bwMode="auto">
            <a:xfrm>
              <a:off x="1365449" y="1755320"/>
              <a:ext cx="170706" cy="126420"/>
            </a:xfrm>
            <a:custGeom>
              <a:avLst/>
              <a:gdLst>
                <a:gd name="T0" fmla="*/ 309 w 320"/>
                <a:gd name="T1" fmla="*/ 21 h 236"/>
                <a:gd name="T2" fmla="*/ 309 w 320"/>
                <a:gd name="T3" fmla="*/ 0 h 236"/>
                <a:gd name="T4" fmla="*/ 288 w 320"/>
                <a:gd name="T5" fmla="*/ 11 h 236"/>
                <a:gd name="T6" fmla="*/ 247 w 320"/>
                <a:gd name="T7" fmla="*/ 32 h 236"/>
                <a:gd name="T8" fmla="*/ 165 w 320"/>
                <a:gd name="T9" fmla="*/ 12 h 236"/>
                <a:gd name="T10" fmla="*/ 128 w 320"/>
                <a:gd name="T11" fmla="*/ 32 h 236"/>
                <a:gd name="T12" fmla="*/ 32 w 320"/>
                <a:gd name="T13" fmla="*/ 11 h 236"/>
                <a:gd name="T14" fmla="*/ 10 w 320"/>
                <a:gd name="T15" fmla="*/ 0 h 236"/>
                <a:gd name="T16" fmla="*/ 10 w 320"/>
                <a:gd name="T17" fmla="*/ 21 h 236"/>
                <a:gd name="T18" fmla="*/ 0 w 320"/>
                <a:gd name="T19" fmla="*/ 181 h 236"/>
                <a:gd name="T20" fmla="*/ 21 w 320"/>
                <a:gd name="T21" fmla="*/ 192 h 236"/>
                <a:gd name="T22" fmla="*/ 32 w 320"/>
                <a:gd name="T23" fmla="*/ 171 h 236"/>
                <a:gd name="T24" fmla="*/ 76 w 320"/>
                <a:gd name="T25" fmla="*/ 219 h 236"/>
                <a:gd name="T26" fmla="*/ 121 w 320"/>
                <a:gd name="T27" fmla="*/ 232 h 236"/>
                <a:gd name="T28" fmla="*/ 154 w 320"/>
                <a:gd name="T29" fmla="*/ 235 h 236"/>
                <a:gd name="T30" fmla="*/ 181 w 320"/>
                <a:gd name="T31" fmla="*/ 221 h 236"/>
                <a:gd name="T32" fmla="*/ 222 w 320"/>
                <a:gd name="T33" fmla="*/ 227 h 236"/>
                <a:gd name="T34" fmla="*/ 242 w 320"/>
                <a:gd name="T35" fmla="*/ 210 h 236"/>
                <a:gd name="T36" fmla="*/ 275 w 320"/>
                <a:gd name="T37" fmla="*/ 185 h 236"/>
                <a:gd name="T38" fmla="*/ 288 w 320"/>
                <a:gd name="T39" fmla="*/ 171 h 236"/>
                <a:gd name="T40" fmla="*/ 298 w 320"/>
                <a:gd name="T41" fmla="*/ 192 h 236"/>
                <a:gd name="T42" fmla="*/ 320 w 320"/>
                <a:gd name="T43" fmla="*/ 181 h 236"/>
                <a:gd name="T44" fmla="*/ 254 w 320"/>
                <a:gd name="T45" fmla="*/ 179 h 236"/>
                <a:gd name="T46" fmla="*/ 239 w 320"/>
                <a:gd name="T47" fmla="*/ 188 h 236"/>
                <a:gd name="T48" fmla="*/ 232 w 320"/>
                <a:gd name="T49" fmla="*/ 183 h 236"/>
                <a:gd name="T50" fmla="*/ 198 w 320"/>
                <a:gd name="T51" fmla="*/ 125 h 236"/>
                <a:gd name="T52" fmla="*/ 179 w 320"/>
                <a:gd name="T53" fmla="*/ 135 h 236"/>
                <a:gd name="T54" fmla="*/ 214 w 320"/>
                <a:gd name="T55" fmla="*/ 194 h 236"/>
                <a:gd name="T56" fmla="*/ 194 w 320"/>
                <a:gd name="T57" fmla="*/ 204 h 236"/>
                <a:gd name="T58" fmla="*/ 147 w 320"/>
                <a:gd name="T59" fmla="*/ 147 h 236"/>
                <a:gd name="T60" fmla="*/ 164 w 320"/>
                <a:gd name="T61" fmla="*/ 196 h 236"/>
                <a:gd name="T62" fmla="*/ 160 w 320"/>
                <a:gd name="T63" fmla="*/ 212 h 236"/>
                <a:gd name="T64" fmla="*/ 143 w 320"/>
                <a:gd name="T65" fmla="*/ 208 h 236"/>
                <a:gd name="T66" fmla="*/ 132 w 320"/>
                <a:gd name="T67" fmla="*/ 188 h 236"/>
                <a:gd name="T68" fmla="*/ 124 w 320"/>
                <a:gd name="T69" fmla="*/ 176 h 236"/>
                <a:gd name="T70" fmla="*/ 106 w 320"/>
                <a:gd name="T71" fmla="*/ 188 h 236"/>
                <a:gd name="T72" fmla="*/ 111 w 320"/>
                <a:gd name="T73" fmla="*/ 214 h 236"/>
                <a:gd name="T74" fmla="*/ 62 w 320"/>
                <a:gd name="T75" fmla="*/ 155 h 236"/>
                <a:gd name="T76" fmla="*/ 32 w 320"/>
                <a:gd name="T77" fmla="*/ 149 h 236"/>
                <a:gd name="T78" fmla="*/ 88 w 320"/>
                <a:gd name="T79" fmla="*/ 53 h 236"/>
                <a:gd name="T80" fmla="*/ 64 w 320"/>
                <a:gd name="T81" fmla="*/ 85 h 236"/>
                <a:gd name="T82" fmla="*/ 97 w 320"/>
                <a:gd name="T83" fmla="*/ 117 h 236"/>
                <a:gd name="T84" fmla="*/ 253 w 320"/>
                <a:gd name="T85" fmla="*/ 170 h 236"/>
                <a:gd name="T86" fmla="*/ 288 w 320"/>
                <a:gd name="T87" fmla="*/ 149 h 236"/>
                <a:gd name="T88" fmla="*/ 265 w 320"/>
                <a:gd name="T89" fmla="*/ 150 h 236"/>
                <a:gd name="T90" fmla="*/ 215 w 320"/>
                <a:gd name="T91" fmla="*/ 76 h 236"/>
                <a:gd name="T92" fmla="*/ 88 w 320"/>
                <a:gd name="T93" fmla="*/ 95 h 236"/>
                <a:gd name="T94" fmla="*/ 90 w 320"/>
                <a:gd name="T95" fmla="*/ 77 h 236"/>
                <a:gd name="T96" fmla="*/ 242 w 320"/>
                <a:gd name="T97" fmla="*/ 53 h 236"/>
                <a:gd name="T98" fmla="*/ 288 w 320"/>
                <a:gd name="T99" fmla="*/ 5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0" h="236">
                  <a:moveTo>
                    <a:pt x="309" y="171"/>
                  </a:moveTo>
                  <a:cubicBezTo>
                    <a:pt x="309" y="21"/>
                    <a:pt x="309" y="21"/>
                    <a:pt x="309" y="21"/>
                  </a:cubicBezTo>
                  <a:cubicBezTo>
                    <a:pt x="315" y="21"/>
                    <a:pt x="320" y="17"/>
                    <a:pt x="320" y="11"/>
                  </a:cubicBezTo>
                  <a:cubicBezTo>
                    <a:pt x="320" y="5"/>
                    <a:pt x="315" y="0"/>
                    <a:pt x="309" y="0"/>
                  </a:cubicBezTo>
                  <a:cubicBezTo>
                    <a:pt x="298" y="0"/>
                    <a:pt x="298" y="0"/>
                    <a:pt x="298" y="0"/>
                  </a:cubicBezTo>
                  <a:cubicBezTo>
                    <a:pt x="292" y="0"/>
                    <a:pt x="288" y="5"/>
                    <a:pt x="288" y="11"/>
                  </a:cubicBezTo>
                  <a:cubicBezTo>
                    <a:pt x="288" y="32"/>
                    <a:pt x="288" y="32"/>
                    <a:pt x="288" y="32"/>
                  </a:cubicBezTo>
                  <a:cubicBezTo>
                    <a:pt x="247" y="32"/>
                    <a:pt x="247" y="32"/>
                    <a:pt x="247" y="32"/>
                  </a:cubicBezTo>
                  <a:cubicBezTo>
                    <a:pt x="173" y="11"/>
                    <a:pt x="173" y="11"/>
                    <a:pt x="173" y="11"/>
                  </a:cubicBezTo>
                  <a:cubicBezTo>
                    <a:pt x="171" y="10"/>
                    <a:pt x="168" y="11"/>
                    <a:pt x="165" y="12"/>
                  </a:cubicBezTo>
                  <a:cubicBezTo>
                    <a:pt x="128" y="32"/>
                    <a:pt x="128" y="32"/>
                    <a:pt x="128" y="32"/>
                  </a:cubicBezTo>
                  <a:cubicBezTo>
                    <a:pt x="128" y="32"/>
                    <a:pt x="128" y="32"/>
                    <a:pt x="128" y="32"/>
                  </a:cubicBezTo>
                  <a:cubicBezTo>
                    <a:pt x="32" y="32"/>
                    <a:pt x="32" y="32"/>
                    <a:pt x="32" y="32"/>
                  </a:cubicBezTo>
                  <a:cubicBezTo>
                    <a:pt x="32" y="11"/>
                    <a:pt x="32" y="11"/>
                    <a:pt x="32" y="11"/>
                  </a:cubicBezTo>
                  <a:cubicBezTo>
                    <a:pt x="32" y="5"/>
                    <a:pt x="27" y="0"/>
                    <a:pt x="21" y="0"/>
                  </a:cubicBezTo>
                  <a:cubicBezTo>
                    <a:pt x="10" y="0"/>
                    <a:pt x="10" y="0"/>
                    <a:pt x="10" y="0"/>
                  </a:cubicBezTo>
                  <a:cubicBezTo>
                    <a:pt x="4" y="0"/>
                    <a:pt x="0" y="5"/>
                    <a:pt x="0" y="11"/>
                  </a:cubicBezTo>
                  <a:cubicBezTo>
                    <a:pt x="0" y="17"/>
                    <a:pt x="4" y="21"/>
                    <a:pt x="10" y="21"/>
                  </a:cubicBezTo>
                  <a:cubicBezTo>
                    <a:pt x="10" y="171"/>
                    <a:pt x="10" y="171"/>
                    <a:pt x="10" y="171"/>
                  </a:cubicBezTo>
                  <a:cubicBezTo>
                    <a:pt x="4" y="171"/>
                    <a:pt x="0" y="175"/>
                    <a:pt x="0" y="181"/>
                  </a:cubicBezTo>
                  <a:cubicBezTo>
                    <a:pt x="0" y="187"/>
                    <a:pt x="4" y="192"/>
                    <a:pt x="10" y="192"/>
                  </a:cubicBezTo>
                  <a:cubicBezTo>
                    <a:pt x="21" y="192"/>
                    <a:pt x="21" y="192"/>
                    <a:pt x="21" y="192"/>
                  </a:cubicBezTo>
                  <a:cubicBezTo>
                    <a:pt x="27" y="192"/>
                    <a:pt x="32" y="187"/>
                    <a:pt x="32" y="181"/>
                  </a:cubicBezTo>
                  <a:cubicBezTo>
                    <a:pt x="32" y="171"/>
                    <a:pt x="32" y="171"/>
                    <a:pt x="32" y="171"/>
                  </a:cubicBezTo>
                  <a:cubicBezTo>
                    <a:pt x="47" y="171"/>
                    <a:pt x="47" y="171"/>
                    <a:pt x="47" y="171"/>
                  </a:cubicBezTo>
                  <a:cubicBezTo>
                    <a:pt x="76" y="219"/>
                    <a:pt x="76" y="219"/>
                    <a:pt x="76" y="219"/>
                  </a:cubicBezTo>
                  <a:cubicBezTo>
                    <a:pt x="82" y="230"/>
                    <a:pt x="94" y="236"/>
                    <a:pt x="106" y="236"/>
                  </a:cubicBezTo>
                  <a:cubicBezTo>
                    <a:pt x="111" y="236"/>
                    <a:pt x="116" y="235"/>
                    <a:pt x="121" y="232"/>
                  </a:cubicBezTo>
                  <a:cubicBezTo>
                    <a:pt x="125" y="230"/>
                    <a:pt x="128" y="227"/>
                    <a:pt x="130" y="225"/>
                  </a:cubicBezTo>
                  <a:cubicBezTo>
                    <a:pt x="136" y="231"/>
                    <a:pt x="145" y="235"/>
                    <a:pt x="154" y="235"/>
                  </a:cubicBezTo>
                  <a:cubicBezTo>
                    <a:pt x="160" y="235"/>
                    <a:pt x="165" y="233"/>
                    <a:pt x="171" y="230"/>
                  </a:cubicBezTo>
                  <a:cubicBezTo>
                    <a:pt x="175" y="228"/>
                    <a:pt x="178" y="225"/>
                    <a:pt x="181" y="221"/>
                  </a:cubicBezTo>
                  <a:cubicBezTo>
                    <a:pt x="187" y="228"/>
                    <a:pt x="196" y="232"/>
                    <a:pt x="205" y="232"/>
                  </a:cubicBezTo>
                  <a:cubicBezTo>
                    <a:pt x="211" y="232"/>
                    <a:pt x="217" y="231"/>
                    <a:pt x="222" y="227"/>
                  </a:cubicBezTo>
                  <a:cubicBezTo>
                    <a:pt x="229" y="223"/>
                    <a:pt x="234" y="216"/>
                    <a:pt x="236" y="209"/>
                  </a:cubicBezTo>
                  <a:cubicBezTo>
                    <a:pt x="238" y="209"/>
                    <a:pt x="240" y="210"/>
                    <a:pt x="242" y="210"/>
                  </a:cubicBezTo>
                  <a:cubicBezTo>
                    <a:pt x="248" y="210"/>
                    <a:pt x="254" y="208"/>
                    <a:pt x="259" y="205"/>
                  </a:cubicBezTo>
                  <a:cubicBezTo>
                    <a:pt x="267" y="201"/>
                    <a:pt x="272" y="193"/>
                    <a:pt x="275" y="185"/>
                  </a:cubicBezTo>
                  <a:cubicBezTo>
                    <a:pt x="276" y="180"/>
                    <a:pt x="276" y="175"/>
                    <a:pt x="275" y="171"/>
                  </a:cubicBezTo>
                  <a:cubicBezTo>
                    <a:pt x="288" y="171"/>
                    <a:pt x="288" y="171"/>
                    <a:pt x="288" y="171"/>
                  </a:cubicBezTo>
                  <a:cubicBezTo>
                    <a:pt x="288" y="181"/>
                    <a:pt x="288" y="181"/>
                    <a:pt x="288" y="181"/>
                  </a:cubicBezTo>
                  <a:cubicBezTo>
                    <a:pt x="288" y="187"/>
                    <a:pt x="292" y="192"/>
                    <a:pt x="298" y="192"/>
                  </a:cubicBezTo>
                  <a:cubicBezTo>
                    <a:pt x="309" y="192"/>
                    <a:pt x="309" y="192"/>
                    <a:pt x="309" y="192"/>
                  </a:cubicBezTo>
                  <a:cubicBezTo>
                    <a:pt x="315" y="192"/>
                    <a:pt x="320" y="187"/>
                    <a:pt x="320" y="181"/>
                  </a:cubicBezTo>
                  <a:cubicBezTo>
                    <a:pt x="320" y="175"/>
                    <a:pt x="315" y="171"/>
                    <a:pt x="309" y="171"/>
                  </a:cubicBezTo>
                  <a:close/>
                  <a:moveTo>
                    <a:pt x="254" y="179"/>
                  </a:moveTo>
                  <a:cubicBezTo>
                    <a:pt x="253" y="183"/>
                    <a:pt x="251" y="185"/>
                    <a:pt x="248" y="187"/>
                  </a:cubicBezTo>
                  <a:cubicBezTo>
                    <a:pt x="246" y="188"/>
                    <a:pt x="242" y="189"/>
                    <a:pt x="239" y="188"/>
                  </a:cubicBezTo>
                  <a:cubicBezTo>
                    <a:pt x="236" y="187"/>
                    <a:pt x="234" y="185"/>
                    <a:pt x="232" y="183"/>
                  </a:cubicBezTo>
                  <a:cubicBezTo>
                    <a:pt x="232" y="183"/>
                    <a:pt x="232" y="183"/>
                    <a:pt x="232" y="183"/>
                  </a:cubicBezTo>
                  <a:cubicBezTo>
                    <a:pt x="232" y="183"/>
                    <a:pt x="232" y="183"/>
                    <a:pt x="232" y="182"/>
                  </a:cubicBezTo>
                  <a:cubicBezTo>
                    <a:pt x="198" y="125"/>
                    <a:pt x="198" y="125"/>
                    <a:pt x="198" y="125"/>
                  </a:cubicBezTo>
                  <a:cubicBezTo>
                    <a:pt x="195" y="119"/>
                    <a:pt x="188" y="118"/>
                    <a:pt x="183" y="121"/>
                  </a:cubicBezTo>
                  <a:cubicBezTo>
                    <a:pt x="178" y="124"/>
                    <a:pt x="176" y="130"/>
                    <a:pt x="179" y="135"/>
                  </a:cubicBezTo>
                  <a:cubicBezTo>
                    <a:pt x="214" y="194"/>
                    <a:pt x="214" y="194"/>
                    <a:pt x="214" y="194"/>
                  </a:cubicBezTo>
                  <a:cubicBezTo>
                    <a:pt x="214" y="194"/>
                    <a:pt x="214" y="194"/>
                    <a:pt x="214" y="194"/>
                  </a:cubicBezTo>
                  <a:cubicBezTo>
                    <a:pt x="217" y="199"/>
                    <a:pt x="217" y="206"/>
                    <a:pt x="211" y="209"/>
                  </a:cubicBezTo>
                  <a:cubicBezTo>
                    <a:pt x="205" y="212"/>
                    <a:pt x="198" y="210"/>
                    <a:pt x="194" y="204"/>
                  </a:cubicBezTo>
                  <a:cubicBezTo>
                    <a:pt x="162" y="151"/>
                    <a:pt x="162" y="151"/>
                    <a:pt x="162" y="151"/>
                  </a:cubicBezTo>
                  <a:cubicBezTo>
                    <a:pt x="159" y="146"/>
                    <a:pt x="153" y="144"/>
                    <a:pt x="147" y="147"/>
                  </a:cubicBezTo>
                  <a:cubicBezTo>
                    <a:pt x="142" y="150"/>
                    <a:pt x="141" y="157"/>
                    <a:pt x="144" y="162"/>
                  </a:cubicBezTo>
                  <a:cubicBezTo>
                    <a:pt x="164" y="196"/>
                    <a:pt x="164" y="196"/>
                    <a:pt x="164" y="196"/>
                  </a:cubicBezTo>
                  <a:cubicBezTo>
                    <a:pt x="166" y="198"/>
                    <a:pt x="166" y="201"/>
                    <a:pt x="165" y="204"/>
                  </a:cubicBezTo>
                  <a:cubicBezTo>
                    <a:pt x="165" y="207"/>
                    <a:pt x="163" y="210"/>
                    <a:pt x="160" y="212"/>
                  </a:cubicBezTo>
                  <a:cubicBezTo>
                    <a:pt x="154" y="215"/>
                    <a:pt x="147" y="213"/>
                    <a:pt x="143" y="208"/>
                  </a:cubicBezTo>
                  <a:cubicBezTo>
                    <a:pt x="143" y="208"/>
                    <a:pt x="143" y="208"/>
                    <a:pt x="143" y="208"/>
                  </a:cubicBezTo>
                  <a:cubicBezTo>
                    <a:pt x="132" y="188"/>
                    <a:pt x="132" y="188"/>
                    <a:pt x="132" y="188"/>
                  </a:cubicBezTo>
                  <a:cubicBezTo>
                    <a:pt x="132" y="188"/>
                    <a:pt x="132" y="188"/>
                    <a:pt x="132" y="188"/>
                  </a:cubicBezTo>
                  <a:cubicBezTo>
                    <a:pt x="132" y="188"/>
                    <a:pt x="132" y="188"/>
                    <a:pt x="132" y="188"/>
                  </a:cubicBezTo>
                  <a:cubicBezTo>
                    <a:pt x="124" y="176"/>
                    <a:pt x="124" y="176"/>
                    <a:pt x="124" y="176"/>
                  </a:cubicBezTo>
                  <a:cubicBezTo>
                    <a:pt x="121" y="171"/>
                    <a:pt x="114" y="170"/>
                    <a:pt x="110" y="173"/>
                  </a:cubicBezTo>
                  <a:cubicBezTo>
                    <a:pt x="105" y="176"/>
                    <a:pt x="103" y="183"/>
                    <a:pt x="106" y="188"/>
                  </a:cubicBezTo>
                  <a:cubicBezTo>
                    <a:pt x="114" y="199"/>
                    <a:pt x="114" y="199"/>
                    <a:pt x="114" y="199"/>
                  </a:cubicBezTo>
                  <a:cubicBezTo>
                    <a:pt x="115" y="201"/>
                    <a:pt x="118" y="209"/>
                    <a:pt x="111" y="214"/>
                  </a:cubicBezTo>
                  <a:cubicBezTo>
                    <a:pt x="105" y="217"/>
                    <a:pt x="97" y="213"/>
                    <a:pt x="94" y="208"/>
                  </a:cubicBezTo>
                  <a:cubicBezTo>
                    <a:pt x="62" y="155"/>
                    <a:pt x="62" y="155"/>
                    <a:pt x="62" y="155"/>
                  </a:cubicBezTo>
                  <a:cubicBezTo>
                    <a:pt x="60" y="151"/>
                    <a:pt x="57" y="149"/>
                    <a:pt x="53" y="149"/>
                  </a:cubicBezTo>
                  <a:cubicBezTo>
                    <a:pt x="32" y="149"/>
                    <a:pt x="32" y="149"/>
                    <a:pt x="32" y="149"/>
                  </a:cubicBezTo>
                  <a:cubicBezTo>
                    <a:pt x="32" y="53"/>
                    <a:pt x="32" y="53"/>
                    <a:pt x="32" y="53"/>
                  </a:cubicBezTo>
                  <a:cubicBezTo>
                    <a:pt x="88" y="53"/>
                    <a:pt x="88" y="53"/>
                    <a:pt x="88" y="53"/>
                  </a:cubicBezTo>
                  <a:cubicBezTo>
                    <a:pt x="80" y="58"/>
                    <a:pt x="80" y="58"/>
                    <a:pt x="80" y="58"/>
                  </a:cubicBezTo>
                  <a:cubicBezTo>
                    <a:pt x="70" y="64"/>
                    <a:pt x="64" y="74"/>
                    <a:pt x="64" y="85"/>
                  </a:cubicBezTo>
                  <a:cubicBezTo>
                    <a:pt x="64" y="95"/>
                    <a:pt x="68" y="105"/>
                    <a:pt x="74" y="111"/>
                  </a:cubicBezTo>
                  <a:cubicBezTo>
                    <a:pt x="81" y="116"/>
                    <a:pt x="89" y="118"/>
                    <a:pt x="97" y="117"/>
                  </a:cubicBezTo>
                  <a:cubicBezTo>
                    <a:pt x="211" y="98"/>
                    <a:pt x="211" y="98"/>
                    <a:pt x="211" y="98"/>
                  </a:cubicBezTo>
                  <a:cubicBezTo>
                    <a:pt x="253" y="170"/>
                    <a:pt x="253" y="170"/>
                    <a:pt x="253" y="170"/>
                  </a:cubicBezTo>
                  <a:cubicBezTo>
                    <a:pt x="254" y="173"/>
                    <a:pt x="255" y="176"/>
                    <a:pt x="254" y="179"/>
                  </a:cubicBezTo>
                  <a:close/>
                  <a:moveTo>
                    <a:pt x="288" y="149"/>
                  </a:moveTo>
                  <a:cubicBezTo>
                    <a:pt x="266" y="149"/>
                    <a:pt x="266" y="149"/>
                    <a:pt x="266" y="149"/>
                  </a:cubicBezTo>
                  <a:cubicBezTo>
                    <a:pt x="266" y="149"/>
                    <a:pt x="266" y="150"/>
                    <a:pt x="265" y="150"/>
                  </a:cubicBezTo>
                  <a:cubicBezTo>
                    <a:pt x="226" y="81"/>
                    <a:pt x="226" y="81"/>
                    <a:pt x="226" y="81"/>
                  </a:cubicBezTo>
                  <a:cubicBezTo>
                    <a:pt x="224" y="77"/>
                    <a:pt x="220" y="75"/>
                    <a:pt x="215" y="76"/>
                  </a:cubicBezTo>
                  <a:cubicBezTo>
                    <a:pt x="94" y="96"/>
                    <a:pt x="94" y="96"/>
                    <a:pt x="94" y="96"/>
                  </a:cubicBezTo>
                  <a:cubicBezTo>
                    <a:pt x="91" y="97"/>
                    <a:pt x="89" y="96"/>
                    <a:pt x="88" y="95"/>
                  </a:cubicBezTo>
                  <a:cubicBezTo>
                    <a:pt x="86" y="93"/>
                    <a:pt x="85" y="89"/>
                    <a:pt x="85" y="85"/>
                  </a:cubicBezTo>
                  <a:cubicBezTo>
                    <a:pt x="85" y="80"/>
                    <a:pt x="88" y="78"/>
                    <a:pt x="90" y="77"/>
                  </a:cubicBezTo>
                  <a:cubicBezTo>
                    <a:pt x="172" y="33"/>
                    <a:pt x="172" y="33"/>
                    <a:pt x="172" y="33"/>
                  </a:cubicBezTo>
                  <a:cubicBezTo>
                    <a:pt x="242" y="53"/>
                    <a:pt x="242" y="53"/>
                    <a:pt x="242" y="53"/>
                  </a:cubicBezTo>
                  <a:cubicBezTo>
                    <a:pt x="243" y="53"/>
                    <a:pt x="244" y="53"/>
                    <a:pt x="245" y="53"/>
                  </a:cubicBezTo>
                  <a:cubicBezTo>
                    <a:pt x="288" y="53"/>
                    <a:pt x="288" y="53"/>
                    <a:pt x="288" y="53"/>
                  </a:cubicBezTo>
                  <a:lnTo>
                    <a:pt x="288" y="149"/>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69" name="Freeform 796"/>
            <p:cNvSpPr>
              <a:spLocks noEditPoints="1"/>
            </p:cNvSpPr>
            <p:nvPr/>
          </p:nvSpPr>
          <p:spPr bwMode="auto">
            <a:xfrm>
              <a:off x="1369456" y="2886241"/>
              <a:ext cx="46227" cy="115162"/>
            </a:xfrm>
            <a:custGeom>
              <a:avLst/>
              <a:gdLst>
                <a:gd name="T0" fmla="*/ 54 w 86"/>
                <a:gd name="T1" fmla="*/ 0 h 213"/>
                <a:gd name="T2" fmla="*/ 32 w 86"/>
                <a:gd name="T3" fmla="*/ 0 h 213"/>
                <a:gd name="T4" fmla="*/ 22 w 86"/>
                <a:gd name="T5" fmla="*/ 9 h 213"/>
                <a:gd name="T6" fmla="*/ 1 w 86"/>
                <a:gd name="T7" fmla="*/ 115 h 213"/>
                <a:gd name="T8" fmla="*/ 3 w 86"/>
                <a:gd name="T9" fmla="*/ 124 h 213"/>
                <a:gd name="T10" fmla="*/ 11 w 86"/>
                <a:gd name="T11" fmla="*/ 128 h 213"/>
                <a:gd name="T12" fmla="*/ 11 w 86"/>
                <a:gd name="T13" fmla="*/ 203 h 213"/>
                <a:gd name="T14" fmla="*/ 22 w 86"/>
                <a:gd name="T15" fmla="*/ 213 h 213"/>
                <a:gd name="T16" fmla="*/ 32 w 86"/>
                <a:gd name="T17" fmla="*/ 203 h 213"/>
                <a:gd name="T18" fmla="*/ 32 w 86"/>
                <a:gd name="T19" fmla="*/ 128 h 213"/>
                <a:gd name="T20" fmla="*/ 54 w 86"/>
                <a:gd name="T21" fmla="*/ 128 h 213"/>
                <a:gd name="T22" fmla="*/ 54 w 86"/>
                <a:gd name="T23" fmla="*/ 203 h 213"/>
                <a:gd name="T24" fmla="*/ 64 w 86"/>
                <a:gd name="T25" fmla="*/ 213 h 213"/>
                <a:gd name="T26" fmla="*/ 75 w 86"/>
                <a:gd name="T27" fmla="*/ 203 h 213"/>
                <a:gd name="T28" fmla="*/ 75 w 86"/>
                <a:gd name="T29" fmla="*/ 128 h 213"/>
                <a:gd name="T30" fmla="*/ 83 w 86"/>
                <a:gd name="T31" fmla="*/ 124 h 213"/>
                <a:gd name="T32" fmla="*/ 85 w 86"/>
                <a:gd name="T33" fmla="*/ 115 h 213"/>
                <a:gd name="T34" fmla="*/ 64 w 86"/>
                <a:gd name="T35" fmla="*/ 9 h 213"/>
                <a:gd name="T36" fmla="*/ 54 w 86"/>
                <a:gd name="T37" fmla="*/ 0 h 213"/>
                <a:gd name="T38" fmla="*/ 41 w 86"/>
                <a:gd name="T39" fmla="*/ 21 h 213"/>
                <a:gd name="T40" fmla="*/ 45 w 86"/>
                <a:gd name="T41" fmla="*/ 21 h 213"/>
                <a:gd name="T42" fmla="*/ 62 w 86"/>
                <a:gd name="T43" fmla="*/ 107 h 213"/>
                <a:gd name="T44" fmla="*/ 24 w 86"/>
                <a:gd name="T45" fmla="*/ 107 h 213"/>
                <a:gd name="T46" fmla="*/ 41 w 86"/>
                <a:gd name="T47"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3">
                  <a:moveTo>
                    <a:pt x="54" y="0"/>
                  </a:moveTo>
                  <a:cubicBezTo>
                    <a:pt x="32" y="0"/>
                    <a:pt x="32" y="0"/>
                    <a:pt x="32" y="0"/>
                  </a:cubicBezTo>
                  <a:cubicBezTo>
                    <a:pt x="27" y="0"/>
                    <a:pt x="23" y="4"/>
                    <a:pt x="22" y="9"/>
                  </a:cubicBezTo>
                  <a:cubicBezTo>
                    <a:pt x="1" y="115"/>
                    <a:pt x="1" y="115"/>
                    <a:pt x="1" y="115"/>
                  </a:cubicBezTo>
                  <a:cubicBezTo>
                    <a:pt x="0" y="118"/>
                    <a:pt x="1" y="122"/>
                    <a:pt x="3" y="124"/>
                  </a:cubicBezTo>
                  <a:cubicBezTo>
                    <a:pt x="5" y="127"/>
                    <a:pt x="8" y="128"/>
                    <a:pt x="11" y="128"/>
                  </a:cubicBezTo>
                  <a:cubicBezTo>
                    <a:pt x="11" y="203"/>
                    <a:pt x="11" y="203"/>
                    <a:pt x="11" y="203"/>
                  </a:cubicBezTo>
                  <a:cubicBezTo>
                    <a:pt x="11" y="209"/>
                    <a:pt x="16" y="213"/>
                    <a:pt x="22" y="213"/>
                  </a:cubicBezTo>
                  <a:cubicBezTo>
                    <a:pt x="28" y="213"/>
                    <a:pt x="32" y="209"/>
                    <a:pt x="32" y="203"/>
                  </a:cubicBezTo>
                  <a:cubicBezTo>
                    <a:pt x="32" y="128"/>
                    <a:pt x="32" y="128"/>
                    <a:pt x="32" y="128"/>
                  </a:cubicBezTo>
                  <a:cubicBezTo>
                    <a:pt x="54" y="128"/>
                    <a:pt x="54" y="128"/>
                    <a:pt x="54" y="128"/>
                  </a:cubicBezTo>
                  <a:cubicBezTo>
                    <a:pt x="54" y="203"/>
                    <a:pt x="54" y="203"/>
                    <a:pt x="54" y="203"/>
                  </a:cubicBezTo>
                  <a:cubicBezTo>
                    <a:pt x="54" y="209"/>
                    <a:pt x="58" y="213"/>
                    <a:pt x="64" y="213"/>
                  </a:cubicBezTo>
                  <a:cubicBezTo>
                    <a:pt x="70" y="213"/>
                    <a:pt x="75" y="209"/>
                    <a:pt x="75" y="203"/>
                  </a:cubicBezTo>
                  <a:cubicBezTo>
                    <a:pt x="75" y="128"/>
                    <a:pt x="75" y="128"/>
                    <a:pt x="75" y="128"/>
                  </a:cubicBezTo>
                  <a:cubicBezTo>
                    <a:pt x="78" y="128"/>
                    <a:pt x="81" y="127"/>
                    <a:pt x="83" y="124"/>
                  </a:cubicBezTo>
                  <a:cubicBezTo>
                    <a:pt x="85" y="122"/>
                    <a:pt x="86" y="118"/>
                    <a:pt x="85" y="115"/>
                  </a:cubicBezTo>
                  <a:cubicBezTo>
                    <a:pt x="64" y="9"/>
                    <a:pt x="64" y="9"/>
                    <a:pt x="64" y="9"/>
                  </a:cubicBezTo>
                  <a:cubicBezTo>
                    <a:pt x="63" y="4"/>
                    <a:pt x="59" y="0"/>
                    <a:pt x="54" y="0"/>
                  </a:cubicBezTo>
                  <a:close/>
                  <a:moveTo>
                    <a:pt x="41" y="21"/>
                  </a:moveTo>
                  <a:cubicBezTo>
                    <a:pt x="45" y="21"/>
                    <a:pt x="45" y="21"/>
                    <a:pt x="45" y="21"/>
                  </a:cubicBezTo>
                  <a:cubicBezTo>
                    <a:pt x="62" y="107"/>
                    <a:pt x="62" y="107"/>
                    <a:pt x="62" y="107"/>
                  </a:cubicBezTo>
                  <a:cubicBezTo>
                    <a:pt x="24" y="107"/>
                    <a:pt x="24" y="107"/>
                    <a:pt x="24" y="107"/>
                  </a:cubicBezTo>
                  <a:lnTo>
                    <a:pt x="41" y="21"/>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ctr" anchorCtr="0" compatLnSpc="1">
              <a:prstTxWarp prst="textNoShape">
                <a:avLst/>
              </a:prstTxWarp>
            </a:bodyPr>
            <a:lstStyle/>
            <a:p>
              <a:pPr defTabSz="906240">
                <a:defRPr/>
              </a:pPr>
              <a:endParaRPr lang="en-GB" sz="1100" dirty="0">
                <a:solidFill>
                  <a:srgbClr val="002040"/>
                </a:solidFill>
                <a:latin typeface="EYInterstate" panose="02000503020000020004" pitchFamily="2" charset="0"/>
              </a:endParaRPr>
            </a:p>
          </p:txBody>
        </p:sp>
        <p:sp>
          <p:nvSpPr>
            <p:cNvPr id="171" name="Freeform 797"/>
            <p:cNvSpPr>
              <a:spLocks noEditPoints="1"/>
            </p:cNvSpPr>
            <p:nvPr/>
          </p:nvSpPr>
          <p:spPr bwMode="auto">
            <a:xfrm>
              <a:off x="1375944" y="2840825"/>
              <a:ext cx="34062" cy="3406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4" y="0"/>
                    <a:pt x="0" y="14"/>
                    <a:pt x="0" y="32"/>
                  </a:cubicBezTo>
                  <a:cubicBezTo>
                    <a:pt x="0" y="49"/>
                    <a:pt x="14" y="64"/>
                    <a:pt x="32" y="64"/>
                  </a:cubicBezTo>
                  <a:close/>
                  <a:moveTo>
                    <a:pt x="32" y="21"/>
                  </a:moveTo>
                  <a:cubicBezTo>
                    <a:pt x="38" y="21"/>
                    <a:pt x="43" y="26"/>
                    <a:pt x="43" y="32"/>
                  </a:cubicBezTo>
                  <a:cubicBezTo>
                    <a:pt x="43" y="38"/>
                    <a:pt x="38" y="42"/>
                    <a:pt x="32" y="42"/>
                  </a:cubicBezTo>
                  <a:cubicBezTo>
                    <a:pt x="26" y="42"/>
                    <a:pt x="21" y="38"/>
                    <a:pt x="21" y="32"/>
                  </a:cubicBezTo>
                  <a:cubicBezTo>
                    <a:pt x="21" y="26"/>
                    <a:pt x="26" y="21"/>
                    <a:pt x="32" y="2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ctr" anchorCtr="0" compatLnSpc="1">
              <a:prstTxWarp prst="textNoShape">
                <a:avLst/>
              </a:prstTxWarp>
            </a:bodyPr>
            <a:lstStyle/>
            <a:p>
              <a:pPr defTabSz="906240">
                <a:defRPr/>
              </a:pPr>
              <a:endParaRPr lang="en-GB" sz="1100" dirty="0">
                <a:solidFill>
                  <a:srgbClr val="002040"/>
                </a:solidFill>
                <a:latin typeface="EYInterstate" panose="02000503020000020004" pitchFamily="2" charset="0"/>
              </a:endParaRPr>
            </a:p>
          </p:txBody>
        </p:sp>
        <p:sp>
          <p:nvSpPr>
            <p:cNvPr id="172" name="Freeform 798"/>
            <p:cNvSpPr>
              <a:spLocks noEditPoints="1"/>
            </p:cNvSpPr>
            <p:nvPr/>
          </p:nvSpPr>
          <p:spPr bwMode="auto">
            <a:xfrm>
              <a:off x="1427037" y="2886241"/>
              <a:ext cx="47038" cy="115162"/>
            </a:xfrm>
            <a:custGeom>
              <a:avLst/>
              <a:gdLst>
                <a:gd name="T0" fmla="*/ 53 w 86"/>
                <a:gd name="T1" fmla="*/ 0 h 213"/>
                <a:gd name="T2" fmla="*/ 32 w 86"/>
                <a:gd name="T3" fmla="*/ 0 h 213"/>
                <a:gd name="T4" fmla="*/ 22 w 86"/>
                <a:gd name="T5" fmla="*/ 9 h 213"/>
                <a:gd name="T6" fmla="*/ 0 w 86"/>
                <a:gd name="T7" fmla="*/ 115 h 213"/>
                <a:gd name="T8" fmla="*/ 2 w 86"/>
                <a:gd name="T9" fmla="*/ 124 h 213"/>
                <a:gd name="T10" fmla="*/ 11 w 86"/>
                <a:gd name="T11" fmla="*/ 128 h 213"/>
                <a:gd name="T12" fmla="*/ 11 w 86"/>
                <a:gd name="T13" fmla="*/ 203 h 213"/>
                <a:gd name="T14" fmla="*/ 21 w 86"/>
                <a:gd name="T15" fmla="*/ 213 h 213"/>
                <a:gd name="T16" fmla="*/ 32 w 86"/>
                <a:gd name="T17" fmla="*/ 203 h 213"/>
                <a:gd name="T18" fmla="*/ 32 w 86"/>
                <a:gd name="T19" fmla="*/ 128 h 213"/>
                <a:gd name="T20" fmla="*/ 53 w 86"/>
                <a:gd name="T21" fmla="*/ 128 h 213"/>
                <a:gd name="T22" fmla="*/ 53 w 86"/>
                <a:gd name="T23" fmla="*/ 203 h 213"/>
                <a:gd name="T24" fmla="*/ 64 w 86"/>
                <a:gd name="T25" fmla="*/ 213 h 213"/>
                <a:gd name="T26" fmla="*/ 75 w 86"/>
                <a:gd name="T27" fmla="*/ 203 h 213"/>
                <a:gd name="T28" fmla="*/ 75 w 86"/>
                <a:gd name="T29" fmla="*/ 128 h 213"/>
                <a:gd name="T30" fmla="*/ 83 w 86"/>
                <a:gd name="T31" fmla="*/ 124 h 213"/>
                <a:gd name="T32" fmla="*/ 85 w 86"/>
                <a:gd name="T33" fmla="*/ 115 h 213"/>
                <a:gd name="T34" fmla="*/ 64 w 86"/>
                <a:gd name="T35" fmla="*/ 9 h 213"/>
                <a:gd name="T36" fmla="*/ 53 w 86"/>
                <a:gd name="T37" fmla="*/ 0 h 213"/>
                <a:gd name="T38" fmla="*/ 41 w 86"/>
                <a:gd name="T39" fmla="*/ 21 h 213"/>
                <a:gd name="T40" fmla="*/ 45 w 86"/>
                <a:gd name="T41" fmla="*/ 21 h 213"/>
                <a:gd name="T42" fmla="*/ 62 w 86"/>
                <a:gd name="T43" fmla="*/ 107 h 213"/>
                <a:gd name="T44" fmla="*/ 24 w 86"/>
                <a:gd name="T45" fmla="*/ 107 h 213"/>
                <a:gd name="T46" fmla="*/ 41 w 86"/>
                <a:gd name="T47"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3">
                  <a:moveTo>
                    <a:pt x="53" y="0"/>
                  </a:moveTo>
                  <a:cubicBezTo>
                    <a:pt x="32" y="0"/>
                    <a:pt x="32" y="0"/>
                    <a:pt x="32" y="0"/>
                  </a:cubicBezTo>
                  <a:cubicBezTo>
                    <a:pt x="27" y="0"/>
                    <a:pt x="23" y="4"/>
                    <a:pt x="22" y="9"/>
                  </a:cubicBezTo>
                  <a:cubicBezTo>
                    <a:pt x="0" y="115"/>
                    <a:pt x="0" y="115"/>
                    <a:pt x="0" y="115"/>
                  </a:cubicBezTo>
                  <a:cubicBezTo>
                    <a:pt x="0" y="118"/>
                    <a:pt x="0" y="122"/>
                    <a:pt x="2" y="124"/>
                  </a:cubicBezTo>
                  <a:cubicBezTo>
                    <a:pt x="4" y="127"/>
                    <a:pt x="7" y="128"/>
                    <a:pt x="11" y="128"/>
                  </a:cubicBezTo>
                  <a:cubicBezTo>
                    <a:pt x="11" y="203"/>
                    <a:pt x="11" y="203"/>
                    <a:pt x="11" y="203"/>
                  </a:cubicBezTo>
                  <a:cubicBezTo>
                    <a:pt x="11" y="209"/>
                    <a:pt x="15" y="213"/>
                    <a:pt x="21" y="213"/>
                  </a:cubicBezTo>
                  <a:cubicBezTo>
                    <a:pt x="27" y="213"/>
                    <a:pt x="32" y="209"/>
                    <a:pt x="32" y="203"/>
                  </a:cubicBezTo>
                  <a:cubicBezTo>
                    <a:pt x="32" y="128"/>
                    <a:pt x="32" y="128"/>
                    <a:pt x="32" y="128"/>
                  </a:cubicBezTo>
                  <a:cubicBezTo>
                    <a:pt x="53" y="128"/>
                    <a:pt x="53" y="128"/>
                    <a:pt x="53" y="128"/>
                  </a:cubicBezTo>
                  <a:cubicBezTo>
                    <a:pt x="53" y="203"/>
                    <a:pt x="53" y="203"/>
                    <a:pt x="53" y="203"/>
                  </a:cubicBezTo>
                  <a:cubicBezTo>
                    <a:pt x="53" y="209"/>
                    <a:pt x="58" y="213"/>
                    <a:pt x="64" y="213"/>
                  </a:cubicBezTo>
                  <a:cubicBezTo>
                    <a:pt x="70" y="213"/>
                    <a:pt x="75" y="209"/>
                    <a:pt x="75" y="203"/>
                  </a:cubicBezTo>
                  <a:cubicBezTo>
                    <a:pt x="75" y="128"/>
                    <a:pt x="75" y="128"/>
                    <a:pt x="75" y="128"/>
                  </a:cubicBezTo>
                  <a:cubicBezTo>
                    <a:pt x="78" y="128"/>
                    <a:pt x="81" y="127"/>
                    <a:pt x="83" y="124"/>
                  </a:cubicBezTo>
                  <a:cubicBezTo>
                    <a:pt x="85" y="122"/>
                    <a:pt x="86" y="118"/>
                    <a:pt x="85" y="115"/>
                  </a:cubicBezTo>
                  <a:cubicBezTo>
                    <a:pt x="64" y="9"/>
                    <a:pt x="64" y="9"/>
                    <a:pt x="64" y="9"/>
                  </a:cubicBezTo>
                  <a:cubicBezTo>
                    <a:pt x="63" y="4"/>
                    <a:pt x="58" y="0"/>
                    <a:pt x="53" y="0"/>
                  </a:cubicBezTo>
                  <a:close/>
                  <a:moveTo>
                    <a:pt x="41" y="21"/>
                  </a:moveTo>
                  <a:cubicBezTo>
                    <a:pt x="45" y="21"/>
                    <a:pt x="45" y="21"/>
                    <a:pt x="45" y="21"/>
                  </a:cubicBezTo>
                  <a:cubicBezTo>
                    <a:pt x="62" y="107"/>
                    <a:pt x="62" y="107"/>
                    <a:pt x="62" y="107"/>
                  </a:cubicBezTo>
                  <a:cubicBezTo>
                    <a:pt x="24" y="107"/>
                    <a:pt x="24" y="107"/>
                    <a:pt x="24" y="107"/>
                  </a:cubicBezTo>
                  <a:lnTo>
                    <a:pt x="41" y="21"/>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73" name="Freeform 799"/>
            <p:cNvSpPr>
              <a:spLocks noEditPoints="1"/>
            </p:cNvSpPr>
            <p:nvPr/>
          </p:nvSpPr>
          <p:spPr bwMode="auto">
            <a:xfrm>
              <a:off x="1433525" y="2840825"/>
              <a:ext cx="34062" cy="3406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2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49" y="64"/>
                    <a:pt x="64" y="49"/>
                    <a:pt x="64" y="32"/>
                  </a:cubicBezTo>
                  <a:cubicBezTo>
                    <a:pt x="64" y="14"/>
                    <a:pt x="49" y="0"/>
                    <a:pt x="32" y="0"/>
                  </a:cubicBezTo>
                  <a:cubicBezTo>
                    <a:pt x="14" y="0"/>
                    <a:pt x="0" y="14"/>
                    <a:pt x="0" y="32"/>
                  </a:cubicBezTo>
                  <a:cubicBezTo>
                    <a:pt x="0" y="49"/>
                    <a:pt x="14" y="64"/>
                    <a:pt x="32" y="64"/>
                  </a:cubicBezTo>
                  <a:close/>
                  <a:moveTo>
                    <a:pt x="32" y="21"/>
                  </a:moveTo>
                  <a:cubicBezTo>
                    <a:pt x="38" y="21"/>
                    <a:pt x="42" y="26"/>
                    <a:pt x="42" y="32"/>
                  </a:cubicBezTo>
                  <a:cubicBezTo>
                    <a:pt x="42" y="38"/>
                    <a:pt x="38" y="42"/>
                    <a:pt x="32" y="42"/>
                  </a:cubicBezTo>
                  <a:cubicBezTo>
                    <a:pt x="26" y="42"/>
                    <a:pt x="21" y="38"/>
                    <a:pt x="21" y="32"/>
                  </a:cubicBezTo>
                  <a:cubicBezTo>
                    <a:pt x="21" y="26"/>
                    <a:pt x="26" y="21"/>
                    <a:pt x="32" y="2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74" name="Freeform 800"/>
            <p:cNvSpPr>
              <a:spLocks noEditPoints="1"/>
            </p:cNvSpPr>
            <p:nvPr/>
          </p:nvSpPr>
          <p:spPr bwMode="auto">
            <a:xfrm>
              <a:off x="1484618" y="2886241"/>
              <a:ext cx="46227" cy="115162"/>
            </a:xfrm>
            <a:custGeom>
              <a:avLst/>
              <a:gdLst>
                <a:gd name="T0" fmla="*/ 74 w 85"/>
                <a:gd name="T1" fmla="*/ 0 h 213"/>
                <a:gd name="T2" fmla="*/ 10 w 85"/>
                <a:gd name="T3" fmla="*/ 0 h 213"/>
                <a:gd name="T4" fmla="*/ 0 w 85"/>
                <a:gd name="T5" fmla="*/ 11 h 213"/>
                <a:gd name="T6" fmla="*/ 0 w 85"/>
                <a:gd name="T7" fmla="*/ 96 h 213"/>
                <a:gd name="T8" fmla="*/ 10 w 85"/>
                <a:gd name="T9" fmla="*/ 107 h 213"/>
                <a:gd name="T10" fmla="*/ 10 w 85"/>
                <a:gd name="T11" fmla="*/ 203 h 213"/>
                <a:gd name="T12" fmla="*/ 21 w 85"/>
                <a:gd name="T13" fmla="*/ 213 h 213"/>
                <a:gd name="T14" fmla="*/ 32 w 85"/>
                <a:gd name="T15" fmla="*/ 203 h 213"/>
                <a:gd name="T16" fmla="*/ 32 w 85"/>
                <a:gd name="T17" fmla="*/ 107 h 213"/>
                <a:gd name="T18" fmla="*/ 53 w 85"/>
                <a:gd name="T19" fmla="*/ 107 h 213"/>
                <a:gd name="T20" fmla="*/ 53 w 85"/>
                <a:gd name="T21" fmla="*/ 203 h 213"/>
                <a:gd name="T22" fmla="*/ 64 w 85"/>
                <a:gd name="T23" fmla="*/ 213 h 213"/>
                <a:gd name="T24" fmla="*/ 74 w 85"/>
                <a:gd name="T25" fmla="*/ 203 h 213"/>
                <a:gd name="T26" fmla="*/ 74 w 85"/>
                <a:gd name="T27" fmla="*/ 107 h 213"/>
                <a:gd name="T28" fmla="*/ 85 w 85"/>
                <a:gd name="T29" fmla="*/ 96 h 213"/>
                <a:gd name="T30" fmla="*/ 85 w 85"/>
                <a:gd name="T31" fmla="*/ 11 h 213"/>
                <a:gd name="T32" fmla="*/ 74 w 85"/>
                <a:gd name="T33" fmla="*/ 0 h 213"/>
                <a:gd name="T34" fmla="*/ 21 w 85"/>
                <a:gd name="T35" fmla="*/ 21 h 213"/>
                <a:gd name="T36" fmla="*/ 64 w 85"/>
                <a:gd name="T37" fmla="*/ 21 h 213"/>
                <a:gd name="T38" fmla="*/ 64 w 85"/>
                <a:gd name="T39" fmla="*/ 85 h 213"/>
                <a:gd name="T40" fmla="*/ 21 w 85"/>
                <a:gd name="T41" fmla="*/ 85 h 213"/>
                <a:gd name="T42" fmla="*/ 21 w 85"/>
                <a:gd name="T43"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213">
                  <a:moveTo>
                    <a:pt x="74" y="0"/>
                  </a:moveTo>
                  <a:cubicBezTo>
                    <a:pt x="10" y="0"/>
                    <a:pt x="10" y="0"/>
                    <a:pt x="10" y="0"/>
                  </a:cubicBezTo>
                  <a:cubicBezTo>
                    <a:pt x="4" y="0"/>
                    <a:pt x="0" y="5"/>
                    <a:pt x="0" y="11"/>
                  </a:cubicBezTo>
                  <a:cubicBezTo>
                    <a:pt x="0" y="96"/>
                    <a:pt x="0" y="96"/>
                    <a:pt x="0" y="96"/>
                  </a:cubicBezTo>
                  <a:cubicBezTo>
                    <a:pt x="0" y="102"/>
                    <a:pt x="4" y="107"/>
                    <a:pt x="10" y="107"/>
                  </a:cubicBezTo>
                  <a:cubicBezTo>
                    <a:pt x="10" y="203"/>
                    <a:pt x="10" y="203"/>
                    <a:pt x="10" y="203"/>
                  </a:cubicBezTo>
                  <a:cubicBezTo>
                    <a:pt x="10" y="209"/>
                    <a:pt x="15" y="213"/>
                    <a:pt x="21" y="213"/>
                  </a:cubicBezTo>
                  <a:cubicBezTo>
                    <a:pt x="27" y="213"/>
                    <a:pt x="32" y="209"/>
                    <a:pt x="32" y="203"/>
                  </a:cubicBezTo>
                  <a:cubicBezTo>
                    <a:pt x="32" y="107"/>
                    <a:pt x="32" y="107"/>
                    <a:pt x="32" y="107"/>
                  </a:cubicBezTo>
                  <a:cubicBezTo>
                    <a:pt x="53" y="107"/>
                    <a:pt x="53" y="107"/>
                    <a:pt x="53" y="107"/>
                  </a:cubicBezTo>
                  <a:cubicBezTo>
                    <a:pt x="53" y="203"/>
                    <a:pt x="53" y="203"/>
                    <a:pt x="53" y="203"/>
                  </a:cubicBezTo>
                  <a:cubicBezTo>
                    <a:pt x="53" y="209"/>
                    <a:pt x="58" y="213"/>
                    <a:pt x="64" y="213"/>
                  </a:cubicBezTo>
                  <a:cubicBezTo>
                    <a:pt x="70" y="213"/>
                    <a:pt x="74" y="209"/>
                    <a:pt x="74" y="203"/>
                  </a:cubicBezTo>
                  <a:cubicBezTo>
                    <a:pt x="74" y="107"/>
                    <a:pt x="74" y="107"/>
                    <a:pt x="74" y="107"/>
                  </a:cubicBezTo>
                  <a:cubicBezTo>
                    <a:pt x="80" y="107"/>
                    <a:pt x="85" y="102"/>
                    <a:pt x="85" y="96"/>
                  </a:cubicBezTo>
                  <a:cubicBezTo>
                    <a:pt x="85" y="11"/>
                    <a:pt x="85" y="11"/>
                    <a:pt x="85" y="11"/>
                  </a:cubicBezTo>
                  <a:cubicBezTo>
                    <a:pt x="85" y="5"/>
                    <a:pt x="80" y="0"/>
                    <a:pt x="74" y="0"/>
                  </a:cubicBezTo>
                  <a:close/>
                  <a:moveTo>
                    <a:pt x="21" y="21"/>
                  </a:moveTo>
                  <a:cubicBezTo>
                    <a:pt x="64" y="21"/>
                    <a:pt x="64" y="21"/>
                    <a:pt x="64" y="21"/>
                  </a:cubicBezTo>
                  <a:cubicBezTo>
                    <a:pt x="64" y="85"/>
                    <a:pt x="64" y="85"/>
                    <a:pt x="64" y="85"/>
                  </a:cubicBezTo>
                  <a:cubicBezTo>
                    <a:pt x="21" y="85"/>
                    <a:pt x="21" y="85"/>
                    <a:pt x="21" y="85"/>
                  </a:cubicBezTo>
                  <a:lnTo>
                    <a:pt x="21" y="21"/>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75" name="Freeform 801"/>
            <p:cNvSpPr>
              <a:spLocks noEditPoints="1"/>
            </p:cNvSpPr>
            <p:nvPr/>
          </p:nvSpPr>
          <p:spPr bwMode="auto">
            <a:xfrm>
              <a:off x="1490295" y="2840825"/>
              <a:ext cx="34873" cy="3406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2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5" y="0"/>
                    <a:pt x="0" y="14"/>
                    <a:pt x="0" y="32"/>
                  </a:cubicBezTo>
                  <a:cubicBezTo>
                    <a:pt x="0" y="49"/>
                    <a:pt x="15" y="64"/>
                    <a:pt x="32" y="64"/>
                  </a:cubicBezTo>
                  <a:close/>
                  <a:moveTo>
                    <a:pt x="32" y="21"/>
                  </a:moveTo>
                  <a:cubicBezTo>
                    <a:pt x="38" y="21"/>
                    <a:pt x="43" y="26"/>
                    <a:pt x="43" y="32"/>
                  </a:cubicBezTo>
                  <a:cubicBezTo>
                    <a:pt x="43" y="38"/>
                    <a:pt x="38" y="42"/>
                    <a:pt x="32" y="42"/>
                  </a:cubicBezTo>
                  <a:cubicBezTo>
                    <a:pt x="26" y="42"/>
                    <a:pt x="22" y="38"/>
                    <a:pt x="22" y="32"/>
                  </a:cubicBezTo>
                  <a:cubicBezTo>
                    <a:pt x="22" y="26"/>
                    <a:pt x="26" y="21"/>
                    <a:pt x="32" y="2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77" name="Freeform 802"/>
            <p:cNvSpPr>
              <a:spLocks noEditPoints="1"/>
            </p:cNvSpPr>
            <p:nvPr/>
          </p:nvSpPr>
          <p:spPr bwMode="auto">
            <a:xfrm>
              <a:off x="1312686" y="2788921"/>
              <a:ext cx="275740" cy="2757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solidFill>
              <a:srgbClr val="4B4B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78" name="Freeform 388"/>
            <p:cNvSpPr>
              <a:spLocks noEditPoints="1"/>
            </p:cNvSpPr>
            <p:nvPr/>
          </p:nvSpPr>
          <p:spPr bwMode="auto">
            <a:xfrm>
              <a:off x="1312989" y="3161006"/>
              <a:ext cx="275254" cy="275254"/>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4B4B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79" name="Freeform 389"/>
            <p:cNvSpPr>
              <a:spLocks noEditPoints="1"/>
            </p:cNvSpPr>
            <p:nvPr/>
          </p:nvSpPr>
          <p:spPr bwMode="auto">
            <a:xfrm>
              <a:off x="1363992" y="3246820"/>
              <a:ext cx="172439" cy="120626"/>
            </a:xfrm>
            <a:custGeom>
              <a:avLst/>
              <a:gdLst>
                <a:gd name="T0" fmla="*/ 321 w 321"/>
                <a:gd name="T1" fmla="*/ 160 h 224"/>
                <a:gd name="T2" fmla="*/ 129 w 321"/>
                <a:gd name="T3" fmla="*/ 170 h 224"/>
                <a:gd name="T4" fmla="*/ 129 w 321"/>
                <a:gd name="T5" fmla="*/ 149 h 224"/>
                <a:gd name="T6" fmla="*/ 299 w 321"/>
                <a:gd name="T7" fmla="*/ 21 h 224"/>
                <a:gd name="T8" fmla="*/ 75 w 321"/>
                <a:gd name="T9" fmla="*/ 32 h 224"/>
                <a:gd name="T10" fmla="*/ 54 w 321"/>
                <a:gd name="T11" fmla="*/ 32 h 224"/>
                <a:gd name="T12" fmla="*/ 65 w 321"/>
                <a:gd name="T13" fmla="*/ 0 h 224"/>
                <a:gd name="T14" fmla="*/ 321 w 321"/>
                <a:gd name="T15" fmla="*/ 10 h 224"/>
                <a:gd name="T16" fmla="*/ 90 w 321"/>
                <a:gd name="T17" fmla="*/ 193 h 224"/>
                <a:gd name="T18" fmla="*/ 101 w 321"/>
                <a:gd name="T19" fmla="*/ 136 h 224"/>
                <a:gd name="T20" fmla="*/ 54 w 321"/>
                <a:gd name="T21" fmla="*/ 58 h 224"/>
                <a:gd name="T22" fmla="*/ 54 w 321"/>
                <a:gd name="T23" fmla="*/ 58 h 224"/>
                <a:gd name="T24" fmla="*/ 54 w 321"/>
                <a:gd name="T25" fmla="*/ 58 h 224"/>
                <a:gd name="T26" fmla="*/ 6 w 321"/>
                <a:gd name="T27" fmla="*/ 136 h 224"/>
                <a:gd name="T28" fmla="*/ 18 w 321"/>
                <a:gd name="T29" fmla="*/ 192 h 224"/>
                <a:gd name="T30" fmla="*/ 22 w 321"/>
                <a:gd name="T31" fmla="*/ 213 h 224"/>
                <a:gd name="T32" fmla="*/ 42 w 321"/>
                <a:gd name="T33" fmla="*/ 190 h 224"/>
                <a:gd name="T34" fmla="*/ 27 w 321"/>
                <a:gd name="T35" fmla="*/ 131 h 224"/>
                <a:gd name="T36" fmla="*/ 54 w 321"/>
                <a:gd name="T37" fmla="*/ 80 h 224"/>
                <a:gd name="T38" fmla="*/ 54 w 321"/>
                <a:gd name="T39" fmla="*/ 80 h 224"/>
                <a:gd name="T40" fmla="*/ 81 w 321"/>
                <a:gd name="T41" fmla="*/ 131 h 224"/>
                <a:gd name="T42" fmla="*/ 65 w 321"/>
                <a:gd name="T43" fmla="*/ 190 h 224"/>
                <a:gd name="T44" fmla="*/ 99 w 321"/>
                <a:gd name="T45" fmla="*/ 216 h 224"/>
                <a:gd name="T46" fmla="*/ 128 w 321"/>
                <a:gd name="T47" fmla="*/ 224 h 224"/>
                <a:gd name="T48" fmla="*/ 135 w 321"/>
                <a:gd name="T49" fmla="*/ 206 h 224"/>
                <a:gd name="T50" fmla="*/ 139 w 321"/>
                <a:gd name="T51" fmla="*/ 74 h 224"/>
                <a:gd name="T52" fmla="*/ 278 w 321"/>
                <a:gd name="T53" fmla="*/ 64 h 224"/>
                <a:gd name="T54" fmla="*/ 139 w 321"/>
                <a:gd name="T55" fmla="*/ 53 h 224"/>
                <a:gd name="T56" fmla="*/ 139 w 321"/>
                <a:gd name="T57" fmla="*/ 74 h 224"/>
                <a:gd name="T58" fmla="*/ 267 w 321"/>
                <a:gd name="T59" fmla="*/ 117 h 224"/>
                <a:gd name="T60" fmla="*/ 267 w 321"/>
                <a:gd name="T61" fmla="*/ 96 h 224"/>
                <a:gd name="T62" fmla="*/ 129 w 321"/>
                <a:gd name="T63" fmla="*/ 10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1" h="224">
                  <a:moveTo>
                    <a:pt x="321" y="10"/>
                  </a:moveTo>
                  <a:cubicBezTo>
                    <a:pt x="321" y="160"/>
                    <a:pt x="321" y="160"/>
                    <a:pt x="321" y="160"/>
                  </a:cubicBezTo>
                  <a:cubicBezTo>
                    <a:pt x="321" y="166"/>
                    <a:pt x="316" y="170"/>
                    <a:pt x="310" y="170"/>
                  </a:cubicBezTo>
                  <a:cubicBezTo>
                    <a:pt x="129" y="170"/>
                    <a:pt x="129" y="170"/>
                    <a:pt x="129" y="170"/>
                  </a:cubicBezTo>
                  <a:cubicBezTo>
                    <a:pt x="123" y="170"/>
                    <a:pt x="118" y="166"/>
                    <a:pt x="118" y="160"/>
                  </a:cubicBezTo>
                  <a:cubicBezTo>
                    <a:pt x="118" y="154"/>
                    <a:pt x="123" y="149"/>
                    <a:pt x="129" y="149"/>
                  </a:cubicBezTo>
                  <a:cubicBezTo>
                    <a:pt x="299" y="149"/>
                    <a:pt x="299" y="149"/>
                    <a:pt x="299" y="149"/>
                  </a:cubicBezTo>
                  <a:cubicBezTo>
                    <a:pt x="299" y="21"/>
                    <a:pt x="299" y="21"/>
                    <a:pt x="299" y="21"/>
                  </a:cubicBezTo>
                  <a:cubicBezTo>
                    <a:pt x="75" y="21"/>
                    <a:pt x="75" y="21"/>
                    <a:pt x="75" y="21"/>
                  </a:cubicBezTo>
                  <a:cubicBezTo>
                    <a:pt x="75" y="32"/>
                    <a:pt x="75" y="32"/>
                    <a:pt x="75" y="32"/>
                  </a:cubicBezTo>
                  <a:cubicBezTo>
                    <a:pt x="75" y="38"/>
                    <a:pt x="71" y="42"/>
                    <a:pt x="65" y="42"/>
                  </a:cubicBezTo>
                  <a:cubicBezTo>
                    <a:pt x="59" y="42"/>
                    <a:pt x="54" y="38"/>
                    <a:pt x="54" y="32"/>
                  </a:cubicBezTo>
                  <a:cubicBezTo>
                    <a:pt x="54" y="10"/>
                    <a:pt x="54" y="10"/>
                    <a:pt x="54" y="10"/>
                  </a:cubicBezTo>
                  <a:cubicBezTo>
                    <a:pt x="54" y="4"/>
                    <a:pt x="59" y="0"/>
                    <a:pt x="65" y="0"/>
                  </a:cubicBezTo>
                  <a:cubicBezTo>
                    <a:pt x="310" y="0"/>
                    <a:pt x="310" y="0"/>
                    <a:pt x="310" y="0"/>
                  </a:cubicBezTo>
                  <a:cubicBezTo>
                    <a:pt x="316" y="0"/>
                    <a:pt x="321" y="4"/>
                    <a:pt x="321" y="10"/>
                  </a:cubicBezTo>
                  <a:close/>
                  <a:moveTo>
                    <a:pt x="103" y="195"/>
                  </a:moveTo>
                  <a:cubicBezTo>
                    <a:pt x="98" y="194"/>
                    <a:pt x="92" y="193"/>
                    <a:pt x="90" y="193"/>
                  </a:cubicBezTo>
                  <a:cubicBezTo>
                    <a:pt x="88" y="191"/>
                    <a:pt x="84" y="180"/>
                    <a:pt x="85" y="176"/>
                  </a:cubicBezTo>
                  <a:cubicBezTo>
                    <a:pt x="91" y="166"/>
                    <a:pt x="98" y="150"/>
                    <a:pt x="101" y="136"/>
                  </a:cubicBezTo>
                  <a:cubicBezTo>
                    <a:pt x="108" y="110"/>
                    <a:pt x="105" y="90"/>
                    <a:pt x="94" y="77"/>
                  </a:cubicBezTo>
                  <a:cubicBezTo>
                    <a:pt x="80" y="59"/>
                    <a:pt x="58" y="58"/>
                    <a:pt x="54" y="58"/>
                  </a:cubicBezTo>
                  <a:cubicBezTo>
                    <a:pt x="54" y="58"/>
                    <a:pt x="54" y="58"/>
                    <a:pt x="54" y="58"/>
                  </a:cubicBezTo>
                  <a:cubicBezTo>
                    <a:pt x="54" y="58"/>
                    <a:pt x="54" y="58"/>
                    <a:pt x="54" y="58"/>
                  </a:cubicBezTo>
                  <a:cubicBezTo>
                    <a:pt x="54" y="58"/>
                    <a:pt x="54" y="58"/>
                    <a:pt x="54" y="58"/>
                  </a:cubicBezTo>
                  <a:cubicBezTo>
                    <a:pt x="54" y="58"/>
                    <a:pt x="54" y="58"/>
                    <a:pt x="54" y="58"/>
                  </a:cubicBezTo>
                  <a:cubicBezTo>
                    <a:pt x="51" y="58"/>
                    <a:pt x="28" y="59"/>
                    <a:pt x="14" y="77"/>
                  </a:cubicBezTo>
                  <a:cubicBezTo>
                    <a:pt x="3" y="90"/>
                    <a:pt x="0" y="110"/>
                    <a:pt x="6" y="136"/>
                  </a:cubicBezTo>
                  <a:cubicBezTo>
                    <a:pt x="10" y="150"/>
                    <a:pt x="17" y="166"/>
                    <a:pt x="23" y="176"/>
                  </a:cubicBezTo>
                  <a:cubicBezTo>
                    <a:pt x="24" y="180"/>
                    <a:pt x="20" y="191"/>
                    <a:pt x="18" y="192"/>
                  </a:cubicBezTo>
                  <a:cubicBezTo>
                    <a:pt x="13" y="194"/>
                    <a:pt x="10" y="201"/>
                    <a:pt x="12" y="206"/>
                  </a:cubicBezTo>
                  <a:cubicBezTo>
                    <a:pt x="14" y="210"/>
                    <a:pt x="18" y="213"/>
                    <a:pt x="22" y="213"/>
                  </a:cubicBezTo>
                  <a:cubicBezTo>
                    <a:pt x="23" y="213"/>
                    <a:pt x="25" y="213"/>
                    <a:pt x="26" y="212"/>
                  </a:cubicBezTo>
                  <a:cubicBezTo>
                    <a:pt x="36" y="209"/>
                    <a:pt x="40" y="197"/>
                    <a:pt x="42" y="190"/>
                  </a:cubicBezTo>
                  <a:cubicBezTo>
                    <a:pt x="44" y="184"/>
                    <a:pt x="47" y="172"/>
                    <a:pt x="41" y="164"/>
                  </a:cubicBezTo>
                  <a:cubicBezTo>
                    <a:pt x="36" y="157"/>
                    <a:pt x="30" y="142"/>
                    <a:pt x="27" y="131"/>
                  </a:cubicBezTo>
                  <a:cubicBezTo>
                    <a:pt x="23" y="112"/>
                    <a:pt x="24" y="99"/>
                    <a:pt x="30" y="90"/>
                  </a:cubicBezTo>
                  <a:cubicBezTo>
                    <a:pt x="39" y="80"/>
                    <a:pt x="53" y="80"/>
                    <a:pt x="54" y="80"/>
                  </a:cubicBezTo>
                  <a:cubicBezTo>
                    <a:pt x="54" y="80"/>
                    <a:pt x="54" y="80"/>
                    <a:pt x="54" y="80"/>
                  </a:cubicBezTo>
                  <a:cubicBezTo>
                    <a:pt x="54" y="80"/>
                    <a:pt x="54" y="80"/>
                    <a:pt x="54" y="80"/>
                  </a:cubicBezTo>
                  <a:cubicBezTo>
                    <a:pt x="54" y="80"/>
                    <a:pt x="69" y="80"/>
                    <a:pt x="77" y="90"/>
                  </a:cubicBezTo>
                  <a:cubicBezTo>
                    <a:pt x="84" y="98"/>
                    <a:pt x="85" y="112"/>
                    <a:pt x="81" y="131"/>
                  </a:cubicBezTo>
                  <a:cubicBezTo>
                    <a:pt x="78" y="142"/>
                    <a:pt x="72" y="157"/>
                    <a:pt x="66" y="164"/>
                  </a:cubicBezTo>
                  <a:cubicBezTo>
                    <a:pt x="61" y="172"/>
                    <a:pt x="64" y="183"/>
                    <a:pt x="65" y="190"/>
                  </a:cubicBezTo>
                  <a:cubicBezTo>
                    <a:pt x="67" y="197"/>
                    <a:pt x="72" y="209"/>
                    <a:pt x="82" y="212"/>
                  </a:cubicBezTo>
                  <a:cubicBezTo>
                    <a:pt x="86" y="214"/>
                    <a:pt x="92" y="215"/>
                    <a:pt x="99" y="216"/>
                  </a:cubicBezTo>
                  <a:cubicBezTo>
                    <a:pt x="105" y="217"/>
                    <a:pt x="118" y="219"/>
                    <a:pt x="121" y="222"/>
                  </a:cubicBezTo>
                  <a:cubicBezTo>
                    <a:pt x="123" y="223"/>
                    <a:pt x="126" y="224"/>
                    <a:pt x="128" y="224"/>
                  </a:cubicBezTo>
                  <a:cubicBezTo>
                    <a:pt x="131" y="224"/>
                    <a:pt x="134" y="223"/>
                    <a:pt x="136" y="221"/>
                  </a:cubicBezTo>
                  <a:cubicBezTo>
                    <a:pt x="140" y="216"/>
                    <a:pt x="140" y="210"/>
                    <a:pt x="135" y="206"/>
                  </a:cubicBezTo>
                  <a:cubicBezTo>
                    <a:pt x="128" y="199"/>
                    <a:pt x="115" y="197"/>
                    <a:pt x="103" y="195"/>
                  </a:cubicBezTo>
                  <a:close/>
                  <a:moveTo>
                    <a:pt x="139" y="74"/>
                  </a:moveTo>
                  <a:cubicBezTo>
                    <a:pt x="267" y="74"/>
                    <a:pt x="267" y="74"/>
                    <a:pt x="267" y="74"/>
                  </a:cubicBezTo>
                  <a:cubicBezTo>
                    <a:pt x="273" y="74"/>
                    <a:pt x="278" y="70"/>
                    <a:pt x="278" y="64"/>
                  </a:cubicBezTo>
                  <a:cubicBezTo>
                    <a:pt x="278" y="58"/>
                    <a:pt x="273" y="53"/>
                    <a:pt x="267" y="53"/>
                  </a:cubicBezTo>
                  <a:cubicBezTo>
                    <a:pt x="139" y="53"/>
                    <a:pt x="139" y="53"/>
                    <a:pt x="139" y="53"/>
                  </a:cubicBezTo>
                  <a:cubicBezTo>
                    <a:pt x="133" y="53"/>
                    <a:pt x="129" y="58"/>
                    <a:pt x="129" y="64"/>
                  </a:cubicBezTo>
                  <a:cubicBezTo>
                    <a:pt x="129" y="70"/>
                    <a:pt x="133" y="74"/>
                    <a:pt x="139" y="74"/>
                  </a:cubicBezTo>
                  <a:close/>
                  <a:moveTo>
                    <a:pt x="139" y="117"/>
                  </a:moveTo>
                  <a:cubicBezTo>
                    <a:pt x="267" y="117"/>
                    <a:pt x="267" y="117"/>
                    <a:pt x="267" y="117"/>
                  </a:cubicBezTo>
                  <a:cubicBezTo>
                    <a:pt x="273" y="117"/>
                    <a:pt x="278" y="112"/>
                    <a:pt x="278" y="106"/>
                  </a:cubicBezTo>
                  <a:cubicBezTo>
                    <a:pt x="278" y="100"/>
                    <a:pt x="273" y="96"/>
                    <a:pt x="267" y="96"/>
                  </a:cubicBezTo>
                  <a:cubicBezTo>
                    <a:pt x="139" y="96"/>
                    <a:pt x="139" y="96"/>
                    <a:pt x="139" y="96"/>
                  </a:cubicBezTo>
                  <a:cubicBezTo>
                    <a:pt x="133" y="96"/>
                    <a:pt x="129" y="100"/>
                    <a:pt x="129" y="106"/>
                  </a:cubicBezTo>
                  <a:cubicBezTo>
                    <a:pt x="129" y="112"/>
                    <a:pt x="133" y="117"/>
                    <a:pt x="139" y="117"/>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80" name="Freeform 764"/>
            <p:cNvSpPr>
              <a:spLocks noEditPoints="1"/>
            </p:cNvSpPr>
            <p:nvPr/>
          </p:nvSpPr>
          <p:spPr bwMode="auto">
            <a:xfrm>
              <a:off x="1387240" y="3954835"/>
              <a:ext cx="125937" cy="171146"/>
            </a:xfrm>
            <a:custGeom>
              <a:avLst/>
              <a:gdLst>
                <a:gd name="T0" fmla="*/ 11 w 235"/>
                <a:gd name="T1" fmla="*/ 0 h 320"/>
                <a:gd name="T2" fmla="*/ 0 w 235"/>
                <a:gd name="T3" fmla="*/ 309 h 320"/>
                <a:gd name="T4" fmla="*/ 224 w 235"/>
                <a:gd name="T5" fmla="*/ 320 h 320"/>
                <a:gd name="T6" fmla="*/ 235 w 235"/>
                <a:gd name="T7" fmla="*/ 10 h 320"/>
                <a:gd name="T8" fmla="*/ 214 w 235"/>
                <a:gd name="T9" fmla="*/ 298 h 320"/>
                <a:gd name="T10" fmla="*/ 22 w 235"/>
                <a:gd name="T11" fmla="*/ 21 h 320"/>
                <a:gd name="T12" fmla="*/ 214 w 235"/>
                <a:gd name="T13" fmla="*/ 298 h 320"/>
                <a:gd name="T14" fmla="*/ 182 w 235"/>
                <a:gd name="T15" fmla="*/ 106 h 320"/>
                <a:gd name="T16" fmla="*/ 192 w 235"/>
                <a:gd name="T17" fmla="*/ 53 h 320"/>
                <a:gd name="T18" fmla="*/ 54 w 235"/>
                <a:gd name="T19" fmla="*/ 42 h 320"/>
                <a:gd name="T20" fmla="*/ 43 w 235"/>
                <a:gd name="T21" fmla="*/ 96 h 320"/>
                <a:gd name="T22" fmla="*/ 64 w 235"/>
                <a:gd name="T23" fmla="*/ 64 h 320"/>
                <a:gd name="T24" fmla="*/ 171 w 235"/>
                <a:gd name="T25" fmla="*/ 85 h 320"/>
                <a:gd name="T26" fmla="*/ 64 w 235"/>
                <a:gd name="T27" fmla="*/ 64 h 320"/>
                <a:gd name="T28" fmla="*/ 54 w 235"/>
                <a:gd name="T29" fmla="*/ 128 h 320"/>
                <a:gd name="T30" fmla="*/ 54 w 235"/>
                <a:gd name="T31" fmla="*/ 149 h 320"/>
                <a:gd name="T32" fmla="*/ 107 w 235"/>
                <a:gd name="T33" fmla="*/ 138 h 320"/>
                <a:gd name="T34" fmla="*/ 86 w 235"/>
                <a:gd name="T35" fmla="*/ 138 h 320"/>
                <a:gd name="T36" fmla="*/ 107 w 235"/>
                <a:gd name="T37" fmla="*/ 138 h 320"/>
                <a:gd name="T38" fmla="*/ 139 w 235"/>
                <a:gd name="T39" fmla="*/ 149 h 320"/>
                <a:gd name="T40" fmla="*/ 139 w 235"/>
                <a:gd name="T41" fmla="*/ 128 h 320"/>
                <a:gd name="T42" fmla="*/ 192 w 235"/>
                <a:gd name="T43" fmla="*/ 138 h 320"/>
                <a:gd name="T44" fmla="*/ 171 w 235"/>
                <a:gd name="T45" fmla="*/ 138 h 320"/>
                <a:gd name="T46" fmla="*/ 192 w 235"/>
                <a:gd name="T47" fmla="*/ 138 h 320"/>
                <a:gd name="T48" fmla="*/ 54 w 235"/>
                <a:gd name="T49" fmla="*/ 170 h 320"/>
                <a:gd name="T50" fmla="*/ 54 w 235"/>
                <a:gd name="T51" fmla="*/ 192 h 320"/>
                <a:gd name="T52" fmla="*/ 107 w 235"/>
                <a:gd name="T53" fmla="*/ 181 h 320"/>
                <a:gd name="T54" fmla="*/ 86 w 235"/>
                <a:gd name="T55" fmla="*/ 181 h 320"/>
                <a:gd name="T56" fmla="*/ 107 w 235"/>
                <a:gd name="T57" fmla="*/ 181 h 320"/>
                <a:gd name="T58" fmla="*/ 139 w 235"/>
                <a:gd name="T59" fmla="*/ 192 h 320"/>
                <a:gd name="T60" fmla="*/ 139 w 235"/>
                <a:gd name="T61" fmla="*/ 170 h 320"/>
                <a:gd name="T62" fmla="*/ 192 w 235"/>
                <a:gd name="T63" fmla="*/ 181 h 320"/>
                <a:gd name="T64" fmla="*/ 171 w 235"/>
                <a:gd name="T65" fmla="*/ 181 h 320"/>
                <a:gd name="T66" fmla="*/ 192 w 235"/>
                <a:gd name="T67" fmla="*/ 181 h 320"/>
                <a:gd name="T68" fmla="*/ 54 w 235"/>
                <a:gd name="T69" fmla="*/ 213 h 320"/>
                <a:gd name="T70" fmla="*/ 54 w 235"/>
                <a:gd name="T71" fmla="*/ 234 h 320"/>
                <a:gd name="T72" fmla="*/ 107 w 235"/>
                <a:gd name="T73" fmla="*/ 224 h 320"/>
                <a:gd name="T74" fmla="*/ 86 w 235"/>
                <a:gd name="T75" fmla="*/ 224 h 320"/>
                <a:gd name="T76" fmla="*/ 107 w 235"/>
                <a:gd name="T77" fmla="*/ 224 h 320"/>
                <a:gd name="T78" fmla="*/ 139 w 235"/>
                <a:gd name="T79" fmla="*/ 234 h 320"/>
                <a:gd name="T80" fmla="*/ 139 w 235"/>
                <a:gd name="T81" fmla="*/ 213 h 320"/>
                <a:gd name="T82" fmla="*/ 192 w 235"/>
                <a:gd name="T83" fmla="*/ 224 h 320"/>
                <a:gd name="T84" fmla="*/ 182 w 235"/>
                <a:gd name="T85" fmla="*/ 277 h 320"/>
                <a:gd name="T86" fmla="*/ 171 w 235"/>
                <a:gd name="T87" fmla="*/ 224 h 320"/>
                <a:gd name="T88" fmla="*/ 192 w 235"/>
                <a:gd name="T89" fmla="*/ 224 h 320"/>
                <a:gd name="T90" fmla="*/ 54 w 235"/>
                <a:gd name="T91" fmla="*/ 256 h 320"/>
                <a:gd name="T92" fmla="*/ 54 w 235"/>
                <a:gd name="T93" fmla="*/ 277 h 320"/>
                <a:gd name="T94" fmla="*/ 107 w 235"/>
                <a:gd name="T95" fmla="*/ 266 h 320"/>
                <a:gd name="T96" fmla="*/ 86 w 235"/>
                <a:gd name="T97" fmla="*/ 266 h 320"/>
                <a:gd name="T98" fmla="*/ 107 w 235"/>
                <a:gd name="T99" fmla="*/ 266 h 320"/>
                <a:gd name="T100" fmla="*/ 139 w 235"/>
                <a:gd name="T101" fmla="*/ 277 h 320"/>
                <a:gd name="T102" fmla="*/ 139 w 235"/>
                <a:gd name="T103" fmla="*/ 25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5" h="320">
                  <a:moveTo>
                    <a:pt x="224" y="0"/>
                  </a:moveTo>
                  <a:cubicBezTo>
                    <a:pt x="11" y="0"/>
                    <a:pt x="11" y="0"/>
                    <a:pt x="11" y="0"/>
                  </a:cubicBezTo>
                  <a:cubicBezTo>
                    <a:pt x="5" y="0"/>
                    <a:pt x="0" y="4"/>
                    <a:pt x="0" y="10"/>
                  </a:cubicBezTo>
                  <a:cubicBezTo>
                    <a:pt x="0" y="309"/>
                    <a:pt x="0" y="309"/>
                    <a:pt x="0" y="309"/>
                  </a:cubicBezTo>
                  <a:cubicBezTo>
                    <a:pt x="0" y="315"/>
                    <a:pt x="5" y="320"/>
                    <a:pt x="11" y="320"/>
                  </a:cubicBezTo>
                  <a:cubicBezTo>
                    <a:pt x="224" y="320"/>
                    <a:pt x="224" y="320"/>
                    <a:pt x="224" y="320"/>
                  </a:cubicBezTo>
                  <a:cubicBezTo>
                    <a:pt x="230" y="320"/>
                    <a:pt x="235" y="315"/>
                    <a:pt x="235" y="309"/>
                  </a:cubicBezTo>
                  <a:cubicBezTo>
                    <a:pt x="235" y="10"/>
                    <a:pt x="235" y="10"/>
                    <a:pt x="235" y="10"/>
                  </a:cubicBezTo>
                  <a:cubicBezTo>
                    <a:pt x="235" y="4"/>
                    <a:pt x="230" y="0"/>
                    <a:pt x="224" y="0"/>
                  </a:cubicBezTo>
                  <a:close/>
                  <a:moveTo>
                    <a:pt x="214" y="298"/>
                  </a:moveTo>
                  <a:cubicBezTo>
                    <a:pt x="22" y="298"/>
                    <a:pt x="22" y="298"/>
                    <a:pt x="22" y="298"/>
                  </a:cubicBezTo>
                  <a:cubicBezTo>
                    <a:pt x="22" y="21"/>
                    <a:pt x="22" y="21"/>
                    <a:pt x="22" y="21"/>
                  </a:cubicBezTo>
                  <a:cubicBezTo>
                    <a:pt x="214" y="21"/>
                    <a:pt x="214" y="21"/>
                    <a:pt x="214" y="21"/>
                  </a:cubicBezTo>
                  <a:lnTo>
                    <a:pt x="214" y="298"/>
                  </a:lnTo>
                  <a:close/>
                  <a:moveTo>
                    <a:pt x="54" y="106"/>
                  </a:moveTo>
                  <a:cubicBezTo>
                    <a:pt x="182" y="106"/>
                    <a:pt x="182" y="106"/>
                    <a:pt x="182" y="106"/>
                  </a:cubicBezTo>
                  <a:cubicBezTo>
                    <a:pt x="188" y="106"/>
                    <a:pt x="192" y="102"/>
                    <a:pt x="192" y="96"/>
                  </a:cubicBezTo>
                  <a:cubicBezTo>
                    <a:pt x="192" y="53"/>
                    <a:pt x="192" y="53"/>
                    <a:pt x="192" y="53"/>
                  </a:cubicBezTo>
                  <a:cubicBezTo>
                    <a:pt x="192" y="47"/>
                    <a:pt x="188" y="42"/>
                    <a:pt x="182" y="42"/>
                  </a:cubicBezTo>
                  <a:cubicBezTo>
                    <a:pt x="54" y="42"/>
                    <a:pt x="54" y="42"/>
                    <a:pt x="54" y="42"/>
                  </a:cubicBezTo>
                  <a:cubicBezTo>
                    <a:pt x="48" y="42"/>
                    <a:pt x="43" y="47"/>
                    <a:pt x="43" y="53"/>
                  </a:cubicBezTo>
                  <a:cubicBezTo>
                    <a:pt x="43" y="96"/>
                    <a:pt x="43" y="96"/>
                    <a:pt x="43" y="96"/>
                  </a:cubicBezTo>
                  <a:cubicBezTo>
                    <a:pt x="43" y="102"/>
                    <a:pt x="48" y="106"/>
                    <a:pt x="54" y="106"/>
                  </a:cubicBezTo>
                  <a:close/>
                  <a:moveTo>
                    <a:pt x="64" y="64"/>
                  </a:moveTo>
                  <a:cubicBezTo>
                    <a:pt x="171" y="64"/>
                    <a:pt x="171" y="64"/>
                    <a:pt x="171" y="64"/>
                  </a:cubicBezTo>
                  <a:cubicBezTo>
                    <a:pt x="171" y="85"/>
                    <a:pt x="171" y="85"/>
                    <a:pt x="171" y="85"/>
                  </a:cubicBezTo>
                  <a:cubicBezTo>
                    <a:pt x="64" y="85"/>
                    <a:pt x="64" y="85"/>
                    <a:pt x="64" y="85"/>
                  </a:cubicBezTo>
                  <a:lnTo>
                    <a:pt x="64" y="64"/>
                  </a:lnTo>
                  <a:close/>
                  <a:moveTo>
                    <a:pt x="43" y="138"/>
                  </a:moveTo>
                  <a:cubicBezTo>
                    <a:pt x="43" y="132"/>
                    <a:pt x="48" y="128"/>
                    <a:pt x="54" y="128"/>
                  </a:cubicBezTo>
                  <a:cubicBezTo>
                    <a:pt x="60" y="128"/>
                    <a:pt x="64" y="132"/>
                    <a:pt x="64" y="138"/>
                  </a:cubicBezTo>
                  <a:cubicBezTo>
                    <a:pt x="64" y="144"/>
                    <a:pt x="60" y="149"/>
                    <a:pt x="54" y="149"/>
                  </a:cubicBezTo>
                  <a:cubicBezTo>
                    <a:pt x="48" y="149"/>
                    <a:pt x="43" y="144"/>
                    <a:pt x="43" y="138"/>
                  </a:cubicBezTo>
                  <a:close/>
                  <a:moveTo>
                    <a:pt x="107" y="138"/>
                  </a:moveTo>
                  <a:cubicBezTo>
                    <a:pt x="107" y="144"/>
                    <a:pt x="102" y="149"/>
                    <a:pt x="96" y="149"/>
                  </a:cubicBezTo>
                  <a:cubicBezTo>
                    <a:pt x="90" y="149"/>
                    <a:pt x="86" y="144"/>
                    <a:pt x="86" y="138"/>
                  </a:cubicBezTo>
                  <a:cubicBezTo>
                    <a:pt x="86" y="132"/>
                    <a:pt x="90" y="128"/>
                    <a:pt x="96" y="128"/>
                  </a:cubicBezTo>
                  <a:cubicBezTo>
                    <a:pt x="102" y="128"/>
                    <a:pt x="107" y="132"/>
                    <a:pt x="107" y="138"/>
                  </a:cubicBezTo>
                  <a:close/>
                  <a:moveTo>
                    <a:pt x="150" y="138"/>
                  </a:moveTo>
                  <a:cubicBezTo>
                    <a:pt x="150" y="144"/>
                    <a:pt x="145" y="149"/>
                    <a:pt x="139" y="149"/>
                  </a:cubicBezTo>
                  <a:cubicBezTo>
                    <a:pt x="133" y="149"/>
                    <a:pt x="128" y="144"/>
                    <a:pt x="128" y="138"/>
                  </a:cubicBezTo>
                  <a:cubicBezTo>
                    <a:pt x="128" y="132"/>
                    <a:pt x="133" y="128"/>
                    <a:pt x="139" y="128"/>
                  </a:cubicBezTo>
                  <a:cubicBezTo>
                    <a:pt x="145" y="128"/>
                    <a:pt x="150" y="132"/>
                    <a:pt x="150" y="138"/>
                  </a:cubicBezTo>
                  <a:close/>
                  <a:moveTo>
                    <a:pt x="192" y="138"/>
                  </a:moveTo>
                  <a:cubicBezTo>
                    <a:pt x="192" y="144"/>
                    <a:pt x="188" y="149"/>
                    <a:pt x="182" y="149"/>
                  </a:cubicBezTo>
                  <a:cubicBezTo>
                    <a:pt x="176" y="149"/>
                    <a:pt x="171" y="144"/>
                    <a:pt x="171" y="138"/>
                  </a:cubicBezTo>
                  <a:cubicBezTo>
                    <a:pt x="171" y="132"/>
                    <a:pt x="176" y="128"/>
                    <a:pt x="182" y="128"/>
                  </a:cubicBezTo>
                  <a:cubicBezTo>
                    <a:pt x="188" y="128"/>
                    <a:pt x="192" y="132"/>
                    <a:pt x="192" y="138"/>
                  </a:cubicBezTo>
                  <a:close/>
                  <a:moveTo>
                    <a:pt x="43" y="181"/>
                  </a:moveTo>
                  <a:cubicBezTo>
                    <a:pt x="43" y="175"/>
                    <a:pt x="48" y="170"/>
                    <a:pt x="54" y="170"/>
                  </a:cubicBezTo>
                  <a:cubicBezTo>
                    <a:pt x="60" y="170"/>
                    <a:pt x="64" y="175"/>
                    <a:pt x="64" y="181"/>
                  </a:cubicBezTo>
                  <a:cubicBezTo>
                    <a:pt x="64" y="187"/>
                    <a:pt x="60" y="192"/>
                    <a:pt x="54" y="192"/>
                  </a:cubicBezTo>
                  <a:cubicBezTo>
                    <a:pt x="48" y="192"/>
                    <a:pt x="43" y="187"/>
                    <a:pt x="43" y="181"/>
                  </a:cubicBezTo>
                  <a:close/>
                  <a:moveTo>
                    <a:pt x="107" y="181"/>
                  </a:moveTo>
                  <a:cubicBezTo>
                    <a:pt x="107" y="187"/>
                    <a:pt x="102" y="192"/>
                    <a:pt x="96" y="192"/>
                  </a:cubicBezTo>
                  <a:cubicBezTo>
                    <a:pt x="90" y="192"/>
                    <a:pt x="86" y="187"/>
                    <a:pt x="86" y="181"/>
                  </a:cubicBezTo>
                  <a:cubicBezTo>
                    <a:pt x="86" y="175"/>
                    <a:pt x="90" y="170"/>
                    <a:pt x="96" y="170"/>
                  </a:cubicBezTo>
                  <a:cubicBezTo>
                    <a:pt x="102" y="170"/>
                    <a:pt x="107" y="175"/>
                    <a:pt x="107" y="181"/>
                  </a:cubicBezTo>
                  <a:close/>
                  <a:moveTo>
                    <a:pt x="150" y="181"/>
                  </a:moveTo>
                  <a:cubicBezTo>
                    <a:pt x="150" y="187"/>
                    <a:pt x="145" y="192"/>
                    <a:pt x="139" y="192"/>
                  </a:cubicBezTo>
                  <a:cubicBezTo>
                    <a:pt x="133" y="192"/>
                    <a:pt x="128" y="187"/>
                    <a:pt x="128" y="181"/>
                  </a:cubicBezTo>
                  <a:cubicBezTo>
                    <a:pt x="128" y="175"/>
                    <a:pt x="133" y="170"/>
                    <a:pt x="139" y="170"/>
                  </a:cubicBezTo>
                  <a:cubicBezTo>
                    <a:pt x="145" y="170"/>
                    <a:pt x="150" y="175"/>
                    <a:pt x="150" y="181"/>
                  </a:cubicBezTo>
                  <a:close/>
                  <a:moveTo>
                    <a:pt x="192" y="181"/>
                  </a:moveTo>
                  <a:cubicBezTo>
                    <a:pt x="192" y="187"/>
                    <a:pt x="188" y="192"/>
                    <a:pt x="182" y="192"/>
                  </a:cubicBezTo>
                  <a:cubicBezTo>
                    <a:pt x="176" y="192"/>
                    <a:pt x="171" y="187"/>
                    <a:pt x="171" y="181"/>
                  </a:cubicBezTo>
                  <a:cubicBezTo>
                    <a:pt x="171" y="175"/>
                    <a:pt x="176" y="170"/>
                    <a:pt x="182" y="170"/>
                  </a:cubicBezTo>
                  <a:cubicBezTo>
                    <a:pt x="188" y="170"/>
                    <a:pt x="192" y="175"/>
                    <a:pt x="192" y="181"/>
                  </a:cubicBezTo>
                  <a:close/>
                  <a:moveTo>
                    <a:pt x="43" y="224"/>
                  </a:moveTo>
                  <a:cubicBezTo>
                    <a:pt x="43" y="218"/>
                    <a:pt x="48" y="213"/>
                    <a:pt x="54" y="213"/>
                  </a:cubicBezTo>
                  <a:cubicBezTo>
                    <a:pt x="60" y="213"/>
                    <a:pt x="64" y="218"/>
                    <a:pt x="64" y="224"/>
                  </a:cubicBezTo>
                  <a:cubicBezTo>
                    <a:pt x="64" y="230"/>
                    <a:pt x="60" y="234"/>
                    <a:pt x="54" y="234"/>
                  </a:cubicBezTo>
                  <a:cubicBezTo>
                    <a:pt x="48" y="234"/>
                    <a:pt x="43" y="230"/>
                    <a:pt x="43" y="224"/>
                  </a:cubicBezTo>
                  <a:close/>
                  <a:moveTo>
                    <a:pt x="107" y="224"/>
                  </a:moveTo>
                  <a:cubicBezTo>
                    <a:pt x="107" y="230"/>
                    <a:pt x="102" y="234"/>
                    <a:pt x="96" y="234"/>
                  </a:cubicBezTo>
                  <a:cubicBezTo>
                    <a:pt x="90" y="234"/>
                    <a:pt x="86" y="230"/>
                    <a:pt x="86" y="224"/>
                  </a:cubicBezTo>
                  <a:cubicBezTo>
                    <a:pt x="86" y="218"/>
                    <a:pt x="90" y="213"/>
                    <a:pt x="96" y="213"/>
                  </a:cubicBezTo>
                  <a:cubicBezTo>
                    <a:pt x="102" y="213"/>
                    <a:pt x="107" y="218"/>
                    <a:pt x="107" y="224"/>
                  </a:cubicBezTo>
                  <a:close/>
                  <a:moveTo>
                    <a:pt x="150" y="224"/>
                  </a:moveTo>
                  <a:cubicBezTo>
                    <a:pt x="150" y="230"/>
                    <a:pt x="145" y="234"/>
                    <a:pt x="139" y="234"/>
                  </a:cubicBezTo>
                  <a:cubicBezTo>
                    <a:pt x="133" y="234"/>
                    <a:pt x="128" y="230"/>
                    <a:pt x="128" y="224"/>
                  </a:cubicBezTo>
                  <a:cubicBezTo>
                    <a:pt x="128" y="218"/>
                    <a:pt x="133" y="213"/>
                    <a:pt x="139" y="213"/>
                  </a:cubicBezTo>
                  <a:cubicBezTo>
                    <a:pt x="145" y="213"/>
                    <a:pt x="150" y="218"/>
                    <a:pt x="150" y="224"/>
                  </a:cubicBezTo>
                  <a:close/>
                  <a:moveTo>
                    <a:pt x="192" y="224"/>
                  </a:moveTo>
                  <a:cubicBezTo>
                    <a:pt x="192" y="266"/>
                    <a:pt x="192" y="266"/>
                    <a:pt x="192" y="266"/>
                  </a:cubicBezTo>
                  <a:cubicBezTo>
                    <a:pt x="192" y="272"/>
                    <a:pt x="188" y="277"/>
                    <a:pt x="182" y="277"/>
                  </a:cubicBezTo>
                  <a:cubicBezTo>
                    <a:pt x="176" y="277"/>
                    <a:pt x="171" y="272"/>
                    <a:pt x="171" y="266"/>
                  </a:cubicBezTo>
                  <a:cubicBezTo>
                    <a:pt x="171" y="224"/>
                    <a:pt x="171" y="224"/>
                    <a:pt x="171" y="224"/>
                  </a:cubicBezTo>
                  <a:cubicBezTo>
                    <a:pt x="171" y="218"/>
                    <a:pt x="176" y="213"/>
                    <a:pt x="182" y="213"/>
                  </a:cubicBezTo>
                  <a:cubicBezTo>
                    <a:pt x="188" y="213"/>
                    <a:pt x="192" y="218"/>
                    <a:pt x="192" y="224"/>
                  </a:cubicBezTo>
                  <a:close/>
                  <a:moveTo>
                    <a:pt x="43" y="266"/>
                  </a:moveTo>
                  <a:cubicBezTo>
                    <a:pt x="43" y="260"/>
                    <a:pt x="48" y="256"/>
                    <a:pt x="54" y="256"/>
                  </a:cubicBezTo>
                  <a:cubicBezTo>
                    <a:pt x="60" y="256"/>
                    <a:pt x="64" y="260"/>
                    <a:pt x="64" y="266"/>
                  </a:cubicBezTo>
                  <a:cubicBezTo>
                    <a:pt x="64" y="272"/>
                    <a:pt x="60" y="277"/>
                    <a:pt x="54" y="277"/>
                  </a:cubicBezTo>
                  <a:cubicBezTo>
                    <a:pt x="48" y="277"/>
                    <a:pt x="43" y="272"/>
                    <a:pt x="43" y="266"/>
                  </a:cubicBezTo>
                  <a:close/>
                  <a:moveTo>
                    <a:pt x="107" y="266"/>
                  </a:moveTo>
                  <a:cubicBezTo>
                    <a:pt x="107" y="272"/>
                    <a:pt x="102" y="277"/>
                    <a:pt x="96" y="277"/>
                  </a:cubicBezTo>
                  <a:cubicBezTo>
                    <a:pt x="90" y="277"/>
                    <a:pt x="86" y="272"/>
                    <a:pt x="86" y="266"/>
                  </a:cubicBezTo>
                  <a:cubicBezTo>
                    <a:pt x="86" y="260"/>
                    <a:pt x="90" y="256"/>
                    <a:pt x="96" y="256"/>
                  </a:cubicBezTo>
                  <a:cubicBezTo>
                    <a:pt x="102" y="256"/>
                    <a:pt x="107" y="260"/>
                    <a:pt x="107" y="266"/>
                  </a:cubicBezTo>
                  <a:close/>
                  <a:moveTo>
                    <a:pt x="150" y="266"/>
                  </a:moveTo>
                  <a:cubicBezTo>
                    <a:pt x="150" y="272"/>
                    <a:pt x="145" y="277"/>
                    <a:pt x="139" y="277"/>
                  </a:cubicBezTo>
                  <a:cubicBezTo>
                    <a:pt x="133" y="277"/>
                    <a:pt x="128" y="272"/>
                    <a:pt x="128" y="266"/>
                  </a:cubicBezTo>
                  <a:cubicBezTo>
                    <a:pt x="128" y="260"/>
                    <a:pt x="133" y="256"/>
                    <a:pt x="139" y="256"/>
                  </a:cubicBezTo>
                  <a:cubicBezTo>
                    <a:pt x="145" y="256"/>
                    <a:pt x="150" y="260"/>
                    <a:pt x="150" y="266"/>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81" name="Freeform 765"/>
            <p:cNvSpPr>
              <a:spLocks noEditPoints="1"/>
            </p:cNvSpPr>
            <p:nvPr/>
          </p:nvSpPr>
          <p:spPr bwMode="auto">
            <a:xfrm>
              <a:off x="1312969" y="3903168"/>
              <a:ext cx="275286" cy="27448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005A9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82" name="Freeform 113"/>
            <p:cNvSpPr>
              <a:spLocks noEditPoints="1"/>
            </p:cNvSpPr>
            <p:nvPr/>
          </p:nvSpPr>
          <p:spPr bwMode="auto">
            <a:xfrm>
              <a:off x="1312989" y="4646078"/>
              <a:ext cx="275254" cy="275254"/>
            </a:xfrm>
            <a:custGeom>
              <a:avLst/>
              <a:gdLst>
                <a:gd name="T0" fmla="*/ 256 w 512"/>
                <a:gd name="T1" fmla="*/ 22 h 512"/>
                <a:gd name="T2" fmla="*/ 491 w 512"/>
                <a:gd name="T3" fmla="*/ 256 h 512"/>
                <a:gd name="T4" fmla="*/ 256 w 512"/>
                <a:gd name="T5" fmla="*/ 491 h 512"/>
                <a:gd name="T6" fmla="*/ 21 w 512"/>
                <a:gd name="T7" fmla="*/ 256 h 512"/>
                <a:gd name="T8" fmla="*/ 256 w 512"/>
                <a:gd name="T9" fmla="*/ 22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2"/>
                  </a:moveTo>
                  <a:cubicBezTo>
                    <a:pt x="385" y="22"/>
                    <a:pt x="491" y="127"/>
                    <a:pt x="491" y="256"/>
                  </a:cubicBezTo>
                  <a:cubicBezTo>
                    <a:pt x="491" y="386"/>
                    <a:pt x="385" y="491"/>
                    <a:pt x="256" y="491"/>
                  </a:cubicBezTo>
                  <a:cubicBezTo>
                    <a:pt x="127" y="491"/>
                    <a:pt x="21" y="386"/>
                    <a:pt x="21" y="256"/>
                  </a:cubicBezTo>
                  <a:cubicBezTo>
                    <a:pt x="21" y="127"/>
                    <a:pt x="127" y="22"/>
                    <a:pt x="256" y="22"/>
                  </a:cubicBezTo>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path>
              </a:pathLst>
            </a:custGeom>
            <a:solidFill>
              <a:srgbClr val="0087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83" name="Freeform 114"/>
            <p:cNvSpPr>
              <a:spLocks noEditPoints="1"/>
            </p:cNvSpPr>
            <p:nvPr/>
          </p:nvSpPr>
          <p:spPr bwMode="auto">
            <a:xfrm>
              <a:off x="1364801" y="4697890"/>
              <a:ext cx="171628" cy="143294"/>
            </a:xfrm>
            <a:custGeom>
              <a:avLst/>
              <a:gdLst>
                <a:gd name="T0" fmla="*/ 288 w 320"/>
                <a:gd name="T1" fmla="*/ 203 h 267"/>
                <a:gd name="T2" fmla="*/ 277 w 320"/>
                <a:gd name="T3" fmla="*/ 128 h 267"/>
                <a:gd name="T4" fmla="*/ 171 w 320"/>
                <a:gd name="T5" fmla="*/ 75 h 267"/>
                <a:gd name="T6" fmla="*/ 203 w 320"/>
                <a:gd name="T7" fmla="*/ 64 h 267"/>
                <a:gd name="T8" fmla="*/ 192 w 320"/>
                <a:gd name="T9" fmla="*/ 0 h 267"/>
                <a:gd name="T10" fmla="*/ 117 w 320"/>
                <a:gd name="T11" fmla="*/ 11 h 267"/>
                <a:gd name="T12" fmla="*/ 128 w 320"/>
                <a:gd name="T13" fmla="*/ 75 h 267"/>
                <a:gd name="T14" fmla="*/ 149 w 320"/>
                <a:gd name="T15" fmla="*/ 128 h 267"/>
                <a:gd name="T16" fmla="*/ 32 w 320"/>
                <a:gd name="T17" fmla="*/ 139 h 267"/>
                <a:gd name="T18" fmla="*/ 11 w 320"/>
                <a:gd name="T19" fmla="*/ 203 h 267"/>
                <a:gd name="T20" fmla="*/ 0 w 320"/>
                <a:gd name="T21" fmla="*/ 256 h 267"/>
                <a:gd name="T22" fmla="*/ 75 w 320"/>
                <a:gd name="T23" fmla="*/ 267 h 267"/>
                <a:gd name="T24" fmla="*/ 85 w 320"/>
                <a:gd name="T25" fmla="*/ 214 h 267"/>
                <a:gd name="T26" fmla="*/ 53 w 320"/>
                <a:gd name="T27" fmla="*/ 203 h 267"/>
                <a:gd name="T28" fmla="*/ 149 w 320"/>
                <a:gd name="T29" fmla="*/ 150 h 267"/>
                <a:gd name="T30" fmla="*/ 128 w 320"/>
                <a:gd name="T31" fmla="*/ 203 h 267"/>
                <a:gd name="T32" fmla="*/ 117 w 320"/>
                <a:gd name="T33" fmla="*/ 256 h 267"/>
                <a:gd name="T34" fmla="*/ 192 w 320"/>
                <a:gd name="T35" fmla="*/ 267 h 267"/>
                <a:gd name="T36" fmla="*/ 203 w 320"/>
                <a:gd name="T37" fmla="*/ 214 h 267"/>
                <a:gd name="T38" fmla="*/ 171 w 320"/>
                <a:gd name="T39" fmla="*/ 203 h 267"/>
                <a:gd name="T40" fmla="*/ 267 w 320"/>
                <a:gd name="T41" fmla="*/ 150 h 267"/>
                <a:gd name="T42" fmla="*/ 245 w 320"/>
                <a:gd name="T43" fmla="*/ 203 h 267"/>
                <a:gd name="T44" fmla="*/ 235 w 320"/>
                <a:gd name="T45" fmla="*/ 256 h 267"/>
                <a:gd name="T46" fmla="*/ 309 w 320"/>
                <a:gd name="T47" fmla="*/ 267 h 267"/>
                <a:gd name="T48" fmla="*/ 320 w 320"/>
                <a:gd name="T49" fmla="*/ 214 h 267"/>
                <a:gd name="T50" fmla="*/ 139 w 320"/>
                <a:gd name="T51" fmla="*/ 22 h 267"/>
                <a:gd name="T52" fmla="*/ 181 w 320"/>
                <a:gd name="T53" fmla="*/ 54 h 267"/>
                <a:gd name="T54" fmla="*/ 139 w 320"/>
                <a:gd name="T55" fmla="*/ 22 h 267"/>
                <a:gd name="T56" fmla="*/ 21 w 320"/>
                <a:gd name="T57" fmla="*/ 246 h 267"/>
                <a:gd name="T58" fmla="*/ 64 w 320"/>
                <a:gd name="T59" fmla="*/ 224 h 267"/>
                <a:gd name="T60" fmla="*/ 181 w 320"/>
                <a:gd name="T61" fmla="*/ 246 h 267"/>
                <a:gd name="T62" fmla="*/ 139 w 320"/>
                <a:gd name="T63" fmla="*/ 224 h 267"/>
                <a:gd name="T64" fmla="*/ 181 w 320"/>
                <a:gd name="T65" fmla="*/ 246 h 267"/>
                <a:gd name="T66" fmla="*/ 256 w 320"/>
                <a:gd name="T67" fmla="*/ 246 h 267"/>
                <a:gd name="T68" fmla="*/ 299 w 320"/>
                <a:gd name="T69" fmla="*/ 224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267">
                  <a:moveTo>
                    <a:pt x="309" y="203"/>
                  </a:moveTo>
                  <a:cubicBezTo>
                    <a:pt x="288" y="203"/>
                    <a:pt x="288" y="203"/>
                    <a:pt x="288" y="203"/>
                  </a:cubicBezTo>
                  <a:cubicBezTo>
                    <a:pt x="288" y="139"/>
                    <a:pt x="288" y="139"/>
                    <a:pt x="288" y="139"/>
                  </a:cubicBezTo>
                  <a:cubicBezTo>
                    <a:pt x="288" y="133"/>
                    <a:pt x="283" y="128"/>
                    <a:pt x="277" y="128"/>
                  </a:cubicBezTo>
                  <a:cubicBezTo>
                    <a:pt x="171" y="128"/>
                    <a:pt x="171" y="128"/>
                    <a:pt x="171" y="128"/>
                  </a:cubicBezTo>
                  <a:cubicBezTo>
                    <a:pt x="171" y="75"/>
                    <a:pt x="171" y="75"/>
                    <a:pt x="171" y="75"/>
                  </a:cubicBezTo>
                  <a:cubicBezTo>
                    <a:pt x="192" y="75"/>
                    <a:pt x="192" y="75"/>
                    <a:pt x="192" y="75"/>
                  </a:cubicBezTo>
                  <a:cubicBezTo>
                    <a:pt x="198" y="75"/>
                    <a:pt x="203" y="70"/>
                    <a:pt x="203" y="64"/>
                  </a:cubicBezTo>
                  <a:cubicBezTo>
                    <a:pt x="203" y="11"/>
                    <a:pt x="203" y="11"/>
                    <a:pt x="203" y="11"/>
                  </a:cubicBezTo>
                  <a:cubicBezTo>
                    <a:pt x="203" y="5"/>
                    <a:pt x="198" y="0"/>
                    <a:pt x="192" y="0"/>
                  </a:cubicBezTo>
                  <a:cubicBezTo>
                    <a:pt x="128" y="0"/>
                    <a:pt x="128" y="0"/>
                    <a:pt x="128" y="0"/>
                  </a:cubicBezTo>
                  <a:cubicBezTo>
                    <a:pt x="122" y="0"/>
                    <a:pt x="117" y="5"/>
                    <a:pt x="117" y="11"/>
                  </a:cubicBezTo>
                  <a:cubicBezTo>
                    <a:pt x="117" y="64"/>
                    <a:pt x="117" y="64"/>
                    <a:pt x="117" y="64"/>
                  </a:cubicBezTo>
                  <a:cubicBezTo>
                    <a:pt x="117" y="70"/>
                    <a:pt x="122" y="75"/>
                    <a:pt x="128" y="75"/>
                  </a:cubicBezTo>
                  <a:cubicBezTo>
                    <a:pt x="149" y="75"/>
                    <a:pt x="149" y="75"/>
                    <a:pt x="149" y="75"/>
                  </a:cubicBezTo>
                  <a:cubicBezTo>
                    <a:pt x="149" y="128"/>
                    <a:pt x="149" y="128"/>
                    <a:pt x="149" y="128"/>
                  </a:cubicBezTo>
                  <a:cubicBezTo>
                    <a:pt x="43" y="128"/>
                    <a:pt x="43" y="128"/>
                    <a:pt x="43" y="128"/>
                  </a:cubicBezTo>
                  <a:cubicBezTo>
                    <a:pt x="37" y="128"/>
                    <a:pt x="32" y="133"/>
                    <a:pt x="32" y="139"/>
                  </a:cubicBezTo>
                  <a:cubicBezTo>
                    <a:pt x="32" y="203"/>
                    <a:pt x="32" y="203"/>
                    <a:pt x="32" y="203"/>
                  </a:cubicBezTo>
                  <a:cubicBezTo>
                    <a:pt x="11" y="203"/>
                    <a:pt x="11" y="203"/>
                    <a:pt x="11" y="203"/>
                  </a:cubicBezTo>
                  <a:cubicBezTo>
                    <a:pt x="5" y="203"/>
                    <a:pt x="0" y="208"/>
                    <a:pt x="0" y="214"/>
                  </a:cubicBezTo>
                  <a:cubicBezTo>
                    <a:pt x="0" y="256"/>
                    <a:pt x="0" y="256"/>
                    <a:pt x="0" y="256"/>
                  </a:cubicBezTo>
                  <a:cubicBezTo>
                    <a:pt x="0" y="262"/>
                    <a:pt x="5" y="267"/>
                    <a:pt x="11" y="267"/>
                  </a:cubicBezTo>
                  <a:cubicBezTo>
                    <a:pt x="75" y="267"/>
                    <a:pt x="75" y="267"/>
                    <a:pt x="75" y="267"/>
                  </a:cubicBezTo>
                  <a:cubicBezTo>
                    <a:pt x="81" y="267"/>
                    <a:pt x="85" y="262"/>
                    <a:pt x="85" y="256"/>
                  </a:cubicBezTo>
                  <a:cubicBezTo>
                    <a:pt x="85" y="214"/>
                    <a:pt x="85" y="214"/>
                    <a:pt x="85" y="214"/>
                  </a:cubicBezTo>
                  <a:cubicBezTo>
                    <a:pt x="85" y="208"/>
                    <a:pt x="81" y="203"/>
                    <a:pt x="75" y="203"/>
                  </a:cubicBezTo>
                  <a:cubicBezTo>
                    <a:pt x="53" y="203"/>
                    <a:pt x="53" y="203"/>
                    <a:pt x="53" y="203"/>
                  </a:cubicBezTo>
                  <a:cubicBezTo>
                    <a:pt x="53" y="150"/>
                    <a:pt x="53" y="150"/>
                    <a:pt x="53" y="150"/>
                  </a:cubicBezTo>
                  <a:cubicBezTo>
                    <a:pt x="149" y="150"/>
                    <a:pt x="149" y="150"/>
                    <a:pt x="149" y="150"/>
                  </a:cubicBezTo>
                  <a:cubicBezTo>
                    <a:pt x="149" y="203"/>
                    <a:pt x="149" y="203"/>
                    <a:pt x="149" y="203"/>
                  </a:cubicBezTo>
                  <a:cubicBezTo>
                    <a:pt x="128" y="203"/>
                    <a:pt x="128" y="203"/>
                    <a:pt x="128" y="203"/>
                  </a:cubicBezTo>
                  <a:cubicBezTo>
                    <a:pt x="122" y="203"/>
                    <a:pt x="117" y="208"/>
                    <a:pt x="117" y="214"/>
                  </a:cubicBezTo>
                  <a:cubicBezTo>
                    <a:pt x="117" y="256"/>
                    <a:pt x="117" y="256"/>
                    <a:pt x="117" y="256"/>
                  </a:cubicBezTo>
                  <a:cubicBezTo>
                    <a:pt x="117" y="262"/>
                    <a:pt x="122" y="267"/>
                    <a:pt x="128" y="267"/>
                  </a:cubicBezTo>
                  <a:cubicBezTo>
                    <a:pt x="192" y="267"/>
                    <a:pt x="192" y="267"/>
                    <a:pt x="192" y="267"/>
                  </a:cubicBezTo>
                  <a:cubicBezTo>
                    <a:pt x="198" y="267"/>
                    <a:pt x="203" y="262"/>
                    <a:pt x="203" y="256"/>
                  </a:cubicBezTo>
                  <a:cubicBezTo>
                    <a:pt x="203" y="214"/>
                    <a:pt x="203" y="214"/>
                    <a:pt x="203" y="214"/>
                  </a:cubicBezTo>
                  <a:cubicBezTo>
                    <a:pt x="203" y="208"/>
                    <a:pt x="198" y="203"/>
                    <a:pt x="192" y="203"/>
                  </a:cubicBezTo>
                  <a:cubicBezTo>
                    <a:pt x="171" y="203"/>
                    <a:pt x="171" y="203"/>
                    <a:pt x="171" y="203"/>
                  </a:cubicBezTo>
                  <a:cubicBezTo>
                    <a:pt x="171" y="150"/>
                    <a:pt x="171" y="150"/>
                    <a:pt x="171" y="150"/>
                  </a:cubicBezTo>
                  <a:cubicBezTo>
                    <a:pt x="267" y="150"/>
                    <a:pt x="267" y="150"/>
                    <a:pt x="267" y="150"/>
                  </a:cubicBezTo>
                  <a:cubicBezTo>
                    <a:pt x="267" y="203"/>
                    <a:pt x="267" y="203"/>
                    <a:pt x="267" y="203"/>
                  </a:cubicBezTo>
                  <a:cubicBezTo>
                    <a:pt x="245" y="203"/>
                    <a:pt x="245" y="203"/>
                    <a:pt x="245" y="203"/>
                  </a:cubicBezTo>
                  <a:cubicBezTo>
                    <a:pt x="239" y="203"/>
                    <a:pt x="235" y="208"/>
                    <a:pt x="235" y="214"/>
                  </a:cubicBezTo>
                  <a:cubicBezTo>
                    <a:pt x="235" y="256"/>
                    <a:pt x="235" y="256"/>
                    <a:pt x="235" y="256"/>
                  </a:cubicBezTo>
                  <a:cubicBezTo>
                    <a:pt x="235" y="262"/>
                    <a:pt x="239" y="267"/>
                    <a:pt x="245" y="267"/>
                  </a:cubicBezTo>
                  <a:cubicBezTo>
                    <a:pt x="309" y="267"/>
                    <a:pt x="309" y="267"/>
                    <a:pt x="309" y="267"/>
                  </a:cubicBezTo>
                  <a:cubicBezTo>
                    <a:pt x="315" y="267"/>
                    <a:pt x="320" y="262"/>
                    <a:pt x="320" y="256"/>
                  </a:cubicBezTo>
                  <a:cubicBezTo>
                    <a:pt x="320" y="214"/>
                    <a:pt x="320" y="214"/>
                    <a:pt x="320" y="214"/>
                  </a:cubicBezTo>
                  <a:cubicBezTo>
                    <a:pt x="320" y="208"/>
                    <a:pt x="315" y="203"/>
                    <a:pt x="309" y="203"/>
                  </a:cubicBezTo>
                  <a:close/>
                  <a:moveTo>
                    <a:pt x="139" y="22"/>
                  </a:moveTo>
                  <a:cubicBezTo>
                    <a:pt x="181" y="22"/>
                    <a:pt x="181" y="22"/>
                    <a:pt x="181" y="22"/>
                  </a:cubicBezTo>
                  <a:cubicBezTo>
                    <a:pt x="181" y="54"/>
                    <a:pt x="181" y="54"/>
                    <a:pt x="181" y="54"/>
                  </a:cubicBezTo>
                  <a:cubicBezTo>
                    <a:pt x="139" y="54"/>
                    <a:pt x="139" y="54"/>
                    <a:pt x="139" y="54"/>
                  </a:cubicBezTo>
                  <a:lnTo>
                    <a:pt x="139" y="22"/>
                  </a:lnTo>
                  <a:close/>
                  <a:moveTo>
                    <a:pt x="64" y="246"/>
                  </a:moveTo>
                  <a:cubicBezTo>
                    <a:pt x="21" y="246"/>
                    <a:pt x="21" y="246"/>
                    <a:pt x="21" y="246"/>
                  </a:cubicBezTo>
                  <a:cubicBezTo>
                    <a:pt x="21" y="224"/>
                    <a:pt x="21" y="224"/>
                    <a:pt x="21" y="224"/>
                  </a:cubicBezTo>
                  <a:cubicBezTo>
                    <a:pt x="64" y="224"/>
                    <a:pt x="64" y="224"/>
                    <a:pt x="64" y="224"/>
                  </a:cubicBezTo>
                  <a:lnTo>
                    <a:pt x="64" y="246"/>
                  </a:lnTo>
                  <a:close/>
                  <a:moveTo>
                    <a:pt x="181" y="246"/>
                  </a:moveTo>
                  <a:cubicBezTo>
                    <a:pt x="139" y="246"/>
                    <a:pt x="139" y="246"/>
                    <a:pt x="139" y="246"/>
                  </a:cubicBezTo>
                  <a:cubicBezTo>
                    <a:pt x="139" y="224"/>
                    <a:pt x="139" y="224"/>
                    <a:pt x="139" y="224"/>
                  </a:cubicBezTo>
                  <a:cubicBezTo>
                    <a:pt x="181" y="224"/>
                    <a:pt x="181" y="224"/>
                    <a:pt x="181" y="224"/>
                  </a:cubicBezTo>
                  <a:lnTo>
                    <a:pt x="181" y="246"/>
                  </a:lnTo>
                  <a:close/>
                  <a:moveTo>
                    <a:pt x="299" y="246"/>
                  </a:moveTo>
                  <a:cubicBezTo>
                    <a:pt x="256" y="246"/>
                    <a:pt x="256" y="246"/>
                    <a:pt x="256" y="246"/>
                  </a:cubicBezTo>
                  <a:cubicBezTo>
                    <a:pt x="256" y="224"/>
                    <a:pt x="256" y="224"/>
                    <a:pt x="256" y="224"/>
                  </a:cubicBezTo>
                  <a:cubicBezTo>
                    <a:pt x="299" y="224"/>
                    <a:pt x="299" y="224"/>
                    <a:pt x="299" y="224"/>
                  </a:cubicBezTo>
                  <a:lnTo>
                    <a:pt x="299" y="246"/>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84" name="Freeform 817"/>
            <p:cNvSpPr>
              <a:spLocks noEditPoints="1"/>
            </p:cNvSpPr>
            <p:nvPr/>
          </p:nvSpPr>
          <p:spPr bwMode="auto">
            <a:xfrm>
              <a:off x="1313915" y="5017677"/>
              <a:ext cx="273774" cy="273774"/>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0087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85" name="Freeform 818"/>
            <p:cNvSpPr>
              <a:spLocks noEditPoints="1"/>
            </p:cNvSpPr>
            <p:nvPr/>
          </p:nvSpPr>
          <p:spPr bwMode="auto">
            <a:xfrm>
              <a:off x="1370281" y="5069211"/>
              <a:ext cx="160239" cy="159433"/>
            </a:xfrm>
            <a:custGeom>
              <a:avLst/>
              <a:gdLst>
                <a:gd name="T0" fmla="*/ 86 w 299"/>
                <a:gd name="T1" fmla="*/ 64 h 298"/>
                <a:gd name="T2" fmla="*/ 118 w 299"/>
                <a:gd name="T3" fmla="*/ 32 h 298"/>
                <a:gd name="T4" fmla="*/ 86 w 299"/>
                <a:gd name="T5" fmla="*/ 0 h 298"/>
                <a:gd name="T6" fmla="*/ 54 w 299"/>
                <a:gd name="T7" fmla="*/ 32 h 298"/>
                <a:gd name="T8" fmla="*/ 86 w 299"/>
                <a:gd name="T9" fmla="*/ 64 h 298"/>
                <a:gd name="T10" fmla="*/ 86 w 299"/>
                <a:gd name="T11" fmla="*/ 21 h 298"/>
                <a:gd name="T12" fmla="*/ 96 w 299"/>
                <a:gd name="T13" fmla="*/ 32 h 298"/>
                <a:gd name="T14" fmla="*/ 86 w 299"/>
                <a:gd name="T15" fmla="*/ 42 h 298"/>
                <a:gd name="T16" fmla="*/ 75 w 299"/>
                <a:gd name="T17" fmla="*/ 32 h 298"/>
                <a:gd name="T18" fmla="*/ 86 w 299"/>
                <a:gd name="T19" fmla="*/ 21 h 298"/>
                <a:gd name="T20" fmla="*/ 288 w 299"/>
                <a:gd name="T21" fmla="*/ 149 h 298"/>
                <a:gd name="T22" fmla="*/ 267 w 299"/>
                <a:gd name="T23" fmla="*/ 149 h 298"/>
                <a:gd name="T24" fmla="*/ 267 w 299"/>
                <a:gd name="T25" fmla="*/ 96 h 298"/>
                <a:gd name="T26" fmla="*/ 256 w 299"/>
                <a:gd name="T27" fmla="*/ 85 h 298"/>
                <a:gd name="T28" fmla="*/ 171 w 299"/>
                <a:gd name="T29" fmla="*/ 85 h 298"/>
                <a:gd name="T30" fmla="*/ 160 w 299"/>
                <a:gd name="T31" fmla="*/ 96 h 298"/>
                <a:gd name="T32" fmla="*/ 160 w 299"/>
                <a:gd name="T33" fmla="*/ 149 h 298"/>
                <a:gd name="T34" fmla="*/ 139 w 299"/>
                <a:gd name="T35" fmla="*/ 149 h 298"/>
                <a:gd name="T36" fmla="*/ 139 w 299"/>
                <a:gd name="T37" fmla="*/ 96 h 298"/>
                <a:gd name="T38" fmla="*/ 128 w 299"/>
                <a:gd name="T39" fmla="*/ 85 h 298"/>
                <a:gd name="T40" fmla="*/ 43 w 299"/>
                <a:gd name="T41" fmla="*/ 85 h 298"/>
                <a:gd name="T42" fmla="*/ 32 w 299"/>
                <a:gd name="T43" fmla="*/ 96 h 298"/>
                <a:gd name="T44" fmla="*/ 32 w 299"/>
                <a:gd name="T45" fmla="*/ 149 h 298"/>
                <a:gd name="T46" fmla="*/ 11 w 299"/>
                <a:gd name="T47" fmla="*/ 149 h 298"/>
                <a:gd name="T48" fmla="*/ 0 w 299"/>
                <a:gd name="T49" fmla="*/ 160 h 298"/>
                <a:gd name="T50" fmla="*/ 11 w 299"/>
                <a:gd name="T51" fmla="*/ 170 h 298"/>
                <a:gd name="T52" fmla="*/ 11 w 299"/>
                <a:gd name="T53" fmla="*/ 288 h 298"/>
                <a:gd name="T54" fmla="*/ 22 w 299"/>
                <a:gd name="T55" fmla="*/ 298 h 298"/>
                <a:gd name="T56" fmla="*/ 278 w 299"/>
                <a:gd name="T57" fmla="*/ 298 h 298"/>
                <a:gd name="T58" fmla="*/ 288 w 299"/>
                <a:gd name="T59" fmla="*/ 288 h 298"/>
                <a:gd name="T60" fmla="*/ 288 w 299"/>
                <a:gd name="T61" fmla="*/ 170 h 298"/>
                <a:gd name="T62" fmla="*/ 299 w 299"/>
                <a:gd name="T63" fmla="*/ 160 h 298"/>
                <a:gd name="T64" fmla="*/ 288 w 299"/>
                <a:gd name="T65" fmla="*/ 149 h 298"/>
                <a:gd name="T66" fmla="*/ 182 w 299"/>
                <a:gd name="T67" fmla="*/ 106 h 298"/>
                <a:gd name="T68" fmla="*/ 246 w 299"/>
                <a:gd name="T69" fmla="*/ 106 h 298"/>
                <a:gd name="T70" fmla="*/ 246 w 299"/>
                <a:gd name="T71" fmla="*/ 149 h 298"/>
                <a:gd name="T72" fmla="*/ 182 w 299"/>
                <a:gd name="T73" fmla="*/ 149 h 298"/>
                <a:gd name="T74" fmla="*/ 182 w 299"/>
                <a:gd name="T75" fmla="*/ 106 h 298"/>
                <a:gd name="T76" fmla="*/ 54 w 299"/>
                <a:gd name="T77" fmla="*/ 106 h 298"/>
                <a:gd name="T78" fmla="*/ 118 w 299"/>
                <a:gd name="T79" fmla="*/ 106 h 298"/>
                <a:gd name="T80" fmla="*/ 118 w 299"/>
                <a:gd name="T81" fmla="*/ 149 h 298"/>
                <a:gd name="T82" fmla="*/ 54 w 299"/>
                <a:gd name="T83" fmla="*/ 149 h 298"/>
                <a:gd name="T84" fmla="*/ 54 w 299"/>
                <a:gd name="T85" fmla="*/ 106 h 298"/>
                <a:gd name="T86" fmla="*/ 267 w 299"/>
                <a:gd name="T87" fmla="*/ 277 h 298"/>
                <a:gd name="T88" fmla="*/ 32 w 299"/>
                <a:gd name="T89" fmla="*/ 277 h 298"/>
                <a:gd name="T90" fmla="*/ 32 w 299"/>
                <a:gd name="T91" fmla="*/ 170 h 298"/>
                <a:gd name="T92" fmla="*/ 267 w 299"/>
                <a:gd name="T93" fmla="*/ 170 h 298"/>
                <a:gd name="T94" fmla="*/ 267 w 299"/>
                <a:gd name="T95" fmla="*/ 277 h 298"/>
                <a:gd name="T96" fmla="*/ 214 w 299"/>
                <a:gd name="T97" fmla="*/ 64 h 298"/>
                <a:gd name="T98" fmla="*/ 246 w 299"/>
                <a:gd name="T99" fmla="*/ 32 h 298"/>
                <a:gd name="T100" fmla="*/ 214 w 299"/>
                <a:gd name="T101" fmla="*/ 0 h 298"/>
                <a:gd name="T102" fmla="*/ 182 w 299"/>
                <a:gd name="T103" fmla="*/ 32 h 298"/>
                <a:gd name="T104" fmla="*/ 214 w 299"/>
                <a:gd name="T105" fmla="*/ 64 h 298"/>
                <a:gd name="T106" fmla="*/ 214 w 299"/>
                <a:gd name="T107" fmla="*/ 21 h 298"/>
                <a:gd name="T108" fmla="*/ 224 w 299"/>
                <a:gd name="T109" fmla="*/ 32 h 298"/>
                <a:gd name="T110" fmla="*/ 214 w 299"/>
                <a:gd name="T111" fmla="*/ 42 h 298"/>
                <a:gd name="T112" fmla="*/ 203 w 299"/>
                <a:gd name="T113" fmla="*/ 32 h 298"/>
                <a:gd name="T114" fmla="*/ 214 w 299"/>
                <a:gd name="T115" fmla="*/ 21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9" h="298">
                  <a:moveTo>
                    <a:pt x="86" y="64"/>
                  </a:moveTo>
                  <a:cubicBezTo>
                    <a:pt x="103" y="64"/>
                    <a:pt x="118" y="49"/>
                    <a:pt x="118" y="32"/>
                  </a:cubicBezTo>
                  <a:cubicBezTo>
                    <a:pt x="118" y="14"/>
                    <a:pt x="103" y="0"/>
                    <a:pt x="86" y="0"/>
                  </a:cubicBezTo>
                  <a:cubicBezTo>
                    <a:pt x="68" y="0"/>
                    <a:pt x="54" y="14"/>
                    <a:pt x="54" y="32"/>
                  </a:cubicBezTo>
                  <a:cubicBezTo>
                    <a:pt x="54" y="49"/>
                    <a:pt x="68" y="64"/>
                    <a:pt x="86" y="64"/>
                  </a:cubicBezTo>
                  <a:close/>
                  <a:moveTo>
                    <a:pt x="86" y="21"/>
                  </a:moveTo>
                  <a:cubicBezTo>
                    <a:pt x="92" y="21"/>
                    <a:pt x="96" y="26"/>
                    <a:pt x="96" y="32"/>
                  </a:cubicBezTo>
                  <a:cubicBezTo>
                    <a:pt x="96" y="38"/>
                    <a:pt x="92" y="42"/>
                    <a:pt x="86" y="42"/>
                  </a:cubicBezTo>
                  <a:cubicBezTo>
                    <a:pt x="80" y="42"/>
                    <a:pt x="75" y="38"/>
                    <a:pt x="75" y="32"/>
                  </a:cubicBezTo>
                  <a:cubicBezTo>
                    <a:pt x="75" y="26"/>
                    <a:pt x="80" y="21"/>
                    <a:pt x="86" y="21"/>
                  </a:cubicBezTo>
                  <a:close/>
                  <a:moveTo>
                    <a:pt x="288" y="149"/>
                  </a:moveTo>
                  <a:cubicBezTo>
                    <a:pt x="267" y="149"/>
                    <a:pt x="267" y="149"/>
                    <a:pt x="267" y="149"/>
                  </a:cubicBezTo>
                  <a:cubicBezTo>
                    <a:pt x="267" y="96"/>
                    <a:pt x="267" y="96"/>
                    <a:pt x="267" y="96"/>
                  </a:cubicBezTo>
                  <a:cubicBezTo>
                    <a:pt x="267" y="90"/>
                    <a:pt x="262" y="85"/>
                    <a:pt x="256" y="85"/>
                  </a:cubicBezTo>
                  <a:cubicBezTo>
                    <a:pt x="171" y="85"/>
                    <a:pt x="171" y="85"/>
                    <a:pt x="171" y="85"/>
                  </a:cubicBezTo>
                  <a:cubicBezTo>
                    <a:pt x="165" y="85"/>
                    <a:pt x="160" y="90"/>
                    <a:pt x="160" y="96"/>
                  </a:cubicBezTo>
                  <a:cubicBezTo>
                    <a:pt x="160" y="149"/>
                    <a:pt x="160" y="149"/>
                    <a:pt x="160" y="149"/>
                  </a:cubicBezTo>
                  <a:cubicBezTo>
                    <a:pt x="139" y="149"/>
                    <a:pt x="139" y="149"/>
                    <a:pt x="139" y="149"/>
                  </a:cubicBezTo>
                  <a:cubicBezTo>
                    <a:pt x="139" y="96"/>
                    <a:pt x="139" y="96"/>
                    <a:pt x="139" y="96"/>
                  </a:cubicBezTo>
                  <a:cubicBezTo>
                    <a:pt x="139" y="90"/>
                    <a:pt x="134" y="85"/>
                    <a:pt x="128" y="85"/>
                  </a:cubicBezTo>
                  <a:cubicBezTo>
                    <a:pt x="43" y="85"/>
                    <a:pt x="43" y="85"/>
                    <a:pt x="43" y="85"/>
                  </a:cubicBezTo>
                  <a:cubicBezTo>
                    <a:pt x="37" y="85"/>
                    <a:pt x="32" y="90"/>
                    <a:pt x="32" y="96"/>
                  </a:cubicBezTo>
                  <a:cubicBezTo>
                    <a:pt x="32" y="149"/>
                    <a:pt x="32" y="149"/>
                    <a:pt x="32" y="149"/>
                  </a:cubicBezTo>
                  <a:cubicBezTo>
                    <a:pt x="11" y="149"/>
                    <a:pt x="11" y="149"/>
                    <a:pt x="11" y="149"/>
                  </a:cubicBezTo>
                  <a:cubicBezTo>
                    <a:pt x="5" y="149"/>
                    <a:pt x="0" y="154"/>
                    <a:pt x="0" y="160"/>
                  </a:cubicBezTo>
                  <a:cubicBezTo>
                    <a:pt x="0" y="166"/>
                    <a:pt x="6" y="170"/>
                    <a:pt x="11" y="170"/>
                  </a:cubicBezTo>
                  <a:cubicBezTo>
                    <a:pt x="11" y="288"/>
                    <a:pt x="11" y="288"/>
                    <a:pt x="11" y="288"/>
                  </a:cubicBezTo>
                  <a:cubicBezTo>
                    <a:pt x="11" y="294"/>
                    <a:pt x="16" y="298"/>
                    <a:pt x="22" y="298"/>
                  </a:cubicBezTo>
                  <a:cubicBezTo>
                    <a:pt x="278" y="298"/>
                    <a:pt x="278" y="298"/>
                    <a:pt x="278" y="298"/>
                  </a:cubicBezTo>
                  <a:cubicBezTo>
                    <a:pt x="284" y="298"/>
                    <a:pt x="288" y="294"/>
                    <a:pt x="288" y="288"/>
                  </a:cubicBezTo>
                  <a:cubicBezTo>
                    <a:pt x="288" y="170"/>
                    <a:pt x="288" y="170"/>
                    <a:pt x="288" y="170"/>
                  </a:cubicBezTo>
                  <a:cubicBezTo>
                    <a:pt x="294" y="170"/>
                    <a:pt x="299" y="166"/>
                    <a:pt x="299" y="160"/>
                  </a:cubicBezTo>
                  <a:cubicBezTo>
                    <a:pt x="299" y="154"/>
                    <a:pt x="294" y="149"/>
                    <a:pt x="288" y="149"/>
                  </a:cubicBezTo>
                  <a:close/>
                  <a:moveTo>
                    <a:pt x="182" y="106"/>
                  </a:moveTo>
                  <a:cubicBezTo>
                    <a:pt x="246" y="106"/>
                    <a:pt x="246" y="106"/>
                    <a:pt x="246" y="106"/>
                  </a:cubicBezTo>
                  <a:cubicBezTo>
                    <a:pt x="246" y="149"/>
                    <a:pt x="246" y="149"/>
                    <a:pt x="246" y="149"/>
                  </a:cubicBezTo>
                  <a:cubicBezTo>
                    <a:pt x="182" y="149"/>
                    <a:pt x="182" y="149"/>
                    <a:pt x="182" y="149"/>
                  </a:cubicBezTo>
                  <a:lnTo>
                    <a:pt x="182" y="106"/>
                  </a:lnTo>
                  <a:close/>
                  <a:moveTo>
                    <a:pt x="54" y="106"/>
                  </a:moveTo>
                  <a:cubicBezTo>
                    <a:pt x="118" y="106"/>
                    <a:pt x="118" y="106"/>
                    <a:pt x="118" y="106"/>
                  </a:cubicBezTo>
                  <a:cubicBezTo>
                    <a:pt x="118" y="149"/>
                    <a:pt x="118" y="149"/>
                    <a:pt x="118" y="149"/>
                  </a:cubicBezTo>
                  <a:cubicBezTo>
                    <a:pt x="54" y="149"/>
                    <a:pt x="54" y="149"/>
                    <a:pt x="54" y="149"/>
                  </a:cubicBezTo>
                  <a:lnTo>
                    <a:pt x="54" y="106"/>
                  </a:lnTo>
                  <a:close/>
                  <a:moveTo>
                    <a:pt x="267" y="277"/>
                  </a:moveTo>
                  <a:cubicBezTo>
                    <a:pt x="32" y="277"/>
                    <a:pt x="32" y="277"/>
                    <a:pt x="32" y="277"/>
                  </a:cubicBezTo>
                  <a:cubicBezTo>
                    <a:pt x="32" y="170"/>
                    <a:pt x="32" y="170"/>
                    <a:pt x="32" y="170"/>
                  </a:cubicBezTo>
                  <a:cubicBezTo>
                    <a:pt x="267" y="170"/>
                    <a:pt x="267" y="170"/>
                    <a:pt x="267" y="170"/>
                  </a:cubicBezTo>
                  <a:lnTo>
                    <a:pt x="267" y="277"/>
                  </a:lnTo>
                  <a:close/>
                  <a:moveTo>
                    <a:pt x="214" y="64"/>
                  </a:moveTo>
                  <a:cubicBezTo>
                    <a:pt x="231" y="64"/>
                    <a:pt x="246" y="49"/>
                    <a:pt x="246" y="32"/>
                  </a:cubicBezTo>
                  <a:cubicBezTo>
                    <a:pt x="246" y="14"/>
                    <a:pt x="231" y="0"/>
                    <a:pt x="214" y="0"/>
                  </a:cubicBezTo>
                  <a:cubicBezTo>
                    <a:pt x="196" y="0"/>
                    <a:pt x="182" y="14"/>
                    <a:pt x="182" y="32"/>
                  </a:cubicBezTo>
                  <a:cubicBezTo>
                    <a:pt x="182" y="49"/>
                    <a:pt x="196" y="64"/>
                    <a:pt x="214" y="64"/>
                  </a:cubicBezTo>
                  <a:close/>
                  <a:moveTo>
                    <a:pt x="214" y="21"/>
                  </a:moveTo>
                  <a:cubicBezTo>
                    <a:pt x="220" y="21"/>
                    <a:pt x="224" y="26"/>
                    <a:pt x="224" y="32"/>
                  </a:cubicBezTo>
                  <a:cubicBezTo>
                    <a:pt x="224" y="38"/>
                    <a:pt x="220" y="42"/>
                    <a:pt x="214" y="42"/>
                  </a:cubicBezTo>
                  <a:cubicBezTo>
                    <a:pt x="208" y="42"/>
                    <a:pt x="203" y="38"/>
                    <a:pt x="203" y="32"/>
                  </a:cubicBezTo>
                  <a:cubicBezTo>
                    <a:pt x="203" y="26"/>
                    <a:pt x="208" y="21"/>
                    <a:pt x="214" y="2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86" name="Freeform 796"/>
            <p:cNvSpPr>
              <a:spLocks noEditPoints="1"/>
            </p:cNvSpPr>
            <p:nvPr/>
          </p:nvSpPr>
          <p:spPr bwMode="auto">
            <a:xfrm>
              <a:off x="1369456" y="5855941"/>
              <a:ext cx="46227" cy="115162"/>
            </a:xfrm>
            <a:custGeom>
              <a:avLst/>
              <a:gdLst>
                <a:gd name="T0" fmla="*/ 54 w 86"/>
                <a:gd name="T1" fmla="*/ 0 h 213"/>
                <a:gd name="T2" fmla="*/ 32 w 86"/>
                <a:gd name="T3" fmla="*/ 0 h 213"/>
                <a:gd name="T4" fmla="*/ 22 w 86"/>
                <a:gd name="T5" fmla="*/ 9 h 213"/>
                <a:gd name="T6" fmla="*/ 1 w 86"/>
                <a:gd name="T7" fmla="*/ 115 h 213"/>
                <a:gd name="T8" fmla="*/ 3 w 86"/>
                <a:gd name="T9" fmla="*/ 124 h 213"/>
                <a:gd name="T10" fmla="*/ 11 w 86"/>
                <a:gd name="T11" fmla="*/ 128 h 213"/>
                <a:gd name="T12" fmla="*/ 11 w 86"/>
                <a:gd name="T13" fmla="*/ 203 h 213"/>
                <a:gd name="T14" fmla="*/ 22 w 86"/>
                <a:gd name="T15" fmla="*/ 213 h 213"/>
                <a:gd name="T16" fmla="*/ 32 w 86"/>
                <a:gd name="T17" fmla="*/ 203 h 213"/>
                <a:gd name="T18" fmla="*/ 32 w 86"/>
                <a:gd name="T19" fmla="*/ 128 h 213"/>
                <a:gd name="T20" fmla="*/ 54 w 86"/>
                <a:gd name="T21" fmla="*/ 128 h 213"/>
                <a:gd name="T22" fmla="*/ 54 w 86"/>
                <a:gd name="T23" fmla="*/ 203 h 213"/>
                <a:gd name="T24" fmla="*/ 64 w 86"/>
                <a:gd name="T25" fmla="*/ 213 h 213"/>
                <a:gd name="T26" fmla="*/ 75 w 86"/>
                <a:gd name="T27" fmla="*/ 203 h 213"/>
                <a:gd name="T28" fmla="*/ 75 w 86"/>
                <a:gd name="T29" fmla="*/ 128 h 213"/>
                <a:gd name="T30" fmla="*/ 83 w 86"/>
                <a:gd name="T31" fmla="*/ 124 h 213"/>
                <a:gd name="T32" fmla="*/ 85 w 86"/>
                <a:gd name="T33" fmla="*/ 115 h 213"/>
                <a:gd name="T34" fmla="*/ 64 w 86"/>
                <a:gd name="T35" fmla="*/ 9 h 213"/>
                <a:gd name="T36" fmla="*/ 54 w 86"/>
                <a:gd name="T37" fmla="*/ 0 h 213"/>
                <a:gd name="T38" fmla="*/ 41 w 86"/>
                <a:gd name="T39" fmla="*/ 21 h 213"/>
                <a:gd name="T40" fmla="*/ 45 w 86"/>
                <a:gd name="T41" fmla="*/ 21 h 213"/>
                <a:gd name="T42" fmla="*/ 62 w 86"/>
                <a:gd name="T43" fmla="*/ 107 h 213"/>
                <a:gd name="T44" fmla="*/ 24 w 86"/>
                <a:gd name="T45" fmla="*/ 107 h 213"/>
                <a:gd name="T46" fmla="*/ 41 w 86"/>
                <a:gd name="T47"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3">
                  <a:moveTo>
                    <a:pt x="54" y="0"/>
                  </a:moveTo>
                  <a:cubicBezTo>
                    <a:pt x="32" y="0"/>
                    <a:pt x="32" y="0"/>
                    <a:pt x="32" y="0"/>
                  </a:cubicBezTo>
                  <a:cubicBezTo>
                    <a:pt x="27" y="0"/>
                    <a:pt x="23" y="4"/>
                    <a:pt x="22" y="9"/>
                  </a:cubicBezTo>
                  <a:cubicBezTo>
                    <a:pt x="1" y="115"/>
                    <a:pt x="1" y="115"/>
                    <a:pt x="1" y="115"/>
                  </a:cubicBezTo>
                  <a:cubicBezTo>
                    <a:pt x="0" y="118"/>
                    <a:pt x="1" y="122"/>
                    <a:pt x="3" y="124"/>
                  </a:cubicBezTo>
                  <a:cubicBezTo>
                    <a:pt x="5" y="127"/>
                    <a:pt x="8" y="128"/>
                    <a:pt x="11" y="128"/>
                  </a:cubicBezTo>
                  <a:cubicBezTo>
                    <a:pt x="11" y="203"/>
                    <a:pt x="11" y="203"/>
                    <a:pt x="11" y="203"/>
                  </a:cubicBezTo>
                  <a:cubicBezTo>
                    <a:pt x="11" y="209"/>
                    <a:pt x="16" y="213"/>
                    <a:pt x="22" y="213"/>
                  </a:cubicBezTo>
                  <a:cubicBezTo>
                    <a:pt x="28" y="213"/>
                    <a:pt x="32" y="209"/>
                    <a:pt x="32" y="203"/>
                  </a:cubicBezTo>
                  <a:cubicBezTo>
                    <a:pt x="32" y="128"/>
                    <a:pt x="32" y="128"/>
                    <a:pt x="32" y="128"/>
                  </a:cubicBezTo>
                  <a:cubicBezTo>
                    <a:pt x="54" y="128"/>
                    <a:pt x="54" y="128"/>
                    <a:pt x="54" y="128"/>
                  </a:cubicBezTo>
                  <a:cubicBezTo>
                    <a:pt x="54" y="203"/>
                    <a:pt x="54" y="203"/>
                    <a:pt x="54" y="203"/>
                  </a:cubicBezTo>
                  <a:cubicBezTo>
                    <a:pt x="54" y="209"/>
                    <a:pt x="58" y="213"/>
                    <a:pt x="64" y="213"/>
                  </a:cubicBezTo>
                  <a:cubicBezTo>
                    <a:pt x="70" y="213"/>
                    <a:pt x="75" y="209"/>
                    <a:pt x="75" y="203"/>
                  </a:cubicBezTo>
                  <a:cubicBezTo>
                    <a:pt x="75" y="128"/>
                    <a:pt x="75" y="128"/>
                    <a:pt x="75" y="128"/>
                  </a:cubicBezTo>
                  <a:cubicBezTo>
                    <a:pt x="78" y="128"/>
                    <a:pt x="81" y="127"/>
                    <a:pt x="83" y="124"/>
                  </a:cubicBezTo>
                  <a:cubicBezTo>
                    <a:pt x="85" y="122"/>
                    <a:pt x="86" y="118"/>
                    <a:pt x="85" y="115"/>
                  </a:cubicBezTo>
                  <a:cubicBezTo>
                    <a:pt x="64" y="9"/>
                    <a:pt x="64" y="9"/>
                    <a:pt x="64" y="9"/>
                  </a:cubicBezTo>
                  <a:cubicBezTo>
                    <a:pt x="63" y="4"/>
                    <a:pt x="59" y="0"/>
                    <a:pt x="54" y="0"/>
                  </a:cubicBezTo>
                  <a:close/>
                  <a:moveTo>
                    <a:pt x="41" y="21"/>
                  </a:moveTo>
                  <a:cubicBezTo>
                    <a:pt x="45" y="21"/>
                    <a:pt x="45" y="21"/>
                    <a:pt x="45" y="21"/>
                  </a:cubicBezTo>
                  <a:cubicBezTo>
                    <a:pt x="62" y="107"/>
                    <a:pt x="62" y="107"/>
                    <a:pt x="62" y="107"/>
                  </a:cubicBezTo>
                  <a:cubicBezTo>
                    <a:pt x="24" y="107"/>
                    <a:pt x="24" y="107"/>
                    <a:pt x="24" y="107"/>
                  </a:cubicBezTo>
                  <a:lnTo>
                    <a:pt x="41" y="21"/>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ctr" anchorCtr="0" compatLnSpc="1">
              <a:prstTxWarp prst="textNoShape">
                <a:avLst/>
              </a:prstTxWarp>
            </a:bodyPr>
            <a:lstStyle/>
            <a:p>
              <a:pPr defTabSz="906240">
                <a:defRPr/>
              </a:pPr>
              <a:endParaRPr lang="en-GB" sz="1100" dirty="0">
                <a:solidFill>
                  <a:srgbClr val="002040"/>
                </a:solidFill>
                <a:latin typeface="EYInterstate" panose="02000503020000020004" pitchFamily="2" charset="0"/>
              </a:endParaRPr>
            </a:p>
          </p:txBody>
        </p:sp>
        <p:sp>
          <p:nvSpPr>
            <p:cNvPr id="187" name="Freeform 797"/>
            <p:cNvSpPr>
              <a:spLocks noEditPoints="1"/>
            </p:cNvSpPr>
            <p:nvPr/>
          </p:nvSpPr>
          <p:spPr bwMode="auto">
            <a:xfrm>
              <a:off x="1375944" y="5810525"/>
              <a:ext cx="34062" cy="3406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4" y="0"/>
                    <a:pt x="0" y="14"/>
                    <a:pt x="0" y="32"/>
                  </a:cubicBezTo>
                  <a:cubicBezTo>
                    <a:pt x="0" y="49"/>
                    <a:pt x="14" y="64"/>
                    <a:pt x="32" y="64"/>
                  </a:cubicBezTo>
                  <a:close/>
                  <a:moveTo>
                    <a:pt x="32" y="21"/>
                  </a:moveTo>
                  <a:cubicBezTo>
                    <a:pt x="38" y="21"/>
                    <a:pt x="43" y="26"/>
                    <a:pt x="43" y="32"/>
                  </a:cubicBezTo>
                  <a:cubicBezTo>
                    <a:pt x="43" y="38"/>
                    <a:pt x="38" y="42"/>
                    <a:pt x="32" y="42"/>
                  </a:cubicBezTo>
                  <a:cubicBezTo>
                    <a:pt x="26" y="42"/>
                    <a:pt x="21" y="38"/>
                    <a:pt x="21" y="32"/>
                  </a:cubicBezTo>
                  <a:cubicBezTo>
                    <a:pt x="21" y="26"/>
                    <a:pt x="26" y="21"/>
                    <a:pt x="32" y="2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ctr" anchorCtr="0" compatLnSpc="1">
              <a:prstTxWarp prst="textNoShape">
                <a:avLst/>
              </a:prstTxWarp>
            </a:bodyPr>
            <a:lstStyle/>
            <a:p>
              <a:pPr defTabSz="906240">
                <a:defRPr/>
              </a:pPr>
              <a:endParaRPr lang="en-GB" sz="1100" dirty="0">
                <a:solidFill>
                  <a:srgbClr val="002040"/>
                </a:solidFill>
                <a:latin typeface="EYInterstate" panose="02000503020000020004" pitchFamily="2" charset="0"/>
              </a:endParaRPr>
            </a:p>
          </p:txBody>
        </p:sp>
        <p:sp>
          <p:nvSpPr>
            <p:cNvPr id="188" name="Freeform 798"/>
            <p:cNvSpPr>
              <a:spLocks noEditPoints="1"/>
            </p:cNvSpPr>
            <p:nvPr/>
          </p:nvSpPr>
          <p:spPr bwMode="auto">
            <a:xfrm>
              <a:off x="1427037" y="5855941"/>
              <a:ext cx="47038" cy="115162"/>
            </a:xfrm>
            <a:custGeom>
              <a:avLst/>
              <a:gdLst>
                <a:gd name="T0" fmla="*/ 53 w 86"/>
                <a:gd name="T1" fmla="*/ 0 h 213"/>
                <a:gd name="T2" fmla="*/ 32 w 86"/>
                <a:gd name="T3" fmla="*/ 0 h 213"/>
                <a:gd name="T4" fmla="*/ 22 w 86"/>
                <a:gd name="T5" fmla="*/ 9 h 213"/>
                <a:gd name="T6" fmla="*/ 0 w 86"/>
                <a:gd name="T7" fmla="*/ 115 h 213"/>
                <a:gd name="T8" fmla="*/ 2 w 86"/>
                <a:gd name="T9" fmla="*/ 124 h 213"/>
                <a:gd name="T10" fmla="*/ 11 w 86"/>
                <a:gd name="T11" fmla="*/ 128 h 213"/>
                <a:gd name="T12" fmla="*/ 11 w 86"/>
                <a:gd name="T13" fmla="*/ 203 h 213"/>
                <a:gd name="T14" fmla="*/ 21 w 86"/>
                <a:gd name="T15" fmla="*/ 213 h 213"/>
                <a:gd name="T16" fmla="*/ 32 w 86"/>
                <a:gd name="T17" fmla="*/ 203 h 213"/>
                <a:gd name="T18" fmla="*/ 32 w 86"/>
                <a:gd name="T19" fmla="*/ 128 h 213"/>
                <a:gd name="T20" fmla="*/ 53 w 86"/>
                <a:gd name="T21" fmla="*/ 128 h 213"/>
                <a:gd name="T22" fmla="*/ 53 w 86"/>
                <a:gd name="T23" fmla="*/ 203 h 213"/>
                <a:gd name="T24" fmla="*/ 64 w 86"/>
                <a:gd name="T25" fmla="*/ 213 h 213"/>
                <a:gd name="T26" fmla="*/ 75 w 86"/>
                <a:gd name="T27" fmla="*/ 203 h 213"/>
                <a:gd name="T28" fmla="*/ 75 w 86"/>
                <a:gd name="T29" fmla="*/ 128 h 213"/>
                <a:gd name="T30" fmla="*/ 83 w 86"/>
                <a:gd name="T31" fmla="*/ 124 h 213"/>
                <a:gd name="T32" fmla="*/ 85 w 86"/>
                <a:gd name="T33" fmla="*/ 115 h 213"/>
                <a:gd name="T34" fmla="*/ 64 w 86"/>
                <a:gd name="T35" fmla="*/ 9 h 213"/>
                <a:gd name="T36" fmla="*/ 53 w 86"/>
                <a:gd name="T37" fmla="*/ 0 h 213"/>
                <a:gd name="T38" fmla="*/ 41 w 86"/>
                <a:gd name="T39" fmla="*/ 21 h 213"/>
                <a:gd name="T40" fmla="*/ 45 w 86"/>
                <a:gd name="T41" fmla="*/ 21 h 213"/>
                <a:gd name="T42" fmla="*/ 62 w 86"/>
                <a:gd name="T43" fmla="*/ 107 h 213"/>
                <a:gd name="T44" fmla="*/ 24 w 86"/>
                <a:gd name="T45" fmla="*/ 107 h 213"/>
                <a:gd name="T46" fmla="*/ 41 w 86"/>
                <a:gd name="T47"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3">
                  <a:moveTo>
                    <a:pt x="53" y="0"/>
                  </a:moveTo>
                  <a:cubicBezTo>
                    <a:pt x="32" y="0"/>
                    <a:pt x="32" y="0"/>
                    <a:pt x="32" y="0"/>
                  </a:cubicBezTo>
                  <a:cubicBezTo>
                    <a:pt x="27" y="0"/>
                    <a:pt x="23" y="4"/>
                    <a:pt x="22" y="9"/>
                  </a:cubicBezTo>
                  <a:cubicBezTo>
                    <a:pt x="0" y="115"/>
                    <a:pt x="0" y="115"/>
                    <a:pt x="0" y="115"/>
                  </a:cubicBezTo>
                  <a:cubicBezTo>
                    <a:pt x="0" y="118"/>
                    <a:pt x="0" y="122"/>
                    <a:pt x="2" y="124"/>
                  </a:cubicBezTo>
                  <a:cubicBezTo>
                    <a:pt x="4" y="127"/>
                    <a:pt x="7" y="128"/>
                    <a:pt x="11" y="128"/>
                  </a:cubicBezTo>
                  <a:cubicBezTo>
                    <a:pt x="11" y="203"/>
                    <a:pt x="11" y="203"/>
                    <a:pt x="11" y="203"/>
                  </a:cubicBezTo>
                  <a:cubicBezTo>
                    <a:pt x="11" y="209"/>
                    <a:pt x="15" y="213"/>
                    <a:pt x="21" y="213"/>
                  </a:cubicBezTo>
                  <a:cubicBezTo>
                    <a:pt x="27" y="213"/>
                    <a:pt x="32" y="209"/>
                    <a:pt x="32" y="203"/>
                  </a:cubicBezTo>
                  <a:cubicBezTo>
                    <a:pt x="32" y="128"/>
                    <a:pt x="32" y="128"/>
                    <a:pt x="32" y="128"/>
                  </a:cubicBezTo>
                  <a:cubicBezTo>
                    <a:pt x="53" y="128"/>
                    <a:pt x="53" y="128"/>
                    <a:pt x="53" y="128"/>
                  </a:cubicBezTo>
                  <a:cubicBezTo>
                    <a:pt x="53" y="203"/>
                    <a:pt x="53" y="203"/>
                    <a:pt x="53" y="203"/>
                  </a:cubicBezTo>
                  <a:cubicBezTo>
                    <a:pt x="53" y="209"/>
                    <a:pt x="58" y="213"/>
                    <a:pt x="64" y="213"/>
                  </a:cubicBezTo>
                  <a:cubicBezTo>
                    <a:pt x="70" y="213"/>
                    <a:pt x="75" y="209"/>
                    <a:pt x="75" y="203"/>
                  </a:cubicBezTo>
                  <a:cubicBezTo>
                    <a:pt x="75" y="128"/>
                    <a:pt x="75" y="128"/>
                    <a:pt x="75" y="128"/>
                  </a:cubicBezTo>
                  <a:cubicBezTo>
                    <a:pt x="78" y="128"/>
                    <a:pt x="81" y="127"/>
                    <a:pt x="83" y="124"/>
                  </a:cubicBezTo>
                  <a:cubicBezTo>
                    <a:pt x="85" y="122"/>
                    <a:pt x="86" y="118"/>
                    <a:pt x="85" y="115"/>
                  </a:cubicBezTo>
                  <a:cubicBezTo>
                    <a:pt x="64" y="9"/>
                    <a:pt x="64" y="9"/>
                    <a:pt x="64" y="9"/>
                  </a:cubicBezTo>
                  <a:cubicBezTo>
                    <a:pt x="63" y="4"/>
                    <a:pt x="58" y="0"/>
                    <a:pt x="53" y="0"/>
                  </a:cubicBezTo>
                  <a:close/>
                  <a:moveTo>
                    <a:pt x="41" y="21"/>
                  </a:moveTo>
                  <a:cubicBezTo>
                    <a:pt x="45" y="21"/>
                    <a:pt x="45" y="21"/>
                    <a:pt x="45" y="21"/>
                  </a:cubicBezTo>
                  <a:cubicBezTo>
                    <a:pt x="62" y="107"/>
                    <a:pt x="62" y="107"/>
                    <a:pt x="62" y="107"/>
                  </a:cubicBezTo>
                  <a:cubicBezTo>
                    <a:pt x="24" y="107"/>
                    <a:pt x="24" y="107"/>
                    <a:pt x="24" y="107"/>
                  </a:cubicBezTo>
                  <a:lnTo>
                    <a:pt x="41" y="21"/>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89" name="Freeform 799"/>
            <p:cNvSpPr>
              <a:spLocks noEditPoints="1"/>
            </p:cNvSpPr>
            <p:nvPr/>
          </p:nvSpPr>
          <p:spPr bwMode="auto">
            <a:xfrm>
              <a:off x="1433525" y="5810525"/>
              <a:ext cx="34062" cy="3406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2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49" y="64"/>
                    <a:pt x="64" y="49"/>
                    <a:pt x="64" y="32"/>
                  </a:cubicBezTo>
                  <a:cubicBezTo>
                    <a:pt x="64" y="14"/>
                    <a:pt x="49" y="0"/>
                    <a:pt x="32" y="0"/>
                  </a:cubicBezTo>
                  <a:cubicBezTo>
                    <a:pt x="14" y="0"/>
                    <a:pt x="0" y="14"/>
                    <a:pt x="0" y="32"/>
                  </a:cubicBezTo>
                  <a:cubicBezTo>
                    <a:pt x="0" y="49"/>
                    <a:pt x="14" y="64"/>
                    <a:pt x="32" y="64"/>
                  </a:cubicBezTo>
                  <a:close/>
                  <a:moveTo>
                    <a:pt x="32" y="21"/>
                  </a:moveTo>
                  <a:cubicBezTo>
                    <a:pt x="38" y="21"/>
                    <a:pt x="42" y="26"/>
                    <a:pt x="42" y="32"/>
                  </a:cubicBezTo>
                  <a:cubicBezTo>
                    <a:pt x="42" y="38"/>
                    <a:pt x="38" y="42"/>
                    <a:pt x="32" y="42"/>
                  </a:cubicBezTo>
                  <a:cubicBezTo>
                    <a:pt x="26" y="42"/>
                    <a:pt x="21" y="38"/>
                    <a:pt x="21" y="32"/>
                  </a:cubicBezTo>
                  <a:cubicBezTo>
                    <a:pt x="21" y="26"/>
                    <a:pt x="26" y="21"/>
                    <a:pt x="32" y="2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90" name="Freeform 800"/>
            <p:cNvSpPr>
              <a:spLocks noEditPoints="1"/>
            </p:cNvSpPr>
            <p:nvPr/>
          </p:nvSpPr>
          <p:spPr bwMode="auto">
            <a:xfrm>
              <a:off x="1484618" y="5855941"/>
              <a:ext cx="46227" cy="115162"/>
            </a:xfrm>
            <a:custGeom>
              <a:avLst/>
              <a:gdLst>
                <a:gd name="T0" fmla="*/ 74 w 85"/>
                <a:gd name="T1" fmla="*/ 0 h 213"/>
                <a:gd name="T2" fmla="*/ 10 w 85"/>
                <a:gd name="T3" fmla="*/ 0 h 213"/>
                <a:gd name="T4" fmla="*/ 0 w 85"/>
                <a:gd name="T5" fmla="*/ 11 h 213"/>
                <a:gd name="T6" fmla="*/ 0 w 85"/>
                <a:gd name="T7" fmla="*/ 96 h 213"/>
                <a:gd name="T8" fmla="*/ 10 w 85"/>
                <a:gd name="T9" fmla="*/ 107 h 213"/>
                <a:gd name="T10" fmla="*/ 10 w 85"/>
                <a:gd name="T11" fmla="*/ 203 h 213"/>
                <a:gd name="T12" fmla="*/ 21 w 85"/>
                <a:gd name="T13" fmla="*/ 213 h 213"/>
                <a:gd name="T14" fmla="*/ 32 w 85"/>
                <a:gd name="T15" fmla="*/ 203 h 213"/>
                <a:gd name="T16" fmla="*/ 32 w 85"/>
                <a:gd name="T17" fmla="*/ 107 h 213"/>
                <a:gd name="T18" fmla="*/ 53 w 85"/>
                <a:gd name="T19" fmla="*/ 107 h 213"/>
                <a:gd name="T20" fmla="*/ 53 w 85"/>
                <a:gd name="T21" fmla="*/ 203 h 213"/>
                <a:gd name="T22" fmla="*/ 64 w 85"/>
                <a:gd name="T23" fmla="*/ 213 h 213"/>
                <a:gd name="T24" fmla="*/ 74 w 85"/>
                <a:gd name="T25" fmla="*/ 203 h 213"/>
                <a:gd name="T26" fmla="*/ 74 w 85"/>
                <a:gd name="T27" fmla="*/ 107 h 213"/>
                <a:gd name="T28" fmla="*/ 85 w 85"/>
                <a:gd name="T29" fmla="*/ 96 h 213"/>
                <a:gd name="T30" fmla="*/ 85 w 85"/>
                <a:gd name="T31" fmla="*/ 11 h 213"/>
                <a:gd name="T32" fmla="*/ 74 w 85"/>
                <a:gd name="T33" fmla="*/ 0 h 213"/>
                <a:gd name="T34" fmla="*/ 21 w 85"/>
                <a:gd name="T35" fmla="*/ 21 h 213"/>
                <a:gd name="T36" fmla="*/ 64 w 85"/>
                <a:gd name="T37" fmla="*/ 21 h 213"/>
                <a:gd name="T38" fmla="*/ 64 w 85"/>
                <a:gd name="T39" fmla="*/ 85 h 213"/>
                <a:gd name="T40" fmla="*/ 21 w 85"/>
                <a:gd name="T41" fmla="*/ 85 h 213"/>
                <a:gd name="T42" fmla="*/ 21 w 85"/>
                <a:gd name="T43"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213">
                  <a:moveTo>
                    <a:pt x="74" y="0"/>
                  </a:moveTo>
                  <a:cubicBezTo>
                    <a:pt x="10" y="0"/>
                    <a:pt x="10" y="0"/>
                    <a:pt x="10" y="0"/>
                  </a:cubicBezTo>
                  <a:cubicBezTo>
                    <a:pt x="4" y="0"/>
                    <a:pt x="0" y="5"/>
                    <a:pt x="0" y="11"/>
                  </a:cubicBezTo>
                  <a:cubicBezTo>
                    <a:pt x="0" y="96"/>
                    <a:pt x="0" y="96"/>
                    <a:pt x="0" y="96"/>
                  </a:cubicBezTo>
                  <a:cubicBezTo>
                    <a:pt x="0" y="102"/>
                    <a:pt x="4" y="107"/>
                    <a:pt x="10" y="107"/>
                  </a:cubicBezTo>
                  <a:cubicBezTo>
                    <a:pt x="10" y="203"/>
                    <a:pt x="10" y="203"/>
                    <a:pt x="10" y="203"/>
                  </a:cubicBezTo>
                  <a:cubicBezTo>
                    <a:pt x="10" y="209"/>
                    <a:pt x="15" y="213"/>
                    <a:pt x="21" y="213"/>
                  </a:cubicBezTo>
                  <a:cubicBezTo>
                    <a:pt x="27" y="213"/>
                    <a:pt x="32" y="209"/>
                    <a:pt x="32" y="203"/>
                  </a:cubicBezTo>
                  <a:cubicBezTo>
                    <a:pt x="32" y="107"/>
                    <a:pt x="32" y="107"/>
                    <a:pt x="32" y="107"/>
                  </a:cubicBezTo>
                  <a:cubicBezTo>
                    <a:pt x="53" y="107"/>
                    <a:pt x="53" y="107"/>
                    <a:pt x="53" y="107"/>
                  </a:cubicBezTo>
                  <a:cubicBezTo>
                    <a:pt x="53" y="203"/>
                    <a:pt x="53" y="203"/>
                    <a:pt x="53" y="203"/>
                  </a:cubicBezTo>
                  <a:cubicBezTo>
                    <a:pt x="53" y="209"/>
                    <a:pt x="58" y="213"/>
                    <a:pt x="64" y="213"/>
                  </a:cubicBezTo>
                  <a:cubicBezTo>
                    <a:pt x="70" y="213"/>
                    <a:pt x="74" y="209"/>
                    <a:pt x="74" y="203"/>
                  </a:cubicBezTo>
                  <a:cubicBezTo>
                    <a:pt x="74" y="107"/>
                    <a:pt x="74" y="107"/>
                    <a:pt x="74" y="107"/>
                  </a:cubicBezTo>
                  <a:cubicBezTo>
                    <a:pt x="80" y="107"/>
                    <a:pt x="85" y="102"/>
                    <a:pt x="85" y="96"/>
                  </a:cubicBezTo>
                  <a:cubicBezTo>
                    <a:pt x="85" y="11"/>
                    <a:pt x="85" y="11"/>
                    <a:pt x="85" y="11"/>
                  </a:cubicBezTo>
                  <a:cubicBezTo>
                    <a:pt x="85" y="5"/>
                    <a:pt x="80" y="0"/>
                    <a:pt x="74" y="0"/>
                  </a:cubicBezTo>
                  <a:close/>
                  <a:moveTo>
                    <a:pt x="21" y="21"/>
                  </a:moveTo>
                  <a:cubicBezTo>
                    <a:pt x="64" y="21"/>
                    <a:pt x="64" y="21"/>
                    <a:pt x="64" y="21"/>
                  </a:cubicBezTo>
                  <a:cubicBezTo>
                    <a:pt x="64" y="85"/>
                    <a:pt x="64" y="85"/>
                    <a:pt x="64" y="85"/>
                  </a:cubicBezTo>
                  <a:cubicBezTo>
                    <a:pt x="21" y="85"/>
                    <a:pt x="21" y="85"/>
                    <a:pt x="21" y="85"/>
                  </a:cubicBezTo>
                  <a:lnTo>
                    <a:pt x="21" y="21"/>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91" name="Freeform 801"/>
            <p:cNvSpPr>
              <a:spLocks noEditPoints="1"/>
            </p:cNvSpPr>
            <p:nvPr/>
          </p:nvSpPr>
          <p:spPr bwMode="auto">
            <a:xfrm>
              <a:off x="1490295" y="5810525"/>
              <a:ext cx="34873" cy="3406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2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5" y="0"/>
                    <a:pt x="0" y="14"/>
                    <a:pt x="0" y="32"/>
                  </a:cubicBezTo>
                  <a:cubicBezTo>
                    <a:pt x="0" y="49"/>
                    <a:pt x="15" y="64"/>
                    <a:pt x="32" y="64"/>
                  </a:cubicBezTo>
                  <a:close/>
                  <a:moveTo>
                    <a:pt x="32" y="21"/>
                  </a:moveTo>
                  <a:cubicBezTo>
                    <a:pt x="38" y="21"/>
                    <a:pt x="43" y="26"/>
                    <a:pt x="43" y="32"/>
                  </a:cubicBezTo>
                  <a:cubicBezTo>
                    <a:pt x="43" y="38"/>
                    <a:pt x="38" y="42"/>
                    <a:pt x="32" y="42"/>
                  </a:cubicBezTo>
                  <a:cubicBezTo>
                    <a:pt x="26" y="42"/>
                    <a:pt x="22" y="38"/>
                    <a:pt x="22" y="32"/>
                  </a:cubicBezTo>
                  <a:cubicBezTo>
                    <a:pt x="22" y="26"/>
                    <a:pt x="26" y="21"/>
                    <a:pt x="32" y="2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92" name="Freeform 802"/>
            <p:cNvSpPr>
              <a:spLocks noEditPoints="1"/>
            </p:cNvSpPr>
            <p:nvPr/>
          </p:nvSpPr>
          <p:spPr bwMode="auto">
            <a:xfrm>
              <a:off x="1312686" y="5758621"/>
              <a:ext cx="275740" cy="2757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solidFill>
              <a:srgbClr val="0087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cxnSp>
          <p:nvCxnSpPr>
            <p:cNvPr id="193" name="Straight Connector 192"/>
            <p:cNvCxnSpPr/>
            <p:nvPr/>
          </p:nvCxnSpPr>
          <p:spPr>
            <a:xfrm>
              <a:off x="1230560" y="4646079"/>
              <a:ext cx="1" cy="1388284"/>
            </a:xfrm>
            <a:prstGeom prst="line">
              <a:avLst/>
            </a:prstGeom>
            <a:ln w="19050">
              <a:solidFill>
                <a:srgbClr val="008750"/>
              </a:solidFill>
              <a:tailEnd type="none"/>
            </a:ln>
          </p:spPr>
          <p:style>
            <a:lnRef idx="1">
              <a:schemeClr val="accent1"/>
            </a:lnRef>
            <a:fillRef idx="0">
              <a:schemeClr val="accent1"/>
            </a:fillRef>
            <a:effectRef idx="0">
              <a:schemeClr val="accent1"/>
            </a:effectRef>
            <a:fontRef idx="minor">
              <a:schemeClr val="tx1"/>
            </a:fontRef>
          </p:style>
        </p:cxnSp>
      </p:grpSp>
      <p:cxnSp>
        <p:nvCxnSpPr>
          <p:cNvPr id="92" name="Straight Connector 91"/>
          <p:cNvCxnSpPr/>
          <p:nvPr>
            <p:custDataLst>
              <p:tags r:id="rId18"/>
            </p:custDataLst>
          </p:nvPr>
        </p:nvCxnSpPr>
        <p:spPr>
          <a:xfrm flipV="1">
            <a:off x="2527554" y="1316785"/>
            <a:ext cx="0" cy="4860000"/>
          </a:xfrm>
          <a:prstGeom prst="line">
            <a:avLst/>
          </a:prstGeom>
          <a:ln>
            <a:solidFill>
              <a:schemeClr val="bg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pic>
        <p:nvPicPr>
          <p:cNvPr id="79" name="Picture 78"/>
          <p:cNvPicPr>
            <a:picLocks noChangeAspect="1"/>
          </p:cNvPicPr>
          <p:nvPr>
            <p:custDataLst>
              <p:tags r:id="rId19"/>
            </p:custDataLst>
          </p:nvPr>
        </p:nvPicPr>
        <p:blipFill rotWithShape="1">
          <a:blip r:embed="rId22" cstate="email">
            <a:extLst>
              <a:ext uri="{28A0092B-C50C-407E-A947-70E740481C1C}">
                <a14:useLocalDpi xmlns:a14="http://schemas.microsoft.com/office/drawing/2010/main"/>
              </a:ext>
            </a:extLst>
          </a:blip>
          <a:srcRect/>
          <a:stretch/>
        </p:blipFill>
        <p:spPr>
          <a:xfrm>
            <a:off x="816787" y="1277848"/>
            <a:ext cx="706855" cy="1076093"/>
          </a:xfrm>
          <a:prstGeom prst="rect">
            <a:avLst/>
          </a:prstGeom>
          <a:ln>
            <a:noFill/>
          </a:ln>
        </p:spPr>
      </p:pic>
      <p:sp>
        <p:nvSpPr>
          <p:cNvPr id="93" name="TextBox 92"/>
          <p:cNvSpPr txBox="1"/>
          <p:nvPr>
            <p:custDataLst>
              <p:tags r:id="rId20"/>
            </p:custDataLst>
          </p:nvPr>
        </p:nvSpPr>
        <p:spPr>
          <a:xfrm>
            <a:off x="9227934" y="1379724"/>
            <a:ext cx="2834078" cy="1987722"/>
          </a:xfrm>
          <a:prstGeom prst="rect">
            <a:avLst/>
          </a:prstGeom>
          <a:solidFill>
            <a:schemeClr val="bg1">
              <a:lumMod val="20000"/>
              <a:lumOff val="80000"/>
            </a:schemeClr>
          </a:solidFill>
          <a:ln>
            <a:solidFill>
              <a:srgbClr val="C00000"/>
            </a:solidFill>
          </a:ln>
        </p:spPr>
        <p:txBody>
          <a:bodyPr wrap="square" lIns="0" tIns="36576" rIns="0" bIns="0" rtlCol="0">
            <a:spAutoFit/>
          </a:bodyPr>
          <a:lstStyle/>
          <a:p>
            <a:pPr>
              <a:lnSpc>
                <a:spcPct val="85000"/>
              </a:lnSpc>
              <a:spcAft>
                <a:spcPts val="600"/>
              </a:spcAft>
              <a:buClr>
                <a:schemeClr val="accent2"/>
              </a:buClr>
              <a:buSzPct val="70000"/>
            </a:pPr>
            <a:r>
              <a:rPr lang="fr-CA" sz="1200" b="1" dirty="0">
                <a:latin typeface="EYInterstate Light" panose="02000506000000020004" pitchFamily="2" charset="0"/>
              </a:rPr>
              <a:t>Les conseillers en rémunération et à la paie </a:t>
            </a:r>
            <a:r>
              <a:rPr lang="fr-CA" sz="1200" dirty="0">
                <a:latin typeface="EYInterstate Light" panose="02000506000000020004" pitchFamily="2" charset="0"/>
              </a:rPr>
              <a:t>se concentrent sur l’exécution de tâches administratives et en lien avec la paie pour appuyer les fonctions de paiement. En ce qui concerne la rémunération, ils examinent les salaires et les avantages sociaux en comparaison avec les tendances du marché (à l’interne et hors de la fonction publique), apportent un soutien aux processus de révision salariale annuelle, et à la planification, à la conception, à l’examen et à l’administration des primes. </a:t>
            </a:r>
          </a:p>
        </p:txBody>
      </p:sp>
    </p:spTree>
    <p:extLst>
      <p:ext uri="{BB962C8B-B14F-4D97-AF65-F5344CB8AC3E}">
        <p14:creationId xmlns:p14="http://schemas.microsoft.com/office/powerpoint/2010/main" val="11446724"/>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custDataLst>
              <p:tags r:id="rId1"/>
            </p:custDataLst>
          </p:nvPr>
        </p:nvSpPr>
        <p:spPr>
          <a:xfrm>
            <a:off x="500706" y="511899"/>
            <a:ext cx="8017370" cy="400110"/>
          </a:xfrm>
          <a:prstGeom prst="rect">
            <a:avLst/>
          </a:prstGeom>
          <a:noFill/>
        </p:spPr>
        <p:txBody>
          <a:bodyPr wrap="square" lIns="0" tIns="0" rIns="0" bIns="0" rtlCol="0" anchor="t" anchorCtr="0">
            <a:spAutoFit/>
          </a:bodyPr>
          <a:lstStyle/>
          <a:p>
            <a:r>
              <a:rPr lang="fr-CA" sz="2600" dirty="0">
                <a:solidFill>
                  <a:srgbClr val="4B4B4B"/>
                </a:solidFill>
                <a:latin typeface="EYInterstate Light" panose="02000506000000020004" pitchFamily="2" charset="0"/>
              </a:rPr>
              <a:t>Activité 4</a:t>
            </a:r>
          </a:p>
        </p:txBody>
      </p:sp>
      <p:sp>
        <p:nvSpPr>
          <p:cNvPr id="80" name="TextBox 79"/>
          <p:cNvSpPr txBox="1"/>
          <p:nvPr>
            <p:custDataLst>
              <p:tags r:id="rId2"/>
            </p:custDataLst>
          </p:nvPr>
        </p:nvSpPr>
        <p:spPr>
          <a:xfrm>
            <a:off x="500706" y="1137094"/>
            <a:ext cx="10067338" cy="1200329"/>
          </a:xfrm>
          <a:prstGeom prst="rect">
            <a:avLst/>
          </a:prstGeom>
          <a:noFill/>
        </p:spPr>
        <p:txBody>
          <a:bodyPr wrap="square" lIns="0" tIns="0" rIns="0" bIns="0" rtlCol="0" anchor="t" anchorCtr="0">
            <a:spAutoFit/>
          </a:bodyPr>
          <a:lstStyle/>
          <a:p>
            <a:r>
              <a:rPr lang="fr-CA" sz="1300" b="1" dirty="0">
                <a:solidFill>
                  <a:srgbClr val="4B4B4B"/>
                </a:solidFill>
                <a:latin typeface="EYInterstate Light" panose="02000506000000020004" pitchFamily="2" charset="0"/>
              </a:rPr>
              <a:t>Objectif : </a:t>
            </a:r>
            <a:r>
              <a:rPr lang="fr-CA" sz="1300" dirty="0">
                <a:solidFill>
                  <a:srgbClr val="4B4B4B"/>
                </a:solidFill>
                <a:latin typeface="EYInterstate Light" panose="02000506000000020004" pitchFamily="2" charset="0"/>
              </a:rPr>
              <a:t>cibler les principaux domaines de possibilités, les moments qui comptent, et les outils technologiques habilitants dans le processus de gestion du rendement et du perfectionnement relativement à la persona désignée.  </a:t>
            </a:r>
          </a:p>
          <a:p>
            <a:endParaRPr lang="en-CA" sz="1300" dirty="0">
              <a:solidFill>
                <a:srgbClr val="969696"/>
              </a:solidFill>
              <a:latin typeface="EYInterstate Light" panose="02000506000000020004" pitchFamily="2" charset="0"/>
            </a:endParaRPr>
          </a:p>
          <a:p>
            <a:r>
              <a:rPr lang="fr-CA" sz="1300" b="1" dirty="0">
                <a:solidFill>
                  <a:srgbClr val="4B4B4B"/>
                </a:solidFill>
                <a:latin typeface="EYInterstate Light" panose="02000506000000020004" pitchFamily="2" charset="0"/>
              </a:rPr>
              <a:t>Directives</a:t>
            </a:r>
            <a:r>
              <a:rPr lang="fr-CA" sz="1300" dirty="0">
                <a:solidFill>
                  <a:srgbClr val="4B4B4B"/>
                </a:solidFill>
                <a:latin typeface="EYInterstate Light" panose="02000506000000020004" pitchFamily="2" charset="0"/>
              </a:rPr>
              <a:t> : rassemblez-vous en groupes de 3 personnes autour de l’affiche de la persona dans la salle. À l’aide de l’histoire de Chris, concentrez-vous sur votre persona et saisissez les principaux domaines de possibilités, les moments qui comptent, et les outils technologiques habilitants dans le processus de recrutement et d’embauche. Utilisez les notes autocollantes fournies pour inscrire vos réponses sur les affiches. </a:t>
            </a:r>
          </a:p>
        </p:txBody>
      </p:sp>
      <p:pic>
        <p:nvPicPr>
          <p:cNvPr id="2" name="Picture 1"/>
          <p:cNvPicPr>
            <a:picLocks noChangeAspect="1"/>
          </p:cNvPicPr>
          <p:nvPr>
            <p:custDataLst>
              <p:tags r:id="rId3"/>
            </p:custDataLst>
          </p:nvPr>
        </p:nvPicPr>
        <p:blipFill>
          <a:blip r:embed="rId11" cstate="email">
            <a:extLst>
              <a:ext uri="{28A0092B-C50C-407E-A947-70E740481C1C}">
                <a14:useLocalDpi xmlns:a14="http://schemas.microsoft.com/office/drawing/2010/main"/>
              </a:ext>
            </a:extLst>
          </a:blip>
          <a:stretch>
            <a:fillRect/>
          </a:stretch>
        </p:blipFill>
        <p:spPr>
          <a:xfrm>
            <a:off x="284126" y="2758408"/>
            <a:ext cx="7888142" cy="2696283"/>
          </a:xfrm>
          <a:prstGeom prst="rect">
            <a:avLst/>
          </a:prstGeom>
        </p:spPr>
      </p:pic>
      <p:grpSp>
        <p:nvGrpSpPr>
          <p:cNvPr id="289" name="Group 288"/>
          <p:cNvGrpSpPr/>
          <p:nvPr>
            <p:custDataLst>
              <p:tags r:id="rId4"/>
            </p:custDataLst>
          </p:nvPr>
        </p:nvGrpSpPr>
        <p:grpSpPr>
          <a:xfrm>
            <a:off x="8375539" y="2689767"/>
            <a:ext cx="3438133" cy="2937532"/>
            <a:chOff x="5093442" y="1666076"/>
            <a:chExt cx="5322254" cy="4190295"/>
          </a:xfrm>
        </p:grpSpPr>
        <p:pic>
          <p:nvPicPr>
            <p:cNvPr id="290" name="Picture 289"/>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5489503" y="1666076"/>
              <a:ext cx="822420" cy="1079497"/>
            </a:xfrm>
            <a:prstGeom prst="rect">
              <a:avLst/>
            </a:prstGeom>
            <a:ln>
              <a:noFill/>
            </a:ln>
          </p:spPr>
        </p:pic>
        <p:pic>
          <p:nvPicPr>
            <p:cNvPr id="291" name="Picture 290"/>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5523344" y="4776371"/>
              <a:ext cx="754737" cy="1080000"/>
            </a:xfrm>
            <a:prstGeom prst="rect">
              <a:avLst/>
            </a:prstGeom>
            <a:ln>
              <a:noFill/>
            </a:ln>
          </p:spPr>
        </p:pic>
        <p:sp>
          <p:nvSpPr>
            <p:cNvPr id="292" name="TextBox 291"/>
            <p:cNvSpPr txBox="1"/>
            <p:nvPr/>
          </p:nvSpPr>
          <p:spPr>
            <a:xfrm>
              <a:off x="5093442" y="2745573"/>
              <a:ext cx="1614540" cy="526840"/>
            </a:xfrm>
            <a:prstGeom prst="rect">
              <a:avLst/>
            </a:prstGeom>
            <a:noFill/>
          </p:spPr>
          <p:txBody>
            <a:bodyPr wrap="square" lIns="0" tIns="0" rIns="0" bIns="0" rtlCol="0" anchor="t" anchorCtr="0">
              <a:spAutoFit/>
            </a:bodyPr>
            <a:lstStyle/>
            <a:p>
              <a:pPr algn="ctr"/>
              <a:r>
                <a:rPr lang="fr-CA" sz="1200" b="1" dirty="0">
                  <a:solidFill>
                    <a:srgbClr val="4B4B4B"/>
                  </a:solidFill>
                  <a:latin typeface="EYInterstate Light" panose="02000506000000020004" pitchFamily="2" charset="0"/>
                </a:rPr>
                <a:t>Gestionnaire du personnel</a:t>
              </a:r>
            </a:p>
          </p:txBody>
        </p:sp>
        <p:pic>
          <p:nvPicPr>
            <p:cNvPr id="294" name="Picture 293"/>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9655653" y="4790151"/>
              <a:ext cx="760043" cy="1066220"/>
            </a:xfrm>
            <a:prstGeom prst="rect">
              <a:avLst/>
            </a:prstGeom>
            <a:ln>
              <a:noFill/>
            </a:ln>
          </p:spPr>
        </p:pic>
        <p:pic>
          <p:nvPicPr>
            <p:cNvPr id="296" name="Picture 295"/>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711408" y="2490861"/>
              <a:ext cx="2642799" cy="2640985"/>
            </a:xfrm>
            <a:prstGeom prst="rect">
              <a:avLst/>
            </a:prstGeom>
          </p:spPr>
        </p:pic>
      </p:grpSp>
      <p:sp>
        <p:nvSpPr>
          <p:cNvPr id="299" name="TextBox 298"/>
          <p:cNvSpPr txBox="1"/>
          <p:nvPr>
            <p:custDataLst>
              <p:tags r:id="rId5"/>
            </p:custDataLst>
          </p:nvPr>
        </p:nvSpPr>
        <p:spPr>
          <a:xfrm>
            <a:off x="11127959" y="3528559"/>
            <a:ext cx="982761" cy="369332"/>
          </a:xfrm>
          <a:prstGeom prst="rect">
            <a:avLst/>
          </a:prstGeom>
          <a:noFill/>
        </p:spPr>
        <p:txBody>
          <a:bodyPr wrap="square" lIns="0" tIns="0" rIns="0" bIns="0" rtlCol="0" anchor="t" anchorCtr="0">
            <a:spAutoFit/>
          </a:bodyPr>
          <a:lstStyle/>
          <a:p>
            <a:pPr algn="ctr"/>
            <a:r>
              <a:rPr lang="fr-CA" sz="1200" b="1" dirty="0">
                <a:solidFill>
                  <a:srgbClr val="4B4B4B"/>
                </a:solidFill>
                <a:latin typeface="EYInterstate Light" panose="02000506000000020004" pitchFamily="2" charset="0"/>
              </a:rPr>
              <a:t>Administrateur </a:t>
            </a:r>
          </a:p>
          <a:p>
            <a:pPr algn="ctr"/>
            <a:r>
              <a:rPr lang="fr-CA" sz="1200" b="1" dirty="0">
                <a:solidFill>
                  <a:srgbClr val="4B4B4B"/>
                </a:solidFill>
                <a:latin typeface="EYInterstate Light" panose="02000506000000020004" pitchFamily="2" charset="0"/>
              </a:rPr>
              <a:t>décentralisé</a:t>
            </a:r>
          </a:p>
        </p:txBody>
      </p:sp>
      <p:sp>
        <p:nvSpPr>
          <p:cNvPr id="17" name="TextBox 16"/>
          <p:cNvSpPr txBox="1"/>
          <p:nvPr>
            <p:custDataLst>
              <p:tags r:id="rId6"/>
            </p:custDataLst>
          </p:nvPr>
        </p:nvSpPr>
        <p:spPr>
          <a:xfrm>
            <a:off x="8480159" y="5774289"/>
            <a:ext cx="1717154" cy="184666"/>
          </a:xfrm>
          <a:prstGeom prst="rect">
            <a:avLst/>
          </a:prstGeom>
          <a:noFill/>
        </p:spPr>
        <p:txBody>
          <a:bodyPr wrap="square" lIns="0" tIns="0" rIns="0" bIns="0" rtlCol="0" anchor="t" anchorCtr="0">
            <a:spAutoFit/>
          </a:bodyPr>
          <a:lstStyle/>
          <a:p>
            <a:r>
              <a:rPr lang="fr-CA" sz="1200" b="1" dirty="0">
                <a:solidFill>
                  <a:srgbClr val="4B4B4B"/>
                </a:solidFill>
                <a:latin typeface="EYInterstate Light" panose="02000506000000020004" pitchFamily="2" charset="0"/>
              </a:rPr>
              <a:t>Spécialiste des ressources humaines </a:t>
            </a:r>
          </a:p>
        </p:txBody>
      </p:sp>
      <p:sp>
        <p:nvSpPr>
          <p:cNvPr id="18" name="TextBox 17"/>
          <p:cNvSpPr txBox="1"/>
          <p:nvPr>
            <p:custDataLst>
              <p:tags r:id="rId7"/>
            </p:custDataLst>
          </p:nvPr>
        </p:nvSpPr>
        <p:spPr>
          <a:xfrm>
            <a:off x="11127959" y="5781080"/>
            <a:ext cx="982761" cy="553998"/>
          </a:xfrm>
          <a:prstGeom prst="rect">
            <a:avLst/>
          </a:prstGeom>
          <a:noFill/>
        </p:spPr>
        <p:txBody>
          <a:bodyPr wrap="square" lIns="0" tIns="0" rIns="0" bIns="0" rtlCol="0" anchor="t" anchorCtr="0">
            <a:spAutoFit/>
          </a:bodyPr>
          <a:lstStyle/>
          <a:p>
            <a:pPr algn="ctr"/>
            <a:r>
              <a:rPr lang="fr-CA" sz="1200" b="1" dirty="0">
                <a:solidFill>
                  <a:srgbClr val="4B4B4B"/>
                </a:solidFill>
                <a:latin typeface="EYInterstate Light" panose="02000506000000020004" pitchFamily="2" charset="0"/>
              </a:rPr>
              <a:t>Conseiller en rémunération et à la paie</a:t>
            </a:r>
          </a:p>
        </p:txBody>
      </p:sp>
      <p:pic>
        <p:nvPicPr>
          <p:cNvPr id="19" name="Picture 18"/>
          <p:cNvPicPr>
            <a:picLocks/>
          </p:cNvPicPr>
          <p:nvPr>
            <p:custDataLst>
              <p:tags r:id="rId8"/>
            </p:custDataLst>
          </p:nvPr>
        </p:nvPicPr>
        <p:blipFill rotWithShape="1">
          <a:blip r:embed="rId16" cstate="email">
            <a:extLst>
              <a:ext uri="{28A0092B-C50C-407E-A947-70E740481C1C}">
                <a14:useLocalDpi xmlns:a14="http://schemas.microsoft.com/office/drawing/2010/main"/>
              </a:ext>
            </a:extLst>
          </a:blip>
          <a:srcRect/>
          <a:stretch/>
        </p:blipFill>
        <p:spPr>
          <a:xfrm>
            <a:off x="11149426" y="2689767"/>
            <a:ext cx="586850" cy="781035"/>
          </a:xfrm>
          <a:prstGeom prst="rect">
            <a:avLst/>
          </a:prstGeom>
          <a:noFill/>
          <a:ln>
            <a:noFill/>
          </a:ln>
        </p:spPr>
      </p:pic>
      <p:pic>
        <p:nvPicPr>
          <p:cNvPr id="20" name="Picture 19"/>
          <p:cNvPicPr>
            <a:picLocks/>
          </p:cNvPicPr>
          <p:nvPr>
            <p:custDataLst>
              <p:tags r:id="rId9"/>
            </p:custDataLst>
          </p:nvPr>
        </p:nvPicPr>
        <p:blipFill rotWithShape="1">
          <a:blip r:embed="rId17" cstate="email">
            <a:extLst>
              <a:ext uri="{BEBA8EAE-BF5A-486C-A8C5-ECC9F3942E4B}">
                <a14:imgProps xmlns:a14="http://schemas.microsoft.com/office/drawing/2010/main">
                  <a14:imgLayer r:embed="rId18">
                    <a14:imgEffect>
                      <a14:backgroundRemoval t="0" b="98684" l="0" r="100000"/>
                    </a14:imgEffect>
                  </a14:imgLayer>
                </a14:imgProps>
              </a:ext>
              <a:ext uri="{28A0092B-C50C-407E-A947-70E740481C1C}">
                <a14:useLocalDpi xmlns:a14="http://schemas.microsoft.com/office/drawing/2010/main"/>
              </a:ext>
            </a:extLst>
          </a:blip>
          <a:srcRect/>
          <a:stretch/>
        </p:blipFill>
        <p:spPr>
          <a:xfrm>
            <a:off x="9990285" y="3415707"/>
            <a:ext cx="577759" cy="937589"/>
          </a:xfrm>
          <a:prstGeom prst="rect">
            <a:avLst/>
          </a:prstGeom>
          <a:ln>
            <a:noFill/>
          </a:ln>
        </p:spPr>
      </p:pic>
    </p:spTree>
    <p:extLst>
      <p:ext uri="{BB962C8B-B14F-4D97-AF65-F5344CB8AC3E}">
        <p14:creationId xmlns:p14="http://schemas.microsoft.com/office/powerpoint/2010/main" val="4243873388"/>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custDataLst>
              <p:tags r:id="rId1"/>
            </p:custDataLst>
          </p:nvPr>
        </p:nvSpPr>
        <p:spPr>
          <a:xfrm>
            <a:off x="614566" y="659554"/>
            <a:ext cx="8017370" cy="400110"/>
          </a:xfrm>
          <a:prstGeom prst="rect">
            <a:avLst/>
          </a:prstGeom>
          <a:noFill/>
        </p:spPr>
        <p:txBody>
          <a:bodyPr wrap="square" lIns="0" tIns="0" rIns="0" bIns="0" rtlCol="0" anchor="t" anchorCtr="0">
            <a:spAutoFit/>
          </a:bodyPr>
          <a:lstStyle/>
          <a:p>
            <a:r>
              <a:rPr lang="fr-CA" sz="2600" dirty="0">
                <a:solidFill>
                  <a:srgbClr val="4B4B4B"/>
                </a:solidFill>
                <a:latin typeface="EYInterstate Light" panose="02000506000000020004" pitchFamily="2" charset="0"/>
              </a:rPr>
              <a:t>Employés : </a:t>
            </a:r>
            <a:r>
              <a:rPr lang="fr-CA" sz="2600" i="1" dirty="0">
                <a:solidFill>
                  <a:srgbClr val="4B4B4B"/>
                </a:solidFill>
                <a:latin typeface="EYInterstate Light" panose="02000506000000020004" pitchFamily="2" charset="0"/>
              </a:rPr>
              <a:t>gestion du rendement et du perfectionnement</a:t>
            </a:r>
          </a:p>
        </p:txBody>
      </p:sp>
      <p:sp>
        <p:nvSpPr>
          <p:cNvPr id="230" name="Text Placeholder 5"/>
          <p:cNvSpPr txBox="1">
            <a:spLocks/>
          </p:cNvSpPr>
          <p:nvPr>
            <p:custDataLst>
              <p:tags r:id="rId2"/>
            </p:custDataLst>
          </p:nvPr>
        </p:nvSpPr>
        <p:spPr>
          <a:xfrm rot="5400000">
            <a:off x="5205756" y="1811801"/>
            <a:ext cx="1214070" cy="430887"/>
          </a:xfrm>
          <a:prstGeom prst="rect">
            <a:avLst/>
          </a:prstGeom>
        </p:spPr>
        <p:txBody>
          <a:bodyPr wrap="square" anchor="ctr">
            <a:spAutoFit/>
          </a:bodyPr>
          <a:lstStyle>
            <a:lvl1pPr marL="0" indent="0" algn="l" defTabSz="914400" rtl="0" eaLnBrk="1" latinLnBrk="0" hangingPunct="1">
              <a:spcBef>
                <a:spcPct val="20000"/>
              </a:spcBef>
              <a:buClr>
                <a:schemeClr val="accent2"/>
              </a:buClr>
              <a:buSzPct val="70000"/>
              <a:buFont typeface="Arial" pitchFamily="34" charset="0"/>
              <a:buNone/>
              <a:defRPr sz="1200" b="0" kern="1200">
                <a:solidFill>
                  <a:schemeClr val="bg2"/>
                </a:solidFill>
                <a:effectLst/>
                <a:latin typeface="Arial" panose="020B0604020202020204" pitchFamily="34" charset="0"/>
                <a:ea typeface="+mn-ea"/>
                <a:cs typeface="Arial" panose="020B0604020202020204"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sz="1050" b="1" dirty="0">
                <a:solidFill>
                  <a:schemeClr val="tx1"/>
                </a:solidFill>
                <a:latin typeface="EYInterstate Light" panose="02000506000000020004" pitchFamily="2" charset="0"/>
              </a:rPr>
              <a:t>Domaines de possibilités</a:t>
            </a:r>
          </a:p>
        </p:txBody>
      </p:sp>
      <p:sp>
        <p:nvSpPr>
          <p:cNvPr id="232" name="Text Placeholder 5"/>
          <p:cNvSpPr txBox="1">
            <a:spLocks/>
          </p:cNvSpPr>
          <p:nvPr>
            <p:custDataLst>
              <p:tags r:id="rId3"/>
            </p:custDataLst>
          </p:nvPr>
        </p:nvSpPr>
        <p:spPr>
          <a:xfrm rot="5400000">
            <a:off x="5205756" y="2803796"/>
            <a:ext cx="1214070" cy="430887"/>
          </a:xfrm>
          <a:prstGeom prst="rect">
            <a:avLst/>
          </a:prstGeom>
        </p:spPr>
        <p:txBody>
          <a:bodyPr wrap="square" anchor="ctr">
            <a:spAutoFit/>
          </a:bodyPr>
          <a:lstStyle>
            <a:lvl1pPr marL="0" indent="0" algn="l" defTabSz="914400" rtl="0" eaLnBrk="1" latinLnBrk="0" hangingPunct="1">
              <a:spcBef>
                <a:spcPct val="20000"/>
              </a:spcBef>
              <a:buClr>
                <a:schemeClr val="accent2"/>
              </a:buClr>
              <a:buSzPct val="70000"/>
              <a:buFont typeface="Arial" pitchFamily="34" charset="0"/>
              <a:buNone/>
              <a:defRPr sz="1200" b="0" kern="1200">
                <a:solidFill>
                  <a:schemeClr val="bg2"/>
                </a:solidFill>
                <a:effectLst/>
                <a:latin typeface="Arial" panose="020B0604020202020204" pitchFamily="34" charset="0"/>
                <a:ea typeface="+mn-ea"/>
                <a:cs typeface="Arial" panose="020B0604020202020204"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sz="1050" b="1" dirty="0">
                <a:solidFill>
                  <a:schemeClr val="tx1"/>
                </a:solidFill>
                <a:latin typeface="EYInterstate Light" panose="02000506000000020004" pitchFamily="2" charset="0"/>
              </a:rPr>
              <a:t>Moments</a:t>
            </a:r>
            <a:br>
              <a:rPr lang="fr-CA" sz="1050" b="1" dirty="0">
                <a:solidFill>
                  <a:schemeClr val="tx1"/>
                </a:solidFill>
                <a:latin typeface="EYInterstate Light" panose="02000506000000020004" pitchFamily="2" charset="0"/>
              </a:rPr>
            </a:br>
            <a:r>
              <a:rPr lang="fr-CA" sz="1050" b="1" dirty="0">
                <a:solidFill>
                  <a:schemeClr val="tx1"/>
                </a:solidFill>
                <a:latin typeface="EYInterstate Light" panose="02000506000000020004" pitchFamily="2" charset="0"/>
              </a:rPr>
              <a:t>qui comptent</a:t>
            </a:r>
          </a:p>
        </p:txBody>
      </p:sp>
      <p:sp>
        <p:nvSpPr>
          <p:cNvPr id="233" name="Text Placeholder 5"/>
          <p:cNvSpPr txBox="1">
            <a:spLocks/>
          </p:cNvSpPr>
          <p:nvPr>
            <p:custDataLst>
              <p:tags r:id="rId4"/>
            </p:custDataLst>
          </p:nvPr>
        </p:nvSpPr>
        <p:spPr>
          <a:xfrm rot="5400000">
            <a:off x="5121117" y="4198578"/>
            <a:ext cx="1214070" cy="261610"/>
          </a:xfrm>
          <a:prstGeom prst="rect">
            <a:avLst/>
          </a:prstGeom>
        </p:spPr>
        <p:txBody>
          <a:bodyPr wrap="square" anchor="ctr">
            <a:spAutoFit/>
          </a:bodyPr>
          <a:lstStyle>
            <a:lvl1pPr marL="0" indent="0" algn="l" defTabSz="914400" rtl="0" eaLnBrk="1" latinLnBrk="0" hangingPunct="1">
              <a:spcBef>
                <a:spcPct val="20000"/>
              </a:spcBef>
              <a:buClr>
                <a:schemeClr val="accent2"/>
              </a:buClr>
              <a:buSzPct val="70000"/>
              <a:buFont typeface="Arial" pitchFamily="34" charset="0"/>
              <a:buNone/>
              <a:defRPr sz="1200" b="0" kern="1200">
                <a:solidFill>
                  <a:schemeClr val="bg2"/>
                </a:solidFill>
                <a:effectLst/>
                <a:latin typeface="Arial" panose="020B0604020202020204" pitchFamily="34" charset="0"/>
                <a:ea typeface="+mn-ea"/>
                <a:cs typeface="Arial" panose="020B0604020202020204"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sz="1050" b="1" dirty="0">
                <a:solidFill>
                  <a:schemeClr val="tx1"/>
                </a:solidFill>
                <a:latin typeface="EYInterstate Light" panose="02000506000000020004" pitchFamily="2" charset="0"/>
              </a:rPr>
              <a:t>Outils habilitants</a:t>
            </a:r>
          </a:p>
        </p:txBody>
      </p:sp>
      <p:sp>
        <p:nvSpPr>
          <p:cNvPr id="222" name="TextBox 221"/>
          <p:cNvSpPr txBox="1"/>
          <p:nvPr>
            <p:custDataLst>
              <p:tags r:id="rId5"/>
            </p:custDataLst>
          </p:nvPr>
        </p:nvSpPr>
        <p:spPr>
          <a:xfrm>
            <a:off x="2552700" y="2254913"/>
            <a:ext cx="434126" cy="510861"/>
          </a:xfrm>
          <a:prstGeom prst="rect">
            <a:avLst/>
          </a:prstGeom>
          <a:noFill/>
        </p:spPr>
        <p:txBody>
          <a:bodyPr wrap="square" tIns="324000" bIns="0" rtlCol="0" anchor="ctr">
            <a:noAutofit/>
          </a:bodyPr>
          <a:lstStyle/>
          <a:p>
            <a:r>
              <a:rPr lang="fr-CA" sz="6000" dirty="0">
                <a:solidFill>
                  <a:srgbClr val="E60F2D"/>
                </a:solidFill>
                <a:latin typeface="EYInterstate Light" panose="02000506000000020004" pitchFamily="2" charset="0"/>
              </a:rPr>
              <a:t>«</a:t>
            </a:r>
          </a:p>
        </p:txBody>
      </p:sp>
      <p:sp>
        <p:nvSpPr>
          <p:cNvPr id="223" name="TextBox 222"/>
          <p:cNvSpPr txBox="1"/>
          <p:nvPr>
            <p:custDataLst>
              <p:tags r:id="rId6"/>
            </p:custDataLst>
          </p:nvPr>
        </p:nvSpPr>
        <p:spPr>
          <a:xfrm>
            <a:off x="2611478" y="2648285"/>
            <a:ext cx="2734245" cy="1089337"/>
          </a:xfrm>
          <a:prstGeom prst="rect">
            <a:avLst/>
          </a:prstGeom>
          <a:noFill/>
        </p:spPr>
        <p:txBody>
          <a:bodyPr wrap="square" lIns="108000" rIns="108000" rtlCol="0" anchor="t">
            <a:spAutoFit/>
          </a:bodyPr>
          <a:lstStyle/>
          <a:p>
            <a:pPr algn="ctr">
              <a:lnSpc>
                <a:spcPct val="120000"/>
              </a:lnSpc>
            </a:pPr>
            <a:r>
              <a:rPr lang="fr-CA" sz="1100" b="1" dirty="0">
                <a:solidFill>
                  <a:schemeClr val="accent6">
                    <a:lumMod val="10000"/>
                  </a:schemeClr>
                </a:solidFill>
              </a:rPr>
              <a:t>« Je suis facilement en mesure de cibler des possibilités d’apprentissage et de perfectionnement en fonction de mon profil de compétences. »</a:t>
            </a:r>
          </a:p>
        </p:txBody>
      </p:sp>
      <p:cxnSp>
        <p:nvCxnSpPr>
          <p:cNvPr id="224" name="Straight Connector 223"/>
          <p:cNvCxnSpPr/>
          <p:nvPr>
            <p:custDataLst>
              <p:tags r:id="rId7"/>
            </p:custDataLst>
          </p:nvPr>
        </p:nvCxnSpPr>
        <p:spPr>
          <a:xfrm>
            <a:off x="2983880" y="2503993"/>
            <a:ext cx="2218001" cy="0"/>
          </a:xfrm>
          <a:prstGeom prst="line">
            <a:avLst/>
          </a:prstGeom>
          <a:ln w="12700">
            <a:solidFill>
              <a:srgbClr val="E60F2D"/>
            </a:solidFill>
            <a:tailEnd type="none"/>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custDataLst>
              <p:tags r:id="rId8"/>
            </p:custDataLst>
          </p:nvPr>
        </p:nvCxnSpPr>
        <p:spPr>
          <a:xfrm flipV="1">
            <a:off x="5477596" y="1372268"/>
            <a:ext cx="0" cy="4860000"/>
          </a:xfrm>
          <a:prstGeom prst="line">
            <a:avLst/>
          </a:prstGeom>
          <a:ln>
            <a:solidFill>
              <a:schemeClr val="bg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sp>
        <p:nvSpPr>
          <p:cNvPr id="239" name="Rectangle 238"/>
          <p:cNvSpPr/>
          <p:nvPr>
            <p:custDataLst>
              <p:tags r:id="rId9"/>
            </p:custDataLst>
          </p:nvPr>
        </p:nvSpPr>
        <p:spPr>
          <a:xfrm>
            <a:off x="2613874" y="3684576"/>
            <a:ext cx="2485644" cy="1554272"/>
          </a:xfrm>
          <a:prstGeom prst="rect">
            <a:avLst/>
          </a:prstGeom>
        </p:spPr>
        <p:txBody>
          <a:bodyPr wrap="square">
            <a:spAutoFit/>
          </a:bodyPr>
          <a:lstStyle/>
          <a:p>
            <a:pPr marL="158750" indent="-158750">
              <a:lnSpc>
                <a:spcPct val="90000"/>
              </a:lnSpc>
              <a:spcBef>
                <a:spcPts val="300"/>
              </a:spcBef>
              <a:buClr>
                <a:srgbClr val="E60F2D"/>
              </a:buClr>
              <a:buSzPct val="60000"/>
              <a:buFont typeface="Arial" pitchFamily="34" charset="0"/>
              <a:buChar char="►"/>
              <a:defRPr/>
            </a:pPr>
            <a:r>
              <a:rPr lang="fr-CA" sz="1000" dirty="0">
                <a:latin typeface="EYInterstate Light" panose="02000506000000020004" pitchFamily="2" charset="0"/>
                <a:cs typeface="Arial" pitchFamily="34" charset="0"/>
              </a:rPr>
              <a:t>La solution de talents est intégrée au système d’apprentissage pour suggérer des possibilités de formation et d’apprentissage pertinentes en lien avec les compétences et les objectifs des personnes</a:t>
            </a:r>
          </a:p>
          <a:p>
            <a:pPr marL="158750" indent="-158750">
              <a:lnSpc>
                <a:spcPct val="90000"/>
              </a:lnSpc>
              <a:spcBef>
                <a:spcPts val="300"/>
              </a:spcBef>
              <a:buClr>
                <a:srgbClr val="E60F2D"/>
              </a:buClr>
              <a:buSzPct val="60000"/>
              <a:buFont typeface="Arial" pitchFamily="34" charset="0"/>
              <a:buChar char="►"/>
              <a:defRPr/>
            </a:pPr>
            <a:endParaRPr lang="en-CA" sz="1000" dirty="0">
              <a:latin typeface="EYInterstate Light" panose="02000506000000020004" pitchFamily="2" charset="0"/>
              <a:cs typeface="Arial" pitchFamily="34" charset="0"/>
            </a:endParaRPr>
          </a:p>
          <a:p>
            <a:pPr marL="158750" indent="-158750">
              <a:lnSpc>
                <a:spcPct val="90000"/>
              </a:lnSpc>
              <a:spcBef>
                <a:spcPts val="300"/>
              </a:spcBef>
              <a:buClr>
                <a:srgbClr val="E60F2D"/>
              </a:buClr>
              <a:buSzPct val="60000"/>
              <a:buFont typeface="Arial" pitchFamily="34" charset="0"/>
              <a:buChar char="►"/>
              <a:defRPr/>
            </a:pPr>
            <a:r>
              <a:rPr lang="fr-CA" sz="1000" dirty="0">
                <a:latin typeface="EYInterstate Light" panose="02000506000000020004" pitchFamily="2" charset="0"/>
                <a:cs typeface="Arial" pitchFamily="34" charset="0"/>
              </a:rPr>
              <a:t>Les employés sont en mesure de lier des heures d’apprentissage accomplies aux objectifs de rendement</a:t>
            </a:r>
          </a:p>
        </p:txBody>
      </p:sp>
      <p:grpSp>
        <p:nvGrpSpPr>
          <p:cNvPr id="246" name="Group 245"/>
          <p:cNvGrpSpPr/>
          <p:nvPr>
            <p:custDataLst>
              <p:tags r:id="rId10"/>
            </p:custDataLst>
          </p:nvPr>
        </p:nvGrpSpPr>
        <p:grpSpPr>
          <a:xfrm>
            <a:off x="2601451" y="1423731"/>
            <a:ext cx="2707551" cy="1086451"/>
            <a:chOff x="2068836" y="1351686"/>
            <a:chExt cx="3120152" cy="1086451"/>
          </a:xfrm>
        </p:grpSpPr>
        <p:sp>
          <p:nvSpPr>
            <p:cNvPr id="244" name="Rectangle 243"/>
            <p:cNvSpPr/>
            <p:nvPr/>
          </p:nvSpPr>
          <p:spPr>
            <a:xfrm>
              <a:off x="2068836" y="1351686"/>
              <a:ext cx="1485863" cy="1086451"/>
            </a:xfrm>
            <a:prstGeom prst="rect">
              <a:avLst/>
            </a:prstGeom>
          </p:spPr>
          <p:txBody>
            <a:bodyPr wrap="square">
              <a:spAutoFit/>
            </a:bodyPr>
            <a:lstStyle/>
            <a:p>
              <a:pPr algn="ctr"/>
              <a:r>
                <a:rPr lang="fr-CA" sz="900" i="1" dirty="0">
                  <a:latin typeface="EYInterstate Light" panose="02000506000000020004" pitchFamily="2" charset="0"/>
                  <a:cs typeface="Arial" pitchFamily="34" charset="0"/>
                </a:rPr>
                <a:t>Les gens n’ont pas de catalogue de qualifications pour connaître les compétences requises pour les postes qui les intéressent.</a:t>
              </a:r>
            </a:p>
            <a:p>
              <a:pPr algn="ctr">
                <a:lnSpc>
                  <a:spcPct val="90000"/>
                </a:lnSpc>
                <a:spcBef>
                  <a:spcPts val="300"/>
                </a:spcBef>
                <a:buClr>
                  <a:srgbClr val="E60F2D"/>
                </a:buClr>
                <a:buSzPct val="60000"/>
                <a:defRPr/>
              </a:pPr>
              <a:endParaRPr lang="en-CA" sz="900" i="1" dirty="0">
                <a:latin typeface="EYInterstate Light" panose="02000506000000020004" pitchFamily="2" charset="0"/>
                <a:cs typeface="Arial" pitchFamily="34" charset="0"/>
              </a:endParaRPr>
            </a:p>
          </p:txBody>
        </p:sp>
        <p:sp>
          <p:nvSpPr>
            <p:cNvPr id="245" name="Rectangle 244"/>
            <p:cNvSpPr/>
            <p:nvPr/>
          </p:nvSpPr>
          <p:spPr>
            <a:xfrm>
              <a:off x="3600028" y="1351686"/>
              <a:ext cx="1588960" cy="840230"/>
            </a:xfrm>
            <a:prstGeom prst="rect">
              <a:avLst/>
            </a:prstGeom>
          </p:spPr>
          <p:txBody>
            <a:bodyPr wrap="square">
              <a:spAutoFit/>
            </a:bodyPr>
            <a:lstStyle/>
            <a:p>
              <a:pPr algn="ctr">
                <a:lnSpc>
                  <a:spcPct val="90000"/>
                </a:lnSpc>
                <a:spcBef>
                  <a:spcPts val="300"/>
                </a:spcBef>
                <a:buClr>
                  <a:srgbClr val="E60F2D"/>
                </a:buClr>
                <a:buSzPct val="60000"/>
                <a:defRPr/>
              </a:pPr>
              <a:r>
                <a:rPr lang="fr-CA" sz="900" i="1" dirty="0">
                  <a:latin typeface="EYInterstate Light" panose="02000506000000020004" pitchFamily="2" charset="0"/>
                  <a:cs typeface="Arial" pitchFamily="34" charset="0"/>
                </a:rPr>
                <a:t>Il n’y a pas de cycle de rétroaction entre les gestionnaires et les employés relativement aux attentes en lien avec le poste.</a:t>
              </a:r>
            </a:p>
          </p:txBody>
        </p:sp>
      </p:grpSp>
      <p:grpSp>
        <p:nvGrpSpPr>
          <p:cNvPr id="18" name="Group 17"/>
          <p:cNvGrpSpPr/>
          <p:nvPr>
            <p:custDataLst>
              <p:tags r:id="rId11"/>
            </p:custDataLst>
          </p:nvPr>
        </p:nvGrpSpPr>
        <p:grpSpPr>
          <a:xfrm>
            <a:off x="1838723" y="1304009"/>
            <a:ext cx="357986" cy="5100466"/>
            <a:chOff x="1230560" y="1304009"/>
            <a:chExt cx="357986" cy="5100466"/>
          </a:xfrm>
        </p:grpSpPr>
        <p:sp>
          <p:nvSpPr>
            <p:cNvPr id="95" name="Freeform 903"/>
            <p:cNvSpPr>
              <a:spLocks noEditPoints="1"/>
            </p:cNvSpPr>
            <p:nvPr/>
          </p:nvSpPr>
          <p:spPr bwMode="auto">
            <a:xfrm>
              <a:off x="1312486" y="1304009"/>
              <a:ext cx="276060" cy="27525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E60F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96" name="Freeform 904"/>
            <p:cNvSpPr>
              <a:spLocks noEditPoints="1"/>
            </p:cNvSpPr>
            <p:nvPr/>
          </p:nvSpPr>
          <p:spPr bwMode="auto">
            <a:xfrm>
              <a:off x="1364298" y="1364726"/>
              <a:ext cx="173246" cy="140054"/>
            </a:xfrm>
            <a:custGeom>
              <a:avLst/>
              <a:gdLst>
                <a:gd name="T0" fmla="*/ 170 w 321"/>
                <a:gd name="T1" fmla="*/ 132 h 260"/>
                <a:gd name="T2" fmla="*/ 138 w 321"/>
                <a:gd name="T3" fmla="*/ 132 h 260"/>
                <a:gd name="T4" fmla="*/ 138 w 321"/>
                <a:gd name="T5" fmla="*/ 100 h 260"/>
                <a:gd name="T6" fmla="*/ 128 w 321"/>
                <a:gd name="T7" fmla="*/ 89 h 260"/>
                <a:gd name="T8" fmla="*/ 53 w 321"/>
                <a:gd name="T9" fmla="*/ 89 h 260"/>
                <a:gd name="T10" fmla="*/ 42 w 321"/>
                <a:gd name="T11" fmla="*/ 100 h 260"/>
                <a:gd name="T12" fmla="*/ 42 w 321"/>
                <a:gd name="T13" fmla="*/ 132 h 260"/>
                <a:gd name="T14" fmla="*/ 10 w 321"/>
                <a:gd name="T15" fmla="*/ 132 h 260"/>
                <a:gd name="T16" fmla="*/ 0 w 321"/>
                <a:gd name="T17" fmla="*/ 143 h 260"/>
                <a:gd name="T18" fmla="*/ 0 w 321"/>
                <a:gd name="T19" fmla="*/ 249 h 260"/>
                <a:gd name="T20" fmla="*/ 10 w 321"/>
                <a:gd name="T21" fmla="*/ 260 h 260"/>
                <a:gd name="T22" fmla="*/ 170 w 321"/>
                <a:gd name="T23" fmla="*/ 260 h 260"/>
                <a:gd name="T24" fmla="*/ 181 w 321"/>
                <a:gd name="T25" fmla="*/ 249 h 260"/>
                <a:gd name="T26" fmla="*/ 181 w 321"/>
                <a:gd name="T27" fmla="*/ 143 h 260"/>
                <a:gd name="T28" fmla="*/ 170 w 321"/>
                <a:gd name="T29" fmla="*/ 132 h 260"/>
                <a:gd name="T30" fmla="*/ 64 w 321"/>
                <a:gd name="T31" fmla="*/ 153 h 260"/>
                <a:gd name="T32" fmla="*/ 117 w 321"/>
                <a:gd name="T33" fmla="*/ 153 h 260"/>
                <a:gd name="T34" fmla="*/ 117 w 321"/>
                <a:gd name="T35" fmla="*/ 239 h 260"/>
                <a:gd name="T36" fmla="*/ 64 w 321"/>
                <a:gd name="T37" fmla="*/ 239 h 260"/>
                <a:gd name="T38" fmla="*/ 64 w 321"/>
                <a:gd name="T39" fmla="*/ 153 h 260"/>
                <a:gd name="T40" fmla="*/ 117 w 321"/>
                <a:gd name="T41" fmla="*/ 111 h 260"/>
                <a:gd name="T42" fmla="*/ 117 w 321"/>
                <a:gd name="T43" fmla="*/ 132 h 260"/>
                <a:gd name="T44" fmla="*/ 64 w 321"/>
                <a:gd name="T45" fmla="*/ 132 h 260"/>
                <a:gd name="T46" fmla="*/ 64 w 321"/>
                <a:gd name="T47" fmla="*/ 111 h 260"/>
                <a:gd name="T48" fmla="*/ 117 w 321"/>
                <a:gd name="T49" fmla="*/ 111 h 260"/>
                <a:gd name="T50" fmla="*/ 21 w 321"/>
                <a:gd name="T51" fmla="*/ 153 h 260"/>
                <a:gd name="T52" fmla="*/ 42 w 321"/>
                <a:gd name="T53" fmla="*/ 153 h 260"/>
                <a:gd name="T54" fmla="*/ 42 w 321"/>
                <a:gd name="T55" fmla="*/ 239 h 260"/>
                <a:gd name="T56" fmla="*/ 21 w 321"/>
                <a:gd name="T57" fmla="*/ 239 h 260"/>
                <a:gd name="T58" fmla="*/ 21 w 321"/>
                <a:gd name="T59" fmla="*/ 153 h 260"/>
                <a:gd name="T60" fmla="*/ 160 w 321"/>
                <a:gd name="T61" fmla="*/ 239 h 260"/>
                <a:gd name="T62" fmla="*/ 138 w 321"/>
                <a:gd name="T63" fmla="*/ 239 h 260"/>
                <a:gd name="T64" fmla="*/ 138 w 321"/>
                <a:gd name="T65" fmla="*/ 153 h 260"/>
                <a:gd name="T66" fmla="*/ 160 w 321"/>
                <a:gd name="T67" fmla="*/ 153 h 260"/>
                <a:gd name="T68" fmla="*/ 160 w 321"/>
                <a:gd name="T69" fmla="*/ 239 h 260"/>
                <a:gd name="T70" fmla="*/ 317 w 321"/>
                <a:gd name="T71" fmla="*/ 146 h 260"/>
                <a:gd name="T72" fmla="*/ 266 w 321"/>
                <a:gd name="T73" fmla="*/ 96 h 260"/>
                <a:gd name="T74" fmla="*/ 278 w 321"/>
                <a:gd name="T75" fmla="*/ 61 h 260"/>
                <a:gd name="T76" fmla="*/ 260 w 321"/>
                <a:gd name="T77" fmla="*/ 18 h 260"/>
                <a:gd name="T78" fmla="*/ 217 w 321"/>
                <a:gd name="T79" fmla="*/ 0 h 260"/>
                <a:gd name="T80" fmla="*/ 173 w 321"/>
                <a:gd name="T81" fmla="*/ 18 h 260"/>
                <a:gd name="T82" fmla="*/ 156 w 321"/>
                <a:gd name="T83" fmla="*/ 61 h 260"/>
                <a:gd name="T84" fmla="*/ 173 w 321"/>
                <a:gd name="T85" fmla="*/ 104 h 260"/>
                <a:gd name="T86" fmla="*/ 217 w 321"/>
                <a:gd name="T87" fmla="*/ 122 h 260"/>
                <a:gd name="T88" fmla="*/ 251 w 321"/>
                <a:gd name="T89" fmla="*/ 111 h 260"/>
                <a:gd name="T90" fmla="*/ 301 w 321"/>
                <a:gd name="T91" fmla="*/ 161 h 260"/>
                <a:gd name="T92" fmla="*/ 309 w 321"/>
                <a:gd name="T93" fmla="*/ 164 h 260"/>
                <a:gd name="T94" fmla="*/ 317 w 321"/>
                <a:gd name="T95" fmla="*/ 161 h 260"/>
                <a:gd name="T96" fmla="*/ 317 w 321"/>
                <a:gd name="T97" fmla="*/ 146 h 260"/>
                <a:gd name="T98" fmla="*/ 189 w 321"/>
                <a:gd name="T99" fmla="*/ 89 h 260"/>
                <a:gd name="T100" fmla="*/ 189 w 321"/>
                <a:gd name="T101" fmla="*/ 33 h 260"/>
                <a:gd name="T102" fmla="*/ 217 w 321"/>
                <a:gd name="T103" fmla="*/ 21 h 260"/>
                <a:gd name="T104" fmla="*/ 245 w 321"/>
                <a:gd name="T105" fmla="*/ 33 h 260"/>
                <a:gd name="T106" fmla="*/ 256 w 321"/>
                <a:gd name="T107" fmla="*/ 61 h 260"/>
                <a:gd name="T108" fmla="*/ 245 w 321"/>
                <a:gd name="T109" fmla="*/ 89 h 260"/>
                <a:gd name="T110" fmla="*/ 189 w 321"/>
                <a:gd name="T111" fmla="*/ 89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1" h="260">
                  <a:moveTo>
                    <a:pt x="170" y="132"/>
                  </a:moveTo>
                  <a:cubicBezTo>
                    <a:pt x="138" y="132"/>
                    <a:pt x="138" y="132"/>
                    <a:pt x="138" y="132"/>
                  </a:cubicBezTo>
                  <a:cubicBezTo>
                    <a:pt x="138" y="100"/>
                    <a:pt x="138" y="100"/>
                    <a:pt x="138" y="100"/>
                  </a:cubicBezTo>
                  <a:cubicBezTo>
                    <a:pt x="138" y="94"/>
                    <a:pt x="134" y="89"/>
                    <a:pt x="128" y="89"/>
                  </a:cubicBezTo>
                  <a:cubicBezTo>
                    <a:pt x="53" y="89"/>
                    <a:pt x="53" y="89"/>
                    <a:pt x="53" y="89"/>
                  </a:cubicBezTo>
                  <a:cubicBezTo>
                    <a:pt x="47" y="89"/>
                    <a:pt x="42" y="94"/>
                    <a:pt x="42" y="100"/>
                  </a:cubicBezTo>
                  <a:cubicBezTo>
                    <a:pt x="42" y="132"/>
                    <a:pt x="42" y="132"/>
                    <a:pt x="42" y="132"/>
                  </a:cubicBezTo>
                  <a:cubicBezTo>
                    <a:pt x="10" y="132"/>
                    <a:pt x="10" y="132"/>
                    <a:pt x="10" y="132"/>
                  </a:cubicBezTo>
                  <a:cubicBezTo>
                    <a:pt x="4" y="132"/>
                    <a:pt x="0" y="137"/>
                    <a:pt x="0" y="143"/>
                  </a:cubicBezTo>
                  <a:cubicBezTo>
                    <a:pt x="0" y="249"/>
                    <a:pt x="0" y="249"/>
                    <a:pt x="0" y="249"/>
                  </a:cubicBezTo>
                  <a:cubicBezTo>
                    <a:pt x="0" y="255"/>
                    <a:pt x="4" y="260"/>
                    <a:pt x="10" y="260"/>
                  </a:cubicBezTo>
                  <a:cubicBezTo>
                    <a:pt x="170" y="260"/>
                    <a:pt x="170" y="260"/>
                    <a:pt x="170" y="260"/>
                  </a:cubicBezTo>
                  <a:cubicBezTo>
                    <a:pt x="176" y="260"/>
                    <a:pt x="181" y="255"/>
                    <a:pt x="181" y="249"/>
                  </a:cubicBezTo>
                  <a:cubicBezTo>
                    <a:pt x="181" y="143"/>
                    <a:pt x="181" y="143"/>
                    <a:pt x="181" y="143"/>
                  </a:cubicBezTo>
                  <a:cubicBezTo>
                    <a:pt x="181" y="137"/>
                    <a:pt x="176" y="132"/>
                    <a:pt x="170" y="132"/>
                  </a:cubicBezTo>
                  <a:close/>
                  <a:moveTo>
                    <a:pt x="64" y="153"/>
                  </a:moveTo>
                  <a:cubicBezTo>
                    <a:pt x="117" y="153"/>
                    <a:pt x="117" y="153"/>
                    <a:pt x="117" y="153"/>
                  </a:cubicBezTo>
                  <a:cubicBezTo>
                    <a:pt x="117" y="239"/>
                    <a:pt x="117" y="239"/>
                    <a:pt x="117" y="239"/>
                  </a:cubicBezTo>
                  <a:cubicBezTo>
                    <a:pt x="64" y="239"/>
                    <a:pt x="64" y="239"/>
                    <a:pt x="64" y="239"/>
                  </a:cubicBezTo>
                  <a:lnTo>
                    <a:pt x="64" y="153"/>
                  </a:lnTo>
                  <a:close/>
                  <a:moveTo>
                    <a:pt x="117" y="111"/>
                  </a:moveTo>
                  <a:cubicBezTo>
                    <a:pt x="117" y="132"/>
                    <a:pt x="117" y="132"/>
                    <a:pt x="117" y="132"/>
                  </a:cubicBezTo>
                  <a:cubicBezTo>
                    <a:pt x="64" y="132"/>
                    <a:pt x="64" y="132"/>
                    <a:pt x="64" y="132"/>
                  </a:cubicBezTo>
                  <a:cubicBezTo>
                    <a:pt x="64" y="111"/>
                    <a:pt x="64" y="111"/>
                    <a:pt x="64" y="111"/>
                  </a:cubicBezTo>
                  <a:lnTo>
                    <a:pt x="117" y="111"/>
                  </a:lnTo>
                  <a:close/>
                  <a:moveTo>
                    <a:pt x="21" y="153"/>
                  </a:moveTo>
                  <a:cubicBezTo>
                    <a:pt x="42" y="153"/>
                    <a:pt x="42" y="153"/>
                    <a:pt x="42" y="153"/>
                  </a:cubicBezTo>
                  <a:cubicBezTo>
                    <a:pt x="42" y="239"/>
                    <a:pt x="42" y="239"/>
                    <a:pt x="42" y="239"/>
                  </a:cubicBezTo>
                  <a:cubicBezTo>
                    <a:pt x="21" y="239"/>
                    <a:pt x="21" y="239"/>
                    <a:pt x="21" y="239"/>
                  </a:cubicBezTo>
                  <a:lnTo>
                    <a:pt x="21" y="153"/>
                  </a:lnTo>
                  <a:close/>
                  <a:moveTo>
                    <a:pt x="160" y="239"/>
                  </a:moveTo>
                  <a:cubicBezTo>
                    <a:pt x="138" y="239"/>
                    <a:pt x="138" y="239"/>
                    <a:pt x="138" y="239"/>
                  </a:cubicBezTo>
                  <a:cubicBezTo>
                    <a:pt x="138" y="153"/>
                    <a:pt x="138" y="153"/>
                    <a:pt x="138" y="153"/>
                  </a:cubicBezTo>
                  <a:cubicBezTo>
                    <a:pt x="160" y="153"/>
                    <a:pt x="160" y="153"/>
                    <a:pt x="160" y="153"/>
                  </a:cubicBezTo>
                  <a:lnTo>
                    <a:pt x="160" y="239"/>
                  </a:lnTo>
                  <a:close/>
                  <a:moveTo>
                    <a:pt x="317" y="146"/>
                  </a:moveTo>
                  <a:cubicBezTo>
                    <a:pt x="266" y="96"/>
                    <a:pt x="266" y="96"/>
                    <a:pt x="266" y="96"/>
                  </a:cubicBezTo>
                  <a:cubicBezTo>
                    <a:pt x="274" y="86"/>
                    <a:pt x="278" y="74"/>
                    <a:pt x="278" y="61"/>
                  </a:cubicBezTo>
                  <a:cubicBezTo>
                    <a:pt x="278" y="45"/>
                    <a:pt x="271" y="29"/>
                    <a:pt x="260" y="18"/>
                  </a:cubicBezTo>
                  <a:cubicBezTo>
                    <a:pt x="248" y="6"/>
                    <a:pt x="233" y="0"/>
                    <a:pt x="217" y="0"/>
                  </a:cubicBezTo>
                  <a:cubicBezTo>
                    <a:pt x="200" y="0"/>
                    <a:pt x="185" y="6"/>
                    <a:pt x="173" y="18"/>
                  </a:cubicBezTo>
                  <a:cubicBezTo>
                    <a:pt x="162" y="29"/>
                    <a:pt x="156" y="45"/>
                    <a:pt x="156" y="61"/>
                  </a:cubicBezTo>
                  <a:cubicBezTo>
                    <a:pt x="156" y="77"/>
                    <a:pt x="162" y="92"/>
                    <a:pt x="173" y="104"/>
                  </a:cubicBezTo>
                  <a:cubicBezTo>
                    <a:pt x="185" y="116"/>
                    <a:pt x="200" y="122"/>
                    <a:pt x="217" y="122"/>
                  </a:cubicBezTo>
                  <a:cubicBezTo>
                    <a:pt x="229" y="122"/>
                    <a:pt x="241" y="118"/>
                    <a:pt x="251" y="111"/>
                  </a:cubicBezTo>
                  <a:cubicBezTo>
                    <a:pt x="301" y="161"/>
                    <a:pt x="301" y="161"/>
                    <a:pt x="301" y="161"/>
                  </a:cubicBezTo>
                  <a:cubicBezTo>
                    <a:pt x="304" y="163"/>
                    <a:pt x="306" y="164"/>
                    <a:pt x="309" y="164"/>
                  </a:cubicBezTo>
                  <a:cubicBezTo>
                    <a:pt x="312" y="164"/>
                    <a:pt x="314" y="163"/>
                    <a:pt x="317" y="161"/>
                  </a:cubicBezTo>
                  <a:cubicBezTo>
                    <a:pt x="321" y="157"/>
                    <a:pt x="321" y="150"/>
                    <a:pt x="317" y="146"/>
                  </a:cubicBezTo>
                  <a:close/>
                  <a:moveTo>
                    <a:pt x="189" y="89"/>
                  </a:moveTo>
                  <a:cubicBezTo>
                    <a:pt x="173" y="73"/>
                    <a:pt x="173" y="48"/>
                    <a:pt x="189" y="33"/>
                  </a:cubicBezTo>
                  <a:cubicBezTo>
                    <a:pt x="196" y="25"/>
                    <a:pt x="206" y="21"/>
                    <a:pt x="217" y="21"/>
                  </a:cubicBezTo>
                  <a:cubicBezTo>
                    <a:pt x="227" y="21"/>
                    <a:pt x="237" y="25"/>
                    <a:pt x="245" y="33"/>
                  </a:cubicBezTo>
                  <a:cubicBezTo>
                    <a:pt x="252" y="40"/>
                    <a:pt x="256" y="50"/>
                    <a:pt x="256" y="61"/>
                  </a:cubicBezTo>
                  <a:cubicBezTo>
                    <a:pt x="256" y="71"/>
                    <a:pt x="252" y="81"/>
                    <a:pt x="245" y="89"/>
                  </a:cubicBezTo>
                  <a:cubicBezTo>
                    <a:pt x="229" y="104"/>
                    <a:pt x="204" y="104"/>
                    <a:pt x="189" y="89"/>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98" name="Freeform 764"/>
            <p:cNvSpPr>
              <a:spLocks noEditPoints="1"/>
            </p:cNvSpPr>
            <p:nvPr/>
          </p:nvSpPr>
          <p:spPr bwMode="auto">
            <a:xfrm>
              <a:off x="1387240" y="5439463"/>
              <a:ext cx="125937" cy="171146"/>
            </a:xfrm>
            <a:custGeom>
              <a:avLst/>
              <a:gdLst>
                <a:gd name="T0" fmla="*/ 11 w 235"/>
                <a:gd name="T1" fmla="*/ 0 h 320"/>
                <a:gd name="T2" fmla="*/ 0 w 235"/>
                <a:gd name="T3" fmla="*/ 309 h 320"/>
                <a:gd name="T4" fmla="*/ 224 w 235"/>
                <a:gd name="T5" fmla="*/ 320 h 320"/>
                <a:gd name="T6" fmla="*/ 235 w 235"/>
                <a:gd name="T7" fmla="*/ 10 h 320"/>
                <a:gd name="T8" fmla="*/ 214 w 235"/>
                <a:gd name="T9" fmla="*/ 298 h 320"/>
                <a:gd name="T10" fmla="*/ 22 w 235"/>
                <a:gd name="T11" fmla="*/ 21 h 320"/>
                <a:gd name="T12" fmla="*/ 214 w 235"/>
                <a:gd name="T13" fmla="*/ 298 h 320"/>
                <a:gd name="T14" fmla="*/ 182 w 235"/>
                <a:gd name="T15" fmla="*/ 106 h 320"/>
                <a:gd name="T16" fmla="*/ 192 w 235"/>
                <a:gd name="T17" fmla="*/ 53 h 320"/>
                <a:gd name="T18" fmla="*/ 54 w 235"/>
                <a:gd name="T19" fmla="*/ 42 h 320"/>
                <a:gd name="T20" fmla="*/ 43 w 235"/>
                <a:gd name="T21" fmla="*/ 96 h 320"/>
                <a:gd name="T22" fmla="*/ 64 w 235"/>
                <a:gd name="T23" fmla="*/ 64 h 320"/>
                <a:gd name="T24" fmla="*/ 171 w 235"/>
                <a:gd name="T25" fmla="*/ 85 h 320"/>
                <a:gd name="T26" fmla="*/ 64 w 235"/>
                <a:gd name="T27" fmla="*/ 64 h 320"/>
                <a:gd name="T28" fmla="*/ 54 w 235"/>
                <a:gd name="T29" fmla="*/ 128 h 320"/>
                <a:gd name="T30" fmla="*/ 54 w 235"/>
                <a:gd name="T31" fmla="*/ 149 h 320"/>
                <a:gd name="T32" fmla="*/ 107 w 235"/>
                <a:gd name="T33" fmla="*/ 138 h 320"/>
                <a:gd name="T34" fmla="*/ 86 w 235"/>
                <a:gd name="T35" fmla="*/ 138 h 320"/>
                <a:gd name="T36" fmla="*/ 107 w 235"/>
                <a:gd name="T37" fmla="*/ 138 h 320"/>
                <a:gd name="T38" fmla="*/ 139 w 235"/>
                <a:gd name="T39" fmla="*/ 149 h 320"/>
                <a:gd name="T40" fmla="*/ 139 w 235"/>
                <a:gd name="T41" fmla="*/ 128 h 320"/>
                <a:gd name="T42" fmla="*/ 192 w 235"/>
                <a:gd name="T43" fmla="*/ 138 h 320"/>
                <a:gd name="T44" fmla="*/ 171 w 235"/>
                <a:gd name="T45" fmla="*/ 138 h 320"/>
                <a:gd name="T46" fmla="*/ 192 w 235"/>
                <a:gd name="T47" fmla="*/ 138 h 320"/>
                <a:gd name="T48" fmla="*/ 54 w 235"/>
                <a:gd name="T49" fmla="*/ 170 h 320"/>
                <a:gd name="T50" fmla="*/ 54 w 235"/>
                <a:gd name="T51" fmla="*/ 192 h 320"/>
                <a:gd name="T52" fmla="*/ 107 w 235"/>
                <a:gd name="T53" fmla="*/ 181 h 320"/>
                <a:gd name="T54" fmla="*/ 86 w 235"/>
                <a:gd name="T55" fmla="*/ 181 h 320"/>
                <a:gd name="T56" fmla="*/ 107 w 235"/>
                <a:gd name="T57" fmla="*/ 181 h 320"/>
                <a:gd name="T58" fmla="*/ 139 w 235"/>
                <a:gd name="T59" fmla="*/ 192 h 320"/>
                <a:gd name="T60" fmla="*/ 139 w 235"/>
                <a:gd name="T61" fmla="*/ 170 h 320"/>
                <a:gd name="T62" fmla="*/ 192 w 235"/>
                <a:gd name="T63" fmla="*/ 181 h 320"/>
                <a:gd name="T64" fmla="*/ 171 w 235"/>
                <a:gd name="T65" fmla="*/ 181 h 320"/>
                <a:gd name="T66" fmla="*/ 192 w 235"/>
                <a:gd name="T67" fmla="*/ 181 h 320"/>
                <a:gd name="T68" fmla="*/ 54 w 235"/>
                <a:gd name="T69" fmla="*/ 213 h 320"/>
                <a:gd name="T70" fmla="*/ 54 w 235"/>
                <a:gd name="T71" fmla="*/ 234 h 320"/>
                <a:gd name="T72" fmla="*/ 107 w 235"/>
                <a:gd name="T73" fmla="*/ 224 h 320"/>
                <a:gd name="T74" fmla="*/ 86 w 235"/>
                <a:gd name="T75" fmla="*/ 224 h 320"/>
                <a:gd name="T76" fmla="*/ 107 w 235"/>
                <a:gd name="T77" fmla="*/ 224 h 320"/>
                <a:gd name="T78" fmla="*/ 139 w 235"/>
                <a:gd name="T79" fmla="*/ 234 h 320"/>
                <a:gd name="T80" fmla="*/ 139 w 235"/>
                <a:gd name="T81" fmla="*/ 213 h 320"/>
                <a:gd name="T82" fmla="*/ 192 w 235"/>
                <a:gd name="T83" fmla="*/ 224 h 320"/>
                <a:gd name="T84" fmla="*/ 182 w 235"/>
                <a:gd name="T85" fmla="*/ 277 h 320"/>
                <a:gd name="T86" fmla="*/ 171 w 235"/>
                <a:gd name="T87" fmla="*/ 224 h 320"/>
                <a:gd name="T88" fmla="*/ 192 w 235"/>
                <a:gd name="T89" fmla="*/ 224 h 320"/>
                <a:gd name="T90" fmla="*/ 54 w 235"/>
                <a:gd name="T91" fmla="*/ 256 h 320"/>
                <a:gd name="T92" fmla="*/ 54 w 235"/>
                <a:gd name="T93" fmla="*/ 277 h 320"/>
                <a:gd name="T94" fmla="*/ 107 w 235"/>
                <a:gd name="T95" fmla="*/ 266 h 320"/>
                <a:gd name="T96" fmla="*/ 86 w 235"/>
                <a:gd name="T97" fmla="*/ 266 h 320"/>
                <a:gd name="T98" fmla="*/ 107 w 235"/>
                <a:gd name="T99" fmla="*/ 266 h 320"/>
                <a:gd name="T100" fmla="*/ 139 w 235"/>
                <a:gd name="T101" fmla="*/ 277 h 320"/>
                <a:gd name="T102" fmla="*/ 139 w 235"/>
                <a:gd name="T103" fmla="*/ 25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5" h="320">
                  <a:moveTo>
                    <a:pt x="224" y="0"/>
                  </a:moveTo>
                  <a:cubicBezTo>
                    <a:pt x="11" y="0"/>
                    <a:pt x="11" y="0"/>
                    <a:pt x="11" y="0"/>
                  </a:cubicBezTo>
                  <a:cubicBezTo>
                    <a:pt x="5" y="0"/>
                    <a:pt x="0" y="4"/>
                    <a:pt x="0" y="10"/>
                  </a:cubicBezTo>
                  <a:cubicBezTo>
                    <a:pt x="0" y="309"/>
                    <a:pt x="0" y="309"/>
                    <a:pt x="0" y="309"/>
                  </a:cubicBezTo>
                  <a:cubicBezTo>
                    <a:pt x="0" y="315"/>
                    <a:pt x="5" y="320"/>
                    <a:pt x="11" y="320"/>
                  </a:cubicBezTo>
                  <a:cubicBezTo>
                    <a:pt x="224" y="320"/>
                    <a:pt x="224" y="320"/>
                    <a:pt x="224" y="320"/>
                  </a:cubicBezTo>
                  <a:cubicBezTo>
                    <a:pt x="230" y="320"/>
                    <a:pt x="235" y="315"/>
                    <a:pt x="235" y="309"/>
                  </a:cubicBezTo>
                  <a:cubicBezTo>
                    <a:pt x="235" y="10"/>
                    <a:pt x="235" y="10"/>
                    <a:pt x="235" y="10"/>
                  </a:cubicBezTo>
                  <a:cubicBezTo>
                    <a:pt x="235" y="4"/>
                    <a:pt x="230" y="0"/>
                    <a:pt x="224" y="0"/>
                  </a:cubicBezTo>
                  <a:close/>
                  <a:moveTo>
                    <a:pt x="214" y="298"/>
                  </a:moveTo>
                  <a:cubicBezTo>
                    <a:pt x="22" y="298"/>
                    <a:pt x="22" y="298"/>
                    <a:pt x="22" y="298"/>
                  </a:cubicBezTo>
                  <a:cubicBezTo>
                    <a:pt x="22" y="21"/>
                    <a:pt x="22" y="21"/>
                    <a:pt x="22" y="21"/>
                  </a:cubicBezTo>
                  <a:cubicBezTo>
                    <a:pt x="214" y="21"/>
                    <a:pt x="214" y="21"/>
                    <a:pt x="214" y="21"/>
                  </a:cubicBezTo>
                  <a:lnTo>
                    <a:pt x="214" y="298"/>
                  </a:lnTo>
                  <a:close/>
                  <a:moveTo>
                    <a:pt x="54" y="106"/>
                  </a:moveTo>
                  <a:cubicBezTo>
                    <a:pt x="182" y="106"/>
                    <a:pt x="182" y="106"/>
                    <a:pt x="182" y="106"/>
                  </a:cubicBezTo>
                  <a:cubicBezTo>
                    <a:pt x="188" y="106"/>
                    <a:pt x="192" y="102"/>
                    <a:pt x="192" y="96"/>
                  </a:cubicBezTo>
                  <a:cubicBezTo>
                    <a:pt x="192" y="53"/>
                    <a:pt x="192" y="53"/>
                    <a:pt x="192" y="53"/>
                  </a:cubicBezTo>
                  <a:cubicBezTo>
                    <a:pt x="192" y="47"/>
                    <a:pt x="188" y="42"/>
                    <a:pt x="182" y="42"/>
                  </a:cubicBezTo>
                  <a:cubicBezTo>
                    <a:pt x="54" y="42"/>
                    <a:pt x="54" y="42"/>
                    <a:pt x="54" y="42"/>
                  </a:cubicBezTo>
                  <a:cubicBezTo>
                    <a:pt x="48" y="42"/>
                    <a:pt x="43" y="47"/>
                    <a:pt x="43" y="53"/>
                  </a:cubicBezTo>
                  <a:cubicBezTo>
                    <a:pt x="43" y="96"/>
                    <a:pt x="43" y="96"/>
                    <a:pt x="43" y="96"/>
                  </a:cubicBezTo>
                  <a:cubicBezTo>
                    <a:pt x="43" y="102"/>
                    <a:pt x="48" y="106"/>
                    <a:pt x="54" y="106"/>
                  </a:cubicBezTo>
                  <a:close/>
                  <a:moveTo>
                    <a:pt x="64" y="64"/>
                  </a:moveTo>
                  <a:cubicBezTo>
                    <a:pt x="171" y="64"/>
                    <a:pt x="171" y="64"/>
                    <a:pt x="171" y="64"/>
                  </a:cubicBezTo>
                  <a:cubicBezTo>
                    <a:pt x="171" y="85"/>
                    <a:pt x="171" y="85"/>
                    <a:pt x="171" y="85"/>
                  </a:cubicBezTo>
                  <a:cubicBezTo>
                    <a:pt x="64" y="85"/>
                    <a:pt x="64" y="85"/>
                    <a:pt x="64" y="85"/>
                  </a:cubicBezTo>
                  <a:lnTo>
                    <a:pt x="64" y="64"/>
                  </a:lnTo>
                  <a:close/>
                  <a:moveTo>
                    <a:pt x="43" y="138"/>
                  </a:moveTo>
                  <a:cubicBezTo>
                    <a:pt x="43" y="132"/>
                    <a:pt x="48" y="128"/>
                    <a:pt x="54" y="128"/>
                  </a:cubicBezTo>
                  <a:cubicBezTo>
                    <a:pt x="60" y="128"/>
                    <a:pt x="64" y="132"/>
                    <a:pt x="64" y="138"/>
                  </a:cubicBezTo>
                  <a:cubicBezTo>
                    <a:pt x="64" y="144"/>
                    <a:pt x="60" y="149"/>
                    <a:pt x="54" y="149"/>
                  </a:cubicBezTo>
                  <a:cubicBezTo>
                    <a:pt x="48" y="149"/>
                    <a:pt x="43" y="144"/>
                    <a:pt x="43" y="138"/>
                  </a:cubicBezTo>
                  <a:close/>
                  <a:moveTo>
                    <a:pt x="107" y="138"/>
                  </a:moveTo>
                  <a:cubicBezTo>
                    <a:pt x="107" y="144"/>
                    <a:pt x="102" y="149"/>
                    <a:pt x="96" y="149"/>
                  </a:cubicBezTo>
                  <a:cubicBezTo>
                    <a:pt x="90" y="149"/>
                    <a:pt x="86" y="144"/>
                    <a:pt x="86" y="138"/>
                  </a:cubicBezTo>
                  <a:cubicBezTo>
                    <a:pt x="86" y="132"/>
                    <a:pt x="90" y="128"/>
                    <a:pt x="96" y="128"/>
                  </a:cubicBezTo>
                  <a:cubicBezTo>
                    <a:pt x="102" y="128"/>
                    <a:pt x="107" y="132"/>
                    <a:pt x="107" y="138"/>
                  </a:cubicBezTo>
                  <a:close/>
                  <a:moveTo>
                    <a:pt x="150" y="138"/>
                  </a:moveTo>
                  <a:cubicBezTo>
                    <a:pt x="150" y="144"/>
                    <a:pt x="145" y="149"/>
                    <a:pt x="139" y="149"/>
                  </a:cubicBezTo>
                  <a:cubicBezTo>
                    <a:pt x="133" y="149"/>
                    <a:pt x="128" y="144"/>
                    <a:pt x="128" y="138"/>
                  </a:cubicBezTo>
                  <a:cubicBezTo>
                    <a:pt x="128" y="132"/>
                    <a:pt x="133" y="128"/>
                    <a:pt x="139" y="128"/>
                  </a:cubicBezTo>
                  <a:cubicBezTo>
                    <a:pt x="145" y="128"/>
                    <a:pt x="150" y="132"/>
                    <a:pt x="150" y="138"/>
                  </a:cubicBezTo>
                  <a:close/>
                  <a:moveTo>
                    <a:pt x="192" y="138"/>
                  </a:moveTo>
                  <a:cubicBezTo>
                    <a:pt x="192" y="144"/>
                    <a:pt x="188" y="149"/>
                    <a:pt x="182" y="149"/>
                  </a:cubicBezTo>
                  <a:cubicBezTo>
                    <a:pt x="176" y="149"/>
                    <a:pt x="171" y="144"/>
                    <a:pt x="171" y="138"/>
                  </a:cubicBezTo>
                  <a:cubicBezTo>
                    <a:pt x="171" y="132"/>
                    <a:pt x="176" y="128"/>
                    <a:pt x="182" y="128"/>
                  </a:cubicBezTo>
                  <a:cubicBezTo>
                    <a:pt x="188" y="128"/>
                    <a:pt x="192" y="132"/>
                    <a:pt x="192" y="138"/>
                  </a:cubicBezTo>
                  <a:close/>
                  <a:moveTo>
                    <a:pt x="43" y="181"/>
                  </a:moveTo>
                  <a:cubicBezTo>
                    <a:pt x="43" y="175"/>
                    <a:pt x="48" y="170"/>
                    <a:pt x="54" y="170"/>
                  </a:cubicBezTo>
                  <a:cubicBezTo>
                    <a:pt x="60" y="170"/>
                    <a:pt x="64" y="175"/>
                    <a:pt x="64" y="181"/>
                  </a:cubicBezTo>
                  <a:cubicBezTo>
                    <a:pt x="64" y="187"/>
                    <a:pt x="60" y="192"/>
                    <a:pt x="54" y="192"/>
                  </a:cubicBezTo>
                  <a:cubicBezTo>
                    <a:pt x="48" y="192"/>
                    <a:pt x="43" y="187"/>
                    <a:pt x="43" y="181"/>
                  </a:cubicBezTo>
                  <a:close/>
                  <a:moveTo>
                    <a:pt x="107" y="181"/>
                  </a:moveTo>
                  <a:cubicBezTo>
                    <a:pt x="107" y="187"/>
                    <a:pt x="102" y="192"/>
                    <a:pt x="96" y="192"/>
                  </a:cubicBezTo>
                  <a:cubicBezTo>
                    <a:pt x="90" y="192"/>
                    <a:pt x="86" y="187"/>
                    <a:pt x="86" y="181"/>
                  </a:cubicBezTo>
                  <a:cubicBezTo>
                    <a:pt x="86" y="175"/>
                    <a:pt x="90" y="170"/>
                    <a:pt x="96" y="170"/>
                  </a:cubicBezTo>
                  <a:cubicBezTo>
                    <a:pt x="102" y="170"/>
                    <a:pt x="107" y="175"/>
                    <a:pt x="107" y="181"/>
                  </a:cubicBezTo>
                  <a:close/>
                  <a:moveTo>
                    <a:pt x="150" y="181"/>
                  </a:moveTo>
                  <a:cubicBezTo>
                    <a:pt x="150" y="187"/>
                    <a:pt x="145" y="192"/>
                    <a:pt x="139" y="192"/>
                  </a:cubicBezTo>
                  <a:cubicBezTo>
                    <a:pt x="133" y="192"/>
                    <a:pt x="128" y="187"/>
                    <a:pt x="128" y="181"/>
                  </a:cubicBezTo>
                  <a:cubicBezTo>
                    <a:pt x="128" y="175"/>
                    <a:pt x="133" y="170"/>
                    <a:pt x="139" y="170"/>
                  </a:cubicBezTo>
                  <a:cubicBezTo>
                    <a:pt x="145" y="170"/>
                    <a:pt x="150" y="175"/>
                    <a:pt x="150" y="181"/>
                  </a:cubicBezTo>
                  <a:close/>
                  <a:moveTo>
                    <a:pt x="192" y="181"/>
                  </a:moveTo>
                  <a:cubicBezTo>
                    <a:pt x="192" y="187"/>
                    <a:pt x="188" y="192"/>
                    <a:pt x="182" y="192"/>
                  </a:cubicBezTo>
                  <a:cubicBezTo>
                    <a:pt x="176" y="192"/>
                    <a:pt x="171" y="187"/>
                    <a:pt x="171" y="181"/>
                  </a:cubicBezTo>
                  <a:cubicBezTo>
                    <a:pt x="171" y="175"/>
                    <a:pt x="176" y="170"/>
                    <a:pt x="182" y="170"/>
                  </a:cubicBezTo>
                  <a:cubicBezTo>
                    <a:pt x="188" y="170"/>
                    <a:pt x="192" y="175"/>
                    <a:pt x="192" y="181"/>
                  </a:cubicBezTo>
                  <a:close/>
                  <a:moveTo>
                    <a:pt x="43" y="224"/>
                  </a:moveTo>
                  <a:cubicBezTo>
                    <a:pt x="43" y="218"/>
                    <a:pt x="48" y="213"/>
                    <a:pt x="54" y="213"/>
                  </a:cubicBezTo>
                  <a:cubicBezTo>
                    <a:pt x="60" y="213"/>
                    <a:pt x="64" y="218"/>
                    <a:pt x="64" y="224"/>
                  </a:cubicBezTo>
                  <a:cubicBezTo>
                    <a:pt x="64" y="230"/>
                    <a:pt x="60" y="234"/>
                    <a:pt x="54" y="234"/>
                  </a:cubicBezTo>
                  <a:cubicBezTo>
                    <a:pt x="48" y="234"/>
                    <a:pt x="43" y="230"/>
                    <a:pt x="43" y="224"/>
                  </a:cubicBezTo>
                  <a:close/>
                  <a:moveTo>
                    <a:pt x="107" y="224"/>
                  </a:moveTo>
                  <a:cubicBezTo>
                    <a:pt x="107" y="230"/>
                    <a:pt x="102" y="234"/>
                    <a:pt x="96" y="234"/>
                  </a:cubicBezTo>
                  <a:cubicBezTo>
                    <a:pt x="90" y="234"/>
                    <a:pt x="86" y="230"/>
                    <a:pt x="86" y="224"/>
                  </a:cubicBezTo>
                  <a:cubicBezTo>
                    <a:pt x="86" y="218"/>
                    <a:pt x="90" y="213"/>
                    <a:pt x="96" y="213"/>
                  </a:cubicBezTo>
                  <a:cubicBezTo>
                    <a:pt x="102" y="213"/>
                    <a:pt x="107" y="218"/>
                    <a:pt x="107" y="224"/>
                  </a:cubicBezTo>
                  <a:close/>
                  <a:moveTo>
                    <a:pt x="150" y="224"/>
                  </a:moveTo>
                  <a:cubicBezTo>
                    <a:pt x="150" y="230"/>
                    <a:pt x="145" y="234"/>
                    <a:pt x="139" y="234"/>
                  </a:cubicBezTo>
                  <a:cubicBezTo>
                    <a:pt x="133" y="234"/>
                    <a:pt x="128" y="230"/>
                    <a:pt x="128" y="224"/>
                  </a:cubicBezTo>
                  <a:cubicBezTo>
                    <a:pt x="128" y="218"/>
                    <a:pt x="133" y="213"/>
                    <a:pt x="139" y="213"/>
                  </a:cubicBezTo>
                  <a:cubicBezTo>
                    <a:pt x="145" y="213"/>
                    <a:pt x="150" y="218"/>
                    <a:pt x="150" y="224"/>
                  </a:cubicBezTo>
                  <a:close/>
                  <a:moveTo>
                    <a:pt x="192" y="224"/>
                  </a:moveTo>
                  <a:cubicBezTo>
                    <a:pt x="192" y="266"/>
                    <a:pt x="192" y="266"/>
                    <a:pt x="192" y="266"/>
                  </a:cubicBezTo>
                  <a:cubicBezTo>
                    <a:pt x="192" y="272"/>
                    <a:pt x="188" y="277"/>
                    <a:pt x="182" y="277"/>
                  </a:cubicBezTo>
                  <a:cubicBezTo>
                    <a:pt x="176" y="277"/>
                    <a:pt x="171" y="272"/>
                    <a:pt x="171" y="266"/>
                  </a:cubicBezTo>
                  <a:cubicBezTo>
                    <a:pt x="171" y="224"/>
                    <a:pt x="171" y="224"/>
                    <a:pt x="171" y="224"/>
                  </a:cubicBezTo>
                  <a:cubicBezTo>
                    <a:pt x="171" y="218"/>
                    <a:pt x="176" y="213"/>
                    <a:pt x="182" y="213"/>
                  </a:cubicBezTo>
                  <a:cubicBezTo>
                    <a:pt x="188" y="213"/>
                    <a:pt x="192" y="218"/>
                    <a:pt x="192" y="224"/>
                  </a:cubicBezTo>
                  <a:close/>
                  <a:moveTo>
                    <a:pt x="43" y="266"/>
                  </a:moveTo>
                  <a:cubicBezTo>
                    <a:pt x="43" y="260"/>
                    <a:pt x="48" y="256"/>
                    <a:pt x="54" y="256"/>
                  </a:cubicBezTo>
                  <a:cubicBezTo>
                    <a:pt x="60" y="256"/>
                    <a:pt x="64" y="260"/>
                    <a:pt x="64" y="266"/>
                  </a:cubicBezTo>
                  <a:cubicBezTo>
                    <a:pt x="64" y="272"/>
                    <a:pt x="60" y="277"/>
                    <a:pt x="54" y="277"/>
                  </a:cubicBezTo>
                  <a:cubicBezTo>
                    <a:pt x="48" y="277"/>
                    <a:pt x="43" y="272"/>
                    <a:pt x="43" y="266"/>
                  </a:cubicBezTo>
                  <a:close/>
                  <a:moveTo>
                    <a:pt x="107" y="266"/>
                  </a:moveTo>
                  <a:cubicBezTo>
                    <a:pt x="107" y="272"/>
                    <a:pt x="102" y="277"/>
                    <a:pt x="96" y="277"/>
                  </a:cubicBezTo>
                  <a:cubicBezTo>
                    <a:pt x="90" y="277"/>
                    <a:pt x="86" y="272"/>
                    <a:pt x="86" y="266"/>
                  </a:cubicBezTo>
                  <a:cubicBezTo>
                    <a:pt x="86" y="260"/>
                    <a:pt x="90" y="256"/>
                    <a:pt x="96" y="256"/>
                  </a:cubicBezTo>
                  <a:cubicBezTo>
                    <a:pt x="102" y="256"/>
                    <a:pt x="107" y="260"/>
                    <a:pt x="107" y="266"/>
                  </a:cubicBezTo>
                  <a:close/>
                  <a:moveTo>
                    <a:pt x="150" y="266"/>
                  </a:moveTo>
                  <a:cubicBezTo>
                    <a:pt x="150" y="272"/>
                    <a:pt x="145" y="277"/>
                    <a:pt x="139" y="277"/>
                  </a:cubicBezTo>
                  <a:cubicBezTo>
                    <a:pt x="133" y="277"/>
                    <a:pt x="128" y="272"/>
                    <a:pt x="128" y="266"/>
                  </a:cubicBezTo>
                  <a:cubicBezTo>
                    <a:pt x="128" y="260"/>
                    <a:pt x="133" y="256"/>
                    <a:pt x="139" y="256"/>
                  </a:cubicBezTo>
                  <a:cubicBezTo>
                    <a:pt x="145" y="256"/>
                    <a:pt x="150" y="260"/>
                    <a:pt x="150" y="266"/>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99" name="Freeform 765"/>
            <p:cNvSpPr>
              <a:spLocks noEditPoints="1"/>
            </p:cNvSpPr>
            <p:nvPr/>
          </p:nvSpPr>
          <p:spPr bwMode="auto">
            <a:xfrm>
              <a:off x="1312969" y="5387796"/>
              <a:ext cx="275286" cy="27448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0087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00" name="Freeform 145"/>
            <p:cNvSpPr>
              <a:spLocks noEditPoints="1"/>
            </p:cNvSpPr>
            <p:nvPr/>
          </p:nvSpPr>
          <p:spPr bwMode="auto">
            <a:xfrm>
              <a:off x="1313637" y="3532605"/>
              <a:ext cx="274218" cy="274218"/>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005A9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01" name="Freeform 146"/>
            <p:cNvSpPr>
              <a:spLocks noEditPoints="1"/>
            </p:cNvSpPr>
            <p:nvPr/>
          </p:nvSpPr>
          <p:spPr bwMode="auto">
            <a:xfrm>
              <a:off x="1376545" y="3618096"/>
              <a:ext cx="154046" cy="103235"/>
            </a:xfrm>
            <a:custGeom>
              <a:avLst/>
              <a:gdLst>
                <a:gd name="T0" fmla="*/ 53 w 288"/>
                <a:gd name="T1" fmla="*/ 0 h 192"/>
                <a:gd name="T2" fmla="*/ 43 w 288"/>
                <a:gd name="T3" fmla="*/ 42 h 192"/>
                <a:gd name="T4" fmla="*/ 0 w 288"/>
                <a:gd name="T5" fmla="*/ 53 h 192"/>
                <a:gd name="T6" fmla="*/ 11 w 288"/>
                <a:gd name="T7" fmla="*/ 192 h 192"/>
                <a:gd name="T8" fmla="*/ 245 w 288"/>
                <a:gd name="T9" fmla="*/ 181 h 192"/>
                <a:gd name="T10" fmla="*/ 277 w 288"/>
                <a:gd name="T11" fmla="*/ 149 h 192"/>
                <a:gd name="T12" fmla="*/ 288 w 288"/>
                <a:gd name="T13" fmla="*/ 10 h 192"/>
                <a:gd name="T14" fmla="*/ 224 w 288"/>
                <a:gd name="T15" fmla="*/ 170 h 192"/>
                <a:gd name="T16" fmla="*/ 21 w 288"/>
                <a:gd name="T17" fmla="*/ 64 h 192"/>
                <a:gd name="T18" fmla="*/ 224 w 288"/>
                <a:gd name="T19" fmla="*/ 170 h 192"/>
                <a:gd name="T20" fmla="*/ 245 w 288"/>
                <a:gd name="T21" fmla="*/ 128 h 192"/>
                <a:gd name="T22" fmla="*/ 235 w 288"/>
                <a:gd name="T23" fmla="*/ 42 h 192"/>
                <a:gd name="T24" fmla="*/ 64 w 288"/>
                <a:gd name="T25" fmla="*/ 21 h 192"/>
                <a:gd name="T26" fmla="*/ 267 w 288"/>
                <a:gd name="T27" fmla="*/ 128 h 192"/>
                <a:gd name="T28" fmla="*/ 101 w 288"/>
                <a:gd name="T29" fmla="*/ 100 h 192"/>
                <a:gd name="T30" fmla="*/ 123 w 288"/>
                <a:gd name="T31" fmla="*/ 82 h 192"/>
                <a:gd name="T32" fmla="*/ 130 w 288"/>
                <a:gd name="T33" fmla="*/ 74 h 192"/>
                <a:gd name="T34" fmla="*/ 151 w 288"/>
                <a:gd name="T35" fmla="*/ 87 h 192"/>
                <a:gd name="T36" fmla="*/ 130 w 288"/>
                <a:gd name="T37" fmla="*/ 95 h 192"/>
                <a:gd name="T38" fmla="*/ 123 w 288"/>
                <a:gd name="T39" fmla="*/ 95 h 192"/>
                <a:gd name="T40" fmla="*/ 118 w 288"/>
                <a:gd name="T41" fmla="*/ 104 h 192"/>
                <a:gd name="T42" fmla="*/ 130 w 288"/>
                <a:gd name="T43" fmla="*/ 110 h 192"/>
                <a:gd name="T44" fmla="*/ 151 w 288"/>
                <a:gd name="T45" fmla="*/ 122 h 192"/>
                <a:gd name="T46" fmla="*/ 147 w 288"/>
                <a:gd name="T47" fmla="*/ 143 h 192"/>
                <a:gd name="T48" fmla="*/ 130 w 288"/>
                <a:gd name="T49" fmla="*/ 160 h 192"/>
                <a:gd name="T50" fmla="*/ 123 w 288"/>
                <a:gd name="T51" fmla="*/ 149 h 192"/>
                <a:gd name="T52" fmla="*/ 101 w 288"/>
                <a:gd name="T53" fmla="*/ 132 h 192"/>
                <a:gd name="T54" fmla="*/ 123 w 288"/>
                <a:gd name="T55" fmla="*/ 137 h 192"/>
                <a:gd name="T56" fmla="*/ 130 w 288"/>
                <a:gd name="T57" fmla="*/ 137 h 192"/>
                <a:gd name="T58" fmla="*/ 135 w 288"/>
                <a:gd name="T59" fmla="*/ 127 h 192"/>
                <a:gd name="T60" fmla="*/ 123 w 288"/>
                <a:gd name="T61" fmla="*/ 122 h 192"/>
                <a:gd name="T62" fmla="*/ 105 w 288"/>
                <a:gd name="T63" fmla="*/ 11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8" h="192">
                  <a:moveTo>
                    <a:pt x="277" y="0"/>
                  </a:moveTo>
                  <a:cubicBezTo>
                    <a:pt x="53" y="0"/>
                    <a:pt x="53" y="0"/>
                    <a:pt x="53" y="0"/>
                  </a:cubicBezTo>
                  <a:cubicBezTo>
                    <a:pt x="47" y="0"/>
                    <a:pt x="43" y="4"/>
                    <a:pt x="43" y="10"/>
                  </a:cubicBezTo>
                  <a:cubicBezTo>
                    <a:pt x="43" y="42"/>
                    <a:pt x="43" y="42"/>
                    <a:pt x="43" y="42"/>
                  </a:cubicBezTo>
                  <a:cubicBezTo>
                    <a:pt x="11" y="42"/>
                    <a:pt x="11" y="42"/>
                    <a:pt x="11" y="42"/>
                  </a:cubicBezTo>
                  <a:cubicBezTo>
                    <a:pt x="5" y="42"/>
                    <a:pt x="0" y="47"/>
                    <a:pt x="0" y="53"/>
                  </a:cubicBezTo>
                  <a:cubicBezTo>
                    <a:pt x="0" y="181"/>
                    <a:pt x="0" y="181"/>
                    <a:pt x="0" y="181"/>
                  </a:cubicBezTo>
                  <a:cubicBezTo>
                    <a:pt x="0" y="187"/>
                    <a:pt x="5" y="192"/>
                    <a:pt x="11" y="192"/>
                  </a:cubicBezTo>
                  <a:cubicBezTo>
                    <a:pt x="235" y="192"/>
                    <a:pt x="235" y="192"/>
                    <a:pt x="235" y="192"/>
                  </a:cubicBezTo>
                  <a:cubicBezTo>
                    <a:pt x="241" y="192"/>
                    <a:pt x="245" y="187"/>
                    <a:pt x="245" y="181"/>
                  </a:cubicBezTo>
                  <a:cubicBezTo>
                    <a:pt x="245" y="149"/>
                    <a:pt x="245" y="149"/>
                    <a:pt x="245" y="149"/>
                  </a:cubicBezTo>
                  <a:cubicBezTo>
                    <a:pt x="277" y="149"/>
                    <a:pt x="277" y="149"/>
                    <a:pt x="277" y="149"/>
                  </a:cubicBezTo>
                  <a:cubicBezTo>
                    <a:pt x="283" y="149"/>
                    <a:pt x="288" y="144"/>
                    <a:pt x="288" y="138"/>
                  </a:cubicBezTo>
                  <a:cubicBezTo>
                    <a:pt x="288" y="10"/>
                    <a:pt x="288" y="10"/>
                    <a:pt x="288" y="10"/>
                  </a:cubicBezTo>
                  <a:cubicBezTo>
                    <a:pt x="288" y="4"/>
                    <a:pt x="283" y="0"/>
                    <a:pt x="277" y="0"/>
                  </a:cubicBezTo>
                  <a:close/>
                  <a:moveTo>
                    <a:pt x="224" y="170"/>
                  </a:moveTo>
                  <a:cubicBezTo>
                    <a:pt x="21" y="170"/>
                    <a:pt x="21" y="170"/>
                    <a:pt x="21" y="170"/>
                  </a:cubicBezTo>
                  <a:cubicBezTo>
                    <a:pt x="21" y="64"/>
                    <a:pt x="21" y="64"/>
                    <a:pt x="21" y="64"/>
                  </a:cubicBezTo>
                  <a:cubicBezTo>
                    <a:pt x="224" y="64"/>
                    <a:pt x="224" y="64"/>
                    <a:pt x="224" y="64"/>
                  </a:cubicBezTo>
                  <a:lnTo>
                    <a:pt x="224" y="170"/>
                  </a:lnTo>
                  <a:close/>
                  <a:moveTo>
                    <a:pt x="267" y="128"/>
                  </a:moveTo>
                  <a:cubicBezTo>
                    <a:pt x="245" y="128"/>
                    <a:pt x="245" y="128"/>
                    <a:pt x="245" y="128"/>
                  </a:cubicBezTo>
                  <a:cubicBezTo>
                    <a:pt x="245" y="53"/>
                    <a:pt x="245" y="53"/>
                    <a:pt x="245" y="53"/>
                  </a:cubicBezTo>
                  <a:cubicBezTo>
                    <a:pt x="245" y="47"/>
                    <a:pt x="241" y="42"/>
                    <a:pt x="235" y="42"/>
                  </a:cubicBezTo>
                  <a:cubicBezTo>
                    <a:pt x="64" y="42"/>
                    <a:pt x="64" y="42"/>
                    <a:pt x="64" y="42"/>
                  </a:cubicBezTo>
                  <a:cubicBezTo>
                    <a:pt x="64" y="21"/>
                    <a:pt x="64" y="21"/>
                    <a:pt x="64" y="21"/>
                  </a:cubicBezTo>
                  <a:cubicBezTo>
                    <a:pt x="267" y="21"/>
                    <a:pt x="267" y="21"/>
                    <a:pt x="267" y="21"/>
                  </a:cubicBezTo>
                  <a:lnTo>
                    <a:pt x="267" y="128"/>
                  </a:lnTo>
                  <a:close/>
                  <a:moveTo>
                    <a:pt x="105" y="112"/>
                  </a:moveTo>
                  <a:cubicBezTo>
                    <a:pt x="103" y="109"/>
                    <a:pt x="101" y="105"/>
                    <a:pt x="101" y="100"/>
                  </a:cubicBezTo>
                  <a:cubicBezTo>
                    <a:pt x="101" y="95"/>
                    <a:pt x="103" y="91"/>
                    <a:pt x="107" y="88"/>
                  </a:cubicBezTo>
                  <a:cubicBezTo>
                    <a:pt x="111" y="85"/>
                    <a:pt x="116" y="83"/>
                    <a:pt x="123" y="82"/>
                  </a:cubicBezTo>
                  <a:cubicBezTo>
                    <a:pt x="123" y="74"/>
                    <a:pt x="123" y="74"/>
                    <a:pt x="123" y="74"/>
                  </a:cubicBezTo>
                  <a:cubicBezTo>
                    <a:pt x="130" y="74"/>
                    <a:pt x="130" y="74"/>
                    <a:pt x="130" y="74"/>
                  </a:cubicBezTo>
                  <a:cubicBezTo>
                    <a:pt x="130" y="82"/>
                    <a:pt x="130" y="82"/>
                    <a:pt x="130" y="82"/>
                  </a:cubicBezTo>
                  <a:cubicBezTo>
                    <a:pt x="138" y="82"/>
                    <a:pt x="145" y="84"/>
                    <a:pt x="151" y="87"/>
                  </a:cubicBezTo>
                  <a:cubicBezTo>
                    <a:pt x="147" y="99"/>
                    <a:pt x="147" y="99"/>
                    <a:pt x="147" y="99"/>
                  </a:cubicBezTo>
                  <a:cubicBezTo>
                    <a:pt x="141" y="96"/>
                    <a:pt x="136" y="95"/>
                    <a:pt x="130" y="95"/>
                  </a:cubicBezTo>
                  <a:cubicBezTo>
                    <a:pt x="130" y="95"/>
                    <a:pt x="129" y="94"/>
                    <a:pt x="127" y="94"/>
                  </a:cubicBezTo>
                  <a:cubicBezTo>
                    <a:pt x="125" y="94"/>
                    <a:pt x="123" y="95"/>
                    <a:pt x="123" y="95"/>
                  </a:cubicBezTo>
                  <a:cubicBezTo>
                    <a:pt x="119" y="95"/>
                    <a:pt x="117" y="97"/>
                    <a:pt x="117" y="100"/>
                  </a:cubicBezTo>
                  <a:cubicBezTo>
                    <a:pt x="117" y="102"/>
                    <a:pt x="117" y="103"/>
                    <a:pt x="118" y="104"/>
                  </a:cubicBezTo>
                  <a:cubicBezTo>
                    <a:pt x="119" y="105"/>
                    <a:pt x="121" y="106"/>
                    <a:pt x="123" y="107"/>
                  </a:cubicBezTo>
                  <a:cubicBezTo>
                    <a:pt x="130" y="110"/>
                    <a:pt x="130" y="110"/>
                    <a:pt x="130" y="110"/>
                  </a:cubicBezTo>
                  <a:cubicBezTo>
                    <a:pt x="137" y="112"/>
                    <a:pt x="142" y="114"/>
                    <a:pt x="144" y="116"/>
                  </a:cubicBezTo>
                  <a:cubicBezTo>
                    <a:pt x="147" y="118"/>
                    <a:pt x="149" y="120"/>
                    <a:pt x="151" y="122"/>
                  </a:cubicBezTo>
                  <a:cubicBezTo>
                    <a:pt x="152" y="125"/>
                    <a:pt x="152" y="127"/>
                    <a:pt x="152" y="130"/>
                  </a:cubicBezTo>
                  <a:cubicBezTo>
                    <a:pt x="152" y="136"/>
                    <a:pt x="151" y="140"/>
                    <a:pt x="147" y="143"/>
                  </a:cubicBezTo>
                  <a:cubicBezTo>
                    <a:pt x="143" y="147"/>
                    <a:pt x="137" y="149"/>
                    <a:pt x="130" y="149"/>
                  </a:cubicBezTo>
                  <a:cubicBezTo>
                    <a:pt x="130" y="160"/>
                    <a:pt x="130" y="160"/>
                    <a:pt x="130" y="160"/>
                  </a:cubicBezTo>
                  <a:cubicBezTo>
                    <a:pt x="123" y="160"/>
                    <a:pt x="123" y="160"/>
                    <a:pt x="123" y="160"/>
                  </a:cubicBezTo>
                  <a:cubicBezTo>
                    <a:pt x="123" y="149"/>
                    <a:pt x="123" y="149"/>
                    <a:pt x="123" y="149"/>
                  </a:cubicBezTo>
                  <a:cubicBezTo>
                    <a:pt x="115" y="149"/>
                    <a:pt x="108" y="148"/>
                    <a:pt x="101" y="145"/>
                  </a:cubicBezTo>
                  <a:cubicBezTo>
                    <a:pt x="101" y="132"/>
                    <a:pt x="101" y="132"/>
                    <a:pt x="101" y="132"/>
                  </a:cubicBezTo>
                  <a:cubicBezTo>
                    <a:pt x="104" y="133"/>
                    <a:pt x="108" y="134"/>
                    <a:pt x="112" y="135"/>
                  </a:cubicBezTo>
                  <a:cubicBezTo>
                    <a:pt x="116" y="137"/>
                    <a:pt x="120" y="137"/>
                    <a:pt x="123" y="137"/>
                  </a:cubicBezTo>
                  <a:cubicBezTo>
                    <a:pt x="123" y="137"/>
                    <a:pt x="125" y="137"/>
                    <a:pt x="127" y="137"/>
                  </a:cubicBezTo>
                  <a:cubicBezTo>
                    <a:pt x="129" y="137"/>
                    <a:pt x="130" y="137"/>
                    <a:pt x="130" y="137"/>
                  </a:cubicBezTo>
                  <a:cubicBezTo>
                    <a:pt x="135" y="136"/>
                    <a:pt x="137" y="134"/>
                    <a:pt x="137" y="131"/>
                  </a:cubicBezTo>
                  <a:cubicBezTo>
                    <a:pt x="137" y="130"/>
                    <a:pt x="137" y="128"/>
                    <a:pt x="135" y="127"/>
                  </a:cubicBezTo>
                  <a:cubicBezTo>
                    <a:pt x="134" y="126"/>
                    <a:pt x="133" y="125"/>
                    <a:pt x="130" y="124"/>
                  </a:cubicBezTo>
                  <a:cubicBezTo>
                    <a:pt x="123" y="122"/>
                    <a:pt x="123" y="122"/>
                    <a:pt x="123" y="122"/>
                  </a:cubicBezTo>
                  <a:cubicBezTo>
                    <a:pt x="120" y="120"/>
                    <a:pt x="120" y="120"/>
                    <a:pt x="120" y="120"/>
                  </a:cubicBezTo>
                  <a:cubicBezTo>
                    <a:pt x="113" y="118"/>
                    <a:pt x="108" y="115"/>
                    <a:pt x="105" y="112"/>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03" name="Freeform 527"/>
            <p:cNvSpPr>
              <a:spLocks noEditPoints="1"/>
            </p:cNvSpPr>
            <p:nvPr/>
          </p:nvSpPr>
          <p:spPr bwMode="auto">
            <a:xfrm>
              <a:off x="1312989" y="2045723"/>
              <a:ext cx="275254" cy="275254"/>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4B4B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05" name="Freeform 528"/>
            <p:cNvSpPr>
              <a:spLocks noEditPoints="1"/>
            </p:cNvSpPr>
            <p:nvPr/>
          </p:nvSpPr>
          <p:spPr bwMode="auto">
            <a:xfrm>
              <a:off x="1375326" y="2096726"/>
              <a:ext cx="149770" cy="161105"/>
            </a:xfrm>
            <a:custGeom>
              <a:avLst/>
              <a:gdLst>
                <a:gd name="T0" fmla="*/ 268 w 279"/>
                <a:gd name="T1" fmla="*/ 299 h 299"/>
                <a:gd name="T2" fmla="*/ 12 w 279"/>
                <a:gd name="T3" fmla="*/ 299 h 299"/>
                <a:gd name="T4" fmla="*/ 3 w 279"/>
                <a:gd name="T5" fmla="*/ 294 h 299"/>
                <a:gd name="T6" fmla="*/ 2 w 279"/>
                <a:gd name="T7" fmla="*/ 284 h 299"/>
                <a:gd name="T8" fmla="*/ 23 w 279"/>
                <a:gd name="T9" fmla="*/ 241 h 299"/>
                <a:gd name="T10" fmla="*/ 33 w 279"/>
                <a:gd name="T11" fmla="*/ 235 h 299"/>
                <a:gd name="T12" fmla="*/ 246 w 279"/>
                <a:gd name="T13" fmla="*/ 235 h 299"/>
                <a:gd name="T14" fmla="*/ 256 w 279"/>
                <a:gd name="T15" fmla="*/ 241 h 299"/>
                <a:gd name="T16" fmla="*/ 277 w 279"/>
                <a:gd name="T17" fmla="*/ 284 h 299"/>
                <a:gd name="T18" fmla="*/ 277 w 279"/>
                <a:gd name="T19" fmla="*/ 294 h 299"/>
                <a:gd name="T20" fmla="*/ 268 w 279"/>
                <a:gd name="T21" fmla="*/ 299 h 299"/>
                <a:gd name="T22" fmla="*/ 29 w 279"/>
                <a:gd name="T23" fmla="*/ 278 h 299"/>
                <a:gd name="T24" fmla="*/ 250 w 279"/>
                <a:gd name="T25" fmla="*/ 278 h 299"/>
                <a:gd name="T26" fmla="*/ 240 w 279"/>
                <a:gd name="T27" fmla="*/ 257 h 299"/>
                <a:gd name="T28" fmla="*/ 40 w 279"/>
                <a:gd name="T29" fmla="*/ 257 h 299"/>
                <a:gd name="T30" fmla="*/ 29 w 279"/>
                <a:gd name="T31" fmla="*/ 278 h 299"/>
                <a:gd name="T32" fmla="*/ 257 w 279"/>
                <a:gd name="T33" fmla="*/ 86 h 299"/>
                <a:gd name="T34" fmla="*/ 22 w 279"/>
                <a:gd name="T35" fmla="*/ 86 h 299"/>
                <a:gd name="T36" fmla="*/ 12 w 279"/>
                <a:gd name="T37" fmla="*/ 78 h 299"/>
                <a:gd name="T38" fmla="*/ 17 w 279"/>
                <a:gd name="T39" fmla="*/ 66 h 299"/>
                <a:gd name="T40" fmla="*/ 135 w 279"/>
                <a:gd name="T41" fmla="*/ 2 h 299"/>
                <a:gd name="T42" fmla="*/ 145 w 279"/>
                <a:gd name="T43" fmla="*/ 2 h 299"/>
                <a:gd name="T44" fmla="*/ 262 w 279"/>
                <a:gd name="T45" fmla="*/ 66 h 299"/>
                <a:gd name="T46" fmla="*/ 267 w 279"/>
                <a:gd name="T47" fmla="*/ 78 h 299"/>
                <a:gd name="T48" fmla="*/ 257 w 279"/>
                <a:gd name="T49" fmla="*/ 86 h 299"/>
                <a:gd name="T50" fmla="*/ 64 w 279"/>
                <a:gd name="T51" fmla="*/ 65 h 299"/>
                <a:gd name="T52" fmla="*/ 215 w 279"/>
                <a:gd name="T53" fmla="*/ 65 h 299"/>
                <a:gd name="T54" fmla="*/ 140 w 279"/>
                <a:gd name="T55" fmla="*/ 23 h 299"/>
                <a:gd name="T56" fmla="*/ 64 w 279"/>
                <a:gd name="T57" fmla="*/ 65 h 299"/>
                <a:gd name="T58" fmla="*/ 54 w 279"/>
                <a:gd name="T59" fmla="*/ 203 h 299"/>
                <a:gd name="T60" fmla="*/ 54 w 279"/>
                <a:gd name="T61" fmla="*/ 118 h 299"/>
                <a:gd name="T62" fmla="*/ 44 w 279"/>
                <a:gd name="T63" fmla="*/ 107 h 299"/>
                <a:gd name="T64" fmla="*/ 33 w 279"/>
                <a:gd name="T65" fmla="*/ 118 h 299"/>
                <a:gd name="T66" fmla="*/ 33 w 279"/>
                <a:gd name="T67" fmla="*/ 203 h 299"/>
                <a:gd name="T68" fmla="*/ 44 w 279"/>
                <a:gd name="T69" fmla="*/ 214 h 299"/>
                <a:gd name="T70" fmla="*/ 54 w 279"/>
                <a:gd name="T71" fmla="*/ 203 h 299"/>
                <a:gd name="T72" fmla="*/ 118 w 279"/>
                <a:gd name="T73" fmla="*/ 203 h 299"/>
                <a:gd name="T74" fmla="*/ 118 w 279"/>
                <a:gd name="T75" fmla="*/ 118 h 299"/>
                <a:gd name="T76" fmla="*/ 108 w 279"/>
                <a:gd name="T77" fmla="*/ 107 h 299"/>
                <a:gd name="T78" fmla="*/ 97 w 279"/>
                <a:gd name="T79" fmla="*/ 118 h 299"/>
                <a:gd name="T80" fmla="*/ 97 w 279"/>
                <a:gd name="T81" fmla="*/ 203 h 299"/>
                <a:gd name="T82" fmla="*/ 108 w 279"/>
                <a:gd name="T83" fmla="*/ 214 h 299"/>
                <a:gd name="T84" fmla="*/ 118 w 279"/>
                <a:gd name="T85" fmla="*/ 203 h 299"/>
                <a:gd name="T86" fmla="*/ 182 w 279"/>
                <a:gd name="T87" fmla="*/ 203 h 299"/>
                <a:gd name="T88" fmla="*/ 182 w 279"/>
                <a:gd name="T89" fmla="*/ 118 h 299"/>
                <a:gd name="T90" fmla="*/ 172 w 279"/>
                <a:gd name="T91" fmla="*/ 107 h 299"/>
                <a:gd name="T92" fmla="*/ 161 w 279"/>
                <a:gd name="T93" fmla="*/ 118 h 299"/>
                <a:gd name="T94" fmla="*/ 161 w 279"/>
                <a:gd name="T95" fmla="*/ 203 h 299"/>
                <a:gd name="T96" fmla="*/ 172 w 279"/>
                <a:gd name="T97" fmla="*/ 214 h 299"/>
                <a:gd name="T98" fmla="*/ 182 w 279"/>
                <a:gd name="T99" fmla="*/ 203 h 299"/>
                <a:gd name="T100" fmla="*/ 246 w 279"/>
                <a:gd name="T101" fmla="*/ 203 h 299"/>
                <a:gd name="T102" fmla="*/ 246 w 279"/>
                <a:gd name="T103" fmla="*/ 118 h 299"/>
                <a:gd name="T104" fmla="*/ 236 w 279"/>
                <a:gd name="T105" fmla="*/ 107 h 299"/>
                <a:gd name="T106" fmla="*/ 225 w 279"/>
                <a:gd name="T107" fmla="*/ 118 h 299"/>
                <a:gd name="T108" fmla="*/ 225 w 279"/>
                <a:gd name="T109" fmla="*/ 203 h 299"/>
                <a:gd name="T110" fmla="*/ 236 w 279"/>
                <a:gd name="T111" fmla="*/ 214 h 299"/>
                <a:gd name="T112" fmla="*/ 246 w 279"/>
                <a:gd name="T113" fmla="*/ 20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9" h="299">
                  <a:moveTo>
                    <a:pt x="268" y="299"/>
                  </a:moveTo>
                  <a:cubicBezTo>
                    <a:pt x="12" y="299"/>
                    <a:pt x="12" y="299"/>
                    <a:pt x="12" y="299"/>
                  </a:cubicBezTo>
                  <a:cubicBezTo>
                    <a:pt x="8" y="299"/>
                    <a:pt x="5" y="297"/>
                    <a:pt x="3" y="294"/>
                  </a:cubicBezTo>
                  <a:cubicBezTo>
                    <a:pt x="1" y="291"/>
                    <a:pt x="0" y="287"/>
                    <a:pt x="2" y="284"/>
                  </a:cubicBezTo>
                  <a:cubicBezTo>
                    <a:pt x="23" y="241"/>
                    <a:pt x="23" y="241"/>
                    <a:pt x="23" y="241"/>
                  </a:cubicBezTo>
                  <a:cubicBezTo>
                    <a:pt x="25" y="238"/>
                    <a:pt x="29" y="235"/>
                    <a:pt x="33" y="235"/>
                  </a:cubicBezTo>
                  <a:cubicBezTo>
                    <a:pt x="246" y="235"/>
                    <a:pt x="246" y="235"/>
                    <a:pt x="246" y="235"/>
                  </a:cubicBezTo>
                  <a:cubicBezTo>
                    <a:pt x="250" y="235"/>
                    <a:pt x="254" y="238"/>
                    <a:pt x="256" y="241"/>
                  </a:cubicBezTo>
                  <a:cubicBezTo>
                    <a:pt x="277" y="284"/>
                    <a:pt x="277" y="284"/>
                    <a:pt x="277" y="284"/>
                  </a:cubicBezTo>
                  <a:cubicBezTo>
                    <a:pt x="279" y="287"/>
                    <a:pt x="279" y="291"/>
                    <a:pt x="277" y="294"/>
                  </a:cubicBezTo>
                  <a:cubicBezTo>
                    <a:pt x="275" y="297"/>
                    <a:pt x="271" y="299"/>
                    <a:pt x="268" y="299"/>
                  </a:cubicBezTo>
                  <a:close/>
                  <a:moveTo>
                    <a:pt x="29" y="278"/>
                  </a:moveTo>
                  <a:cubicBezTo>
                    <a:pt x="250" y="278"/>
                    <a:pt x="250" y="278"/>
                    <a:pt x="250" y="278"/>
                  </a:cubicBezTo>
                  <a:cubicBezTo>
                    <a:pt x="240" y="257"/>
                    <a:pt x="240" y="257"/>
                    <a:pt x="240" y="257"/>
                  </a:cubicBezTo>
                  <a:cubicBezTo>
                    <a:pt x="40" y="257"/>
                    <a:pt x="40" y="257"/>
                    <a:pt x="40" y="257"/>
                  </a:cubicBezTo>
                  <a:lnTo>
                    <a:pt x="29" y="278"/>
                  </a:lnTo>
                  <a:close/>
                  <a:moveTo>
                    <a:pt x="257" y="86"/>
                  </a:moveTo>
                  <a:cubicBezTo>
                    <a:pt x="22" y="86"/>
                    <a:pt x="22" y="86"/>
                    <a:pt x="22" y="86"/>
                  </a:cubicBezTo>
                  <a:cubicBezTo>
                    <a:pt x="17" y="86"/>
                    <a:pt x="13" y="83"/>
                    <a:pt x="12" y="78"/>
                  </a:cubicBezTo>
                  <a:cubicBezTo>
                    <a:pt x="11" y="73"/>
                    <a:pt x="13" y="68"/>
                    <a:pt x="17" y="66"/>
                  </a:cubicBezTo>
                  <a:cubicBezTo>
                    <a:pt x="135" y="2"/>
                    <a:pt x="135" y="2"/>
                    <a:pt x="135" y="2"/>
                  </a:cubicBezTo>
                  <a:cubicBezTo>
                    <a:pt x="138" y="0"/>
                    <a:pt x="142" y="0"/>
                    <a:pt x="145" y="2"/>
                  </a:cubicBezTo>
                  <a:cubicBezTo>
                    <a:pt x="262" y="66"/>
                    <a:pt x="262" y="66"/>
                    <a:pt x="262" y="66"/>
                  </a:cubicBezTo>
                  <a:cubicBezTo>
                    <a:pt x="266" y="68"/>
                    <a:pt x="269" y="73"/>
                    <a:pt x="267" y="78"/>
                  </a:cubicBezTo>
                  <a:cubicBezTo>
                    <a:pt x="266" y="83"/>
                    <a:pt x="262" y="86"/>
                    <a:pt x="257" y="86"/>
                  </a:cubicBezTo>
                  <a:close/>
                  <a:moveTo>
                    <a:pt x="64" y="65"/>
                  </a:moveTo>
                  <a:cubicBezTo>
                    <a:pt x="215" y="65"/>
                    <a:pt x="215" y="65"/>
                    <a:pt x="215" y="65"/>
                  </a:cubicBezTo>
                  <a:cubicBezTo>
                    <a:pt x="140" y="23"/>
                    <a:pt x="140" y="23"/>
                    <a:pt x="140" y="23"/>
                  </a:cubicBezTo>
                  <a:lnTo>
                    <a:pt x="64" y="65"/>
                  </a:lnTo>
                  <a:close/>
                  <a:moveTo>
                    <a:pt x="54" y="203"/>
                  </a:moveTo>
                  <a:cubicBezTo>
                    <a:pt x="54" y="118"/>
                    <a:pt x="54" y="118"/>
                    <a:pt x="54" y="118"/>
                  </a:cubicBezTo>
                  <a:cubicBezTo>
                    <a:pt x="54" y="112"/>
                    <a:pt x="50" y="107"/>
                    <a:pt x="44" y="107"/>
                  </a:cubicBezTo>
                  <a:cubicBezTo>
                    <a:pt x="38" y="107"/>
                    <a:pt x="33" y="112"/>
                    <a:pt x="33" y="118"/>
                  </a:cubicBezTo>
                  <a:cubicBezTo>
                    <a:pt x="33" y="203"/>
                    <a:pt x="33" y="203"/>
                    <a:pt x="33" y="203"/>
                  </a:cubicBezTo>
                  <a:cubicBezTo>
                    <a:pt x="33" y="209"/>
                    <a:pt x="38" y="214"/>
                    <a:pt x="44" y="214"/>
                  </a:cubicBezTo>
                  <a:cubicBezTo>
                    <a:pt x="50" y="214"/>
                    <a:pt x="54" y="209"/>
                    <a:pt x="54" y="203"/>
                  </a:cubicBezTo>
                  <a:close/>
                  <a:moveTo>
                    <a:pt x="118" y="203"/>
                  </a:moveTo>
                  <a:cubicBezTo>
                    <a:pt x="118" y="118"/>
                    <a:pt x="118" y="118"/>
                    <a:pt x="118" y="118"/>
                  </a:cubicBezTo>
                  <a:cubicBezTo>
                    <a:pt x="118" y="112"/>
                    <a:pt x="114" y="107"/>
                    <a:pt x="108" y="107"/>
                  </a:cubicBezTo>
                  <a:cubicBezTo>
                    <a:pt x="102" y="107"/>
                    <a:pt x="97" y="112"/>
                    <a:pt x="97" y="118"/>
                  </a:cubicBezTo>
                  <a:cubicBezTo>
                    <a:pt x="97" y="203"/>
                    <a:pt x="97" y="203"/>
                    <a:pt x="97" y="203"/>
                  </a:cubicBezTo>
                  <a:cubicBezTo>
                    <a:pt x="97" y="209"/>
                    <a:pt x="102" y="214"/>
                    <a:pt x="108" y="214"/>
                  </a:cubicBezTo>
                  <a:cubicBezTo>
                    <a:pt x="114" y="214"/>
                    <a:pt x="118" y="209"/>
                    <a:pt x="118" y="203"/>
                  </a:cubicBezTo>
                  <a:close/>
                  <a:moveTo>
                    <a:pt x="182" y="203"/>
                  </a:moveTo>
                  <a:cubicBezTo>
                    <a:pt x="182" y="118"/>
                    <a:pt x="182" y="118"/>
                    <a:pt x="182" y="118"/>
                  </a:cubicBezTo>
                  <a:cubicBezTo>
                    <a:pt x="182" y="112"/>
                    <a:pt x="178" y="107"/>
                    <a:pt x="172" y="107"/>
                  </a:cubicBezTo>
                  <a:cubicBezTo>
                    <a:pt x="166" y="107"/>
                    <a:pt x="161" y="112"/>
                    <a:pt x="161" y="118"/>
                  </a:cubicBezTo>
                  <a:cubicBezTo>
                    <a:pt x="161" y="203"/>
                    <a:pt x="161" y="203"/>
                    <a:pt x="161" y="203"/>
                  </a:cubicBezTo>
                  <a:cubicBezTo>
                    <a:pt x="161" y="209"/>
                    <a:pt x="166" y="214"/>
                    <a:pt x="172" y="214"/>
                  </a:cubicBezTo>
                  <a:cubicBezTo>
                    <a:pt x="178" y="214"/>
                    <a:pt x="182" y="209"/>
                    <a:pt x="182" y="203"/>
                  </a:cubicBezTo>
                  <a:close/>
                  <a:moveTo>
                    <a:pt x="246" y="203"/>
                  </a:moveTo>
                  <a:cubicBezTo>
                    <a:pt x="246" y="118"/>
                    <a:pt x="246" y="118"/>
                    <a:pt x="246" y="118"/>
                  </a:cubicBezTo>
                  <a:cubicBezTo>
                    <a:pt x="246" y="112"/>
                    <a:pt x="242" y="107"/>
                    <a:pt x="236" y="107"/>
                  </a:cubicBezTo>
                  <a:cubicBezTo>
                    <a:pt x="230" y="107"/>
                    <a:pt x="225" y="112"/>
                    <a:pt x="225" y="118"/>
                  </a:cubicBezTo>
                  <a:cubicBezTo>
                    <a:pt x="225" y="203"/>
                    <a:pt x="225" y="203"/>
                    <a:pt x="225" y="203"/>
                  </a:cubicBezTo>
                  <a:cubicBezTo>
                    <a:pt x="225" y="209"/>
                    <a:pt x="230" y="214"/>
                    <a:pt x="236" y="214"/>
                  </a:cubicBezTo>
                  <a:cubicBezTo>
                    <a:pt x="242" y="214"/>
                    <a:pt x="246" y="209"/>
                    <a:pt x="246" y="203"/>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07" name="Freeform 113"/>
            <p:cNvSpPr>
              <a:spLocks noEditPoints="1"/>
            </p:cNvSpPr>
            <p:nvPr/>
          </p:nvSpPr>
          <p:spPr bwMode="auto">
            <a:xfrm>
              <a:off x="1312989" y="2417322"/>
              <a:ext cx="275254" cy="275254"/>
            </a:xfrm>
            <a:custGeom>
              <a:avLst/>
              <a:gdLst>
                <a:gd name="T0" fmla="*/ 256 w 512"/>
                <a:gd name="T1" fmla="*/ 22 h 512"/>
                <a:gd name="T2" fmla="*/ 491 w 512"/>
                <a:gd name="T3" fmla="*/ 256 h 512"/>
                <a:gd name="T4" fmla="*/ 256 w 512"/>
                <a:gd name="T5" fmla="*/ 491 h 512"/>
                <a:gd name="T6" fmla="*/ 21 w 512"/>
                <a:gd name="T7" fmla="*/ 256 h 512"/>
                <a:gd name="T8" fmla="*/ 256 w 512"/>
                <a:gd name="T9" fmla="*/ 22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2"/>
                  </a:moveTo>
                  <a:cubicBezTo>
                    <a:pt x="385" y="22"/>
                    <a:pt x="491" y="127"/>
                    <a:pt x="491" y="256"/>
                  </a:cubicBezTo>
                  <a:cubicBezTo>
                    <a:pt x="491" y="386"/>
                    <a:pt x="385" y="491"/>
                    <a:pt x="256" y="491"/>
                  </a:cubicBezTo>
                  <a:cubicBezTo>
                    <a:pt x="127" y="491"/>
                    <a:pt x="21" y="386"/>
                    <a:pt x="21" y="256"/>
                  </a:cubicBezTo>
                  <a:cubicBezTo>
                    <a:pt x="21" y="127"/>
                    <a:pt x="127" y="22"/>
                    <a:pt x="256" y="22"/>
                  </a:cubicBezTo>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path>
              </a:pathLst>
            </a:custGeom>
            <a:solidFill>
              <a:srgbClr val="4B4B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09" name="Freeform 114"/>
            <p:cNvSpPr>
              <a:spLocks noEditPoints="1"/>
            </p:cNvSpPr>
            <p:nvPr/>
          </p:nvSpPr>
          <p:spPr bwMode="auto">
            <a:xfrm>
              <a:off x="1364801" y="2469134"/>
              <a:ext cx="171628" cy="143294"/>
            </a:xfrm>
            <a:custGeom>
              <a:avLst/>
              <a:gdLst>
                <a:gd name="T0" fmla="*/ 288 w 320"/>
                <a:gd name="T1" fmla="*/ 203 h 267"/>
                <a:gd name="T2" fmla="*/ 277 w 320"/>
                <a:gd name="T3" fmla="*/ 128 h 267"/>
                <a:gd name="T4" fmla="*/ 171 w 320"/>
                <a:gd name="T5" fmla="*/ 75 h 267"/>
                <a:gd name="T6" fmla="*/ 203 w 320"/>
                <a:gd name="T7" fmla="*/ 64 h 267"/>
                <a:gd name="T8" fmla="*/ 192 w 320"/>
                <a:gd name="T9" fmla="*/ 0 h 267"/>
                <a:gd name="T10" fmla="*/ 117 w 320"/>
                <a:gd name="T11" fmla="*/ 11 h 267"/>
                <a:gd name="T12" fmla="*/ 128 w 320"/>
                <a:gd name="T13" fmla="*/ 75 h 267"/>
                <a:gd name="T14" fmla="*/ 149 w 320"/>
                <a:gd name="T15" fmla="*/ 128 h 267"/>
                <a:gd name="T16" fmla="*/ 32 w 320"/>
                <a:gd name="T17" fmla="*/ 139 h 267"/>
                <a:gd name="T18" fmla="*/ 11 w 320"/>
                <a:gd name="T19" fmla="*/ 203 h 267"/>
                <a:gd name="T20" fmla="*/ 0 w 320"/>
                <a:gd name="T21" fmla="*/ 256 h 267"/>
                <a:gd name="T22" fmla="*/ 75 w 320"/>
                <a:gd name="T23" fmla="*/ 267 h 267"/>
                <a:gd name="T24" fmla="*/ 85 w 320"/>
                <a:gd name="T25" fmla="*/ 214 h 267"/>
                <a:gd name="T26" fmla="*/ 53 w 320"/>
                <a:gd name="T27" fmla="*/ 203 h 267"/>
                <a:gd name="T28" fmla="*/ 149 w 320"/>
                <a:gd name="T29" fmla="*/ 150 h 267"/>
                <a:gd name="T30" fmla="*/ 128 w 320"/>
                <a:gd name="T31" fmla="*/ 203 h 267"/>
                <a:gd name="T32" fmla="*/ 117 w 320"/>
                <a:gd name="T33" fmla="*/ 256 h 267"/>
                <a:gd name="T34" fmla="*/ 192 w 320"/>
                <a:gd name="T35" fmla="*/ 267 h 267"/>
                <a:gd name="T36" fmla="*/ 203 w 320"/>
                <a:gd name="T37" fmla="*/ 214 h 267"/>
                <a:gd name="T38" fmla="*/ 171 w 320"/>
                <a:gd name="T39" fmla="*/ 203 h 267"/>
                <a:gd name="T40" fmla="*/ 267 w 320"/>
                <a:gd name="T41" fmla="*/ 150 h 267"/>
                <a:gd name="T42" fmla="*/ 245 w 320"/>
                <a:gd name="T43" fmla="*/ 203 h 267"/>
                <a:gd name="T44" fmla="*/ 235 w 320"/>
                <a:gd name="T45" fmla="*/ 256 h 267"/>
                <a:gd name="T46" fmla="*/ 309 w 320"/>
                <a:gd name="T47" fmla="*/ 267 h 267"/>
                <a:gd name="T48" fmla="*/ 320 w 320"/>
                <a:gd name="T49" fmla="*/ 214 h 267"/>
                <a:gd name="T50" fmla="*/ 139 w 320"/>
                <a:gd name="T51" fmla="*/ 22 h 267"/>
                <a:gd name="T52" fmla="*/ 181 w 320"/>
                <a:gd name="T53" fmla="*/ 54 h 267"/>
                <a:gd name="T54" fmla="*/ 139 w 320"/>
                <a:gd name="T55" fmla="*/ 22 h 267"/>
                <a:gd name="T56" fmla="*/ 21 w 320"/>
                <a:gd name="T57" fmla="*/ 246 h 267"/>
                <a:gd name="T58" fmla="*/ 64 w 320"/>
                <a:gd name="T59" fmla="*/ 224 h 267"/>
                <a:gd name="T60" fmla="*/ 181 w 320"/>
                <a:gd name="T61" fmla="*/ 246 h 267"/>
                <a:gd name="T62" fmla="*/ 139 w 320"/>
                <a:gd name="T63" fmla="*/ 224 h 267"/>
                <a:gd name="T64" fmla="*/ 181 w 320"/>
                <a:gd name="T65" fmla="*/ 246 h 267"/>
                <a:gd name="T66" fmla="*/ 256 w 320"/>
                <a:gd name="T67" fmla="*/ 246 h 267"/>
                <a:gd name="T68" fmla="*/ 299 w 320"/>
                <a:gd name="T69" fmla="*/ 224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267">
                  <a:moveTo>
                    <a:pt x="309" y="203"/>
                  </a:moveTo>
                  <a:cubicBezTo>
                    <a:pt x="288" y="203"/>
                    <a:pt x="288" y="203"/>
                    <a:pt x="288" y="203"/>
                  </a:cubicBezTo>
                  <a:cubicBezTo>
                    <a:pt x="288" y="139"/>
                    <a:pt x="288" y="139"/>
                    <a:pt x="288" y="139"/>
                  </a:cubicBezTo>
                  <a:cubicBezTo>
                    <a:pt x="288" y="133"/>
                    <a:pt x="283" y="128"/>
                    <a:pt x="277" y="128"/>
                  </a:cubicBezTo>
                  <a:cubicBezTo>
                    <a:pt x="171" y="128"/>
                    <a:pt x="171" y="128"/>
                    <a:pt x="171" y="128"/>
                  </a:cubicBezTo>
                  <a:cubicBezTo>
                    <a:pt x="171" y="75"/>
                    <a:pt x="171" y="75"/>
                    <a:pt x="171" y="75"/>
                  </a:cubicBezTo>
                  <a:cubicBezTo>
                    <a:pt x="192" y="75"/>
                    <a:pt x="192" y="75"/>
                    <a:pt x="192" y="75"/>
                  </a:cubicBezTo>
                  <a:cubicBezTo>
                    <a:pt x="198" y="75"/>
                    <a:pt x="203" y="70"/>
                    <a:pt x="203" y="64"/>
                  </a:cubicBezTo>
                  <a:cubicBezTo>
                    <a:pt x="203" y="11"/>
                    <a:pt x="203" y="11"/>
                    <a:pt x="203" y="11"/>
                  </a:cubicBezTo>
                  <a:cubicBezTo>
                    <a:pt x="203" y="5"/>
                    <a:pt x="198" y="0"/>
                    <a:pt x="192" y="0"/>
                  </a:cubicBezTo>
                  <a:cubicBezTo>
                    <a:pt x="128" y="0"/>
                    <a:pt x="128" y="0"/>
                    <a:pt x="128" y="0"/>
                  </a:cubicBezTo>
                  <a:cubicBezTo>
                    <a:pt x="122" y="0"/>
                    <a:pt x="117" y="5"/>
                    <a:pt x="117" y="11"/>
                  </a:cubicBezTo>
                  <a:cubicBezTo>
                    <a:pt x="117" y="64"/>
                    <a:pt x="117" y="64"/>
                    <a:pt x="117" y="64"/>
                  </a:cubicBezTo>
                  <a:cubicBezTo>
                    <a:pt x="117" y="70"/>
                    <a:pt x="122" y="75"/>
                    <a:pt x="128" y="75"/>
                  </a:cubicBezTo>
                  <a:cubicBezTo>
                    <a:pt x="149" y="75"/>
                    <a:pt x="149" y="75"/>
                    <a:pt x="149" y="75"/>
                  </a:cubicBezTo>
                  <a:cubicBezTo>
                    <a:pt x="149" y="128"/>
                    <a:pt x="149" y="128"/>
                    <a:pt x="149" y="128"/>
                  </a:cubicBezTo>
                  <a:cubicBezTo>
                    <a:pt x="43" y="128"/>
                    <a:pt x="43" y="128"/>
                    <a:pt x="43" y="128"/>
                  </a:cubicBezTo>
                  <a:cubicBezTo>
                    <a:pt x="37" y="128"/>
                    <a:pt x="32" y="133"/>
                    <a:pt x="32" y="139"/>
                  </a:cubicBezTo>
                  <a:cubicBezTo>
                    <a:pt x="32" y="203"/>
                    <a:pt x="32" y="203"/>
                    <a:pt x="32" y="203"/>
                  </a:cubicBezTo>
                  <a:cubicBezTo>
                    <a:pt x="11" y="203"/>
                    <a:pt x="11" y="203"/>
                    <a:pt x="11" y="203"/>
                  </a:cubicBezTo>
                  <a:cubicBezTo>
                    <a:pt x="5" y="203"/>
                    <a:pt x="0" y="208"/>
                    <a:pt x="0" y="214"/>
                  </a:cubicBezTo>
                  <a:cubicBezTo>
                    <a:pt x="0" y="256"/>
                    <a:pt x="0" y="256"/>
                    <a:pt x="0" y="256"/>
                  </a:cubicBezTo>
                  <a:cubicBezTo>
                    <a:pt x="0" y="262"/>
                    <a:pt x="5" y="267"/>
                    <a:pt x="11" y="267"/>
                  </a:cubicBezTo>
                  <a:cubicBezTo>
                    <a:pt x="75" y="267"/>
                    <a:pt x="75" y="267"/>
                    <a:pt x="75" y="267"/>
                  </a:cubicBezTo>
                  <a:cubicBezTo>
                    <a:pt x="81" y="267"/>
                    <a:pt x="85" y="262"/>
                    <a:pt x="85" y="256"/>
                  </a:cubicBezTo>
                  <a:cubicBezTo>
                    <a:pt x="85" y="214"/>
                    <a:pt x="85" y="214"/>
                    <a:pt x="85" y="214"/>
                  </a:cubicBezTo>
                  <a:cubicBezTo>
                    <a:pt x="85" y="208"/>
                    <a:pt x="81" y="203"/>
                    <a:pt x="75" y="203"/>
                  </a:cubicBezTo>
                  <a:cubicBezTo>
                    <a:pt x="53" y="203"/>
                    <a:pt x="53" y="203"/>
                    <a:pt x="53" y="203"/>
                  </a:cubicBezTo>
                  <a:cubicBezTo>
                    <a:pt x="53" y="150"/>
                    <a:pt x="53" y="150"/>
                    <a:pt x="53" y="150"/>
                  </a:cubicBezTo>
                  <a:cubicBezTo>
                    <a:pt x="149" y="150"/>
                    <a:pt x="149" y="150"/>
                    <a:pt x="149" y="150"/>
                  </a:cubicBezTo>
                  <a:cubicBezTo>
                    <a:pt x="149" y="203"/>
                    <a:pt x="149" y="203"/>
                    <a:pt x="149" y="203"/>
                  </a:cubicBezTo>
                  <a:cubicBezTo>
                    <a:pt x="128" y="203"/>
                    <a:pt x="128" y="203"/>
                    <a:pt x="128" y="203"/>
                  </a:cubicBezTo>
                  <a:cubicBezTo>
                    <a:pt x="122" y="203"/>
                    <a:pt x="117" y="208"/>
                    <a:pt x="117" y="214"/>
                  </a:cubicBezTo>
                  <a:cubicBezTo>
                    <a:pt x="117" y="256"/>
                    <a:pt x="117" y="256"/>
                    <a:pt x="117" y="256"/>
                  </a:cubicBezTo>
                  <a:cubicBezTo>
                    <a:pt x="117" y="262"/>
                    <a:pt x="122" y="267"/>
                    <a:pt x="128" y="267"/>
                  </a:cubicBezTo>
                  <a:cubicBezTo>
                    <a:pt x="192" y="267"/>
                    <a:pt x="192" y="267"/>
                    <a:pt x="192" y="267"/>
                  </a:cubicBezTo>
                  <a:cubicBezTo>
                    <a:pt x="198" y="267"/>
                    <a:pt x="203" y="262"/>
                    <a:pt x="203" y="256"/>
                  </a:cubicBezTo>
                  <a:cubicBezTo>
                    <a:pt x="203" y="214"/>
                    <a:pt x="203" y="214"/>
                    <a:pt x="203" y="214"/>
                  </a:cubicBezTo>
                  <a:cubicBezTo>
                    <a:pt x="203" y="208"/>
                    <a:pt x="198" y="203"/>
                    <a:pt x="192" y="203"/>
                  </a:cubicBezTo>
                  <a:cubicBezTo>
                    <a:pt x="171" y="203"/>
                    <a:pt x="171" y="203"/>
                    <a:pt x="171" y="203"/>
                  </a:cubicBezTo>
                  <a:cubicBezTo>
                    <a:pt x="171" y="150"/>
                    <a:pt x="171" y="150"/>
                    <a:pt x="171" y="150"/>
                  </a:cubicBezTo>
                  <a:cubicBezTo>
                    <a:pt x="267" y="150"/>
                    <a:pt x="267" y="150"/>
                    <a:pt x="267" y="150"/>
                  </a:cubicBezTo>
                  <a:cubicBezTo>
                    <a:pt x="267" y="203"/>
                    <a:pt x="267" y="203"/>
                    <a:pt x="267" y="203"/>
                  </a:cubicBezTo>
                  <a:cubicBezTo>
                    <a:pt x="245" y="203"/>
                    <a:pt x="245" y="203"/>
                    <a:pt x="245" y="203"/>
                  </a:cubicBezTo>
                  <a:cubicBezTo>
                    <a:pt x="239" y="203"/>
                    <a:pt x="235" y="208"/>
                    <a:pt x="235" y="214"/>
                  </a:cubicBezTo>
                  <a:cubicBezTo>
                    <a:pt x="235" y="256"/>
                    <a:pt x="235" y="256"/>
                    <a:pt x="235" y="256"/>
                  </a:cubicBezTo>
                  <a:cubicBezTo>
                    <a:pt x="235" y="262"/>
                    <a:pt x="239" y="267"/>
                    <a:pt x="245" y="267"/>
                  </a:cubicBezTo>
                  <a:cubicBezTo>
                    <a:pt x="309" y="267"/>
                    <a:pt x="309" y="267"/>
                    <a:pt x="309" y="267"/>
                  </a:cubicBezTo>
                  <a:cubicBezTo>
                    <a:pt x="315" y="267"/>
                    <a:pt x="320" y="262"/>
                    <a:pt x="320" y="256"/>
                  </a:cubicBezTo>
                  <a:cubicBezTo>
                    <a:pt x="320" y="214"/>
                    <a:pt x="320" y="214"/>
                    <a:pt x="320" y="214"/>
                  </a:cubicBezTo>
                  <a:cubicBezTo>
                    <a:pt x="320" y="208"/>
                    <a:pt x="315" y="203"/>
                    <a:pt x="309" y="203"/>
                  </a:cubicBezTo>
                  <a:close/>
                  <a:moveTo>
                    <a:pt x="139" y="22"/>
                  </a:moveTo>
                  <a:cubicBezTo>
                    <a:pt x="181" y="22"/>
                    <a:pt x="181" y="22"/>
                    <a:pt x="181" y="22"/>
                  </a:cubicBezTo>
                  <a:cubicBezTo>
                    <a:pt x="181" y="54"/>
                    <a:pt x="181" y="54"/>
                    <a:pt x="181" y="54"/>
                  </a:cubicBezTo>
                  <a:cubicBezTo>
                    <a:pt x="139" y="54"/>
                    <a:pt x="139" y="54"/>
                    <a:pt x="139" y="54"/>
                  </a:cubicBezTo>
                  <a:lnTo>
                    <a:pt x="139" y="22"/>
                  </a:lnTo>
                  <a:close/>
                  <a:moveTo>
                    <a:pt x="64" y="246"/>
                  </a:moveTo>
                  <a:cubicBezTo>
                    <a:pt x="21" y="246"/>
                    <a:pt x="21" y="246"/>
                    <a:pt x="21" y="246"/>
                  </a:cubicBezTo>
                  <a:cubicBezTo>
                    <a:pt x="21" y="224"/>
                    <a:pt x="21" y="224"/>
                    <a:pt x="21" y="224"/>
                  </a:cubicBezTo>
                  <a:cubicBezTo>
                    <a:pt x="64" y="224"/>
                    <a:pt x="64" y="224"/>
                    <a:pt x="64" y="224"/>
                  </a:cubicBezTo>
                  <a:lnTo>
                    <a:pt x="64" y="246"/>
                  </a:lnTo>
                  <a:close/>
                  <a:moveTo>
                    <a:pt x="181" y="246"/>
                  </a:moveTo>
                  <a:cubicBezTo>
                    <a:pt x="139" y="246"/>
                    <a:pt x="139" y="246"/>
                    <a:pt x="139" y="246"/>
                  </a:cubicBezTo>
                  <a:cubicBezTo>
                    <a:pt x="139" y="224"/>
                    <a:pt x="139" y="224"/>
                    <a:pt x="139" y="224"/>
                  </a:cubicBezTo>
                  <a:cubicBezTo>
                    <a:pt x="181" y="224"/>
                    <a:pt x="181" y="224"/>
                    <a:pt x="181" y="224"/>
                  </a:cubicBezTo>
                  <a:lnTo>
                    <a:pt x="181" y="246"/>
                  </a:lnTo>
                  <a:close/>
                  <a:moveTo>
                    <a:pt x="299" y="246"/>
                  </a:moveTo>
                  <a:cubicBezTo>
                    <a:pt x="256" y="246"/>
                    <a:pt x="256" y="246"/>
                    <a:pt x="256" y="246"/>
                  </a:cubicBezTo>
                  <a:cubicBezTo>
                    <a:pt x="256" y="224"/>
                    <a:pt x="256" y="224"/>
                    <a:pt x="256" y="224"/>
                  </a:cubicBezTo>
                  <a:cubicBezTo>
                    <a:pt x="299" y="224"/>
                    <a:pt x="299" y="224"/>
                    <a:pt x="299" y="224"/>
                  </a:cubicBezTo>
                  <a:lnTo>
                    <a:pt x="299" y="246"/>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11" name="Freeform 817"/>
            <p:cNvSpPr>
              <a:spLocks noEditPoints="1"/>
            </p:cNvSpPr>
            <p:nvPr/>
          </p:nvSpPr>
          <p:spPr bwMode="auto">
            <a:xfrm>
              <a:off x="1313915" y="6130701"/>
              <a:ext cx="273774" cy="273774"/>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FAD7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13" name="Freeform 818"/>
            <p:cNvSpPr>
              <a:spLocks noEditPoints="1"/>
            </p:cNvSpPr>
            <p:nvPr/>
          </p:nvSpPr>
          <p:spPr bwMode="auto">
            <a:xfrm>
              <a:off x="1370281" y="6182235"/>
              <a:ext cx="160239" cy="159433"/>
            </a:xfrm>
            <a:custGeom>
              <a:avLst/>
              <a:gdLst>
                <a:gd name="T0" fmla="*/ 86 w 299"/>
                <a:gd name="T1" fmla="*/ 64 h 298"/>
                <a:gd name="T2" fmla="*/ 118 w 299"/>
                <a:gd name="T3" fmla="*/ 32 h 298"/>
                <a:gd name="T4" fmla="*/ 86 w 299"/>
                <a:gd name="T5" fmla="*/ 0 h 298"/>
                <a:gd name="T6" fmla="*/ 54 w 299"/>
                <a:gd name="T7" fmla="*/ 32 h 298"/>
                <a:gd name="T8" fmla="*/ 86 w 299"/>
                <a:gd name="T9" fmla="*/ 64 h 298"/>
                <a:gd name="T10" fmla="*/ 86 w 299"/>
                <a:gd name="T11" fmla="*/ 21 h 298"/>
                <a:gd name="T12" fmla="*/ 96 w 299"/>
                <a:gd name="T13" fmla="*/ 32 h 298"/>
                <a:gd name="T14" fmla="*/ 86 w 299"/>
                <a:gd name="T15" fmla="*/ 42 h 298"/>
                <a:gd name="T16" fmla="*/ 75 w 299"/>
                <a:gd name="T17" fmla="*/ 32 h 298"/>
                <a:gd name="T18" fmla="*/ 86 w 299"/>
                <a:gd name="T19" fmla="*/ 21 h 298"/>
                <a:gd name="T20" fmla="*/ 288 w 299"/>
                <a:gd name="T21" fmla="*/ 149 h 298"/>
                <a:gd name="T22" fmla="*/ 267 w 299"/>
                <a:gd name="T23" fmla="*/ 149 h 298"/>
                <a:gd name="T24" fmla="*/ 267 w 299"/>
                <a:gd name="T25" fmla="*/ 96 h 298"/>
                <a:gd name="T26" fmla="*/ 256 w 299"/>
                <a:gd name="T27" fmla="*/ 85 h 298"/>
                <a:gd name="T28" fmla="*/ 171 w 299"/>
                <a:gd name="T29" fmla="*/ 85 h 298"/>
                <a:gd name="T30" fmla="*/ 160 w 299"/>
                <a:gd name="T31" fmla="*/ 96 h 298"/>
                <a:gd name="T32" fmla="*/ 160 w 299"/>
                <a:gd name="T33" fmla="*/ 149 h 298"/>
                <a:gd name="T34" fmla="*/ 139 w 299"/>
                <a:gd name="T35" fmla="*/ 149 h 298"/>
                <a:gd name="T36" fmla="*/ 139 w 299"/>
                <a:gd name="T37" fmla="*/ 96 h 298"/>
                <a:gd name="T38" fmla="*/ 128 w 299"/>
                <a:gd name="T39" fmla="*/ 85 h 298"/>
                <a:gd name="T40" fmla="*/ 43 w 299"/>
                <a:gd name="T41" fmla="*/ 85 h 298"/>
                <a:gd name="T42" fmla="*/ 32 w 299"/>
                <a:gd name="T43" fmla="*/ 96 h 298"/>
                <a:gd name="T44" fmla="*/ 32 w 299"/>
                <a:gd name="T45" fmla="*/ 149 h 298"/>
                <a:gd name="T46" fmla="*/ 11 w 299"/>
                <a:gd name="T47" fmla="*/ 149 h 298"/>
                <a:gd name="T48" fmla="*/ 0 w 299"/>
                <a:gd name="T49" fmla="*/ 160 h 298"/>
                <a:gd name="T50" fmla="*/ 11 w 299"/>
                <a:gd name="T51" fmla="*/ 170 h 298"/>
                <a:gd name="T52" fmla="*/ 11 w 299"/>
                <a:gd name="T53" fmla="*/ 288 h 298"/>
                <a:gd name="T54" fmla="*/ 22 w 299"/>
                <a:gd name="T55" fmla="*/ 298 h 298"/>
                <a:gd name="T56" fmla="*/ 278 w 299"/>
                <a:gd name="T57" fmla="*/ 298 h 298"/>
                <a:gd name="T58" fmla="*/ 288 w 299"/>
                <a:gd name="T59" fmla="*/ 288 h 298"/>
                <a:gd name="T60" fmla="*/ 288 w 299"/>
                <a:gd name="T61" fmla="*/ 170 h 298"/>
                <a:gd name="T62" fmla="*/ 299 w 299"/>
                <a:gd name="T63" fmla="*/ 160 h 298"/>
                <a:gd name="T64" fmla="*/ 288 w 299"/>
                <a:gd name="T65" fmla="*/ 149 h 298"/>
                <a:gd name="T66" fmla="*/ 182 w 299"/>
                <a:gd name="T67" fmla="*/ 106 h 298"/>
                <a:gd name="T68" fmla="*/ 246 w 299"/>
                <a:gd name="T69" fmla="*/ 106 h 298"/>
                <a:gd name="T70" fmla="*/ 246 w 299"/>
                <a:gd name="T71" fmla="*/ 149 h 298"/>
                <a:gd name="T72" fmla="*/ 182 w 299"/>
                <a:gd name="T73" fmla="*/ 149 h 298"/>
                <a:gd name="T74" fmla="*/ 182 w 299"/>
                <a:gd name="T75" fmla="*/ 106 h 298"/>
                <a:gd name="T76" fmla="*/ 54 w 299"/>
                <a:gd name="T77" fmla="*/ 106 h 298"/>
                <a:gd name="T78" fmla="*/ 118 w 299"/>
                <a:gd name="T79" fmla="*/ 106 h 298"/>
                <a:gd name="T80" fmla="*/ 118 w 299"/>
                <a:gd name="T81" fmla="*/ 149 h 298"/>
                <a:gd name="T82" fmla="*/ 54 w 299"/>
                <a:gd name="T83" fmla="*/ 149 h 298"/>
                <a:gd name="T84" fmla="*/ 54 w 299"/>
                <a:gd name="T85" fmla="*/ 106 h 298"/>
                <a:gd name="T86" fmla="*/ 267 w 299"/>
                <a:gd name="T87" fmla="*/ 277 h 298"/>
                <a:gd name="T88" fmla="*/ 32 w 299"/>
                <a:gd name="T89" fmla="*/ 277 h 298"/>
                <a:gd name="T90" fmla="*/ 32 w 299"/>
                <a:gd name="T91" fmla="*/ 170 h 298"/>
                <a:gd name="T92" fmla="*/ 267 w 299"/>
                <a:gd name="T93" fmla="*/ 170 h 298"/>
                <a:gd name="T94" fmla="*/ 267 w 299"/>
                <a:gd name="T95" fmla="*/ 277 h 298"/>
                <a:gd name="T96" fmla="*/ 214 w 299"/>
                <a:gd name="T97" fmla="*/ 64 h 298"/>
                <a:gd name="T98" fmla="*/ 246 w 299"/>
                <a:gd name="T99" fmla="*/ 32 h 298"/>
                <a:gd name="T100" fmla="*/ 214 w 299"/>
                <a:gd name="T101" fmla="*/ 0 h 298"/>
                <a:gd name="T102" fmla="*/ 182 w 299"/>
                <a:gd name="T103" fmla="*/ 32 h 298"/>
                <a:gd name="T104" fmla="*/ 214 w 299"/>
                <a:gd name="T105" fmla="*/ 64 h 298"/>
                <a:gd name="T106" fmla="*/ 214 w 299"/>
                <a:gd name="T107" fmla="*/ 21 h 298"/>
                <a:gd name="T108" fmla="*/ 224 w 299"/>
                <a:gd name="T109" fmla="*/ 32 h 298"/>
                <a:gd name="T110" fmla="*/ 214 w 299"/>
                <a:gd name="T111" fmla="*/ 42 h 298"/>
                <a:gd name="T112" fmla="*/ 203 w 299"/>
                <a:gd name="T113" fmla="*/ 32 h 298"/>
                <a:gd name="T114" fmla="*/ 214 w 299"/>
                <a:gd name="T115" fmla="*/ 21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9" h="298">
                  <a:moveTo>
                    <a:pt x="86" y="64"/>
                  </a:moveTo>
                  <a:cubicBezTo>
                    <a:pt x="103" y="64"/>
                    <a:pt x="118" y="49"/>
                    <a:pt x="118" y="32"/>
                  </a:cubicBezTo>
                  <a:cubicBezTo>
                    <a:pt x="118" y="14"/>
                    <a:pt x="103" y="0"/>
                    <a:pt x="86" y="0"/>
                  </a:cubicBezTo>
                  <a:cubicBezTo>
                    <a:pt x="68" y="0"/>
                    <a:pt x="54" y="14"/>
                    <a:pt x="54" y="32"/>
                  </a:cubicBezTo>
                  <a:cubicBezTo>
                    <a:pt x="54" y="49"/>
                    <a:pt x="68" y="64"/>
                    <a:pt x="86" y="64"/>
                  </a:cubicBezTo>
                  <a:close/>
                  <a:moveTo>
                    <a:pt x="86" y="21"/>
                  </a:moveTo>
                  <a:cubicBezTo>
                    <a:pt x="92" y="21"/>
                    <a:pt x="96" y="26"/>
                    <a:pt x="96" y="32"/>
                  </a:cubicBezTo>
                  <a:cubicBezTo>
                    <a:pt x="96" y="38"/>
                    <a:pt x="92" y="42"/>
                    <a:pt x="86" y="42"/>
                  </a:cubicBezTo>
                  <a:cubicBezTo>
                    <a:pt x="80" y="42"/>
                    <a:pt x="75" y="38"/>
                    <a:pt x="75" y="32"/>
                  </a:cubicBezTo>
                  <a:cubicBezTo>
                    <a:pt x="75" y="26"/>
                    <a:pt x="80" y="21"/>
                    <a:pt x="86" y="21"/>
                  </a:cubicBezTo>
                  <a:close/>
                  <a:moveTo>
                    <a:pt x="288" y="149"/>
                  </a:moveTo>
                  <a:cubicBezTo>
                    <a:pt x="267" y="149"/>
                    <a:pt x="267" y="149"/>
                    <a:pt x="267" y="149"/>
                  </a:cubicBezTo>
                  <a:cubicBezTo>
                    <a:pt x="267" y="96"/>
                    <a:pt x="267" y="96"/>
                    <a:pt x="267" y="96"/>
                  </a:cubicBezTo>
                  <a:cubicBezTo>
                    <a:pt x="267" y="90"/>
                    <a:pt x="262" y="85"/>
                    <a:pt x="256" y="85"/>
                  </a:cubicBezTo>
                  <a:cubicBezTo>
                    <a:pt x="171" y="85"/>
                    <a:pt x="171" y="85"/>
                    <a:pt x="171" y="85"/>
                  </a:cubicBezTo>
                  <a:cubicBezTo>
                    <a:pt x="165" y="85"/>
                    <a:pt x="160" y="90"/>
                    <a:pt x="160" y="96"/>
                  </a:cubicBezTo>
                  <a:cubicBezTo>
                    <a:pt x="160" y="149"/>
                    <a:pt x="160" y="149"/>
                    <a:pt x="160" y="149"/>
                  </a:cubicBezTo>
                  <a:cubicBezTo>
                    <a:pt x="139" y="149"/>
                    <a:pt x="139" y="149"/>
                    <a:pt x="139" y="149"/>
                  </a:cubicBezTo>
                  <a:cubicBezTo>
                    <a:pt x="139" y="96"/>
                    <a:pt x="139" y="96"/>
                    <a:pt x="139" y="96"/>
                  </a:cubicBezTo>
                  <a:cubicBezTo>
                    <a:pt x="139" y="90"/>
                    <a:pt x="134" y="85"/>
                    <a:pt x="128" y="85"/>
                  </a:cubicBezTo>
                  <a:cubicBezTo>
                    <a:pt x="43" y="85"/>
                    <a:pt x="43" y="85"/>
                    <a:pt x="43" y="85"/>
                  </a:cubicBezTo>
                  <a:cubicBezTo>
                    <a:pt x="37" y="85"/>
                    <a:pt x="32" y="90"/>
                    <a:pt x="32" y="96"/>
                  </a:cubicBezTo>
                  <a:cubicBezTo>
                    <a:pt x="32" y="149"/>
                    <a:pt x="32" y="149"/>
                    <a:pt x="32" y="149"/>
                  </a:cubicBezTo>
                  <a:cubicBezTo>
                    <a:pt x="11" y="149"/>
                    <a:pt x="11" y="149"/>
                    <a:pt x="11" y="149"/>
                  </a:cubicBezTo>
                  <a:cubicBezTo>
                    <a:pt x="5" y="149"/>
                    <a:pt x="0" y="154"/>
                    <a:pt x="0" y="160"/>
                  </a:cubicBezTo>
                  <a:cubicBezTo>
                    <a:pt x="0" y="166"/>
                    <a:pt x="6" y="170"/>
                    <a:pt x="11" y="170"/>
                  </a:cubicBezTo>
                  <a:cubicBezTo>
                    <a:pt x="11" y="288"/>
                    <a:pt x="11" y="288"/>
                    <a:pt x="11" y="288"/>
                  </a:cubicBezTo>
                  <a:cubicBezTo>
                    <a:pt x="11" y="294"/>
                    <a:pt x="16" y="298"/>
                    <a:pt x="22" y="298"/>
                  </a:cubicBezTo>
                  <a:cubicBezTo>
                    <a:pt x="278" y="298"/>
                    <a:pt x="278" y="298"/>
                    <a:pt x="278" y="298"/>
                  </a:cubicBezTo>
                  <a:cubicBezTo>
                    <a:pt x="284" y="298"/>
                    <a:pt x="288" y="294"/>
                    <a:pt x="288" y="288"/>
                  </a:cubicBezTo>
                  <a:cubicBezTo>
                    <a:pt x="288" y="170"/>
                    <a:pt x="288" y="170"/>
                    <a:pt x="288" y="170"/>
                  </a:cubicBezTo>
                  <a:cubicBezTo>
                    <a:pt x="294" y="170"/>
                    <a:pt x="299" y="166"/>
                    <a:pt x="299" y="160"/>
                  </a:cubicBezTo>
                  <a:cubicBezTo>
                    <a:pt x="299" y="154"/>
                    <a:pt x="294" y="149"/>
                    <a:pt x="288" y="149"/>
                  </a:cubicBezTo>
                  <a:close/>
                  <a:moveTo>
                    <a:pt x="182" y="106"/>
                  </a:moveTo>
                  <a:cubicBezTo>
                    <a:pt x="246" y="106"/>
                    <a:pt x="246" y="106"/>
                    <a:pt x="246" y="106"/>
                  </a:cubicBezTo>
                  <a:cubicBezTo>
                    <a:pt x="246" y="149"/>
                    <a:pt x="246" y="149"/>
                    <a:pt x="246" y="149"/>
                  </a:cubicBezTo>
                  <a:cubicBezTo>
                    <a:pt x="182" y="149"/>
                    <a:pt x="182" y="149"/>
                    <a:pt x="182" y="149"/>
                  </a:cubicBezTo>
                  <a:lnTo>
                    <a:pt x="182" y="106"/>
                  </a:lnTo>
                  <a:close/>
                  <a:moveTo>
                    <a:pt x="54" y="106"/>
                  </a:moveTo>
                  <a:cubicBezTo>
                    <a:pt x="118" y="106"/>
                    <a:pt x="118" y="106"/>
                    <a:pt x="118" y="106"/>
                  </a:cubicBezTo>
                  <a:cubicBezTo>
                    <a:pt x="118" y="149"/>
                    <a:pt x="118" y="149"/>
                    <a:pt x="118" y="149"/>
                  </a:cubicBezTo>
                  <a:cubicBezTo>
                    <a:pt x="54" y="149"/>
                    <a:pt x="54" y="149"/>
                    <a:pt x="54" y="149"/>
                  </a:cubicBezTo>
                  <a:lnTo>
                    <a:pt x="54" y="106"/>
                  </a:lnTo>
                  <a:close/>
                  <a:moveTo>
                    <a:pt x="267" y="277"/>
                  </a:moveTo>
                  <a:cubicBezTo>
                    <a:pt x="32" y="277"/>
                    <a:pt x="32" y="277"/>
                    <a:pt x="32" y="277"/>
                  </a:cubicBezTo>
                  <a:cubicBezTo>
                    <a:pt x="32" y="170"/>
                    <a:pt x="32" y="170"/>
                    <a:pt x="32" y="170"/>
                  </a:cubicBezTo>
                  <a:cubicBezTo>
                    <a:pt x="267" y="170"/>
                    <a:pt x="267" y="170"/>
                    <a:pt x="267" y="170"/>
                  </a:cubicBezTo>
                  <a:lnTo>
                    <a:pt x="267" y="277"/>
                  </a:lnTo>
                  <a:close/>
                  <a:moveTo>
                    <a:pt x="214" y="64"/>
                  </a:moveTo>
                  <a:cubicBezTo>
                    <a:pt x="231" y="64"/>
                    <a:pt x="246" y="49"/>
                    <a:pt x="246" y="32"/>
                  </a:cubicBezTo>
                  <a:cubicBezTo>
                    <a:pt x="246" y="14"/>
                    <a:pt x="231" y="0"/>
                    <a:pt x="214" y="0"/>
                  </a:cubicBezTo>
                  <a:cubicBezTo>
                    <a:pt x="196" y="0"/>
                    <a:pt x="182" y="14"/>
                    <a:pt x="182" y="32"/>
                  </a:cubicBezTo>
                  <a:cubicBezTo>
                    <a:pt x="182" y="49"/>
                    <a:pt x="196" y="64"/>
                    <a:pt x="214" y="64"/>
                  </a:cubicBezTo>
                  <a:close/>
                  <a:moveTo>
                    <a:pt x="214" y="21"/>
                  </a:moveTo>
                  <a:cubicBezTo>
                    <a:pt x="220" y="21"/>
                    <a:pt x="224" y="26"/>
                    <a:pt x="224" y="32"/>
                  </a:cubicBezTo>
                  <a:cubicBezTo>
                    <a:pt x="224" y="38"/>
                    <a:pt x="220" y="42"/>
                    <a:pt x="214" y="42"/>
                  </a:cubicBezTo>
                  <a:cubicBezTo>
                    <a:pt x="208" y="42"/>
                    <a:pt x="203" y="38"/>
                    <a:pt x="203" y="32"/>
                  </a:cubicBezTo>
                  <a:cubicBezTo>
                    <a:pt x="203" y="26"/>
                    <a:pt x="208" y="21"/>
                    <a:pt x="214" y="2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15" name="Freeform 796"/>
            <p:cNvSpPr>
              <a:spLocks noEditPoints="1"/>
            </p:cNvSpPr>
            <p:nvPr/>
          </p:nvSpPr>
          <p:spPr bwMode="auto">
            <a:xfrm>
              <a:off x="1369456" y="4371313"/>
              <a:ext cx="46227" cy="115162"/>
            </a:xfrm>
            <a:custGeom>
              <a:avLst/>
              <a:gdLst>
                <a:gd name="T0" fmla="*/ 54 w 86"/>
                <a:gd name="T1" fmla="*/ 0 h 213"/>
                <a:gd name="T2" fmla="*/ 32 w 86"/>
                <a:gd name="T3" fmla="*/ 0 h 213"/>
                <a:gd name="T4" fmla="*/ 22 w 86"/>
                <a:gd name="T5" fmla="*/ 9 h 213"/>
                <a:gd name="T6" fmla="*/ 1 w 86"/>
                <a:gd name="T7" fmla="*/ 115 h 213"/>
                <a:gd name="T8" fmla="*/ 3 w 86"/>
                <a:gd name="T9" fmla="*/ 124 h 213"/>
                <a:gd name="T10" fmla="*/ 11 w 86"/>
                <a:gd name="T11" fmla="*/ 128 h 213"/>
                <a:gd name="T12" fmla="*/ 11 w 86"/>
                <a:gd name="T13" fmla="*/ 203 h 213"/>
                <a:gd name="T14" fmla="*/ 22 w 86"/>
                <a:gd name="T15" fmla="*/ 213 h 213"/>
                <a:gd name="T16" fmla="*/ 32 w 86"/>
                <a:gd name="T17" fmla="*/ 203 h 213"/>
                <a:gd name="T18" fmla="*/ 32 w 86"/>
                <a:gd name="T19" fmla="*/ 128 h 213"/>
                <a:gd name="T20" fmla="*/ 54 w 86"/>
                <a:gd name="T21" fmla="*/ 128 h 213"/>
                <a:gd name="T22" fmla="*/ 54 w 86"/>
                <a:gd name="T23" fmla="*/ 203 h 213"/>
                <a:gd name="T24" fmla="*/ 64 w 86"/>
                <a:gd name="T25" fmla="*/ 213 h 213"/>
                <a:gd name="T26" fmla="*/ 75 w 86"/>
                <a:gd name="T27" fmla="*/ 203 h 213"/>
                <a:gd name="T28" fmla="*/ 75 w 86"/>
                <a:gd name="T29" fmla="*/ 128 h 213"/>
                <a:gd name="T30" fmla="*/ 83 w 86"/>
                <a:gd name="T31" fmla="*/ 124 h 213"/>
                <a:gd name="T32" fmla="*/ 85 w 86"/>
                <a:gd name="T33" fmla="*/ 115 h 213"/>
                <a:gd name="T34" fmla="*/ 64 w 86"/>
                <a:gd name="T35" fmla="*/ 9 h 213"/>
                <a:gd name="T36" fmla="*/ 54 w 86"/>
                <a:gd name="T37" fmla="*/ 0 h 213"/>
                <a:gd name="T38" fmla="*/ 41 w 86"/>
                <a:gd name="T39" fmla="*/ 21 h 213"/>
                <a:gd name="T40" fmla="*/ 45 w 86"/>
                <a:gd name="T41" fmla="*/ 21 h 213"/>
                <a:gd name="T42" fmla="*/ 62 w 86"/>
                <a:gd name="T43" fmla="*/ 107 h 213"/>
                <a:gd name="T44" fmla="*/ 24 w 86"/>
                <a:gd name="T45" fmla="*/ 107 h 213"/>
                <a:gd name="T46" fmla="*/ 41 w 86"/>
                <a:gd name="T47"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3">
                  <a:moveTo>
                    <a:pt x="54" y="0"/>
                  </a:moveTo>
                  <a:cubicBezTo>
                    <a:pt x="32" y="0"/>
                    <a:pt x="32" y="0"/>
                    <a:pt x="32" y="0"/>
                  </a:cubicBezTo>
                  <a:cubicBezTo>
                    <a:pt x="27" y="0"/>
                    <a:pt x="23" y="4"/>
                    <a:pt x="22" y="9"/>
                  </a:cubicBezTo>
                  <a:cubicBezTo>
                    <a:pt x="1" y="115"/>
                    <a:pt x="1" y="115"/>
                    <a:pt x="1" y="115"/>
                  </a:cubicBezTo>
                  <a:cubicBezTo>
                    <a:pt x="0" y="118"/>
                    <a:pt x="1" y="122"/>
                    <a:pt x="3" y="124"/>
                  </a:cubicBezTo>
                  <a:cubicBezTo>
                    <a:pt x="5" y="127"/>
                    <a:pt x="8" y="128"/>
                    <a:pt x="11" y="128"/>
                  </a:cubicBezTo>
                  <a:cubicBezTo>
                    <a:pt x="11" y="203"/>
                    <a:pt x="11" y="203"/>
                    <a:pt x="11" y="203"/>
                  </a:cubicBezTo>
                  <a:cubicBezTo>
                    <a:pt x="11" y="209"/>
                    <a:pt x="16" y="213"/>
                    <a:pt x="22" y="213"/>
                  </a:cubicBezTo>
                  <a:cubicBezTo>
                    <a:pt x="28" y="213"/>
                    <a:pt x="32" y="209"/>
                    <a:pt x="32" y="203"/>
                  </a:cubicBezTo>
                  <a:cubicBezTo>
                    <a:pt x="32" y="128"/>
                    <a:pt x="32" y="128"/>
                    <a:pt x="32" y="128"/>
                  </a:cubicBezTo>
                  <a:cubicBezTo>
                    <a:pt x="54" y="128"/>
                    <a:pt x="54" y="128"/>
                    <a:pt x="54" y="128"/>
                  </a:cubicBezTo>
                  <a:cubicBezTo>
                    <a:pt x="54" y="203"/>
                    <a:pt x="54" y="203"/>
                    <a:pt x="54" y="203"/>
                  </a:cubicBezTo>
                  <a:cubicBezTo>
                    <a:pt x="54" y="209"/>
                    <a:pt x="58" y="213"/>
                    <a:pt x="64" y="213"/>
                  </a:cubicBezTo>
                  <a:cubicBezTo>
                    <a:pt x="70" y="213"/>
                    <a:pt x="75" y="209"/>
                    <a:pt x="75" y="203"/>
                  </a:cubicBezTo>
                  <a:cubicBezTo>
                    <a:pt x="75" y="128"/>
                    <a:pt x="75" y="128"/>
                    <a:pt x="75" y="128"/>
                  </a:cubicBezTo>
                  <a:cubicBezTo>
                    <a:pt x="78" y="128"/>
                    <a:pt x="81" y="127"/>
                    <a:pt x="83" y="124"/>
                  </a:cubicBezTo>
                  <a:cubicBezTo>
                    <a:pt x="85" y="122"/>
                    <a:pt x="86" y="118"/>
                    <a:pt x="85" y="115"/>
                  </a:cubicBezTo>
                  <a:cubicBezTo>
                    <a:pt x="64" y="9"/>
                    <a:pt x="64" y="9"/>
                    <a:pt x="64" y="9"/>
                  </a:cubicBezTo>
                  <a:cubicBezTo>
                    <a:pt x="63" y="4"/>
                    <a:pt x="59" y="0"/>
                    <a:pt x="54" y="0"/>
                  </a:cubicBezTo>
                  <a:close/>
                  <a:moveTo>
                    <a:pt x="41" y="21"/>
                  </a:moveTo>
                  <a:cubicBezTo>
                    <a:pt x="45" y="21"/>
                    <a:pt x="45" y="21"/>
                    <a:pt x="45" y="21"/>
                  </a:cubicBezTo>
                  <a:cubicBezTo>
                    <a:pt x="62" y="107"/>
                    <a:pt x="62" y="107"/>
                    <a:pt x="62" y="107"/>
                  </a:cubicBezTo>
                  <a:cubicBezTo>
                    <a:pt x="24" y="107"/>
                    <a:pt x="24" y="107"/>
                    <a:pt x="24" y="107"/>
                  </a:cubicBezTo>
                  <a:lnTo>
                    <a:pt x="41" y="21"/>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ctr" anchorCtr="0" compatLnSpc="1">
              <a:prstTxWarp prst="textNoShape">
                <a:avLst/>
              </a:prstTxWarp>
            </a:bodyPr>
            <a:lstStyle/>
            <a:p>
              <a:pPr defTabSz="906240">
                <a:defRPr/>
              </a:pPr>
              <a:endParaRPr lang="en-GB" sz="1100" dirty="0">
                <a:solidFill>
                  <a:srgbClr val="002040"/>
                </a:solidFill>
                <a:latin typeface="EYInterstate" panose="02000503020000020004" pitchFamily="2" charset="0"/>
              </a:endParaRPr>
            </a:p>
          </p:txBody>
        </p:sp>
        <p:sp>
          <p:nvSpPr>
            <p:cNvPr id="117" name="Freeform 797"/>
            <p:cNvSpPr>
              <a:spLocks noEditPoints="1"/>
            </p:cNvSpPr>
            <p:nvPr/>
          </p:nvSpPr>
          <p:spPr bwMode="auto">
            <a:xfrm>
              <a:off x="1375944" y="4325897"/>
              <a:ext cx="34062" cy="3406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4" y="0"/>
                    <a:pt x="0" y="14"/>
                    <a:pt x="0" y="32"/>
                  </a:cubicBezTo>
                  <a:cubicBezTo>
                    <a:pt x="0" y="49"/>
                    <a:pt x="14" y="64"/>
                    <a:pt x="32" y="64"/>
                  </a:cubicBezTo>
                  <a:close/>
                  <a:moveTo>
                    <a:pt x="32" y="21"/>
                  </a:moveTo>
                  <a:cubicBezTo>
                    <a:pt x="38" y="21"/>
                    <a:pt x="43" y="26"/>
                    <a:pt x="43" y="32"/>
                  </a:cubicBezTo>
                  <a:cubicBezTo>
                    <a:pt x="43" y="38"/>
                    <a:pt x="38" y="42"/>
                    <a:pt x="32" y="42"/>
                  </a:cubicBezTo>
                  <a:cubicBezTo>
                    <a:pt x="26" y="42"/>
                    <a:pt x="21" y="38"/>
                    <a:pt x="21" y="32"/>
                  </a:cubicBezTo>
                  <a:cubicBezTo>
                    <a:pt x="21" y="26"/>
                    <a:pt x="26" y="21"/>
                    <a:pt x="32" y="2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ctr" anchorCtr="0" compatLnSpc="1">
              <a:prstTxWarp prst="textNoShape">
                <a:avLst/>
              </a:prstTxWarp>
            </a:bodyPr>
            <a:lstStyle/>
            <a:p>
              <a:pPr defTabSz="906240">
                <a:defRPr/>
              </a:pPr>
              <a:endParaRPr lang="en-GB" sz="1100" dirty="0">
                <a:solidFill>
                  <a:srgbClr val="002040"/>
                </a:solidFill>
                <a:latin typeface="EYInterstate" panose="02000503020000020004" pitchFamily="2" charset="0"/>
              </a:endParaRPr>
            </a:p>
          </p:txBody>
        </p:sp>
        <p:sp>
          <p:nvSpPr>
            <p:cNvPr id="119" name="Freeform 798"/>
            <p:cNvSpPr>
              <a:spLocks noEditPoints="1"/>
            </p:cNvSpPr>
            <p:nvPr/>
          </p:nvSpPr>
          <p:spPr bwMode="auto">
            <a:xfrm>
              <a:off x="1427037" y="4371313"/>
              <a:ext cx="47038" cy="115162"/>
            </a:xfrm>
            <a:custGeom>
              <a:avLst/>
              <a:gdLst>
                <a:gd name="T0" fmla="*/ 53 w 86"/>
                <a:gd name="T1" fmla="*/ 0 h 213"/>
                <a:gd name="T2" fmla="*/ 32 w 86"/>
                <a:gd name="T3" fmla="*/ 0 h 213"/>
                <a:gd name="T4" fmla="*/ 22 w 86"/>
                <a:gd name="T5" fmla="*/ 9 h 213"/>
                <a:gd name="T6" fmla="*/ 0 w 86"/>
                <a:gd name="T7" fmla="*/ 115 h 213"/>
                <a:gd name="T8" fmla="*/ 2 w 86"/>
                <a:gd name="T9" fmla="*/ 124 h 213"/>
                <a:gd name="T10" fmla="*/ 11 w 86"/>
                <a:gd name="T11" fmla="*/ 128 h 213"/>
                <a:gd name="T12" fmla="*/ 11 w 86"/>
                <a:gd name="T13" fmla="*/ 203 h 213"/>
                <a:gd name="T14" fmla="*/ 21 w 86"/>
                <a:gd name="T15" fmla="*/ 213 h 213"/>
                <a:gd name="T16" fmla="*/ 32 w 86"/>
                <a:gd name="T17" fmla="*/ 203 h 213"/>
                <a:gd name="T18" fmla="*/ 32 w 86"/>
                <a:gd name="T19" fmla="*/ 128 h 213"/>
                <a:gd name="T20" fmla="*/ 53 w 86"/>
                <a:gd name="T21" fmla="*/ 128 h 213"/>
                <a:gd name="T22" fmla="*/ 53 w 86"/>
                <a:gd name="T23" fmla="*/ 203 h 213"/>
                <a:gd name="T24" fmla="*/ 64 w 86"/>
                <a:gd name="T25" fmla="*/ 213 h 213"/>
                <a:gd name="T26" fmla="*/ 75 w 86"/>
                <a:gd name="T27" fmla="*/ 203 h 213"/>
                <a:gd name="T28" fmla="*/ 75 w 86"/>
                <a:gd name="T29" fmla="*/ 128 h 213"/>
                <a:gd name="T30" fmla="*/ 83 w 86"/>
                <a:gd name="T31" fmla="*/ 124 h 213"/>
                <a:gd name="T32" fmla="*/ 85 w 86"/>
                <a:gd name="T33" fmla="*/ 115 h 213"/>
                <a:gd name="T34" fmla="*/ 64 w 86"/>
                <a:gd name="T35" fmla="*/ 9 h 213"/>
                <a:gd name="T36" fmla="*/ 53 w 86"/>
                <a:gd name="T37" fmla="*/ 0 h 213"/>
                <a:gd name="T38" fmla="*/ 41 w 86"/>
                <a:gd name="T39" fmla="*/ 21 h 213"/>
                <a:gd name="T40" fmla="*/ 45 w 86"/>
                <a:gd name="T41" fmla="*/ 21 h 213"/>
                <a:gd name="T42" fmla="*/ 62 w 86"/>
                <a:gd name="T43" fmla="*/ 107 h 213"/>
                <a:gd name="T44" fmla="*/ 24 w 86"/>
                <a:gd name="T45" fmla="*/ 107 h 213"/>
                <a:gd name="T46" fmla="*/ 41 w 86"/>
                <a:gd name="T47"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3">
                  <a:moveTo>
                    <a:pt x="53" y="0"/>
                  </a:moveTo>
                  <a:cubicBezTo>
                    <a:pt x="32" y="0"/>
                    <a:pt x="32" y="0"/>
                    <a:pt x="32" y="0"/>
                  </a:cubicBezTo>
                  <a:cubicBezTo>
                    <a:pt x="27" y="0"/>
                    <a:pt x="23" y="4"/>
                    <a:pt x="22" y="9"/>
                  </a:cubicBezTo>
                  <a:cubicBezTo>
                    <a:pt x="0" y="115"/>
                    <a:pt x="0" y="115"/>
                    <a:pt x="0" y="115"/>
                  </a:cubicBezTo>
                  <a:cubicBezTo>
                    <a:pt x="0" y="118"/>
                    <a:pt x="0" y="122"/>
                    <a:pt x="2" y="124"/>
                  </a:cubicBezTo>
                  <a:cubicBezTo>
                    <a:pt x="4" y="127"/>
                    <a:pt x="7" y="128"/>
                    <a:pt x="11" y="128"/>
                  </a:cubicBezTo>
                  <a:cubicBezTo>
                    <a:pt x="11" y="203"/>
                    <a:pt x="11" y="203"/>
                    <a:pt x="11" y="203"/>
                  </a:cubicBezTo>
                  <a:cubicBezTo>
                    <a:pt x="11" y="209"/>
                    <a:pt x="15" y="213"/>
                    <a:pt x="21" y="213"/>
                  </a:cubicBezTo>
                  <a:cubicBezTo>
                    <a:pt x="27" y="213"/>
                    <a:pt x="32" y="209"/>
                    <a:pt x="32" y="203"/>
                  </a:cubicBezTo>
                  <a:cubicBezTo>
                    <a:pt x="32" y="128"/>
                    <a:pt x="32" y="128"/>
                    <a:pt x="32" y="128"/>
                  </a:cubicBezTo>
                  <a:cubicBezTo>
                    <a:pt x="53" y="128"/>
                    <a:pt x="53" y="128"/>
                    <a:pt x="53" y="128"/>
                  </a:cubicBezTo>
                  <a:cubicBezTo>
                    <a:pt x="53" y="203"/>
                    <a:pt x="53" y="203"/>
                    <a:pt x="53" y="203"/>
                  </a:cubicBezTo>
                  <a:cubicBezTo>
                    <a:pt x="53" y="209"/>
                    <a:pt x="58" y="213"/>
                    <a:pt x="64" y="213"/>
                  </a:cubicBezTo>
                  <a:cubicBezTo>
                    <a:pt x="70" y="213"/>
                    <a:pt x="75" y="209"/>
                    <a:pt x="75" y="203"/>
                  </a:cubicBezTo>
                  <a:cubicBezTo>
                    <a:pt x="75" y="128"/>
                    <a:pt x="75" y="128"/>
                    <a:pt x="75" y="128"/>
                  </a:cubicBezTo>
                  <a:cubicBezTo>
                    <a:pt x="78" y="128"/>
                    <a:pt x="81" y="127"/>
                    <a:pt x="83" y="124"/>
                  </a:cubicBezTo>
                  <a:cubicBezTo>
                    <a:pt x="85" y="122"/>
                    <a:pt x="86" y="118"/>
                    <a:pt x="85" y="115"/>
                  </a:cubicBezTo>
                  <a:cubicBezTo>
                    <a:pt x="64" y="9"/>
                    <a:pt x="64" y="9"/>
                    <a:pt x="64" y="9"/>
                  </a:cubicBezTo>
                  <a:cubicBezTo>
                    <a:pt x="63" y="4"/>
                    <a:pt x="58" y="0"/>
                    <a:pt x="53" y="0"/>
                  </a:cubicBezTo>
                  <a:close/>
                  <a:moveTo>
                    <a:pt x="41" y="21"/>
                  </a:moveTo>
                  <a:cubicBezTo>
                    <a:pt x="45" y="21"/>
                    <a:pt x="45" y="21"/>
                    <a:pt x="45" y="21"/>
                  </a:cubicBezTo>
                  <a:cubicBezTo>
                    <a:pt x="62" y="107"/>
                    <a:pt x="62" y="107"/>
                    <a:pt x="62" y="107"/>
                  </a:cubicBezTo>
                  <a:cubicBezTo>
                    <a:pt x="24" y="107"/>
                    <a:pt x="24" y="107"/>
                    <a:pt x="24" y="107"/>
                  </a:cubicBezTo>
                  <a:lnTo>
                    <a:pt x="41" y="21"/>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20" name="Freeform 799"/>
            <p:cNvSpPr>
              <a:spLocks noEditPoints="1"/>
            </p:cNvSpPr>
            <p:nvPr/>
          </p:nvSpPr>
          <p:spPr bwMode="auto">
            <a:xfrm>
              <a:off x="1433525" y="4325897"/>
              <a:ext cx="34062" cy="3406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2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49" y="64"/>
                    <a:pt x="64" y="49"/>
                    <a:pt x="64" y="32"/>
                  </a:cubicBezTo>
                  <a:cubicBezTo>
                    <a:pt x="64" y="14"/>
                    <a:pt x="49" y="0"/>
                    <a:pt x="32" y="0"/>
                  </a:cubicBezTo>
                  <a:cubicBezTo>
                    <a:pt x="14" y="0"/>
                    <a:pt x="0" y="14"/>
                    <a:pt x="0" y="32"/>
                  </a:cubicBezTo>
                  <a:cubicBezTo>
                    <a:pt x="0" y="49"/>
                    <a:pt x="14" y="64"/>
                    <a:pt x="32" y="64"/>
                  </a:cubicBezTo>
                  <a:close/>
                  <a:moveTo>
                    <a:pt x="32" y="21"/>
                  </a:moveTo>
                  <a:cubicBezTo>
                    <a:pt x="38" y="21"/>
                    <a:pt x="42" y="26"/>
                    <a:pt x="42" y="32"/>
                  </a:cubicBezTo>
                  <a:cubicBezTo>
                    <a:pt x="42" y="38"/>
                    <a:pt x="38" y="42"/>
                    <a:pt x="32" y="42"/>
                  </a:cubicBezTo>
                  <a:cubicBezTo>
                    <a:pt x="26" y="42"/>
                    <a:pt x="21" y="38"/>
                    <a:pt x="21" y="32"/>
                  </a:cubicBezTo>
                  <a:cubicBezTo>
                    <a:pt x="21" y="26"/>
                    <a:pt x="26" y="21"/>
                    <a:pt x="32" y="2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21" name="Freeform 800"/>
            <p:cNvSpPr>
              <a:spLocks noEditPoints="1"/>
            </p:cNvSpPr>
            <p:nvPr/>
          </p:nvSpPr>
          <p:spPr bwMode="auto">
            <a:xfrm>
              <a:off x="1484618" y="4371313"/>
              <a:ext cx="46227" cy="115162"/>
            </a:xfrm>
            <a:custGeom>
              <a:avLst/>
              <a:gdLst>
                <a:gd name="T0" fmla="*/ 74 w 85"/>
                <a:gd name="T1" fmla="*/ 0 h 213"/>
                <a:gd name="T2" fmla="*/ 10 w 85"/>
                <a:gd name="T3" fmla="*/ 0 h 213"/>
                <a:gd name="T4" fmla="*/ 0 w 85"/>
                <a:gd name="T5" fmla="*/ 11 h 213"/>
                <a:gd name="T6" fmla="*/ 0 w 85"/>
                <a:gd name="T7" fmla="*/ 96 h 213"/>
                <a:gd name="T8" fmla="*/ 10 w 85"/>
                <a:gd name="T9" fmla="*/ 107 h 213"/>
                <a:gd name="T10" fmla="*/ 10 w 85"/>
                <a:gd name="T11" fmla="*/ 203 h 213"/>
                <a:gd name="T12" fmla="*/ 21 w 85"/>
                <a:gd name="T13" fmla="*/ 213 h 213"/>
                <a:gd name="T14" fmla="*/ 32 w 85"/>
                <a:gd name="T15" fmla="*/ 203 h 213"/>
                <a:gd name="T16" fmla="*/ 32 w 85"/>
                <a:gd name="T17" fmla="*/ 107 h 213"/>
                <a:gd name="T18" fmla="*/ 53 w 85"/>
                <a:gd name="T19" fmla="*/ 107 h 213"/>
                <a:gd name="T20" fmla="*/ 53 w 85"/>
                <a:gd name="T21" fmla="*/ 203 h 213"/>
                <a:gd name="T22" fmla="*/ 64 w 85"/>
                <a:gd name="T23" fmla="*/ 213 h 213"/>
                <a:gd name="T24" fmla="*/ 74 w 85"/>
                <a:gd name="T25" fmla="*/ 203 h 213"/>
                <a:gd name="T26" fmla="*/ 74 w 85"/>
                <a:gd name="T27" fmla="*/ 107 h 213"/>
                <a:gd name="T28" fmla="*/ 85 w 85"/>
                <a:gd name="T29" fmla="*/ 96 h 213"/>
                <a:gd name="T30" fmla="*/ 85 w 85"/>
                <a:gd name="T31" fmla="*/ 11 h 213"/>
                <a:gd name="T32" fmla="*/ 74 w 85"/>
                <a:gd name="T33" fmla="*/ 0 h 213"/>
                <a:gd name="T34" fmla="*/ 21 w 85"/>
                <a:gd name="T35" fmla="*/ 21 h 213"/>
                <a:gd name="T36" fmla="*/ 64 w 85"/>
                <a:gd name="T37" fmla="*/ 21 h 213"/>
                <a:gd name="T38" fmla="*/ 64 w 85"/>
                <a:gd name="T39" fmla="*/ 85 h 213"/>
                <a:gd name="T40" fmla="*/ 21 w 85"/>
                <a:gd name="T41" fmla="*/ 85 h 213"/>
                <a:gd name="T42" fmla="*/ 21 w 85"/>
                <a:gd name="T43"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213">
                  <a:moveTo>
                    <a:pt x="74" y="0"/>
                  </a:moveTo>
                  <a:cubicBezTo>
                    <a:pt x="10" y="0"/>
                    <a:pt x="10" y="0"/>
                    <a:pt x="10" y="0"/>
                  </a:cubicBezTo>
                  <a:cubicBezTo>
                    <a:pt x="4" y="0"/>
                    <a:pt x="0" y="5"/>
                    <a:pt x="0" y="11"/>
                  </a:cubicBezTo>
                  <a:cubicBezTo>
                    <a:pt x="0" y="96"/>
                    <a:pt x="0" y="96"/>
                    <a:pt x="0" y="96"/>
                  </a:cubicBezTo>
                  <a:cubicBezTo>
                    <a:pt x="0" y="102"/>
                    <a:pt x="4" y="107"/>
                    <a:pt x="10" y="107"/>
                  </a:cubicBezTo>
                  <a:cubicBezTo>
                    <a:pt x="10" y="203"/>
                    <a:pt x="10" y="203"/>
                    <a:pt x="10" y="203"/>
                  </a:cubicBezTo>
                  <a:cubicBezTo>
                    <a:pt x="10" y="209"/>
                    <a:pt x="15" y="213"/>
                    <a:pt x="21" y="213"/>
                  </a:cubicBezTo>
                  <a:cubicBezTo>
                    <a:pt x="27" y="213"/>
                    <a:pt x="32" y="209"/>
                    <a:pt x="32" y="203"/>
                  </a:cubicBezTo>
                  <a:cubicBezTo>
                    <a:pt x="32" y="107"/>
                    <a:pt x="32" y="107"/>
                    <a:pt x="32" y="107"/>
                  </a:cubicBezTo>
                  <a:cubicBezTo>
                    <a:pt x="53" y="107"/>
                    <a:pt x="53" y="107"/>
                    <a:pt x="53" y="107"/>
                  </a:cubicBezTo>
                  <a:cubicBezTo>
                    <a:pt x="53" y="203"/>
                    <a:pt x="53" y="203"/>
                    <a:pt x="53" y="203"/>
                  </a:cubicBezTo>
                  <a:cubicBezTo>
                    <a:pt x="53" y="209"/>
                    <a:pt x="58" y="213"/>
                    <a:pt x="64" y="213"/>
                  </a:cubicBezTo>
                  <a:cubicBezTo>
                    <a:pt x="70" y="213"/>
                    <a:pt x="74" y="209"/>
                    <a:pt x="74" y="203"/>
                  </a:cubicBezTo>
                  <a:cubicBezTo>
                    <a:pt x="74" y="107"/>
                    <a:pt x="74" y="107"/>
                    <a:pt x="74" y="107"/>
                  </a:cubicBezTo>
                  <a:cubicBezTo>
                    <a:pt x="80" y="107"/>
                    <a:pt x="85" y="102"/>
                    <a:pt x="85" y="96"/>
                  </a:cubicBezTo>
                  <a:cubicBezTo>
                    <a:pt x="85" y="11"/>
                    <a:pt x="85" y="11"/>
                    <a:pt x="85" y="11"/>
                  </a:cubicBezTo>
                  <a:cubicBezTo>
                    <a:pt x="85" y="5"/>
                    <a:pt x="80" y="0"/>
                    <a:pt x="74" y="0"/>
                  </a:cubicBezTo>
                  <a:close/>
                  <a:moveTo>
                    <a:pt x="21" y="21"/>
                  </a:moveTo>
                  <a:cubicBezTo>
                    <a:pt x="64" y="21"/>
                    <a:pt x="64" y="21"/>
                    <a:pt x="64" y="21"/>
                  </a:cubicBezTo>
                  <a:cubicBezTo>
                    <a:pt x="64" y="85"/>
                    <a:pt x="64" y="85"/>
                    <a:pt x="64" y="85"/>
                  </a:cubicBezTo>
                  <a:cubicBezTo>
                    <a:pt x="21" y="85"/>
                    <a:pt x="21" y="85"/>
                    <a:pt x="21" y="85"/>
                  </a:cubicBezTo>
                  <a:lnTo>
                    <a:pt x="21" y="21"/>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22" name="Freeform 801"/>
            <p:cNvSpPr>
              <a:spLocks noEditPoints="1"/>
            </p:cNvSpPr>
            <p:nvPr/>
          </p:nvSpPr>
          <p:spPr bwMode="auto">
            <a:xfrm>
              <a:off x="1490295" y="4325897"/>
              <a:ext cx="34873" cy="3406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2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5" y="0"/>
                    <a:pt x="0" y="14"/>
                    <a:pt x="0" y="32"/>
                  </a:cubicBezTo>
                  <a:cubicBezTo>
                    <a:pt x="0" y="49"/>
                    <a:pt x="15" y="64"/>
                    <a:pt x="32" y="64"/>
                  </a:cubicBezTo>
                  <a:close/>
                  <a:moveTo>
                    <a:pt x="32" y="21"/>
                  </a:moveTo>
                  <a:cubicBezTo>
                    <a:pt x="38" y="21"/>
                    <a:pt x="43" y="26"/>
                    <a:pt x="43" y="32"/>
                  </a:cubicBezTo>
                  <a:cubicBezTo>
                    <a:pt x="43" y="38"/>
                    <a:pt x="38" y="42"/>
                    <a:pt x="32" y="42"/>
                  </a:cubicBezTo>
                  <a:cubicBezTo>
                    <a:pt x="26" y="42"/>
                    <a:pt x="22" y="38"/>
                    <a:pt x="22" y="32"/>
                  </a:cubicBezTo>
                  <a:cubicBezTo>
                    <a:pt x="22" y="26"/>
                    <a:pt x="26" y="21"/>
                    <a:pt x="32" y="2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23" name="Freeform 802"/>
            <p:cNvSpPr>
              <a:spLocks noEditPoints="1"/>
            </p:cNvSpPr>
            <p:nvPr/>
          </p:nvSpPr>
          <p:spPr bwMode="auto">
            <a:xfrm>
              <a:off x="1312686" y="4273993"/>
              <a:ext cx="275740" cy="2757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solidFill>
              <a:srgbClr val="005A9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67" name="Freeform 193"/>
            <p:cNvSpPr>
              <a:spLocks noEditPoints="1"/>
            </p:cNvSpPr>
            <p:nvPr/>
          </p:nvSpPr>
          <p:spPr bwMode="auto">
            <a:xfrm>
              <a:off x="1313915" y="1675604"/>
              <a:ext cx="273774" cy="273774"/>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E60F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68" name="Freeform 194"/>
            <p:cNvSpPr>
              <a:spLocks noEditPoints="1"/>
            </p:cNvSpPr>
            <p:nvPr/>
          </p:nvSpPr>
          <p:spPr bwMode="auto">
            <a:xfrm>
              <a:off x="1365449" y="1755320"/>
              <a:ext cx="170706" cy="126420"/>
            </a:xfrm>
            <a:custGeom>
              <a:avLst/>
              <a:gdLst>
                <a:gd name="T0" fmla="*/ 309 w 320"/>
                <a:gd name="T1" fmla="*/ 21 h 236"/>
                <a:gd name="T2" fmla="*/ 309 w 320"/>
                <a:gd name="T3" fmla="*/ 0 h 236"/>
                <a:gd name="T4" fmla="*/ 288 w 320"/>
                <a:gd name="T5" fmla="*/ 11 h 236"/>
                <a:gd name="T6" fmla="*/ 247 w 320"/>
                <a:gd name="T7" fmla="*/ 32 h 236"/>
                <a:gd name="T8" fmla="*/ 165 w 320"/>
                <a:gd name="T9" fmla="*/ 12 h 236"/>
                <a:gd name="T10" fmla="*/ 128 w 320"/>
                <a:gd name="T11" fmla="*/ 32 h 236"/>
                <a:gd name="T12" fmla="*/ 32 w 320"/>
                <a:gd name="T13" fmla="*/ 11 h 236"/>
                <a:gd name="T14" fmla="*/ 10 w 320"/>
                <a:gd name="T15" fmla="*/ 0 h 236"/>
                <a:gd name="T16" fmla="*/ 10 w 320"/>
                <a:gd name="T17" fmla="*/ 21 h 236"/>
                <a:gd name="T18" fmla="*/ 0 w 320"/>
                <a:gd name="T19" fmla="*/ 181 h 236"/>
                <a:gd name="T20" fmla="*/ 21 w 320"/>
                <a:gd name="T21" fmla="*/ 192 h 236"/>
                <a:gd name="T22" fmla="*/ 32 w 320"/>
                <a:gd name="T23" fmla="*/ 171 h 236"/>
                <a:gd name="T24" fmla="*/ 76 w 320"/>
                <a:gd name="T25" fmla="*/ 219 h 236"/>
                <a:gd name="T26" fmla="*/ 121 w 320"/>
                <a:gd name="T27" fmla="*/ 232 h 236"/>
                <a:gd name="T28" fmla="*/ 154 w 320"/>
                <a:gd name="T29" fmla="*/ 235 h 236"/>
                <a:gd name="T30" fmla="*/ 181 w 320"/>
                <a:gd name="T31" fmla="*/ 221 h 236"/>
                <a:gd name="T32" fmla="*/ 222 w 320"/>
                <a:gd name="T33" fmla="*/ 227 h 236"/>
                <a:gd name="T34" fmla="*/ 242 w 320"/>
                <a:gd name="T35" fmla="*/ 210 h 236"/>
                <a:gd name="T36" fmla="*/ 275 w 320"/>
                <a:gd name="T37" fmla="*/ 185 h 236"/>
                <a:gd name="T38" fmla="*/ 288 w 320"/>
                <a:gd name="T39" fmla="*/ 171 h 236"/>
                <a:gd name="T40" fmla="*/ 298 w 320"/>
                <a:gd name="T41" fmla="*/ 192 h 236"/>
                <a:gd name="T42" fmla="*/ 320 w 320"/>
                <a:gd name="T43" fmla="*/ 181 h 236"/>
                <a:gd name="T44" fmla="*/ 254 w 320"/>
                <a:gd name="T45" fmla="*/ 179 h 236"/>
                <a:gd name="T46" fmla="*/ 239 w 320"/>
                <a:gd name="T47" fmla="*/ 188 h 236"/>
                <a:gd name="T48" fmla="*/ 232 w 320"/>
                <a:gd name="T49" fmla="*/ 183 h 236"/>
                <a:gd name="T50" fmla="*/ 198 w 320"/>
                <a:gd name="T51" fmla="*/ 125 h 236"/>
                <a:gd name="T52" fmla="*/ 179 w 320"/>
                <a:gd name="T53" fmla="*/ 135 h 236"/>
                <a:gd name="T54" fmla="*/ 214 w 320"/>
                <a:gd name="T55" fmla="*/ 194 h 236"/>
                <a:gd name="T56" fmla="*/ 194 w 320"/>
                <a:gd name="T57" fmla="*/ 204 h 236"/>
                <a:gd name="T58" fmla="*/ 147 w 320"/>
                <a:gd name="T59" fmla="*/ 147 h 236"/>
                <a:gd name="T60" fmla="*/ 164 w 320"/>
                <a:gd name="T61" fmla="*/ 196 h 236"/>
                <a:gd name="T62" fmla="*/ 160 w 320"/>
                <a:gd name="T63" fmla="*/ 212 h 236"/>
                <a:gd name="T64" fmla="*/ 143 w 320"/>
                <a:gd name="T65" fmla="*/ 208 h 236"/>
                <a:gd name="T66" fmla="*/ 132 w 320"/>
                <a:gd name="T67" fmla="*/ 188 h 236"/>
                <a:gd name="T68" fmla="*/ 124 w 320"/>
                <a:gd name="T69" fmla="*/ 176 h 236"/>
                <a:gd name="T70" fmla="*/ 106 w 320"/>
                <a:gd name="T71" fmla="*/ 188 h 236"/>
                <a:gd name="T72" fmla="*/ 111 w 320"/>
                <a:gd name="T73" fmla="*/ 214 h 236"/>
                <a:gd name="T74" fmla="*/ 62 w 320"/>
                <a:gd name="T75" fmla="*/ 155 h 236"/>
                <a:gd name="T76" fmla="*/ 32 w 320"/>
                <a:gd name="T77" fmla="*/ 149 h 236"/>
                <a:gd name="T78" fmla="*/ 88 w 320"/>
                <a:gd name="T79" fmla="*/ 53 h 236"/>
                <a:gd name="T80" fmla="*/ 64 w 320"/>
                <a:gd name="T81" fmla="*/ 85 h 236"/>
                <a:gd name="T82" fmla="*/ 97 w 320"/>
                <a:gd name="T83" fmla="*/ 117 h 236"/>
                <a:gd name="T84" fmla="*/ 253 w 320"/>
                <a:gd name="T85" fmla="*/ 170 h 236"/>
                <a:gd name="T86" fmla="*/ 288 w 320"/>
                <a:gd name="T87" fmla="*/ 149 h 236"/>
                <a:gd name="T88" fmla="*/ 265 w 320"/>
                <a:gd name="T89" fmla="*/ 150 h 236"/>
                <a:gd name="T90" fmla="*/ 215 w 320"/>
                <a:gd name="T91" fmla="*/ 76 h 236"/>
                <a:gd name="T92" fmla="*/ 88 w 320"/>
                <a:gd name="T93" fmla="*/ 95 h 236"/>
                <a:gd name="T94" fmla="*/ 90 w 320"/>
                <a:gd name="T95" fmla="*/ 77 h 236"/>
                <a:gd name="T96" fmla="*/ 242 w 320"/>
                <a:gd name="T97" fmla="*/ 53 h 236"/>
                <a:gd name="T98" fmla="*/ 288 w 320"/>
                <a:gd name="T99" fmla="*/ 5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0" h="236">
                  <a:moveTo>
                    <a:pt x="309" y="171"/>
                  </a:moveTo>
                  <a:cubicBezTo>
                    <a:pt x="309" y="21"/>
                    <a:pt x="309" y="21"/>
                    <a:pt x="309" y="21"/>
                  </a:cubicBezTo>
                  <a:cubicBezTo>
                    <a:pt x="315" y="21"/>
                    <a:pt x="320" y="17"/>
                    <a:pt x="320" y="11"/>
                  </a:cubicBezTo>
                  <a:cubicBezTo>
                    <a:pt x="320" y="5"/>
                    <a:pt x="315" y="0"/>
                    <a:pt x="309" y="0"/>
                  </a:cubicBezTo>
                  <a:cubicBezTo>
                    <a:pt x="298" y="0"/>
                    <a:pt x="298" y="0"/>
                    <a:pt x="298" y="0"/>
                  </a:cubicBezTo>
                  <a:cubicBezTo>
                    <a:pt x="292" y="0"/>
                    <a:pt x="288" y="5"/>
                    <a:pt x="288" y="11"/>
                  </a:cubicBezTo>
                  <a:cubicBezTo>
                    <a:pt x="288" y="32"/>
                    <a:pt x="288" y="32"/>
                    <a:pt x="288" y="32"/>
                  </a:cubicBezTo>
                  <a:cubicBezTo>
                    <a:pt x="247" y="32"/>
                    <a:pt x="247" y="32"/>
                    <a:pt x="247" y="32"/>
                  </a:cubicBezTo>
                  <a:cubicBezTo>
                    <a:pt x="173" y="11"/>
                    <a:pt x="173" y="11"/>
                    <a:pt x="173" y="11"/>
                  </a:cubicBezTo>
                  <a:cubicBezTo>
                    <a:pt x="171" y="10"/>
                    <a:pt x="168" y="11"/>
                    <a:pt x="165" y="12"/>
                  </a:cubicBezTo>
                  <a:cubicBezTo>
                    <a:pt x="128" y="32"/>
                    <a:pt x="128" y="32"/>
                    <a:pt x="128" y="32"/>
                  </a:cubicBezTo>
                  <a:cubicBezTo>
                    <a:pt x="128" y="32"/>
                    <a:pt x="128" y="32"/>
                    <a:pt x="128" y="32"/>
                  </a:cubicBezTo>
                  <a:cubicBezTo>
                    <a:pt x="32" y="32"/>
                    <a:pt x="32" y="32"/>
                    <a:pt x="32" y="32"/>
                  </a:cubicBezTo>
                  <a:cubicBezTo>
                    <a:pt x="32" y="11"/>
                    <a:pt x="32" y="11"/>
                    <a:pt x="32" y="11"/>
                  </a:cubicBezTo>
                  <a:cubicBezTo>
                    <a:pt x="32" y="5"/>
                    <a:pt x="27" y="0"/>
                    <a:pt x="21" y="0"/>
                  </a:cubicBezTo>
                  <a:cubicBezTo>
                    <a:pt x="10" y="0"/>
                    <a:pt x="10" y="0"/>
                    <a:pt x="10" y="0"/>
                  </a:cubicBezTo>
                  <a:cubicBezTo>
                    <a:pt x="4" y="0"/>
                    <a:pt x="0" y="5"/>
                    <a:pt x="0" y="11"/>
                  </a:cubicBezTo>
                  <a:cubicBezTo>
                    <a:pt x="0" y="17"/>
                    <a:pt x="4" y="21"/>
                    <a:pt x="10" y="21"/>
                  </a:cubicBezTo>
                  <a:cubicBezTo>
                    <a:pt x="10" y="171"/>
                    <a:pt x="10" y="171"/>
                    <a:pt x="10" y="171"/>
                  </a:cubicBezTo>
                  <a:cubicBezTo>
                    <a:pt x="4" y="171"/>
                    <a:pt x="0" y="175"/>
                    <a:pt x="0" y="181"/>
                  </a:cubicBezTo>
                  <a:cubicBezTo>
                    <a:pt x="0" y="187"/>
                    <a:pt x="4" y="192"/>
                    <a:pt x="10" y="192"/>
                  </a:cubicBezTo>
                  <a:cubicBezTo>
                    <a:pt x="21" y="192"/>
                    <a:pt x="21" y="192"/>
                    <a:pt x="21" y="192"/>
                  </a:cubicBezTo>
                  <a:cubicBezTo>
                    <a:pt x="27" y="192"/>
                    <a:pt x="32" y="187"/>
                    <a:pt x="32" y="181"/>
                  </a:cubicBezTo>
                  <a:cubicBezTo>
                    <a:pt x="32" y="171"/>
                    <a:pt x="32" y="171"/>
                    <a:pt x="32" y="171"/>
                  </a:cubicBezTo>
                  <a:cubicBezTo>
                    <a:pt x="47" y="171"/>
                    <a:pt x="47" y="171"/>
                    <a:pt x="47" y="171"/>
                  </a:cubicBezTo>
                  <a:cubicBezTo>
                    <a:pt x="76" y="219"/>
                    <a:pt x="76" y="219"/>
                    <a:pt x="76" y="219"/>
                  </a:cubicBezTo>
                  <a:cubicBezTo>
                    <a:pt x="82" y="230"/>
                    <a:pt x="94" y="236"/>
                    <a:pt x="106" y="236"/>
                  </a:cubicBezTo>
                  <a:cubicBezTo>
                    <a:pt x="111" y="236"/>
                    <a:pt x="116" y="235"/>
                    <a:pt x="121" y="232"/>
                  </a:cubicBezTo>
                  <a:cubicBezTo>
                    <a:pt x="125" y="230"/>
                    <a:pt x="128" y="227"/>
                    <a:pt x="130" y="225"/>
                  </a:cubicBezTo>
                  <a:cubicBezTo>
                    <a:pt x="136" y="231"/>
                    <a:pt x="145" y="235"/>
                    <a:pt x="154" y="235"/>
                  </a:cubicBezTo>
                  <a:cubicBezTo>
                    <a:pt x="160" y="235"/>
                    <a:pt x="165" y="233"/>
                    <a:pt x="171" y="230"/>
                  </a:cubicBezTo>
                  <a:cubicBezTo>
                    <a:pt x="175" y="228"/>
                    <a:pt x="178" y="225"/>
                    <a:pt x="181" y="221"/>
                  </a:cubicBezTo>
                  <a:cubicBezTo>
                    <a:pt x="187" y="228"/>
                    <a:pt x="196" y="232"/>
                    <a:pt x="205" y="232"/>
                  </a:cubicBezTo>
                  <a:cubicBezTo>
                    <a:pt x="211" y="232"/>
                    <a:pt x="217" y="231"/>
                    <a:pt x="222" y="227"/>
                  </a:cubicBezTo>
                  <a:cubicBezTo>
                    <a:pt x="229" y="223"/>
                    <a:pt x="234" y="216"/>
                    <a:pt x="236" y="209"/>
                  </a:cubicBezTo>
                  <a:cubicBezTo>
                    <a:pt x="238" y="209"/>
                    <a:pt x="240" y="210"/>
                    <a:pt x="242" y="210"/>
                  </a:cubicBezTo>
                  <a:cubicBezTo>
                    <a:pt x="248" y="210"/>
                    <a:pt x="254" y="208"/>
                    <a:pt x="259" y="205"/>
                  </a:cubicBezTo>
                  <a:cubicBezTo>
                    <a:pt x="267" y="201"/>
                    <a:pt x="272" y="193"/>
                    <a:pt x="275" y="185"/>
                  </a:cubicBezTo>
                  <a:cubicBezTo>
                    <a:pt x="276" y="180"/>
                    <a:pt x="276" y="175"/>
                    <a:pt x="275" y="171"/>
                  </a:cubicBezTo>
                  <a:cubicBezTo>
                    <a:pt x="288" y="171"/>
                    <a:pt x="288" y="171"/>
                    <a:pt x="288" y="171"/>
                  </a:cubicBezTo>
                  <a:cubicBezTo>
                    <a:pt x="288" y="181"/>
                    <a:pt x="288" y="181"/>
                    <a:pt x="288" y="181"/>
                  </a:cubicBezTo>
                  <a:cubicBezTo>
                    <a:pt x="288" y="187"/>
                    <a:pt x="292" y="192"/>
                    <a:pt x="298" y="192"/>
                  </a:cubicBezTo>
                  <a:cubicBezTo>
                    <a:pt x="309" y="192"/>
                    <a:pt x="309" y="192"/>
                    <a:pt x="309" y="192"/>
                  </a:cubicBezTo>
                  <a:cubicBezTo>
                    <a:pt x="315" y="192"/>
                    <a:pt x="320" y="187"/>
                    <a:pt x="320" y="181"/>
                  </a:cubicBezTo>
                  <a:cubicBezTo>
                    <a:pt x="320" y="175"/>
                    <a:pt x="315" y="171"/>
                    <a:pt x="309" y="171"/>
                  </a:cubicBezTo>
                  <a:close/>
                  <a:moveTo>
                    <a:pt x="254" y="179"/>
                  </a:moveTo>
                  <a:cubicBezTo>
                    <a:pt x="253" y="183"/>
                    <a:pt x="251" y="185"/>
                    <a:pt x="248" y="187"/>
                  </a:cubicBezTo>
                  <a:cubicBezTo>
                    <a:pt x="246" y="188"/>
                    <a:pt x="242" y="189"/>
                    <a:pt x="239" y="188"/>
                  </a:cubicBezTo>
                  <a:cubicBezTo>
                    <a:pt x="236" y="187"/>
                    <a:pt x="234" y="185"/>
                    <a:pt x="232" y="183"/>
                  </a:cubicBezTo>
                  <a:cubicBezTo>
                    <a:pt x="232" y="183"/>
                    <a:pt x="232" y="183"/>
                    <a:pt x="232" y="183"/>
                  </a:cubicBezTo>
                  <a:cubicBezTo>
                    <a:pt x="232" y="183"/>
                    <a:pt x="232" y="183"/>
                    <a:pt x="232" y="182"/>
                  </a:cubicBezTo>
                  <a:cubicBezTo>
                    <a:pt x="198" y="125"/>
                    <a:pt x="198" y="125"/>
                    <a:pt x="198" y="125"/>
                  </a:cubicBezTo>
                  <a:cubicBezTo>
                    <a:pt x="195" y="119"/>
                    <a:pt x="188" y="118"/>
                    <a:pt x="183" y="121"/>
                  </a:cubicBezTo>
                  <a:cubicBezTo>
                    <a:pt x="178" y="124"/>
                    <a:pt x="176" y="130"/>
                    <a:pt x="179" y="135"/>
                  </a:cubicBezTo>
                  <a:cubicBezTo>
                    <a:pt x="214" y="194"/>
                    <a:pt x="214" y="194"/>
                    <a:pt x="214" y="194"/>
                  </a:cubicBezTo>
                  <a:cubicBezTo>
                    <a:pt x="214" y="194"/>
                    <a:pt x="214" y="194"/>
                    <a:pt x="214" y="194"/>
                  </a:cubicBezTo>
                  <a:cubicBezTo>
                    <a:pt x="217" y="199"/>
                    <a:pt x="217" y="206"/>
                    <a:pt x="211" y="209"/>
                  </a:cubicBezTo>
                  <a:cubicBezTo>
                    <a:pt x="205" y="212"/>
                    <a:pt x="198" y="210"/>
                    <a:pt x="194" y="204"/>
                  </a:cubicBezTo>
                  <a:cubicBezTo>
                    <a:pt x="162" y="151"/>
                    <a:pt x="162" y="151"/>
                    <a:pt x="162" y="151"/>
                  </a:cubicBezTo>
                  <a:cubicBezTo>
                    <a:pt x="159" y="146"/>
                    <a:pt x="153" y="144"/>
                    <a:pt x="147" y="147"/>
                  </a:cubicBezTo>
                  <a:cubicBezTo>
                    <a:pt x="142" y="150"/>
                    <a:pt x="141" y="157"/>
                    <a:pt x="144" y="162"/>
                  </a:cubicBezTo>
                  <a:cubicBezTo>
                    <a:pt x="164" y="196"/>
                    <a:pt x="164" y="196"/>
                    <a:pt x="164" y="196"/>
                  </a:cubicBezTo>
                  <a:cubicBezTo>
                    <a:pt x="166" y="198"/>
                    <a:pt x="166" y="201"/>
                    <a:pt x="165" y="204"/>
                  </a:cubicBezTo>
                  <a:cubicBezTo>
                    <a:pt x="165" y="207"/>
                    <a:pt x="163" y="210"/>
                    <a:pt x="160" y="212"/>
                  </a:cubicBezTo>
                  <a:cubicBezTo>
                    <a:pt x="154" y="215"/>
                    <a:pt x="147" y="213"/>
                    <a:pt x="143" y="208"/>
                  </a:cubicBezTo>
                  <a:cubicBezTo>
                    <a:pt x="143" y="208"/>
                    <a:pt x="143" y="208"/>
                    <a:pt x="143" y="208"/>
                  </a:cubicBezTo>
                  <a:cubicBezTo>
                    <a:pt x="132" y="188"/>
                    <a:pt x="132" y="188"/>
                    <a:pt x="132" y="188"/>
                  </a:cubicBezTo>
                  <a:cubicBezTo>
                    <a:pt x="132" y="188"/>
                    <a:pt x="132" y="188"/>
                    <a:pt x="132" y="188"/>
                  </a:cubicBezTo>
                  <a:cubicBezTo>
                    <a:pt x="132" y="188"/>
                    <a:pt x="132" y="188"/>
                    <a:pt x="132" y="188"/>
                  </a:cubicBezTo>
                  <a:cubicBezTo>
                    <a:pt x="124" y="176"/>
                    <a:pt x="124" y="176"/>
                    <a:pt x="124" y="176"/>
                  </a:cubicBezTo>
                  <a:cubicBezTo>
                    <a:pt x="121" y="171"/>
                    <a:pt x="114" y="170"/>
                    <a:pt x="110" y="173"/>
                  </a:cubicBezTo>
                  <a:cubicBezTo>
                    <a:pt x="105" y="176"/>
                    <a:pt x="103" y="183"/>
                    <a:pt x="106" y="188"/>
                  </a:cubicBezTo>
                  <a:cubicBezTo>
                    <a:pt x="114" y="199"/>
                    <a:pt x="114" y="199"/>
                    <a:pt x="114" y="199"/>
                  </a:cubicBezTo>
                  <a:cubicBezTo>
                    <a:pt x="115" y="201"/>
                    <a:pt x="118" y="209"/>
                    <a:pt x="111" y="214"/>
                  </a:cubicBezTo>
                  <a:cubicBezTo>
                    <a:pt x="105" y="217"/>
                    <a:pt x="97" y="213"/>
                    <a:pt x="94" y="208"/>
                  </a:cubicBezTo>
                  <a:cubicBezTo>
                    <a:pt x="62" y="155"/>
                    <a:pt x="62" y="155"/>
                    <a:pt x="62" y="155"/>
                  </a:cubicBezTo>
                  <a:cubicBezTo>
                    <a:pt x="60" y="151"/>
                    <a:pt x="57" y="149"/>
                    <a:pt x="53" y="149"/>
                  </a:cubicBezTo>
                  <a:cubicBezTo>
                    <a:pt x="32" y="149"/>
                    <a:pt x="32" y="149"/>
                    <a:pt x="32" y="149"/>
                  </a:cubicBezTo>
                  <a:cubicBezTo>
                    <a:pt x="32" y="53"/>
                    <a:pt x="32" y="53"/>
                    <a:pt x="32" y="53"/>
                  </a:cubicBezTo>
                  <a:cubicBezTo>
                    <a:pt x="88" y="53"/>
                    <a:pt x="88" y="53"/>
                    <a:pt x="88" y="53"/>
                  </a:cubicBezTo>
                  <a:cubicBezTo>
                    <a:pt x="80" y="58"/>
                    <a:pt x="80" y="58"/>
                    <a:pt x="80" y="58"/>
                  </a:cubicBezTo>
                  <a:cubicBezTo>
                    <a:pt x="70" y="64"/>
                    <a:pt x="64" y="74"/>
                    <a:pt x="64" y="85"/>
                  </a:cubicBezTo>
                  <a:cubicBezTo>
                    <a:pt x="64" y="95"/>
                    <a:pt x="68" y="105"/>
                    <a:pt x="74" y="111"/>
                  </a:cubicBezTo>
                  <a:cubicBezTo>
                    <a:pt x="81" y="116"/>
                    <a:pt x="89" y="118"/>
                    <a:pt x="97" y="117"/>
                  </a:cubicBezTo>
                  <a:cubicBezTo>
                    <a:pt x="211" y="98"/>
                    <a:pt x="211" y="98"/>
                    <a:pt x="211" y="98"/>
                  </a:cubicBezTo>
                  <a:cubicBezTo>
                    <a:pt x="253" y="170"/>
                    <a:pt x="253" y="170"/>
                    <a:pt x="253" y="170"/>
                  </a:cubicBezTo>
                  <a:cubicBezTo>
                    <a:pt x="254" y="173"/>
                    <a:pt x="255" y="176"/>
                    <a:pt x="254" y="179"/>
                  </a:cubicBezTo>
                  <a:close/>
                  <a:moveTo>
                    <a:pt x="288" y="149"/>
                  </a:moveTo>
                  <a:cubicBezTo>
                    <a:pt x="266" y="149"/>
                    <a:pt x="266" y="149"/>
                    <a:pt x="266" y="149"/>
                  </a:cubicBezTo>
                  <a:cubicBezTo>
                    <a:pt x="266" y="149"/>
                    <a:pt x="266" y="150"/>
                    <a:pt x="265" y="150"/>
                  </a:cubicBezTo>
                  <a:cubicBezTo>
                    <a:pt x="226" y="81"/>
                    <a:pt x="226" y="81"/>
                    <a:pt x="226" y="81"/>
                  </a:cubicBezTo>
                  <a:cubicBezTo>
                    <a:pt x="224" y="77"/>
                    <a:pt x="220" y="75"/>
                    <a:pt x="215" y="76"/>
                  </a:cubicBezTo>
                  <a:cubicBezTo>
                    <a:pt x="94" y="96"/>
                    <a:pt x="94" y="96"/>
                    <a:pt x="94" y="96"/>
                  </a:cubicBezTo>
                  <a:cubicBezTo>
                    <a:pt x="91" y="97"/>
                    <a:pt x="89" y="96"/>
                    <a:pt x="88" y="95"/>
                  </a:cubicBezTo>
                  <a:cubicBezTo>
                    <a:pt x="86" y="93"/>
                    <a:pt x="85" y="89"/>
                    <a:pt x="85" y="85"/>
                  </a:cubicBezTo>
                  <a:cubicBezTo>
                    <a:pt x="85" y="80"/>
                    <a:pt x="88" y="78"/>
                    <a:pt x="90" y="77"/>
                  </a:cubicBezTo>
                  <a:cubicBezTo>
                    <a:pt x="172" y="33"/>
                    <a:pt x="172" y="33"/>
                    <a:pt x="172" y="33"/>
                  </a:cubicBezTo>
                  <a:cubicBezTo>
                    <a:pt x="242" y="53"/>
                    <a:pt x="242" y="53"/>
                    <a:pt x="242" y="53"/>
                  </a:cubicBezTo>
                  <a:cubicBezTo>
                    <a:pt x="243" y="53"/>
                    <a:pt x="244" y="53"/>
                    <a:pt x="245" y="53"/>
                  </a:cubicBezTo>
                  <a:cubicBezTo>
                    <a:pt x="288" y="53"/>
                    <a:pt x="288" y="53"/>
                    <a:pt x="288" y="53"/>
                  </a:cubicBezTo>
                  <a:lnTo>
                    <a:pt x="288" y="149"/>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69" name="Freeform 796"/>
            <p:cNvSpPr>
              <a:spLocks noEditPoints="1"/>
            </p:cNvSpPr>
            <p:nvPr/>
          </p:nvSpPr>
          <p:spPr bwMode="auto">
            <a:xfrm>
              <a:off x="1369456" y="2886241"/>
              <a:ext cx="46227" cy="115162"/>
            </a:xfrm>
            <a:custGeom>
              <a:avLst/>
              <a:gdLst>
                <a:gd name="T0" fmla="*/ 54 w 86"/>
                <a:gd name="T1" fmla="*/ 0 h 213"/>
                <a:gd name="T2" fmla="*/ 32 w 86"/>
                <a:gd name="T3" fmla="*/ 0 h 213"/>
                <a:gd name="T4" fmla="*/ 22 w 86"/>
                <a:gd name="T5" fmla="*/ 9 h 213"/>
                <a:gd name="T6" fmla="*/ 1 w 86"/>
                <a:gd name="T7" fmla="*/ 115 h 213"/>
                <a:gd name="T8" fmla="*/ 3 w 86"/>
                <a:gd name="T9" fmla="*/ 124 h 213"/>
                <a:gd name="T10" fmla="*/ 11 w 86"/>
                <a:gd name="T11" fmla="*/ 128 h 213"/>
                <a:gd name="T12" fmla="*/ 11 w 86"/>
                <a:gd name="T13" fmla="*/ 203 h 213"/>
                <a:gd name="T14" fmla="*/ 22 w 86"/>
                <a:gd name="T15" fmla="*/ 213 h 213"/>
                <a:gd name="T16" fmla="*/ 32 w 86"/>
                <a:gd name="T17" fmla="*/ 203 h 213"/>
                <a:gd name="T18" fmla="*/ 32 w 86"/>
                <a:gd name="T19" fmla="*/ 128 h 213"/>
                <a:gd name="T20" fmla="*/ 54 w 86"/>
                <a:gd name="T21" fmla="*/ 128 h 213"/>
                <a:gd name="T22" fmla="*/ 54 w 86"/>
                <a:gd name="T23" fmla="*/ 203 h 213"/>
                <a:gd name="T24" fmla="*/ 64 w 86"/>
                <a:gd name="T25" fmla="*/ 213 h 213"/>
                <a:gd name="T26" fmla="*/ 75 w 86"/>
                <a:gd name="T27" fmla="*/ 203 h 213"/>
                <a:gd name="T28" fmla="*/ 75 w 86"/>
                <a:gd name="T29" fmla="*/ 128 h 213"/>
                <a:gd name="T30" fmla="*/ 83 w 86"/>
                <a:gd name="T31" fmla="*/ 124 h 213"/>
                <a:gd name="T32" fmla="*/ 85 w 86"/>
                <a:gd name="T33" fmla="*/ 115 h 213"/>
                <a:gd name="T34" fmla="*/ 64 w 86"/>
                <a:gd name="T35" fmla="*/ 9 h 213"/>
                <a:gd name="T36" fmla="*/ 54 w 86"/>
                <a:gd name="T37" fmla="*/ 0 h 213"/>
                <a:gd name="T38" fmla="*/ 41 w 86"/>
                <a:gd name="T39" fmla="*/ 21 h 213"/>
                <a:gd name="T40" fmla="*/ 45 w 86"/>
                <a:gd name="T41" fmla="*/ 21 h 213"/>
                <a:gd name="T42" fmla="*/ 62 w 86"/>
                <a:gd name="T43" fmla="*/ 107 h 213"/>
                <a:gd name="T44" fmla="*/ 24 w 86"/>
                <a:gd name="T45" fmla="*/ 107 h 213"/>
                <a:gd name="T46" fmla="*/ 41 w 86"/>
                <a:gd name="T47"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3">
                  <a:moveTo>
                    <a:pt x="54" y="0"/>
                  </a:moveTo>
                  <a:cubicBezTo>
                    <a:pt x="32" y="0"/>
                    <a:pt x="32" y="0"/>
                    <a:pt x="32" y="0"/>
                  </a:cubicBezTo>
                  <a:cubicBezTo>
                    <a:pt x="27" y="0"/>
                    <a:pt x="23" y="4"/>
                    <a:pt x="22" y="9"/>
                  </a:cubicBezTo>
                  <a:cubicBezTo>
                    <a:pt x="1" y="115"/>
                    <a:pt x="1" y="115"/>
                    <a:pt x="1" y="115"/>
                  </a:cubicBezTo>
                  <a:cubicBezTo>
                    <a:pt x="0" y="118"/>
                    <a:pt x="1" y="122"/>
                    <a:pt x="3" y="124"/>
                  </a:cubicBezTo>
                  <a:cubicBezTo>
                    <a:pt x="5" y="127"/>
                    <a:pt x="8" y="128"/>
                    <a:pt x="11" y="128"/>
                  </a:cubicBezTo>
                  <a:cubicBezTo>
                    <a:pt x="11" y="203"/>
                    <a:pt x="11" y="203"/>
                    <a:pt x="11" y="203"/>
                  </a:cubicBezTo>
                  <a:cubicBezTo>
                    <a:pt x="11" y="209"/>
                    <a:pt x="16" y="213"/>
                    <a:pt x="22" y="213"/>
                  </a:cubicBezTo>
                  <a:cubicBezTo>
                    <a:pt x="28" y="213"/>
                    <a:pt x="32" y="209"/>
                    <a:pt x="32" y="203"/>
                  </a:cubicBezTo>
                  <a:cubicBezTo>
                    <a:pt x="32" y="128"/>
                    <a:pt x="32" y="128"/>
                    <a:pt x="32" y="128"/>
                  </a:cubicBezTo>
                  <a:cubicBezTo>
                    <a:pt x="54" y="128"/>
                    <a:pt x="54" y="128"/>
                    <a:pt x="54" y="128"/>
                  </a:cubicBezTo>
                  <a:cubicBezTo>
                    <a:pt x="54" y="203"/>
                    <a:pt x="54" y="203"/>
                    <a:pt x="54" y="203"/>
                  </a:cubicBezTo>
                  <a:cubicBezTo>
                    <a:pt x="54" y="209"/>
                    <a:pt x="58" y="213"/>
                    <a:pt x="64" y="213"/>
                  </a:cubicBezTo>
                  <a:cubicBezTo>
                    <a:pt x="70" y="213"/>
                    <a:pt x="75" y="209"/>
                    <a:pt x="75" y="203"/>
                  </a:cubicBezTo>
                  <a:cubicBezTo>
                    <a:pt x="75" y="128"/>
                    <a:pt x="75" y="128"/>
                    <a:pt x="75" y="128"/>
                  </a:cubicBezTo>
                  <a:cubicBezTo>
                    <a:pt x="78" y="128"/>
                    <a:pt x="81" y="127"/>
                    <a:pt x="83" y="124"/>
                  </a:cubicBezTo>
                  <a:cubicBezTo>
                    <a:pt x="85" y="122"/>
                    <a:pt x="86" y="118"/>
                    <a:pt x="85" y="115"/>
                  </a:cubicBezTo>
                  <a:cubicBezTo>
                    <a:pt x="64" y="9"/>
                    <a:pt x="64" y="9"/>
                    <a:pt x="64" y="9"/>
                  </a:cubicBezTo>
                  <a:cubicBezTo>
                    <a:pt x="63" y="4"/>
                    <a:pt x="59" y="0"/>
                    <a:pt x="54" y="0"/>
                  </a:cubicBezTo>
                  <a:close/>
                  <a:moveTo>
                    <a:pt x="41" y="21"/>
                  </a:moveTo>
                  <a:cubicBezTo>
                    <a:pt x="45" y="21"/>
                    <a:pt x="45" y="21"/>
                    <a:pt x="45" y="21"/>
                  </a:cubicBezTo>
                  <a:cubicBezTo>
                    <a:pt x="62" y="107"/>
                    <a:pt x="62" y="107"/>
                    <a:pt x="62" y="107"/>
                  </a:cubicBezTo>
                  <a:cubicBezTo>
                    <a:pt x="24" y="107"/>
                    <a:pt x="24" y="107"/>
                    <a:pt x="24" y="107"/>
                  </a:cubicBezTo>
                  <a:lnTo>
                    <a:pt x="41" y="21"/>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ctr" anchorCtr="0" compatLnSpc="1">
              <a:prstTxWarp prst="textNoShape">
                <a:avLst/>
              </a:prstTxWarp>
            </a:bodyPr>
            <a:lstStyle/>
            <a:p>
              <a:pPr defTabSz="906240">
                <a:defRPr/>
              </a:pPr>
              <a:endParaRPr lang="en-GB" sz="1100" dirty="0">
                <a:solidFill>
                  <a:srgbClr val="002040"/>
                </a:solidFill>
                <a:latin typeface="EYInterstate" panose="02000503020000020004" pitchFamily="2" charset="0"/>
              </a:endParaRPr>
            </a:p>
          </p:txBody>
        </p:sp>
        <p:sp>
          <p:nvSpPr>
            <p:cNvPr id="171" name="Freeform 797"/>
            <p:cNvSpPr>
              <a:spLocks noEditPoints="1"/>
            </p:cNvSpPr>
            <p:nvPr/>
          </p:nvSpPr>
          <p:spPr bwMode="auto">
            <a:xfrm>
              <a:off x="1375944" y="2840825"/>
              <a:ext cx="34062" cy="3406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4" y="0"/>
                    <a:pt x="0" y="14"/>
                    <a:pt x="0" y="32"/>
                  </a:cubicBezTo>
                  <a:cubicBezTo>
                    <a:pt x="0" y="49"/>
                    <a:pt x="14" y="64"/>
                    <a:pt x="32" y="64"/>
                  </a:cubicBezTo>
                  <a:close/>
                  <a:moveTo>
                    <a:pt x="32" y="21"/>
                  </a:moveTo>
                  <a:cubicBezTo>
                    <a:pt x="38" y="21"/>
                    <a:pt x="43" y="26"/>
                    <a:pt x="43" y="32"/>
                  </a:cubicBezTo>
                  <a:cubicBezTo>
                    <a:pt x="43" y="38"/>
                    <a:pt x="38" y="42"/>
                    <a:pt x="32" y="42"/>
                  </a:cubicBezTo>
                  <a:cubicBezTo>
                    <a:pt x="26" y="42"/>
                    <a:pt x="21" y="38"/>
                    <a:pt x="21" y="32"/>
                  </a:cubicBezTo>
                  <a:cubicBezTo>
                    <a:pt x="21" y="26"/>
                    <a:pt x="26" y="21"/>
                    <a:pt x="32" y="2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ctr" anchorCtr="0" compatLnSpc="1">
              <a:prstTxWarp prst="textNoShape">
                <a:avLst/>
              </a:prstTxWarp>
            </a:bodyPr>
            <a:lstStyle/>
            <a:p>
              <a:pPr defTabSz="906240">
                <a:defRPr/>
              </a:pPr>
              <a:endParaRPr lang="en-GB" sz="1100" dirty="0">
                <a:solidFill>
                  <a:srgbClr val="002040"/>
                </a:solidFill>
                <a:latin typeface="EYInterstate" panose="02000503020000020004" pitchFamily="2" charset="0"/>
              </a:endParaRPr>
            </a:p>
          </p:txBody>
        </p:sp>
        <p:sp>
          <p:nvSpPr>
            <p:cNvPr id="172" name="Freeform 798"/>
            <p:cNvSpPr>
              <a:spLocks noEditPoints="1"/>
            </p:cNvSpPr>
            <p:nvPr/>
          </p:nvSpPr>
          <p:spPr bwMode="auto">
            <a:xfrm>
              <a:off x="1427037" y="2886241"/>
              <a:ext cx="47038" cy="115162"/>
            </a:xfrm>
            <a:custGeom>
              <a:avLst/>
              <a:gdLst>
                <a:gd name="T0" fmla="*/ 53 w 86"/>
                <a:gd name="T1" fmla="*/ 0 h 213"/>
                <a:gd name="T2" fmla="*/ 32 w 86"/>
                <a:gd name="T3" fmla="*/ 0 h 213"/>
                <a:gd name="T4" fmla="*/ 22 w 86"/>
                <a:gd name="T5" fmla="*/ 9 h 213"/>
                <a:gd name="T6" fmla="*/ 0 w 86"/>
                <a:gd name="T7" fmla="*/ 115 h 213"/>
                <a:gd name="T8" fmla="*/ 2 w 86"/>
                <a:gd name="T9" fmla="*/ 124 h 213"/>
                <a:gd name="T10" fmla="*/ 11 w 86"/>
                <a:gd name="T11" fmla="*/ 128 h 213"/>
                <a:gd name="T12" fmla="*/ 11 w 86"/>
                <a:gd name="T13" fmla="*/ 203 h 213"/>
                <a:gd name="T14" fmla="*/ 21 w 86"/>
                <a:gd name="T15" fmla="*/ 213 h 213"/>
                <a:gd name="T16" fmla="*/ 32 w 86"/>
                <a:gd name="T17" fmla="*/ 203 h 213"/>
                <a:gd name="T18" fmla="*/ 32 w 86"/>
                <a:gd name="T19" fmla="*/ 128 h 213"/>
                <a:gd name="T20" fmla="*/ 53 w 86"/>
                <a:gd name="T21" fmla="*/ 128 h 213"/>
                <a:gd name="T22" fmla="*/ 53 w 86"/>
                <a:gd name="T23" fmla="*/ 203 h 213"/>
                <a:gd name="T24" fmla="*/ 64 w 86"/>
                <a:gd name="T25" fmla="*/ 213 h 213"/>
                <a:gd name="T26" fmla="*/ 75 w 86"/>
                <a:gd name="T27" fmla="*/ 203 h 213"/>
                <a:gd name="T28" fmla="*/ 75 w 86"/>
                <a:gd name="T29" fmla="*/ 128 h 213"/>
                <a:gd name="T30" fmla="*/ 83 w 86"/>
                <a:gd name="T31" fmla="*/ 124 h 213"/>
                <a:gd name="T32" fmla="*/ 85 w 86"/>
                <a:gd name="T33" fmla="*/ 115 h 213"/>
                <a:gd name="T34" fmla="*/ 64 w 86"/>
                <a:gd name="T35" fmla="*/ 9 h 213"/>
                <a:gd name="T36" fmla="*/ 53 w 86"/>
                <a:gd name="T37" fmla="*/ 0 h 213"/>
                <a:gd name="T38" fmla="*/ 41 w 86"/>
                <a:gd name="T39" fmla="*/ 21 h 213"/>
                <a:gd name="T40" fmla="*/ 45 w 86"/>
                <a:gd name="T41" fmla="*/ 21 h 213"/>
                <a:gd name="T42" fmla="*/ 62 w 86"/>
                <a:gd name="T43" fmla="*/ 107 h 213"/>
                <a:gd name="T44" fmla="*/ 24 w 86"/>
                <a:gd name="T45" fmla="*/ 107 h 213"/>
                <a:gd name="T46" fmla="*/ 41 w 86"/>
                <a:gd name="T47"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3">
                  <a:moveTo>
                    <a:pt x="53" y="0"/>
                  </a:moveTo>
                  <a:cubicBezTo>
                    <a:pt x="32" y="0"/>
                    <a:pt x="32" y="0"/>
                    <a:pt x="32" y="0"/>
                  </a:cubicBezTo>
                  <a:cubicBezTo>
                    <a:pt x="27" y="0"/>
                    <a:pt x="23" y="4"/>
                    <a:pt x="22" y="9"/>
                  </a:cubicBezTo>
                  <a:cubicBezTo>
                    <a:pt x="0" y="115"/>
                    <a:pt x="0" y="115"/>
                    <a:pt x="0" y="115"/>
                  </a:cubicBezTo>
                  <a:cubicBezTo>
                    <a:pt x="0" y="118"/>
                    <a:pt x="0" y="122"/>
                    <a:pt x="2" y="124"/>
                  </a:cubicBezTo>
                  <a:cubicBezTo>
                    <a:pt x="4" y="127"/>
                    <a:pt x="7" y="128"/>
                    <a:pt x="11" y="128"/>
                  </a:cubicBezTo>
                  <a:cubicBezTo>
                    <a:pt x="11" y="203"/>
                    <a:pt x="11" y="203"/>
                    <a:pt x="11" y="203"/>
                  </a:cubicBezTo>
                  <a:cubicBezTo>
                    <a:pt x="11" y="209"/>
                    <a:pt x="15" y="213"/>
                    <a:pt x="21" y="213"/>
                  </a:cubicBezTo>
                  <a:cubicBezTo>
                    <a:pt x="27" y="213"/>
                    <a:pt x="32" y="209"/>
                    <a:pt x="32" y="203"/>
                  </a:cubicBezTo>
                  <a:cubicBezTo>
                    <a:pt x="32" y="128"/>
                    <a:pt x="32" y="128"/>
                    <a:pt x="32" y="128"/>
                  </a:cubicBezTo>
                  <a:cubicBezTo>
                    <a:pt x="53" y="128"/>
                    <a:pt x="53" y="128"/>
                    <a:pt x="53" y="128"/>
                  </a:cubicBezTo>
                  <a:cubicBezTo>
                    <a:pt x="53" y="203"/>
                    <a:pt x="53" y="203"/>
                    <a:pt x="53" y="203"/>
                  </a:cubicBezTo>
                  <a:cubicBezTo>
                    <a:pt x="53" y="209"/>
                    <a:pt x="58" y="213"/>
                    <a:pt x="64" y="213"/>
                  </a:cubicBezTo>
                  <a:cubicBezTo>
                    <a:pt x="70" y="213"/>
                    <a:pt x="75" y="209"/>
                    <a:pt x="75" y="203"/>
                  </a:cubicBezTo>
                  <a:cubicBezTo>
                    <a:pt x="75" y="128"/>
                    <a:pt x="75" y="128"/>
                    <a:pt x="75" y="128"/>
                  </a:cubicBezTo>
                  <a:cubicBezTo>
                    <a:pt x="78" y="128"/>
                    <a:pt x="81" y="127"/>
                    <a:pt x="83" y="124"/>
                  </a:cubicBezTo>
                  <a:cubicBezTo>
                    <a:pt x="85" y="122"/>
                    <a:pt x="86" y="118"/>
                    <a:pt x="85" y="115"/>
                  </a:cubicBezTo>
                  <a:cubicBezTo>
                    <a:pt x="64" y="9"/>
                    <a:pt x="64" y="9"/>
                    <a:pt x="64" y="9"/>
                  </a:cubicBezTo>
                  <a:cubicBezTo>
                    <a:pt x="63" y="4"/>
                    <a:pt x="58" y="0"/>
                    <a:pt x="53" y="0"/>
                  </a:cubicBezTo>
                  <a:close/>
                  <a:moveTo>
                    <a:pt x="41" y="21"/>
                  </a:moveTo>
                  <a:cubicBezTo>
                    <a:pt x="45" y="21"/>
                    <a:pt x="45" y="21"/>
                    <a:pt x="45" y="21"/>
                  </a:cubicBezTo>
                  <a:cubicBezTo>
                    <a:pt x="62" y="107"/>
                    <a:pt x="62" y="107"/>
                    <a:pt x="62" y="107"/>
                  </a:cubicBezTo>
                  <a:cubicBezTo>
                    <a:pt x="24" y="107"/>
                    <a:pt x="24" y="107"/>
                    <a:pt x="24" y="107"/>
                  </a:cubicBezTo>
                  <a:lnTo>
                    <a:pt x="41" y="21"/>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73" name="Freeform 799"/>
            <p:cNvSpPr>
              <a:spLocks noEditPoints="1"/>
            </p:cNvSpPr>
            <p:nvPr/>
          </p:nvSpPr>
          <p:spPr bwMode="auto">
            <a:xfrm>
              <a:off x="1433525" y="2840825"/>
              <a:ext cx="34062" cy="3406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2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49" y="64"/>
                    <a:pt x="64" y="49"/>
                    <a:pt x="64" y="32"/>
                  </a:cubicBezTo>
                  <a:cubicBezTo>
                    <a:pt x="64" y="14"/>
                    <a:pt x="49" y="0"/>
                    <a:pt x="32" y="0"/>
                  </a:cubicBezTo>
                  <a:cubicBezTo>
                    <a:pt x="14" y="0"/>
                    <a:pt x="0" y="14"/>
                    <a:pt x="0" y="32"/>
                  </a:cubicBezTo>
                  <a:cubicBezTo>
                    <a:pt x="0" y="49"/>
                    <a:pt x="14" y="64"/>
                    <a:pt x="32" y="64"/>
                  </a:cubicBezTo>
                  <a:close/>
                  <a:moveTo>
                    <a:pt x="32" y="21"/>
                  </a:moveTo>
                  <a:cubicBezTo>
                    <a:pt x="38" y="21"/>
                    <a:pt x="42" y="26"/>
                    <a:pt x="42" y="32"/>
                  </a:cubicBezTo>
                  <a:cubicBezTo>
                    <a:pt x="42" y="38"/>
                    <a:pt x="38" y="42"/>
                    <a:pt x="32" y="42"/>
                  </a:cubicBezTo>
                  <a:cubicBezTo>
                    <a:pt x="26" y="42"/>
                    <a:pt x="21" y="38"/>
                    <a:pt x="21" y="32"/>
                  </a:cubicBezTo>
                  <a:cubicBezTo>
                    <a:pt x="21" y="26"/>
                    <a:pt x="26" y="21"/>
                    <a:pt x="32" y="2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74" name="Freeform 800"/>
            <p:cNvSpPr>
              <a:spLocks noEditPoints="1"/>
            </p:cNvSpPr>
            <p:nvPr/>
          </p:nvSpPr>
          <p:spPr bwMode="auto">
            <a:xfrm>
              <a:off x="1484618" y="2886241"/>
              <a:ext cx="46227" cy="115162"/>
            </a:xfrm>
            <a:custGeom>
              <a:avLst/>
              <a:gdLst>
                <a:gd name="T0" fmla="*/ 74 w 85"/>
                <a:gd name="T1" fmla="*/ 0 h 213"/>
                <a:gd name="T2" fmla="*/ 10 w 85"/>
                <a:gd name="T3" fmla="*/ 0 h 213"/>
                <a:gd name="T4" fmla="*/ 0 w 85"/>
                <a:gd name="T5" fmla="*/ 11 h 213"/>
                <a:gd name="T6" fmla="*/ 0 w 85"/>
                <a:gd name="T7" fmla="*/ 96 h 213"/>
                <a:gd name="T8" fmla="*/ 10 w 85"/>
                <a:gd name="T9" fmla="*/ 107 h 213"/>
                <a:gd name="T10" fmla="*/ 10 w 85"/>
                <a:gd name="T11" fmla="*/ 203 h 213"/>
                <a:gd name="T12" fmla="*/ 21 w 85"/>
                <a:gd name="T13" fmla="*/ 213 h 213"/>
                <a:gd name="T14" fmla="*/ 32 w 85"/>
                <a:gd name="T15" fmla="*/ 203 h 213"/>
                <a:gd name="T16" fmla="*/ 32 w 85"/>
                <a:gd name="T17" fmla="*/ 107 h 213"/>
                <a:gd name="T18" fmla="*/ 53 w 85"/>
                <a:gd name="T19" fmla="*/ 107 h 213"/>
                <a:gd name="T20" fmla="*/ 53 w 85"/>
                <a:gd name="T21" fmla="*/ 203 h 213"/>
                <a:gd name="T22" fmla="*/ 64 w 85"/>
                <a:gd name="T23" fmla="*/ 213 h 213"/>
                <a:gd name="T24" fmla="*/ 74 w 85"/>
                <a:gd name="T25" fmla="*/ 203 h 213"/>
                <a:gd name="T26" fmla="*/ 74 w 85"/>
                <a:gd name="T27" fmla="*/ 107 h 213"/>
                <a:gd name="T28" fmla="*/ 85 w 85"/>
                <a:gd name="T29" fmla="*/ 96 h 213"/>
                <a:gd name="T30" fmla="*/ 85 w 85"/>
                <a:gd name="T31" fmla="*/ 11 h 213"/>
                <a:gd name="T32" fmla="*/ 74 w 85"/>
                <a:gd name="T33" fmla="*/ 0 h 213"/>
                <a:gd name="T34" fmla="*/ 21 w 85"/>
                <a:gd name="T35" fmla="*/ 21 h 213"/>
                <a:gd name="T36" fmla="*/ 64 w 85"/>
                <a:gd name="T37" fmla="*/ 21 h 213"/>
                <a:gd name="T38" fmla="*/ 64 w 85"/>
                <a:gd name="T39" fmla="*/ 85 h 213"/>
                <a:gd name="T40" fmla="*/ 21 w 85"/>
                <a:gd name="T41" fmla="*/ 85 h 213"/>
                <a:gd name="T42" fmla="*/ 21 w 85"/>
                <a:gd name="T43"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213">
                  <a:moveTo>
                    <a:pt x="74" y="0"/>
                  </a:moveTo>
                  <a:cubicBezTo>
                    <a:pt x="10" y="0"/>
                    <a:pt x="10" y="0"/>
                    <a:pt x="10" y="0"/>
                  </a:cubicBezTo>
                  <a:cubicBezTo>
                    <a:pt x="4" y="0"/>
                    <a:pt x="0" y="5"/>
                    <a:pt x="0" y="11"/>
                  </a:cubicBezTo>
                  <a:cubicBezTo>
                    <a:pt x="0" y="96"/>
                    <a:pt x="0" y="96"/>
                    <a:pt x="0" y="96"/>
                  </a:cubicBezTo>
                  <a:cubicBezTo>
                    <a:pt x="0" y="102"/>
                    <a:pt x="4" y="107"/>
                    <a:pt x="10" y="107"/>
                  </a:cubicBezTo>
                  <a:cubicBezTo>
                    <a:pt x="10" y="203"/>
                    <a:pt x="10" y="203"/>
                    <a:pt x="10" y="203"/>
                  </a:cubicBezTo>
                  <a:cubicBezTo>
                    <a:pt x="10" y="209"/>
                    <a:pt x="15" y="213"/>
                    <a:pt x="21" y="213"/>
                  </a:cubicBezTo>
                  <a:cubicBezTo>
                    <a:pt x="27" y="213"/>
                    <a:pt x="32" y="209"/>
                    <a:pt x="32" y="203"/>
                  </a:cubicBezTo>
                  <a:cubicBezTo>
                    <a:pt x="32" y="107"/>
                    <a:pt x="32" y="107"/>
                    <a:pt x="32" y="107"/>
                  </a:cubicBezTo>
                  <a:cubicBezTo>
                    <a:pt x="53" y="107"/>
                    <a:pt x="53" y="107"/>
                    <a:pt x="53" y="107"/>
                  </a:cubicBezTo>
                  <a:cubicBezTo>
                    <a:pt x="53" y="203"/>
                    <a:pt x="53" y="203"/>
                    <a:pt x="53" y="203"/>
                  </a:cubicBezTo>
                  <a:cubicBezTo>
                    <a:pt x="53" y="209"/>
                    <a:pt x="58" y="213"/>
                    <a:pt x="64" y="213"/>
                  </a:cubicBezTo>
                  <a:cubicBezTo>
                    <a:pt x="70" y="213"/>
                    <a:pt x="74" y="209"/>
                    <a:pt x="74" y="203"/>
                  </a:cubicBezTo>
                  <a:cubicBezTo>
                    <a:pt x="74" y="107"/>
                    <a:pt x="74" y="107"/>
                    <a:pt x="74" y="107"/>
                  </a:cubicBezTo>
                  <a:cubicBezTo>
                    <a:pt x="80" y="107"/>
                    <a:pt x="85" y="102"/>
                    <a:pt x="85" y="96"/>
                  </a:cubicBezTo>
                  <a:cubicBezTo>
                    <a:pt x="85" y="11"/>
                    <a:pt x="85" y="11"/>
                    <a:pt x="85" y="11"/>
                  </a:cubicBezTo>
                  <a:cubicBezTo>
                    <a:pt x="85" y="5"/>
                    <a:pt x="80" y="0"/>
                    <a:pt x="74" y="0"/>
                  </a:cubicBezTo>
                  <a:close/>
                  <a:moveTo>
                    <a:pt x="21" y="21"/>
                  </a:moveTo>
                  <a:cubicBezTo>
                    <a:pt x="64" y="21"/>
                    <a:pt x="64" y="21"/>
                    <a:pt x="64" y="21"/>
                  </a:cubicBezTo>
                  <a:cubicBezTo>
                    <a:pt x="64" y="85"/>
                    <a:pt x="64" y="85"/>
                    <a:pt x="64" y="85"/>
                  </a:cubicBezTo>
                  <a:cubicBezTo>
                    <a:pt x="21" y="85"/>
                    <a:pt x="21" y="85"/>
                    <a:pt x="21" y="85"/>
                  </a:cubicBezTo>
                  <a:lnTo>
                    <a:pt x="21" y="21"/>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75" name="Freeform 801"/>
            <p:cNvSpPr>
              <a:spLocks noEditPoints="1"/>
            </p:cNvSpPr>
            <p:nvPr/>
          </p:nvSpPr>
          <p:spPr bwMode="auto">
            <a:xfrm>
              <a:off x="1490295" y="2840825"/>
              <a:ext cx="34873" cy="3406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2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5" y="0"/>
                    <a:pt x="0" y="14"/>
                    <a:pt x="0" y="32"/>
                  </a:cubicBezTo>
                  <a:cubicBezTo>
                    <a:pt x="0" y="49"/>
                    <a:pt x="15" y="64"/>
                    <a:pt x="32" y="64"/>
                  </a:cubicBezTo>
                  <a:close/>
                  <a:moveTo>
                    <a:pt x="32" y="21"/>
                  </a:moveTo>
                  <a:cubicBezTo>
                    <a:pt x="38" y="21"/>
                    <a:pt x="43" y="26"/>
                    <a:pt x="43" y="32"/>
                  </a:cubicBezTo>
                  <a:cubicBezTo>
                    <a:pt x="43" y="38"/>
                    <a:pt x="38" y="42"/>
                    <a:pt x="32" y="42"/>
                  </a:cubicBezTo>
                  <a:cubicBezTo>
                    <a:pt x="26" y="42"/>
                    <a:pt x="22" y="38"/>
                    <a:pt x="22" y="32"/>
                  </a:cubicBezTo>
                  <a:cubicBezTo>
                    <a:pt x="22" y="26"/>
                    <a:pt x="26" y="21"/>
                    <a:pt x="32" y="2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77" name="Freeform 802"/>
            <p:cNvSpPr>
              <a:spLocks noEditPoints="1"/>
            </p:cNvSpPr>
            <p:nvPr/>
          </p:nvSpPr>
          <p:spPr bwMode="auto">
            <a:xfrm>
              <a:off x="1312686" y="2788921"/>
              <a:ext cx="275740" cy="2757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solidFill>
              <a:srgbClr val="4B4B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78" name="Freeform 388"/>
            <p:cNvSpPr>
              <a:spLocks noEditPoints="1"/>
            </p:cNvSpPr>
            <p:nvPr/>
          </p:nvSpPr>
          <p:spPr bwMode="auto">
            <a:xfrm>
              <a:off x="1312989" y="3161006"/>
              <a:ext cx="275254" cy="275254"/>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4B4B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79" name="Freeform 389"/>
            <p:cNvSpPr>
              <a:spLocks noEditPoints="1"/>
            </p:cNvSpPr>
            <p:nvPr/>
          </p:nvSpPr>
          <p:spPr bwMode="auto">
            <a:xfrm>
              <a:off x="1363992" y="3246820"/>
              <a:ext cx="172439" cy="120626"/>
            </a:xfrm>
            <a:custGeom>
              <a:avLst/>
              <a:gdLst>
                <a:gd name="T0" fmla="*/ 321 w 321"/>
                <a:gd name="T1" fmla="*/ 160 h 224"/>
                <a:gd name="T2" fmla="*/ 129 w 321"/>
                <a:gd name="T3" fmla="*/ 170 h 224"/>
                <a:gd name="T4" fmla="*/ 129 w 321"/>
                <a:gd name="T5" fmla="*/ 149 h 224"/>
                <a:gd name="T6" fmla="*/ 299 w 321"/>
                <a:gd name="T7" fmla="*/ 21 h 224"/>
                <a:gd name="T8" fmla="*/ 75 w 321"/>
                <a:gd name="T9" fmla="*/ 32 h 224"/>
                <a:gd name="T10" fmla="*/ 54 w 321"/>
                <a:gd name="T11" fmla="*/ 32 h 224"/>
                <a:gd name="T12" fmla="*/ 65 w 321"/>
                <a:gd name="T13" fmla="*/ 0 h 224"/>
                <a:gd name="T14" fmla="*/ 321 w 321"/>
                <a:gd name="T15" fmla="*/ 10 h 224"/>
                <a:gd name="T16" fmla="*/ 90 w 321"/>
                <a:gd name="T17" fmla="*/ 193 h 224"/>
                <a:gd name="T18" fmla="*/ 101 w 321"/>
                <a:gd name="T19" fmla="*/ 136 h 224"/>
                <a:gd name="T20" fmla="*/ 54 w 321"/>
                <a:gd name="T21" fmla="*/ 58 h 224"/>
                <a:gd name="T22" fmla="*/ 54 w 321"/>
                <a:gd name="T23" fmla="*/ 58 h 224"/>
                <a:gd name="T24" fmla="*/ 54 w 321"/>
                <a:gd name="T25" fmla="*/ 58 h 224"/>
                <a:gd name="T26" fmla="*/ 6 w 321"/>
                <a:gd name="T27" fmla="*/ 136 h 224"/>
                <a:gd name="T28" fmla="*/ 18 w 321"/>
                <a:gd name="T29" fmla="*/ 192 h 224"/>
                <a:gd name="T30" fmla="*/ 22 w 321"/>
                <a:gd name="T31" fmla="*/ 213 h 224"/>
                <a:gd name="T32" fmla="*/ 42 w 321"/>
                <a:gd name="T33" fmla="*/ 190 h 224"/>
                <a:gd name="T34" fmla="*/ 27 w 321"/>
                <a:gd name="T35" fmla="*/ 131 h 224"/>
                <a:gd name="T36" fmla="*/ 54 w 321"/>
                <a:gd name="T37" fmla="*/ 80 h 224"/>
                <a:gd name="T38" fmla="*/ 54 w 321"/>
                <a:gd name="T39" fmla="*/ 80 h 224"/>
                <a:gd name="T40" fmla="*/ 81 w 321"/>
                <a:gd name="T41" fmla="*/ 131 h 224"/>
                <a:gd name="T42" fmla="*/ 65 w 321"/>
                <a:gd name="T43" fmla="*/ 190 h 224"/>
                <a:gd name="T44" fmla="*/ 99 w 321"/>
                <a:gd name="T45" fmla="*/ 216 h 224"/>
                <a:gd name="T46" fmla="*/ 128 w 321"/>
                <a:gd name="T47" fmla="*/ 224 h 224"/>
                <a:gd name="T48" fmla="*/ 135 w 321"/>
                <a:gd name="T49" fmla="*/ 206 h 224"/>
                <a:gd name="T50" fmla="*/ 139 w 321"/>
                <a:gd name="T51" fmla="*/ 74 h 224"/>
                <a:gd name="T52" fmla="*/ 278 w 321"/>
                <a:gd name="T53" fmla="*/ 64 h 224"/>
                <a:gd name="T54" fmla="*/ 139 w 321"/>
                <a:gd name="T55" fmla="*/ 53 h 224"/>
                <a:gd name="T56" fmla="*/ 139 w 321"/>
                <a:gd name="T57" fmla="*/ 74 h 224"/>
                <a:gd name="T58" fmla="*/ 267 w 321"/>
                <a:gd name="T59" fmla="*/ 117 h 224"/>
                <a:gd name="T60" fmla="*/ 267 w 321"/>
                <a:gd name="T61" fmla="*/ 96 h 224"/>
                <a:gd name="T62" fmla="*/ 129 w 321"/>
                <a:gd name="T63" fmla="*/ 10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1" h="224">
                  <a:moveTo>
                    <a:pt x="321" y="10"/>
                  </a:moveTo>
                  <a:cubicBezTo>
                    <a:pt x="321" y="160"/>
                    <a:pt x="321" y="160"/>
                    <a:pt x="321" y="160"/>
                  </a:cubicBezTo>
                  <a:cubicBezTo>
                    <a:pt x="321" y="166"/>
                    <a:pt x="316" y="170"/>
                    <a:pt x="310" y="170"/>
                  </a:cubicBezTo>
                  <a:cubicBezTo>
                    <a:pt x="129" y="170"/>
                    <a:pt x="129" y="170"/>
                    <a:pt x="129" y="170"/>
                  </a:cubicBezTo>
                  <a:cubicBezTo>
                    <a:pt x="123" y="170"/>
                    <a:pt x="118" y="166"/>
                    <a:pt x="118" y="160"/>
                  </a:cubicBezTo>
                  <a:cubicBezTo>
                    <a:pt x="118" y="154"/>
                    <a:pt x="123" y="149"/>
                    <a:pt x="129" y="149"/>
                  </a:cubicBezTo>
                  <a:cubicBezTo>
                    <a:pt x="299" y="149"/>
                    <a:pt x="299" y="149"/>
                    <a:pt x="299" y="149"/>
                  </a:cubicBezTo>
                  <a:cubicBezTo>
                    <a:pt x="299" y="21"/>
                    <a:pt x="299" y="21"/>
                    <a:pt x="299" y="21"/>
                  </a:cubicBezTo>
                  <a:cubicBezTo>
                    <a:pt x="75" y="21"/>
                    <a:pt x="75" y="21"/>
                    <a:pt x="75" y="21"/>
                  </a:cubicBezTo>
                  <a:cubicBezTo>
                    <a:pt x="75" y="32"/>
                    <a:pt x="75" y="32"/>
                    <a:pt x="75" y="32"/>
                  </a:cubicBezTo>
                  <a:cubicBezTo>
                    <a:pt x="75" y="38"/>
                    <a:pt x="71" y="42"/>
                    <a:pt x="65" y="42"/>
                  </a:cubicBezTo>
                  <a:cubicBezTo>
                    <a:pt x="59" y="42"/>
                    <a:pt x="54" y="38"/>
                    <a:pt x="54" y="32"/>
                  </a:cubicBezTo>
                  <a:cubicBezTo>
                    <a:pt x="54" y="10"/>
                    <a:pt x="54" y="10"/>
                    <a:pt x="54" y="10"/>
                  </a:cubicBezTo>
                  <a:cubicBezTo>
                    <a:pt x="54" y="4"/>
                    <a:pt x="59" y="0"/>
                    <a:pt x="65" y="0"/>
                  </a:cubicBezTo>
                  <a:cubicBezTo>
                    <a:pt x="310" y="0"/>
                    <a:pt x="310" y="0"/>
                    <a:pt x="310" y="0"/>
                  </a:cubicBezTo>
                  <a:cubicBezTo>
                    <a:pt x="316" y="0"/>
                    <a:pt x="321" y="4"/>
                    <a:pt x="321" y="10"/>
                  </a:cubicBezTo>
                  <a:close/>
                  <a:moveTo>
                    <a:pt x="103" y="195"/>
                  </a:moveTo>
                  <a:cubicBezTo>
                    <a:pt x="98" y="194"/>
                    <a:pt x="92" y="193"/>
                    <a:pt x="90" y="193"/>
                  </a:cubicBezTo>
                  <a:cubicBezTo>
                    <a:pt x="88" y="191"/>
                    <a:pt x="84" y="180"/>
                    <a:pt x="85" y="176"/>
                  </a:cubicBezTo>
                  <a:cubicBezTo>
                    <a:pt x="91" y="166"/>
                    <a:pt x="98" y="150"/>
                    <a:pt x="101" y="136"/>
                  </a:cubicBezTo>
                  <a:cubicBezTo>
                    <a:pt x="108" y="110"/>
                    <a:pt x="105" y="90"/>
                    <a:pt x="94" y="77"/>
                  </a:cubicBezTo>
                  <a:cubicBezTo>
                    <a:pt x="80" y="59"/>
                    <a:pt x="58" y="58"/>
                    <a:pt x="54" y="58"/>
                  </a:cubicBezTo>
                  <a:cubicBezTo>
                    <a:pt x="54" y="58"/>
                    <a:pt x="54" y="58"/>
                    <a:pt x="54" y="58"/>
                  </a:cubicBezTo>
                  <a:cubicBezTo>
                    <a:pt x="54" y="58"/>
                    <a:pt x="54" y="58"/>
                    <a:pt x="54" y="58"/>
                  </a:cubicBezTo>
                  <a:cubicBezTo>
                    <a:pt x="54" y="58"/>
                    <a:pt x="54" y="58"/>
                    <a:pt x="54" y="58"/>
                  </a:cubicBezTo>
                  <a:cubicBezTo>
                    <a:pt x="54" y="58"/>
                    <a:pt x="54" y="58"/>
                    <a:pt x="54" y="58"/>
                  </a:cubicBezTo>
                  <a:cubicBezTo>
                    <a:pt x="51" y="58"/>
                    <a:pt x="28" y="59"/>
                    <a:pt x="14" y="77"/>
                  </a:cubicBezTo>
                  <a:cubicBezTo>
                    <a:pt x="3" y="90"/>
                    <a:pt x="0" y="110"/>
                    <a:pt x="6" y="136"/>
                  </a:cubicBezTo>
                  <a:cubicBezTo>
                    <a:pt x="10" y="150"/>
                    <a:pt x="17" y="166"/>
                    <a:pt x="23" y="176"/>
                  </a:cubicBezTo>
                  <a:cubicBezTo>
                    <a:pt x="24" y="180"/>
                    <a:pt x="20" y="191"/>
                    <a:pt x="18" y="192"/>
                  </a:cubicBezTo>
                  <a:cubicBezTo>
                    <a:pt x="13" y="194"/>
                    <a:pt x="10" y="201"/>
                    <a:pt x="12" y="206"/>
                  </a:cubicBezTo>
                  <a:cubicBezTo>
                    <a:pt x="14" y="210"/>
                    <a:pt x="18" y="213"/>
                    <a:pt x="22" y="213"/>
                  </a:cubicBezTo>
                  <a:cubicBezTo>
                    <a:pt x="23" y="213"/>
                    <a:pt x="25" y="213"/>
                    <a:pt x="26" y="212"/>
                  </a:cubicBezTo>
                  <a:cubicBezTo>
                    <a:pt x="36" y="209"/>
                    <a:pt x="40" y="197"/>
                    <a:pt x="42" y="190"/>
                  </a:cubicBezTo>
                  <a:cubicBezTo>
                    <a:pt x="44" y="184"/>
                    <a:pt x="47" y="172"/>
                    <a:pt x="41" y="164"/>
                  </a:cubicBezTo>
                  <a:cubicBezTo>
                    <a:pt x="36" y="157"/>
                    <a:pt x="30" y="142"/>
                    <a:pt x="27" y="131"/>
                  </a:cubicBezTo>
                  <a:cubicBezTo>
                    <a:pt x="23" y="112"/>
                    <a:pt x="24" y="99"/>
                    <a:pt x="30" y="90"/>
                  </a:cubicBezTo>
                  <a:cubicBezTo>
                    <a:pt x="39" y="80"/>
                    <a:pt x="53" y="80"/>
                    <a:pt x="54" y="80"/>
                  </a:cubicBezTo>
                  <a:cubicBezTo>
                    <a:pt x="54" y="80"/>
                    <a:pt x="54" y="80"/>
                    <a:pt x="54" y="80"/>
                  </a:cubicBezTo>
                  <a:cubicBezTo>
                    <a:pt x="54" y="80"/>
                    <a:pt x="54" y="80"/>
                    <a:pt x="54" y="80"/>
                  </a:cubicBezTo>
                  <a:cubicBezTo>
                    <a:pt x="54" y="80"/>
                    <a:pt x="69" y="80"/>
                    <a:pt x="77" y="90"/>
                  </a:cubicBezTo>
                  <a:cubicBezTo>
                    <a:pt x="84" y="98"/>
                    <a:pt x="85" y="112"/>
                    <a:pt x="81" y="131"/>
                  </a:cubicBezTo>
                  <a:cubicBezTo>
                    <a:pt x="78" y="142"/>
                    <a:pt x="72" y="157"/>
                    <a:pt x="66" y="164"/>
                  </a:cubicBezTo>
                  <a:cubicBezTo>
                    <a:pt x="61" y="172"/>
                    <a:pt x="64" y="183"/>
                    <a:pt x="65" y="190"/>
                  </a:cubicBezTo>
                  <a:cubicBezTo>
                    <a:pt x="67" y="197"/>
                    <a:pt x="72" y="209"/>
                    <a:pt x="82" y="212"/>
                  </a:cubicBezTo>
                  <a:cubicBezTo>
                    <a:pt x="86" y="214"/>
                    <a:pt x="92" y="215"/>
                    <a:pt x="99" y="216"/>
                  </a:cubicBezTo>
                  <a:cubicBezTo>
                    <a:pt x="105" y="217"/>
                    <a:pt x="118" y="219"/>
                    <a:pt x="121" y="222"/>
                  </a:cubicBezTo>
                  <a:cubicBezTo>
                    <a:pt x="123" y="223"/>
                    <a:pt x="126" y="224"/>
                    <a:pt x="128" y="224"/>
                  </a:cubicBezTo>
                  <a:cubicBezTo>
                    <a:pt x="131" y="224"/>
                    <a:pt x="134" y="223"/>
                    <a:pt x="136" y="221"/>
                  </a:cubicBezTo>
                  <a:cubicBezTo>
                    <a:pt x="140" y="216"/>
                    <a:pt x="140" y="210"/>
                    <a:pt x="135" y="206"/>
                  </a:cubicBezTo>
                  <a:cubicBezTo>
                    <a:pt x="128" y="199"/>
                    <a:pt x="115" y="197"/>
                    <a:pt x="103" y="195"/>
                  </a:cubicBezTo>
                  <a:close/>
                  <a:moveTo>
                    <a:pt x="139" y="74"/>
                  </a:moveTo>
                  <a:cubicBezTo>
                    <a:pt x="267" y="74"/>
                    <a:pt x="267" y="74"/>
                    <a:pt x="267" y="74"/>
                  </a:cubicBezTo>
                  <a:cubicBezTo>
                    <a:pt x="273" y="74"/>
                    <a:pt x="278" y="70"/>
                    <a:pt x="278" y="64"/>
                  </a:cubicBezTo>
                  <a:cubicBezTo>
                    <a:pt x="278" y="58"/>
                    <a:pt x="273" y="53"/>
                    <a:pt x="267" y="53"/>
                  </a:cubicBezTo>
                  <a:cubicBezTo>
                    <a:pt x="139" y="53"/>
                    <a:pt x="139" y="53"/>
                    <a:pt x="139" y="53"/>
                  </a:cubicBezTo>
                  <a:cubicBezTo>
                    <a:pt x="133" y="53"/>
                    <a:pt x="129" y="58"/>
                    <a:pt x="129" y="64"/>
                  </a:cubicBezTo>
                  <a:cubicBezTo>
                    <a:pt x="129" y="70"/>
                    <a:pt x="133" y="74"/>
                    <a:pt x="139" y="74"/>
                  </a:cubicBezTo>
                  <a:close/>
                  <a:moveTo>
                    <a:pt x="139" y="117"/>
                  </a:moveTo>
                  <a:cubicBezTo>
                    <a:pt x="267" y="117"/>
                    <a:pt x="267" y="117"/>
                    <a:pt x="267" y="117"/>
                  </a:cubicBezTo>
                  <a:cubicBezTo>
                    <a:pt x="273" y="117"/>
                    <a:pt x="278" y="112"/>
                    <a:pt x="278" y="106"/>
                  </a:cubicBezTo>
                  <a:cubicBezTo>
                    <a:pt x="278" y="100"/>
                    <a:pt x="273" y="96"/>
                    <a:pt x="267" y="96"/>
                  </a:cubicBezTo>
                  <a:cubicBezTo>
                    <a:pt x="139" y="96"/>
                    <a:pt x="139" y="96"/>
                    <a:pt x="139" y="96"/>
                  </a:cubicBezTo>
                  <a:cubicBezTo>
                    <a:pt x="133" y="96"/>
                    <a:pt x="129" y="100"/>
                    <a:pt x="129" y="106"/>
                  </a:cubicBezTo>
                  <a:cubicBezTo>
                    <a:pt x="129" y="112"/>
                    <a:pt x="133" y="117"/>
                    <a:pt x="139" y="117"/>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80" name="Freeform 764"/>
            <p:cNvSpPr>
              <a:spLocks noEditPoints="1"/>
            </p:cNvSpPr>
            <p:nvPr/>
          </p:nvSpPr>
          <p:spPr bwMode="auto">
            <a:xfrm>
              <a:off x="1387240" y="3954835"/>
              <a:ext cx="125937" cy="171146"/>
            </a:xfrm>
            <a:custGeom>
              <a:avLst/>
              <a:gdLst>
                <a:gd name="T0" fmla="*/ 11 w 235"/>
                <a:gd name="T1" fmla="*/ 0 h 320"/>
                <a:gd name="T2" fmla="*/ 0 w 235"/>
                <a:gd name="T3" fmla="*/ 309 h 320"/>
                <a:gd name="T4" fmla="*/ 224 w 235"/>
                <a:gd name="T5" fmla="*/ 320 h 320"/>
                <a:gd name="T6" fmla="*/ 235 w 235"/>
                <a:gd name="T7" fmla="*/ 10 h 320"/>
                <a:gd name="T8" fmla="*/ 214 w 235"/>
                <a:gd name="T9" fmla="*/ 298 h 320"/>
                <a:gd name="T10" fmla="*/ 22 w 235"/>
                <a:gd name="T11" fmla="*/ 21 h 320"/>
                <a:gd name="T12" fmla="*/ 214 w 235"/>
                <a:gd name="T13" fmla="*/ 298 h 320"/>
                <a:gd name="T14" fmla="*/ 182 w 235"/>
                <a:gd name="T15" fmla="*/ 106 h 320"/>
                <a:gd name="T16" fmla="*/ 192 w 235"/>
                <a:gd name="T17" fmla="*/ 53 h 320"/>
                <a:gd name="T18" fmla="*/ 54 w 235"/>
                <a:gd name="T19" fmla="*/ 42 h 320"/>
                <a:gd name="T20" fmla="*/ 43 w 235"/>
                <a:gd name="T21" fmla="*/ 96 h 320"/>
                <a:gd name="T22" fmla="*/ 64 w 235"/>
                <a:gd name="T23" fmla="*/ 64 h 320"/>
                <a:gd name="T24" fmla="*/ 171 w 235"/>
                <a:gd name="T25" fmla="*/ 85 h 320"/>
                <a:gd name="T26" fmla="*/ 64 w 235"/>
                <a:gd name="T27" fmla="*/ 64 h 320"/>
                <a:gd name="T28" fmla="*/ 54 w 235"/>
                <a:gd name="T29" fmla="*/ 128 h 320"/>
                <a:gd name="T30" fmla="*/ 54 w 235"/>
                <a:gd name="T31" fmla="*/ 149 h 320"/>
                <a:gd name="T32" fmla="*/ 107 w 235"/>
                <a:gd name="T33" fmla="*/ 138 h 320"/>
                <a:gd name="T34" fmla="*/ 86 w 235"/>
                <a:gd name="T35" fmla="*/ 138 h 320"/>
                <a:gd name="T36" fmla="*/ 107 w 235"/>
                <a:gd name="T37" fmla="*/ 138 h 320"/>
                <a:gd name="T38" fmla="*/ 139 w 235"/>
                <a:gd name="T39" fmla="*/ 149 h 320"/>
                <a:gd name="T40" fmla="*/ 139 w 235"/>
                <a:gd name="T41" fmla="*/ 128 h 320"/>
                <a:gd name="T42" fmla="*/ 192 w 235"/>
                <a:gd name="T43" fmla="*/ 138 h 320"/>
                <a:gd name="T44" fmla="*/ 171 w 235"/>
                <a:gd name="T45" fmla="*/ 138 h 320"/>
                <a:gd name="T46" fmla="*/ 192 w 235"/>
                <a:gd name="T47" fmla="*/ 138 h 320"/>
                <a:gd name="T48" fmla="*/ 54 w 235"/>
                <a:gd name="T49" fmla="*/ 170 h 320"/>
                <a:gd name="T50" fmla="*/ 54 w 235"/>
                <a:gd name="T51" fmla="*/ 192 h 320"/>
                <a:gd name="T52" fmla="*/ 107 w 235"/>
                <a:gd name="T53" fmla="*/ 181 h 320"/>
                <a:gd name="T54" fmla="*/ 86 w 235"/>
                <a:gd name="T55" fmla="*/ 181 h 320"/>
                <a:gd name="T56" fmla="*/ 107 w 235"/>
                <a:gd name="T57" fmla="*/ 181 h 320"/>
                <a:gd name="T58" fmla="*/ 139 w 235"/>
                <a:gd name="T59" fmla="*/ 192 h 320"/>
                <a:gd name="T60" fmla="*/ 139 w 235"/>
                <a:gd name="T61" fmla="*/ 170 h 320"/>
                <a:gd name="T62" fmla="*/ 192 w 235"/>
                <a:gd name="T63" fmla="*/ 181 h 320"/>
                <a:gd name="T64" fmla="*/ 171 w 235"/>
                <a:gd name="T65" fmla="*/ 181 h 320"/>
                <a:gd name="T66" fmla="*/ 192 w 235"/>
                <a:gd name="T67" fmla="*/ 181 h 320"/>
                <a:gd name="T68" fmla="*/ 54 w 235"/>
                <a:gd name="T69" fmla="*/ 213 h 320"/>
                <a:gd name="T70" fmla="*/ 54 w 235"/>
                <a:gd name="T71" fmla="*/ 234 h 320"/>
                <a:gd name="T72" fmla="*/ 107 w 235"/>
                <a:gd name="T73" fmla="*/ 224 h 320"/>
                <a:gd name="T74" fmla="*/ 86 w 235"/>
                <a:gd name="T75" fmla="*/ 224 h 320"/>
                <a:gd name="T76" fmla="*/ 107 w 235"/>
                <a:gd name="T77" fmla="*/ 224 h 320"/>
                <a:gd name="T78" fmla="*/ 139 w 235"/>
                <a:gd name="T79" fmla="*/ 234 h 320"/>
                <a:gd name="T80" fmla="*/ 139 w 235"/>
                <a:gd name="T81" fmla="*/ 213 h 320"/>
                <a:gd name="T82" fmla="*/ 192 w 235"/>
                <a:gd name="T83" fmla="*/ 224 h 320"/>
                <a:gd name="T84" fmla="*/ 182 w 235"/>
                <a:gd name="T85" fmla="*/ 277 h 320"/>
                <a:gd name="T86" fmla="*/ 171 w 235"/>
                <a:gd name="T87" fmla="*/ 224 h 320"/>
                <a:gd name="T88" fmla="*/ 192 w 235"/>
                <a:gd name="T89" fmla="*/ 224 h 320"/>
                <a:gd name="T90" fmla="*/ 54 w 235"/>
                <a:gd name="T91" fmla="*/ 256 h 320"/>
                <a:gd name="T92" fmla="*/ 54 w 235"/>
                <a:gd name="T93" fmla="*/ 277 h 320"/>
                <a:gd name="T94" fmla="*/ 107 w 235"/>
                <a:gd name="T95" fmla="*/ 266 h 320"/>
                <a:gd name="T96" fmla="*/ 86 w 235"/>
                <a:gd name="T97" fmla="*/ 266 h 320"/>
                <a:gd name="T98" fmla="*/ 107 w 235"/>
                <a:gd name="T99" fmla="*/ 266 h 320"/>
                <a:gd name="T100" fmla="*/ 139 w 235"/>
                <a:gd name="T101" fmla="*/ 277 h 320"/>
                <a:gd name="T102" fmla="*/ 139 w 235"/>
                <a:gd name="T103" fmla="*/ 25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5" h="320">
                  <a:moveTo>
                    <a:pt x="224" y="0"/>
                  </a:moveTo>
                  <a:cubicBezTo>
                    <a:pt x="11" y="0"/>
                    <a:pt x="11" y="0"/>
                    <a:pt x="11" y="0"/>
                  </a:cubicBezTo>
                  <a:cubicBezTo>
                    <a:pt x="5" y="0"/>
                    <a:pt x="0" y="4"/>
                    <a:pt x="0" y="10"/>
                  </a:cubicBezTo>
                  <a:cubicBezTo>
                    <a:pt x="0" y="309"/>
                    <a:pt x="0" y="309"/>
                    <a:pt x="0" y="309"/>
                  </a:cubicBezTo>
                  <a:cubicBezTo>
                    <a:pt x="0" y="315"/>
                    <a:pt x="5" y="320"/>
                    <a:pt x="11" y="320"/>
                  </a:cubicBezTo>
                  <a:cubicBezTo>
                    <a:pt x="224" y="320"/>
                    <a:pt x="224" y="320"/>
                    <a:pt x="224" y="320"/>
                  </a:cubicBezTo>
                  <a:cubicBezTo>
                    <a:pt x="230" y="320"/>
                    <a:pt x="235" y="315"/>
                    <a:pt x="235" y="309"/>
                  </a:cubicBezTo>
                  <a:cubicBezTo>
                    <a:pt x="235" y="10"/>
                    <a:pt x="235" y="10"/>
                    <a:pt x="235" y="10"/>
                  </a:cubicBezTo>
                  <a:cubicBezTo>
                    <a:pt x="235" y="4"/>
                    <a:pt x="230" y="0"/>
                    <a:pt x="224" y="0"/>
                  </a:cubicBezTo>
                  <a:close/>
                  <a:moveTo>
                    <a:pt x="214" y="298"/>
                  </a:moveTo>
                  <a:cubicBezTo>
                    <a:pt x="22" y="298"/>
                    <a:pt x="22" y="298"/>
                    <a:pt x="22" y="298"/>
                  </a:cubicBezTo>
                  <a:cubicBezTo>
                    <a:pt x="22" y="21"/>
                    <a:pt x="22" y="21"/>
                    <a:pt x="22" y="21"/>
                  </a:cubicBezTo>
                  <a:cubicBezTo>
                    <a:pt x="214" y="21"/>
                    <a:pt x="214" y="21"/>
                    <a:pt x="214" y="21"/>
                  </a:cubicBezTo>
                  <a:lnTo>
                    <a:pt x="214" y="298"/>
                  </a:lnTo>
                  <a:close/>
                  <a:moveTo>
                    <a:pt x="54" y="106"/>
                  </a:moveTo>
                  <a:cubicBezTo>
                    <a:pt x="182" y="106"/>
                    <a:pt x="182" y="106"/>
                    <a:pt x="182" y="106"/>
                  </a:cubicBezTo>
                  <a:cubicBezTo>
                    <a:pt x="188" y="106"/>
                    <a:pt x="192" y="102"/>
                    <a:pt x="192" y="96"/>
                  </a:cubicBezTo>
                  <a:cubicBezTo>
                    <a:pt x="192" y="53"/>
                    <a:pt x="192" y="53"/>
                    <a:pt x="192" y="53"/>
                  </a:cubicBezTo>
                  <a:cubicBezTo>
                    <a:pt x="192" y="47"/>
                    <a:pt x="188" y="42"/>
                    <a:pt x="182" y="42"/>
                  </a:cubicBezTo>
                  <a:cubicBezTo>
                    <a:pt x="54" y="42"/>
                    <a:pt x="54" y="42"/>
                    <a:pt x="54" y="42"/>
                  </a:cubicBezTo>
                  <a:cubicBezTo>
                    <a:pt x="48" y="42"/>
                    <a:pt x="43" y="47"/>
                    <a:pt x="43" y="53"/>
                  </a:cubicBezTo>
                  <a:cubicBezTo>
                    <a:pt x="43" y="96"/>
                    <a:pt x="43" y="96"/>
                    <a:pt x="43" y="96"/>
                  </a:cubicBezTo>
                  <a:cubicBezTo>
                    <a:pt x="43" y="102"/>
                    <a:pt x="48" y="106"/>
                    <a:pt x="54" y="106"/>
                  </a:cubicBezTo>
                  <a:close/>
                  <a:moveTo>
                    <a:pt x="64" y="64"/>
                  </a:moveTo>
                  <a:cubicBezTo>
                    <a:pt x="171" y="64"/>
                    <a:pt x="171" y="64"/>
                    <a:pt x="171" y="64"/>
                  </a:cubicBezTo>
                  <a:cubicBezTo>
                    <a:pt x="171" y="85"/>
                    <a:pt x="171" y="85"/>
                    <a:pt x="171" y="85"/>
                  </a:cubicBezTo>
                  <a:cubicBezTo>
                    <a:pt x="64" y="85"/>
                    <a:pt x="64" y="85"/>
                    <a:pt x="64" y="85"/>
                  </a:cubicBezTo>
                  <a:lnTo>
                    <a:pt x="64" y="64"/>
                  </a:lnTo>
                  <a:close/>
                  <a:moveTo>
                    <a:pt x="43" y="138"/>
                  </a:moveTo>
                  <a:cubicBezTo>
                    <a:pt x="43" y="132"/>
                    <a:pt x="48" y="128"/>
                    <a:pt x="54" y="128"/>
                  </a:cubicBezTo>
                  <a:cubicBezTo>
                    <a:pt x="60" y="128"/>
                    <a:pt x="64" y="132"/>
                    <a:pt x="64" y="138"/>
                  </a:cubicBezTo>
                  <a:cubicBezTo>
                    <a:pt x="64" y="144"/>
                    <a:pt x="60" y="149"/>
                    <a:pt x="54" y="149"/>
                  </a:cubicBezTo>
                  <a:cubicBezTo>
                    <a:pt x="48" y="149"/>
                    <a:pt x="43" y="144"/>
                    <a:pt x="43" y="138"/>
                  </a:cubicBezTo>
                  <a:close/>
                  <a:moveTo>
                    <a:pt x="107" y="138"/>
                  </a:moveTo>
                  <a:cubicBezTo>
                    <a:pt x="107" y="144"/>
                    <a:pt x="102" y="149"/>
                    <a:pt x="96" y="149"/>
                  </a:cubicBezTo>
                  <a:cubicBezTo>
                    <a:pt x="90" y="149"/>
                    <a:pt x="86" y="144"/>
                    <a:pt x="86" y="138"/>
                  </a:cubicBezTo>
                  <a:cubicBezTo>
                    <a:pt x="86" y="132"/>
                    <a:pt x="90" y="128"/>
                    <a:pt x="96" y="128"/>
                  </a:cubicBezTo>
                  <a:cubicBezTo>
                    <a:pt x="102" y="128"/>
                    <a:pt x="107" y="132"/>
                    <a:pt x="107" y="138"/>
                  </a:cubicBezTo>
                  <a:close/>
                  <a:moveTo>
                    <a:pt x="150" y="138"/>
                  </a:moveTo>
                  <a:cubicBezTo>
                    <a:pt x="150" y="144"/>
                    <a:pt x="145" y="149"/>
                    <a:pt x="139" y="149"/>
                  </a:cubicBezTo>
                  <a:cubicBezTo>
                    <a:pt x="133" y="149"/>
                    <a:pt x="128" y="144"/>
                    <a:pt x="128" y="138"/>
                  </a:cubicBezTo>
                  <a:cubicBezTo>
                    <a:pt x="128" y="132"/>
                    <a:pt x="133" y="128"/>
                    <a:pt x="139" y="128"/>
                  </a:cubicBezTo>
                  <a:cubicBezTo>
                    <a:pt x="145" y="128"/>
                    <a:pt x="150" y="132"/>
                    <a:pt x="150" y="138"/>
                  </a:cubicBezTo>
                  <a:close/>
                  <a:moveTo>
                    <a:pt x="192" y="138"/>
                  </a:moveTo>
                  <a:cubicBezTo>
                    <a:pt x="192" y="144"/>
                    <a:pt x="188" y="149"/>
                    <a:pt x="182" y="149"/>
                  </a:cubicBezTo>
                  <a:cubicBezTo>
                    <a:pt x="176" y="149"/>
                    <a:pt x="171" y="144"/>
                    <a:pt x="171" y="138"/>
                  </a:cubicBezTo>
                  <a:cubicBezTo>
                    <a:pt x="171" y="132"/>
                    <a:pt x="176" y="128"/>
                    <a:pt x="182" y="128"/>
                  </a:cubicBezTo>
                  <a:cubicBezTo>
                    <a:pt x="188" y="128"/>
                    <a:pt x="192" y="132"/>
                    <a:pt x="192" y="138"/>
                  </a:cubicBezTo>
                  <a:close/>
                  <a:moveTo>
                    <a:pt x="43" y="181"/>
                  </a:moveTo>
                  <a:cubicBezTo>
                    <a:pt x="43" y="175"/>
                    <a:pt x="48" y="170"/>
                    <a:pt x="54" y="170"/>
                  </a:cubicBezTo>
                  <a:cubicBezTo>
                    <a:pt x="60" y="170"/>
                    <a:pt x="64" y="175"/>
                    <a:pt x="64" y="181"/>
                  </a:cubicBezTo>
                  <a:cubicBezTo>
                    <a:pt x="64" y="187"/>
                    <a:pt x="60" y="192"/>
                    <a:pt x="54" y="192"/>
                  </a:cubicBezTo>
                  <a:cubicBezTo>
                    <a:pt x="48" y="192"/>
                    <a:pt x="43" y="187"/>
                    <a:pt x="43" y="181"/>
                  </a:cubicBezTo>
                  <a:close/>
                  <a:moveTo>
                    <a:pt x="107" y="181"/>
                  </a:moveTo>
                  <a:cubicBezTo>
                    <a:pt x="107" y="187"/>
                    <a:pt x="102" y="192"/>
                    <a:pt x="96" y="192"/>
                  </a:cubicBezTo>
                  <a:cubicBezTo>
                    <a:pt x="90" y="192"/>
                    <a:pt x="86" y="187"/>
                    <a:pt x="86" y="181"/>
                  </a:cubicBezTo>
                  <a:cubicBezTo>
                    <a:pt x="86" y="175"/>
                    <a:pt x="90" y="170"/>
                    <a:pt x="96" y="170"/>
                  </a:cubicBezTo>
                  <a:cubicBezTo>
                    <a:pt x="102" y="170"/>
                    <a:pt x="107" y="175"/>
                    <a:pt x="107" y="181"/>
                  </a:cubicBezTo>
                  <a:close/>
                  <a:moveTo>
                    <a:pt x="150" y="181"/>
                  </a:moveTo>
                  <a:cubicBezTo>
                    <a:pt x="150" y="187"/>
                    <a:pt x="145" y="192"/>
                    <a:pt x="139" y="192"/>
                  </a:cubicBezTo>
                  <a:cubicBezTo>
                    <a:pt x="133" y="192"/>
                    <a:pt x="128" y="187"/>
                    <a:pt x="128" y="181"/>
                  </a:cubicBezTo>
                  <a:cubicBezTo>
                    <a:pt x="128" y="175"/>
                    <a:pt x="133" y="170"/>
                    <a:pt x="139" y="170"/>
                  </a:cubicBezTo>
                  <a:cubicBezTo>
                    <a:pt x="145" y="170"/>
                    <a:pt x="150" y="175"/>
                    <a:pt x="150" y="181"/>
                  </a:cubicBezTo>
                  <a:close/>
                  <a:moveTo>
                    <a:pt x="192" y="181"/>
                  </a:moveTo>
                  <a:cubicBezTo>
                    <a:pt x="192" y="187"/>
                    <a:pt x="188" y="192"/>
                    <a:pt x="182" y="192"/>
                  </a:cubicBezTo>
                  <a:cubicBezTo>
                    <a:pt x="176" y="192"/>
                    <a:pt x="171" y="187"/>
                    <a:pt x="171" y="181"/>
                  </a:cubicBezTo>
                  <a:cubicBezTo>
                    <a:pt x="171" y="175"/>
                    <a:pt x="176" y="170"/>
                    <a:pt x="182" y="170"/>
                  </a:cubicBezTo>
                  <a:cubicBezTo>
                    <a:pt x="188" y="170"/>
                    <a:pt x="192" y="175"/>
                    <a:pt x="192" y="181"/>
                  </a:cubicBezTo>
                  <a:close/>
                  <a:moveTo>
                    <a:pt x="43" y="224"/>
                  </a:moveTo>
                  <a:cubicBezTo>
                    <a:pt x="43" y="218"/>
                    <a:pt x="48" y="213"/>
                    <a:pt x="54" y="213"/>
                  </a:cubicBezTo>
                  <a:cubicBezTo>
                    <a:pt x="60" y="213"/>
                    <a:pt x="64" y="218"/>
                    <a:pt x="64" y="224"/>
                  </a:cubicBezTo>
                  <a:cubicBezTo>
                    <a:pt x="64" y="230"/>
                    <a:pt x="60" y="234"/>
                    <a:pt x="54" y="234"/>
                  </a:cubicBezTo>
                  <a:cubicBezTo>
                    <a:pt x="48" y="234"/>
                    <a:pt x="43" y="230"/>
                    <a:pt x="43" y="224"/>
                  </a:cubicBezTo>
                  <a:close/>
                  <a:moveTo>
                    <a:pt x="107" y="224"/>
                  </a:moveTo>
                  <a:cubicBezTo>
                    <a:pt x="107" y="230"/>
                    <a:pt x="102" y="234"/>
                    <a:pt x="96" y="234"/>
                  </a:cubicBezTo>
                  <a:cubicBezTo>
                    <a:pt x="90" y="234"/>
                    <a:pt x="86" y="230"/>
                    <a:pt x="86" y="224"/>
                  </a:cubicBezTo>
                  <a:cubicBezTo>
                    <a:pt x="86" y="218"/>
                    <a:pt x="90" y="213"/>
                    <a:pt x="96" y="213"/>
                  </a:cubicBezTo>
                  <a:cubicBezTo>
                    <a:pt x="102" y="213"/>
                    <a:pt x="107" y="218"/>
                    <a:pt x="107" y="224"/>
                  </a:cubicBezTo>
                  <a:close/>
                  <a:moveTo>
                    <a:pt x="150" y="224"/>
                  </a:moveTo>
                  <a:cubicBezTo>
                    <a:pt x="150" y="230"/>
                    <a:pt x="145" y="234"/>
                    <a:pt x="139" y="234"/>
                  </a:cubicBezTo>
                  <a:cubicBezTo>
                    <a:pt x="133" y="234"/>
                    <a:pt x="128" y="230"/>
                    <a:pt x="128" y="224"/>
                  </a:cubicBezTo>
                  <a:cubicBezTo>
                    <a:pt x="128" y="218"/>
                    <a:pt x="133" y="213"/>
                    <a:pt x="139" y="213"/>
                  </a:cubicBezTo>
                  <a:cubicBezTo>
                    <a:pt x="145" y="213"/>
                    <a:pt x="150" y="218"/>
                    <a:pt x="150" y="224"/>
                  </a:cubicBezTo>
                  <a:close/>
                  <a:moveTo>
                    <a:pt x="192" y="224"/>
                  </a:moveTo>
                  <a:cubicBezTo>
                    <a:pt x="192" y="266"/>
                    <a:pt x="192" y="266"/>
                    <a:pt x="192" y="266"/>
                  </a:cubicBezTo>
                  <a:cubicBezTo>
                    <a:pt x="192" y="272"/>
                    <a:pt x="188" y="277"/>
                    <a:pt x="182" y="277"/>
                  </a:cubicBezTo>
                  <a:cubicBezTo>
                    <a:pt x="176" y="277"/>
                    <a:pt x="171" y="272"/>
                    <a:pt x="171" y="266"/>
                  </a:cubicBezTo>
                  <a:cubicBezTo>
                    <a:pt x="171" y="224"/>
                    <a:pt x="171" y="224"/>
                    <a:pt x="171" y="224"/>
                  </a:cubicBezTo>
                  <a:cubicBezTo>
                    <a:pt x="171" y="218"/>
                    <a:pt x="176" y="213"/>
                    <a:pt x="182" y="213"/>
                  </a:cubicBezTo>
                  <a:cubicBezTo>
                    <a:pt x="188" y="213"/>
                    <a:pt x="192" y="218"/>
                    <a:pt x="192" y="224"/>
                  </a:cubicBezTo>
                  <a:close/>
                  <a:moveTo>
                    <a:pt x="43" y="266"/>
                  </a:moveTo>
                  <a:cubicBezTo>
                    <a:pt x="43" y="260"/>
                    <a:pt x="48" y="256"/>
                    <a:pt x="54" y="256"/>
                  </a:cubicBezTo>
                  <a:cubicBezTo>
                    <a:pt x="60" y="256"/>
                    <a:pt x="64" y="260"/>
                    <a:pt x="64" y="266"/>
                  </a:cubicBezTo>
                  <a:cubicBezTo>
                    <a:pt x="64" y="272"/>
                    <a:pt x="60" y="277"/>
                    <a:pt x="54" y="277"/>
                  </a:cubicBezTo>
                  <a:cubicBezTo>
                    <a:pt x="48" y="277"/>
                    <a:pt x="43" y="272"/>
                    <a:pt x="43" y="266"/>
                  </a:cubicBezTo>
                  <a:close/>
                  <a:moveTo>
                    <a:pt x="107" y="266"/>
                  </a:moveTo>
                  <a:cubicBezTo>
                    <a:pt x="107" y="272"/>
                    <a:pt x="102" y="277"/>
                    <a:pt x="96" y="277"/>
                  </a:cubicBezTo>
                  <a:cubicBezTo>
                    <a:pt x="90" y="277"/>
                    <a:pt x="86" y="272"/>
                    <a:pt x="86" y="266"/>
                  </a:cubicBezTo>
                  <a:cubicBezTo>
                    <a:pt x="86" y="260"/>
                    <a:pt x="90" y="256"/>
                    <a:pt x="96" y="256"/>
                  </a:cubicBezTo>
                  <a:cubicBezTo>
                    <a:pt x="102" y="256"/>
                    <a:pt x="107" y="260"/>
                    <a:pt x="107" y="266"/>
                  </a:cubicBezTo>
                  <a:close/>
                  <a:moveTo>
                    <a:pt x="150" y="266"/>
                  </a:moveTo>
                  <a:cubicBezTo>
                    <a:pt x="150" y="272"/>
                    <a:pt x="145" y="277"/>
                    <a:pt x="139" y="277"/>
                  </a:cubicBezTo>
                  <a:cubicBezTo>
                    <a:pt x="133" y="277"/>
                    <a:pt x="128" y="272"/>
                    <a:pt x="128" y="266"/>
                  </a:cubicBezTo>
                  <a:cubicBezTo>
                    <a:pt x="128" y="260"/>
                    <a:pt x="133" y="256"/>
                    <a:pt x="139" y="256"/>
                  </a:cubicBezTo>
                  <a:cubicBezTo>
                    <a:pt x="145" y="256"/>
                    <a:pt x="150" y="260"/>
                    <a:pt x="150" y="266"/>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81" name="Freeform 765"/>
            <p:cNvSpPr>
              <a:spLocks noEditPoints="1"/>
            </p:cNvSpPr>
            <p:nvPr/>
          </p:nvSpPr>
          <p:spPr bwMode="auto">
            <a:xfrm>
              <a:off x="1312969" y="3903168"/>
              <a:ext cx="275286" cy="27448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005A9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82" name="Freeform 113"/>
            <p:cNvSpPr>
              <a:spLocks noEditPoints="1"/>
            </p:cNvSpPr>
            <p:nvPr/>
          </p:nvSpPr>
          <p:spPr bwMode="auto">
            <a:xfrm>
              <a:off x="1312989" y="4646078"/>
              <a:ext cx="275254" cy="275254"/>
            </a:xfrm>
            <a:custGeom>
              <a:avLst/>
              <a:gdLst>
                <a:gd name="T0" fmla="*/ 256 w 512"/>
                <a:gd name="T1" fmla="*/ 22 h 512"/>
                <a:gd name="T2" fmla="*/ 491 w 512"/>
                <a:gd name="T3" fmla="*/ 256 h 512"/>
                <a:gd name="T4" fmla="*/ 256 w 512"/>
                <a:gd name="T5" fmla="*/ 491 h 512"/>
                <a:gd name="T6" fmla="*/ 21 w 512"/>
                <a:gd name="T7" fmla="*/ 256 h 512"/>
                <a:gd name="T8" fmla="*/ 256 w 512"/>
                <a:gd name="T9" fmla="*/ 22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2"/>
                  </a:moveTo>
                  <a:cubicBezTo>
                    <a:pt x="385" y="22"/>
                    <a:pt x="491" y="127"/>
                    <a:pt x="491" y="256"/>
                  </a:cubicBezTo>
                  <a:cubicBezTo>
                    <a:pt x="491" y="386"/>
                    <a:pt x="385" y="491"/>
                    <a:pt x="256" y="491"/>
                  </a:cubicBezTo>
                  <a:cubicBezTo>
                    <a:pt x="127" y="491"/>
                    <a:pt x="21" y="386"/>
                    <a:pt x="21" y="256"/>
                  </a:cubicBezTo>
                  <a:cubicBezTo>
                    <a:pt x="21" y="127"/>
                    <a:pt x="127" y="22"/>
                    <a:pt x="256" y="22"/>
                  </a:cubicBezTo>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path>
              </a:pathLst>
            </a:custGeom>
            <a:solidFill>
              <a:srgbClr val="0087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83" name="Freeform 114"/>
            <p:cNvSpPr>
              <a:spLocks noEditPoints="1"/>
            </p:cNvSpPr>
            <p:nvPr/>
          </p:nvSpPr>
          <p:spPr bwMode="auto">
            <a:xfrm>
              <a:off x="1364801" y="4697890"/>
              <a:ext cx="171628" cy="143294"/>
            </a:xfrm>
            <a:custGeom>
              <a:avLst/>
              <a:gdLst>
                <a:gd name="T0" fmla="*/ 288 w 320"/>
                <a:gd name="T1" fmla="*/ 203 h 267"/>
                <a:gd name="T2" fmla="*/ 277 w 320"/>
                <a:gd name="T3" fmla="*/ 128 h 267"/>
                <a:gd name="T4" fmla="*/ 171 w 320"/>
                <a:gd name="T5" fmla="*/ 75 h 267"/>
                <a:gd name="T6" fmla="*/ 203 w 320"/>
                <a:gd name="T7" fmla="*/ 64 h 267"/>
                <a:gd name="T8" fmla="*/ 192 w 320"/>
                <a:gd name="T9" fmla="*/ 0 h 267"/>
                <a:gd name="T10" fmla="*/ 117 w 320"/>
                <a:gd name="T11" fmla="*/ 11 h 267"/>
                <a:gd name="T12" fmla="*/ 128 w 320"/>
                <a:gd name="T13" fmla="*/ 75 h 267"/>
                <a:gd name="T14" fmla="*/ 149 w 320"/>
                <a:gd name="T15" fmla="*/ 128 h 267"/>
                <a:gd name="T16" fmla="*/ 32 w 320"/>
                <a:gd name="T17" fmla="*/ 139 h 267"/>
                <a:gd name="T18" fmla="*/ 11 w 320"/>
                <a:gd name="T19" fmla="*/ 203 h 267"/>
                <a:gd name="T20" fmla="*/ 0 w 320"/>
                <a:gd name="T21" fmla="*/ 256 h 267"/>
                <a:gd name="T22" fmla="*/ 75 w 320"/>
                <a:gd name="T23" fmla="*/ 267 h 267"/>
                <a:gd name="T24" fmla="*/ 85 w 320"/>
                <a:gd name="T25" fmla="*/ 214 h 267"/>
                <a:gd name="T26" fmla="*/ 53 w 320"/>
                <a:gd name="T27" fmla="*/ 203 h 267"/>
                <a:gd name="T28" fmla="*/ 149 w 320"/>
                <a:gd name="T29" fmla="*/ 150 h 267"/>
                <a:gd name="T30" fmla="*/ 128 w 320"/>
                <a:gd name="T31" fmla="*/ 203 h 267"/>
                <a:gd name="T32" fmla="*/ 117 w 320"/>
                <a:gd name="T33" fmla="*/ 256 h 267"/>
                <a:gd name="T34" fmla="*/ 192 w 320"/>
                <a:gd name="T35" fmla="*/ 267 h 267"/>
                <a:gd name="T36" fmla="*/ 203 w 320"/>
                <a:gd name="T37" fmla="*/ 214 h 267"/>
                <a:gd name="T38" fmla="*/ 171 w 320"/>
                <a:gd name="T39" fmla="*/ 203 h 267"/>
                <a:gd name="T40" fmla="*/ 267 w 320"/>
                <a:gd name="T41" fmla="*/ 150 h 267"/>
                <a:gd name="T42" fmla="*/ 245 w 320"/>
                <a:gd name="T43" fmla="*/ 203 h 267"/>
                <a:gd name="T44" fmla="*/ 235 w 320"/>
                <a:gd name="T45" fmla="*/ 256 h 267"/>
                <a:gd name="T46" fmla="*/ 309 w 320"/>
                <a:gd name="T47" fmla="*/ 267 h 267"/>
                <a:gd name="T48" fmla="*/ 320 w 320"/>
                <a:gd name="T49" fmla="*/ 214 h 267"/>
                <a:gd name="T50" fmla="*/ 139 w 320"/>
                <a:gd name="T51" fmla="*/ 22 h 267"/>
                <a:gd name="T52" fmla="*/ 181 w 320"/>
                <a:gd name="T53" fmla="*/ 54 h 267"/>
                <a:gd name="T54" fmla="*/ 139 w 320"/>
                <a:gd name="T55" fmla="*/ 22 h 267"/>
                <a:gd name="T56" fmla="*/ 21 w 320"/>
                <a:gd name="T57" fmla="*/ 246 h 267"/>
                <a:gd name="T58" fmla="*/ 64 w 320"/>
                <a:gd name="T59" fmla="*/ 224 h 267"/>
                <a:gd name="T60" fmla="*/ 181 w 320"/>
                <a:gd name="T61" fmla="*/ 246 h 267"/>
                <a:gd name="T62" fmla="*/ 139 w 320"/>
                <a:gd name="T63" fmla="*/ 224 h 267"/>
                <a:gd name="T64" fmla="*/ 181 w 320"/>
                <a:gd name="T65" fmla="*/ 246 h 267"/>
                <a:gd name="T66" fmla="*/ 256 w 320"/>
                <a:gd name="T67" fmla="*/ 246 h 267"/>
                <a:gd name="T68" fmla="*/ 299 w 320"/>
                <a:gd name="T69" fmla="*/ 224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267">
                  <a:moveTo>
                    <a:pt x="309" y="203"/>
                  </a:moveTo>
                  <a:cubicBezTo>
                    <a:pt x="288" y="203"/>
                    <a:pt x="288" y="203"/>
                    <a:pt x="288" y="203"/>
                  </a:cubicBezTo>
                  <a:cubicBezTo>
                    <a:pt x="288" y="139"/>
                    <a:pt x="288" y="139"/>
                    <a:pt x="288" y="139"/>
                  </a:cubicBezTo>
                  <a:cubicBezTo>
                    <a:pt x="288" y="133"/>
                    <a:pt x="283" y="128"/>
                    <a:pt x="277" y="128"/>
                  </a:cubicBezTo>
                  <a:cubicBezTo>
                    <a:pt x="171" y="128"/>
                    <a:pt x="171" y="128"/>
                    <a:pt x="171" y="128"/>
                  </a:cubicBezTo>
                  <a:cubicBezTo>
                    <a:pt x="171" y="75"/>
                    <a:pt x="171" y="75"/>
                    <a:pt x="171" y="75"/>
                  </a:cubicBezTo>
                  <a:cubicBezTo>
                    <a:pt x="192" y="75"/>
                    <a:pt x="192" y="75"/>
                    <a:pt x="192" y="75"/>
                  </a:cubicBezTo>
                  <a:cubicBezTo>
                    <a:pt x="198" y="75"/>
                    <a:pt x="203" y="70"/>
                    <a:pt x="203" y="64"/>
                  </a:cubicBezTo>
                  <a:cubicBezTo>
                    <a:pt x="203" y="11"/>
                    <a:pt x="203" y="11"/>
                    <a:pt x="203" y="11"/>
                  </a:cubicBezTo>
                  <a:cubicBezTo>
                    <a:pt x="203" y="5"/>
                    <a:pt x="198" y="0"/>
                    <a:pt x="192" y="0"/>
                  </a:cubicBezTo>
                  <a:cubicBezTo>
                    <a:pt x="128" y="0"/>
                    <a:pt x="128" y="0"/>
                    <a:pt x="128" y="0"/>
                  </a:cubicBezTo>
                  <a:cubicBezTo>
                    <a:pt x="122" y="0"/>
                    <a:pt x="117" y="5"/>
                    <a:pt x="117" y="11"/>
                  </a:cubicBezTo>
                  <a:cubicBezTo>
                    <a:pt x="117" y="64"/>
                    <a:pt x="117" y="64"/>
                    <a:pt x="117" y="64"/>
                  </a:cubicBezTo>
                  <a:cubicBezTo>
                    <a:pt x="117" y="70"/>
                    <a:pt x="122" y="75"/>
                    <a:pt x="128" y="75"/>
                  </a:cubicBezTo>
                  <a:cubicBezTo>
                    <a:pt x="149" y="75"/>
                    <a:pt x="149" y="75"/>
                    <a:pt x="149" y="75"/>
                  </a:cubicBezTo>
                  <a:cubicBezTo>
                    <a:pt x="149" y="128"/>
                    <a:pt x="149" y="128"/>
                    <a:pt x="149" y="128"/>
                  </a:cubicBezTo>
                  <a:cubicBezTo>
                    <a:pt x="43" y="128"/>
                    <a:pt x="43" y="128"/>
                    <a:pt x="43" y="128"/>
                  </a:cubicBezTo>
                  <a:cubicBezTo>
                    <a:pt x="37" y="128"/>
                    <a:pt x="32" y="133"/>
                    <a:pt x="32" y="139"/>
                  </a:cubicBezTo>
                  <a:cubicBezTo>
                    <a:pt x="32" y="203"/>
                    <a:pt x="32" y="203"/>
                    <a:pt x="32" y="203"/>
                  </a:cubicBezTo>
                  <a:cubicBezTo>
                    <a:pt x="11" y="203"/>
                    <a:pt x="11" y="203"/>
                    <a:pt x="11" y="203"/>
                  </a:cubicBezTo>
                  <a:cubicBezTo>
                    <a:pt x="5" y="203"/>
                    <a:pt x="0" y="208"/>
                    <a:pt x="0" y="214"/>
                  </a:cubicBezTo>
                  <a:cubicBezTo>
                    <a:pt x="0" y="256"/>
                    <a:pt x="0" y="256"/>
                    <a:pt x="0" y="256"/>
                  </a:cubicBezTo>
                  <a:cubicBezTo>
                    <a:pt x="0" y="262"/>
                    <a:pt x="5" y="267"/>
                    <a:pt x="11" y="267"/>
                  </a:cubicBezTo>
                  <a:cubicBezTo>
                    <a:pt x="75" y="267"/>
                    <a:pt x="75" y="267"/>
                    <a:pt x="75" y="267"/>
                  </a:cubicBezTo>
                  <a:cubicBezTo>
                    <a:pt x="81" y="267"/>
                    <a:pt x="85" y="262"/>
                    <a:pt x="85" y="256"/>
                  </a:cubicBezTo>
                  <a:cubicBezTo>
                    <a:pt x="85" y="214"/>
                    <a:pt x="85" y="214"/>
                    <a:pt x="85" y="214"/>
                  </a:cubicBezTo>
                  <a:cubicBezTo>
                    <a:pt x="85" y="208"/>
                    <a:pt x="81" y="203"/>
                    <a:pt x="75" y="203"/>
                  </a:cubicBezTo>
                  <a:cubicBezTo>
                    <a:pt x="53" y="203"/>
                    <a:pt x="53" y="203"/>
                    <a:pt x="53" y="203"/>
                  </a:cubicBezTo>
                  <a:cubicBezTo>
                    <a:pt x="53" y="150"/>
                    <a:pt x="53" y="150"/>
                    <a:pt x="53" y="150"/>
                  </a:cubicBezTo>
                  <a:cubicBezTo>
                    <a:pt x="149" y="150"/>
                    <a:pt x="149" y="150"/>
                    <a:pt x="149" y="150"/>
                  </a:cubicBezTo>
                  <a:cubicBezTo>
                    <a:pt x="149" y="203"/>
                    <a:pt x="149" y="203"/>
                    <a:pt x="149" y="203"/>
                  </a:cubicBezTo>
                  <a:cubicBezTo>
                    <a:pt x="128" y="203"/>
                    <a:pt x="128" y="203"/>
                    <a:pt x="128" y="203"/>
                  </a:cubicBezTo>
                  <a:cubicBezTo>
                    <a:pt x="122" y="203"/>
                    <a:pt x="117" y="208"/>
                    <a:pt x="117" y="214"/>
                  </a:cubicBezTo>
                  <a:cubicBezTo>
                    <a:pt x="117" y="256"/>
                    <a:pt x="117" y="256"/>
                    <a:pt x="117" y="256"/>
                  </a:cubicBezTo>
                  <a:cubicBezTo>
                    <a:pt x="117" y="262"/>
                    <a:pt x="122" y="267"/>
                    <a:pt x="128" y="267"/>
                  </a:cubicBezTo>
                  <a:cubicBezTo>
                    <a:pt x="192" y="267"/>
                    <a:pt x="192" y="267"/>
                    <a:pt x="192" y="267"/>
                  </a:cubicBezTo>
                  <a:cubicBezTo>
                    <a:pt x="198" y="267"/>
                    <a:pt x="203" y="262"/>
                    <a:pt x="203" y="256"/>
                  </a:cubicBezTo>
                  <a:cubicBezTo>
                    <a:pt x="203" y="214"/>
                    <a:pt x="203" y="214"/>
                    <a:pt x="203" y="214"/>
                  </a:cubicBezTo>
                  <a:cubicBezTo>
                    <a:pt x="203" y="208"/>
                    <a:pt x="198" y="203"/>
                    <a:pt x="192" y="203"/>
                  </a:cubicBezTo>
                  <a:cubicBezTo>
                    <a:pt x="171" y="203"/>
                    <a:pt x="171" y="203"/>
                    <a:pt x="171" y="203"/>
                  </a:cubicBezTo>
                  <a:cubicBezTo>
                    <a:pt x="171" y="150"/>
                    <a:pt x="171" y="150"/>
                    <a:pt x="171" y="150"/>
                  </a:cubicBezTo>
                  <a:cubicBezTo>
                    <a:pt x="267" y="150"/>
                    <a:pt x="267" y="150"/>
                    <a:pt x="267" y="150"/>
                  </a:cubicBezTo>
                  <a:cubicBezTo>
                    <a:pt x="267" y="203"/>
                    <a:pt x="267" y="203"/>
                    <a:pt x="267" y="203"/>
                  </a:cubicBezTo>
                  <a:cubicBezTo>
                    <a:pt x="245" y="203"/>
                    <a:pt x="245" y="203"/>
                    <a:pt x="245" y="203"/>
                  </a:cubicBezTo>
                  <a:cubicBezTo>
                    <a:pt x="239" y="203"/>
                    <a:pt x="235" y="208"/>
                    <a:pt x="235" y="214"/>
                  </a:cubicBezTo>
                  <a:cubicBezTo>
                    <a:pt x="235" y="256"/>
                    <a:pt x="235" y="256"/>
                    <a:pt x="235" y="256"/>
                  </a:cubicBezTo>
                  <a:cubicBezTo>
                    <a:pt x="235" y="262"/>
                    <a:pt x="239" y="267"/>
                    <a:pt x="245" y="267"/>
                  </a:cubicBezTo>
                  <a:cubicBezTo>
                    <a:pt x="309" y="267"/>
                    <a:pt x="309" y="267"/>
                    <a:pt x="309" y="267"/>
                  </a:cubicBezTo>
                  <a:cubicBezTo>
                    <a:pt x="315" y="267"/>
                    <a:pt x="320" y="262"/>
                    <a:pt x="320" y="256"/>
                  </a:cubicBezTo>
                  <a:cubicBezTo>
                    <a:pt x="320" y="214"/>
                    <a:pt x="320" y="214"/>
                    <a:pt x="320" y="214"/>
                  </a:cubicBezTo>
                  <a:cubicBezTo>
                    <a:pt x="320" y="208"/>
                    <a:pt x="315" y="203"/>
                    <a:pt x="309" y="203"/>
                  </a:cubicBezTo>
                  <a:close/>
                  <a:moveTo>
                    <a:pt x="139" y="22"/>
                  </a:moveTo>
                  <a:cubicBezTo>
                    <a:pt x="181" y="22"/>
                    <a:pt x="181" y="22"/>
                    <a:pt x="181" y="22"/>
                  </a:cubicBezTo>
                  <a:cubicBezTo>
                    <a:pt x="181" y="54"/>
                    <a:pt x="181" y="54"/>
                    <a:pt x="181" y="54"/>
                  </a:cubicBezTo>
                  <a:cubicBezTo>
                    <a:pt x="139" y="54"/>
                    <a:pt x="139" y="54"/>
                    <a:pt x="139" y="54"/>
                  </a:cubicBezTo>
                  <a:lnTo>
                    <a:pt x="139" y="22"/>
                  </a:lnTo>
                  <a:close/>
                  <a:moveTo>
                    <a:pt x="64" y="246"/>
                  </a:moveTo>
                  <a:cubicBezTo>
                    <a:pt x="21" y="246"/>
                    <a:pt x="21" y="246"/>
                    <a:pt x="21" y="246"/>
                  </a:cubicBezTo>
                  <a:cubicBezTo>
                    <a:pt x="21" y="224"/>
                    <a:pt x="21" y="224"/>
                    <a:pt x="21" y="224"/>
                  </a:cubicBezTo>
                  <a:cubicBezTo>
                    <a:pt x="64" y="224"/>
                    <a:pt x="64" y="224"/>
                    <a:pt x="64" y="224"/>
                  </a:cubicBezTo>
                  <a:lnTo>
                    <a:pt x="64" y="246"/>
                  </a:lnTo>
                  <a:close/>
                  <a:moveTo>
                    <a:pt x="181" y="246"/>
                  </a:moveTo>
                  <a:cubicBezTo>
                    <a:pt x="139" y="246"/>
                    <a:pt x="139" y="246"/>
                    <a:pt x="139" y="246"/>
                  </a:cubicBezTo>
                  <a:cubicBezTo>
                    <a:pt x="139" y="224"/>
                    <a:pt x="139" y="224"/>
                    <a:pt x="139" y="224"/>
                  </a:cubicBezTo>
                  <a:cubicBezTo>
                    <a:pt x="181" y="224"/>
                    <a:pt x="181" y="224"/>
                    <a:pt x="181" y="224"/>
                  </a:cubicBezTo>
                  <a:lnTo>
                    <a:pt x="181" y="246"/>
                  </a:lnTo>
                  <a:close/>
                  <a:moveTo>
                    <a:pt x="299" y="246"/>
                  </a:moveTo>
                  <a:cubicBezTo>
                    <a:pt x="256" y="246"/>
                    <a:pt x="256" y="246"/>
                    <a:pt x="256" y="246"/>
                  </a:cubicBezTo>
                  <a:cubicBezTo>
                    <a:pt x="256" y="224"/>
                    <a:pt x="256" y="224"/>
                    <a:pt x="256" y="224"/>
                  </a:cubicBezTo>
                  <a:cubicBezTo>
                    <a:pt x="299" y="224"/>
                    <a:pt x="299" y="224"/>
                    <a:pt x="299" y="224"/>
                  </a:cubicBezTo>
                  <a:lnTo>
                    <a:pt x="299" y="246"/>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84" name="Freeform 817"/>
            <p:cNvSpPr>
              <a:spLocks noEditPoints="1"/>
            </p:cNvSpPr>
            <p:nvPr/>
          </p:nvSpPr>
          <p:spPr bwMode="auto">
            <a:xfrm>
              <a:off x="1313915" y="5017677"/>
              <a:ext cx="273774" cy="273774"/>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0087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85" name="Freeform 818"/>
            <p:cNvSpPr>
              <a:spLocks noEditPoints="1"/>
            </p:cNvSpPr>
            <p:nvPr/>
          </p:nvSpPr>
          <p:spPr bwMode="auto">
            <a:xfrm>
              <a:off x="1370281" y="5069211"/>
              <a:ext cx="160239" cy="159433"/>
            </a:xfrm>
            <a:custGeom>
              <a:avLst/>
              <a:gdLst>
                <a:gd name="T0" fmla="*/ 86 w 299"/>
                <a:gd name="T1" fmla="*/ 64 h 298"/>
                <a:gd name="T2" fmla="*/ 118 w 299"/>
                <a:gd name="T3" fmla="*/ 32 h 298"/>
                <a:gd name="T4" fmla="*/ 86 w 299"/>
                <a:gd name="T5" fmla="*/ 0 h 298"/>
                <a:gd name="T6" fmla="*/ 54 w 299"/>
                <a:gd name="T7" fmla="*/ 32 h 298"/>
                <a:gd name="T8" fmla="*/ 86 w 299"/>
                <a:gd name="T9" fmla="*/ 64 h 298"/>
                <a:gd name="T10" fmla="*/ 86 w 299"/>
                <a:gd name="T11" fmla="*/ 21 h 298"/>
                <a:gd name="T12" fmla="*/ 96 w 299"/>
                <a:gd name="T13" fmla="*/ 32 h 298"/>
                <a:gd name="T14" fmla="*/ 86 w 299"/>
                <a:gd name="T15" fmla="*/ 42 h 298"/>
                <a:gd name="T16" fmla="*/ 75 w 299"/>
                <a:gd name="T17" fmla="*/ 32 h 298"/>
                <a:gd name="T18" fmla="*/ 86 w 299"/>
                <a:gd name="T19" fmla="*/ 21 h 298"/>
                <a:gd name="T20" fmla="*/ 288 w 299"/>
                <a:gd name="T21" fmla="*/ 149 h 298"/>
                <a:gd name="T22" fmla="*/ 267 w 299"/>
                <a:gd name="T23" fmla="*/ 149 h 298"/>
                <a:gd name="T24" fmla="*/ 267 w 299"/>
                <a:gd name="T25" fmla="*/ 96 h 298"/>
                <a:gd name="T26" fmla="*/ 256 w 299"/>
                <a:gd name="T27" fmla="*/ 85 h 298"/>
                <a:gd name="T28" fmla="*/ 171 w 299"/>
                <a:gd name="T29" fmla="*/ 85 h 298"/>
                <a:gd name="T30" fmla="*/ 160 w 299"/>
                <a:gd name="T31" fmla="*/ 96 h 298"/>
                <a:gd name="T32" fmla="*/ 160 w 299"/>
                <a:gd name="T33" fmla="*/ 149 h 298"/>
                <a:gd name="T34" fmla="*/ 139 w 299"/>
                <a:gd name="T35" fmla="*/ 149 h 298"/>
                <a:gd name="T36" fmla="*/ 139 w 299"/>
                <a:gd name="T37" fmla="*/ 96 h 298"/>
                <a:gd name="T38" fmla="*/ 128 w 299"/>
                <a:gd name="T39" fmla="*/ 85 h 298"/>
                <a:gd name="T40" fmla="*/ 43 w 299"/>
                <a:gd name="T41" fmla="*/ 85 h 298"/>
                <a:gd name="T42" fmla="*/ 32 w 299"/>
                <a:gd name="T43" fmla="*/ 96 h 298"/>
                <a:gd name="T44" fmla="*/ 32 w 299"/>
                <a:gd name="T45" fmla="*/ 149 h 298"/>
                <a:gd name="T46" fmla="*/ 11 w 299"/>
                <a:gd name="T47" fmla="*/ 149 h 298"/>
                <a:gd name="T48" fmla="*/ 0 w 299"/>
                <a:gd name="T49" fmla="*/ 160 h 298"/>
                <a:gd name="T50" fmla="*/ 11 w 299"/>
                <a:gd name="T51" fmla="*/ 170 h 298"/>
                <a:gd name="T52" fmla="*/ 11 w 299"/>
                <a:gd name="T53" fmla="*/ 288 h 298"/>
                <a:gd name="T54" fmla="*/ 22 w 299"/>
                <a:gd name="T55" fmla="*/ 298 h 298"/>
                <a:gd name="T56" fmla="*/ 278 w 299"/>
                <a:gd name="T57" fmla="*/ 298 h 298"/>
                <a:gd name="T58" fmla="*/ 288 w 299"/>
                <a:gd name="T59" fmla="*/ 288 h 298"/>
                <a:gd name="T60" fmla="*/ 288 w 299"/>
                <a:gd name="T61" fmla="*/ 170 h 298"/>
                <a:gd name="T62" fmla="*/ 299 w 299"/>
                <a:gd name="T63" fmla="*/ 160 h 298"/>
                <a:gd name="T64" fmla="*/ 288 w 299"/>
                <a:gd name="T65" fmla="*/ 149 h 298"/>
                <a:gd name="T66" fmla="*/ 182 w 299"/>
                <a:gd name="T67" fmla="*/ 106 h 298"/>
                <a:gd name="T68" fmla="*/ 246 w 299"/>
                <a:gd name="T69" fmla="*/ 106 h 298"/>
                <a:gd name="T70" fmla="*/ 246 w 299"/>
                <a:gd name="T71" fmla="*/ 149 h 298"/>
                <a:gd name="T72" fmla="*/ 182 w 299"/>
                <a:gd name="T73" fmla="*/ 149 h 298"/>
                <a:gd name="T74" fmla="*/ 182 w 299"/>
                <a:gd name="T75" fmla="*/ 106 h 298"/>
                <a:gd name="T76" fmla="*/ 54 w 299"/>
                <a:gd name="T77" fmla="*/ 106 h 298"/>
                <a:gd name="T78" fmla="*/ 118 w 299"/>
                <a:gd name="T79" fmla="*/ 106 h 298"/>
                <a:gd name="T80" fmla="*/ 118 w 299"/>
                <a:gd name="T81" fmla="*/ 149 h 298"/>
                <a:gd name="T82" fmla="*/ 54 w 299"/>
                <a:gd name="T83" fmla="*/ 149 h 298"/>
                <a:gd name="T84" fmla="*/ 54 w 299"/>
                <a:gd name="T85" fmla="*/ 106 h 298"/>
                <a:gd name="T86" fmla="*/ 267 w 299"/>
                <a:gd name="T87" fmla="*/ 277 h 298"/>
                <a:gd name="T88" fmla="*/ 32 w 299"/>
                <a:gd name="T89" fmla="*/ 277 h 298"/>
                <a:gd name="T90" fmla="*/ 32 w 299"/>
                <a:gd name="T91" fmla="*/ 170 h 298"/>
                <a:gd name="T92" fmla="*/ 267 w 299"/>
                <a:gd name="T93" fmla="*/ 170 h 298"/>
                <a:gd name="T94" fmla="*/ 267 w 299"/>
                <a:gd name="T95" fmla="*/ 277 h 298"/>
                <a:gd name="T96" fmla="*/ 214 w 299"/>
                <a:gd name="T97" fmla="*/ 64 h 298"/>
                <a:gd name="T98" fmla="*/ 246 w 299"/>
                <a:gd name="T99" fmla="*/ 32 h 298"/>
                <a:gd name="T100" fmla="*/ 214 w 299"/>
                <a:gd name="T101" fmla="*/ 0 h 298"/>
                <a:gd name="T102" fmla="*/ 182 w 299"/>
                <a:gd name="T103" fmla="*/ 32 h 298"/>
                <a:gd name="T104" fmla="*/ 214 w 299"/>
                <a:gd name="T105" fmla="*/ 64 h 298"/>
                <a:gd name="T106" fmla="*/ 214 w 299"/>
                <a:gd name="T107" fmla="*/ 21 h 298"/>
                <a:gd name="T108" fmla="*/ 224 w 299"/>
                <a:gd name="T109" fmla="*/ 32 h 298"/>
                <a:gd name="T110" fmla="*/ 214 w 299"/>
                <a:gd name="T111" fmla="*/ 42 h 298"/>
                <a:gd name="T112" fmla="*/ 203 w 299"/>
                <a:gd name="T113" fmla="*/ 32 h 298"/>
                <a:gd name="T114" fmla="*/ 214 w 299"/>
                <a:gd name="T115" fmla="*/ 21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9" h="298">
                  <a:moveTo>
                    <a:pt x="86" y="64"/>
                  </a:moveTo>
                  <a:cubicBezTo>
                    <a:pt x="103" y="64"/>
                    <a:pt x="118" y="49"/>
                    <a:pt x="118" y="32"/>
                  </a:cubicBezTo>
                  <a:cubicBezTo>
                    <a:pt x="118" y="14"/>
                    <a:pt x="103" y="0"/>
                    <a:pt x="86" y="0"/>
                  </a:cubicBezTo>
                  <a:cubicBezTo>
                    <a:pt x="68" y="0"/>
                    <a:pt x="54" y="14"/>
                    <a:pt x="54" y="32"/>
                  </a:cubicBezTo>
                  <a:cubicBezTo>
                    <a:pt x="54" y="49"/>
                    <a:pt x="68" y="64"/>
                    <a:pt x="86" y="64"/>
                  </a:cubicBezTo>
                  <a:close/>
                  <a:moveTo>
                    <a:pt x="86" y="21"/>
                  </a:moveTo>
                  <a:cubicBezTo>
                    <a:pt x="92" y="21"/>
                    <a:pt x="96" y="26"/>
                    <a:pt x="96" y="32"/>
                  </a:cubicBezTo>
                  <a:cubicBezTo>
                    <a:pt x="96" y="38"/>
                    <a:pt x="92" y="42"/>
                    <a:pt x="86" y="42"/>
                  </a:cubicBezTo>
                  <a:cubicBezTo>
                    <a:pt x="80" y="42"/>
                    <a:pt x="75" y="38"/>
                    <a:pt x="75" y="32"/>
                  </a:cubicBezTo>
                  <a:cubicBezTo>
                    <a:pt x="75" y="26"/>
                    <a:pt x="80" y="21"/>
                    <a:pt x="86" y="21"/>
                  </a:cubicBezTo>
                  <a:close/>
                  <a:moveTo>
                    <a:pt x="288" y="149"/>
                  </a:moveTo>
                  <a:cubicBezTo>
                    <a:pt x="267" y="149"/>
                    <a:pt x="267" y="149"/>
                    <a:pt x="267" y="149"/>
                  </a:cubicBezTo>
                  <a:cubicBezTo>
                    <a:pt x="267" y="96"/>
                    <a:pt x="267" y="96"/>
                    <a:pt x="267" y="96"/>
                  </a:cubicBezTo>
                  <a:cubicBezTo>
                    <a:pt x="267" y="90"/>
                    <a:pt x="262" y="85"/>
                    <a:pt x="256" y="85"/>
                  </a:cubicBezTo>
                  <a:cubicBezTo>
                    <a:pt x="171" y="85"/>
                    <a:pt x="171" y="85"/>
                    <a:pt x="171" y="85"/>
                  </a:cubicBezTo>
                  <a:cubicBezTo>
                    <a:pt x="165" y="85"/>
                    <a:pt x="160" y="90"/>
                    <a:pt x="160" y="96"/>
                  </a:cubicBezTo>
                  <a:cubicBezTo>
                    <a:pt x="160" y="149"/>
                    <a:pt x="160" y="149"/>
                    <a:pt x="160" y="149"/>
                  </a:cubicBezTo>
                  <a:cubicBezTo>
                    <a:pt x="139" y="149"/>
                    <a:pt x="139" y="149"/>
                    <a:pt x="139" y="149"/>
                  </a:cubicBezTo>
                  <a:cubicBezTo>
                    <a:pt x="139" y="96"/>
                    <a:pt x="139" y="96"/>
                    <a:pt x="139" y="96"/>
                  </a:cubicBezTo>
                  <a:cubicBezTo>
                    <a:pt x="139" y="90"/>
                    <a:pt x="134" y="85"/>
                    <a:pt x="128" y="85"/>
                  </a:cubicBezTo>
                  <a:cubicBezTo>
                    <a:pt x="43" y="85"/>
                    <a:pt x="43" y="85"/>
                    <a:pt x="43" y="85"/>
                  </a:cubicBezTo>
                  <a:cubicBezTo>
                    <a:pt x="37" y="85"/>
                    <a:pt x="32" y="90"/>
                    <a:pt x="32" y="96"/>
                  </a:cubicBezTo>
                  <a:cubicBezTo>
                    <a:pt x="32" y="149"/>
                    <a:pt x="32" y="149"/>
                    <a:pt x="32" y="149"/>
                  </a:cubicBezTo>
                  <a:cubicBezTo>
                    <a:pt x="11" y="149"/>
                    <a:pt x="11" y="149"/>
                    <a:pt x="11" y="149"/>
                  </a:cubicBezTo>
                  <a:cubicBezTo>
                    <a:pt x="5" y="149"/>
                    <a:pt x="0" y="154"/>
                    <a:pt x="0" y="160"/>
                  </a:cubicBezTo>
                  <a:cubicBezTo>
                    <a:pt x="0" y="166"/>
                    <a:pt x="6" y="170"/>
                    <a:pt x="11" y="170"/>
                  </a:cubicBezTo>
                  <a:cubicBezTo>
                    <a:pt x="11" y="288"/>
                    <a:pt x="11" y="288"/>
                    <a:pt x="11" y="288"/>
                  </a:cubicBezTo>
                  <a:cubicBezTo>
                    <a:pt x="11" y="294"/>
                    <a:pt x="16" y="298"/>
                    <a:pt x="22" y="298"/>
                  </a:cubicBezTo>
                  <a:cubicBezTo>
                    <a:pt x="278" y="298"/>
                    <a:pt x="278" y="298"/>
                    <a:pt x="278" y="298"/>
                  </a:cubicBezTo>
                  <a:cubicBezTo>
                    <a:pt x="284" y="298"/>
                    <a:pt x="288" y="294"/>
                    <a:pt x="288" y="288"/>
                  </a:cubicBezTo>
                  <a:cubicBezTo>
                    <a:pt x="288" y="170"/>
                    <a:pt x="288" y="170"/>
                    <a:pt x="288" y="170"/>
                  </a:cubicBezTo>
                  <a:cubicBezTo>
                    <a:pt x="294" y="170"/>
                    <a:pt x="299" y="166"/>
                    <a:pt x="299" y="160"/>
                  </a:cubicBezTo>
                  <a:cubicBezTo>
                    <a:pt x="299" y="154"/>
                    <a:pt x="294" y="149"/>
                    <a:pt x="288" y="149"/>
                  </a:cubicBezTo>
                  <a:close/>
                  <a:moveTo>
                    <a:pt x="182" y="106"/>
                  </a:moveTo>
                  <a:cubicBezTo>
                    <a:pt x="246" y="106"/>
                    <a:pt x="246" y="106"/>
                    <a:pt x="246" y="106"/>
                  </a:cubicBezTo>
                  <a:cubicBezTo>
                    <a:pt x="246" y="149"/>
                    <a:pt x="246" y="149"/>
                    <a:pt x="246" y="149"/>
                  </a:cubicBezTo>
                  <a:cubicBezTo>
                    <a:pt x="182" y="149"/>
                    <a:pt x="182" y="149"/>
                    <a:pt x="182" y="149"/>
                  </a:cubicBezTo>
                  <a:lnTo>
                    <a:pt x="182" y="106"/>
                  </a:lnTo>
                  <a:close/>
                  <a:moveTo>
                    <a:pt x="54" y="106"/>
                  </a:moveTo>
                  <a:cubicBezTo>
                    <a:pt x="118" y="106"/>
                    <a:pt x="118" y="106"/>
                    <a:pt x="118" y="106"/>
                  </a:cubicBezTo>
                  <a:cubicBezTo>
                    <a:pt x="118" y="149"/>
                    <a:pt x="118" y="149"/>
                    <a:pt x="118" y="149"/>
                  </a:cubicBezTo>
                  <a:cubicBezTo>
                    <a:pt x="54" y="149"/>
                    <a:pt x="54" y="149"/>
                    <a:pt x="54" y="149"/>
                  </a:cubicBezTo>
                  <a:lnTo>
                    <a:pt x="54" y="106"/>
                  </a:lnTo>
                  <a:close/>
                  <a:moveTo>
                    <a:pt x="267" y="277"/>
                  </a:moveTo>
                  <a:cubicBezTo>
                    <a:pt x="32" y="277"/>
                    <a:pt x="32" y="277"/>
                    <a:pt x="32" y="277"/>
                  </a:cubicBezTo>
                  <a:cubicBezTo>
                    <a:pt x="32" y="170"/>
                    <a:pt x="32" y="170"/>
                    <a:pt x="32" y="170"/>
                  </a:cubicBezTo>
                  <a:cubicBezTo>
                    <a:pt x="267" y="170"/>
                    <a:pt x="267" y="170"/>
                    <a:pt x="267" y="170"/>
                  </a:cubicBezTo>
                  <a:lnTo>
                    <a:pt x="267" y="277"/>
                  </a:lnTo>
                  <a:close/>
                  <a:moveTo>
                    <a:pt x="214" y="64"/>
                  </a:moveTo>
                  <a:cubicBezTo>
                    <a:pt x="231" y="64"/>
                    <a:pt x="246" y="49"/>
                    <a:pt x="246" y="32"/>
                  </a:cubicBezTo>
                  <a:cubicBezTo>
                    <a:pt x="246" y="14"/>
                    <a:pt x="231" y="0"/>
                    <a:pt x="214" y="0"/>
                  </a:cubicBezTo>
                  <a:cubicBezTo>
                    <a:pt x="196" y="0"/>
                    <a:pt x="182" y="14"/>
                    <a:pt x="182" y="32"/>
                  </a:cubicBezTo>
                  <a:cubicBezTo>
                    <a:pt x="182" y="49"/>
                    <a:pt x="196" y="64"/>
                    <a:pt x="214" y="64"/>
                  </a:cubicBezTo>
                  <a:close/>
                  <a:moveTo>
                    <a:pt x="214" y="21"/>
                  </a:moveTo>
                  <a:cubicBezTo>
                    <a:pt x="220" y="21"/>
                    <a:pt x="224" y="26"/>
                    <a:pt x="224" y="32"/>
                  </a:cubicBezTo>
                  <a:cubicBezTo>
                    <a:pt x="224" y="38"/>
                    <a:pt x="220" y="42"/>
                    <a:pt x="214" y="42"/>
                  </a:cubicBezTo>
                  <a:cubicBezTo>
                    <a:pt x="208" y="42"/>
                    <a:pt x="203" y="38"/>
                    <a:pt x="203" y="32"/>
                  </a:cubicBezTo>
                  <a:cubicBezTo>
                    <a:pt x="203" y="26"/>
                    <a:pt x="208" y="21"/>
                    <a:pt x="214" y="2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86" name="Freeform 796"/>
            <p:cNvSpPr>
              <a:spLocks noEditPoints="1"/>
            </p:cNvSpPr>
            <p:nvPr/>
          </p:nvSpPr>
          <p:spPr bwMode="auto">
            <a:xfrm>
              <a:off x="1369456" y="5855941"/>
              <a:ext cx="46227" cy="115162"/>
            </a:xfrm>
            <a:custGeom>
              <a:avLst/>
              <a:gdLst>
                <a:gd name="T0" fmla="*/ 54 w 86"/>
                <a:gd name="T1" fmla="*/ 0 h 213"/>
                <a:gd name="T2" fmla="*/ 32 w 86"/>
                <a:gd name="T3" fmla="*/ 0 h 213"/>
                <a:gd name="T4" fmla="*/ 22 w 86"/>
                <a:gd name="T5" fmla="*/ 9 h 213"/>
                <a:gd name="T6" fmla="*/ 1 w 86"/>
                <a:gd name="T7" fmla="*/ 115 h 213"/>
                <a:gd name="T8" fmla="*/ 3 w 86"/>
                <a:gd name="T9" fmla="*/ 124 h 213"/>
                <a:gd name="T10" fmla="*/ 11 w 86"/>
                <a:gd name="T11" fmla="*/ 128 h 213"/>
                <a:gd name="T12" fmla="*/ 11 w 86"/>
                <a:gd name="T13" fmla="*/ 203 h 213"/>
                <a:gd name="T14" fmla="*/ 22 w 86"/>
                <a:gd name="T15" fmla="*/ 213 h 213"/>
                <a:gd name="T16" fmla="*/ 32 w 86"/>
                <a:gd name="T17" fmla="*/ 203 h 213"/>
                <a:gd name="T18" fmla="*/ 32 w 86"/>
                <a:gd name="T19" fmla="*/ 128 h 213"/>
                <a:gd name="T20" fmla="*/ 54 w 86"/>
                <a:gd name="T21" fmla="*/ 128 h 213"/>
                <a:gd name="T22" fmla="*/ 54 w 86"/>
                <a:gd name="T23" fmla="*/ 203 h 213"/>
                <a:gd name="T24" fmla="*/ 64 w 86"/>
                <a:gd name="T25" fmla="*/ 213 h 213"/>
                <a:gd name="T26" fmla="*/ 75 w 86"/>
                <a:gd name="T27" fmla="*/ 203 h 213"/>
                <a:gd name="T28" fmla="*/ 75 w 86"/>
                <a:gd name="T29" fmla="*/ 128 h 213"/>
                <a:gd name="T30" fmla="*/ 83 w 86"/>
                <a:gd name="T31" fmla="*/ 124 h 213"/>
                <a:gd name="T32" fmla="*/ 85 w 86"/>
                <a:gd name="T33" fmla="*/ 115 h 213"/>
                <a:gd name="T34" fmla="*/ 64 w 86"/>
                <a:gd name="T35" fmla="*/ 9 h 213"/>
                <a:gd name="T36" fmla="*/ 54 w 86"/>
                <a:gd name="T37" fmla="*/ 0 h 213"/>
                <a:gd name="T38" fmla="*/ 41 w 86"/>
                <a:gd name="T39" fmla="*/ 21 h 213"/>
                <a:gd name="T40" fmla="*/ 45 w 86"/>
                <a:gd name="T41" fmla="*/ 21 h 213"/>
                <a:gd name="T42" fmla="*/ 62 w 86"/>
                <a:gd name="T43" fmla="*/ 107 h 213"/>
                <a:gd name="T44" fmla="*/ 24 w 86"/>
                <a:gd name="T45" fmla="*/ 107 h 213"/>
                <a:gd name="T46" fmla="*/ 41 w 86"/>
                <a:gd name="T47"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3">
                  <a:moveTo>
                    <a:pt x="54" y="0"/>
                  </a:moveTo>
                  <a:cubicBezTo>
                    <a:pt x="32" y="0"/>
                    <a:pt x="32" y="0"/>
                    <a:pt x="32" y="0"/>
                  </a:cubicBezTo>
                  <a:cubicBezTo>
                    <a:pt x="27" y="0"/>
                    <a:pt x="23" y="4"/>
                    <a:pt x="22" y="9"/>
                  </a:cubicBezTo>
                  <a:cubicBezTo>
                    <a:pt x="1" y="115"/>
                    <a:pt x="1" y="115"/>
                    <a:pt x="1" y="115"/>
                  </a:cubicBezTo>
                  <a:cubicBezTo>
                    <a:pt x="0" y="118"/>
                    <a:pt x="1" y="122"/>
                    <a:pt x="3" y="124"/>
                  </a:cubicBezTo>
                  <a:cubicBezTo>
                    <a:pt x="5" y="127"/>
                    <a:pt x="8" y="128"/>
                    <a:pt x="11" y="128"/>
                  </a:cubicBezTo>
                  <a:cubicBezTo>
                    <a:pt x="11" y="203"/>
                    <a:pt x="11" y="203"/>
                    <a:pt x="11" y="203"/>
                  </a:cubicBezTo>
                  <a:cubicBezTo>
                    <a:pt x="11" y="209"/>
                    <a:pt x="16" y="213"/>
                    <a:pt x="22" y="213"/>
                  </a:cubicBezTo>
                  <a:cubicBezTo>
                    <a:pt x="28" y="213"/>
                    <a:pt x="32" y="209"/>
                    <a:pt x="32" y="203"/>
                  </a:cubicBezTo>
                  <a:cubicBezTo>
                    <a:pt x="32" y="128"/>
                    <a:pt x="32" y="128"/>
                    <a:pt x="32" y="128"/>
                  </a:cubicBezTo>
                  <a:cubicBezTo>
                    <a:pt x="54" y="128"/>
                    <a:pt x="54" y="128"/>
                    <a:pt x="54" y="128"/>
                  </a:cubicBezTo>
                  <a:cubicBezTo>
                    <a:pt x="54" y="203"/>
                    <a:pt x="54" y="203"/>
                    <a:pt x="54" y="203"/>
                  </a:cubicBezTo>
                  <a:cubicBezTo>
                    <a:pt x="54" y="209"/>
                    <a:pt x="58" y="213"/>
                    <a:pt x="64" y="213"/>
                  </a:cubicBezTo>
                  <a:cubicBezTo>
                    <a:pt x="70" y="213"/>
                    <a:pt x="75" y="209"/>
                    <a:pt x="75" y="203"/>
                  </a:cubicBezTo>
                  <a:cubicBezTo>
                    <a:pt x="75" y="128"/>
                    <a:pt x="75" y="128"/>
                    <a:pt x="75" y="128"/>
                  </a:cubicBezTo>
                  <a:cubicBezTo>
                    <a:pt x="78" y="128"/>
                    <a:pt x="81" y="127"/>
                    <a:pt x="83" y="124"/>
                  </a:cubicBezTo>
                  <a:cubicBezTo>
                    <a:pt x="85" y="122"/>
                    <a:pt x="86" y="118"/>
                    <a:pt x="85" y="115"/>
                  </a:cubicBezTo>
                  <a:cubicBezTo>
                    <a:pt x="64" y="9"/>
                    <a:pt x="64" y="9"/>
                    <a:pt x="64" y="9"/>
                  </a:cubicBezTo>
                  <a:cubicBezTo>
                    <a:pt x="63" y="4"/>
                    <a:pt x="59" y="0"/>
                    <a:pt x="54" y="0"/>
                  </a:cubicBezTo>
                  <a:close/>
                  <a:moveTo>
                    <a:pt x="41" y="21"/>
                  </a:moveTo>
                  <a:cubicBezTo>
                    <a:pt x="45" y="21"/>
                    <a:pt x="45" y="21"/>
                    <a:pt x="45" y="21"/>
                  </a:cubicBezTo>
                  <a:cubicBezTo>
                    <a:pt x="62" y="107"/>
                    <a:pt x="62" y="107"/>
                    <a:pt x="62" y="107"/>
                  </a:cubicBezTo>
                  <a:cubicBezTo>
                    <a:pt x="24" y="107"/>
                    <a:pt x="24" y="107"/>
                    <a:pt x="24" y="107"/>
                  </a:cubicBezTo>
                  <a:lnTo>
                    <a:pt x="41" y="21"/>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ctr" anchorCtr="0" compatLnSpc="1">
              <a:prstTxWarp prst="textNoShape">
                <a:avLst/>
              </a:prstTxWarp>
            </a:bodyPr>
            <a:lstStyle/>
            <a:p>
              <a:pPr defTabSz="906240">
                <a:defRPr/>
              </a:pPr>
              <a:endParaRPr lang="en-GB" sz="1100" dirty="0">
                <a:solidFill>
                  <a:srgbClr val="002040"/>
                </a:solidFill>
                <a:latin typeface="EYInterstate" panose="02000503020000020004" pitchFamily="2" charset="0"/>
              </a:endParaRPr>
            </a:p>
          </p:txBody>
        </p:sp>
        <p:sp>
          <p:nvSpPr>
            <p:cNvPr id="187" name="Freeform 797"/>
            <p:cNvSpPr>
              <a:spLocks noEditPoints="1"/>
            </p:cNvSpPr>
            <p:nvPr/>
          </p:nvSpPr>
          <p:spPr bwMode="auto">
            <a:xfrm>
              <a:off x="1375944" y="5810525"/>
              <a:ext cx="34062" cy="3406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4" y="0"/>
                    <a:pt x="0" y="14"/>
                    <a:pt x="0" y="32"/>
                  </a:cubicBezTo>
                  <a:cubicBezTo>
                    <a:pt x="0" y="49"/>
                    <a:pt x="14" y="64"/>
                    <a:pt x="32" y="64"/>
                  </a:cubicBezTo>
                  <a:close/>
                  <a:moveTo>
                    <a:pt x="32" y="21"/>
                  </a:moveTo>
                  <a:cubicBezTo>
                    <a:pt x="38" y="21"/>
                    <a:pt x="43" y="26"/>
                    <a:pt x="43" y="32"/>
                  </a:cubicBezTo>
                  <a:cubicBezTo>
                    <a:pt x="43" y="38"/>
                    <a:pt x="38" y="42"/>
                    <a:pt x="32" y="42"/>
                  </a:cubicBezTo>
                  <a:cubicBezTo>
                    <a:pt x="26" y="42"/>
                    <a:pt x="21" y="38"/>
                    <a:pt x="21" y="32"/>
                  </a:cubicBezTo>
                  <a:cubicBezTo>
                    <a:pt x="21" y="26"/>
                    <a:pt x="26" y="21"/>
                    <a:pt x="32" y="2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ctr" anchorCtr="0" compatLnSpc="1">
              <a:prstTxWarp prst="textNoShape">
                <a:avLst/>
              </a:prstTxWarp>
            </a:bodyPr>
            <a:lstStyle/>
            <a:p>
              <a:pPr defTabSz="906240">
                <a:defRPr/>
              </a:pPr>
              <a:endParaRPr lang="en-GB" sz="1100" dirty="0">
                <a:solidFill>
                  <a:srgbClr val="002040"/>
                </a:solidFill>
                <a:latin typeface="EYInterstate" panose="02000503020000020004" pitchFamily="2" charset="0"/>
              </a:endParaRPr>
            </a:p>
          </p:txBody>
        </p:sp>
        <p:sp>
          <p:nvSpPr>
            <p:cNvPr id="188" name="Freeform 798"/>
            <p:cNvSpPr>
              <a:spLocks noEditPoints="1"/>
            </p:cNvSpPr>
            <p:nvPr/>
          </p:nvSpPr>
          <p:spPr bwMode="auto">
            <a:xfrm>
              <a:off x="1427037" y="5855941"/>
              <a:ext cx="47038" cy="115162"/>
            </a:xfrm>
            <a:custGeom>
              <a:avLst/>
              <a:gdLst>
                <a:gd name="T0" fmla="*/ 53 w 86"/>
                <a:gd name="T1" fmla="*/ 0 h 213"/>
                <a:gd name="T2" fmla="*/ 32 w 86"/>
                <a:gd name="T3" fmla="*/ 0 h 213"/>
                <a:gd name="T4" fmla="*/ 22 w 86"/>
                <a:gd name="T5" fmla="*/ 9 h 213"/>
                <a:gd name="T6" fmla="*/ 0 w 86"/>
                <a:gd name="T7" fmla="*/ 115 h 213"/>
                <a:gd name="T8" fmla="*/ 2 w 86"/>
                <a:gd name="T9" fmla="*/ 124 h 213"/>
                <a:gd name="T10" fmla="*/ 11 w 86"/>
                <a:gd name="T11" fmla="*/ 128 h 213"/>
                <a:gd name="T12" fmla="*/ 11 w 86"/>
                <a:gd name="T13" fmla="*/ 203 h 213"/>
                <a:gd name="T14" fmla="*/ 21 w 86"/>
                <a:gd name="T15" fmla="*/ 213 h 213"/>
                <a:gd name="T16" fmla="*/ 32 w 86"/>
                <a:gd name="T17" fmla="*/ 203 h 213"/>
                <a:gd name="T18" fmla="*/ 32 w 86"/>
                <a:gd name="T19" fmla="*/ 128 h 213"/>
                <a:gd name="T20" fmla="*/ 53 w 86"/>
                <a:gd name="T21" fmla="*/ 128 h 213"/>
                <a:gd name="T22" fmla="*/ 53 w 86"/>
                <a:gd name="T23" fmla="*/ 203 h 213"/>
                <a:gd name="T24" fmla="*/ 64 w 86"/>
                <a:gd name="T25" fmla="*/ 213 h 213"/>
                <a:gd name="T26" fmla="*/ 75 w 86"/>
                <a:gd name="T27" fmla="*/ 203 h 213"/>
                <a:gd name="T28" fmla="*/ 75 w 86"/>
                <a:gd name="T29" fmla="*/ 128 h 213"/>
                <a:gd name="T30" fmla="*/ 83 w 86"/>
                <a:gd name="T31" fmla="*/ 124 h 213"/>
                <a:gd name="T32" fmla="*/ 85 w 86"/>
                <a:gd name="T33" fmla="*/ 115 h 213"/>
                <a:gd name="T34" fmla="*/ 64 w 86"/>
                <a:gd name="T35" fmla="*/ 9 h 213"/>
                <a:gd name="T36" fmla="*/ 53 w 86"/>
                <a:gd name="T37" fmla="*/ 0 h 213"/>
                <a:gd name="T38" fmla="*/ 41 w 86"/>
                <a:gd name="T39" fmla="*/ 21 h 213"/>
                <a:gd name="T40" fmla="*/ 45 w 86"/>
                <a:gd name="T41" fmla="*/ 21 h 213"/>
                <a:gd name="T42" fmla="*/ 62 w 86"/>
                <a:gd name="T43" fmla="*/ 107 h 213"/>
                <a:gd name="T44" fmla="*/ 24 w 86"/>
                <a:gd name="T45" fmla="*/ 107 h 213"/>
                <a:gd name="T46" fmla="*/ 41 w 86"/>
                <a:gd name="T47"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3">
                  <a:moveTo>
                    <a:pt x="53" y="0"/>
                  </a:moveTo>
                  <a:cubicBezTo>
                    <a:pt x="32" y="0"/>
                    <a:pt x="32" y="0"/>
                    <a:pt x="32" y="0"/>
                  </a:cubicBezTo>
                  <a:cubicBezTo>
                    <a:pt x="27" y="0"/>
                    <a:pt x="23" y="4"/>
                    <a:pt x="22" y="9"/>
                  </a:cubicBezTo>
                  <a:cubicBezTo>
                    <a:pt x="0" y="115"/>
                    <a:pt x="0" y="115"/>
                    <a:pt x="0" y="115"/>
                  </a:cubicBezTo>
                  <a:cubicBezTo>
                    <a:pt x="0" y="118"/>
                    <a:pt x="0" y="122"/>
                    <a:pt x="2" y="124"/>
                  </a:cubicBezTo>
                  <a:cubicBezTo>
                    <a:pt x="4" y="127"/>
                    <a:pt x="7" y="128"/>
                    <a:pt x="11" y="128"/>
                  </a:cubicBezTo>
                  <a:cubicBezTo>
                    <a:pt x="11" y="203"/>
                    <a:pt x="11" y="203"/>
                    <a:pt x="11" y="203"/>
                  </a:cubicBezTo>
                  <a:cubicBezTo>
                    <a:pt x="11" y="209"/>
                    <a:pt x="15" y="213"/>
                    <a:pt x="21" y="213"/>
                  </a:cubicBezTo>
                  <a:cubicBezTo>
                    <a:pt x="27" y="213"/>
                    <a:pt x="32" y="209"/>
                    <a:pt x="32" y="203"/>
                  </a:cubicBezTo>
                  <a:cubicBezTo>
                    <a:pt x="32" y="128"/>
                    <a:pt x="32" y="128"/>
                    <a:pt x="32" y="128"/>
                  </a:cubicBezTo>
                  <a:cubicBezTo>
                    <a:pt x="53" y="128"/>
                    <a:pt x="53" y="128"/>
                    <a:pt x="53" y="128"/>
                  </a:cubicBezTo>
                  <a:cubicBezTo>
                    <a:pt x="53" y="203"/>
                    <a:pt x="53" y="203"/>
                    <a:pt x="53" y="203"/>
                  </a:cubicBezTo>
                  <a:cubicBezTo>
                    <a:pt x="53" y="209"/>
                    <a:pt x="58" y="213"/>
                    <a:pt x="64" y="213"/>
                  </a:cubicBezTo>
                  <a:cubicBezTo>
                    <a:pt x="70" y="213"/>
                    <a:pt x="75" y="209"/>
                    <a:pt x="75" y="203"/>
                  </a:cubicBezTo>
                  <a:cubicBezTo>
                    <a:pt x="75" y="128"/>
                    <a:pt x="75" y="128"/>
                    <a:pt x="75" y="128"/>
                  </a:cubicBezTo>
                  <a:cubicBezTo>
                    <a:pt x="78" y="128"/>
                    <a:pt x="81" y="127"/>
                    <a:pt x="83" y="124"/>
                  </a:cubicBezTo>
                  <a:cubicBezTo>
                    <a:pt x="85" y="122"/>
                    <a:pt x="86" y="118"/>
                    <a:pt x="85" y="115"/>
                  </a:cubicBezTo>
                  <a:cubicBezTo>
                    <a:pt x="64" y="9"/>
                    <a:pt x="64" y="9"/>
                    <a:pt x="64" y="9"/>
                  </a:cubicBezTo>
                  <a:cubicBezTo>
                    <a:pt x="63" y="4"/>
                    <a:pt x="58" y="0"/>
                    <a:pt x="53" y="0"/>
                  </a:cubicBezTo>
                  <a:close/>
                  <a:moveTo>
                    <a:pt x="41" y="21"/>
                  </a:moveTo>
                  <a:cubicBezTo>
                    <a:pt x="45" y="21"/>
                    <a:pt x="45" y="21"/>
                    <a:pt x="45" y="21"/>
                  </a:cubicBezTo>
                  <a:cubicBezTo>
                    <a:pt x="62" y="107"/>
                    <a:pt x="62" y="107"/>
                    <a:pt x="62" y="107"/>
                  </a:cubicBezTo>
                  <a:cubicBezTo>
                    <a:pt x="24" y="107"/>
                    <a:pt x="24" y="107"/>
                    <a:pt x="24" y="107"/>
                  </a:cubicBezTo>
                  <a:lnTo>
                    <a:pt x="41" y="21"/>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89" name="Freeform 799"/>
            <p:cNvSpPr>
              <a:spLocks noEditPoints="1"/>
            </p:cNvSpPr>
            <p:nvPr/>
          </p:nvSpPr>
          <p:spPr bwMode="auto">
            <a:xfrm>
              <a:off x="1433525" y="5810525"/>
              <a:ext cx="34062" cy="3406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2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49" y="64"/>
                    <a:pt x="64" y="49"/>
                    <a:pt x="64" y="32"/>
                  </a:cubicBezTo>
                  <a:cubicBezTo>
                    <a:pt x="64" y="14"/>
                    <a:pt x="49" y="0"/>
                    <a:pt x="32" y="0"/>
                  </a:cubicBezTo>
                  <a:cubicBezTo>
                    <a:pt x="14" y="0"/>
                    <a:pt x="0" y="14"/>
                    <a:pt x="0" y="32"/>
                  </a:cubicBezTo>
                  <a:cubicBezTo>
                    <a:pt x="0" y="49"/>
                    <a:pt x="14" y="64"/>
                    <a:pt x="32" y="64"/>
                  </a:cubicBezTo>
                  <a:close/>
                  <a:moveTo>
                    <a:pt x="32" y="21"/>
                  </a:moveTo>
                  <a:cubicBezTo>
                    <a:pt x="38" y="21"/>
                    <a:pt x="42" y="26"/>
                    <a:pt x="42" y="32"/>
                  </a:cubicBezTo>
                  <a:cubicBezTo>
                    <a:pt x="42" y="38"/>
                    <a:pt x="38" y="42"/>
                    <a:pt x="32" y="42"/>
                  </a:cubicBezTo>
                  <a:cubicBezTo>
                    <a:pt x="26" y="42"/>
                    <a:pt x="21" y="38"/>
                    <a:pt x="21" y="32"/>
                  </a:cubicBezTo>
                  <a:cubicBezTo>
                    <a:pt x="21" y="26"/>
                    <a:pt x="26" y="21"/>
                    <a:pt x="32" y="2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90" name="Freeform 800"/>
            <p:cNvSpPr>
              <a:spLocks noEditPoints="1"/>
            </p:cNvSpPr>
            <p:nvPr/>
          </p:nvSpPr>
          <p:spPr bwMode="auto">
            <a:xfrm>
              <a:off x="1484618" y="5855941"/>
              <a:ext cx="46227" cy="115162"/>
            </a:xfrm>
            <a:custGeom>
              <a:avLst/>
              <a:gdLst>
                <a:gd name="T0" fmla="*/ 74 w 85"/>
                <a:gd name="T1" fmla="*/ 0 h 213"/>
                <a:gd name="T2" fmla="*/ 10 w 85"/>
                <a:gd name="T3" fmla="*/ 0 h 213"/>
                <a:gd name="T4" fmla="*/ 0 w 85"/>
                <a:gd name="T5" fmla="*/ 11 h 213"/>
                <a:gd name="T6" fmla="*/ 0 w 85"/>
                <a:gd name="T7" fmla="*/ 96 h 213"/>
                <a:gd name="T8" fmla="*/ 10 w 85"/>
                <a:gd name="T9" fmla="*/ 107 h 213"/>
                <a:gd name="T10" fmla="*/ 10 w 85"/>
                <a:gd name="T11" fmla="*/ 203 h 213"/>
                <a:gd name="T12" fmla="*/ 21 w 85"/>
                <a:gd name="T13" fmla="*/ 213 h 213"/>
                <a:gd name="T14" fmla="*/ 32 w 85"/>
                <a:gd name="T15" fmla="*/ 203 h 213"/>
                <a:gd name="T16" fmla="*/ 32 w 85"/>
                <a:gd name="T17" fmla="*/ 107 h 213"/>
                <a:gd name="T18" fmla="*/ 53 w 85"/>
                <a:gd name="T19" fmla="*/ 107 h 213"/>
                <a:gd name="T20" fmla="*/ 53 w 85"/>
                <a:gd name="T21" fmla="*/ 203 h 213"/>
                <a:gd name="T22" fmla="*/ 64 w 85"/>
                <a:gd name="T23" fmla="*/ 213 h 213"/>
                <a:gd name="T24" fmla="*/ 74 w 85"/>
                <a:gd name="T25" fmla="*/ 203 h 213"/>
                <a:gd name="T26" fmla="*/ 74 w 85"/>
                <a:gd name="T27" fmla="*/ 107 h 213"/>
                <a:gd name="T28" fmla="*/ 85 w 85"/>
                <a:gd name="T29" fmla="*/ 96 h 213"/>
                <a:gd name="T30" fmla="*/ 85 w 85"/>
                <a:gd name="T31" fmla="*/ 11 h 213"/>
                <a:gd name="T32" fmla="*/ 74 w 85"/>
                <a:gd name="T33" fmla="*/ 0 h 213"/>
                <a:gd name="T34" fmla="*/ 21 w 85"/>
                <a:gd name="T35" fmla="*/ 21 h 213"/>
                <a:gd name="T36" fmla="*/ 64 w 85"/>
                <a:gd name="T37" fmla="*/ 21 h 213"/>
                <a:gd name="T38" fmla="*/ 64 w 85"/>
                <a:gd name="T39" fmla="*/ 85 h 213"/>
                <a:gd name="T40" fmla="*/ 21 w 85"/>
                <a:gd name="T41" fmla="*/ 85 h 213"/>
                <a:gd name="T42" fmla="*/ 21 w 85"/>
                <a:gd name="T43"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213">
                  <a:moveTo>
                    <a:pt x="74" y="0"/>
                  </a:moveTo>
                  <a:cubicBezTo>
                    <a:pt x="10" y="0"/>
                    <a:pt x="10" y="0"/>
                    <a:pt x="10" y="0"/>
                  </a:cubicBezTo>
                  <a:cubicBezTo>
                    <a:pt x="4" y="0"/>
                    <a:pt x="0" y="5"/>
                    <a:pt x="0" y="11"/>
                  </a:cubicBezTo>
                  <a:cubicBezTo>
                    <a:pt x="0" y="96"/>
                    <a:pt x="0" y="96"/>
                    <a:pt x="0" y="96"/>
                  </a:cubicBezTo>
                  <a:cubicBezTo>
                    <a:pt x="0" y="102"/>
                    <a:pt x="4" y="107"/>
                    <a:pt x="10" y="107"/>
                  </a:cubicBezTo>
                  <a:cubicBezTo>
                    <a:pt x="10" y="203"/>
                    <a:pt x="10" y="203"/>
                    <a:pt x="10" y="203"/>
                  </a:cubicBezTo>
                  <a:cubicBezTo>
                    <a:pt x="10" y="209"/>
                    <a:pt x="15" y="213"/>
                    <a:pt x="21" y="213"/>
                  </a:cubicBezTo>
                  <a:cubicBezTo>
                    <a:pt x="27" y="213"/>
                    <a:pt x="32" y="209"/>
                    <a:pt x="32" y="203"/>
                  </a:cubicBezTo>
                  <a:cubicBezTo>
                    <a:pt x="32" y="107"/>
                    <a:pt x="32" y="107"/>
                    <a:pt x="32" y="107"/>
                  </a:cubicBezTo>
                  <a:cubicBezTo>
                    <a:pt x="53" y="107"/>
                    <a:pt x="53" y="107"/>
                    <a:pt x="53" y="107"/>
                  </a:cubicBezTo>
                  <a:cubicBezTo>
                    <a:pt x="53" y="203"/>
                    <a:pt x="53" y="203"/>
                    <a:pt x="53" y="203"/>
                  </a:cubicBezTo>
                  <a:cubicBezTo>
                    <a:pt x="53" y="209"/>
                    <a:pt x="58" y="213"/>
                    <a:pt x="64" y="213"/>
                  </a:cubicBezTo>
                  <a:cubicBezTo>
                    <a:pt x="70" y="213"/>
                    <a:pt x="74" y="209"/>
                    <a:pt x="74" y="203"/>
                  </a:cubicBezTo>
                  <a:cubicBezTo>
                    <a:pt x="74" y="107"/>
                    <a:pt x="74" y="107"/>
                    <a:pt x="74" y="107"/>
                  </a:cubicBezTo>
                  <a:cubicBezTo>
                    <a:pt x="80" y="107"/>
                    <a:pt x="85" y="102"/>
                    <a:pt x="85" y="96"/>
                  </a:cubicBezTo>
                  <a:cubicBezTo>
                    <a:pt x="85" y="11"/>
                    <a:pt x="85" y="11"/>
                    <a:pt x="85" y="11"/>
                  </a:cubicBezTo>
                  <a:cubicBezTo>
                    <a:pt x="85" y="5"/>
                    <a:pt x="80" y="0"/>
                    <a:pt x="74" y="0"/>
                  </a:cubicBezTo>
                  <a:close/>
                  <a:moveTo>
                    <a:pt x="21" y="21"/>
                  </a:moveTo>
                  <a:cubicBezTo>
                    <a:pt x="64" y="21"/>
                    <a:pt x="64" y="21"/>
                    <a:pt x="64" y="21"/>
                  </a:cubicBezTo>
                  <a:cubicBezTo>
                    <a:pt x="64" y="85"/>
                    <a:pt x="64" y="85"/>
                    <a:pt x="64" y="85"/>
                  </a:cubicBezTo>
                  <a:cubicBezTo>
                    <a:pt x="21" y="85"/>
                    <a:pt x="21" y="85"/>
                    <a:pt x="21" y="85"/>
                  </a:cubicBezTo>
                  <a:lnTo>
                    <a:pt x="21" y="21"/>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91" name="Freeform 801"/>
            <p:cNvSpPr>
              <a:spLocks noEditPoints="1"/>
            </p:cNvSpPr>
            <p:nvPr/>
          </p:nvSpPr>
          <p:spPr bwMode="auto">
            <a:xfrm>
              <a:off x="1490295" y="5810525"/>
              <a:ext cx="34873" cy="3406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2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5" y="0"/>
                    <a:pt x="0" y="14"/>
                    <a:pt x="0" y="32"/>
                  </a:cubicBezTo>
                  <a:cubicBezTo>
                    <a:pt x="0" y="49"/>
                    <a:pt x="15" y="64"/>
                    <a:pt x="32" y="64"/>
                  </a:cubicBezTo>
                  <a:close/>
                  <a:moveTo>
                    <a:pt x="32" y="21"/>
                  </a:moveTo>
                  <a:cubicBezTo>
                    <a:pt x="38" y="21"/>
                    <a:pt x="43" y="26"/>
                    <a:pt x="43" y="32"/>
                  </a:cubicBezTo>
                  <a:cubicBezTo>
                    <a:pt x="43" y="38"/>
                    <a:pt x="38" y="42"/>
                    <a:pt x="32" y="42"/>
                  </a:cubicBezTo>
                  <a:cubicBezTo>
                    <a:pt x="26" y="42"/>
                    <a:pt x="22" y="38"/>
                    <a:pt x="22" y="32"/>
                  </a:cubicBezTo>
                  <a:cubicBezTo>
                    <a:pt x="22" y="26"/>
                    <a:pt x="26" y="21"/>
                    <a:pt x="32" y="2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92" name="Freeform 802"/>
            <p:cNvSpPr>
              <a:spLocks noEditPoints="1"/>
            </p:cNvSpPr>
            <p:nvPr/>
          </p:nvSpPr>
          <p:spPr bwMode="auto">
            <a:xfrm>
              <a:off x="1312686" y="5758621"/>
              <a:ext cx="275740" cy="2757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solidFill>
              <a:srgbClr val="0087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cxnSp>
          <p:nvCxnSpPr>
            <p:cNvPr id="193" name="Straight Connector 192"/>
            <p:cNvCxnSpPr/>
            <p:nvPr/>
          </p:nvCxnSpPr>
          <p:spPr>
            <a:xfrm>
              <a:off x="1230560" y="4646079"/>
              <a:ext cx="1" cy="1388284"/>
            </a:xfrm>
            <a:prstGeom prst="line">
              <a:avLst/>
            </a:prstGeom>
            <a:ln w="19050">
              <a:solidFill>
                <a:srgbClr val="008750"/>
              </a:solidFill>
              <a:tailEnd type="none"/>
            </a:ln>
          </p:spPr>
          <p:style>
            <a:lnRef idx="1">
              <a:schemeClr val="accent1"/>
            </a:lnRef>
            <a:fillRef idx="0">
              <a:schemeClr val="accent1"/>
            </a:fillRef>
            <a:effectRef idx="0">
              <a:schemeClr val="accent1"/>
            </a:effectRef>
            <a:fontRef idx="minor">
              <a:schemeClr val="tx1"/>
            </a:fontRef>
          </p:style>
        </p:cxnSp>
      </p:grpSp>
      <p:cxnSp>
        <p:nvCxnSpPr>
          <p:cNvPr id="92" name="Straight Connector 91"/>
          <p:cNvCxnSpPr/>
          <p:nvPr>
            <p:custDataLst>
              <p:tags r:id="rId12"/>
            </p:custDataLst>
          </p:nvPr>
        </p:nvCxnSpPr>
        <p:spPr>
          <a:xfrm flipV="1">
            <a:off x="2527554" y="1316785"/>
            <a:ext cx="0" cy="4860000"/>
          </a:xfrm>
          <a:prstGeom prst="line">
            <a:avLst/>
          </a:prstGeom>
          <a:ln>
            <a:solidFill>
              <a:schemeClr val="bg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sp>
        <p:nvSpPr>
          <p:cNvPr id="61" name="TextBox 60"/>
          <p:cNvSpPr txBox="1"/>
          <p:nvPr>
            <p:custDataLst>
              <p:tags r:id="rId13"/>
            </p:custDataLst>
          </p:nvPr>
        </p:nvSpPr>
        <p:spPr>
          <a:xfrm>
            <a:off x="6693176" y="1441634"/>
            <a:ext cx="3970341" cy="666208"/>
          </a:xfrm>
          <a:prstGeom prst="rect">
            <a:avLst/>
          </a:prstGeom>
          <a:solidFill>
            <a:schemeClr val="bg1">
              <a:lumMod val="20000"/>
              <a:lumOff val="80000"/>
            </a:schemeClr>
          </a:solidFill>
          <a:ln>
            <a:solidFill>
              <a:srgbClr val="C00000"/>
            </a:solidFill>
          </a:ln>
        </p:spPr>
        <p:txBody>
          <a:bodyPr wrap="square" lIns="0" tIns="36576" rIns="0" bIns="0" rtlCol="0">
            <a:spAutoFit/>
          </a:bodyPr>
          <a:lstStyle/>
          <a:p>
            <a:pPr>
              <a:lnSpc>
                <a:spcPct val="85000"/>
              </a:lnSpc>
              <a:spcAft>
                <a:spcPts val="600"/>
              </a:spcAft>
              <a:buClr>
                <a:schemeClr val="accent2"/>
              </a:buClr>
              <a:buSzPct val="70000"/>
            </a:pPr>
            <a:r>
              <a:rPr lang="fr-CA" sz="1200" b="1" dirty="0">
                <a:latin typeface="EYInterstate Light" panose="02000506000000020004" pitchFamily="2" charset="0"/>
              </a:rPr>
              <a:t>Les employés </a:t>
            </a:r>
            <a:r>
              <a:rPr lang="fr-CA" sz="1200" dirty="0">
                <a:latin typeface="EYInterstate Light" panose="02000506000000020004" pitchFamily="2" charset="0"/>
              </a:rPr>
              <a:t>représentent tous les types de fonctions, y compris les aspects les plus complexes. Cela comprend également les travailleurs à temps plein, à temps partiel, les postes à durée indéterminée et les postes à durée déterminée.  </a:t>
            </a:r>
          </a:p>
        </p:txBody>
      </p:sp>
      <p:pic>
        <p:nvPicPr>
          <p:cNvPr id="62" name="Picture 61"/>
          <p:cNvPicPr>
            <a:picLocks/>
          </p:cNvPicPr>
          <p:nvPr>
            <p:custDataLst>
              <p:tags r:id="rId14"/>
            </p:custDataLst>
          </p:nvPr>
        </p:nvPicPr>
        <p:blipFill rotWithShape="1">
          <a:blip r:embed="rId16" cstate="email">
            <a:extLst>
              <a:ext uri="{BEBA8EAE-BF5A-486C-A8C5-ECC9F3942E4B}">
                <a14:imgProps xmlns:a14="http://schemas.microsoft.com/office/drawing/2010/main">
                  <a14:imgLayer r:embed="rId17">
                    <a14:imgEffect>
                      <a14:backgroundRemoval t="0" b="98684" l="0" r="100000"/>
                    </a14:imgEffect>
                  </a14:imgLayer>
                </a14:imgProps>
              </a:ext>
              <a:ext uri="{28A0092B-C50C-407E-A947-70E740481C1C}">
                <a14:useLocalDpi xmlns:a14="http://schemas.microsoft.com/office/drawing/2010/main"/>
              </a:ext>
            </a:extLst>
          </a:blip>
          <a:srcRect/>
          <a:stretch/>
        </p:blipFill>
        <p:spPr>
          <a:xfrm>
            <a:off x="822122" y="1290306"/>
            <a:ext cx="743712" cy="1178828"/>
          </a:xfrm>
          <a:prstGeom prst="rect">
            <a:avLst/>
          </a:prstGeom>
          <a:ln>
            <a:noFill/>
          </a:ln>
        </p:spPr>
      </p:pic>
    </p:spTree>
    <p:extLst>
      <p:ext uri="{BB962C8B-B14F-4D97-AF65-F5344CB8AC3E}">
        <p14:creationId xmlns:p14="http://schemas.microsoft.com/office/powerpoint/2010/main" val="3615620142"/>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custDataLst>
              <p:tags r:id="rId1"/>
            </p:custDataLst>
          </p:nvPr>
        </p:nvSpPr>
        <p:spPr>
          <a:xfrm>
            <a:off x="500706" y="511899"/>
            <a:ext cx="8017370" cy="400110"/>
          </a:xfrm>
          <a:prstGeom prst="rect">
            <a:avLst/>
          </a:prstGeom>
          <a:noFill/>
        </p:spPr>
        <p:txBody>
          <a:bodyPr wrap="square" lIns="0" tIns="0" rIns="0" bIns="0" rtlCol="0" anchor="t" anchorCtr="0">
            <a:spAutoFit/>
          </a:bodyPr>
          <a:lstStyle/>
          <a:p>
            <a:r>
              <a:rPr lang="fr-CA" sz="2600" dirty="0">
                <a:solidFill>
                  <a:srgbClr val="4B4B4B"/>
                </a:solidFill>
                <a:latin typeface="EYInterstate Light" panose="02000506000000020004" pitchFamily="2" charset="0"/>
              </a:rPr>
              <a:t>Activité 5</a:t>
            </a:r>
          </a:p>
        </p:txBody>
      </p:sp>
      <p:sp>
        <p:nvSpPr>
          <p:cNvPr id="80" name="TextBox 79"/>
          <p:cNvSpPr txBox="1"/>
          <p:nvPr>
            <p:custDataLst>
              <p:tags r:id="rId2"/>
            </p:custDataLst>
          </p:nvPr>
        </p:nvSpPr>
        <p:spPr>
          <a:xfrm>
            <a:off x="500706" y="1137094"/>
            <a:ext cx="10067338" cy="1200329"/>
          </a:xfrm>
          <a:prstGeom prst="rect">
            <a:avLst/>
          </a:prstGeom>
          <a:noFill/>
        </p:spPr>
        <p:txBody>
          <a:bodyPr wrap="square" lIns="0" tIns="0" rIns="0" bIns="0" rtlCol="0" anchor="t" anchorCtr="0">
            <a:spAutoFit/>
          </a:bodyPr>
          <a:lstStyle/>
          <a:p>
            <a:r>
              <a:rPr lang="fr-CA" sz="1300" b="1" dirty="0">
                <a:solidFill>
                  <a:srgbClr val="4B4B4B"/>
                </a:solidFill>
                <a:latin typeface="EYInterstate Light" panose="02000506000000020004" pitchFamily="2" charset="0"/>
              </a:rPr>
              <a:t>Objectif : </a:t>
            </a:r>
            <a:r>
              <a:rPr lang="fr-CA" sz="1300" dirty="0">
                <a:solidFill>
                  <a:srgbClr val="4B4B4B"/>
                </a:solidFill>
                <a:latin typeface="EYInterstate Light" panose="02000506000000020004" pitchFamily="2" charset="0"/>
              </a:rPr>
              <a:t>cibler les principaux domaines de possibilités, les moments qui comptent, et les outils technologiques habilitants en matière de départs relativement à la persona désignée.  </a:t>
            </a:r>
          </a:p>
          <a:p>
            <a:endParaRPr lang="en-CA" sz="1300" dirty="0">
              <a:solidFill>
                <a:srgbClr val="969696"/>
              </a:solidFill>
              <a:latin typeface="EYInterstate Light" panose="02000506000000020004" pitchFamily="2" charset="0"/>
            </a:endParaRPr>
          </a:p>
          <a:p>
            <a:r>
              <a:rPr lang="fr-CA" sz="1300" b="1" dirty="0">
                <a:solidFill>
                  <a:srgbClr val="4B4B4B"/>
                </a:solidFill>
                <a:latin typeface="EYInterstate Light" panose="02000506000000020004" pitchFamily="2" charset="0"/>
              </a:rPr>
              <a:t>Directives</a:t>
            </a:r>
            <a:r>
              <a:rPr lang="fr-CA" sz="1300" dirty="0">
                <a:solidFill>
                  <a:srgbClr val="4B4B4B"/>
                </a:solidFill>
                <a:latin typeface="EYInterstate Light" panose="02000506000000020004" pitchFamily="2" charset="0"/>
              </a:rPr>
              <a:t> : rassemblez-vous en groupes de 3 personnes autour de l’affiche de la persona dans la salle. À l’aide de l’histoire de Chris, concentrez-vous sur votre persona et saisissez les principaux domaines de possibilités, les moments qui comptent, et les outils technologiques habilitants dans le processus de recrutement et d’embauche. Utilisez les notes autocollantes fournies pour inscrire vos réponses sur les affiches. </a:t>
            </a:r>
          </a:p>
        </p:txBody>
      </p:sp>
      <p:pic>
        <p:nvPicPr>
          <p:cNvPr id="2" name="Picture 1"/>
          <p:cNvPicPr>
            <a:picLocks noChangeAspect="1"/>
          </p:cNvPicPr>
          <p:nvPr>
            <p:custDataLst>
              <p:tags r:id="rId3"/>
            </p:custDataLst>
          </p:nvPr>
        </p:nvPicPr>
        <p:blipFill>
          <a:blip r:embed="rId11" cstate="email">
            <a:extLst>
              <a:ext uri="{28A0092B-C50C-407E-A947-70E740481C1C}">
                <a14:useLocalDpi xmlns:a14="http://schemas.microsoft.com/office/drawing/2010/main"/>
              </a:ext>
            </a:extLst>
          </a:blip>
          <a:stretch>
            <a:fillRect/>
          </a:stretch>
        </p:blipFill>
        <p:spPr>
          <a:xfrm>
            <a:off x="284126" y="2758408"/>
            <a:ext cx="7888142" cy="2696283"/>
          </a:xfrm>
          <a:prstGeom prst="rect">
            <a:avLst/>
          </a:prstGeom>
        </p:spPr>
      </p:pic>
      <p:grpSp>
        <p:nvGrpSpPr>
          <p:cNvPr id="289" name="Group 288"/>
          <p:cNvGrpSpPr/>
          <p:nvPr>
            <p:custDataLst>
              <p:tags r:id="rId4"/>
            </p:custDataLst>
          </p:nvPr>
        </p:nvGrpSpPr>
        <p:grpSpPr>
          <a:xfrm>
            <a:off x="8375539" y="2689767"/>
            <a:ext cx="3438133" cy="2937532"/>
            <a:chOff x="5093442" y="1666076"/>
            <a:chExt cx="5322254" cy="4190295"/>
          </a:xfrm>
        </p:grpSpPr>
        <p:pic>
          <p:nvPicPr>
            <p:cNvPr id="290" name="Picture 289"/>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5489503" y="1666076"/>
              <a:ext cx="822420" cy="1079497"/>
            </a:xfrm>
            <a:prstGeom prst="rect">
              <a:avLst/>
            </a:prstGeom>
            <a:ln>
              <a:noFill/>
            </a:ln>
          </p:spPr>
        </p:pic>
        <p:pic>
          <p:nvPicPr>
            <p:cNvPr id="291" name="Picture 290"/>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5523344" y="4776371"/>
              <a:ext cx="754737" cy="1080000"/>
            </a:xfrm>
            <a:prstGeom prst="rect">
              <a:avLst/>
            </a:prstGeom>
            <a:ln>
              <a:noFill/>
            </a:ln>
          </p:spPr>
        </p:pic>
        <p:sp>
          <p:nvSpPr>
            <p:cNvPr id="292" name="TextBox 291"/>
            <p:cNvSpPr txBox="1"/>
            <p:nvPr/>
          </p:nvSpPr>
          <p:spPr>
            <a:xfrm>
              <a:off x="5093442" y="2745573"/>
              <a:ext cx="1614540" cy="526840"/>
            </a:xfrm>
            <a:prstGeom prst="rect">
              <a:avLst/>
            </a:prstGeom>
            <a:noFill/>
          </p:spPr>
          <p:txBody>
            <a:bodyPr wrap="square" lIns="0" tIns="0" rIns="0" bIns="0" rtlCol="0" anchor="t" anchorCtr="0">
              <a:spAutoFit/>
            </a:bodyPr>
            <a:lstStyle/>
            <a:p>
              <a:pPr algn="ctr"/>
              <a:r>
                <a:rPr lang="fr-CA" sz="1200" b="1" dirty="0">
                  <a:solidFill>
                    <a:srgbClr val="4B4B4B"/>
                  </a:solidFill>
                  <a:latin typeface="EYInterstate Light" panose="02000506000000020004" pitchFamily="2" charset="0"/>
                </a:rPr>
                <a:t>Gestionnaire du personnel</a:t>
              </a:r>
            </a:p>
          </p:txBody>
        </p:sp>
        <p:pic>
          <p:nvPicPr>
            <p:cNvPr id="294" name="Picture 293"/>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9655653" y="4790151"/>
              <a:ext cx="760043" cy="1066220"/>
            </a:xfrm>
            <a:prstGeom prst="rect">
              <a:avLst/>
            </a:prstGeom>
            <a:ln>
              <a:noFill/>
            </a:ln>
          </p:spPr>
        </p:pic>
        <p:pic>
          <p:nvPicPr>
            <p:cNvPr id="296" name="Picture 295"/>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711408" y="2490861"/>
              <a:ext cx="2642799" cy="2640985"/>
            </a:xfrm>
            <a:prstGeom prst="rect">
              <a:avLst/>
            </a:prstGeom>
          </p:spPr>
        </p:pic>
      </p:grpSp>
      <p:sp>
        <p:nvSpPr>
          <p:cNvPr id="299" name="TextBox 298"/>
          <p:cNvSpPr txBox="1"/>
          <p:nvPr>
            <p:custDataLst>
              <p:tags r:id="rId5"/>
            </p:custDataLst>
          </p:nvPr>
        </p:nvSpPr>
        <p:spPr>
          <a:xfrm>
            <a:off x="11127959" y="3528559"/>
            <a:ext cx="982761" cy="369332"/>
          </a:xfrm>
          <a:prstGeom prst="rect">
            <a:avLst/>
          </a:prstGeom>
          <a:noFill/>
        </p:spPr>
        <p:txBody>
          <a:bodyPr wrap="square" lIns="0" tIns="0" rIns="0" bIns="0" rtlCol="0" anchor="t" anchorCtr="0">
            <a:spAutoFit/>
          </a:bodyPr>
          <a:lstStyle/>
          <a:p>
            <a:pPr algn="ctr"/>
            <a:r>
              <a:rPr lang="fr-CA" sz="1200" b="1" dirty="0">
                <a:solidFill>
                  <a:srgbClr val="4B4B4B"/>
                </a:solidFill>
                <a:latin typeface="EYInterstate Light" panose="02000506000000020004" pitchFamily="2" charset="0"/>
              </a:rPr>
              <a:t>Administrateur </a:t>
            </a:r>
          </a:p>
          <a:p>
            <a:pPr algn="ctr"/>
            <a:r>
              <a:rPr lang="fr-CA" sz="1200" b="1" dirty="0">
                <a:solidFill>
                  <a:srgbClr val="4B4B4B"/>
                </a:solidFill>
                <a:latin typeface="EYInterstate Light" panose="02000506000000020004" pitchFamily="2" charset="0"/>
              </a:rPr>
              <a:t>décentralisé</a:t>
            </a:r>
          </a:p>
        </p:txBody>
      </p:sp>
      <p:sp>
        <p:nvSpPr>
          <p:cNvPr id="17" name="TextBox 16"/>
          <p:cNvSpPr txBox="1"/>
          <p:nvPr>
            <p:custDataLst>
              <p:tags r:id="rId6"/>
            </p:custDataLst>
          </p:nvPr>
        </p:nvSpPr>
        <p:spPr>
          <a:xfrm>
            <a:off x="8480159" y="5774289"/>
            <a:ext cx="1717154" cy="184666"/>
          </a:xfrm>
          <a:prstGeom prst="rect">
            <a:avLst/>
          </a:prstGeom>
          <a:noFill/>
        </p:spPr>
        <p:txBody>
          <a:bodyPr wrap="square" lIns="0" tIns="0" rIns="0" bIns="0" rtlCol="0" anchor="t" anchorCtr="0">
            <a:spAutoFit/>
          </a:bodyPr>
          <a:lstStyle/>
          <a:p>
            <a:r>
              <a:rPr lang="fr-CA" sz="1200" b="1" dirty="0">
                <a:solidFill>
                  <a:srgbClr val="4B4B4B"/>
                </a:solidFill>
                <a:latin typeface="EYInterstate Light" panose="02000506000000020004" pitchFamily="2" charset="0"/>
              </a:rPr>
              <a:t>Spécialiste des ressources humaines </a:t>
            </a:r>
          </a:p>
        </p:txBody>
      </p:sp>
      <p:sp>
        <p:nvSpPr>
          <p:cNvPr id="18" name="TextBox 17"/>
          <p:cNvSpPr txBox="1"/>
          <p:nvPr>
            <p:custDataLst>
              <p:tags r:id="rId7"/>
            </p:custDataLst>
          </p:nvPr>
        </p:nvSpPr>
        <p:spPr>
          <a:xfrm>
            <a:off x="11127959" y="5781080"/>
            <a:ext cx="982761" cy="553998"/>
          </a:xfrm>
          <a:prstGeom prst="rect">
            <a:avLst/>
          </a:prstGeom>
          <a:noFill/>
        </p:spPr>
        <p:txBody>
          <a:bodyPr wrap="square" lIns="0" tIns="0" rIns="0" bIns="0" rtlCol="0" anchor="t" anchorCtr="0">
            <a:spAutoFit/>
          </a:bodyPr>
          <a:lstStyle/>
          <a:p>
            <a:pPr algn="ctr"/>
            <a:r>
              <a:rPr lang="fr-CA" sz="1200" b="1" dirty="0">
                <a:solidFill>
                  <a:srgbClr val="4B4B4B"/>
                </a:solidFill>
                <a:latin typeface="EYInterstate Light" panose="02000506000000020004" pitchFamily="2" charset="0"/>
              </a:rPr>
              <a:t>Conseiller en rémunération et à la paie</a:t>
            </a:r>
          </a:p>
        </p:txBody>
      </p:sp>
      <p:pic>
        <p:nvPicPr>
          <p:cNvPr id="19" name="Picture 18"/>
          <p:cNvPicPr>
            <a:picLocks/>
          </p:cNvPicPr>
          <p:nvPr>
            <p:custDataLst>
              <p:tags r:id="rId8"/>
            </p:custDataLst>
          </p:nvPr>
        </p:nvPicPr>
        <p:blipFill rotWithShape="1">
          <a:blip r:embed="rId16" cstate="email">
            <a:extLst>
              <a:ext uri="{28A0092B-C50C-407E-A947-70E740481C1C}">
                <a14:useLocalDpi xmlns:a14="http://schemas.microsoft.com/office/drawing/2010/main"/>
              </a:ext>
            </a:extLst>
          </a:blip>
          <a:srcRect/>
          <a:stretch/>
        </p:blipFill>
        <p:spPr>
          <a:xfrm>
            <a:off x="11149426" y="2689767"/>
            <a:ext cx="586850" cy="781035"/>
          </a:xfrm>
          <a:prstGeom prst="rect">
            <a:avLst/>
          </a:prstGeom>
          <a:noFill/>
          <a:ln>
            <a:noFill/>
          </a:ln>
        </p:spPr>
      </p:pic>
      <p:pic>
        <p:nvPicPr>
          <p:cNvPr id="20" name="Picture 19"/>
          <p:cNvPicPr>
            <a:picLocks/>
          </p:cNvPicPr>
          <p:nvPr>
            <p:custDataLst>
              <p:tags r:id="rId9"/>
            </p:custDataLst>
          </p:nvPr>
        </p:nvPicPr>
        <p:blipFill rotWithShape="1">
          <a:blip r:embed="rId17" cstate="email">
            <a:extLst>
              <a:ext uri="{28A0092B-C50C-407E-A947-70E740481C1C}">
                <a14:useLocalDpi xmlns:a14="http://schemas.microsoft.com/office/drawing/2010/main"/>
              </a:ext>
            </a:extLst>
          </a:blip>
          <a:srcRect/>
          <a:stretch/>
        </p:blipFill>
        <p:spPr>
          <a:xfrm>
            <a:off x="9944352" y="3528559"/>
            <a:ext cx="659987" cy="851857"/>
          </a:xfrm>
          <a:prstGeom prst="rect">
            <a:avLst/>
          </a:prstGeom>
          <a:ln>
            <a:noFill/>
          </a:ln>
        </p:spPr>
      </p:pic>
    </p:spTree>
    <p:extLst>
      <p:ext uri="{BB962C8B-B14F-4D97-AF65-F5344CB8AC3E}">
        <p14:creationId xmlns:p14="http://schemas.microsoft.com/office/powerpoint/2010/main" val="323674498"/>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custDataLst>
              <p:tags r:id="rId1"/>
            </p:custDataLst>
          </p:nvPr>
        </p:nvSpPr>
        <p:spPr>
          <a:xfrm>
            <a:off x="614566" y="659554"/>
            <a:ext cx="8017370" cy="400110"/>
          </a:xfrm>
          <a:prstGeom prst="rect">
            <a:avLst/>
          </a:prstGeom>
          <a:noFill/>
        </p:spPr>
        <p:txBody>
          <a:bodyPr wrap="square" lIns="0" tIns="0" rIns="0" bIns="0" rtlCol="0" anchor="t" anchorCtr="0">
            <a:spAutoFit/>
          </a:bodyPr>
          <a:lstStyle/>
          <a:p>
            <a:r>
              <a:rPr lang="fr-CA" sz="2600" dirty="0">
                <a:solidFill>
                  <a:srgbClr val="4B4B4B"/>
                </a:solidFill>
                <a:latin typeface="EYInterstate Light" panose="02000506000000020004" pitchFamily="2" charset="0"/>
              </a:rPr>
              <a:t>Gestionnaire du personnel : </a:t>
            </a:r>
            <a:r>
              <a:rPr lang="fr-CA" sz="2600" i="1" dirty="0">
                <a:solidFill>
                  <a:srgbClr val="4B4B4B"/>
                </a:solidFill>
                <a:latin typeface="EYInterstate Light" panose="02000506000000020004" pitchFamily="2" charset="0"/>
              </a:rPr>
              <a:t>départ</a:t>
            </a:r>
          </a:p>
        </p:txBody>
      </p:sp>
      <p:sp>
        <p:nvSpPr>
          <p:cNvPr id="230" name="Text Placeholder 5"/>
          <p:cNvSpPr txBox="1">
            <a:spLocks/>
          </p:cNvSpPr>
          <p:nvPr>
            <p:custDataLst>
              <p:tags r:id="rId2"/>
            </p:custDataLst>
          </p:nvPr>
        </p:nvSpPr>
        <p:spPr>
          <a:xfrm rot="5400000">
            <a:off x="5105932" y="1707549"/>
            <a:ext cx="1214070" cy="430887"/>
          </a:xfrm>
          <a:prstGeom prst="rect">
            <a:avLst/>
          </a:prstGeom>
        </p:spPr>
        <p:txBody>
          <a:bodyPr wrap="square" anchor="ctr">
            <a:spAutoFit/>
          </a:bodyPr>
          <a:lstStyle>
            <a:lvl1pPr marL="0" indent="0" algn="l" defTabSz="914400" rtl="0" eaLnBrk="1" latinLnBrk="0" hangingPunct="1">
              <a:spcBef>
                <a:spcPct val="20000"/>
              </a:spcBef>
              <a:buClr>
                <a:schemeClr val="accent2"/>
              </a:buClr>
              <a:buSzPct val="70000"/>
              <a:buFont typeface="Arial" pitchFamily="34" charset="0"/>
              <a:buNone/>
              <a:defRPr sz="1200" b="0" kern="1200">
                <a:solidFill>
                  <a:schemeClr val="bg2"/>
                </a:solidFill>
                <a:effectLst/>
                <a:latin typeface="Arial" panose="020B0604020202020204" pitchFamily="34" charset="0"/>
                <a:ea typeface="+mn-ea"/>
                <a:cs typeface="Arial" panose="020B0604020202020204"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E600"/>
              </a:buClr>
            </a:pPr>
            <a:r>
              <a:rPr lang="fr-CA" sz="1050" b="1" dirty="0">
                <a:solidFill>
                  <a:srgbClr val="000000"/>
                </a:solidFill>
                <a:latin typeface="EYInterstate Light" panose="02000506000000020004" pitchFamily="2" charset="0"/>
              </a:rPr>
              <a:t>Domaines de possibilités</a:t>
            </a:r>
          </a:p>
        </p:txBody>
      </p:sp>
      <p:sp>
        <p:nvSpPr>
          <p:cNvPr id="232" name="Text Placeholder 5"/>
          <p:cNvSpPr txBox="1">
            <a:spLocks/>
          </p:cNvSpPr>
          <p:nvPr>
            <p:custDataLst>
              <p:tags r:id="rId3"/>
            </p:custDataLst>
          </p:nvPr>
        </p:nvSpPr>
        <p:spPr>
          <a:xfrm rot="5400000">
            <a:off x="5105932" y="2699544"/>
            <a:ext cx="1214070" cy="430887"/>
          </a:xfrm>
          <a:prstGeom prst="rect">
            <a:avLst/>
          </a:prstGeom>
        </p:spPr>
        <p:txBody>
          <a:bodyPr wrap="square" anchor="ctr">
            <a:spAutoFit/>
          </a:bodyPr>
          <a:lstStyle>
            <a:lvl1pPr marL="0" indent="0" algn="l" defTabSz="914400" rtl="0" eaLnBrk="1" latinLnBrk="0" hangingPunct="1">
              <a:spcBef>
                <a:spcPct val="20000"/>
              </a:spcBef>
              <a:buClr>
                <a:schemeClr val="accent2"/>
              </a:buClr>
              <a:buSzPct val="70000"/>
              <a:buFont typeface="Arial" pitchFamily="34" charset="0"/>
              <a:buNone/>
              <a:defRPr sz="1200" b="0" kern="1200">
                <a:solidFill>
                  <a:schemeClr val="bg2"/>
                </a:solidFill>
                <a:effectLst/>
                <a:latin typeface="Arial" panose="020B0604020202020204" pitchFamily="34" charset="0"/>
                <a:ea typeface="+mn-ea"/>
                <a:cs typeface="Arial" panose="020B0604020202020204"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E600"/>
              </a:buClr>
            </a:pPr>
            <a:r>
              <a:rPr lang="fr-CA" sz="1050" b="1" dirty="0">
                <a:solidFill>
                  <a:srgbClr val="000000"/>
                </a:solidFill>
                <a:latin typeface="EYInterstate Light" panose="02000506000000020004" pitchFamily="2" charset="0"/>
              </a:rPr>
              <a:t>Moments</a:t>
            </a:r>
            <a:br>
              <a:rPr lang="fr-CA" sz="1050" b="1" dirty="0">
                <a:solidFill>
                  <a:srgbClr val="000000"/>
                </a:solidFill>
                <a:latin typeface="EYInterstate Light" panose="02000506000000020004" pitchFamily="2" charset="0"/>
              </a:rPr>
            </a:br>
            <a:r>
              <a:rPr lang="fr-CA" sz="1050" b="1" dirty="0">
                <a:solidFill>
                  <a:srgbClr val="000000"/>
                </a:solidFill>
                <a:latin typeface="EYInterstate Light" panose="02000506000000020004" pitchFamily="2" charset="0"/>
              </a:rPr>
              <a:t>qui comptent</a:t>
            </a:r>
          </a:p>
        </p:txBody>
      </p:sp>
      <p:sp>
        <p:nvSpPr>
          <p:cNvPr id="233" name="Text Placeholder 5"/>
          <p:cNvSpPr txBox="1">
            <a:spLocks/>
          </p:cNvSpPr>
          <p:nvPr>
            <p:custDataLst>
              <p:tags r:id="rId4"/>
            </p:custDataLst>
          </p:nvPr>
        </p:nvSpPr>
        <p:spPr>
          <a:xfrm rot="5400000">
            <a:off x="5021293" y="4094326"/>
            <a:ext cx="1214070" cy="261610"/>
          </a:xfrm>
          <a:prstGeom prst="rect">
            <a:avLst/>
          </a:prstGeom>
        </p:spPr>
        <p:txBody>
          <a:bodyPr wrap="square" anchor="ctr">
            <a:spAutoFit/>
          </a:bodyPr>
          <a:lstStyle>
            <a:lvl1pPr marL="0" indent="0" algn="l" defTabSz="914400" rtl="0" eaLnBrk="1" latinLnBrk="0" hangingPunct="1">
              <a:spcBef>
                <a:spcPct val="20000"/>
              </a:spcBef>
              <a:buClr>
                <a:schemeClr val="accent2"/>
              </a:buClr>
              <a:buSzPct val="70000"/>
              <a:buFont typeface="Arial" pitchFamily="34" charset="0"/>
              <a:buNone/>
              <a:defRPr sz="1200" b="0" kern="1200">
                <a:solidFill>
                  <a:schemeClr val="bg2"/>
                </a:solidFill>
                <a:effectLst/>
                <a:latin typeface="Arial" panose="020B0604020202020204" pitchFamily="34" charset="0"/>
                <a:ea typeface="+mn-ea"/>
                <a:cs typeface="Arial" panose="020B0604020202020204"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E600"/>
              </a:buClr>
            </a:pPr>
            <a:r>
              <a:rPr lang="fr-CA" sz="1050" b="1" dirty="0">
                <a:solidFill>
                  <a:srgbClr val="000000"/>
                </a:solidFill>
                <a:latin typeface="EYInterstate Light" panose="02000506000000020004" pitchFamily="2" charset="0"/>
              </a:rPr>
              <a:t>Outils habilitants</a:t>
            </a:r>
          </a:p>
        </p:txBody>
      </p:sp>
      <p:sp>
        <p:nvSpPr>
          <p:cNvPr id="222" name="TextBox 221"/>
          <p:cNvSpPr txBox="1"/>
          <p:nvPr>
            <p:custDataLst>
              <p:tags r:id="rId5"/>
            </p:custDataLst>
          </p:nvPr>
        </p:nvSpPr>
        <p:spPr>
          <a:xfrm>
            <a:off x="2552700" y="2254913"/>
            <a:ext cx="434126" cy="510861"/>
          </a:xfrm>
          <a:prstGeom prst="rect">
            <a:avLst/>
          </a:prstGeom>
          <a:noFill/>
        </p:spPr>
        <p:txBody>
          <a:bodyPr wrap="square" tIns="324000" bIns="0" rtlCol="0" anchor="ctr">
            <a:noAutofit/>
          </a:bodyPr>
          <a:lstStyle/>
          <a:p>
            <a:r>
              <a:rPr lang="fr-CA" sz="6000" dirty="0">
                <a:solidFill>
                  <a:srgbClr val="E60F2D"/>
                </a:solidFill>
                <a:latin typeface="EYInterstate Light" panose="02000506000000020004" pitchFamily="2" charset="0"/>
              </a:rPr>
              <a:t>«</a:t>
            </a:r>
          </a:p>
        </p:txBody>
      </p:sp>
      <p:sp>
        <p:nvSpPr>
          <p:cNvPr id="223" name="TextBox 222"/>
          <p:cNvSpPr txBox="1"/>
          <p:nvPr>
            <p:custDataLst>
              <p:tags r:id="rId6"/>
            </p:custDataLst>
          </p:nvPr>
        </p:nvSpPr>
        <p:spPr>
          <a:xfrm>
            <a:off x="2611478" y="2648285"/>
            <a:ext cx="2734245" cy="938719"/>
          </a:xfrm>
          <a:prstGeom prst="rect">
            <a:avLst/>
          </a:prstGeom>
          <a:noFill/>
        </p:spPr>
        <p:txBody>
          <a:bodyPr wrap="square" lIns="108000" rIns="108000" rtlCol="0" anchor="t">
            <a:spAutoFit/>
          </a:bodyPr>
          <a:lstStyle/>
          <a:p>
            <a:pPr algn="ctr"/>
            <a:r>
              <a:rPr lang="fr-CA" sz="1100" b="1" dirty="0">
                <a:solidFill>
                  <a:srgbClr val="C0C0C0">
                    <a:lumMod val="10000"/>
                  </a:srgbClr>
                </a:solidFill>
              </a:rPr>
              <a:t>« Je suis prêt et apte à évaluer les besoins d’embauche et de suivre les mouvements grâce à quelques changements récents dans mon effectif. »</a:t>
            </a:r>
          </a:p>
        </p:txBody>
      </p:sp>
      <p:cxnSp>
        <p:nvCxnSpPr>
          <p:cNvPr id="224" name="Straight Connector 223"/>
          <p:cNvCxnSpPr/>
          <p:nvPr>
            <p:custDataLst>
              <p:tags r:id="rId7"/>
            </p:custDataLst>
          </p:nvPr>
        </p:nvCxnSpPr>
        <p:spPr>
          <a:xfrm>
            <a:off x="2983880" y="2503993"/>
            <a:ext cx="2218001" cy="0"/>
          </a:xfrm>
          <a:prstGeom prst="line">
            <a:avLst/>
          </a:prstGeom>
          <a:ln w="12700">
            <a:solidFill>
              <a:srgbClr val="E60F2D"/>
            </a:solidFill>
            <a:tailEnd type="none"/>
          </a:ln>
        </p:spPr>
        <p:style>
          <a:lnRef idx="1">
            <a:schemeClr val="accent1"/>
          </a:lnRef>
          <a:fillRef idx="0">
            <a:schemeClr val="accent1"/>
          </a:fillRef>
          <a:effectRef idx="0">
            <a:schemeClr val="accent1"/>
          </a:effectRef>
          <a:fontRef idx="minor">
            <a:schemeClr val="tx1"/>
          </a:fontRef>
        </p:style>
      </p:cxnSp>
      <p:sp>
        <p:nvSpPr>
          <p:cNvPr id="239" name="Rectangle 238"/>
          <p:cNvSpPr/>
          <p:nvPr>
            <p:custDataLst>
              <p:tags r:id="rId8"/>
            </p:custDataLst>
          </p:nvPr>
        </p:nvSpPr>
        <p:spPr>
          <a:xfrm>
            <a:off x="2613874" y="3684576"/>
            <a:ext cx="2485644" cy="2323713"/>
          </a:xfrm>
          <a:prstGeom prst="rect">
            <a:avLst/>
          </a:prstGeom>
        </p:spPr>
        <p:txBody>
          <a:bodyPr wrap="square">
            <a:spAutoFit/>
          </a:bodyPr>
          <a:lstStyle/>
          <a:p>
            <a:pPr marL="158750" indent="-158750">
              <a:lnSpc>
                <a:spcPct val="90000"/>
              </a:lnSpc>
              <a:spcBef>
                <a:spcPts val="300"/>
              </a:spcBef>
              <a:buClr>
                <a:srgbClr val="E60F2D"/>
              </a:buClr>
              <a:buSzPct val="60000"/>
              <a:buFont typeface="Arial" pitchFamily="34" charset="0"/>
              <a:buChar char="►"/>
              <a:defRPr/>
            </a:pPr>
            <a:r>
              <a:rPr lang="fr-CA" sz="1000" dirty="0">
                <a:solidFill>
                  <a:srgbClr val="000000"/>
                </a:solidFill>
                <a:latin typeface="EYInterstate Light" panose="02000506000000020004" pitchFamily="2" charset="0"/>
                <a:cs typeface="Arial" pitchFamily="34" charset="0"/>
              </a:rPr>
              <a:t>Les gestionnaires du personnel sont en mesure de générer des rapports personnalisés sur leurs équipes, y compris les mouvements, les résiliations, et les promotions</a:t>
            </a:r>
          </a:p>
          <a:p>
            <a:pPr marL="158750" indent="-158750">
              <a:lnSpc>
                <a:spcPct val="90000"/>
              </a:lnSpc>
              <a:spcBef>
                <a:spcPts val="300"/>
              </a:spcBef>
              <a:buClr>
                <a:srgbClr val="E60F2D"/>
              </a:buClr>
              <a:buSzPct val="60000"/>
              <a:buFont typeface="Arial" pitchFamily="34" charset="0"/>
              <a:buChar char="►"/>
              <a:defRPr/>
            </a:pPr>
            <a:endParaRPr lang="en-US" sz="1000" dirty="0">
              <a:solidFill>
                <a:srgbClr val="000000"/>
              </a:solidFill>
              <a:latin typeface="EYInterstate Light" panose="02000506000000020004" pitchFamily="2" charset="0"/>
              <a:cs typeface="Arial" pitchFamily="34" charset="0"/>
            </a:endParaRPr>
          </a:p>
          <a:p>
            <a:pPr marL="158750" indent="-158750">
              <a:lnSpc>
                <a:spcPct val="90000"/>
              </a:lnSpc>
              <a:spcBef>
                <a:spcPts val="300"/>
              </a:spcBef>
              <a:buClr>
                <a:srgbClr val="E60F2D"/>
              </a:buClr>
              <a:buSzPct val="60000"/>
              <a:buFont typeface="Arial" pitchFamily="34" charset="0"/>
              <a:buChar char="►"/>
              <a:defRPr/>
            </a:pPr>
            <a:r>
              <a:rPr lang="fr-CA" sz="1000" dirty="0">
                <a:solidFill>
                  <a:srgbClr val="000000"/>
                </a:solidFill>
                <a:latin typeface="EYInterstate Light" panose="02000506000000020004" pitchFamily="2" charset="0"/>
                <a:cs typeface="Arial" pitchFamily="34" charset="0"/>
              </a:rPr>
              <a:t>Les gestionnaires du personnel ont un accès tangible aux données clés de leur effectif (mouvements, événements, productivité, engagement) par rapport au reste de l’université</a:t>
            </a:r>
          </a:p>
          <a:p>
            <a:pPr marL="158750" indent="-158750">
              <a:lnSpc>
                <a:spcPct val="90000"/>
              </a:lnSpc>
              <a:spcBef>
                <a:spcPts val="300"/>
              </a:spcBef>
              <a:buClr>
                <a:srgbClr val="E60F2D"/>
              </a:buClr>
              <a:buSzPct val="60000"/>
              <a:buFont typeface="Arial" pitchFamily="34" charset="0"/>
              <a:buChar char="►"/>
              <a:defRPr/>
            </a:pPr>
            <a:endParaRPr lang="en-US" sz="1000" dirty="0">
              <a:solidFill>
                <a:srgbClr val="000000"/>
              </a:solidFill>
              <a:latin typeface="EYInterstate Light" panose="02000506000000020004" pitchFamily="2" charset="0"/>
              <a:cs typeface="Arial" pitchFamily="34" charset="0"/>
            </a:endParaRPr>
          </a:p>
          <a:p>
            <a:pPr marL="158750" indent="-158750">
              <a:lnSpc>
                <a:spcPct val="90000"/>
              </a:lnSpc>
              <a:spcBef>
                <a:spcPts val="300"/>
              </a:spcBef>
              <a:buClr>
                <a:srgbClr val="E60F2D"/>
              </a:buClr>
              <a:buSzPct val="60000"/>
              <a:buFont typeface="Arial" pitchFamily="34" charset="0"/>
              <a:buChar char="►"/>
              <a:defRPr/>
            </a:pPr>
            <a:r>
              <a:rPr lang="fr-CA" sz="1000" dirty="0">
                <a:solidFill>
                  <a:srgbClr val="000000"/>
                </a:solidFill>
                <a:latin typeface="EYInterstate Light" panose="02000506000000020004" pitchFamily="2" charset="0"/>
                <a:cs typeface="Arial" pitchFamily="34" charset="0"/>
              </a:rPr>
              <a:t>Les analyses permettent aux gestionnaires du personnel d’avoir un aperçu de la diversité de leurs équipes</a:t>
            </a:r>
          </a:p>
        </p:txBody>
      </p:sp>
      <p:cxnSp>
        <p:nvCxnSpPr>
          <p:cNvPr id="242" name="Straight Connector 241"/>
          <p:cNvCxnSpPr/>
          <p:nvPr>
            <p:custDataLst>
              <p:tags r:id="rId9"/>
            </p:custDataLst>
          </p:nvPr>
        </p:nvCxnSpPr>
        <p:spPr>
          <a:xfrm flipV="1">
            <a:off x="5382123" y="1316785"/>
            <a:ext cx="0" cy="4860000"/>
          </a:xfrm>
          <a:prstGeom prst="line">
            <a:avLst/>
          </a:prstGeom>
          <a:ln>
            <a:solidFill>
              <a:schemeClr val="bg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46" name="Group 245"/>
          <p:cNvGrpSpPr/>
          <p:nvPr>
            <p:custDataLst>
              <p:tags r:id="rId10"/>
            </p:custDataLst>
          </p:nvPr>
        </p:nvGrpSpPr>
        <p:grpSpPr>
          <a:xfrm>
            <a:off x="2601451" y="1423731"/>
            <a:ext cx="2707551" cy="646331"/>
            <a:chOff x="2068836" y="1351686"/>
            <a:chExt cx="3120152" cy="646331"/>
          </a:xfrm>
        </p:grpSpPr>
        <p:sp>
          <p:nvSpPr>
            <p:cNvPr id="244" name="Rectangle 243"/>
            <p:cNvSpPr/>
            <p:nvPr/>
          </p:nvSpPr>
          <p:spPr>
            <a:xfrm>
              <a:off x="2068836" y="1351686"/>
              <a:ext cx="1485863" cy="507831"/>
            </a:xfrm>
            <a:prstGeom prst="rect">
              <a:avLst/>
            </a:prstGeom>
          </p:spPr>
          <p:txBody>
            <a:bodyPr wrap="square">
              <a:spAutoFit/>
            </a:bodyPr>
            <a:lstStyle/>
            <a:p>
              <a:pPr algn="ctr"/>
              <a:r>
                <a:rPr lang="fr-CA" sz="900" i="1" dirty="0">
                  <a:solidFill>
                    <a:srgbClr val="000000"/>
                  </a:solidFill>
                  <a:latin typeface="EYInterstate Light" panose="02000506000000020004" pitchFamily="2" charset="0"/>
                  <a:cs typeface="Arial" pitchFamily="34" charset="0"/>
                </a:rPr>
                <a:t>Les sondages de départ ne sont pas utilisés systématiquement.</a:t>
              </a:r>
            </a:p>
          </p:txBody>
        </p:sp>
        <p:sp>
          <p:nvSpPr>
            <p:cNvPr id="245" name="Rectangle 244"/>
            <p:cNvSpPr/>
            <p:nvPr/>
          </p:nvSpPr>
          <p:spPr>
            <a:xfrm>
              <a:off x="3600028" y="1351686"/>
              <a:ext cx="1588960" cy="646331"/>
            </a:xfrm>
            <a:prstGeom prst="rect">
              <a:avLst/>
            </a:prstGeom>
          </p:spPr>
          <p:txBody>
            <a:bodyPr wrap="square">
              <a:spAutoFit/>
            </a:bodyPr>
            <a:lstStyle/>
            <a:p>
              <a:pPr algn="ctr"/>
              <a:r>
                <a:rPr lang="fr-CA" sz="900" i="1" dirty="0">
                  <a:solidFill>
                    <a:srgbClr val="000000"/>
                  </a:solidFill>
                  <a:latin typeface="EYInterstate Light" panose="02000506000000020004" pitchFamily="2" charset="0"/>
                  <a:cs typeface="Arial" pitchFamily="34" charset="0"/>
                </a:rPr>
                <a:t>Le processus de cessation d’emploi est papier, cela ne représente donc pas le processus complet.</a:t>
              </a:r>
            </a:p>
          </p:txBody>
        </p:sp>
      </p:grpSp>
      <p:grpSp>
        <p:nvGrpSpPr>
          <p:cNvPr id="18" name="Group 17"/>
          <p:cNvGrpSpPr/>
          <p:nvPr>
            <p:custDataLst>
              <p:tags r:id="rId11"/>
            </p:custDataLst>
          </p:nvPr>
        </p:nvGrpSpPr>
        <p:grpSpPr>
          <a:xfrm>
            <a:off x="1838723" y="1304009"/>
            <a:ext cx="357986" cy="5100466"/>
            <a:chOff x="1230560" y="1304009"/>
            <a:chExt cx="357986" cy="5100466"/>
          </a:xfrm>
        </p:grpSpPr>
        <p:sp>
          <p:nvSpPr>
            <p:cNvPr id="95" name="Freeform 903"/>
            <p:cNvSpPr>
              <a:spLocks noEditPoints="1"/>
            </p:cNvSpPr>
            <p:nvPr/>
          </p:nvSpPr>
          <p:spPr bwMode="auto">
            <a:xfrm>
              <a:off x="1312486" y="1304009"/>
              <a:ext cx="276060" cy="27525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E60F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96" name="Freeform 904"/>
            <p:cNvSpPr>
              <a:spLocks noEditPoints="1"/>
            </p:cNvSpPr>
            <p:nvPr/>
          </p:nvSpPr>
          <p:spPr bwMode="auto">
            <a:xfrm>
              <a:off x="1364298" y="1364726"/>
              <a:ext cx="173246" cy="140054"/>
            </a:xfrm>
            <a:custGeom>
              <a:avLst/>
              <a:gdLst>
                <a:gd name="T0" fmla="*/ 170 w 321"/>
                <a:gd name="T1" fmla="*/ 132 h 260"/>
                <a:gd name="T2" fmla="*/ 138 w 321"/>
                <a:gd name="T3" fmla="*/ 132 h 260"/>
                <a:gd name="T4" fmla="*/ 138 w 321"/>
                <a:gd name="T5" fmla="*/ 100 h 260"/>
                <a:gd name="T6" fmla="*/ 128 w 321"/>
                <a:gd name="T7" fmla="*/ 89 h 260"/>
                <a:gd name="T8" fmla="*/ 53 w 321"/>
                <a:gd name="T9" fmla="*/ 89 h 260"/>
                <a:gd name="T10" fmla="*/ 42 w 321"/>
                <a:gd name="T11" fmla="*/ 100 h 260"/>
                <a:gd name="T12" fmla="*/ 42 w 321"/>
                <a:gd name="T13" fmla="*/ 132 h 260"/>
                <a:gd name="T14" fmla="*/ 10 w 321"/>
                <a:gd name="T15" fmla="*/ 132 h 260"/>
                <a:gd name="T16" fmla="*/ 0 w 321"/>
                <a:gd name="T17" fmla="*/ 143 h 260"/>
                <a:gd name="T18" fmla="*/ 0 w 321"/>
                <a:gd name="T19" fmla="*/ 249 h 260"/>
                <a:gd name="T20" fmla="*/ 10 w 321"/>
                <a:gd name="T21" fmla="*/ 260 h 260"/>
                <a:gd name="T22" fmla="*/ 170 w 321"/>
                <a:gd name="T23" fmla="*/ 260 h 260"/>
                <a:gd name="T24" fmla="*/ 181 w 321"/>
                <a:gd name="T25" fmla="*/ 249 h 260"/>
                <a:gd name="T26" fmla="*/ 181 w 321"/>
                <a:gd name="T27" fmla="*/ 143 h 260"/>
                <a:gd name="T28" fmla="*/ 170 w 321"/>
                <a:gd name="T29" fmla="*/ 132 h 260"/>
                <a:gd name="T30" fmla="*/ 64 w 321"/>
                <a:gd name="T31" fmla="*/ 153 h 260"/>
                <a:gd name="T32" fmla="*/ 117 w 321"/>
                <a:gd name="T33" fmla="*/ 153 h 260"/>
                <a:gd name="T34" fmla="*/ 117 w 321"/>
                <a:gd name="T35" fmla="*/ 239 h 260"/>
                <a:gd name="T36" fmla="*/ 64 w 321"/>
                <a:gd name="T37" fmla="*/ 239 h 260"/>
                <a:gd name="T38" fmla="*/ 64 w 321"/>
                <a:gd name="T39" fmla="*/ 153 h 260"/>
                <a:gd name="T40" fmla="*/ 117 w 321"/>
                <a:gd name="T41" fmla="*/ 111 h 260"/>
                <a:gd name="T42" fmla="*/ 117 w 321"/>
                <a:gd name="T43" fmla="*/ 132 h 260"/>
                <a:gd name="T44" fmla="*/ 64 w 321"/>
                <a:gd name="T45" fmla="*/ 132 h 260"/>
                <a:gd name="T46" fmla="*/ 64 w 321"/>
                <a:gd name="T47" fmla="*/ 111 h 260"/>
                <a:gd name="T48" fmla="*/ 117 w 321"/>
                <a:gd name="T49" fmla="*/ 111 h 260"/>
                <a:gd name="T50" fmla="*/ 21 w 321"/>
                <a:gd name="T51" fmla="*/ 153 h 260"/>
                <a:gd name="T52" fmla="*/ 42 w 321"/>
                <a:gd name="T53" fmla="*/ 153 h 260"/>
                <a:gd name="T54" fmla="*/ 42 w 321"/>
                <a:gd name="T55" fmla="*/ 239 h 260"/>
                <a:gd name="T56" fmla="*/ 21 w 321"/>
                <a:gd name="T57" fmla="*/ 239 h 260"/>
                <a:gd name="T58" fmla="*/ 21 w 321"/>
                <a:gd name="T59" fmla="*/ 153 h 260"/>
                <a:gd name="T60" fmla="*/ 160 w 321"/>
                <a:gd name="T61" fmla="*/ 239 h 260"/>
                <a:gd name="T62" fmla="*/ 138 w 321"/>
                <a:gd name="T63" fmla="*/ 239 h 260"/>
                <a:gd name="T64" fmla="*/ 138 w 321"/>
                <a:gd name="T65" fmla="*/ 153 h 260"/>
                <a:gd name="T66" fmla="*/ 160 w 321"/>
                <a:gd name="T67" fmla="*/ 153 h 260"/>
                <a:gd name="T68" fmla="*/ 160 w 321"/>
                <a:gd name="T69" fmla="*/ 239 h 260"/>
                <a:gd name="T70" fmla="*/ 317 w 321"/>
                <a:gd name="T71" fmla="*/ 146 h 260"/>
                <a:gd name="T72" fmla="*/ 266 w 321"/>
                <a:gd name="T73" fmla="*/ 96 h 260"/>
                <a:gd name="T74" fmla="*/ 278 w 321"/>
                <a:gd name="T75" fmla="*/ 61 h 260"/>
                <a:gd name="T76" fmla="*/ 260 w 321"/>
                <a:gd name="T77" fmla="*/ 18 h 260"/>
                <a:gd name="T78" fmla="*/ 217 w 321"/>
                <a:gd name="T79" fmla="*/ 0 h 260"/>
                <a:gd name="T80" fmla="*/ 173 w 321"/>
                <a:gd name="T81" fmla="*/ 18 h 260"/>
                <a:gd name="T82" fmla="*/ 156 w 321"/>
                <a:gd name="T83" fmla="*/ 61 h 260"/>
                <a:gd name="T84" fmla="*/ 173 w 321"/>
                <a:gd name="T85" fmla="*/ 104 h 260"/>
                <a:gd name="T86" fmla="*/ 217 w 321"/>
                <a:gd name="T87" fmla="*/ 122 h 260"/>
                <a:gd name="T88" fmla="*/ 251 w 321"/>
                <a:gd name="T89" fmla="*/ 111 h 260"/>
                <a:gd name="T90" fmla="*/ 301 w 321"/>
                <a:gd name="T91" fmla="*/ 161 h 260"/>
                <a:gd name="T92" fmla="*/ 309 w 321"/>
                <a:gd name="T93" fmla="*/ 164 h 260"/>
                <a:gd name="T94" fmla="*/ 317 w 321"/>
                <a:gd name="T95" fmla="*/ 161 h 260"/>
                <a:gd name="T96" fmla="*/ 317 w 321"/>
                <a:gd name="T97" fmla="*/ 146 h 260"/>
                <a:gd name="T98" fmla="*/ 189 w 321"/>
                <a:gd name="T99" fmla="*/ 89 h 260"/>
                <a:gd name="T100" fmla="*/ 189 w 321"/>
                <a:gd name="T101" fmla="*/ 33 h 260"/>
                <a:gd name="T102" fmla="*/ 217 w 321"/>
                <a:gd name="T103" fmla="*/ 21 h 260"/>
                <a:gd name="T104" fmla="*/ 245 w 321"/>
                <a:gd name="T105" fmla="*/ 33 h 260"/>
                <a:gd name="T106" fmla="*/ 256 w 321"/>
                <a:gd name="T107" fmla="*/ 61 h 260"/>
                <a:gd name="T108" fmla="*/ 245 w 321"/>
                <a:gd name="T109" fmla="*/ 89 h 260"/>
                <a:gd name="T110" fmla="*/ 189 w 321"/>
                <a:gd name="T111" fmla="*/ 89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1" h="260">
                  <a:moveTo>
                    <a:pt x="170" y="132"/>
                  </a:moveTo>
                  <a:cubicBezTo>
                    <a:pt x="138" y="132"/>
                    <a:pt x="138" y="132"/>
                    <a:pt x="138" y="132"/>
                  </a:cubicBezTo>
                  <a:cubicBezTo>
                    <a:pt x="138" y="100"/>
                    <a:pt x="138" y="100"/>
                    <a:pt x="138" y="100"/>
                  </a:cubicBezTo>
                  <a:cubicBezTo>
                    <a:pt x="138" y="94"/>
                    <a:pt x="134" y="89"/>
                    <a:pt x="128" y="89"/>
                  </a:cubicBezTo>
                  <a:cubicBezTo>
                    <a:pt x="53" y="89"/>
                    <a:pt x="53" y="89"/>
                    <a:pt x="53" y="89"/>
                  </a:cubicBezTo>
                  <a:cubicBezTo>
                    <a:pt x="47" y="89"/>
                    <a:pt x="42" y="94"/>
                    <a:pt x="42" y="100"/>
                  </a:cubicBezTo>
                  <a:cubicBezTo>
                    <a:pt x="42" y="132"/>
                    <a:pt x="42" y="132"/>
                    <a:pt x="42" y="132"/>
                  </a:cubicBezTo>
                  <a:cubicBezTo>
                    <a:pt x="10" y="132"/>
                    <a:pt x="10" y="132"/>
                    <a:pt x="10" y="132"/>
                  </a:cubicBezTo>
                  <a:cubicBezTo>
                    <a:pt x="4" y="132"/>
                    <a:pt x="0" y="137"/>
                    <a:pt x="0" y="143"/>
                  </a:cubicBezTo>
                  <a:cubicBezTo>
                    <a:pt x="0" y="249"/>
                    <a:pt x="0" y="249"/>
                    <a:pt x="0" y="249"/>
                  </a:cubicBezTo>
                  <a:cubicBezTo>
                    <a:pt x="0" y="255"/>
                    <a:pt x="4" y="260"/>
                    <a:pt x="10" y="260"/>
                  </a:cubicBezTo>
                  <a:cubicBezTo>
                    <a:pt x="170" y="260"/>
                    <a:pt x="170" y="260"/>
                    <a:pt x="170" y="260"/>
                  </a:cubicBezTo>
                  <a:cubicBezTo>
                    <a:pt x="176" y="260"/>
                    <a:pt x="181" y="255"/>
                    <a:pt x="181" y="249"/>
                  </a:cubicBezTo>
                  <a:cubicBezTo>
                    <a:pt x="181" y="143"/>
                    <a:pt x="181" y="143"/>
                    <a:pt x="181" y="143"/>
                  </a:cubicBezTo>
                  <a:cubicBezTo>
                    <a:pt x="181" y="137"/>
                    <a:pt x="176" y="132"/>
                    <a:pt x="170" y="132"/>
                  </a:cubicBezTo>
                  <a:close/>
                  <a:moveTo>
                    <a:pt x="64" y="153"/>
                  </a:moveTo>
                  <a:cubicBezTo>
                    <a:pt x="117" y="153"/>
                    <a:pt x="117" y="153"/>
                    <a:pt x="117" y="153"/>
                  </a:cubicBezTo>
                  <a:cubicBezTo>
                    <a:pt x="117" y="239"/>
                    <a:pt x="117" y="239"/>
                    <a:pt x="117" y="239"/>
                  </a:cubicBezTo>
                  <a:cubicBezTo>
                    <a:pt x="64" y="239"/>
                    <a:pt x="64" y="239"/>
                    <a:pt x="64" y="239"/>
                  </a:cubicBezTo>
                  <a:lnTo>
                    <a:pt x="64" y="153"/>
                  </a:lnTo>
                  <a:close/>
                  <a:moveTo>
                    <a:pt x="117" y="111"/>
                  </a:moveTo>
                  <a:cubicBezTo>
                    <a:pt x="117" y="132"/>
                    <a:pt x="117" y="132"/>
                    <a:pt x="117" y="132"/>
                  </a:cubicBezTo>
                  <a:cubicBezTo>
                    <a:pt x="64" y="132"/>
                    <a:pt x="64" y="132"/>
                    <a:pt x="64" y="132"/>
                  </a:cubicBezTo>
                  <a:cubicBezTo>
                    <a:pt x="64" y="111"/>
                    <a:pt x="64" y="111"/>
                    <a:pt x="64" y="111"/>
                  </a:cubicBezTo>
                  <a:lnTo>
                    <a:pt x="117" y="111"/>
                  </a:lnTo>
                  <a:close/>
                  <a:moveTo>
                    <a:pt x="21" y="153"/>
                  </a:moveTo>
                  <a:cubicBezTo>
                    <a:pt x="42" y="153"/>
                    <a:pt x="42" y="153"/>
                    <a:pt x="42" y="153"/>
                  </a:cubicBezTo>
                  <a:cubicBezTo>
                    <a:pt x="42" y="239"/>
                    <a:pt x="42" y="239"/>
                    <a:pt x="42" y="239"/>
                  </a:cubicBezTo>
                  <a:cubicBezTo>
                    <a:pt x="21" y="239"/>
                    <a:pt x="21" y="239"/>
                    <a:pt x="21" y="239"/>
                  </a:cubicBezTo>
                  <a:lnTo>
                    <a:pt x="21" y="153"/>
                  </a:lnTo>
                  <a:close/>
                  <a:moveTo>
                    <a:pt x="160" y="239"/>
                  </a:moveTo>
                  <a:cubicBezTo>
                    <a:pt x="138" y="239"/>
                    <a:pt x="138" y="239"/>
                    <a:pt x="138" y="239"/>
                  </a:cubicBezTo>
                  <a:cubicBezTo>
                    <a:pt x="138" y="153"/>
                    <a:pt x="138" y="153"/>
                    <a:pt x="138" y="153"/>
                  </a:cubicBezTo>
                  <a:cubicBezTo>
                    <a:pt x="160" y="153"/>
                    <a:pt x="160" y="153"/>
                    <a:pt x="160" y="153"/>
                  </a:cubicBezTo>
                  <a:lnTo>
                    <a:pt x="160" y="239"/>
                  </a:lnTo>
                  <a:close/>
                  <a:moveTo>
                    <a:pt x="317" y="146"/>
                  </a:moveTo>
                  <a:cubicBezTo>
                    <a:pt x="266" y="96"/>
                    <a:pt x="266" y="96"/>
                    <a:pt x="266" y="96"/>
                  </a:cubicBezTo>
                  <a:cubicBezTo>
                    <a:pt x="274" y="86"/>
                    <a:pt x="278" y="74"/>
                    <a:pt x="278" y="61"/>
                  </a:cubicBezTo>
                  <a:cubicBezTo>
                    <a:pt x="278" y="45"/>
                    <a:pt x="271" y="29"/>
                    <a:pt x="260" y="18"/>
                  </a:cubicBezTo>
                  <a:cubicBezTo>
                    <a:pt x="248" y="6"/>
                    <a:pt x="233" y="0"/>
                    <a:pt x="217" y="0"/>
                  </a:cubicBezTo>
                  <a:cubicBezTo>
                    <a:pt x="200" y="0"/>
                    <a:pt x="185" y="6"/>
                    <a:pt x="173" y="18"/>
                  </a:cubicBezTo>
                  <a:cubicBezTo>
                    <a:pt x="162" y="29"/>
                    <a:pt x="156" y="45"/>
                    <a:pt x="156" y="61"/>
                  </a:cubicBezTo>
                  <a:cubicBezTo>
                    <a:pt x="156" y="77"/>
                    <a:pt x="162" y="92"/>
                    <a:pt x="173" y="104"/>
                  </a:cubicBezTo>
                  <a:cubicBezTo>
                    <a:pt x="185" y="116"/>
                    <a:pt x="200" y="122"/>
                    <a:pt x="217" y="122"/>
                  </a:cubicBezTo>
                  <a:cubicBezTo>
                    <a:pt x="229" y="122"/>
                    <a:pt x="241" y="118"/>
                    <a:pt x="251" y="111"/>
                  </a:cubicBezTo>
                  <a:cubicBezTo>
                    <a:pt x="301" y="161"/>
                    <a:pt x="301" y="161"/>
                    <a:pt x="301" y="161"/>
                  </a:cubicBezTo>
                  <a:cubicBezTo>
                    <a:pt x="304" y="163"/>
                    <a:pt x="306" y="164"/>
                    <a:pt x="309" y="164"/>
                  </a:cubicBezTo>
                  <a:cubicBezTo>
                    <a:pt x="312" y="164"/>
                    <a:pt x="314" y="163"/>
                    <a:pt x="317" y="161"/>
                  </a:cubicBezTo>
                  <a:cubicBezTo>
                    <a:pt x="321" y="157"/>
                    <a:pt x="321" y="150"/>
                    <a:pt x="317" y="146"/>
                  </a:cubicBezTo>
                  <a:close/>
                  <a:moveTo>
                    <a:pt x="189" y="89"/>
                  </a:moveTo>
                  <a:cubicBezTo>
                    <a:pt x="173" y="73"/>
                    <a:pt x="173" y="48"/>
                    <a:pt x="189" y="33"/>
                  </a:cubicBezTo>
                  <a:cubicBezTo>
                    <a:pt x="196" y="25"/>
                    <a:pt x="206" y="21"/>
                    <a:pt x="217" y="21"/>
                  </a:cubicBezTo>
                  <a:cubicBezTo>
                    <a:pt x="227" y="21"/>
                    <a:pt x="237" y="25"/>
                    <a:pt x="245" y="33"/>
                  </a:cubicBezTo>
                  <a:cubicBezTo>
                    <a:pt x="252" y="40"/>
                    <a:pt x="256" y="50"/>
                    <a:pt x="256" y="61"/>
                  </a:cubicBezTo>
                  <a:cubicBezTo>
                    <a:pt x="256" y="71"/>
                    <a:pt x="252" y="81"/>
                    <a:pt x="245" y="89"/>
                  </a:cubicBezTo>
                  <a:cubicBezTo>
                    <a:pt x="229" y="104"/>
                    <a:pt x="204" y="104"/>
                    <a:pt x="189" y="89"/>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98" name="Freeform 764"/>
            <p:cNvSpPr>
              <a:spLocks noEditPoints="1"/>
            </p:cNvSpPr>
            <p:nvPr/>
          </p:nvSpPr>
          <p:spPr bwMode="auto">
            <a:xfrm>
              <a:off x="1387240" y="5439463"/>
              <a:ext cx="125937" cy="171146"/>
            </a:xfrm>
            <a:custGeom>
              <a:avLst/>
              <a:gdLst>
                <a:gd name="T0" fmla="*/ 11 w 235"/>
                <a:gd name="T1" fmla="*/ 0 h 320"/>
                <a:gd name="T2" fmla="*/ 0 w 235"/>
                <a:gd name="T3" fmla="*/ 309 h 320"/>
                <a:gd name="T4" fmla="*/ 224 w 235"/>
                <a:gd name="T5" fmla="*/ 320 h 320"/>
                <a:gd name="T6" fmla="*/ 235 w 235"/>
                <a:gd name="T7" fmla="*/ 10 h 320"/>
                <a:gd name="T8" fmla="*/ 214 w 235"/>
                <a:gd name="T9" fmla="*/ 298 h 320"/>
                <a:gd name="T10" fmla="*/ 22 w 235"/>
                <a:gd name="T11" fmla="*/ 21 h 320"/>
                <a:gd name="T12" fmla="*/ 214 w 235"/>
                <a:gd name="T13" fmla="*/ 298 h 320"/>
                <a:gd name="T14" fmla="*/ 182 w 235"/>
                <a:gd name="T15" fmla="*/ 106 h 320"/>
                <a:gd name="T16" fmla="*/ 192 w 235"/>
                <a:gd name="T17" fmla="*/ 53 h 320"/>
                <a:gd name="T18" fmla="*/ 54 w 235"/>
                <a:gd name="T19" fmla="*/ 42 h 320"/>
                <a:gd name="T20" fmla="*/ 43 w 235"/>
                <a:gd name="T21" fmla="*/ 96 h 320"/>
                <a:gd name="T22" fmla="*/ 64 w 235"/>
                <a:gd name="T23" fmla="*/ 64 h 320"/>
                <a:gd name="T24" fmla="*/ 171 w 235"/>
                <a:gd name="T25" fmla="*/ 85 h 320"/>
                <a:gd name="T26" fmla="*/ 64 w 235"/>
                <a:gd name="T27" fmla="*/ 64 h 320"/>
                <a:gd name="T28" fmla="*/ 54 w 235"/>
                <a:gd name="T29" fmla="*/ 128 h 320"/>
                <a:gd name="T30" fmla="*/ 54 w 235"/>
                <a:gd name="T31" fmla="*/ 149 h 320"/>
                <a:gd name="T32" fmla="*/ 107 w 235"/>
                <a:gd name="T33" fmla="*/ 138 h 320"/>
                <a:gd name="T34" fmla="*/ 86 w 235"/>
                <a:gd name="T35" fmla="*/ 138 h 320"/>
                <a:gd name="T36" fmla="*/ 107 w 235"/>
                <a:gd name="T37" fmla="*/ 138 h 320"/>
                <a:gd name="T38" fmla="*/ 139 w 235"/>
                <a:gd name="T39" fmla="*/ 149 h 320"/>
                <a:gd name="T40" fmla="*/ 139 w 235"/>
                <a:gd name="T41" fmla="*/ 128 h 320"/>
                <a:gd name="T42" fmla="*/ 192 w 235"/>
                <a:gd name="T43" fmla="*/ 138 h 320"/>
                <a:gd name="T44" fmla="*/ 171 w 235"/>
                <a:gd name="T45" fmla="*/ 138 h 320"/>
                <a:gd name="T46" fmla="*/ 192 w 235"/>
                <a:gd name="T47" fmla="*/ 138 h 320"/>
                <a:gd name="T48" fmla="*/ 54 w 235"/>
                <a:gd name="T49" fmla="*/ 170 h 320"/>
                <a:gd name="T50" fmla="*/ 54 w 235"/>
                <a:gd name="T51" fmla="*/ 192 h 320"/>
                <a:gd name="T52" fmla="*/ 107 w 235"/>
                <a:gd name="T53" fmla="*/ 181 h 320"/>
                <a:gd name="T54" fmla="*/ 86 w 235"/>
                <a:gd name="T55" fmla="*/ 181 h 320"/>
                <a:gd name="T56" fmla="*/ 107 w 235"/>
                <a:gd name="T57" fmla="*/ 181 h 320"/>
                <a:gd name="T58" fmla="*/ 139 w 235"/>
                <a:gd name="T59" fmla="*/ 192 h 320"/>
                <a:gd name="T60" fmla="*/ 139 w 235"/>
                <a:gd name="T61" fmla="*/ 170 h 320"/>
                <a:gd name="T62" fmla="*/ 192 w 235"/>
                <a:gd name="T63" fmla="*/ 181 h 320"/>
                <a:gd name="T64" fmla="*/ 171 w 235"/>
                <a:gd name="T65" fmla="*/ 181 h 320"/>
                <a:gd name="T66" fmla="*/ 192 w 235"/>
                <a:gd name="T67" fmla="*/ 181 h 320"/>
                <a:gd name="T68" fmla="*/ 54 w 235"/>
                <a:gd name="T69" fmla="*/ 213 h 320"/>
                <a:gd name="T70" fmla="*/ 54 w 235"/>
                <a:gd name="T71" fmla="*/ 234 h 320"/>
                <a:gd name="T72" fmla="*/ 107 w 235"/>
                <a:gd name="T73" fmla="*/ 224 h 320"/>
                <a:gd name="T74" fmla="*/ 86 w 235"/>
                <a:gd name="T75" fmla="*/ 224 h 320"/>
                <a:gd name="T76" fmla="*/ 107 w 235"/>
                <a:gd name="T77" fmla="*/ 224 h 320"/>
                <a:gd name="T78" fmla="*/ 139 w 235"/>
                <a:gd name="T79" fmla="*/ 234 h 320"/>
                <a:gd name="T80" fmla="*/ 139 w 235"/>
                <a:gd name="T81" fmla="*/ 213 h 320"/>
                <a:gd name="T82" fmla="*/ 192 w 235"/>
                <a:gd name="T83" fmla="*/ 224 h 320"/>
                <a:gd name="T84" fmla="*/ 182 w 235"/>
                <a:gd name="T85" fmla="*/ 277 h 320"/>
                <a:gd name="T86" fmla="*/ 171 w 235"/>
                <a:gd name="T87" fmla="*/ 224 h 320"/>
                <a:gd name="T88" fmla="*/ 192 w 235"/>
                <a:gd name="T89" fmla="*/ 224 h 320"/>
                <a:gd name="T90" fmla="*/ 54 w 235"/>
                <a:gd name="T91" fmla="*/ 256 h 320"/>
                <a:gd name="T92" fmla="*/ 54 w 235"/>
                <a:gd name="T93" fmla="*/ 277 h 320"/>
                <a:gd name="T94" fmla="*/ 107 w 235"/>
                <a:gd name="T95" fmla="*/ 266 h 320"/>
                <a:gd name="T96" fmla="*/ 86 w 235"/>
                <a:gd name="T97" fmla="*/ 266 h 320"/>
                <a:gd name="T98" fmla="*/ 107 w 235"/>
                <a:gd name="T99" fmla="*/ 266 h 320"/>
                <a:gd name="T100" fmla="*/ 139 w 235"/>
                <a:gd name="T101" fmla="*/ 277 h 320"/>
                <a:gd name="T102" fmla="*/ 139 w 235"/>
                <a:gd name="T103" fmla="*/ 25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5" h="320">
                  <a:moveTo>
                    <a:pt x="224" y="0"/>
                  </a:moveTo>
                  <a:cubicBezTo>
                    <a:pt x="11" y="0"/>
                    <a:pt x="11" y="0"/>
                    <a:pt x="11" y="0"/>
                  </a:cubicBezTo>
                  <a:cubicBezTo>
                    <a:pt x="5" y="0"/>
                    <a:pt x="0" y="4"/>
                    <a:pt x="0" y="10"/>
                  </a:cubicBezTo>
                  <a:cubicBezTo>
                    <a:pt x="0" y="309"/>
                    <a:pt x="0" y="309"/>
                    <a:pt x="0" y="309"/>
                  </a:cubicBezTo>
                  <a:cubicBezTo>
                    <a:pt x="0" y="315"/>
                    <a:pt x="5" y="320"/>
                    <a:pt x="11" y="320"/>
                  </a:cubicBezTo>
                  <a:cubicBezTo>
                    <a:pt x="224" y="320"/>
                    <a:pt x="224" y="320"/>
                    <a:pt x="224" y="320"/>
                  </a:cubicBezTo>
                  <a:cubicBezTo>
                    <a:pt x="230" y="320"/>
                    <a:pt x="235" y="315"/>
                    <a:pt x="235" y="309"/>
                  </a:cubicBezTo>
                  <a:cubicBezTo>
                    <a:pt x="235" y="10"/>
                    <a:pt x="235" y="10"/>
                    <a:pt x="235" y="10"/>
                  </a:cubicBezTo>
                  <a:cubicBezTo>
                    <a:pt x="235" y="4"/>
                    <a:pt x="230" y="0"/>
                    <a:pt x="224" y="0"/>
                  </a:cubicBezTo>
                  <a:close/>
                  <a:moveTo>
                    <a:pt x="214" y="298"/>
                  </a:moveTo>
                  <a:cubicBezTo>
                    <a:pt x="22" y="298"/>
                    <a:pt x="22" y="298"/>
                    <a:pt x="22" y="298"/>
                  </a:cubicBezTo>
                  <a:cubicBezTo>
                    <a:pt x="22" y="21"/>
                    <a:pt x="22" y="21"/>
                    <a:pt x="22" y="21"/>
                  </a:cubicBezTo>
                  <a:cubicBezTo>
                    <a:pt x="214" y="21"/>
                    <a:pt x="214" y="21"/>
                    <a:pt x="214" y="21"/>
                  </a:cubicBezTo>
                  <a:lnTo>
                    <a:pt x="214" y="298"/>
                  </a:lnTo>
                  <a:close/>
                  <a:moveTo>
                    <a:pt x="54" y="106"/>
                  </a:moveTo>
                  <a:cubicBezTo>
                    <a:pt x="182" y="106"/>
                    <a:pt x="182" y="106"/>
                    <a:pt x="182" y="106"/>
                  </a:cubicBezTo>
                  <a:cubicBezTo>
                    <a:pt x="188" y="106"/>
                    <a:pt x="192" y="102"/>
                    <a:pt x="192" y="96"/>
                  </a:cubicBezTo>
                  <a:cubicBezTo>
                    <a:pt x="192" y="53"/>
                    <a:pt x="192" y="53"/>
                    <a:pt x="192" y="53"/>
                  </a:cubicBezTo>
                  <a:cubicBezTo>
                    <a:pt x="192" y="47"/>
                    <a:pt x="188" y="42"/>
                    <a:pt x="182" y="42"/>
                  </a:cubicBezTo>
                  <a:cubicBezTo>
                    <a:pt x="54" y="42"/>
                    <a:pt x="54" y="42"/>
                    <a:pt x="54" y="42"/>
                  </a:cubicBezTo>
                  <a:cubicBezTo>
                    <a:pt x="48" y="42"/>
                    <a:pt x="43" y="47"/>
                    <a:pt x="43" y="53"/>
                  </a:cubicBezTo>
                  <a:cubicBezTo>
                    <a:pt x="43" y="96"/>
                    <a:pt x="43" y="96"/>
                    <a:pt x="43" y="96"/>
                  </a:cubicBezTo>
                  <a:cubicBezTo>
                    <a:pt x="43" y="102"/>
                    <a:pt x="48" y="106"/>
                    <a:pt x="54" y="106"/>
                  </a:cubicBezTo>
                  <a:close/>
                  <a:moveTo>
                    <a:pt x="64" y="64"/>
                  </a:moveTo>
                  <a:cubicBezTo>
                    <a:pt x="171" y="64"/>
                    <a:pt x="171" y="64"/>
                    <a:pt x="171" y="64"/>
                  </a:cubicBezTo>
                  <a:cubicBezTo>
                    <a:pt x="171" y="85"/>
                    <a:pt x="171" y="85"/>
                    <a:pt x="171" y="85"/>
                  </a:cubicBezTo>
                  <a:cubicBezTo>
                    <a:pt x="64" y="85"/>
                    <a:pt x="64" y="85"/>
                    <a:pt x="64" y="85"/>
                  </a:cubicBezTo>
                  <a:lnTo>
                    <a:pt x="64" y="64"/>
                  </a:lnTo>
                  <a:close/>
                  <a:moveTo>
                    <a:pt x="43" y="138"/>
                  </a:moveTo>
                  <a:cubicBezTo>
                    <a:pt x="43" y="132"/>
                    <a:pt x="48" y="128"/>
                    <a:pt x="54" y="128"/>
                  </a:cubicBezTo>
                  <a:cubicBezTo>
                    <a:pt x="60" y="128"/>
                    <a:pt x="64" y="132"/>
                    <a:pt x="64" y="138"/>
                  </a:cubicBezTo>
                  <a:cubicBezTo>
                    <a:pt x="64" y="144"/>
                    <a:pt x="60" y="149"/>
                    <a:pt x="54" y="149"/>
                  </a:cubicBezTo>
                  <a:cubicBezTo>
                    <a:pt x="48" y="149"/>
                    <a:pt x="43" y="144"/>
                    <a:pt x="43" y="138"/>
                  </a:cubicBezTo>
                  <a:close/>
                  <a:moveTo>
                    <a:pt x="107" y="138"/>
                  </a:moveTo>
                  <a:cubicBezTo>
                    <a:pt x="107" y="144"/>
                    <a:pt x="102" y="149"/>
                    <a:pt x="96" y="149"/>
                  </a:cubicBezTo>
                  <a:cubicBezTo>
                    <a:pt x="90" y="149"/>
                    <a:pt x="86" y="144"/>
                    <a:pt x="86" y="138"/>
                  </a:cubicBezTo>
                  <a:cubicBezTo>
                    <a:pt x="86" y="132"/>
                    <a:pt x="90" y="128"/>
                    <a:pt x="96" y="128"/>
                  </a:cubicBezTo>
                  <a:cubicBezTo>
                    <a:pt x="102" y="128"/>
                    <a:pt x="107" y="132"/>
                    <a:pt x="107" y="138"/>
                  </a:cubicBezTo>
                  <a:close/>
                  <a:moveTo>
                    <a:pt x="150" y="138"/>
                  </a:moveTo>
                  <a:cubicBezTo>
                    <a:pt x="150" y="144"/>
                    <a:pt x="145" y="149"/>
                    <a:pt x="139" y="149"/>
                  </a:cubicBezTo>
                  <a:cubicBezTo>
                    <a:pt x="133" y="149"/>
                    <a:pt x="128" y="144"/>
                    <a:pt x="128" y="138"/>
                  </a:cubicBezTo>
                  <a:cubicBezTo>
                    <a:pt x="128" y="132"/>
                    <a:pt x="133" y="128"/>
                    <a:pt x="139" y="128"/>
                  </a:cubicBezTo>
                  <a:cubicBezTo>
                    <a:pt x="145" y="128"/>
                    <a:pt x="150" y="132"/>
                    <a:pt x="150" y="138"/>
                  </a:cubicBezTo>
                  <a:close/>
                  <a:moveTo>
                    <a:pt x="192" y="138"/>
                  </a:moveTo>
                  <a:cubicBezTo>
                    <a:pt x="192" y="144"/>
                    <a:pt x="188" y="149"/>
                    <a:pt x="182" y="149"/>
                  </a:cubicBezTo>
                  <a:cubicBezTo>
                    <a:pt x="176" y="149"/>
                    <a:pt x="171" y="144"/>
                    <a:pt x="171" y="138"/>
                  </a:cubicBezTo>
                  <a:cubicBezTo>
                    <a:pt x="171" y="132"/>
                    <a:pt x="176" y="128"/>
                    <a:pt x="182" y="128"/>
                  </a:cubicBezTo>
                  <a:cubicBezTo>
                    <a:pt x="188" y="128"/>
                    <a:pt x="192" y="132"/>
                    <a:pt x="192" y="138"/>
                  </a:cubicBezTo>
                  <a:close/>
                  <a:moveTo>
                    <a:pt x="43" y="181"/>
                  </a:moveTo>
                  <a:cubicBezTo>
                    <a:pt x="43" y="175"/>
                    <a:pt x="48" y="170"/>
                    <a:pt x="54" y="170"/>
                  </a:cubicBezTo>
                  <a:cubicBezTo>
                    <a:pt x="60" y="170"/>
                    <a:pt x="64" y="175"/>
                    <a:pt x="64" y="181"/>
                  </a:cubicBezTo>
                  <a:cubicBezTo>
                    <a:pt x="64" y="187"/>
                    <a:pt x="60" y="192"/>
                    <a:pt x="54" y="192"/>
                  </a:cubicBezTo>
                  <a:cubicBezTo>
                    <a:pt x="48" y="192"/>
                    <a:pt x="43" y="187"/>
                    <a:pt x="43" y="181"/>
                  </a:cubicBezTo>
                  <a:close/>
                  <a:moveTo>
                    <a:pt x="107" y="181"/>
                  </a:moveTo>
                  <a:cubicBezTo>
                    <a:pt x="107" y="187"/>
                    <a:pt x="102" y="192"/>
                    <a:pt x="96" y="192"/>
                  </a:cubicBezTo>
                  <a:cubicBezTo>
                    <a:pt x="90" y="192"/>
                    <a:pt x="86" y="187"/>
                    <a:pt x="86" y="181"/>
                  </a:cubicBezTo>
                  <a:cubicBezTo>
                    <a:pt x="86" y="175"/>
                    <a:pt x="90" y="170"/>
                    <a:pt x="96" y="170"/>
                  </a:cubicBezTo>
                  <a:cubicBezTo>
                    <a:pt x="102" y="170"/>
                    <a:pt x="107" y="175"/>
                    <a:pt x="107" y="181"/>
                  </a:cubicBezTo>
                  <a:close/>
                  <a:moveTo>
                    <a:pt x="150" y="181"/>
                  </a:moveTo>
                  <a:cubicBezTo>
                    <a:pt x="150" y="187"/>
                    <a:pt x="145" y="192"/>
                    <a:pt x="139" y="192"/>
                  </a:cubicBezTo>
                  <a:cubicBezTo>
                    <a:pt x="133" y="192"/>
                    <a:pt x="128" y="187"/>
                    <a:pt x="128" y="181"/>
                  </a:cubicBezTo>
                  <a:cubicBezTo>
                    <a:pt x="128" y="175"/>
                    <a:pt x="133" y="170"/>
                    <a:pt x="139" y="170"/>
                  </a:cubicBezTo>
                  <a:cubicBezTo>
                    <a:pt x="145" y="170"/>
                    <a:pt x="150" y="175"/>
                    <a:pt x="150" y="181"/>
                  </a:cubicBezTo>
                  <a:close/>
                  <a:moveTo>
                    <a:pt x="192" y="181"/>
                  </a:moveTo>
                  <a:cubicBezTo>
                    <a:pt x="192" y="187"/>
                    <a:pt x="188" y="192"/>
                    <a:pt x="182" y="192"/>
                  </a:cubicBezTo>
                  <a:cubicBezTo>
                    <a:pt x="176" y="192"/>
                    <a:pt x="171" y="187"/>
                    <a:pt x="171" y="181"/>
                  </a:cubicBezTo>
                  <a:cubicBezTo>
                    <a:pt x="171" y="175"/>
                    <a:pt x="176" y="170"/>
                    <a:pt x="182" y="170"/>
                  </a:cubicBezTo>
                  <a:cubicBezTo>
                    <a:pt x="188" y="170"/>
                    <a:pt x="192" y="175"/>
                    <a:pt x="192" y="181"/>
                  </a:cubicBezTo>
                  <a:close/>
                  <a:moveTo>
                    <a:pt x="43" y="224"/>
                  </a:moveTo>
                  <a:cubicBezTo>
                    <a:pt x="43" y="218"/>
                    <a:pt x="48" y="213"/>
                    <a:pt x="54" y="213"/>
                  </a:cubicBezTo>
                  <a:cubicBezTo>
                    <a:pt x="60" y="213"/>
                    <a:pt x="64" y="218"/>
                    <a:pt x="64" y="224"/>
                  </a:cubicBezTo>
                  <a:cubicBezTo>
                    <a:pt x="64" y="230"/>
                    <a:pt x="60" y="234"/>
                    <a:pt x="54" y="234"/>
                  </a:cubicBezTo>
                  <a:cubicBezTo>
                    <a:pt x="48" y="234"/>
                    <a:pt x="43" y="230"/>
                    <a:pt x="43" y="224"/>
                  </a:cubicBezTo>
                  <a:close/>
                  <a:moveTo>
                    <a:pt x="107" y="224"/>
                  </a:moveTo>
                  <a:cubicBezTo>
                    <a:pt x="107" y="230"/>
                    <a:pt x="102" y="234"/>
                    <a:pt x="96" y="234"/>
                  </a:cubicBezTo>
                  <a:cubicBezTo>
                    <a:pt x="90" y="234"/>
                    <a:pt x="86" y="230"/>
                    <a:pt x="86" y="224"/>
                  </a:cubicBezTo>
                  <a:cubicBezTo>
                    <a:pt x="86" y="218"/>
                    <a:pt x="90" y="213"/>
                    <a:pt x="96" y="213"/>
                  </a:cubicBezTo>
                  <a:cubicBezTo>
                    <a:pt x="102" y="213"/>
                    <a:pt x="107" y="218"/>
                    <a:pt x="107" y="224"/>
                  </a:cubicBezTo>
                  <a:close/>
                  <a:moveTo>
                    <a:pt x="150" y="224"/>
                  </a:moveTo>
                  <a:cubicBezTo>
                    <a:pt x="150" y="230"/>
                    <a:pt x="145" y="234"/>
                    <a:pt x="139" y="234"/>
                  </a:cubicBezTo>
                  <a:cubicBezTo>
                    <a:pt x="133" y="234"/>
                    <a:pt x="128" y="230"/>
                    <a:pt x="128" y="224"/>
                  </a:cubicBezTo>
                  <a:cubicBezTo>
                    <a:pt x="128" y="218"/>
                    <a:pt x="133" y="213"/>
                    <a:pt x="139" y="213"/>
                  </a:cubicBezTo>
                  <a:cubicBezTo>
                    <a:pt x="145" y="213"/>
                    <a:pt x="150" y="218"/>
                    <a:pt x="150" y="224"/>
                  </a:cubicBezTo>
                  <a:close/>
                  <a:moveTo>
                    <a:pt x="192" y="224"/>
                  </a:moveTo>
                  <a:cubicBezTo>
                    <a:pt x="192" y="266"/>
                    <a:pt x="192" y="266"/>
                    <a:pt x="192" y="266"/>
                  </a:cubicBezTo>
                  <a:cubicBezTo>
                    <a:pt x="192" y="272"/>
                    <a:pt x="188" y="277"/>
                    <a:pt x="182" y="277"/>
                  </a:cubicBezTo>
                  <a:cubicBezTo>
                    <a:pt x="176" y="277"/>
                    <a:pt x="171" y="272"/>
                    <a:pt x="171" y="266"/>
                  </a:cubicBezTo>
                  <a:cubicBezTo>
                    <a:pt x="171" y="224"/>
                    <a:pt x="171" y="224"/>
                    <a:pt x="171" y="224"/>
                  </a:cubicBezTo>
                  <a:cubicBezTo>
                    <a:pt x="171" y="218"/>
                    <a:pt x="176" y="213"/>
                    <a:pt x="182" y="213"/>
                  </a:cubicBezTo>
                  <a:cubicBezTo>
                    <a:pt x="188" y="213"/>
                    <a:pt x="192" y="218"/>
                    <a:pt x="192" y="224"/>
                  </a:cubicBezTo>
                  <a:close/>
                  <a:moveTo>
                    <a:pt x="43" y="266"/>
                  </a:moveTo>
                  <a:cubicBezTo>
                    <a:pt x="43" y="260"/>
                    <a:pt x="48" y="256"/>
                    <a:pt x="54" y="256"/>
                  </a:cubicBezTo>
                  <a:cubicBezTo>
                    <a:pt x="60" y="256"/>
                    <a:pt x="64" y="260"/>
                    <a:pt x="64" y="266"/>
                  </a:cubicBezTo>
                  <a:cubicBezTo>
                    <a:pt x="64" y="272"/>
                    <a:pt x="60" y="277"/>
                    <a:pt x="54" y="277"/>
                  </a:cubicBezTo>
                  <a:cubicBezTo>
                    <a:pt x="48" y="277"/>
                    <a:pt x="43" y="272"/>
                    <a:pt x="43" y="266"/>
                  </a:cubicBezTo>
                  <a:close/>
                  <a:moveTo>
                    <a:pt x="107" y="266"/>
                  </a:moveTo>
                  <a:cubicBezTo>
                    <a:pt x="107" y="272"/>
                    <a:pt x="102" y="277"/>
                    <a:pt x="96" y="277"/>
                  </a:cubicBezTo>
                  <a:cubicBezTo>
                    <a:pt x="90" y="277"/>
                    <a:pt x="86" y="272"/>
                    <a:pt x="86" y="266"/>
                  </a:cubicBezTo>
                  <a:cubicBezTo>
                    <a:pt x="86" y="260"/>
                    <a:pt x="90" y="256"/>
                    <a:pt x="96" y="256"/>
                  </a:cubicBezTo>
                  <a:cubicBezTo>
                    <a:pt x="102" y="256"/>
                    <a:pt x="107" y="260"/>
                    <a:pt x="107" y="266"/>
                  </a:cubicBezTo>
                  <a:close/>
                  <a:moveTo>
                    <a:pt x="150" y="266"/>
                  </a:moveTo>
                  <a:cubicBezTo>
                    <a:pt x="150" y="272"/>
                    <a:pt x="145" y="277"/>
                    <a:pt x="139" y="277"/>
                  </a:cubicBezTo>
                  <a:cubicBezTo>
                    <a:pt x="133" y="277"/>
                    <a:pt x="128" y="272"/>
                    <a:pt x="128" y="266"/>
                  </a:cubicBezTo>
                  <a:cubicBezTo>
                    <a:pt x="128" y="260"/>
                    <a:pt x="133" y="256"/>
                    <a:pt x="139" y="256"/>
                  </a:cubicBezTo>
                  <a:cubicBezTo>
                    <a:pt x="145" y="256"/>
                    <a:pt x="150" y="260"/>
                    <a:pt x="150" y="266"/>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99" name="Freeform 765"/>
            <p:cNvSpPr>
              <a:spLocks noEditPoints="1"/>
            </p:cNvSpPr>
            <p:nvPr/>
          </p:nvSpPr>
          <p:spPr bwMode="auto">
            <a:xfrm>
              <a:off x="1312969" y="5387796"/>
              <a:ext cx="275286" cy="27448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0087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00" name="Freeform 145"/>
            <p:cNvSpPr>
              <a:spLocks noEditPoints="1"/>
            </p:cNvSpPr>
            <p:nvPr/>
          </p:nvSpPr>
          <p:spPr bwMode="auto">
            <a:xfrm>
              <a:off x="1313637" y="3532605"/>
              <a:ext cx="274218" cy="274218"/>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005A9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01" name="Freeform 146"/>
            <p:cNvSpPr>
              <a:spLocks noEditPoints="1"/>
            </p:cNvSpPr>
            <p:nvPr/>
          </p:nvSpPr>
          <p:spPr bwMode="auto">
            <a:xfrm>
              <a:off x="1376545" y="3618096"/>
              <a:ext cx="154046" cy="103235"/>
            </a:xfrm>
            <a:custGeom>
              <a:avLst/>
              <a:gdLst>
                <a:gd name="T0" fmla="*/ 53 w 288"/>
                <a:gd name="T1" fmla="*/ 0 h 192"/>
                <a:gd name="T2" fmla="*/ 43 w 288"/>
                <a:gd name="T3" fmla="*/ 42 h 192"/>
                <a:gd name="T4" fmla="*/ 0 w 288"/>
                <a:gd name="T5" fmla="*/ 53 h 192"/>
                <a:gd name="T6" fmla="*/ 11 w 288"/>
                <a:gd name="T7" fmla="*/ 192 h 192"/>
                <a:gd name="T8" fmla="*/ 245 w 288"/>
                <a:gd name="T9" fmla="*/ 181 h 192"/>
                <a:gd name="T10" fmla="*/ 277 w 288"/>
                <a:gd name="T11" fmla="*/ 149 h 192"/>
                <a:gd name="T12" fmla="*/ 288 w 288"/>
                <a:gd name="T13" fmla="*/ 10 h 192"/>
                <a:gd name="T14" fmla="*/ 224 w 288"/>
                <a:gd name="T15" fmla="*/ 170 h 192"/>
                <a:gd name="T16" fmla="*/ 21 w 288"/>
                <a:gd name="T17" fmla="*/ 64 h 192"/>
                <a:gd name="T18" fmla="*/ 224 w 288"/>
                <a:gd name="T19" fmla="*/ 170 h 192"/>
                <a:gd name="T20" fmla="*/ 245 w 288"/>
                <a:gd name="T21" fmla="*/ 128 h 192"/>
                <a:gd name="T22" fmla="*/ 235 w 288"/>
                <a:gd name="T23" fmla="*/ 42 h 192"/>
                <a:gd name="T24" fmla="*/ 64 w 288"/>
                <a:gd name="T25" fmla="*/ 21 h 192"/>
                <a:gd name="T26" fmla="*/ 267 w 288"/>
                <a:gd name="T27" fmla="*/ 128 h 192"/>
                <a:gd name="T28" fmla="*/ 101 w 288"/>
                <a:gd name="T29" fmla="*/ 100 h 192"/>
                <a:gd name="T30" fmla="*/ 123 w 288"/>
                <a:gd name="T31" fmla="*/ 82 h 192"/>
                <a:gd name="T32" fmla="*/ 130 w 288"/>
                <a:gd name="T33" fmla="*/ 74 h 192"/>
                <a:gd name="T34" fmla="*/ 151 w 288"/>
                <a:gd name="T35" fmla="*/ 87 h 192"/>
                <a:gd name="T36" fmla="*/ 130 w 288"/>
                <a:gd name="T37" fmla="*/ 95 h 192"/>
                <a:gd name="T38" fmla="*/ 123 w 288"/>
                <a:gd name="T39" fmla="*/ 95 h 192"/>
                <a:gd name="T40" fmla="*/ 118 w 288"/>
                <a:gd name="T41" fmla="*/ 104 h 192"/>
                <a:gd name="T42" fmla="*/ 130 w 288"/>
                <a:gd name="T43" fmla="*/ 110 h 192"/>
                <a:gd name="T44" fmla="*/ 151 w 288"/>
                <a:gd name="T45" fmla="*/ 122 h 192"/>
                <a:gd name="T46" fmla="*/ 147 w 288"/>
                <a:gd name="T47" fmla="*/ 143 h 192"/>
                <a:gd name="T48" fmla="*/ 130 w 288"/>
                <a:gd name="T49" fmla="*/ 160 h 192"/>
                <a:gd name="T50" fmla="*/ 123 w 288"/>
                <a:gd name="T51" fmla="*/ 149 h 192"/>
                <a:gd name="T52" fmla="*/ 101 w 288"/>
                <a:gd name="T53" fmla="*/ 132 h 192"/>
                <a:gd name="T54" fmla="*/ 123 w 288"/>
                <a:gd name="T55" fmla="*/ 137 h 192"/>
                <a:gd name="T56" fmla="*/ 130 w 288"/>
                <a:gd name="T57" fmla="*/ 137 h 192"/>
                <a:gd name="T58" fmla="*/ 135 w 288"/>
                <a:gd name="T59" fmla="*/ 127 h 192"/>
                <a:gd name="T60" fmla="*/ 123 w 288"/>
                <a:gd name="T61" fmla="*/ 122 h 192"/>
                <a:gd name="T62" fmla="*/ 105 w 288"/>
                <a:gd name="T63" fmla="*/ 11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8" h="192">
                  <a:moveTo>
                    <a:pt x="277" y="0"/>
                  </a:moveTo>
                  <a:cubicBezTo>
                    <a:pt x="53" y="0"/>
                    <a:pt x="53" y="0"/>
                    <a:pt x="53" y="0"/>
                  </a:cubicBezTo>
                  <a:cubicBezTo>
                    <a:pt x="47" y="0"/>
                    <a:pt x="43" y="4"/>
                    <a:pt x="43" y="10"/>
                  </a:cubicBezTo>
                  <a:cubicBezTo>
                    <a:pt x="43" y="42"/>
                    <a:pt x="43" y="42"/>
                    <a:pt x="43" y="42"/>
                  </a:cubicBezTo>
                  <a:cubicBezTo>
                    <a:pt x="11" y="42"/>
                    <a:pt x="11" y="42"/>
                    <a:pt x="11" y="42"/>
                  </a:cubicBezTo>
                  <a:cubicBezTo>
                    <a:pt x="5" y="42"/>
                    <a:pt x="0" y="47"/>
                    <a:pt x="0" y="53"/>
                  </a:cubicBezTo>
                  <a:cubicBezTo>
                    <a:pt x="0" y="181"/>
                    <a:pt x="0" y="181"/>
                    <a:pt x="0" y="181"/>
                  </a:cubicBezTo>
                  <a:cubicBezTo>
                    <a:pt x="0" y="187"/>
                    <a:pt x="5" y="192"/>
                    <a:pt x="11" y="192"/>
                  </a:cubicBezTo>
                  <a:cubicBezTo>
                    <a:pt x="235" y="192"/>
                    <a:pt x="235" y="192"/>
                    <a:pt x="235" y="192"/>
                  </a:cubicBezTo>
                  <a:cubicBezTo>
                    <a:pt x="241" y="192"/>
                    <a:pt x="245" y="187"/>
                    <a:pt x="245" y="181"/>
                  </a:cubicBezTo>
                  <a:cubicBezTo>
                    <a:pt x="245" y="149"/>
                    <a:pt x="245" y="149"/>
                    <a:pt x="245" y="149"/>
                  </a:cubicBezTo>
                  <a:cubicBezTo>
                    <a:pt x="277" y="149"/>
                    <a:pt x="277" y="149"/>
                    <a:pt x="277" y="149"/>
                  </a:cubicBezTo>
                  <a:cubicBezTo>
                    <a:pt x="283" y="149"/>
                    <a:pt x="288" y="144"/>
                    <a:pt x="288" y="138"/>
                  </a:cubicBezTo>
                  <a:cubicBezTo>
                    <a:pt x="288" y="10"/>
                    <a:pt x="288" y="10"/>
                    <a:pt x="288" y="10"/>
                  </a:cubicBezTo>
                  <a:cubicBezTo>
                    <a:pt x="288" y="4"/>
                    <a:pt x="283" y="0"/>
                    <a:pt x="277" y="0"/>
                  </a:cubicBezTo>
                  <a:close/>
                  <a:moveTo>
                    <a:pt x="224" y="170"/>
                  </a:moveTo>
                  <a:cubicBezTo>
                    <a:pt x="21" y="170"/>
                    <a:pt x="21" y="170"/>
                    <a:pt x="21" y="170"/>
                  </a:cubicBezTo>
                  <a:cubicBezTo>
                    <a:pt x="21" y="64"/>
                    <a:pt x="21" y="64"/>
                    <a:pt x="21" y="64"/>
                  </a:cubicBezTo>
                  <a:cubicBezTo>
                    <a:pt x="224" y="64"/>
                    <a:pt x="224" y="64"/>
                    <a:pt x="224" y="64"/>
                  </a:cubicBezTo>
                  <a:lnTo>
                    <a:pt x="224" y="170"/>
                  </a:lnTo>
                  <a:close/>
                  <a:moveTo>
                    <a:pt x="267" y="128"/>
                  </a:moveTo>
                  <a:cubicBezTo>
                    <a:pt x="245" y="128"/>
                    <a:pt x="245" y="128"/>
                    <a:pt x="245" y="128"/>
                  </a:cubicBezTo>
                  <a:cubicBezTo>
                    <a:pt x="245" y="53"/>
                    <a:pt x="245" y="53"/>
                    <a:pt x="245" y="53"/>
                  </a:cubicBezTo>
                  <a:cubicBezTo>
                    <a:pt x="245" y="47"/>
                    <a:pt x="241" y="42"/>
                    <a:pt x="235" y="42"/>
                  </a:cubicBezTo>
                  <a:cubicBezTo>
                    <a:pt x="64" y="42"/>
                    <a:pt x="64" y="42"/>
                    <a:pt x="64" y="42"/>
                  </a:cubicBezTo>
                  <a:cubicBezTo>
                    <a:pt x="64" y="21"/>
                    <a:pt x="64" y="21"/>
                    <a:pt x="64" y="21"/>
                  </a:cubicBezTo>
                  <a:cubicBezTo>
                    <a:pt x="267" y="21"/>
                    <a:pt x="267" y="21"/>
                    <a:pt x="267" y="21"/>
                  </a:cubicBezTo>
                  <a:lnTo>
                    <a:pt x="267" y="128"/>
                  </a:lnTo>
                  <a:close/>
                  <a:moveTo>
                    <a:pt x="105" y="112"/>
                  </a:moveTo>
                  <a:cubicBezTo>
                    <a:pt x="103" y="109"/>
                    <a:pt x="101" y="105"/>
                    <a:pt x="101" y="100"/>
                  </a:cubicBezTo>
                  <a:cubicBezTo>
                    <a:pt x="101" y="95"/>
                    <a:pt x="103" y="91"/>
                    <a:pt x="107" y="88"/>
                  </a:cubicBezTo>
                  <a:cubicBezTo>
                    <a:pt x="111" y="85"/>
                    <a:pt x="116" y="83"/>
                    <a:pt x="123" y="82"/>
                  </a:cubicBezTo>
                  <a:cubicBezTo>
                    <a:pt x="123" y="74"/>
                    <a:pt x="123" y="74"/>
                    <a:pt x="123" y="74"/>
                  </a:cubicBezTo>
                  <a:cubicBezTo>
                    <a:pt x="130" y="74"/>
                    <a:pt x="130" y="74"/>
                    <a:pt x="130" y="74"/>
                  </a:cubicBezTo>
                  <a:cubicBezTo>
                    <a:pt x="130" y="82"/>
                    <a:pt x="130" y="82"/>
                    <a:pt x="130" y="82"/>
                  </a:cubicBezTo>
                  <a:cubicBezTo>
                    <a:pt x="138" y="82"/>
                    <a:pt x="145" y="84"/>
                    <a:pt x="151" y="87"/>
                  </a:cubicBezTo>
                  <a:cubicBezTo>
                    <a:pt x="147" y="99"/>
                    <a:pt x="147" y="99"/>
                    <a:pt x="147" y="99"/>
                  </a:cubicBezTo>
                  <a:cubicBezTo>
                    <a:pt x="141" y="96"/>
                    <a:pt x="136" y="95"/>
                    <a:pt x="130" y="95"/>
                  </a:cubicBezTo>
                  <a:cubicBezTo>
                    <a:pt x="130" y="95"/>
                    <a:pt x="129" y="94"/>
                    <a:pt x="127" y="94"/>
                  </a:cubicBezTo>
                  <a:cubicBezTo>
                    <a:pt x="125" y="94"/>
                    <a:pt x="123" y="95"/>
                    <a:pt x="123" y="95"/>
                  </a:cubicBezTo>
                  <a:cubicBezTo>
                    <a:pt x="119" y="95"/>
                    <a:pt x="117" y="97"/>
                    <a:pt x="117" y="100"/>
                  </a:cubicBezTo>
                  <a:cubicBezTo>
                    <a:pt x="117" y="102"/>
                    <a:pt x="117" y="103"/>
                    <a:pt x="118" y="104"/>
                  </a:cubicBezTo>
                  <a:cubicBezTo>
                    <a:pt x="119" y="105"/>
                    <a:pt x="121" y="106"/>
                    <a:pt x="123" y="107"/>
                  </a:cubicBezTo>
                  <a:cubicBezTo>
                    <a:pt x="130" y="110"/>
                    <a:pt x="130" y="110"/>
                    <a:pt x="130" y="110"/>
                  </a:cubicBezTo>
                  <a:cubicBezTo>
                    <a:pt x="137" y="112"/>
                    <a:pt x="142" y="114"/>
                    <a:pt x="144" y="116"/>
                  </a:cubicBezTo>
                  <a:cubicBezTo>
                    <a:pt x="147" y="118"/>
                    <a:pt x="149" y="120"/>
                    <a:pt x="151" y="122"/>
                  </a:cubicBezTo>
                  <a:cubicBezTo>
                    <a:pt x="152" y="125"/>
                    <a:pt x="152" y="127"/>
                    <a:pt x="152" y="130"/>
                  </a:cubicBezTo>
                  <a:cubicBezTo>
                    <a:pt x="152" y="136"/>
                    <a:pt x="151" y="140"/>
                    <a:pt x="147" y="143"/>
                  </a:cubicBezTo>
                  <a:cubicBezTo>
                    <a:pt x="143" y="147"/>
                    <a:pt x="137" y="149"/>
                    <a:pt x="130" y="149"/>
                  </a:cubicBezTo>
                  <a:cubicBezTo>
                    <a:pt x="130" y="160"/>
                    <a:pt x="130" y="160"/>
                    <a:pt x="130" y="160"/>
                  </a:cubicBezTo>
                  <a:cubicBezTo>
                    <a:pt x="123" y="160"/>
                    <a:pt x="123" y="160"/>
                    <a:pt x="123" y="160"/>
                  </a:cubicBezTo>
                  <a:cubicBezTo>
                    <a:pt x="123" y="149"/>
                    <a:pt x="123" y="149"/>
                    <a:pt x="123" y="149"/>
                  </a:cubicBezTo>
                  <a:cubicBezTo>
                    <a:pt x="115" y="149"/>
                    <a:pt x="108" y="148"/>
                    <a:pt x="101" y="145"/>
                  </a:cubicBezTo>
                  <a:cubicBezTo>
                    <a:pt x="101" y="132"/>
                    <a:pt x="101" y="132"/>
                    <a:pt x="101" y="132"/>
                  </a:cubicBezTo>
                  <a:cubicBezTo>
                    <a:pt x="104" y="133"/>
                    <a:pt x="108" y="134"/>
                    <a:pt x="112" y="135"/>
                  </a:cubicBezTo>
                  <a:cubicBezTo>
                    <a:pt x="116" y="137"/>
                    <a:pt x="120" y="137"/>
                    <a:pt x="123" y="137"/>
                  </a:cubicBezTo>
                  <a:cubicBezTo>
                    <a:pt x="123" y="137"/>
                    <a:pt x="125" y="137"/>
                    <a:pt x="127" y="137"/>
                  </a:cubicBezTo>
                  <a:cubicBezTo>
                    <a:pt x="129" y="137"/>
                    <a:pt x="130" y="137"/>
                    <a:pt x="130" y="137"/>
                  </a:cubicBezTo>
                  <a:cubicBezTo>
                    <a:pt x="135" y="136"/>
                    <a:pt x="137" y="134"/>
                    <a:pt x="137" y="131"/>
                  </a:cubicBezTo>
                  <a:cubicBezTo>
                    <a:pt x="137" y="130"/>
                    <a:pt x="137" y="128"/>
                    <a:pt x="135" y="127"/>
                  </a:cubicBezTo>
                  <a:cubicBezTo>
                    <a:pt x="134" y="126"/>
                    <a:pt x="133" y="125"/>
                    <a:pt x="130" y="124"/>
                  </a:cubicBezTo>
                  <a:cubicBezTo>
                    <a:pt x="123" y="122"/>
                    <a:pt x="123" y="122"/>
                    <a:pt x="123" y="122"/>
                  </a:cubicBezTo>
                  <a:cubicBezTo>
                    <a:pt x="120" y="120"/>
                    <a:pt x="120" y="120"/>
                    <a:pt x="120" y="120"/>
                  </a:cubicBezTo>
                  <a:cubicBezTo>
                    <a:pt x="113" y="118"/>
                    <a:pt x="108" y="115"/>
                    <a:pt x="105" y="112"/>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03" name="Freeform 527"/>
            <p:cNvSpPr>
              <a:spLocks noEditPoints="1"/>
            </p:cNvSpPr>
            <p:nvPr/>
          </p:nvSpPr>
          <p:spPr bwMode="auto">
            <a:xfrm>
              <a:off x="1312989" y="2045723"/>
              <a:ext cx="275254" cy="275254"/>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4B4B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05" name="Freeform 528"/>
            <p:cNvSpPr>
              <a:spLocks noEditPoints="1"/>
            </p:cNvSpPr>
            <p:nvPr/>
          </p:nvSpPr>
          <p:spPr bwMode="auto">
            <a:xfrm>
              <a:off x="1375326" y="2096726"/>
              <a:ext cx="149770" cy="161105"/>
            </a:xfrm>
            <a:custGeom>
              <a:avLst/>
              <a:gdLst>
                <a:gd name="T0" fmla="*/ 268 w 279"/>
                <a:gd name="T1" fmla="*/ 299 h 299"/>
                <a:gd name="T2" fmla="*/ 12 w 279"/>
                <a:gd name="T3" fmla="*/ 299 h 299"/>
                <a:gd name="T4" fmla="*/ 3 w 279"/>
                <a:gd name="T5" fmla="*/ 294 h 299"/>
                <a:gd name="T6" fmla="*/ 2 w 279"/>
                <a:gd name="T7" fmla="*/ 284 h 299"/>
                <a:gd name="T8" fmla="*/ 23 w 279"/>
                <a:gd name="T9" fmla="*/ 241 h 299"/>
                <a:gd name="T10" fmla="*/ 33 w 279"/>
                <a:gd name="T11" fmla="*/ 235 h 299"/>
                <a:gd name="T12" fmla="*/ 246 w 279"/>
                <a:gd name="T13" fmla="*/ 235 h 299"/>
                <a:gd name="T14" fmla="*/ 256 w 279"/>
                <a:gd name="T15" fmla="*/ 241 h 299"/>
                <a:gd name="T16" fmla="*/ 277 w 279"/>
                <a:gd name="T17" fmla="*/ 284 h 299"/>
                <a:gd name="T18" fmla="*/ 277 w 279"/>
                <a:gd name="T19" fmla="*/ 294 h 299"/>
                <a:gd name="T20" fmla="*/ 268 w 279"/>
                <a:gd name="T21" fmla="*/ 299 h 299"/>
                <a:gd name="T22" fmla="*/ 29 w 279"/>
                <a:gd name="T23" fmla="*/ 278 h 299"/>
                <a:gd name="T24" fmla="*/ 250 w 279"/>
                <a:gd name="T25" fmla="*/ 278 h 299"/>
                <a:gd name="T26" fmla="*/ 240 w 279"/>
                <a:gd name="T27" fmla="*/ 257 h 299"/>
                <a:gd name="T28" fmla="*/ 40 w 279"/>
                <a:gd name="T29" fmla="*/ 257 h 299"/>
                <a:gd name="T30" fmla="*/ 29 w 279"/>
                <a:gd name="T31" fmla="*/ 278 h 299"/>
                <a:gd name="T32" fmla="*/ 257 w 279"/>
                <a:gd name="T33" fmla="*/ 86 h 299"/>
                <a:gd name="T34" fmla="*/ 22 w 279"/>
                <a:gd name="T35" fmla="*/ 86 h 299"/>
                <a:gd name="T36" fmla="*/ 12 w 279"/>
                <a:gd name="T37" fmla="*/ 78 h 299"/>
                <a:gd name="T38" fmla="*/ 17 w 279"/>
                <a:gd name="T39" fmla="*/ 66 h 299"/>
                <a:gd name="T40" fmla="*/ 135 w 279"/>
                <a:gd name="T41" fmla="*/ 2 h 299"/>
                <a:gd name="T42" fmla="*/ 145 w 279"/>
                <a:gd name="T43" fmla="*/ 2 h 299"/>
                <a:gd name="T44" fmla="*/ 262 w 279"/>
                <a:gd name="T45" fmla="*/ 66 h 299"/>
                <a:gd name="T46" fmla="*/ 267 w 279"/>
                <a:gd name="T47" fmla="*/ 78 h 299"/>
                <a:gd name="T48" fmla="*/ 257 w 279"/>
                <a:gd name="T49" fmla="*/ 86 h 299"/>
                <a:gd name="T50" fmla="*/ 64 w 279"/>
                <a:gd name="T51" fmla="*/ 65 h 299"/>
                <a:gd name="T52" fmla="*/ 215 w 279"/>
                <a:gd name="T53" fmla="*/ 65 h 299"/>
                <a:gd name="T54" fmla="*/ 140 w 279"/>
                <a:gd name="T55" fmla="*/ 23 h 299"/>
                <a:gd name="T56" fmla="*/ 64 w 279"/>
                <a:gd name="T57" fmla="*/ 65 h 299"/>
                <a:gd name="T58" fmla="*/ 54 w 279"/>
                <a:gd name="T59" fmla="*/ 203 h 299"/>
                <a:gd name="T60" fmla="*/ 54 w 279"/>
                <a:gd name="T61" fmla="*/ 118 h 299"/>
                <a:gd name="T62" fmla="*/ 44 w 279"/>
                <a:gd name="T63" fmla="*/ 107 h 299"/>
                <a:gd name="T64" fmla="*/ 33 w 279"/>
                <a:gd name="T65" fmla="*/ 118 h 299"/>
                <a:gd name="T66" fmla="*/ 33 w 279"/>
                <a:gd name="T67" fmla="*/ 203 h 299"/>
                <a:gd name="T68" fmla="*/ 44 w 279"/>
                <a:gd name="T69" fmla="*/ 214 h 299"/>
                <a:gd name="T70" fmla="*/ 54 w 279"/>
                <a:gd name="T71" fmla="*/ 203 h 299"/>
                <a:gd name="T72" fmla="*/ 118 w 279"/>
                <a:gd name="T73" fmla="*/ 203 h 299"/>
                <a:gd name="T74" fmla="*/ 118 w 279"/>
                <a:gd name="T75" fmla="*/ 118 h 299"/>
                <a:gd name="T76" fmla="*/ 108 w 279"/>
                <a:gd name="T77" fmla="*/ 107 h 299"/>
                <a:gd name="T78" fmla="*/ 97 w 279"/>
                <a:gd name="T79" fmla="*/ 118 h 299"/>
                <a:gd name="T80" fmla="*/ 97 w 279"/>
                <a:gd name="T81" fmla="*/ 203 h 299"/>
                <a:gd name="T82" fmla="*/ 108 w 279"/>
                <a:gd name="T83" fmla="*/ 214 h 299"/>
                <a:gd name="T84" fmla="*/ 118 w 279"/>
                <a:gd name="T85" fmla="*/ 203 h 299"/>
                <a:gd name="T86" fmla="*/ 182 w 279"/>
                <a:gd name="T87" fmla="*/ 203 h 299"/>
                <a:gd name="T88" fmla="*/ 182 w 279"/>
                <a:gd name="T89" fmla="*/ 118 h 299"/>
                <a:gd name="T90" fmla="*/ 172 w 279"/>
                <a:gd name="T91" fmla="*/ 107 h 299"/>
                <a:gd name="T92" fmla="*/ 161 w 279"/>
                <a:gd name="T93" fmla="*/ 118 h 299"/>
                <a:gd name="T94" fmla="*/ 161 w 279"/>
                <a:gd name="T95" fmla="*/ 203 h 299"/>
                <a:gd name="T96" fmla="*/ 172 w 279"/>
                <a:gd name="T97" fmla="*/ 214 h 299"/>
                <a:gd name="T98" fmla="*/ 182 w 279"/>
                <a:gd name="T99" fmla="*/ 203 h 299"/>
                <a:gd name="T100" fmla="*/ 246 w 279"/>
                <a:gd name="T101" fmla="*/ 203 h 299"/>
                <a:gd name="T102" fmla="*/ 246 w 279"/>
                <a:gd name="T103" fmla="*/ 118 h 299"/>
                <a:gd name="T104" fmla="*/ 236 w 279"/>
                <a:gd name="T105" fmla="*/ 107 h 299"/>
                <a:gd name="T106" fmla="*/ 225 w 279"/>
                <a:gd name="T107" fmla="*/ 118 h 299"/>
                <a:gd name="T108" fmla="*/ 225 w 279"/>
                <a:gd name="T109" fmla="*/ 203 h 299"/>
                <a:gd name="T110" fmla="*/ 236 w 279"/>
                <a:gd name="T111" fmla="*/ 214 h 299"/>
                <a:gd name="T112" fmla="*/ 246 w 279"/>
                <a:gd name="T113" fmla="*/ 20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9" h="299">
                  <a:moveTo>
                    <a:pt x="268" y="299"/>
                  </a:moveTo>
                  <a:cubicBezTo>
                    <a:pt x="12" y="299"/>
                    <a:pt x="12" y="299"/>
                    <a:pt x="12" y="299"/>
                  </a:cubicBezTo>
                  <a:cubicBezTo>
                    <a:pt x="8" y="299"/>
                    <a:pt x="5" y="297"/>
                    <a:pt x="3" y="294"/>
                  </a:cubicBezTo>
                  <a:cubicBezTo>
                    <a:pt x="1" y="291"/>
                    <a:pt x="0" y="287"/>
                    <a:pt x="2" y="284"/>
                  </a:cubicBezTo>
                  <a:cubicBezTo>
                    <a:pt x="23" y="241"/>
                    <a:pt x="23" y="241"/>
                    <a:pt x="23" y="241"/>
                  </a:cubicBezTo>
                  <a:cubicBezTo>
                    <a:pt x="25" y="238"/>
                    <a:pt x="29" y="235"/>
                    <a:pt x="33" y="235"/>
                  </a:cubicBezTo>
                  <a:cubicBezTo>
                    <a:pt x="246" y="235"/>
                    <a:pt x="246" y="235"/>
                    <a:pt x="246" y="235"/>
                  </a:cubicBezTo>
                  <a:cubicBezTo>
                    <a:pt x="250" y="235"/>
                    <a:pt x="254" y="238"/>
                    <a:pt x="256" y="241"/>
                  </a:cubicBezTo>
                  <a:cubicBezTo>
                    <a:pt x="277" y="284"/>
                    <a:pt x="277" y="284"/>
                    <a:pt x="277" y="284"/>
                  </a:cubicBezTo>
                  <a:cubicBezTo>
                    <a:pt x="279" y="287"/>
                    <a:pt x="279" y="291"/>
                    <a:pt x="277" y="294"/>
                  </a:cubicBezTo>
                  <a:cubicBezTo>
                    <a:pt x="275" y="297"/>
                    <a:pt x="271" y="299"/>
                    <a:pt x="268" y="299"/>
                  </a:cubicBezTo>
                  <a:close/>
                  <a:moveTo>
                    <a:pt x="29" y="278"/>
                  </a:moveTo>
                  <a:cubicBezTo>
                    <a:pt x="250" y="278"/>
                    <a:pt x="250" y="278"/>
                    <a:pt x="250" y="278"/>
                  </a:cubicBezTo>
                  <a:cubicBezTo>
                    <a:pt x="240" y="257"/>
                    <a:pt x="240" y="257"/>
                    <a:pt x="240" y="257"/>
                  </a:cubicBezTo>
                  <a:cubicBezTo>
                    <a:pt x="40" y="257"/>
                    <a:pt x="40" y="257"/>
                    <a:pt x="40" y="257"/>
                  </a:cubicBezTo>
                  <a:lnTo>
                    <a:pt x="29" y="278"/>
                  </a:lnTo>
                  <a:close/>
                  <a:moveTo>
                    <a:pt x="257" y="86"/>
                  </a:moveTo>
                  <a:cubicBezTo>
                    <a:pt x="22" y="86"/>
                    <a:pt x="22" y="86"/>
                    <a:pt x="22" y="86"/>
                  </a:cubicBezTo>
                  <a:cubicBezTo>
                    <a:pt x="17" y="86"/>
                    <a:pt x="13" y="83"/>
                    <a:pt x="12" y="78"/>
                  </a:cubicBezTo>
                  <a:cubicBezTo>
                    <a:pt x="11" y="73"/>
                    <a:pt x="13" y="68"/>
                    <a:pt x="17" y="66"/>
                  </a:cubicBezTo>
                  <a:cubicBezTo>
                    <a:pt x="135" y="2"/>
                    <a:pt x="135" y="2"/>
                    <a:pt x="135" y="2"/>
                  </a:cubicBezTo>
                  <a:cubicBezTo>
                    <a:pt x="138" y="0"/>
                    <a:pt x="142" y="0"/>
                    <a:pt x="145" y="2"/>
                  </a:cubicBezTo>
                  <a:cubicBezTo>
                    <a:pt x="262" y="66"/>
                    <a:pt x="262" y="66"/>
                    <a:pt x="262" y="66"/>
                  </a:cubicBezTo>
                  <a:cubicBezTo>
                    <a:pt x="266" y="68"/>
                    <a:pt x="269" y="73"/>
                    <a:pt x="267" y="78"/>
                  </a:cubicBezTo>
                  <a:cubicBezTo>
                    <a:pt x="266" y="83"/>
                    <a:pt x="262" y="86"/>
                    <a:pt x="257" y="86"/>
                  </a:cubicBezTo>
                  <a:close/>
                  <a:moveTo>
                    <a:pt x="64" y="65"/>
                  </a:moveTo>
                  <a:cubicBezTo>
                    <a:pt x="215" y="65"/>
                    <a:pt x="215" y="65"/>
                    <a:pt x="215" y="65"/>
                  </a:cubicBezTo>
                  <a:cubicBezTo>
                    <a:pt x="140" y="23"/>
                    <a:pt x="140" y="23"/>
                    <a:pt x="140" y="23"/>
                  </a:cubicBezTo>
                  <a:lnTo>
                    <a:pt x="64" y="65"/>
                  </a:lnTo>
                  <a:close/>
                  <a:moveTo>
                    <a:pt x="54" y="203"/>
                  </a:moveTo>
                  <a:cubicBezTo>
                    <a:pt x="54" y="118"/>
                    <a:pt x="54" y="118"/>
                    <a:pt x="54" y="118"/>
                  </a:cubicBezTo>
                  <a:cubicBezTo>
                    <a:pt x="54" y="112"/>
                    <a:pt x="50" y="107"/>
                    <a:pt x="44" y="107"/>
                  </a:cubicBezTo>
                  <a:cubicBezTo>
                    <a:pt x="38" y="107"/>
                    <a:pt x="33" y="112"/>
                    <a:pt x="33" y="118"/>
                  </a:cubicBezTo>
                  <a:cubicBezTo>
                    <a:pt x="33" y="203"/>
                    <a:pt x="33" y="203"/>
                    <a:pt x="33" y="203"/>
                  </a:cubicBezTo>
                  <a:cubicBezTo>
                    <a:pt x="33" y="209"/>
                    <a:pt x="38" y="214"/>
                    <a:pt x="44" y="214"/>
                  </a:cubicBezTo>
                  <a:cubicBezTo>
                    <a:pt x="50" y="214"/>
                    <a:pt x="54" y="209"/>
                    <a:pt x="54" y="203"/>
                  </a:cubicBezTo>
                  <a:close/>
                  <a:moveTo>
                    <a:pt x="118" y="203"/>
                  </a:moveTo>
                  <a:cubicBezTo>
                    <a:pt x="118" y="118"/>
                    <a:pt x="118" y="118"/>
                    <a:pt x="118" y="118"/>
                  </a:cubicBezTo>
                  <a:cubicBezTo>
                    <a:pt x="118" y="112"/>
                    <a:pt x="114" y="107"/>
                    <a:pt x="108" y="107"/>
                  </a:cubicBezTo>
                  <a:cubicBezTo>
                    <a:pt x="102" y="107"/>
                    <a:pt x="97" y="112"/>
                    <a:pt x="97" y="118"/>
                  </a:cubicBezTo>
                  <a:cubicBezTo>
                    <a:pt x="97" y="203"/>
                    <a:pt x="97" y="203"/>
                    <a:pt x="97" y="203"/>
                  </a:cubicBezTo>
                  <a:cubicBezTo>
                    <a:pt x="97" y="209"/>
                    <a:pt x="102" y="214"/>
                    <a:pt x="108" y="214"/>
                  </a:cubicBezTo>
                  <a:cubicBezTo>
                    <a:pt x="114" y="214"/>
                    <a:pt x="118" y="209"/>
                    <a:pt x="118" y="203"/>
                  </a:cubicBezTo>
                  <a:close/>
                  <a:moveTo>
                    <a:pt x="182" y="203"/>
                  </a:moveTo>
                  <a:cubicBezTo>
                    <a:pt x="182" y="118"/>
                    <a:pt x="182" y="118"/>
                    <a:pt x="182" y="118"/>
                  </a:cubicBezTo>
                  <a:cubicBezTo>
                    <a:pt x="182" y="112"/>
                    <a:pt x="178" y="107"/>
                    <a:pt x="172" y="107"/>
                  </a:cubicBezTo>
                  <a:cubicBezTo>
                    <a:pt x="166" y="107"/>
                    <a:pt x="161" y="112"/>
                    <a:pt x="161" y="118"/>
                  </a:cubicBezTo>
                  <a:cubicBezTo>
                    <a:pt x="161" y="203"/>
                    <a:pt x="161" y="203"/>
                    <a:pt x="161" y="203"/>
                  </a:cubicBezTo>
                  <a:cubicBezTo>
                    <a:pt x="161" y="209"/>
                    <a:pt x="166" y="214"/>
                    <a:pt x="172" y="214"/>
                  </a:cubicBezTo>
                  <a:cubicBezTo>
                    <a:pt x="178" y="214"/>
                    <a:pt x="182" y="209"/>
                    <a:pt x="182" y="203"/>
                  </a:cubicBezTo>
                  <a:close/>
                  <a:moveTo>
                    <a:pt x="246" y="203"/>
                  </a:moveTo>
                  <a:cubicBezTo>
                    <a:pt x="246" y="118"/>
                    <a:pt x="246" y="118"/>
                    <a:pt x="246" y="118"/>
                  </a:cubicBezTo>
                  <a:cubicBezTo>
                    <a:pt x="246" y="112"/>
                    <a:pt x="242" y="107"/>
                    <a:pt x="236" y="107"/>
                  </a:cubicBezTo>
                  <a:cubicBezTo>
                    <a:pt x="230" y="107"/>
                    <a:pt x="225" y="112"/>
                    <a:pt x="225" y="118"/>
                  </a:cubicBezTo>
                  <a:cubicBezTo>
                    <a:pt x="225" y="203"/>
                    <a:pt x="225" y="203"/>
                    <a:pt x="225" y="203"/>
                  </a:cubicBezTo>
                  <a:cubicBezTo>
                    <a:pt x="225" y="209"/>
                    <a:pt x="230" y="214"/>
                    <a:pt x="236" y="214"/>
                  </a:cubicBezTo>
                  <a:cubicBezTo>
                    <a:pt x="242" y="214"/>
                    <a:pt x="246" y="209"/>
                    <a:pt x="246" y="203"/>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07" name="Freeform 113"/>
            <p:cNvSpPr>
              <a:spLocks noEditPoints="1"/>
            </p:cNvSpPr>
            <p:nvPr/>
          </p:nvSpPr>
          <p:spPr bwMode="auto">
            <a:xfrm>
              <a:off x="1312989" y="2417322"/>
              <a:ext cx="275254" cy="275254"/>
            </a:xfrm>
            <a:custGeom>
              <a:avLst/>
              <a:gdLst>
                <a:gd name="T0" fmla="*/ 256 w 512"/>
                <a:gd name="T1" fmla="*/ 22 h 512"/>
                <a:gd name="T2" fmla="*/ 491 w 512"/>
                <a:gd name="T3" fmla="*/ 256 h 512"/>
                <a:gd name="T4" fmla="*/ 256 w 512"/>
                <a:gd name="T5" fmla="*/ 491 h 512"/>
                <a:gd name="T6" fmla="*/ 21 w 512"/>
                <a:gd name="T7" fmla="*/ 256 h 512"/>
                <a:gd name="T8" fmla="*/ 256 w 512"/>
                <a:gd name="T9" fmla="*/ 22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2"/>
                  </a:moveTo>
                  <a:cubicBezTo>
                    <a:pt x="385" y="22"/>
                    <a:pt x="491" y="127"/>
                    <a:pt x="491" y="256"/>
                  </a:cubicBezTo>
                  <a:cubicBezTo>
                    <a:pt x="491" y="386"/>
                    <a:pt x="385" y="491"/>
                    <a:pt x="256" y="491"/>
                  </a:cubicBezTo>
                  <a:cubicBezTo>
                    <a:pt x="127" y="491"/>
                    <a:pt x="21" y="386"/>
                    <a:pt x="21" y="256"/>
                  </a:cubicBezTo>
                  <a:cubicBezTo>
                    <a:pt x="21" y="127"/>
                    <a:pt x="127" y="22"/>
                    <a:pt x="256" y="22"/>
                  </a:cubicBezTo>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path>
              </a:pathLst>
            </a:custGeom>
            <a:solidFill>
              <a:srgbClr val="4B4B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09" name="Freeform 114"/>
            <p:cNvSpPr>
              <a:spLocks noEditPoints="1"/>
            </p:cNvSpPr>
            <p:nvPr/>
          </p:nvSpPr>
          <p:spPr bwMode="auto">
            <a:xfrm>
              <a:off x="1364801" y="2469134"/>
              <a:ext cx="171628" cy="143294"/>
            </a:xfrm>
            <a:custGeom>
              <a:avLst/>
              <a:gdLst>
                <a:gd name="T0" fmla="*/ 288 w 320"/>
                <a:gd name="T1" fmla="*/ 203 h 267"/>
                <a:gd name="T2" fmla="*/ 277 w 320"/>
                <a:gd name="T3" fmla="*/ 128 h 267"/>
                <a:gd name="T4" fmla="*/ 171 w 320"/>
                <a:gd name="T5" fmla="*/ 75 h 267"/>
                <a:gd name="T6" fmla="*/ 203 w 320"/>
                <a:gd name="T7" fmla="*/ 64 h 267"/>
                <a:gd name="T8" fmla="*/ 192 w 320"/>
                <a:gd name="T9" fmla="*/ 0 h 267"/>
                <a:gd name="T10" fmla="*/ 117 w 320"/>
                <a:gd name="T11" fmla="*/ 11 h 267"/>
                <a:gd name="T12" fmla="*/ 128 w 320"/>
                <a:gd name="T13" fmla="*/ 75 h 267"/>
                <a:gd name="T14" fmla="*/ 149 w 320"/>
                <a:gd name="T15" fmla="*/ 128 h 267"/>
                <a:gd name="T16" fmla="*/ 32 w 320"/>
                <a:gd name="T17" fmla="*/ 139 h 267"/>
                <a:gd name="T18" fmla="*/ 11 w 320"/>
                <a:gd name="T19" fmla="*/ 203 h 267"/>
                <a:gd name="T20" fmla="*/ 0 w 320"/>
                <a:gd name="T21" fmla="*/ 256 h 267"/>
                <a:gd name="T22" fmla="*/ 75 w 320"/>
                <a:gd name="T23" fmla="*/ 267 h 267"/>
                <a:gd name="T24" fmla="*/ 85 w 320"/>
                <a:gd name="T25" fmla="*/ 214 h 267"/>
                <a:gd name="T26" fmla="*/ 53 w 320"/>
                <a:gd name="T27" fmla="*/ 203 h 267"/>
                <a:gd name="T28" fmla="*/ 149 w 320"/>
                <a:gd name="T29" fmla="*/ 150 h 267"/>
                <a:gd name="T30" fmla="*/ 128 w 320"/>
                <a:gd name="T31" fmla="*/ 203 h 267"/>
                <a:gd name="T32" fmla="*/ 117 w 320"/>
                <a:gd name="T33" fmla="*/ 256 h 267"/>
                <a:gd name="T34" fmla="*/ 192 w 320"/>
                <a:gd name="T35" fmla="*/ 267 h 267"/>
                <a:gd name="T36" fmla="*/ 203 w 320"/>
                <a:gd name="T37" fmla="*/ 214 h 267"/>
                <a:gd name="T38" fmla="*/ 171 w 320"/>
                <a:gd name="T39" fmla="*/ 203 h 267"/>
                <a:gd name="T40" fmla="*/ 267 w 320"/>
                <a:gd name="T41" fmla="*/ 150 h 267"/>
                <a:gd name="T42" fmla="*/ 245 w 320"/>
                <a:gd name="T43" fmla="*/ 203 h 267"/>
                <a:gd name="T44" fmla="*/ 235 w 320"/>
                <a:gd name="T45" fmla="*/ 256 h 267"/>
                <a:gd name="T46" fmla="*/ 309 w 320"/>
                <a:gd name="T47" fmla="*/ 267 h 267"/>
                <a:gd name="T48" fmla="*/ 320 w 320"/>
                <a:gd name="T49" fmla="*/ 214 h 267"/>
                <a:gd name="T50" fmla="*/ 139 w 320"/>
                <a:gd name="T51" fmla="*/ 22 h 267"/>
                <a:gd name="T52" fmla="*/ 181 w 320"/>
                <a:gd name="T53" fmla="*/ 54 h 267"/>
                <a:gd name="T54" fmla="*/ 139 w 320"/>
                <a:gd name="T55" fmla="*/ 22 h 267"/>
                <a:gd name="T56" fmla="*/ 21 w 320"/>
                <a:gd name="T57" fmla="*/ 246 h 267"/>
                <a:gd name="T58" fmla="*/ 64 w 320"/>
                <a:gd name="T59" fmla="*/ 224 h 267"/>
                <a:gd name="T60" fmla="*/ 181 w 320"/>
                <a:gd name="T61" fmla="*/ 246 h 267"/>
                <a:gd name="T62" fmla="*/ 139 w 320"/>
                <a:gd name="T63" fmla="*/ 224 h 267"/>
                <a:gd name="T64" fmla="*/ 181 w 320"/>
                <a:gd name="T65" fmla="*/ 246 h 267"/>
                <a:gd name="T66" fmla="*/ 256 w 320"/>
                <a:gd name="T67" fmla="*/ 246 h 267"/>
                <a:gd name="T68" fmla="*/ 299 w 320"/>
                <a:gd name="T69" fmla="*/ 224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267">
                  <a:moveTo>
                    <a:pt x="309" y="203"/>
                  </a:moveTo>
                  <a:cubicBezTo>
                    <a:pt x="288" y="203"/>
                    <a:pt x="288" y="203"/>
                    <a:pt x="288" y="203"/>
                  </a:cubicBezTo>
                  <a:cubicBezTo>
                    <a:pt x="288" y="139"/>
                    <a:pt x="288" y="139"/>
                    <a:pt x="288" y="139"/>
                  </a:cubicBezTo>
                  <a:cubicBezTo>
                    <a:pt x="288" y="133"/>
                    <a:pt x="283" y="128"/>
                    <a:pt x="277" y="128"/>
                  </a:cubicBezTo>
                  <a:cubicBezTo>
                    <a:pt x="171" y="128"/>
                    <a:pt x="171" y="128"/>
                    <a:pt x="171" y="128"/>
                  </a:cubicBezTo>
                  <a:cubicBezTo>
                    <a:pt x="171" y="75"/>
                    <a:pt x="171" y="75"/>
                    <a:pt x="171" y="75"/>
                  </a:cubicBezTo>
                  <a:cubicBezTo>
                    <a:pt x="192" y="75"/>
                    <a:pt x="192" y="75"/>
                    <a:pt x="192" y="75"/>
                  </a:cubicBezTo>
                  <a:cubicBezTo>
                    <a:pt x="198" y="75"/>
                    <a:pt x="203" y="70"/>
                    <a:pt x="203" y="64"/>
                  </a:cubicBezTo>
                  <a:cubicBezTo>
                    <a:pt x="203" y="11"/>
                    <a:pt x="203" y="11"/>
                    <a:pt x="203" y="11"/>
                  </a:cubicBezTo>
                  <a:cubicBezTo>
                    <a:pt x="203" y="5"/>
                    <a:pt x="198" y="0"/>
                    <a:pt x="192" y="0"/>
                  </a:cubicBezTo>
                  <a:cubicBezTo>
                    <a:pt x="128" y="0"/>
                    <a:pt x="128" y="0"/>
                    <a:pt x="128" y="0"/>
                  </a:cubicBezTo>
                  <a:cubicBezTo>
                    <a:pt x="122" y="0"/>
                    <a:pt x="117" y="5"/>
                    <a:pt x="117" y="11"/>
                  </a:cubicBezTo>
                  <a:cubicBezTo>
                    <a:pt x="117" y="64"/>
                    <a:pt x="117" y="64"/>
                    <a:pt x="117" y="64"/>
                  </a:cubicBezTo>
                  <a:cubicBezTo>
                    <a:pt x="117" y="70"/>
                    <a:pt x="122" y="75"/>
                    <a:pt x="128" y="75"/>
                  </a:cubicBezTo>
                  <a:cubicBezTo>
                    <a:pt x="149" y="75"/>
                    <a:pt x="149" y="75"/>
                    <a:pt x="149" y="75"/>
                  </a:cubicBezTo>
                  <a:cubicBezTo>
                    <a:pt x="149" y="128"/>
                    <a:pt x="149" y="128"/>
                    <a:pt x="149" y="128"/>
                  </a:cubicBezTo>
                  <a:cubicBezTo>
                    <a:pt x="43" y="128"/>
                    <a:pt x="43" y="128"/>
                    <a:pt x="43" y="128"/>
                  </a:cubicBezTo>
                  <a:cubicBezTo>
                    <a:pt x="37" y="128"/>
                    <a:pt x="32" y="133"/>
                    <a:pt x="32" y="139"/>
                  </a:cubicBezTo>
                  <a:cubicBezTo>
                    <a:pt x="32" y="203"/>
                    <a:pt x="32" y="203"/>
                    <a:pt x="32" y="203"/>
                  </a:cubicBezTo>
                  <a:cubicBezTo>
                    <a:pt x="11" y="203"/>
                    <a:pt x="11" y="203"/>
                    <a:pt x="11" y="203"/>
                  </a:cubicBezTo>
                  <a:cubicBezTo>
                    <a:pt x="5" y="203"/>
                    <a:pt x="0" y="208"/>
                    <a:pt x="0" y="214"/>
                  </a:cubicBezTo>
                  <a:cubicBezTo>
                    <a:pt x="0" y="256"/>
                    <a:pt x="0" y="256"/>
                    <a:pt x="0" y="256"/>
                  </a:cubicBezTo>
                  <a:cubicBezTo>
                    <a:pt x="0" y="262"/>
                    <a:pt x="5" y="267"/>
                    <a:pt x="11" y="267"/>
                  </a:cubicBezTo>
                  <a:cubicBezTo>
                    <a:pt x="75" y="267"/>
                    <a:pt x="75" y="267"/>
                    <a:pt x="75" y="267"/>
                  </a:cubicBezTo>
                  <a:cubicBezTo>
                    <a:pt x="81" y="267"/>
                    <a:pt x="85" y="262"/>
                    <a:pt x="85" y="256"/>
                  </a:cubicBezTo>
                  <a:cubicBezTo>
                    <a:pt x="85" y="214"/>
                    <a:pt x="85" y="214"/>
                    <a:pt x="85" y="214"/>
                  </a:cubicBezTo>
                  <a:cubicBezTo>
                    <a:pt x="85" y="208"/>
                    <a:pt x="81" y="203"/>
                    <a:pt x="75" y="203"/>
                  </a:cubicBezTo>
                  <a:cubicBezTo>
                    <a:pt x="53" y="203"/>
                    <a:pt x="53" y="203"/>
                    <a:pt x="53" y="203"/>
                  </a:cubicBezTo>
                  <a:cubicBezTo>
                    <a:pt x="53" y="150"/>
                    <a:pt x="53" y="150"/>
                    <a:pt x="53" y="150"/>
                  </a:cubicBezTo>
                  <a:cubicBezTo>
                    <a:pt x="149" y="150"/>
                    <a:pt x="149" y="150"/>
                    <a:pt x="149" y="150"/>
                  </a:cubicBezTo>
                  <a:cubicBezTo>
                    <a:pt x="149" y="203"/>
                    <a:pt x="149" y="203"/>
                    <a:pt x="149" y="203"/>
                  </a:cubicBezTo>
                  <a:cubicBezTo>
                    <a:pt x="128" y="203"/>
                    <a:pt x="128" y="203"/>
                    <a:pt x="128" y="203"/>
                  </a:cubicBezTo>
                  <a:cubicBezTo>
                    <a:pt x="122" y="203"/>
                    <a:pt x="117" y="208"/>
                    <a:pt x="117" y="214"/>
                  </a:cubicBezTo>
                  <a:cubicBezTo>
                    <a:pt x="117" y="256"/>
                    <a:pt x="117" y="256"/>
                    <a:pt x="117" y="256"/>
                  </a:cubicBezTo>
                  <a:cubicBezTo>
                    <a:pt x="117" y="262"/>
                    <a:pt x="122" y="267"/>
                    <a:pt x="128" y="267"/>
                  </a:cubicBezTo>
                  <a:cubicBezTo>
                    <a:pt x="192" y="267"/>
                    <a:pt x="192" y="267"/>
                    <a:pt x="192" y="267"/>
                  </a:cubicBezTo>
                  <a:cubicBezTo>
                    <a:pt x="198" y="267"/>
                    <a:pt x="203" y="262"/>
                    <a:pt x="203" y="256"/>
                  </a:cubicBezTo>
                  <a:cubicBezTo>
                    <a:pt x="203" y="214"/>
                    <a:pt x="203" y="214"/>
                    <a:pt x="203" y="214"/>
                  </a:cubicBezTo>
                  <a:cubicBezTo>
                    <a:pt x="203" y="208"/>
                    <a:pt x="198" y="203"/>
                    <a:pt x="192" y="203"/>
                  </a:cubicBezTo>
                  <a:cubicBezTo>
                    <a:pt x="171" y="203"/>
                    <a:pt x="171" y="203"/>
                    <a:pt x="171" y="203"/>
                  </a:cubicBezTo>
                  <a:cubicBezTo>
                    <a:pt x="171" y="150"/>
                    <a:pt x="171" y="150"/>
                    <a:pt x="171" y="150"/>
                  </a:cubicBezTo>
                  <a:cubicBezTo>
                    <a:pt x="267" y="150"/>
                    <a:pt x="267" y="150"/>
                    <a:pt x="267" y="150"/>
                  </a:cubicBezTo>
                  <a:cubicBezTo>
                    <a:pt x="267" y="203"/>
                    <a:pt x="267" y="203"/>
                    <a:pt x="267" y="203"/>
                  </a:cubicBezTo>
                  <a:cubicBezTo>
                    <a:pt x="245" y="203"/>
                    <a:pt x="245" y="203"/>
                    <a:pt x="245" y="203"/>
                  </a:cubicBezTo>
                  <a:cubicBezTo>
                    <a:pt x="239" y="203"/>
                    <a:pt x="235" y="208"/>
                    <a:pt x="235" y="214"/>
                  </a:cubicBezTo>
                  <a:cubicBezTo>
                    <a:pt x="235" y="256"/>
                    <a:pt x="235" y="256"/>
                    <a:pt x="235" y="256"/>
                  </a:cubicBezTo>
                  <a:cubicBezTo>
                    <a:pt x="235" y="262"/>
                    <a:pt x="239" y="267"/>
                    <a:pt x="245" y="267"/>
                  </a:cubicBezTo>
                  <a:cubicBezTo>
                    <a:pt x="309" y="267"/>
                    <a:pt x="309" y="267"/>
                    <a:pt x="309" y="267"/>
                  </a:cubicBezTo>
                  <a:cubicBezTo>
                    <a:pt x="315" y="267"/>
                    <a:pt x="320" y="262"/>
                    <a:pt x="320" y="256"/>
                  </a:cubicBezTo>
                  <a:cubicBezTo>
                    <a:pt x="320" y="214"/>
                    <a:pt x="320" y="214"/>
                    <a:pt x="320" y="214"/>
                  </a:cubicBezTo>
                  <a:cubicBezTo>
                    <a:pt x="320" y="208"/>
                    <a:pt x="315" y="203"/>
                    <a:pt x="309" y="203"/>
                  </a:cubicBezTo>
                  <a:close/>
                  <a:moveTo>
                    <a:pt x="139" y="22"/>
                  </a:moveTo>
                  <a:cubicBezTo>
                    <a:pt x="181" y="22"/>
                    <a:pt x="181" y="22"/>
                    <a:pt x="181" y="22"/>
                  </a:cubicBezTo>
                  <a:cubicBezTo>
                    <a:pt x="181" y="54"/>
                    <a:pt x="181" y="54"/>
                    <a:pt x="181" y="54"/>
                  </a:cubicBezTo>
                  <a:cubicBezTo>
                    <a:pt x="139" y="54"/>
                    <a:pt x="139" y="54"/>
                    <a:pt x="139" y="54"/>
                  </a:cubicBezTo>
                  <a:lnTo>
                    <a:pt x="139" y="22"/>
                  </a:lnTo>
                  <a:close/>
                  <a:moveTo>
                    <a:pt x="64" y="246"/>
                  </a:moveTo>
                  <a:cubicBezTo>
                    <a:pt x="21" y="246"/>
                    <a:pt x="21" y="246"/>
                    <a:pt x="21" y="246"/>
                  </a:cubicBezTo>
                  <a:cubicBezTo>
                    <a:pt x="21" y="224"/>
                    <a:pt x="21" y="224"/>
                    <a:pt x="21" y="224"/>
                  </a:cubicBezTo>
                  <a:cubicBezTo>
                    <a:pt x="64" y="224"/>
                    <a:pt x="64" y="224"/>
                    <a:pt x="64" y="224"/>
                  </a:cubicBezTo>
                  <a:lnTo>
                    <a:pt x="64" y="246"/>
                  </a:lnTo>
                  <a:close/>
                  <a:moveTo>
                    <a:pt x="181" y="246"/>
                  </a:moveTo>
                  <a:cubicBezTo>
                    <a:pt x="139" y="246"/>
                    <a:pt x="139" y="246"/>
                    <a:pt x="139" y="246"/>
                  </a:cubicBezTo>
                  <a:cubicBezTo>
                    <a:pt x="139" y="224"/>
                    <a:pt x="139" y="224"/>
                    <a:pt x="139" y="224"/>
                  </a:cubicBezTo>
                  <a:cubicBezTo>
                    <a:pt x="181" y="224"/>
                    <a:pt x="181" y="224"/>
                    <a:pt x="181" y="224"/>
                  </a:cubicBezTo>
                  <a:lnTo>
                    <a:pt x="181" y="246"/>
                  </a:lnTo>
                  <a:close/>
                  <a:moveTo>
                    <a:pt x="299" y="246"/>
                  </a:moveTo>
                  <a:cubicBezTo>
                    <a:pt x="256" y="246"/>
                    <a:pt x="256" y="246"/>
                    <a:pt x="256" y="246"/>
                  </a:cubicBezTo>
                  <a:cubicBezTo>
                    <a:pt x="256" y="224"/>
                    <a:pt x="256" y="224"/>
                    <a:pt x="256" y="224"/>
                  </a:cubicBezTo>
                  <a:cubicBezTo>
                    <a:pt x="299" y="224"/>
                    <a:pt x="299" y="224"/>
                    <a:pt x="299" y="224"/>
                  </a:cubicBezTo>
                  <a:lnTo>
                    <a:pt x="299" y="246"/>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11" name="Freeform 817"/>
            <p:cNvSpPr>
              <a:spLocks noEditPoints="1"/>
            </p:cNvSpPr>
            <p:nvPr/>
          </p:nvSpPr>
          <p:spPr bwMode="auto">
            <a:xfrm>
              <a:off x="1313915" y="6130701"/>
              <a:ext cx="273774" cy="273774"/>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FAD7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13" name="Freeform 818"/>
            <p:cNvSpPr>
              <a:spLocks noEditPoints="1"/>
            </p:cNvSpPr>
            <p:nvPr/>
          </p:nvSpPr>
          <p:spPr bwMode="auto">
            <a:xfrm>
              <a:off x="1370281" y="6182235"/>
              <a:ext cx="160239" cy="159433"/>
            </a:xfrm>
            <a:custGeom>
              <a:avLst/>
              <a:gdLst>
                <a:gd name="T0" fmla="*/ 86 w 299"/>
                <a:gd name="T1" fmla="*/ 64 h 298"/>
                <a:gd name="T2" fmla="*/ 118 w 299"/>
                <a:gd name="T3" fmla="*/ 32 h 298"/>
                <a:gd name="T4" fmla="*/ 86 w 299"/>
                <a:gd name="T5" fmla="*/ 0 h 298"/>
                <a:gd name="T6" fmla="*/ 54 w 299"/>
                <a:gd name="T7" fmla="*/ 32 h 298"/>
                <a:gd name="T8" fmla="*/ 86 w 299"/>
                <a:gd name="T9" fmla="*/ 64 h 298"/>
                <a:gd name="T10" fmla="*/ 86 w 299"/>
                <a:gd name="T11" fmla="*/ 21 h 298"/>
                <a:gd name="T12" fmla="*/ 96 w 299"/>
                <a:gd name="T13" fmla="*/ 32 h 298"/>
                <a:gd name="T14" fmla="*/ 86 w 299"/>
                <a:gd name="T15" fmla="*/ 42 h 298"/>
                <a:gd name="T16" fmla="*/ 75 w 299"/>
                <a:gd name="T17" fmla="*/ 32 h 298"/>
                <a:gd name="T18" fmla="*/ 86 w 299"/>
                <a:gd name="T19" fmla="*/ 21 h 298"/>
                <a:gd name="T20" fmla="*/ 288 w 299"/>
                <a:gd name="T21" fmla="*/ 149 h 298"/>
                <a:gd name="T22" fmla="*/ 267 w 299"/>
                <a:gd name="T23" fmla="*/ 149 h 298"/>
                <a:gd name="T24" fmla="*/ 267 w 299"/>
                <a:gd name="T25" fmla="*/ 96 h 298"/>
                <a:gd name="T26" fmla="*/ 256 w 299"/>
                <a:gd name="T27" fmla="*/ 85 h 298"/>
                <a:gd name="T28" fmla="*/ 171 w 299"/>
                <a:gd name="T29" fmla="*/ 85 h 298"/>
                <a:gd name="T30" fmla="*/ 160 w 299"/>
                <a:gd name="T31" fmla="*/ 96 h 298"/>
                <a:gd name="T32" fmla="*/ 160 w 299"/>
                <a:gd name="T33" fmla="*/ 149 h 298"/>
                <a:gd name="T34" fmla="*/ 139 w 299"/>
                <a:gd name="T35" fmla="*/ 149 h 298"/>
                <a:gd name="T36" fmla="*/ 139 w 299"/>
                <a:gd name="T37" fmla="*/ 96 h 298"/>
                <a:gd name="T38" fmla="*/ 128 w 299"/>
                <a:gd name="T39" fmla="*/ 85 h 298"/>
                <a:gd name="T40" fmla="*/ 43 w 299"/>
                <a:gd name="T41" fmla="*/ 85 h 298"/>
                <a:gd name="T42" fmla="*/ 32 w 299"/>
                <a:gd name="T43" fmla="*/ 96 h 298"/>
                <a:gd name="T44" fmla="*/ 32 w 299"/>
                <a:gd name="T45" fmla="*/ 149 h 298"/>
                <a:gd name="T46" fmla="*/ 11 w 299"/>
                <a:gd name="T47" fmla="*/ 149 h 298"/>
                <a:gd name="T48" fmla="*/ 0 w 299"/>
                <a:gd name="T49" fmla="*/ 160 h 298"/>
                <a:gd name="T50" fmla="*/ 11 w 299"/>
                <a:gd name="T51" fmla="*/ 170 h 298"/>
                <a:gd name="T52" fmla="*/ 11 w 299"/>
                <a:gd name="T53" fmla="*/ 288 h 298"/>
                <a:gd name="T54" fmla="*/ 22 w 299"/>
                <a:gd name="T55" fmla="*/ 298 h 298"/>
                <a:gd name="T56" fmla="*/ 278 w 299"/>
                <a:gd name="T57" fmla="*/ 298 h 298"/>
                <a:gd name="T58" fmla="*/ 288 w 299"/>
                <a:gd name="T59" fmla="*/ 288 h 298"/>
                <a:gd name="T60" fmla="*/ 288 w 299"/>
                <a:gd name="T61" fmla="*/ 170 h 298"/>
                <a:gd name="T62" fmla="*/ 299 w 299"/>
                <a:gd name="T63" fmla="*/ 160 h 298"/>
                <a:gd name="T64" fmla="*/ 288 w 299"/>
                <a:gd name="T65" fmla="*/ 149 h 298"/>
                <a:gd name="T66" fmla="*/ 182 w 299"/>
                <a:gd name="T67" fmla="*/ 106 h 298"/>
                <a:gd name="T68" fmla="*/ 246 w 299"/>
                <a:gd name="T69" fmla="*/ 106 h 298"/>
                <a:gd name="T70" fmla="*/ 246 w 299"/>
                <a:gd name="T71" fmla="*/ 149 h 298"/>
                <a:gd name="T72" fmla="*/ 182 w 299"/>
                <a:gd name="T73" fmla="*/ 149 h 298"/>
                <a:gd name="T74" fmla="*/ 182 w 299"/>
                <a:gd name="T75" fmla="*/ 106 h 298"/>
                <a:gd name="T76" fmla="*/ 54 w 299"/>
                <a:gd name="T77" fmla="*/ 106 h 298"/>
                <a:gd name="T78" fmla="*/ 118 w 299"/>
                <a:gd name="T79" fmla="*/ 106 h 298"/>
                <a:gd name="T80" fmla="*/ 118 w 299"/>
                <a:gd name="T81" fmla="*/ 149 h 298"/>
                <a:gd name="T82" fmla="*/ 54 w 299"/>
                <a:gd name="T83" fmla="*/ 149 h 298"/>
                <a:gd name="T84" fmla="*/ 54 w 299"/>
                <a:gd name="T85" fmla="*/ 106 h 298"/>
                <a:gd name="T86" fmla="*/ 267 w 299"/>
                <a:gd name="T87" fmla="*/ 277 h 298"/>
                <a:gd name="T88" fmla="*/ 32 w 299"/>
                <a:gd name="T89" fmla="*/ 277 h 298"/>
                <a:gd name="T90" fmla="*/ 32 w 299"/>
                <a:gd name="T91" fmla="*/ 170 h 298"/>
                <a:gd name="T92" fmla="*/ 267 w 299"/>
                <a:gd name="T93" fmla="*/ 170 h 298"/>
                <a:gd name="T94" fmla="*/ 267 w 299"/>
                <a:gd name="T95" fmla="*/ 277 h 298"/>
                <a:gd name="T96" fmla="*/ 214 w 299"/>
                <a:gd name="T97" fmla="*/ 64 h 298"/>
                <a:gd name="T98" fmla="*/ 246 w 299"/>
                <a:gd name="T99" fmla="*/ 32 h 298"/>
                <a:gd name="T100" fmla="*/ 214 w 299"/>
                <a:gd name="T101" fmla="*/ 0 h 298"/>
                <a:gd name="T102" fmla="*/ 182 w 299"/>
                <a:gd name="T103" fmla="*/ 32 h 298"/>
                <a:gd name="T104" fmla="*/ 214 w 299"/>
                <a:gd name="T105" fmla="*/ 64 h 298"/>
                <a:gd name="T106" fmla="*/ 214 w 299"/>
                <a:gd name="T107" fmla="*/ 21 h 298"/>
                <a:gd name="T108" fmla="*/ 224 w 299"/>
                <a:gd name="T109" fmla="*/ 32 h 298"/>
                <a:gd name="T110" fmla="*/ 214 w 299"/>
                <a:gd name="T111" fmla="*/ 42 h 298"/>
                <a:gd name="T112" fmla="*/ 203 w 299"/>
                <a:gd name="T113" fmla="*/ 32 h 298"/>
                <a:gd name="T114" fmla="*/ 214 w 299"/>
                <a:gd name="T115" fmla="*/ 21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9" h="298">
                  <a:moveTo>
                    <a:pt x="86" y="64"/>
                  </a:moveTo>
                  <a:cubicBezTo>
                    <a:pt x="103" y="64"/>
                    <a:pt x="118" y="49"/>
                    <a:pt x="118" y="32"/>
                  </a:cubicBezTo>
                  <a:cubicBezTo>
                    <a:pt x="118" y="14"/>
                    <a:pt x="103" y="0"/>
                    <a:pt x="86" y="0"/>
                  </a:cubicBezTo>
                  <a:cubicBezTo>
                    <a:pt x="68" y="0"/>
                    <a:pt x="54" y="14"/>
                    <a:pt x="54" y="32"/>
                  </a:cubicBezTo>
                  <a:cubicBezTo>
                    <a:pt x="54" y="49"/>
                    <a:pt x="68" y="64"/>
                    <a:pt x="86" y="64"/>
                  </a:cubicBezTo>
                  <a:close/>
                  <a:moveTo>
                    <a:pt x="86" y="21"/>
                  </a:moveTo>
                  <a:cubicBezTo>
                    <a:pt x="92" y="21"/>
                    <a:pt x="96" y="26"/>
                    <a:pt x="96" y="32"/>
                  </a:cubicBezTo>
                  <a:cubicBezTo>
                    <a:pt x="96" y="38"/>
                    <a:pt x="92" y="42"/>
                    <a:pt x="86" y="42"/>
                  </a:cubicBezTo>
                  <a:cubicBezTo>
                    <a:pt x="80" y="42"/>
                    <a:pt x="75" y="38"/>
                    <a:pt x="75" y="32"/>
                  </a:cubicBezTo>
                  <a:cubicBezTo>
                    <a:pt x="75" y="26"/>
                    <a:pt x="80" y="21"/>
                    <a:pt x="86" y="21"/>
                  </a:cubicBezTo>
                  <a:close/>
                  <a:moveTo>
                    <a:pt x="288" y="149"/>
                  </a:moveTo>
                  <a:cubicBezTo>
                    <a:pt x="267" y="149"/>
                    <a:pt x="267" y="149"/>
                    <a:pt x="267" y="149"/>
                  </a:cubicBezTo>
                  <a:cubicBezTo>
                    <a:pt x="267" y="96"/>
                    <a:pt x="267" y="96"/>
                    <a:pt x="267" y="96"/>
                  </a:cubicBezTo>
                  <a:cubicBezTo>
                    <a:pt x="267" y="90"/>
                    <a:pt x="262" y="85"/>
                    <a:pt x="256" y="85"/>
                  </a:cubicBezTo>
                  <a:cubicBezTo>
                    <a:pt x="171" y="85"/>
                    <a:pt x="171" y="85"/>
                    <a:pt x="171" y="85"/>
                  </a:cubicBezTo>
                  <a:cubicBezTo>
                    <a:pt x="165" y="85"/>
                    <a:pt x="160" y="90"/>
                    <a:pt x="160" y="96"/>
                  </a:cubicBezTo>
                  <a:cubicBezTo>
                    <a:pt x="160" y="149"/>
                    <a:pt x="160" y="149"/>
                    <a:pt x="160" y="149"/>
                  </a:cubicBezTo>
                  <a:cubicBezTo>
                    <a:pt x="139" y="149"/>
                    <a:pt x="139" y="149"/>
                    <a:pt x="139" y="149"/>
                  </a:cubicBezTo>
                  <a:cubicBezTo>
                    <a:pt x="139" y="96"/>
                    <a:pt x="139" y="96"/>
                    <a:pt x="139" y="96"/>
                  </a:cubicBezTo>
                  <a:cubicBezTo>
                    <a:pt x="139" y="90"/>
                    <a:pt x="134" y="85"/>
                    <a:pt x="128" y="85"/>
                  </a:cubicBezTo>
                  <a:cubicBezTo>
                    <a:pt x="43" y="85"/>
                    <a:pt x="43" y="85"/>
                    <a:pt x="43" y="85"/>
                  </a:cubicBezTo>
                  <a:cubicBezTo>
                    <a:pt x="37" y="85"/>
                    <a:pt x="32" y="90"/>
                    <a:pt x="32" y="96"/>
                  </a:cubicBezTo>
                  <a:cubicBezTo>
                    <a:pt x="32" y="149"/>
                    <a:pt x="32" y="149"/>
                    <a:pt x="32" y="149"/>
                  </a:cubicBezTo>
                  <a:cubicBezTo>
                    <a:pt x="11" y="149"/>
                    <a:pt x="11" y="149"/>
                    <a:pt x="11" y="149"/>
                  </a:cubicBezTo>
                  <a:cubicBezTo>
                    <a:pt x="5" y="149"/>
                    <a:pt x="0" y="154"/>
                    <a:pt x="0" y="160"/>
                  </a:cubicBezTo>
                  <a:cubicBezTo>
                    <a:pt x="0" y="166"/>
                    <a:pt x="6" y="170"/>
                    <a:pt x="11" y="170"/>
                  </a:cubicBezTo>
                  <a:cubicBezTo>
                    <a:pt x="11" y="288"/>
                    <a:pt x="11" y="288"/>
                    <a:pt x="11" y="288"/>
                  </a:cubicBezTo>
                  <a:cubicBezTo>
                    <a:pt x="11" y="294"/>
                    <a:pt x="16" y="298"/>
                    <a:pt x="22" y="298"/>
                  </a:cubicBezTo>
                  <a:cubicBezTo>
                    <a:pt x="278" y="298"/>
                    <a:pt x="278" y="298"/>
                    <a:pt x="278" y="298"/>
                  </a:cubicBezTo>
                  <a:cubicBezTo>
                    <a:pt x="284" y="298"/>
                    <a:pt x="288" y="294"/>
                    <a:pt x="288" y="288"/>
                  </a:cubicBezTo>
                  <a:cubicBezTo>
                    <a:pt x="288" y="170"/>
                    <a:pt x="288" y="170"/>
                    <a:pt x="288" y="170"/>
                  </a:cubicBezTo>
                  <a:cubicBezTo>
                    <a:pt x="294" y="170"/>
                    <a:pt x="299" y="166"/>
                    <a:pt x="299" y="160"/>
                  </a:cubicBezTo>
                  <a:cubicBezTo>
                    <a:pt x="299" y="154"/>
                    <a:pt x="294" y="149"/>
                    <a:pt x="288" y="149"/>
                  </a:cubicBezTo>
                  <a:close/>
                  <a:moveTo>
                    <a:pt x="182" y="106"/>
                  </a:moveTo>
                  <a:cubicBezTo>
                    <a:pt x="246" y="106"/>
                    <a:pt x="246" y="106"/>
                    <a:pt x="246" y="106"/>
                  </a:cubicBezTo>
                  <a:cubicBezTo>
                    <a:pt x="246" y="149"/>
                    <a:pt x="246" y="149"/>
                    <a:pt x="246" y="149"/>
                  </a:cubicBezTo>
                  <a:cubicBezTo>
                    <a:pt x="182" y="149"/>
                    <a:pt x="182" y="149"/>
                    <a:pt x="182" y="149"/>
                  </a:cubicBezTo>
                  <a:lnTo>
                    <a:pt x="182" y="106"/>
                  </a:lnTo>
                  <a:close/>
                  <a:moveTo>
                    <a:pt x="54" y="106"/>
                  </a:moveTo>
                  <a:cubicBezTo>
                    <a:pt x="118" y="106"/>
                    <a:pt x="118" y="106"/>
                    <a:pt x="118" y="106"/>
                  </a:cubicBezTo>
                  <a:cubicBezTo>
                    <a:pt x="118" y="149"/>
                    <a:pt x="118" y="149"/>
                    <a:pt x="118" y="149"/>
                  </a:cubicBezTo>
                  <a:cubicBezTo>
                    <a:pt x="54" y="149"/>
                    <a:pt x="54" y="149"/>
                    <a:pt x="54" y="149"/>
                  </a:cubicBezTo>
                  <a:lnTo>
                    <a:pt x="54" y="106"/>
                  </a:lnTo>
                  <a:close/>
                  <a:moveTo>
                    <a:pt x="267" y="277"/>
                  </a:moveTo>
                  <a:cubicBezTo>
                    <a:pt x="32" y="277"/>
                    <a:pt x="32" y="277"/>
                    <a:pt x="32" y="277"/>
                  </a:cubicBezTo>
                  <a:cubicBezTo>
                    <a:pt x="32" y="170"/>
                    <a:pt x="32" y="170"/>
                    <a:pt x="32" y="170"/>
                  </a:cubicBezTo>
                  <a:cubicBezTo>
                    <a:pt x="267" y="170"/>
                    <a:pt x="267" y="170"/>
                    <a:pt x="267" y="170"/>
                  </a:cubicBezTo>
                  <a:lnTo>
                    <a:pt x="267" y="277"/>
                  </a:lnTo>
                  <a:close/>
                  <a:moveTo>
                    <a:pt x="214" y="64"/>
                  </a:moveTo>
                  <a:cubicBezTo>
                    <a:pt x="231" y="64"/>
                    <a:pt x="246" y="49"/>
                    <a:pt x="246" y="32"/>
                  </a:cubicBezTo>
                  <a:cubicBezTo>
                    <a:pt x="246" y="14"/>
                    <a:pt x="231" y="0"/>
                    <a:pt x="214" y="0"/>
                  </a:cubicBezTo>
                  <a:cubicBezTo>
                    <a:pt x="196" y="0"/>
                    <a:pt x="182" y="14"/>
                    <a:pt x="182" y="32"/>
                  </a:cubicBezTo>
                  <a:cubicBezTo>
                    <a:pt x="182" y="49"/>
                    <a:pt x="196" y="64"/>
                    <a:pt x="214" y="64"/>
                  </a:cubicBezTo>
                  <a:close/>
                  <a:moveTo>
                    <a:pt x="214" y="21"/>
                  </a:moveTo>
                  <a:cubicBezTo>
                    <a:pt x="220" y="21"/>
                    <a:pt x="224" y="26"/>
                    <a:pt x="224" y="32"/>
                  </a:cubicBezTo>
                  <a:cubicBezTo>
                    <a:pt x="224" y="38"/>
                    <a:pt x="220" y="42"/>
                    <a:pt x="214" y="42"/>
                  </a:cubicBezTo>
                  <a:cubicBezTo>
                    <a:pt x="208" y="42"/>
                    <a:pt x="203" y="38"/>
                    <a:pt x="203" y="32"/>
                  </a:cubicBezTo>
                  <a:cubicBezTo>
                    <a:pt x="203" y="26"/>
                    <a:pt x="208" y="21"/>
                    <a:pt x="214" y="2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15" name="Freeform 796"/>
            <p:cNvSpPr>
              <a:spLocks noEditPoints="1"/>
            </p:cNvSpPr>
            <p:nvPr/>
          </p:nvSpPr>
          <p:spPr bwMode="auto">
            <a:xfrm>
              <a:off x="1369456" y="4371313"/>
              <a:ext cx="46227" cy="115162"/>
            </a:xfrm>
            <a:custGeom>
              <a:avLst/>
              <a:gdLst>
                <a:gd name="T0" fmla="*/ 54 w 86"/>
                <a:gd name="T1" fmla="*/ 0 h 213"/>
                <a:gd name="T2" fmla="*/ 32 w 86"/>
                <a:gd name="T3" fmla="*/ 0 h 213"/>
                <a:gd name="T4" fmla="*/ 22 w 86"/>
                <a:gd name="T5" fmla="*/ 9 h 213"/>
                <a:gd name="T6" fmla="*/ 1 w 86"/>
                <a:gd name="T7" fmla="*/ 115 h 213"/>
                <a:gd name="T8" fmla="*/ 3 w 86"/>
                <a:gd name="T9" fmla="*/ 124 h 213"/>
                <a:gd name="T10" fmla="*/ 11 w 86"/>
                <a:gd name="T11" fmla="*/ 128 h 213"/>
                <a:gd name="T12" fmla="*/ 11 w 86"/>
                <a:gd name="T13" fmla="*/ 203 h 213"/>
                <a:gd name="T14" fmla="*/ 22 w 86"/>
                <a:gd name="T15" fmla="*/ 213 h 213"/>
                <a:gd name="T16" fmla="*/ 32 w 86"/>
                <a:gd name="T17" fmla="*/ 203 h 213"/>
                <a:gd name="T18" fmla="*/ 32 w 86"/>
                <a:gd name="T19" fmla="*/ 128 h 213"/>
                <a:gd name="T20" fmla="*/ 54 w 86"/>
                <a:gd name="T21" fmla="*/ 128 h 213"/>
                <a:gd name="T22" fmla="*/ 54 w 86"/>
                <a:gd name="T23" fmla="*/ 203 h 213"/>
                <a:gd name="T24" fmla="*/ 64 w 86"/>
                <a:gd name="T25" fmla="*/ 213 h 213"/>
                <a:gd name="T26" fmla="*/ 75 w 86"/>
                <a:gd name="T27" fmla="*/ 203 h 213"/>
                <a:gd name="T28" fmla="*/ 75 w 86"/>
                <a:gd name="T29" fmla="*/ 128 h 213"/>
                <a:gd name="T30" fmla="*/ 83 w 86"/>
                <a:gd name="T31" fmla="*/ 124 h 213"/>
                <a:gd name="T32" fmla="*/ 85 w 86"/>
                <a:gd name="T33" fmla="*/ 115 h 213"/>
                <a:gd name="T34" fmla="*/ 64 w 86"/>
                <a:gd name="T35" fmla="*/ 9 h 213"/>
                <a:gd name="T36" fmla="*/ 54 w 86"/>
                <a:gd name="T37" fmla="*/ 0 h 213"/>
                <a:gd name="T38" fmla="*/ 41 w 86"/>
                <a:gd name="T39" fmla="*/ 21 h 213"/>
                <a:gd name="T40" fmla="*/ 45 w 86"/>
                <a:gd name="T41" fmla="*/ 21 h 213"/>
                <a:gd name="T42" fmla="*/ 62 w 86"/>
                <a:gd name="T43" fmla="*/ 107 h 213"/>
                <a:gd name="T44" fmla="*/ 24 w 86"/>
                <a:gd name="T45" fmla="*/ 107 h 213"/>
                <a:gd name="T46" fmla="*/ 41 w 86"/>
                <a:gd name="T47"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3">
                  <a:moveTo>
                    <a:pt x="54" y="0"/>
                  </a:moveTo>
                  <a:cubicBezTo>
                    <a:pt x="32" y="0"/>
                    <a:pt x="32" y="0"/>
                    <a:pt x="32" y="0"/>
                  </a:cubicBezTo>
                  <a:cubicBezTo>
                    <a:pt x="27" y="0"/>
                    <a:pt x="23" y="4"/>
                    <a:pt x="22" y="9"/>
                  </a:cubicBezTo>
                  <a:cubicBezTo>
                    <a:pt x="1" y="115"/>
                    <a:pt x="1" y="115"/>
                    <a:pt x="1" y="115"/>
                  </a:cubicBezTo>
                  <a:cubicBezTo>
                    <a:pt x="0" y="118"/>
                    <a:pt x="1" y="122"/>
                    <a:pt x="3" y="124"/>
                  </a:cubicBezTo>
                  <a:cubicBezTo>
                    <a:pt x="5" y="127"/>
                    <a:pt x="8" y="128"/>
                    <a:pt x="11" y="128"/>
                  </a:cubicBezTo>
                  <a:cubicBezTo>
                    <a:pt x="11" y="203"/>
                    <a:pt x="11" y="203"/>
                    <a:pt x="11" y="203"/>
                  </a:cubicBezTo>
                  <a:cubicBezTo>
                    <a:pt x="11" y="209"/>
                    <a:pt x="16" y="213"/>
                    <a:pt x="22" y="213"/>
                  </a:cubicBezTo>
                  <a:cubicBezTo>
                    <a:pt x="28" y="213"/>
                    <a:pt x="32" y="209"/>
                    <a:pt x="32" y="203"/>
                  </a:cubicBezTo>
                  <a:cubicBezTo>
                    <a:pt x="32" y="128"/>
                    <a:pt x="32" y="128"/>
                    <a:pt x="32" y="128"/>
                  </a:cubicBezTo>
                  <a:cubicBezTo>
                    <a:pt x="54" y="128"/>
                    <a:pt x="54" y="128"/>
                    <a:pt x="54" y="128"/>
                  </a:cubicBezTo>
                  <a:cubicBezTo>
                    <a:pt x="54" y="203"/>
                    <a:pt x="54" y="203"/>
                    <a:pt x="54" y="203"/>
                  </a:cubicBezTo>
                  <a:cubicBezTo>
                    <a:pt x="54" y="209"/>
                    <a:pt x="58" y="213"/>
                    <a:pt x="64" y="213"/>
                  </a:cubicBezTo>
                  <a:cubicBezTo>
                    <a:pt x="70" y="213"/>
                    <a:pt x="75" y="209"/>
                    <a:pt x="75" y="203"/>
                  </a:cubicBezTo>
                  <a:cubicBezTo>
                    <a:pt x="75" y="128"/>
                    <a:pt x="75" y="128"/>
                    <a:pt x="75" y="128"/>
                  </a:cubicBezTo>
                  <a:cubicBezTo>
                    <a:pt x="78" y="128"/>
                    <a:pt x="81" y="127"/>
                    <a:pt x="83" y="124"/>
                  </a:cubicBezTo>
                  <a:cubicBezTo>
                    <a:pt x="85" y="122"/>
                    <a:pt x="86" y="118"/>
                    <a:pt x="85" y="115"/>
                  </a:cubicBezTo>
                  <a:cubicBezTo>
                    <a:pt x="64" y="9"/>
                    <a:pt x="64" y="9"/>
                    <a:pt x="64" y="9"/>
                  </a:cubicBezTo>
                  <a:cubicBezTo>
                    <a:pt x="63" y="4"/>
                    <a:pt x="59" y="0"/>
                    <a:pt x="54" y="0"/>
                  </a:cubicBezTo>
                  <a:close/>
                  <a:moveTo>
                    <a:pt x="41" y="21"/>
                  </a:moveTo>
                  <a:cubicBezTo>
                    <a:pt x="45" y="21"/>
                    <a:pt x="45" y="21"/>
                    <a:pt x="45" y="21"/>
                  </a:cubicBezTo>
                  <a:cubicBezTo>
                    <a:pt x="62" y="107"/>
                    <a:pt x="62" y="107"/>
                    <a:pt x="62" y="107"/>
                  </a:cubicBezTo>
                  <a:cubicBezTo>
                    <a:pt x="24" y="107"/>
                    <a:pt x="24" y="107"/>
                    <a:pt x="24" y="107"/>
                  </a:cubicBezTo>
                  <a:lnTo>
                    <a:pt x="41" y="21"/>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ctr" anchorCtr="0" compatLnSpc="1">
              <a:prstTxWarp prst="textNoShape">
                <a:avLst/>
              </a:prstTxWarp>
            </a:bodyPr>
            <a:lstStyle/>
            <a:p>
              <a:pPr defTabSz="906240">
                <a:defRPr/>
              </a:pPr>
              <a:endParaRPr lang="en-GB" sz="1100" dirty="0">
                <a:solidFill>
                  <a:srgbClr val="002040"/>
                </a:solidFill>
                <a:latin typeface="EYInterstate" panose="02000503020000020004" pitchFamily="2" charset="0"/>
              </a:endParaRPr>
            </a:p>
          </p:txBody>
        </p:sp>
        <p:sp>
          <p:nvSpPr>
            <p:cNvPr id="117" name="Freeform 797"/>
            <p:cNvSpPr>
              <a:spLocks noEditPoints="1"/>
            </p:cNvSpPr>
            <p:nvPr/>
          </p:nvSpPr>
          <p:spPr bwMode="auto">
            <a:xfrm>
              <a:off x="1375944" y="4325897"/>
              <a:ext cx="34062" cy="3406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4" y="0"/>
                    <a:pt x="0" y="14"/>
                    <a:pt x="0" y="32"/>
                  </a:cubicBezTo>
                  <a:cubicBezTo>
                    <a:pt x="0" y="49"/>
                    <a:pt x="14" y="64"/>
                    <a:pt x="32" y="64"/>
                  </a:cubicBezTo>
                  <a:close/>
                  <a:moveTo>
                    <a:pt x="32" y="21"/>
                  </a:moveTo>
                  <a:cubicBezTo>
                    <a:pt x="38" y="21"/>
                    <a:pt x="43" y="26"/>
                    <a:pt x="43" y="32"/>
                  </a:cubicBezTo>
                  <a:cubicBezTo>
                    <a:pt x="43" y="38"/>
                    <a:pt x="38" y="42"/>
                    <a:pt x="32" y="42"/>
                  </a:cubicBezTo>
                  <a:cubicBezTo>
                    <a:pt x="26" y="42"/>
                    <a:pt x="21" y="38"/>
                    <a:pt x="21" y="32"/>
                  </a:cubicBezTo>
                  <a:cubicBezTo>
                    <a:pt x="21" y="26"/>
                    <a:pt x="26" y="21"/>
                    <a:pt x="32" y="2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ctr" anchorCtr="0" compatLnSpc="1">
              <a:prstTxWarp prst="textNoShape">
                <a:avLst/>
              </a:prstTxWarp>
            </a:bodyPr>
            <a:lstStyle/>
            <a:p>
              <a:pPr defTabSz="906240">
                <a:defRPr/>
              </a:pPr>
              <a:endParaRPr lang="en-GB" sz="1100" dirty="0">
                <a:solidFill>
                  <a:srgbClr val="002040"/>
                </a:solidFill>
                <a:latin typeface="EYInterstate" panose="02000503020000020004" pitchFamily="2" charset="0"/>
              </a:endParaRPr>
            </a:p>
          </p:txBody>
        </p:sp>
        <p:sp>
          <p:nvSpPr>
            <p:cNvPr id="119" name="Freeform 798"/>
            <p:cNvSpPr>
              <a:spLocks noEditPoints="1"/>
            </p:cNvSpPr>
            <p:nvPr/>
          </p:nvSpPr>
          <p:spPr bwMode="auto">
            <a:xfrm>
              <a:off x="1427037" y="4371313"/>
              <a:ext cx="47038" cy="115162"/>
            </a:xfrm>
            <a:custGeom>
              <a:avLst/>
              <a:gdLst>
                <a:gd name="T0" fmla="*/ 53 w 86"/>
                <a:gd name="T1" fmla="*/ 0 h 213"/>
                <a:gd name="T2" fmla="*/ 32 w 86"/>
                <a:gd name="T3" fmla="*/ 0 h 213"/>
                <a:gd name="T4" fmla="*/ 22 w 86"/>
                <a:gd name="T5" fmla="*/ 9 h 213"/>
                <a:gd name="T6" fmla="*/ 0 w 86"/>
                <a:gd name="T7" fmla="*/ 115 h 213"/>
                <a:gd name="T8" fmla="*/ 2 w 86"/>
                <a:gd name="T9" fmla="*/ 124 h 213"/>
                <a:gd name="T10" fmla="*/ 11 w 86"/>
                <a:gd name="T11" fmla="*/ 128 h 213"/>
                <a:gd name="T12" fmla="*/ 11 w 86"/>
                <a:gd name="T13" fmla="*/ 203 h 213"/>
                <a:gd name="T14" fmla="*/ 21 w 86"/>
                <a:gd name="T15" fmla="*/ 213 h 213"/>
                <a:gd name="T16" fmla="*/ 32 w 86"/>
                <a:gd name="T17" fmla="*/ 203 h 213"/>
                <a:gd name="T18" fmla="*/ 32 w 86"/>
                <a:gd name="T19" fmla="*/ 128 h 213"/>
                <a:gd name="T20" fmla="*/ 53 w 86"/>
                <a:gd name="T21" fmla="*/ 128 h 213"/>
                <a:gd name="T22" fmla="*/ 53 w 86"/>
                <a:gd name="T23" fmla="*/ 203 h 213"/>
                <a:gd name="T24" fmla="*/ 64 w 86"/>
                <a:gd name="T25" fmla="*/ 213 h 213"/>
                <a:gd name="T26" fmla="*/ 75 w 86"/>
                <a:gd name="T27" fmla="*/ 203 h 213"/>
                <a:gd name="T28" fmla="*/ 75 w 86"/>
                <a:gd name="T29" fmla="*/ 128 h 213"/>
                <a:gd name="T30" fmla="*/ 83 w 86"/>
                <a:gd name="T31" fmla="*/ 124 h 213"/>
                <a:gd name="T32" fmla="*/ 85 w 86"/>
                <a:gd name="T33" fmla="*/ 115 h 213"/>
                <a:gd name="T34" fmla="*/ 64 w 86"/>
                <a:gd name="T35" fmla="*/ 9 h 213"/>
                <a:gd name="T36" fmla="*/ 53 w 86"/>
                <a:gd name="T37" fmla="*/ 0 h 213"/>
                <a:gd name="T38" fmla="*/ 41 w 86"/>
                <a:gd name="T39" fmla="*/ 21 h 213"/>
                <a:gd name="T40" fmla="*/ 45 w 86"/>
                <a:gd name="T41" fmla="*/ 21 h 213"/>
                <a:gd name="T42" fmla="*/ 62 w 86"/>
                <a:gd name="T43" fmla="*/ 107 h 213"/>
                <a:gd name="T44" fmla="*/ 24 w 86"/>
                <a:gd name="T45" fmla="*/ 107 h 213"/>
                <a:gd name="T46" fmla="*/ 41 w 86"/>
                <a:gd name="T47"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3">
                  <a:moveTo>
                    <a:pt x="53" y="0"/>
                  </a:moveTo>
                  <a:cubicBezTo>
                    <a:pt x="32" y="0"/>
                    <a:pt x="32" y="0"/>
                    <a:pt x="32" y="0"/>
                  </a:cubicBezTo>
                  <a:cubicBezTo>
                    <a:pt x="27" y="0"/>
                    <a:pt x="23" y="4"/>
                    <a:pt x="22" y="9"/>
                  </a:cubicBezTo>
                  <a:cubicBezTo>
                    <a:pt x="0" y="115"/>
                    <a:pt x="0" y="115"/>
                    <a:pt x="0" y="115"/>
                  </a:cubicBezTo>
                  <a:cubicBezTo>
                    <a:pt x="0" y="118"/>
                    <a:pt x="0" y="122"/>
                    <a:pt x="2" y="124"/>
                  </a:cubicBezTo>
                  <a:cubicBezTo>
                    <a:pt x="4" y="127"/>
                    <a:pt x="7" y="128"/>
                    <a:pt x="11" y="128"/>
                  </a:cubicBezTo>
                  <a:cubicBezTo>
                    <a:pt x="11" y="203"/>
                    <a:pt x="11" y="203"/>
                    <a:pt x="11" y="203"/>
                  </a:cubicBezTo>
                  <a:cubicBezTo>
                    <a:pt x="11" y="209"/>
                    <a:pt x="15" y="213"/>
                    <a:pt x="21" y="213"/>
                  </a:cubicBezTo>
                  <a:cubicBezTo>
                    <a:pt x="27" y="213"/>
                    <a:pt x="32" y="209"/>
                    <a:pt x="32" y="203"/>
                  </a:cubicBezTo>
                  <a:cubicBezTo>
                    <a:pt x="32" y="128"/>
                    <a:pt x="32" y="128"/>
                    <a:pt x="32" y="128"/>
                  </a:cubicBezTo>
                  <a:cubicBezTo>
                    <a:pt x="53" y="128"/>
                    <a:pt x="53" y="128"/>
                    <a:pt x="53" y="128"/>
                  </a:cubicBezTo>
                  <a:cubicBezTo>
                    <a:pt x="53" y="203"/>
                    <a:pt x="53" y="203"/>
                    <a:pt x="53" y="203"/>
                  </a:cubicBezTo>
                  <a:cubicBezTo>
                    <a:pt x="53" y="209"/>
                    <a:pt x="58" y="213"/>
                    <a:pt x="64" y="213"/>
                  </a:cubicBezTo>
                  <a:cubicBezTo>
                    <a:pt x="70" y="213"/>
                    <a:pt x="75" y="209"/>
                    <a:pt x="75" y="203"/>
                  </a:cubicBezTo>
                  <a:cubicBezTo>
                    <a:pt x="75" y="128"/>
                    <a:pt x="75" y="128"/>
                    <a:pt x="75" y="128"/>
                  </a:cubicBezTo>
                  <a:cubicBezTo>
                    <a:pt x="78" y="128"/>
                    <a:pt x="81" y="127"/>
                    <a:pt x="83" y="124"/>
                  </a:cubicBezTo>
                  <a:cubicBezTo>
                    <a:pt x="85" y="122"/>
                    <a:pt x="86" y="118"/>
                    <a:pt x="85" y="115"/>
                  </a:cubicBezTo>
                  <a:cubicBezTo>
                    <a:pt x="64" y="9"/>
                    <a:pt x="64" y="9"/>
                    <a:pt x="64" y="9"/>
                  </a:cubicBezTo>
                  <a:cubicBezTo>
                    <a:pt x="63" y="4"/>
                    <a:pt x="58" y="0"/>
                    <a:pt x="53" y="0"/>
                  </a:cubicBezTo>
                  <a:close/>
                  <a:moveTo>
                    <a:pt x="41" y="21"/>
                  </a:moveTo>
                  <a:cubicBezTo>
                    <a:pt x="45" y="21"/>
                    <a:pt x="45" y="21"/>
                    <a:pt x="45" y="21"/>
                  </a:cubicBezTo>
                  <a:cubicBezTo>
                    <a:pt x="62" y="107"/>
                    <a:pt x="62" y="107"/>
                    <a:pt x="62" y="107"/>
                  </a:cubicBezTo>
                  <a:cubicBezTo>
                    <a:pt x="24" y="107"/>
                    <a:pt x="24" y="107"/>
                    <a:pt x="24" y="107"/>
                  </a:cubicBezTo>
                  <a:lnTo>
                    <a:pt x="41" y="21"/>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20" name="Freeform 799"/>
            <p:cNvSpPr>
              <a:spLocks noEditPoints="1"/>
            </p:cNvSpPr>
            <p:nvPr/>
          </p:nvSpPr>
          <p:spPr bwMode="auto">
            <a:xfrm>
              <a:off x="1433525" y="4325897"/>
              <a:ext cx="34062" cy="3406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2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49" y="64"/>
                    <a:pt x="64" y="49"/>
                    <a:pt x="64" y="32"/>
                  </a:cubicBezTo>
                  <a:cubicBezTo>
                    <a:pt x="64" y="14"/>
                    <a:pt x="49" y="0"/>
                    <a:pt x="32" y="0"/>
                  </a:cubicBezTo>
                  <a:cubicBezTo>
                    <a:pt x="14" y="0"/>
                    <a:pt x="0" y="14"/>
                    <a:pt x="0" y="32"/>
                  </a:cubicBezTo>
                  <a:cubicBezTo>
                    <a:pt x="0" y="49"/>
                    <a:pt x="14" y="64"/>
                    <a:pt x="32" y="64"/>
                  </a:cubicBezTo>
                  <a:close/>
                  <a:moveTo>
                    <a:pt x="32" y="21"/>
                  </a:moveTo>
                  <a:cubicBezTo>
                    <a:pt x="38" y="21"/>
                    <a:pt x="42" y="26"/>
                    <a:pt x="42" y="32"/>
                  </a:cubicBezTo>
                  <a:cubicBezTo>
                    <a:pt x="42" y="38"/>
                    <a:pt x="38" y="42"/>
                    <a:pt x="32" y="42"/>
                  </a:cubicBezTo>
                  <a:cubicBezTo>
                    <a:pt x="26" y="42"/>
                    <a:pt x="21" y="38"/>
                    <a:pt x="21" y="32"/>
                  </a:cubicBezTo>
                  <a:cubicBezTo>
                    <a:pt x="21" y="26"/>
                    <a:pt x="26" y="21"/>
                    <a:pt x="32" y="2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21" name="Freeform 800"/>
            <p:cNvSpPr>
              <a:spLocks noEditPoints="1"/>
            </p:cNvSpPr>
            <p:nvPr/>
          </p:nvSpPr>
          <p:spPr bwMode="auto">
            <a:xfrm>
              <a:off x="1484618" y="4371313"/>
              <a:ext cx="46227" cy="115162"/>
            </a:xfrm>
            <a:custGeom>
              <a:avLst/>
              <a:gdLst>
                <a:gd name="T0" fmla="*/ 74 w 85"/>
                <a:gd name="T1" fmla="*/ 0 h 213"/>
                <a:gd name="T2" fmla="*/ 10 w 85"/>
                <a:gd name="T3" fmla="*/ 0 h 213"/>
                <a:gd name="T4" fmla="*/ 0 w 85"/>
                <a:gd name="T5" fmla="*/ 11 h 213"/>
                <a:gd name="T6" fmla="*/ 0 w 85"/>
                <a:gd name="T7" fmla="*/ 96 h 213"/>
                <a:gd name="T8" fmla="*/ 10 w 85"/>
                <a:gd name="T9" fmla="*/ 107 h 213"/>
                <a:gd name="T10" fmla="*/ 10 w 85"/>
                <a:gd name="T11" fmla="*/ 203 h 213"/>
                <a:gd name="T12" fmla="*/ 21 w 85"/>
                <a:gd name="T13" fmla="*/ 213 h 213"/>
                <a:gd name="T14" fmla="*/ 32 w 85"/>
                <a:gd name="T15" fmla="*/ 203 h 213"/>
                <a:gd name="T16" fmla="*/ 32 w 85"/>
                <a:gd name="T17" fmla="*/ 107 h 213"/>
                <a:gd name="T18" fmla="*/ 53 w 85"/>
                <a:gd name="T19" fmla="*/ 107 h 213"/>
                <a:gd name="T20" fmla="*/ 53 w 85"/>
                <a:gd name="T21" fmla="*/ 203 h 213"/>
                <a:gd name="T22" fmla="*/ 64 w 85"/>
                <a:gd name="T23" fmla="*/ 213 h 213"/>
                <a:gd name="T24" fmla="*/ 74 w 85"/>
                <a:gd name="T25" fmla="*/ 203 h 213"/>
                <a:gd name="T26" fmla="*/ 74 w 85"/>
                <a:gd name="T27" fmla="*/ 107 h 213"/>
                <a:gd name="T28" fmla="*/ 85 w 85"/>
                <a:gd name="T29" fmla="*/ 96 h 213"/>
                <a:gd name="T30" fmla="*/ 85 w 85"/>
                <a:gd name="T31" fmla="*/ 11 h 213"/>
                <a:gd name="T32" fmla="*/ 74 w 85"/>
                <a:gd name="T33" fmla="*/ 0 h 213"/>
                <a:gd name="T34" fmla="*/ 21 w 85"/>
                <a:gd name="T35" fmla="*/ 21 h 213"/>
                <a:gd name="T36" fmla="*/ 64 w 85"/>
                <a:gd name="T37" fmla="*/ 21 h 213"/>
                <a:gd name="T38" fmla="*/ 64 w 85"/>
                <a:gd name="T39" fmla="*/ 85 h 213"/>
                <a:gd name="T40" fmla="*/ 21 w 85"/>
                <a:gd name="T41" fmla="*/ 85 h 213"/>
                <a:gd name="T42" fmla="*/ 21 w 85"/>
                <a:gd name="T43"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213">
                  <a:moveTo>
                    <a:pt x="74" y="0"/>
                  </a:moveTo>
                  <a:cubicBezTo>
                    <a:pt x="10" y="0"/>
                    <a:pt x="10" y="0"/>
                    <a:pt x="10" y="0"/>
                  </a:cubicBezTo>
                  <a:cubicBezTo>
                    <a:pt x="4" y="0"/>
                    <a:pt x="0" y="5"/>
                    <a:pt x="0" y="11"/>
                  </a:cubicBezTo>
                  <a:cubicBezTo>
                    <a:pt x="0" y="96"/>
                    <a:pt x="0" y="96"/>
                    <a:pt x="0" y="96"/>
                  </a:cubicBezTo>
                  <a:cubicBezTo>
                    <a:pt x="0" y="102"/>
                    <a:pt x="4" y="107"/>
                    <a:pt x="10" y="107"/>
                  </a:cubicBezTo>
                  <a:cubicBezTo>
                    <a:pt x="10" y="203"/>
                    <a:pt x="10" y="203"/>
                    <a:pt x="10" y="203"/>
                  </a:cubicBezTo>
                  <a:cubicBezTo>
                    <a:pt x="10" y="209"/>
                    <a:pt x="15" y="213"/>
                    <a:pt x="21" y="213"/>
                  </a:cubicBezTo>
                  <a:cubicBezTo>
                    <a:pt x="27" y="213"/>
                    <a:pt x="32" y="209"/>
                    <a:pt x="32" y="203"/>
                  </a:cubicBezTo>
                  <a:cubicBezTo>
                    <a:pt x="32" y="107"/>
                    <a:pt x="32" y="107"/>
                    <a:pt x="32" y="107"/>
                  </a:cubicBezTo>
                  <a:cubicBezTo>
                    <a:pt x="53" y="107"/>
                    <a:pt x="53" y="107"/>
                    <a:pt x="53" y="107"/>
                  </a:cubicBezTo>
                  <a:cubicBezTo>
                    <a:pt x="53" y="203"/>
                    <a:pt x="53" y="203"/>
                    <a:pt x="53" y="203"/>
                  </a:cubicBezTo>
                  <a:cubicBezTo>
                    <a:pt x="53" y="209"/>
                    <a:pt x="58" y="213"/>
                    <a:pt x="64" y="213"/>
                  </a:cubicBezTo>
                  <a:cubicBezTo>
                    <a:pt x="70" y="213"/>
                    <a:pt x="74" y="209"/>
                    <a:pt x="74" y="203"/>
                  </a:cubicBezTo>
                  <a:cubicBezTo>
                    <a:pt x="74" y="107"/>
                    <a:pt x="74" y="107"/>
                    <a:pt x="74" y="107"/>
                  </a:cubicBezTo>
                  <a:cubicBezTo>
                    <a:pt x="80" y="107"/>
                    <a:pt x="85" y="102"/>
                    <a:pt x="85" y="96"/>
                  </a:cubicBezTo>
                  <a:cubicBezTo>
                    <a:pt x="85" y="11"/>
                    <a:pt x="85" y="11"/>
                    <a:pt x="85" y="11"/>
                  </a:cubicBezTo>
                  <a:cubicBezTo>
                    <a:pt x="85" y="5"/>
                    <a:pt x="80" y="0"/>
                    <a:pt x="74" y="0"/>
                  </a:cubicBezTo>
                  <a:close/>
                  <a:moveTo>
                    <a:pt x="21" y="21"/>
                  </a:moveTo>
                  <a:cubicBezTo>
                    <a:pt x="64" y="21"/>
                    <a:pt x="64" y="21"/>
                    <a:pt x="64" y="21"/>
                  </a:cubicBezTo>
                  <a:cubicBezTo>
                    <a:pt x="64" y="85"/>
                    <a:pt x="64" y="85"/>
                    <a:pt x="64" y="85"/>
                  </a:cubicBezTo>
                  <a:cubicBezTo>
                    <a:pt x="21" y="85"/>
                    <a:pt x="21" y="85"/>
                    <a:pt x="21" y="85"/>
                  </a:cubicBezTo>
                  <a:lnTo>
                    <a:pt x="21" y="21"/>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22" name="Freeform 801"/>
            <p:cNvSpPr>
              <a:spLocks noEditPoints="1"/>
            </p:cNvSpPr>
            <p:nvPr/>
          </p:nvSpPr>
          <p:spPr bwMode="auto">
            <a:xfrm>
              <a:off x="1490295" y="4325897"/>
              <a:ext cx="34873" cy="3406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2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5" y="0"/>
                    <a:pt x="0" y="14"/>
                    <a:pt x="0" y="32"/>
                  </a:cubicBezTo>
                  <a:cubicBezTo>
                    <a:pt x="0" y="49"/>
                    <a:pt x="15" y="64"/>
                    <a:pt x="32" y="64"/>
                  </a:cubicBezTo>
                  <a:close/>
                  <a:moveTo>
                    <a:pt x="32" y="21"/>
                  </a:moveTo>
                  <a:cubicBezTo>
                    <a:pt x="38" y="21"/>
                    <a:pt x="43" y="26"/>
                    <a:pt x="43" y="32"/>
                  </a:cubicBezTo>
                  <a:cubicBezTo>
                    <a:pt x="43" y="38"/>
                    <a:pt x="38" y="42"/>
                    <a:pt x="32" y="42"/>
                  </a:cubicBezTo>
                  <a:cubicBezTo>
                    <a:pt x="26" y="42"/>
                    <a:pt x="22" y="38"/>
                    <a:pt x="22" y="32"/>
                  </a:cubicBezTo>
                  <a:cubicBezTo>
                    <a:pt x="22" y="26"/>
                    <a:pt x="26" y="21"/>
                    <a:pt x="32" y="2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23" name="Freeform 802"/>
            <p:cNvSpPr>
              <a:spLocks noEditPoints="1"/>
            </p:cNvSpPr>
            <p:nvPr/>
          </p:nvSpPr>
          <p:spPr bwMode="auto">
            <a:xfrm>
              <a:off x="1312686" y="4273993"/>
              <a:ext cx="275740" cy="2757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solidFill>
              <a:srgbClr val="005A9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67" name="Freeform 193"/>
            <p:cNvSpPr>
              <a:spLocks noEditPoints="1"/>
            </p:cNvSpPr>
            <p:nvPr/>
          </p:nvSpPr>
          <p:spPr bwMode="auto">
            <a:xfrm>
              <a:off x="1313915" y="1675604"/>
              <a:ext cx="273774" cy="273774"/>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E60F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68" name="Freeform 194"/>
            <p:cNvSpPr>
              <a:spLocks noEditPoints="1"/>
            </p:cNvSpPr>
            <p:nvPr/>
          </p:nvSpPr>
          <p:spPr bwMode="auto">
            <a:xfrm>
              <a:off x="1365449" y="1755320"/>
              <a:ext cx="170706" cy="126420"/>
            </a:xfrm>
            <a:custGeom>
              <a:avLst/>
              <a:gdLst>
                <a:gd name="T0" fmla="*/ 309 w 320"/>
                <a:gd name="T1" fmla="*/ 21 h 236"/>
                <a:gd name="T2" fmla="*/ 309 w 320"/>
                <a:gd name="T3" fmla="*/ 0 h 236"/>
                <a:gd name="T4" fmla="*/ 288 w 320"/>
                <a:gd name="T5" fmla="*/ 11 h 236"/>
                <a:gd name="T6" fmla="*/ 247 w 320"/>
                <a:gd name="T7" fmla="*/ 32 h 236"/>
                <a:gd name="T8" fmla="*/ 165 w 320"/>
                <a:gd name="T9" fmla="*/ 12 h 236"/>
                <a:gd name="T10" fmla="*/ 128 w 320"/>
                <a:gd name="T11" fmla="*/ 32 h 236"/>
                <a:gd name="T12" fmla="*/ 32 w 320"/>
                <a:gd name="T13" fmla="*/ 11 h 236"/>
                <a:gd name="T14" fmla="*/ 10 w 320"/>
                <a:gd name="T15" fmla="*/ 0 h 236"/>
                <a:gd name="T16" fmla="*/ 10 w 320"/>
                <a:gd name="T17" fmla="*/ 21 h 236"/>
                <a:gd name="T18" fmla="*/ 0 w 320"/>
                <a:gd name="T19" fmla="*/ 181 h 236"/>
                <a:gd name="T20" fmla="*/ 21 w 320"/>
                <a:gd name="T21" fmla="*/ 192 h 236"/>
                <a:gd name="T22" fmla="*/ 32 w 320"/>
                <a:gd name="T23" fmla="*/ 171 h 236"/>
                <a:gd name="T24" fmla="*/ 76 w 320"/>
                <a:gd name="T25" fmla="*/ 219 h 236"/>
                <a:gd name="T26" fmla="*/ 121 w 320"/>
                <a:gd name="T27" fmla="*/ 232 h 236"/>
                <a:gd name="T28" fmla="*/ 154 w 320"/>
                <a:gd name="T29" fmla="*/ 235 h 236"/>
                <a:gd name="T30" fmla="*/ 181 w 320"/>
                <a:gd name="T31" fmla="*/ 221 h 236"/>
                <a:gd name="T32" fmla="*/ 222 w 320"/>
                <a:gd name="T33" fmla="*/ 227 h 236"/>
                <a:gd name="T34" fmla="*/ 242 w 320"/>
                <a:gd name="T35" fmla="*/ 210 h 236"/>
                <a:gd name="T36" fmla="*/ 275 w 320"/>
                <a:gd name="T37" fmla="*/ 185 h 236"/>
                <a:gd name="T38" fmla="*/ 288 w 320"/>
                <a:gd name="T39" fmla="*/ 171 h 236"/>
                <a:gd name="T40" fmla="*/ 298 w 320"/>
                <a:gd name="T41" fmla="*/ 192 h 236"/>
                <a:gd name="T42" fmla="*/ 320 w 320"/>
                <a:gd name="T43" fmla="*/ 181 h 236"/>
                <a:gd name="T44" fmla="*/ 254 w 320"/>
                <a:gd name="T45" fmla="*/ 179 h 236"/>
                <a:gd name="T46" fmla="*/ 239 w 320"/>
                <a:gd name="T47" fmla="*/ 188 h 236"/>
                <a:gd name="T48" fmla="*/ 232 w 320"/>
                <a:gd name="T49" fmla="*/ 183 h 236"/>
                <a:gd name="T50" fmla="*/ 198 w 320"/>
                <a:gd name="T51" fmla="*/ 125 h 236"/>
                <a:gd name="T52" fmla="*/ 179 w 320"/>
                <a:gd name="T53" fmla="*/ 135 h 236"/>
                <a:gd name="T54" fmla="*/ 214 w 320"/>
                <a:gd name="T55" fmla="*/ 194 h 236"/>
                <a:gd name="T56" fmla="*/ 194 w 320"/>
                <a:gd name="T57" fmla="*/ 204 h 236"/>
                <a:gd name="T58" fmla="*/ 147 w 320"/>
                <a:gd name="T59" fmla="*/ 147 h 236"/>
                <a:gd name="T60" fmla="*/ 164 w 320"/>
                <a:gd name="T61" fmla="*/ 196 h 236"/>
                <a:gd name="T62" fmla="*/ 160 w 320"/>
                <a:gd name="T63" fmla="*/ 212 h 236"/>
                <a:gd name="T64" fmla="*/ 143 w 320"/>
                <a:gd name="T65" fmla="*/ 208 h 236"/>
                <a:gd name="T66" fmla="*/ 132 w 320"/>
                <a:gd name="T67" fmla="*/ 188 h 236"/>
                <a:gd name="T68" fmla="*/ 124 w 320"/>
                <a:gd name="T69" fmla="*/ 176 h 236"/>
                <a:gd name="T70" fmla="*/ 106 w 320"/>
                <a:gd name="T71" fmla="*/ 188 h 236"/>
                <a:gd name="T72" fmla="*/ 111 w 320"/>
                <a:gd name="T73" fmla="*/ 214 h 236"/>
                <a:gd name="T74" fmla="*/ 62 w 320"/>
                <a:gd name="T75" fmla="*/ 155 h 236"/>
                <a:gd name="T76" fmla="*/ 32 w 320"/>
                <a:gd name="T77" fmla="*/ 149 h 236"/>
                <a:gd name="T78" fmla="*/ 88 w 320"/>
                <a:gd name="T79" fmla="*/ 53 h 236"/>
                <a:gd name="T80" fmla="*/ 64 w 320"/>
                <a:gd name="T81" fmla="*/ 85 h 236"/>
                <a:gd name="T82" fmla="*/ 97 w 320"/>
                <a:gd name="T83" fmla="*/ 117 h 236"/>
                <a:gd name="T84" fmla="*/ 253 w 320"/>
                <a:gd name="T85" fmla="*/ 170 h 236"/>
                <a:gd name="T86" fmla="*/ 288 w 320"/>
                <a:gd name="T87" fmla="*/ 149 h 236"/>
                <a:gd name="T88" fmla="*/ 265 w 320"/>
                <a:gd name="T89" fmla="*/ 150 h 236"/>
                <a:gd name="T90" fmla="*/ 215 w 320"/>
                <a:gd name="T91" fmla="*/ 76 h 236"/>
                <a:gd name="T92" fmla="*/ 88 w 320"/>
                <a:gd name="T93" fmla="*/ 95 h 236"/>
                <a:gd name="T94" fmla="*/ 90 w 320"/>
                <a:gd name="T95" fmla="*/ 77 h 236"/>
                <a:gd name="T96" fmla="*/ 242 w 320"/>
                <a:gd name="T97" fmla="*/ 53 h 236"/>
                <a:gd name="T98" fmla="*/ 288 w 320"/>
                <a:gd name="T99" fmla="*/ 5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0" h="236">
                  <a:moveTo>
                    <a:pt x="309" y="171"/>
                  </a:moveTo>
                  <a:cubicBezTo>
                    <a:pt x="309" y="21"/>
                    <a:pt x="309" y="21"/>
                    <a:pt x="309" y="21"/>
                  </a:cubicBezTo>
                  <a:cubicBezTo>
                    <a:pt x="315" y="21"/>
                    <a:pt x="320" y="17"/>
                    <a:pt x="320" y="11"/>
                  </a:cubicBezTo>
                  <a:cubicBezTo>
                    <a:pt x="320" y="5"/>
                    <a:pt x="315" y="0"/>
                    <a:pt x="309" y="0"/>
                  </a:cubicBezTo>
                  <a:cubicBezTo>
                    <a:pt x="298" y="0"/>
                    <a:pt x="298" y="0"/>
                    <a:pt x="298" y="0"/>
                  </a:cubicBezTo>
                  <a:cubicBezTo>
                    <a:pt x="292" y="0"/>
                    <a:pt x="288" y="5"/>
                    <a:pt x="288" y="11"/>
                  </a:cubicBezTo>
                  <a:cubicBezTo>
                    <a:pt x="288" y="32"/>
                    <a:pt x="288" y="32"/>
                    <a:pt x="288" y="32"/>
                  </a:cubicBezTo>
                  <a:cubicBezTo>
                    <a:pt x="247" y="32"/>
                    <a:pt x="247" y="32"/>
                    <a:pt x="247" y="32"/>
                  </a:cubicBezTo>
                  <a:cubicBezTo>
                    <a:pt x="173" y="11"/>
                    <a:pt x="173" y="11"/>
                    <a:pt x="173" y="11"/>
                  </a:cubicBezTo>
                  <a:cubicBezTo>
                    <a:pt x="171" y="10"/>
                    <a:pt x="168" y="11"/>
                    <a:pt x="165" y="12"/>
                  </a:cubicBezTo>
                  <a:cubicBezTo>
                    <a:pt x="128" y="32"/>
                    <a:pt x="128" y="32"/>
                    <a:pt x="128" y="32"/>
                  </a:cubicBezTo>
                  <a:cubicBezTo>
                    <a:pt x="128" y="32"/>
                    <a:pt x="128" y="32"/>
                    <a:pt x="128" y="32"/>
                  </a:cubicBezTo>
                  <a:cubicBezTo>
                    <a:pt x="32" y="32"/>
                    <a:pt x="32" y="32"/>
                    <a:pt x="32" y="32"/>
                  </a:cubicBezTo>
                  <a:cubicBezTo>
                    <a:pt x="32" y="11"/>
                    <a:pt x="32" y="11"/>
                    <a:pt x="32" y="11"/>
                  </a:cubicBezTo>
                  <a:cubicBezTo>
                    <a:pt x="32" y="5"/>
                    <a:pt x="27" y="0"/>
                    <a:pt x="21" y="0"/>
                  </a:cubicBezTo>
                  <a:cubicBezTo>
                    <a:pt x="10" y="0"/>
                    <a:pt x="10" y="0"/>
                    <a:pt x="10" y="0"/>
                  </a:cubicBezTo>
                  <a:cubicBezTo>
                    <a:pt x="4" y="0"/>
                    <a:pt x="0" y="5"/>
                    <a:pt x="0" y="11"/>
                  </a:cubicBezTo>
                  <a:cubicBezTo>
                    <a:pt x="0" y="17"/>
                    <a:pt x="4" y="21"/>
                    <a:pt x="10" y="21"/>
                  </a:cubicBezTo>
                  <a:cubicBezTo>
                    <a:pt x="10" y="171"/>
                    <a:pt x="10" y="171"/>
                    <a:pt x="10" y="171"/>
                  </a:cubicBezTo>
                  <a:cubicBezTo>
                    <a:pt x="4" y="171"/>
                    <a:pt x="0" y="175"/>
                    <a:pt x="0" y="181"/>
                  </a:cubicBezTo>
                  <a:cubicBezTo>
                    <a:pt x="0" y="187"/>
                    <a:pt x="4" y="192"/>
                    <a:pt x="10" y="192"/>
                  </a:cubicBezTo>
                  <a:cubicBezTo>
                    <a:pt x="21" y="192"/>
                    <a:pt x="21" y="192"/>
                    <a:pt x="21" y="192"/>
                  </a:cubicBezTo>
                  <a:cubicBezTo>
                    <a:pt x="27" y="192"/>
                    <a:pt x="32" y="187"/>
                    <a:pt x="32" y="181"/>
                  </a:cubicBezTo>
                  <a:cubicBezTo>
                    <a:pt x="32" y="171"/>
                    <a:pt x="32" y="171"/>
                    <a:pt x="32" y="171"/>
                  </a:cubicBezTo>
                  <a:cubicBezTo>
                    <a:pt x="47" y="171"/>
                    <a:pt x="47" y="171"/>
                    <a:pt x="47" y="171"/>
                  </a:cubicBezTo>
                  <a:cubicBezTo>
                    <a:pt x="76" y="219"/>
                    <a:pt x="76" y="219"/>
                    <a:pt x="76" y="219"/>
                  </a:cubicBezTo>
                  <a:cubicBezTo>
                    <a:pt x="82" y="230"/>
                    <a:pt x="94" y="236"/>
                    <a:pt x="106" y="236"/>
                  </a:cubicBezTo>
                  <a:cubicBezTo>
                    <a:pt x="111" y="236"/>
                    <a:pt x="116" y="235"/>
                    <a:pt x="121" y="232"/>
                  </a:cubicBezTo>
                  <a:cubicBezTo>
                    <a:pt x="125" y="230"/>
                    <a:pt x="128" y="227"/>
                    <a:pt x="130" y="225"/>
                  </a:cubicBezTo>
                  <a:cubicBezTo>
                    <a:pt x="136" y="231"/>
                    <a:pt x="145" y="235"/>
                    <a:pt x="154" y="235"/>
                  </a:cubicBezTo>
                  <a:cubicBezTo>
                    <a:pt x="160" y="235"/>
                    <a:pt x="165" y="233"/>
                    <a:pt x="171" y="230"/>
                  </a:cubicBezTo>
                  <a:cubicBezTo>
                    <a:pt x="175" y="228"/>
                    <a:pt x="178" y="225"/>
                    <a:pt x="181" y="221"/>
                  </a:cubicBezTo>
                  <a:cubicBezTo>
                    <a:pt x="187" y="228"/>
                    <a:pt x="196" y="232"/>
                    <a:pt x="205" y="232"/>
                  </a:cubicBezTo>
                  <a:cubicBezTo>
                    <a:pt x="211" y="232"/>
                    <a:pt x="217" y="231"/>
                    <a:pt x="222" y="227"/>
                  </a:cubicBezTo>
                  <a:cubicBezTo>
                    <a:pt x="229" y="223"/>
                    <a:pt x="234" y="216"/>
                    <a:pt x="236" y="209"/>
                  </a:cubicBezTo>
                  <a:cubicBezTo>
                    <a:pt x="238" y="209"/>
                    <a:pt x="240" y="210"/>
                    <a:pt x="242" y="210"/>
                  </a:cubicBezTo>
                  <a:cubicBezTo>
                    <a:pt x="248" y="210"/>
                    <a:pt x="254" y="208"/>
                    <a:pt x="259" y="205"/>
                  </a:cubicBezTo>
                  <a:cubicBezTo>
                    <a:pt x="267" y="201"/>
                    <a:pt x="272" y="193"/>
                    <a:pt x="275" y="185"/>
                  </a:cubicBezTo>
                  <a:cubicBezTo>
                    <a:pt x="276" y="180"/>
                    <a:pt x="276" y="175"/>
                    <a:pt x="275" y="171"/>
                  </a:cubicBezTo>
                  <a:cubicBezTo>
                    <a:pt x="288" y="171"/>
                    <a:pt x="288" y="171"/>
                    <a:pt x="288" y="171"/>
                  </a:cubicBezTo>
                  <a:cubicBezTo>
                    <a:pt x="288" y="181"/>
                    <a:pt x="288" y="181"/>
                    <a:pt x="288" y="181"/>
                  </a:cubicBezTo>
                  <a:cubicBezTo>
                    <a:pt x="288" y="187"/>
                    <a:pt x="292" y="192"/>
                    <a:pt x="298" y="192"/>
                  </a:cubicBezTo>
                  <a:cubicBezTo>
                    <a:pt x="309" y="192"/>
                    <a:pt x="309" y="192"/>
                    <a:pt x="309" y="192"/>
                  </a:cubicBezTo>
                  <a:cubicBezTo>
                    <a:pt x="315" y="192"/>
                    <a:pt x="320" y="187"/>
                    <a:pt x="320" y="181"/>
                  </a:cubicBezTo>
                  <a:cubicBezTo>
                    <a:pt x="320" y="175"/>
                    <a:pt x="315" y="171"/>
                    <a:pt x="309" y="171"/>
                  </a:cubicBezTo>
                  <a:close/>
                  <a:moveTo>
                    <a:pt x="254" y="179"/>
                  </a:moveTo>
                  <a:cubicBezTo>
                    <a:pt x="253" y="183"/>
                    <a:pt x="251" y="185"/>
                    <a:pt x="248" y="187"/>
                  </a:cubicBezTo>
                  <a:cubicBezTo>
                    <a:pt x="246" y="188"/>
                    <a:pt x="242" y="189"/>
                    <a:pt x="239" y="188"/>
                  </a:cubicBezTo>
                  <a:cubicBezTo>
                    <a:pt x="236" y="187"/>
                    <a:pt x="234" y="185"/>
                    <a:pt x="232" y="183"/>
                  </a:cubicBezTo>
                  <a:cubicBezTo>
                    <a:pt x="232" y="183"/>
                    <a:pt x="232" y="183"/>
                    <a:pt x="232" y="183"/>
                  </a:cubicBezTo>
                  <a:cubicBezTo>
                    <a:pt x="232" y="183"/>
                    <a:pt x="232" y="183"/>
                    <a:pt x="232" y="182"/>
                  </a:cubicBezTo>
                  <a:cubicBezTo>
                    <a:pt x="198" y="125"/>
                    <a:pt x="198" y="125"/>
                    <a:pt x="198" y="125"/>
                  </a:cubicBezTo>
                  <a:cubicBezTo>
                    <a:pt x="195" y="119"/>
                    <a:pt x="188" y="118"/>
                    <a:pt x="183" y="121"/>
                  </a:cubicBezTo>
                  <a:cubicBezTo>
                    <a:pt x="178" y="124"/>
                    <a:pt x="176" y="130"/>
                    <a:pt x="179" y="135"/>
                  </a:cubicBezTo>
                  <a:cubicBezTo>
                    <a:pt x="214" y="194"/>
                    <a:pt x="214" y="194"/>
                    <a:pt x="214" y="194"/>
                  </a:cubicBezTo>
                  <a:cubicBezTo>
                    <a:pt x="214" y="194"/>
                    <a:pt x="214" y="194"/>
                    <a:pt x="214" y="194"/>
                  </a:cubicBezTo>
                  <a:cubicBezTo>
                    <a:pt x="217" y="199"/>
                    <a:pt x="217" y="206"/>
                    <a:pt x="211" y="209"/>
                  </a:cubicBezTo>
                  <a:cubicBezTo>
                    <a:pt x="205" y="212"/>
                    <a:pt x="198" y="210"/>
                    <a:pt x="194" y="204"/>
                  </a:cubicBezTo>
                  <a:cubicBezTo>
                    <a:pt x="162" y="151"/>
                    <a:pt x="162" y="151"/>
                    <a:pt x="162" y="151"/>
                  </a:cubicBezTo>
                  <a:cubicBezTo>
                    <a:pt x="159" y="146"/>
                    <a:pt x="153" y="144"/>
                    <a:pt x="147" y="147"/>
                  </a:cubicBezTo>
                  <a:cubicBezTo>
                    <a:pt x="142" y="150"/>
                    <a:pt x="141" y="157"/>
                    <a:pt x="144" y="162"/>
                  </a:cubicBezTo>
                  <a:cubicBezTo>
                    <a:pt x="164" y="196"/>
                    <a:pt x="164" y="196"/>
                    <a:pt x="164" y="196"/>
                  </a:cubicBezTo>
                  <a:cubicBezTo>
                    <a:pt x="166" y="198"/>
                    <a:pt x="166" y="201"/>
                    <a:pt x="165" y="204"/>
                  </a:cubicBezTo>
                  <a:cubicBezTo>
                    <a:pt x="165" y="207"/>
                    <a:pt x="163" y="210"/>
                    <a:pt x="160" y="212"/>
                  </a:cubicBezTo>
                  <a:cubicBezTo>
                    <a:pt x="154" y="215"/>
                    <a:pt x="147" y="213"/>
                    <a:pt x="143" y="208"/>
                  </a:cubicBezTo>
                  <a:cubicBezTo>
                    <a:pt x="143" y="208"/>
                    <a:pt x="143" y="208"/>
                    <a:pt x="143" y="208"/>
                  </a:cubicBezTo>
                  <a:cubicBezTo>
                    <a:pt x="132" y="188"/>
                    <a:pt x="132" y="188"/>
                    <a:pt x="132" y="188"/>
                  </a:cubicBezTo>
                  <a:cubicBezTo>
                    <a:pt x="132" y="188"/>
                    <a:pt x="132" y="188"/>
                    <a:pt x="132" y="188"/>
                  </a:cubicBezTo>
                  <a:cubicBezTo>
                    <a:pt x="132" y="188"/>
                    <a:pt x="132" y="188"/>
                    <a:pt x="132" y="188"/>
                  </a:cubicBezTo>
                  <a:cubicBezTo>
                    <a:pt x="124" y="176"/>
                    <a:pt x="124" y="176"/>
                    <a:pt x="124" y="176"/>
                  </a:cubicBezTo>
                  <a:cubicBezTo>
                    <a:pt x="121" y="171"/>
                    <a:pt x="114" y="170"/>
                    <a:pt x="110" y="173"/>
                  </a:cubicBezTo>
                  <a:cubicBezTo>
                    <a:pt x="105" y="176"/>
                    <a:pt x="103" y="183"/>
                    <a:pt x="106" y="188"/>
                  </a:cubicBezTo>
                  <a:cubicBezTo>
                    <a:pt x="114" y="199"/>
                    <a:pt x="114" y="199"/>
                    <a:pt x="114" y="199"/>
                  </a:cubicBezTo>
                  <a:cubicBezTo>
                    <a:pt x="115" y="201"/>
                    <a:pt x="118" y="209"/>
                    <a:pt x="111" y="214"/>
                  </a:cubicBezTo>
                  <a:cubicBezTo>
                    <a:pt x="105" y="217"/>
                    <a:pt x="97" y="213"/>
                    <a:pt x="94" y="208"/>
                  </a:cubicBezTo>
                  <a:cubicBezTo>
                    <a:pt x="62" y="155"/>
                    <a:pt x="62" y="155"/>
                    <a:pt x="62" y="155"/>
                  </a:cubicBezTo>
                  <a:cubicBezTo>
                    <a:pt x="60" y="151"/>
                    <a:pt x="57" y="149"/>
                    <a:pt x="53" y="149"/>
                  </a:cubicBezTo>
                  <a:cubicBezTo>
                    <a:pt x="32" y="149"/>
                    <a:pt x="32" y="149"/>
                    <a:pt x="32" y="149"/>
                  </a:cubicBezTo>
                  <a:cubicBezTo>
                    <a:pt x="32" y="53"/>
                    <a:pt x="32" y="53"/>
                    <a:pt x="32" y="53"/>
                  </a:cubicBezTo>
                  <a:cubicBezTo>
                    <a:pt x="88" y="53"/>
                    <a:pt x="88" y="53"/>
                    <a:pt x="88" y="53"/>
                  </a:cubicBezTo>
                  <a:cubicBezTo>
                    <a:pt x="80" y="58"/>
                    <a:pt x="80" y="58"/>
                    <a:pt x="80" y="58"/>
                  </a:cubicBezTo>
                  <a:cubicBezTo>
                    <a:pt x="70" y="64"/>
                    <a:pt x="64" y="74"/>
                    <a:pt x="64" y="85"/>
                  </a:cubicBezTo>
                  <a:cubicBezTo>
                    <a:pt x="64" y="95"/>
                    <a:pt x="68" y="105"/>
                    <a:pt x="74" y="111"/>
                  </a:cubicBezTo>
                  <a:cubicBezTo>
                    <a:pt x="81" y="116"/>
                    <a:pt x="89" y="118"/>
                    <a:pt x="97" y="117"/>
                  </a:cubicBezTo>
                  <a:cubicBezTo>
                    <a:pt x="211" y="98"/>
                    <a:pt x="211" y="98"/>
                    <a:pt x="211" y="98"/>
                  </a:cubicBezTo>
                  <a:cubicBezTo>
                    <a:pt x="253" y="170"/>
                    <a:pt x="253" y="170"/>
                    <a:pt x="253" y="170"/>
                  </a:cubicBezTo>
                  <a:cubicBezTo>
                    <a:pt x="254" y="173"/>
                    <a:pt x="255" y="176"/>
                    <a:pt x="254" y="179"/>
                  </a:cubicBezTo>
                  <a:close/>
                  <a:moveTo>
                    <a:pt x="288" y="149"/>
                  </a:moveTo>
                  <a:cubicBezTo>
                    <a:pt x="266" y="149"/>
                    <a:pt x="266" y="149"/>
                    <a:pt x="266" y="149"/>
                  </a:cubicBezTo>
                  <a:cubicBezTo>
                    <a:pt x="266" y="149"/>
                    <a:pt x="266" y="150"/>
                    <a:pt x="265" y="150"/>
                  </a:cubicBezTo>
                  <a:cubicBezTo>
                    <a:pt x="226" y="81"/>
                    <a:pt x="226" y="81"/>
                    <a:pt x="226" y="81"/>
                  </a:cubicBezTo>
                  <a:cubicBezTo>
                    <a:pt x="224" y="77"/>
                    <a:pt x="220" y="75"/>
                    <a:pt x="215" y="76"/>
                  </a:cubicBezTo>
                  <a:cubicBezTo>
                    <a:pt x="94" y="96"/>
                    <a:pt x="94" y="96"/>
                    <a:pt x="94" y="96"/>
                  </a:cubicBezTo>
                  <a:cubicBezTo>
                    <a:pt x="91" y="97"/>
                    <a:pt x="89" y="96"/>
                    <a:pt x="88" y="95"/>
                  </a:cubicBezTo>
                  <a:cubicBezTo>
                    <a:pt x="86" y="93"/>
                    <a:pt x="85" y="89"/>
                    <a:pt x="85" y="85"/>
                  </a:cubicBezTo>
                  <a:cubicBezTo>
                    <a:pt x="85" y="80"/>
                    <a:pt x="88" y="78"/>
                    <a:pt x="90" y="77"/>
                  </a:cubicBezTo>
                  <a:cubicBezTo>
                    <a:pt x="172" y="33"/>
                    <a:pt x="172" y="33"/>
                    <a:pt x="172" y="33"/>
                  </a:cubicBezTo>
                  <a:cubicBezTo>
                    <a:pt x="242" y="53"/>
                    <a:pt x="242" y="53"/>
                    <a:pt x="242" y="53"/>
                  </a:cubicBezTo>
                  <a:cubicBezTo>
                    <a:pt x="243" y="53"/>
                    <a:pt x="244" y="53"/>
                    <a:pt x="245" y="53"/>
                  </a:cubicBezTo>
                  <a:cubicBezTo>
                    <a:pt x="288" y="53"/>
                    <a:pt x="288" y="53"/>
                    <a:pt x="288" y="53"/>
                  </a:cubicBezTo>
                  <a:lnTo>
                    <a:pt x="288" y="149"/>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69" name="Freeform 796"/>
            <p:cNvSpPr>
              <a:spLocks noEditPoints="1"/>
            </p:cNvSpPr>
            <p:nvPr/>
          </p:nvSpPr>
          <p:spPr bwMode="auto">
            <a:xfrm>
              <a:off x="1369456" y="2886241"/>
              <a:ext cx="46227" cy="115162"/>
            </a:xfrm>
            <a:custGeom>
              <a:avLst/>
              <a:gdLst>
                <a:gd name="T0" fmla="*/ 54 w 86"/>
                <a:gd name="T1" fmla="*/ 0 h 213"/>
                <a:gd name="T2" fmla="*/ 32 w 86"/>
                <a:gd name="T3" fmla="*/ 0 h 213"/>
                <a:gd name="T4" fmla="*/ 22 w 86"/>
                <a:gd name="T5" fmla="*/ 9 h 213"/>
                <a:gd name="T6" fmla="*/ 1 w 86"/>
                <a:gd name="T7" fmla="*/ 115 h 213"/>
                <a:gd name="T8" fmla="*/ 3 w 86"/>
                <a:gd name="T9" fmla="*/ 124 h 213"/>
                <a:gd name="T10" fmla="*/ 11 w 86"/>
                <a:gd name="T11" fmla="*/ 128 h 213"/>
                <a:gd name="T12" fmla="*/ 11 w 86"/>
                <a:gd name="T13" fmla="*/ 203 h 213"/>
                <a:gd name="T14" fmla="*/ 22 w 86"/>
                <a:gd name="T15" fmla="*/ 213 h 213"/>
                <a:gd name="T16" fmla="*/ 32 w 86"/>
                <a:gd name="T17" fmla="*/ 203 h 213"/>
                <a:gd name="T18" fmla="*/ 32 w 86"/>
                <a:gd name="T19" fmla="*/ 128 h 213"/>
                <a:gd name="T20" fmla="*/ 54 w 86"/>
                <a:gd name="T21" fmla="*/ 128 h 213"/>
                <a:gd name="T22" fmla="*/ 54 w 86"/>
                <a:gd name="T23" fmla="*/ 203 h 213"/>
                <a:gd name="T24" fmla="*/ 64 w 86"/>
                <a:gd name="T25" fmla="*/ 213 h 213"/>
                <a:gd name="T26" fmla="*/ 75 w 86"/>
                <a:gd name="T27" fmla="*/ 203 h 213"/>
                <a:gd name="T28" fmla="*/ 75 w 86"/>
                <a:gd name="T29" fmla="*/ 128 h 213"/>
                <a:gd name="T30" fmla="*/ 83 w 86"/>
                <a:gd name="T31" fmla="*/ 124 h 213"/>
                <a:gd name="T32" fmla="*/ 85 w 86"/>
                <a:gd name="T33" fmla="*/ 115 h 213"/>
                <a:gd name="T34" fmla="*/ 64 w 86"/>
                <a:gd name="T35" fmla="*/ 9 h 213"/>
                <a:gd name="T36" fmla="*/ 54 w 86"/>
                <a:gd name="T37" fmla="*/ 0 h 213"/>
                <a:gd name="T38" fmla="*/ 41 w 86"/>
                <a:gd name="T39" fmla="*/ 21 h 213"/>
                <a:gd name="T40" fmla="*/ 45 w 86"/>
                <a:gd name="T41" fmla="*/ 21 h 213"/>
                <a:gd name="T42" fmla="*/ 62 w 86"/>
                <a:gd name="T43" fmla="*/ 107 h 213"/>
                <a:gd name="T44" fmla="*/ 24 w 86"/>
                <a:gd name="T45" fmla="*/ 107 h 213"/>
                <a:gd name="T46" fmla="*/ 41 w 86"/>
                <a:gd name="T47"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3">
                  <a:moveTo>
                    <a:pt x="54" y="0"/>
                  </a:moveTo>
                  <a:cubicBezTo>
                    <a:pt x="32" y="0"/>
                    <a:pt x="32" y="0"/>
                    <a:pt x="32" y="0"/>
                  </a:cubicBezTo>
                  <a:cubicBezTo>
                    <a:pt x="27" y="0"/>
                    <a:pt x="23" y="4"/>
                    <a:pt x="22" y="9"/>
                  </a:cubicBezTo>
                  <a:cubicBezTo>
                    <a:pt x="1" y="115"/>
                    <a:pt x="1" y="115"/>
                    <a:pt x="1" y="115"/>
                  </a:cubicBezTo>
                  <a:cubicBezTo>
                    <a:pt x="0" y="118"/>
                    <a:pt x="1" y="122"/>
                    <a:pt x="3" y="124"/>
                  </a:cubicBezTo>
                  <a:cubicBezTo>
                    <a:pt x="5" y="127"/>
                    <a:pt x="8" y="128"/>
                    <a:pt x="11" y="128"/>
                  </a:cubicBezTo>
                  <a:cubicBezTo>
                    <a:pt x="11" y="203"/>
                    <a:pt x="11" y="203"/>
                    <a:pt x="11" y="203"/>
                  </a:cubicBezTo>
                  <a:cubicBezTo>
                    <a:pt x="11" y="209"/>
                    <a:pt x="16" y="213"/>
                    <a:pt x="22" y="213"/>
                  </a:cubicBezTo>
                  <a:cubicBezTo>
                    <a:pt x="28" y="213"/>
                    <a:pt x="32" y="209"/>
                    <a:pt x="32" y="203"/>
                  </a:cubicBezTo>
                  <a:cubicBezTo>
                    <a:pt x="32" y="128"/>
                    <a:pt x="32" y="128"/>
                    <a:pt x="32" y="128"/>
                  </a:cubicBezTo>
                  <a:cubicBezTo>
                    <a:pt x="54" y="128"/>
                    <a:pt x="54" y="128"/>
                    <a:pt x="54" y="128"/>
                  </a:cubicBezTo>
                  <a:cubicBezTo>
                    <a:pt x="54" y="203"/>
                    <a:pt x="54" y="203"/>
                    <a:pt x="54" y="203"/>
                  </a:cubicBezTo>
                  <a:cubicBezTo>
                    <a:pt x="54" y="209"/>
                    <a:pt x="58" y="213"/>
                    <a:pt x="64" y="213"/>
                  </a:cubicBezTo>
                  <a:cubicBezTo>
                    <a:pt x="70" y="213"/>
                    <a:pt x="75" y="209"/>
                    <a:pt x="75" y="203"/>
                  </a:cubicBezTo>
                  <a:cubicBezTo>
                    <a:pt x="75" y="128"/>
                    <a:pt x="75" y="128"/>
                    <a:pt x="75" y="128"/>
                  </a:cubicBezTo>
                  <a:cubicBezTo>
                    <a:pt x="78" y="128"/>
                    <a:pt x="81" y="127"/>
                    <a:pt x="83" y="124"/>
                  </a:cubicBezTo>
                  <a:cubicBezTo>
                    <a:pt x="85" y="122"/>
                    <a:pt x="86" y="118"/>
                    <a:pt x="85" y="115"/>
                  </a:cubicBezTo>
                  <a:cubicBezTo>
                    <a:pt x="64" y="9"/>
                    <a:pt x="64" y="9"/>
                    <a:pt x="64" y="9"/>
                  </a:cubicBezTo>
                  <a:cubicBezTo>
                    <a:pt x="63" y="4"/>
                    <a:pt x="59" y="0"/>
                    <a:pt x="54" y="0"/>
                  </a:cubicBezTo>
                  <a:close/>
                  <a:moveTo>
                    <a:pt x="41" y="21"/>
                  </a:moveTo>
                  <a:cubicBezTo>
                    <a:pt x="45" y="21"/>
                    <a:pt x="45" y="21"/>
                    <a:pt x="45" y="21"/>
                  </a:cubicBezTo>
                  <a:cubicBezTo>
                    <a:pt x="62" y="107"/>
                    <a:pt x="62" y="107"/>
                    <a:pt x="62" y="107"/>
                  </a:cubicBezTo>
                  <a:cubicBezTo>
                    <a:pt x="24" y="107"/>
                    <a:pt x="24" y="107"/>
                    <a:pt x="24" y="107"/>
                  </a:cubicBezTo>
                  <a:lnTo>
                    <a:pt x="41" y="21"/>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ctr" anchorCtr="0" compatLnSpc="1">
              <a:prstTxWarp prst="textNoShape">
                <a:avLst/>
              </a:prstTxWarp>
            </a:bodyPr>
            <a:lstStyle/>
            <a:p>
              <a:pPr defTabSz="906240">
                <a:defRPr/>
              </a:pPr>
              <a:endParaRPr lang="en-GB" sz="1100" dirty="0">
                <a:solidFill>
                  <a:srgbClr val="002040"/>
                </a:solidFill>
                <a:latin typeface="EYInterstate" panose="02000503020000020004" pitchFamily="2" charset="0"/>
              </a:endParaRPr>
            </a:p>
          </p:txBody>
        </p:sp>
        <p:sp>
          <p:nvSpPr>
            <p:cNvPr id="171" name="Freeform 797"/>
            <p:cNvSpPr>
              <a:spLocks noEditPoints="1"/>
            </p:cNvSpPr>
            <p:nvPr/>
          </p:nvSpPr>
          <p:spPr bwMode="auto">
            <a:xfrm>
              <a:off x="1375944" y="2840825"/>
              <a:ext cx="34062" cy="3406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4" y="0"/>
                    <a:pt x="0" y="14"/>
                    <a:pt x="0" y="32"/>
                  </a:cubicBezTo>
                  <a:cubicBezTo>
                    <a:pt x="0" y="49"/>
                    <a:pt x="14" y="64"/>
                    <a:pt x="32" y="64"/>
                  </a:cubicBezTo>
                  <a:close/>
                  <a:moveTo>
                    <a:pt x="32" y="21"/>
                  </a:moveTo>
                  <a:cubicBezTo>
                    <a:pt x="38" y="21"/>
                    <a:pt x="43" y="26"/>
                    <a:pt x="43" y="32"/>
                  </a:cubicBezTo>
                  <a:cubicBezTo>
                    <a:pt x="43" y="38"/>
                    <a:pt x="38" y="42"/>
                    <a:pt x="32" y="42"/>
                  </a:cubicBezTo>
                  <a:cubicBezTo>
                    <a:pt x="26" y="42"/>
                    <a:pt x="21" y="38"/>
                    <a:pt x="21" y="32"/>
                  </a:cubicBezTo>
                  <a:cubicBezTo>
                    <a:pt x="21" y="26"/>
                    <a:pt x="26" y="21"/>
                    <a:pt x="32" y="2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ctr" anchorCtr="0" compatLnSpc="1">
              <a:prstTxWarp prst="textNoShape">
                <a:avLst/>
              </a:prstTxWarp>
            </a:bodyPr>
            <a:lstStyle/>
            <a:p>
              <a:pPr defTabSz="906240">
                <a:defRPr/>
              </a:pPr>
              <a:endParaRPr lang="en-GB" sz="1100" dirty="0">
                <a:solidFill>
                  <a:srgbClr val="002040"/>
                </a:solidFill>
                <a:latin typeface="EYInterstate" panose="02000503020000020004" pitchFamily="2" charset="0"/>
              </a:endParaRPr>
            </a:p>
          </p:txBody>
        </p:sp>
        <p:sp>
          <p:nvSpPr>
            <p:cNvPr id="172" name="Freeform 798"/>
            <p:cNvSpPr>
              <a:spLocks noEditPoints="1"/>
            </p:cNvSpPr>
            <p:nvPr/>
          </p:nvSpPr>
          <p:spPr bwMode="auto">
            <a:xfrm>
              <a:off x="1427037" y="2886241"/>
              <a:ext cx="47038" cy="115162"/>
            </a:xfrm>
            <a:custGeom>
              <a:avLst/>
              <a:gdLst>
                <a:gd name="T0" fmla="*/ 53 w 86"/>
                <a:gd name="T1" fmla="*/ 0 h 213"/>
                <a:gd name="T2" fmla="*/ 32 w 86"/>
                <a:gd name="T3" fmla="*/ 0 h 213"/>
                <a:gd name="T4" fmla="*/ 22 w 86"/>
                <a:gd name="T5" fmla="*/ 9 h 213"/>
                <a:gd name="T6" fmla="*/ 0 w 86"/>
                <a:gd name="T7" fmla="*/ 115 h 213"/>
                <a:gd name="T8" fmla="*/ 2 w 86"/>
                <a:gd name="T9" fmla="*/ 124 h 213"/>
                <a:gd name="T10" fmla="*/ 11 w 86"/>
                <a:gd name="T11" fmla="*/ 128 h 213"/>
                <a:gd name="T12" fmla="*/ 11 w 86"/>
                <a:gd name="T13" fmla="*/ 203 h 213"/>
                <a:gd name="T14" fmla="*/ 21 w 86"/>
                <a:gd name="T15" fmla="*/ 213 h 213"/>
                <a:gd name="T16" fmla="*/ 32 w 86"/>
                <a:gd name="T17" fmla="*/ 203 h 213"/>
                <a:gd name="T18" fmla="*/ 32 w 86"/>
                <a:gd name="T19" fmla="*/ 128 h 213"/>
                <a:gd name="T20" fmla="*/ 53 w 86"/>
                <a:gd name="T21" fmla="*/ 128 h 213"/>
                <a:gd name="T22" fmla="*/ 53 w 86"/>
                <a:gd name="T23" fmla="*/ 203 h 213"/>
                <a:gd name="T24" fmla="*/ 64 w 86"/>
                <a:gd name="T25" fmla="*/ 213 h 213"/>
                <a:gd name="T26" fmla="*/ 75 w 86"/>
                <a:gd name="T27" fmla="*/ 203 h 213"/>
                <a:gd name="T28" fmla="*/ 75 w 86"/>
                <a:gd name="T29" fmla="*/ 128 h 213"/>
                <a:gd name="T30" fmla="*/ 83 w 86"/>
                <a:gd name="T31" fmla="*/ 124 h 213"/>
                <a:gd name="T32" fmla="*/ 85 w 86"/>
                <a:gd name="T33" fmla="*/ 115 h 213"/>
                <a:gd name="T34" fmla="*/ 64 w 86"/>
                <a:gd name="T35" fmla="*/ 9 h 213"/>
                <a:gd name="T36" fmla="*/ 53 w 86"/>
                <a:gd name="T37" fmla="*/ 0 h 213"/>
                <a:gd name="T38" fmla="*/ 41 w 86"/>
                <a:gd name="T39" fmla="*/ 21 h 213"/>
                <a:gd name="T40" fmla="*/ 45 w 86"/>
                <a:gd name="T41" fmla="*/ 21 h 213"/>
                <a:gd name="T42" fmla="*/ 62 w 86"/>
                <a:gd name="T43" fmla="*/ 107 h 213"/>
                <a:gd name="T44" fmla="*/ 24 w 86"/>
                <a:gd name="T45" fmla="*/ 107 h 213"/>
                <a:gd name="T46" fmla="*/ 41 w 86"/>
                <a:gd name="T47"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3">
                  <a:moveTo>
                    <a:pt x="53" y="0"/>
                  </a:moveTo>
                  <a:cubicBezTo>
                    <a:pt x="32" y="0"/>
                    <a:pt x="32" y="0"/>
                    <a:pt x="32" y="0"/>
                  </a:cubicBezTo>
                  <a:cubicBezTo>
                    <a:pt x="27" y="0"/>
                    <a:pt x="23" y="4"/>
                    <a:pt x="22" y="9"/>
                  </a:cubicBezTo>
                  <a:cubicBezTo>
                    <a:pt x="0" y="115"/>
                    <a:pt x="0" y="115"/>
                    <a:pt x="0" y="115"/>
                  </a:cubicBezTo>
                  <a:cubicBezTo>
                    <a:pt x="0" y="118"/>
                    <a:pt x="0" y="122"/>
                    <a:pt x="2" y="124"/>
                  </a:cubicBezTo>
                  <a:cubicBezTo>
                    <a:pt x="4" y="127"/>
                    <a:pt x="7" y="128"/>
                    <a:pt x="11" y="128"/>
                  </a:cubicBezTo>
                  <a:cubicBezTo>
                    <a:pt x="11" y="203"/>
                    <a:pt x="11" y="203"/>
                    <a:pt x="11" y="203"/>
                  </a:cubicBezTo>
                  <a:cubicBezTo>
                    <a:pt x="11" y="209"/>
                    <a:pt x="15" y="213"/>
                    <a:pt x="21" y="213"/>
                  </a:cubicBezTo>
                  <a:cubicBezTo>
                    <a:pt x="27" y="213"/>
                    <a:pt x="32" y="209"/>
                    <a:pt x="32" y="203"/>
                  </a:cubicBezTo>
                  <a:cubicBezTo>
                    <a:pt x="32" y="128"/>
                    <a:pt x="32" y="128"/>
                    <a:pt x="32" y="128"/>
                  </a:cubicBezTo>
                  <a:cubicBezTo>
                    <a:pt x="53" y="128"/>
                    <a:pt x="53" y="128"/>
                    <a:pt x="53" y="128"/>
                  </a:cubicBezTo>
                  <a:cubicBezTo>
                    <a:pt x="53" y="203"/>
                    <a:pt x="53" y="203"/>
                    <a:pt x="53" y="203"/>
                  </a:cubicBezTo>
                  <a:cubicBezTo>
                    <a:pt x="53" y="209"/>
                    <a:pt x="58" y="213"/>
                    <a:pt x="64" y="213"/>
                  </a:cubicBezTo>
                  <a:cubicBezTo>
                    <a:pt x="70" y="213"/>
                    <a:pt x="75" y="209"/>
                    <a:pt x="75" y="203"/>
                  </a:cubicBezTo>
                  <a:cubicBezTo>
                    <a:pt x="75" y="128"/>
                    <a:pt x="75" y="128"/>
                    <a:pt x="75" y="128"/>
                  </a:cubicBezTo>
                  <a:cubicBezTo>
                    <a:pt x="78" y="128"/>
                    <a:pt x="81" y="127"/>
                    <a:pt x="83" y="124"/>
                  </a:cubicBezTo>
                  <a:cubicBezTo>
                    <a:pt x="85" y="122"/>
                    <a:pt x="86" y="118"/>
                    <a:pt x="85" y="115"/>
                  </a:cubicBezTo>
                  <a:cubicBezTo>
                    <a:pt x="64" y="9"/>
                    <a:pt x="64" y="9"/>
                    <a:pt x="64" y="9"/>
                  </a:cubicBezTo>
                  <a:cubicBezTo>
                    <a:pt x="63" y="4"/>
                    <a:pt x="58" y="0"/>
                    <a:pt x="53" y="0"/>
                  </a:cubicBezTo>
                  <a:close/>
                  <a:moveTo>
                    <a:pt x="41" y="21"/>
                  </a:moveTo>
                  <a:cubicBezTo>
                    <a:pt x="45" y="21"/>
                    <a:pt x="45" y="21"/>
                    <a:pt x="45" y="21"/>
                  </a:cubicBezTo>
                  <a:cubicBezTo>
                    <a:pt x="62" y="107"/>
                    <a:pt x="62" y="107"/>
                    <a:pt x="62" y="107"/>
                  </a:cubicBezTo>
                  <a:cubicBezTo>
                    <a:pt x="24" y="107"/>
                    <a:pt x="24" y="107"/>
                    <a:pt x="24" y="107"/>
                  </a:cubicBezTo>
                  <a:lnTo>
                    <a:pt x="41" y="21"/>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73" name="Freeform 799"/>
            <p:cNvSpPr>
              <a:spLocks noEditPoints="1"/>
            </p:cNvSpPr>
            <p:nvPr/>
          </p:nvSpPr>
          <p:spPr bwMode="auto">
            <a:xfrm>
              <a:off x="1433525" y="2840825"/>
              <a:ext cx="34062" cy="3406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2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49" y="64"/>
                    <a:pt x="64" y="49"/>
                    <a:pt x="64" y="32"/>
                  </a:cubicBezTo>
                  <a:cubicBezTo>
                    <a:pt x="64" y="14"/>
                    <a:pt x="49" y="0"/>
                    <a:pt x="32" y="0"/>
                  </a:cubicBezTo>
                  <a:cubicBezTo>
                    <a:pt x="14" y="0"/>
                    <a:pt x="0" y="14"/>
                    <a:pt x="0" y="32"/>
                  </a:cubicBezTo>
                  <a:cubicBezTo>
                    <a:pt x="0" y="49"/>
                    <a:pt x="14" y="64"/>
                    <a:pt x="32" y="64"/>
                  </a:cubicBezTo>
                  <a:close/>
                  <a:moveTo>
                    <a:pt x="32" y="21"/>
                  </a:moveTo>
                  <a:cubicBezTo>
                    <a:pt x="38" y="21"/>
                    <a:pt x="42" y="26"/>
                    <a:pt x="42" y="32"/>
                  </a:cubicBezTo>
                  <a:cubicBezTo>
                    <a:pt x="42" y="38"/>
                    <a:pt x="38" y="42"/>
                    <a:pt x="32" y="42"/>
                  </a:cubicBezTo>
                  <a:cubicBezTo>
                    <a:pt x="26" y="42"/>
                    <a:pt x="21" y="38"/>
                    <a:pt x="21" y="32"/>
                  </a:cubicBezTo>
                  <a:cubicBezTo>
                    <a:pt x="21" y="26"/>
                    <a:pt x="26" y="21"/>
                    <a:pt x="32" y="2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74" name="Freeform 800"/>
            <p:cNvSpPr>
              <a:spLocks noEditPoints="1"/>
            </p:cNvSpPr>
            <p:nvPr/>
          </p:nvSpPr>
          <p:spPr bwMode="auto">
            <a:xfrm>
              <a:off x="1484618" y="2886241"/>
              <a:ext cx="46227" cy="115162"/>
            </a:xfrm>
            <a:custGeom>
              <a:avLst/>
              <a:gdLst>
                <a:gd name="T0" fmla="*/ 74 w 85"/>
                <a:gd name="T1" fmla="*/ 0 h 213"/>
                <a:gd name="T2" fmla="*/ 10 w 85"/>
                <a:gd name="T3" fmla="*/ 0 h 213"/>
                <a:gd name="T4" fmla="*/ 0 w 85"/>
                <a:gd name="T5" fmla="*/ 11 h 213"/>
                <a:gd name="T6" fmla="*/ 0 w 85"/>
                <a:gd name="T7" fmla="*/ 96 h 213"/>
                <a:gd name="T8" fmla="*/ 10 w 85"/>
                <a:gd name="T9" fmla="*/ 107 h 213"/>
                <a:gd name="T10" fmla="*/ 10 w 85"/>
                <a:gd name="T11" fmla="*/ 203 h 213"/>
                <a:gd name="T12" fmla="*/ 21 w 85"/>
                <a:gd name="T13" fmla="*/ 213 h 213"/>
                <a:gd name="T14" fmla="*/ 32 w 85"/>
                <a:gd name="T15" fmla="*/ 203 h 213"/>
                <a:gd name="T16" fmla="*/ 32 w 85"/>
                <a:gd name="T17" fmla="*/ 107 h 213"/>
                <a:gd name="T18" fmla="*/ 53 w 85"/>
                <a:gd name="T19" fmla="*/ 107 h 213"/>
                <a:gd name="T20" fmla="*/ 53 w 85"/>
                <a:gd name="T21" fmla="*/ 203 h 213"/>
                <a:gd name="T22" fmla="*/ 64 w 85"/>
                <a:gd name="T23" fmla="*/ 213 h 213"/>
                <a:gd name="T24" fmla="*/ 74 w 85"/>
                <a:gd name="T25" fmla="*/ 203 h 213"/>
                <a:gd name="T26" fmla="*/ 74 w 85"/>
                <a:gd name="T27" fmla="*/ 107 h 213"/>
                <a:gd name="T28" fmla="*/ 85 w 85"/>
                <a:gd name="T29" fmla="*/ 96 h 213"/>
                <a:gd name="T30" fmla="*/ 85 w 85"/>
                <a:gd name="T31" fmla="*/ 11 h 213"/>
                <a:gd name="T32" fmla="*/ 74 w 85"/>
                <a:gd name="T33" fmla="*/ 0 h 213"/>
                <a:gd name="T34" fmla="*/ 21 w 85"/>
                <a:gd name="T35" fmla="*/ 21 h 213"/>
                <a:gd name="T36" fmla="*/ 64 w 85"/>
                <a:gd name="T37" fmla="*/ 21 h 213"/>
                <a:gd name="T38" fmla="*/ 64 w 85"/>
                <a:gd name="T39" fmla="*/ 85 h 213"/>
                <a:gd name="T40" fmla="*/ 21 w 85"/>
                <a:gd name="T41" fmla="*/ 85 h 213"/>
                <a:gd name="T42" fmla="*/ 21 w 85"/>
                <a:gd name="T43"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213">
                  <a:moveTo>
                    <a:pt x="74" y="0"/>
                  </a:moveTo>
                  <a:cubicBezTo>
                    <a:pt x="10" y="0"/>
                    <a:pt x="10" y="0"/>
                    <a:pt x="10" y="0"/>
                  </a:cubicBezTo>
                  <a:cubicBezTo>
                    <a:pt x="4" y="0"/>
                    <a:pt x="0" y="5"/>
                    <a:pt x="0" y="11"/>
                  </a:cubicBezTo>
                  <a:cubicBezTo>
                    <a:pt x="0" y="96"/>
                    <a:pt x="0" y="96"/>
                    <a:pt x="0" y="96"/>
                  </a:cubicBezTo>
                  <a:cubicBezTo>
                    <a:pt x="0" y="102"/>
                    <a:pt x="4" y="107"/>
                    <a:pt x="10" y="107"/>
                  </a:cubicBezTo>
                  <a:cubicBezTo>
                    <a:pt x="10" y="203"/>
                    <a:pt x="10" y="203"/>
                    <a:pt x="10" y="203"/>
                  </a:cubicBezTo>
                  <a:cubicBezTo>
                    <a:pt x="10" y="209"/>
                    <a:pt x="15" y="213"/>
                    <a:pt x="21" y="213"/>
                  </a:cubicBezTo>
                  <a:cubicBezTo>
                    <a:pt x="27" y="213"/>
                    <a:pt x="32" y="209"/>
                    <a:pt x="32" y="203"/>
                  </a:cubicBezTo>
                  <a:cubicBezTo>
                    <a:pt x="32" y="107"/>
                    <a:pt x="32" y="107"/>
                    <a:pt x="32" y="107"/>
                  </a:cubicBezTo>
                  <a:cubicBezTo>
                    <a:pt x="53" y="107"/>
                    <a:pt x="53" y="107"/>
                    <a:pt x="53" y="107"/>
                  </a:cubicBezTo>
                  <a:cubicBezTo>
                    <a:pt x="53" y="203"/>
                    <a:pt x="53" y="203"/>
                    <a:pt x="53" y="203"/>
                  </a:cubicBezTo>
                  <a:cubicBezTo>
                    <a:pt x="53" y="209"/>
                    <a:pt x="58" y="213"/>
                    <a:pt x="64" y="213"/>
                  </a:cubicBezTo>
                  <a:cubicBezTo>
                    <a:pt x="70" y="213"/>
                    <a:pt x="74" y="209"/>
                    <a:pt x="74" y="203"/>
                  </a:cubicBezTo>
                  <a:cubicBezTo>
                    <a:pt x="74" y="107"/>
                    <a:pt x="74" y="107"/>
                    <a:pt x="74" y="107"/>
                  </a:cubicBezTo>
                  <a:cubicBezTo>
                    <a:pt x="80" y="107"/>
                    <a:pt x="85" y="102"/>
                    <a:pt x="85" y="96"/>
                  </a:cubicBezTo>
                  <a:cubicBezTo>
                    <a:pt x="85" y="11"/>
                    <a:pt x="85" y="11"/>
                    <a:pt x="85" y="11"/>
                  </a:cubicBezTo>
                  <a:cubicBezTo>
                    <a:pt x="85" y="5"/>
                    <a:pt x="80" y="0"/>
                    <a:pt x="74" y="0"/>
                  </a:cubicBezTo>
                  <a:close/>
                  <a:moveTo>
                    <a:pt x="21" y="21"/>
                  </a:moveTo>
                  <a:cubicBezTo>
                    <a:pt x="64" y="21"/>
                    <a:pt x="64" y="21"/>
                    <a:pt x="64" y="21"/>
                  </a:cubicBezTo>
                  <a:cubicBezTo>
                    <a:pt x="64" y="85"/>
                    <a:pt x="64" y="85"/>
                    <a:pt x="64" y="85"/>
                  </a:cubicBezTo>
                  <a:cubicBezTo>
                    <a:pt x="21" y="85"/>
                    <a:pt x="21" y="85"/>
                    <a:pt x="21" y="85"/>
                  </a:cubicBezTo>
                  <a:lnTo>
                    <a:pt x="21" y="21"/>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75" name="Freeform 801"/>
            <p:cNvSpPr>
              <a:spLocks noEditPoints="1"/>
            </p:cNvSpPr>
            <p:nvPr/>
          </p:nvSpPr>
          <p:spPr bwMode="auto">
            <a:xfrm>
              <a:off x="1490295" y="2840825"/>
              <a:ext cx="34873" cy="3406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2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5" y="0"/>
                    <a:pt x="0" y="14"/>
                    <a:pt x="0" y="32"/>
                  </a:cubicBezTo>
                  <a:cubicBezTo>
                    <a:pt x="0" y="49"/>
                    <a:pt x="15" y="64"/>
                    <a:pt x="32" y="64"/>
                  </a:cubicBezTo>
                  <a:close/>
                  <a:moveTo>
                    <a:pt x="32" y="21"/>
                  </a:moveTo>
                  <a:cubicBezTo>
                    <a:pt x="38" y="21"/>
                    <a:pt x="43" y="26"/>
                    <a:pt x="43" y="32"/>
                  </a:cubicBezTo>
                  <a:cubicBezTo>
                    <a:pt x="43" y="38"/>
                    <a:pt x="38" y="42"/>
                    <a:pt x="32" y="42"/>
                  </a:cubicBezTo>
                  <a:cubicBezTo>
                    <a:pt x="26" y="42"/>
                    <a:pt x="22" y="38"/>
                    <a:pt x="22" y="32"/>
                  </a:cubicBezTo>
                  <a:cubicBezTo>
                    <a:pt x="22" y="26"/>
                    <a:pt x="26" y="21"/>
                    <a:pt x="32" y="2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77" name="Freeform 802"/>
            <p:cNvSpPr>
              <a:spLocks noEditPoints="1"/>
            </p:cNvSpPr>
            <p:nvPr/>
          </p:nvSpPr>
          <p:spPr bwMode="auto">
            <a:xfrm>
              <a:off x="1312686" y="2788921"/>
              <a:ext cx="275740" cy="2757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solidFill>
              <a:srgbClr val="4B4B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78" name="Freeform 388"/>
            <p:cNvSpPr>
              <a:spLocks noEditPoints="1"/>
            </p:cNvSpPr>
            <p:nvPr/>
          </p:nvSpPr>
          <p:spPr bwMode="auto">
            <a:xfrm>
              <a:off x="1312989" y="3161006"/>
              <a:ext cx="275254" cy="275254"/>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4B4B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79" name="Freeform 389"/>
            <p:cNvSpPr>
              <a:spLocks noEditPoints="1"/>
            </p:cNvSpPr>
            <p:nvPr/>
          </p:nvSpPr>
          <p:spPr bwMode="auto">
            <a:xfrm>
              <a:off x="1363992" y="3246820"/>
              <a:ext cx="172439" cy="120626"/>
            </a:xfrm>
            <a:custGeom>
              <a:avLst/>
              <a:gdLst>
                <a:gd name="T0" fmla="*/ 321 w 321"/>
                <a:gd name="T1" fmla="*/ 160 h 224"/>
                <a:gd name="T2" fmla="*/ 129 w 321"/>
                <a:gd name="T3" fmla="*/ 170 h 224"/>
                <a:gd name="T4" fmla="*/ 129 w 321"/>
                <a:gd name="T5" fmla="*/ 149 h 224"/>
                <a:gd name="T6" fmla="*/ 299 w 321"/>
                <a:gd name="T7" fmla="*/ 21 h 224"/>
                <a:gd name="T8" fmla="*/ 75 w 321"/>
                <a:gd name="T9" fmla="*/ 32 h 224"/>
                <a:gd name="T10" fmla="*/ 54 w 321"/>
                <a:gd name="T11" fmla="*/ 32 h 224"/>
                <a:gd name="T12" fmla="*/ 65 w 321"/>
                <a:gd name="T13" fmla="*/ 0 h 224"/>
                <a:gd name="T14" fmla="*/ 321 w 321"/>
                <a:gd name="T15" fmla="*/ 10 h 224"/>
                <a:gd name="T16" fmla="*/ 90 w 321"/>
                <a:gd name="T17" fmla="*/ 193 h 224"/>
                <a:gd name="T18" fmla="*/ 101 w 321"/>
                <a:gd name="T19" fmla="*/ 136 h 224"/>
                <a:gd name="T20" fmla="*/ 54 w 321"/>
                <a:gd name="T21" fmla="*/ 58 h 224"/>
                <a:gd name="T22" fmla="*/ 54 w 321"/>
                <a:gd name="T23" fmla="*/ 58 h 224"/>
                <a:gd name="T24" fmla="*/ 54 w 321"/>
                <a:gd name="T25" fmla="*/ 58 h 224"/>
                <a:gd name="T26" fmla="*/ 6 w 321"/>
                <a:gd name="T27" fmla="*/ 136 h 224"/>
                <a:gd name="T28" fmla="*/ 18 w 321"/>
                <a:gd name="T29" fmla="*/ 192 h 224"/>
                <a:gd name="T30" fmla="*/ 22 w 321"/>
                <a:gd name="T31" fmla="*/ 213 h 224"/>
                <a:gd name="T32" fmla="*/ 42 w 321"/>
                <a:gd name="T33" fmla="*/ 190 h 224"/>
                <a:gd name="T34" fmla="*/ 27 w 321"/>
                <a:gd name="T35" fmla="*/ 131 h 224"/>
                <a:gd name="T36" fmla="*/ 54 w 321"/>
                <a:gd name="T37" fmla="*/ 80 h 224"/>
                <a:gd name="T38" fmla="*/ 54 w 321"/>
                <a:gd name="T39" fmla="*/ 80 h 224"/>
                <a:gd name="T40" fmla="*/ 81 w 321"/>
                <a:gd name="T41" fmla="*/ 131 h 224"/>
                <a:gd name="T42" fmla="*/ 65 w 321"/>
                <a:gd name="T43" fmla="*/ 190 h 224"/>
                <a:gd name="T44" fmla="*/ 99 w 321"/>
                <a:gd name="T45" fmla="*/ 216 h 224"/>
                <a:gd name="T46" fmla="*/ 128 w 321"/>
                <a:gd name="T47" fmla="*/ 224 h 224"/>
                <a:gd name="T48" fmla="*/ 135 w 321"/>
                <a:gd name="T49" fmla="*/ 206 h 224"/>
                <a:gd name="T50" fmla="*/ 139 w 321"/>
                <a:gd name="T51" fmla="*/ 74 h 224"/>
                <a:gd name="T52" fmla="*/ 278 w 321"/>
                <a:gd name="T53" fmla="*/ 64 h 224"/>
                <a:gd name="T54" fmla="*/ 139 w 321"/>
                <a:gd name="T55" fmla="*/ 53 h 224"/>
                <a:gd name="T56" fmla="*/ 139 w 321"/>
                <a:gd name="T57" fmla="*/ 74 h 224"/>
                <a:gd name="T58" fmla="*/ 267 w 321"/>
                <a:gd name="T59" fmla="*/ 117 h 224"/>
                <a:gd name="T60" fmla="*/ 267 w 321"/>
                <a:gd name="T61" fmla="*/ 96 h 224"/>
                <a:gd name="T62" fmla="*/ 129 w 321"/>
                <a:gd name="T63" fmla="*/ 10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1" h="224">
                  <a:moveTo>
                    <a:pt x="321" y="10"/>
                  </a:moveTo>
                  <a:cubicBezTo>
                    <a:pt x="321" y="160"/>
                    <a:pt x="321" y="160"/>
                    <a:pt x="321" y="160"/>
                  </a:cubicBezTo>
                  <a:cubicBezTo>
                    <a:pt x="321" y="166"/>
                    <a:pt x="316" y="170"/>
                    <a:pt x="310" y="170"/>
                  </a:cubicBezTo>
                  <a:cubicBezTo>
                    <a:pt x="129" y="170"/>
                    <a:pt x="129" y="170"/>
                    <a:pt x="129" y="170"/>
                  </a:cubicBezTo>
                  <a:cubicBezTo>
                    <a:pt x="123" y="170"/>
                    <a:pt x="118" y="166"/>
                    <a:pt x="118" y="160"/>
                  </a:cubicBezTo>
                  <a:cubicBezTo>
                    <a:pt x="118" y="154"/>
                    <a:pt x="123" y="149"/>
                    <a:pt x="129" y="149"/>
                  </a:cubicBezTo>
                  <a:cubicBezTo>
                    <a:pt x="299" y="149"/>
                    <a:pt x="299" y="149"/>
                    <a:pt x="299" y="149"/>
                  </a:cubicBezTo>
                  <a:cubicBezTo>
                    <a:pt x="299" y="21"/>
                    <a:pt x="299" y="21"/>
                    <a:pt x="299" y="21"/>
                  </a:cubicBezTo>
                  <a:cubicBezTo>
                    <a:pt x="75" y="21"/>
                    <a:pt x="75" y="21"/>
                    <a:pt x="75" y="21"/>
                  </a:cubicBezTo>
                  <a:cubicBezTo>
                    <a:pt x="75" y="32"/>
                    <a:pt x="75" y="32"/>
                    <a:pt x="75" y="32"/>
                  </a:cubicBezTo>
                  <a:cubicBezTo>
                    <a:pt x="75" y="38"/>
                    <a:pt x="71" y="42"/>
                    <a:pt x="65" y="42"/>
                  </a:cubicBezTo>
                  <a:cubicBezTo>
                    <a:pt x="59" y="42"/>
                    <a:pt x="54" y="38"/>
                    <a:pt x="54" y="32"/>
                  </a:cubicBezTo>
                  <a:cubicBezTo>
                    <a:pt x="54" y="10"/>
                    <a:pt x="54" y="10"/>
                    <a:pt x="54" y="10"/>
                  </a:cubicBezTo>
                  <a:cubicBezTo>
                    <a:pt x="54" y="4"/>
                    <a:pt x="59" y="0"/>
                    <a:pt x="65" y="0"/>
                  </a:cubicBezTo>
                  <a:cubicBezTo>
                    <a:pt x="310" y="0"/>
                    <a:pt x="310" y="0"/>
                    <a:pt x="310" y="0"/>
                  </a:cubicBezTo>
                  <a:cubicBezTo>
                    <a:pt x="316" y="0"/>
                    <a:pt x="321" y="4"/>
                    <a:pt x="321" y="10"/>
                  </a:cubicBezTo>
                  <a:close/>
                  <a:moveTo>
                    <a:pt x="103" y="195"/>
                  </a:moveTo>
                  <a:cubicBezTo>
                    <a:pt x="98" y="194"/>
                    <a:pt x="92" y="193"/>
                    <a:pt x="90" y="193"/>
                  </a:cubicBezTo>
                  <a:cubicBezTo>
                    <a:pt x="88" y="191"/>
                    <a:pt x="84" y="180"/>
                    <a:pt x="85" y="176"/>
                  </a:cubicBezTo>
                  <a:cubicBezTo>
                    <a:pt x="91" y="166"/>
                    <a:pt x="98" y="150"/>
                    <a:pt x="101" y="136"/>
                  </a:cubicBezTo>
                  <a:cubicBezTo>
                    <a:pt x="108" y="110"/>
                    <a:pt x="105" y="90"/>
                    <a:pt x="94" y="77"/>
                  </a:cubicBezTo>
                  <a:cubicBezTo>
                    <a:pt x="80" y="59"/>
                    <a:pt x="58" y="58"/>
                    <a:pt x="54" y="58"/>
                  </a:cubicBezTo>
                  <a:cubicBezTo>
                    <a:pt x="54" y="58"/>
                    <a:pt x="54" y="58"/>
                    <a:pt x="54" y="58"/>
                  </a:cubicBezTo>
                  <a:cubicBezTo>
                    <a:pt x="54" y="58"/>
                    <a:pt x="54" y="58"/>
                    <a:pt x="54" y="58"/>
                  </a:cubicBezTo>
                  <a:cubicBezTo>
                    <a:pt x="54" y="58"/>
                    <a:pt x="54" y="58"/>
                    <a:pt x="54" y="58"/>
                  </a:cubicBezTo>
                  <a:cubicBezTo>
                    <a:pt x="54" y="58"/>
                    <a:pt x="54" y="58"/>
                    <a:pt x="54" y="58"/>
                  </a:cubicBezTo>
                  <a:cubicBezTo>
                    <a:pt x="51" y="58"/>
                    <a:pt x="28" y="59"/>
                    <a:pt x="14" y="77"/>
                  </a:cubicBezTo>
                  <a:cubicBezTo>
                    <a:pt x="3" y="90"/>
                    <a:pt x="0" y="110"/>
                    <a:pt x="6" y="136"/>
                  </a:cubicBezTo>
                  <a:cubicBezTo>
                    <a:pt x="10" y="150"/>
                    <a:pt x="17" y="166"/>
                    <a:pt x="23" y="176"/>
                  </a:cubicBezTo>
                  <a:cubicBezTo>
                    <a:pt x="24" y="180"/>
                    <a:pt x="20" y="191"/>
                    <a:pt x="18" y="192"/>
                  </a:cubicBezTo>
                  <a:cubicBezTo>
                    <a:pt x="13" y="194"/>
                    <a:pt x="10" y="201"/>
                    <a:pt x="12" y="206"/>
                  </a:cubicBezTo>
                  <a:cubicBezTo>
                    <a:pt x="14" y="210"/>
                    <a:pt x="18" y="213"/>
                    <a:pt x="22" y="213"/>
                  </a:cubicBezTo>
                  <a:cubicBezTo>
                    <a:pt x="23" y="213"/>
                    <a:pt x="25" y="213"/>
                    <a:pt x="26" y="212"/>
                  </a:cubicBezTo>
                  <a:cubicBezTo>
                    <a:pt x="36" y="209"/>
                    <a:pt x="40" y="197"/>
                    <a:pt x="42" y="190"/>
                  </a:cubicBezTo>
                  <a:cubicBezTo>
                    <a:pt x="44" y="184"/>
                    <a:pt x="47" y="172"/>
                    <a:pt x="41" y="164"/>
                  </a:cubicBezTo>
                  <a:cubicBezTo>
                    <a:pt x="36" y="157"/>
                    <a:pt x="30" y="142"/>
                    <a:pt x="27" y="131"/>
                  </a:cubicBezTo>
                  <a:cubicBezTo>
                    <a:pt x="23" y="112"/>
                    <a:pt x="24" y="99"/>
                    <a:pt x="30" y="90"/>
                  </a:cubicBezTo>
                  <a:cubicBezTo>
                    <a:pt x="39" y="80"/>
                    <a:pt x="53" y="80"/>
                    <a:pt x="54" y="80"/>
                  </a:cubicBezTo>
                  <a:cubicBezTo>
                    <a:pt x="54" y="80"/>
                    <a:pt x="54" y="80"/>
                    <a:pt x="54" y="80"/>
                  </a:cubicBezTo>
                  <a:cubicBezTo>
                    <a:pt x="54" y="80"/>
                    <a:pt x="54" y="80"/>
                    <a:pt x="54" y="80"/>
                  </a:cubicBezTo>
                  <a:cubicBezTo>
                    <a:pt x="54" y="80"/>
                    <a:pt x="69" y="80"/>
                    <a:pt x="77" y="90"/>
                  </a:cubicBezTo>
                  <a:cubicBezTo>
                    <a:pt x="84" y="98"/>
                    <a:pt x="85" y="112"/>
                    <a:pt x="81" y="131"/>
                  </a:cubicBezTo>
                  <a:cubicBezTo>
                    <a:pt x="78" y="142"/>
                    <a:pt x="72" y="157"/>
                    <a:pt x="66" y="164"/>
                  </a:cubicBezTo>
                  <a:cubicBezTo>
                    <a:pt x="61" y="172"/>
                    <a:pt x="64" y="183"/>
                    <a:pt x="65" y="190"/>
                  </a:cubicBezTo>
                  <a:cubicBezTo>
                    <a:pt x="67" y="197"/>
                    <a:pt x="72" y="209"/>
                    <a:pt x="82" y="212"/>
                  </a:cubicBezTo>
                  <a:cubicBezTo>
                    <a:pt x="86" y="214"/>
                    <a:pt x="92" y="215"/>
                    <a:pt x="99" y="216"/>
                  </a:cubicBezTo>
                  <a:cubicBezTo>
                    <a:pt x="105" y="217"/>
                    <a:pt x="118" y="219"/>
                    <a:pt x="121" y="222"/>
                  </a:cubicBezTo>
                  <a:cubicBezTo>
                    <a:pt x="123" y="223"/>
                    <a:pt x="126" y="224"/>
                    <a:pt x="128" y="224"/>
                  </a:cubicBezTo>
                  <a:cubicBezTo>
                    <a:pt x="131" y="224"/>
                    <a:pt x="134" y="223"/>
                    <a:pt x="136" y="221"/>
                  </a:cubicBezTo>
                  <a:cubicBezTo>
                    <a:pt x="140" y="216"/>
                    <a:pt x="140" y="210"/>
                    <a:pt x="135" y="206"/>
                  </a:cubicBezTo>
                  <a:cubicBezTo>
                    <a:pt x="128" y="199"/>
                    <a:pt x="115" y="197"/>
                    <a:pt x="103" y="195"/>
                  </a:cubicBezTo>
                  <a:close/>
                  <a:moveTo>
                    <a:pt x="139" y="74"/>
                  </a:moveTo>
                  <a:cubicBezTo>
                    <a:pt x="267" y="74"/>
                    <a:pt x="267" y="74"/>
                    <a:pt x="267" y="74"/>
                  </a:cubicBezTo>
                  <a:cubicBezTo>
                    <a:pt x="273" y="74"/>
                    <a:pt x="278" y="70"/>
                    <a:pt x="278" y="64"/>
                  </a:cubicBezTo>
                  <a:cubicBezTo>
                    <a:pt x="278" y="58"/>
                    <a:pt x="273" y="53"/>
                    <a:pt x="267" y="53"/>
                  </a:cubicBezTo>
                  <a:cubicBezTo>
                    <a:pt x="139" y="53"/>
                    <a:pt x="139" y="53"/>
                    <a:pt x="139" y="53"/>
                  </a:cubicBezTo>
                  <a:cubicBezTo>
                    <a:pt x="133" y="53"/>
                    <a:pt x="129" y="58"/>
                    <a:pt x="129" y="64"/>
                  </a:cubicBezTo>
                  <a:cubicBezTo>
                    <a:pt x="129" y="70"/>
                    <a:pt x="133" y="74"/>
                    <a:pt x="139" y="74"/>
                  </a:cubicBezTo>
                  <a:close/>
                  <a:moveTo>
                    <a:pt x="139" y="117"/>
                  </a:moveTo>
                  <a:cubicBezTo>
                    <a:pt x="267" y="117"/>
                    <a:pt x="267" y="117"/>
                    <a:pt x="267" y="117"/>
                  </a:cubicBezTo>
                  <a:cubicBezTo>
                    <a:pt x="273" y="117"/>
                    <a:pt x="278" y="112"/>
                    <a:pt x="278" y="106"/>
                  </a:cubicBezTo>
                  <a:cubicBezTo>
                    <a:pt x="278" y="100"/>
                    <a:pt x="273" y="96"/>
                    <a:pt x="267" y="96"/>
                  </a:cubicBezTo>
                  <a:cubicBezTo>
                    <a:pt x="139" y="96"/>
                    <a:pt x="139" y="96"/>
                    <a:pt x="139" y="96"/>
                  </a:cubicBezTo>
                  <a:cubicBezTo>
                    <a:pt x="133" y="96"/>
                    <a:pt x="129" y="100"/>
                    <a:pt x="129" y="106"/>
                  </a:cubicBezTo>
                  <a:cubicBezTo>
                    <a:pt x="129" y="112"/>
                    <a:pt x="133" y="117"/>
                    <a:pt x="139" y="117"/>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80" name="Freeform 764"/>
            <p:cNvSpPr>
              <a:spLocks noEditPoints="1"/>
            </p:cNvSpPr>
            <p:nvPr/>
          </p:nvSpPr>
          <p:spPr bwMode="auto">
            <a:xfrm>
              <a:off x="1387240" y="3954835"/>
              <a:ext cx="125937" cy="171146"/>
            </a:xfrm>
            <a:custGeom>
              <a:avLst/>
              <a:gdLst>
                <a:gd name="T0" fmla="*/ 11 w 235"/>
                <a:gd name="T1" fmla="*/ 0 h 320"/>
                <a:gd name="T2" fmla="*/ 0 w 235"/>
                <a:gd name="T3" fmla="*/ 309 h 320"/>
                <a:gd name="T4" fmla="*/ 224 w 235"/>
                <a:gd name="T5" fmla="*/ 320 h 320"/>
                <a:gd name="T6" fmla="*/ 235 w 235"/>
                <a:gd name="T7" fmla="*/ 10 h 320"/>
                <a:gd name="T8" fmla="*/ 214 w 235"/>
                <a:gd name="T9" fmla="*/ 298 h 320"/>
                <a:gd name="T10" fmla="*/ 22 w 235"/>
                <a:gd name="T11" fmla="*/ 21 h 320"/>
                <a:gd name="T12" fmla="*/ 214 w 235"/>
                <a:gd name="T13" fmla="*/ 298 h 320"/>
                <a:gd name="T14" fmla="*/ 182 w 235"/>
                <a:gd name="T15" fmla="*/ 106 h 320"/>
                <a:gd name="T16" fmla="*/ 192 w 235"/>
                <a:gd name="T17" fmla="*/ 53 h 320"/>
                <a:gd name="T18" fmla="*/ 54 w 235"/>
                <a:gd name="T19" fmla="*/ 42 h 320"/>
                <a:gd name="T20" fmla="*/ 43 w 235"/>
                <a:gd name="T21" fmla="*/ 96 h 320"/>
                <a:gd name="T22" fmla="*/ 64 w 235"/>
                <a:gd name="T23" fmla="*/ 64 h 320"/>
                <a:gd name="T24" fmla="*/ 171 w 235"/>
                <a:gd name="T25" fmla="*/ 85 h 320"/>
                <a:gd name="T26" fmla="*/ 64 w 235"/>
                <a:gd name="T27" fmla="*/ 64 h 320"/>
                <a:gd name="T28" fmla="*/ 54 w 235"/>
                <a:gd name="T29" fmla="*/ 128 h 320"/>
                <a:gd name="T30" fmla="*/ 54 w 235"/>
                <a:gd name="T31" fmla="*/ 149 h 320"/>
                <a:gd name="T32" fmla="*/ 107 w 235"/>
                <a:gd name="T33" fmla="*/ 138 h 320"/>
                <a:gd name="T34" fmla="*/ 86 w 235"/>
                <a:gd name="T35" fmla="*/ 138 h 320"/>
                <a:gd name="T36" fmla="*/ 107 w 235"/>
                <a:gd name="T37" fmla="*/ 138 h 320"/>
                <a:gd name="T38" fmla="*/ 139 w 235"/>
                <a:gd name="T39" fmla="*/ 149 h 320"/>
                <a:gd name="T40" fmla="*/ 139 w 235"/>
                <a:gd name="T41" fmla="*/ 128 h 320"/>
                <a:gd name="T42" fmla="*/ 192 w 235"/>
                <a:gd name="T43" fmla="*/ 138 h 320"/>
                <a:gd name="T44" fmla="*/ 171 w 235"/>
                <a:gd name="T45" fmla="*/ 138 h 320"/>
                <a:gd name="T46" fmla="*/ 192 w 235"/>
                <a:gd name="T47" fmla="*/ 138 h 320"/>
                <a:gd name="T48" fmla="*/ 54 w 235"/>
                <a:gd name="T49" fmla="*/ 170 h 320"/>
                <a:gd name="T50" fmla="*/ 54 w 235"/>
                <a:gd name="T51" fmla="*/ 192 h 320"/>
                <a:gd name="T52" fmla="*/ 107 w 235"/>
                <a:gd name="T53" fmla="*/ 181 h 320"/>
                <a:gd name="T54" fmla="*/ 86 w 235"/>
                <a:gd name="T55" fmla="*/ 181 h 320"/>
                <a:gd name="T56" fmla="*/ 107 w 235"/>
                <a:gd name="T57" fmla="*/ 181 h 320"/>
                <a:gd name="T58" fmla="*/ 139 w 235"/>
                <a:gd name="T59" fmla="*/ 192 h 320"/>
                <a:gd name="T60" fmla="*/ 139 w 235"/>
                <a:gd name="T61" fmla="*/ 170 h 320"/>
                <a:gd name="T62" fmla="*/ 192 w 235"/>
                <a:gd name="T63" fmla="*/ 181 h 320"/>
                <a:gd name="T64" fmla="*/ 171 w 235"/>
                <a:gd name="T65" fmla="*/ 181 h 320"/>
                <a:gd name="T66" fmla="*/ 192 w 235"/>
                <a:gd name="T67" fmla="*/ 181 h 320"/>
                <a:gd name="T68" fmla="*/ 54 w 235"/>
                <a:gd name="T69" fmla="*/ 213 h 320"/>
                <a:gd name="T70" fmla="*/ 54 w 235"/>
                <a:gd name="T71" fmla="*/ 234 h 320"/>
                <a:gd name="T72" fmla="*/ 107 w 235"/>
                <a:gd name="T73" fmla="*/ 224 h 320"/>
                <a:gd name="T74" fmla="*/ 86 w 235"/>
                <a:gd name="T75" fmla="*/ 224 h 320"/>
                <a:gd name="T76" fmla="*/ 107 w 235"/>
                <a:gd name="T77" fmla="*/ 224 h 320"/>
                <a:gd name="T78" fmla="*/ 139 w 235"/>
                <a:gd name="T79" fmla="*/ 234 h 320"/>
                <a:gd name="T80" fmla="*/ 139 w 235"/>
                <a:gd name="T81" fmla="*/ 213 h 320"/>
                <a:gd name="T82" fmla="*/ 192 w 235"/>
                <a:gd name="T83" fmla="*/ 224 h 320"/>
                <a:gd name="T84" fmla="*/ 182 w 235"/>
                <a:gd name="T85" fmla="*/ 277 h 320"/>
                <a:gd name="T86" fmla="*/ 171 w 235"/>
                <a:gd name="T87" fmla="*/ 224 h 320"/>
                <a:gd name="T88" fmla="*/ 192 w 235"/>
                <a:gd name="T89" fmla="*/ 224 h 320"/>
                <a:gd name="T90" fmla="*/ 54 w 235"/>
                <a:gd name="T91" fmla="*/ 256 h 320"/>
                <a:gd name="T92" fmla="*/ 54 w 235"/>
                <a:gd name="T93" fmla="*/ 277 h 320"/>
                <a:gd name="T94" fmla="*/ 107 w 235"/>
                <a:gd name="T95" fmla="*/ 266 h 320"/>
                <a:gd name="T96" fmla="*/ 86 w 235"/>
                <a:gd name="T97" fmla="*/ 266 h 320"/>
                <a:gd name="T98" fmla="*/ 107 w 235"/>
                <a:gd name="T99" fmla="*/ 266 h 320"/>
                <a:gd name="T100" fmla="*/ 139 w 235"/>
                <a:gd name="T101" fmla="*/ 277 h 320"/>
                <a:gd name="T102" fmla="*/ 139 w 235"/>
                <a:gd name="T103" fmla="*/ 25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5" h="320">
                  <a:moveTo>
                    <a:pt x="224" y="0"/>
                  </a:moveTo>
                  <a:cubicBezTo>
                    <a:pt x="11" y="0"/>
                    <a:pt x="11" y="0"/>
                    <a:pt x="11" y="0"/>
                  </a:cubicBezTo>
                  <a:cubicBezTo>
                    <a:pt x="5" y="0"/>
                    <a:pt x="0" y="4"/>
                    <a:pt x="0" y="10"/>
                  </a:cubicBezTo>
                  <a:cubicBezTo>
                    <a:pt x="0" y="309"/>
                    <a:pt x="0" y="309"/>
                    <a:pt x="0" y="309"/>
                  </a:cubicBezTo>
                  <a:cubicBezTo>
                    <a:pt x="0" y="315"/>
                    <a:pt x="5" y="320"/>
                    <a:pt x="11" y="320"/>
                  </a:cubicBezTo>
                  <a:cubicBezTo>
                    <a:pt x="224" y="320"/>
                    <a:pt x="224" y="320"/>
                    <a:pt x="224" y="320"/>
                  </a:cubicBezTo>
                  <a:cubicBezTo>
                    <a:pt x="230" y="320"/>
                    <a:pt x="235" y="315"/>
                    <a:pt x="235" y="309"/>
                  </a:cubicBezTo>
                  <a:cubicBezTo>
                    <a:pt x="235" y="10"/>
                    <a:pt x="235" y="10"/>
                    <a:pt x="235" y="10"/>
                  </a:cubicBezTo>
                  <a:cubicBezTo>
                    <a:pt x="235" y="4"/>
                    <a:pt x="230" y="0"/>
                    <a:pt x="224" y="0"/>
                  </a:cubicBezTo>
                  <a:close/>
                  <a:moveTo>
                    <a:pt x="214" y="298"/>
                  </a:moveTo>
                  <a:cubicBezTo>
                    <a:pt x="22" y="298"/>
                    <a:pt x="22" y="298"/>
                    <a:pt x="22" y="298"/>
                  </a:cubicBezTo>
                  <a:cubicBezTo>
                    <a:pt x="22" y="21"/>
                    <a:pt x="22" y="21"/>
                    <a:pt x="22" y="21"/>
                  </a:cubicBezTo>
                  <a:cubicBezTo>
                    <a:pt x="214" y="21"/>
                    <a:pt x="214" y="21"/>
                    <a:pt x="214" y="21"/>
                  </a:cubicBezTo>
                  <a:lnTo>
                    <a:pt x="214" y="298"/>
                  </a:lnTo>
                  <a:close/>
                  <a:moveTo>
                    <a:pt x="54" y="106"/>
                  </a:moveTo>
                  <a:cubicBezTo>
                    <a:pt x="182" y="106"/>
                    <a:pt x="182" y="106"/>
                    <a:pt x="182" y="106"/>
                  </a:cubicBezTo>
                  <a:cubicBezTo>
                    <a:pt x="188" y="106"/>
                    <a:pt x="192" y="102"/>
                    <a:pt x="192" y="96"/>
                  </a:cubicBezTo>
                  <a:cubicBezTo>
                    <a:pt x="192" y="53"/>
                    <a:pt x="192" y="53"/>
                    <a:pt x="192" y="53"/>
                  </a:cubicBezTo>
                  <a:cubicBezTo>
                    <a:pt x="192" y="47"/>
                    <a:pt x="188" y="42"/>
                    <a:pt x="182" y="42"/>
                  </a:cubicBezTo>
                  <a:cubicBezTo>
                    <a:pt x="54" y="42"/>
                    <a:pt x="54" y="42"/>
                    <a:pt x="54" y="42"/>
                  </a:cubicBezTo>
                  <a:cubicBezTo>
                    <a:pt x="48" y="42"/>
                    <a:pt x="43" y="47"/>
                    <a:pt x="43" y="53"/>
                  </a:cubicBezTo>
                  <a:cubicBezTo>
                    <a:pt x="43" y="96"/>
                    <a:pt x="43" y="96"/>
                    <a:pt x="43" y="96"/>
                  </a:cubicBezTo>
                  <a:cubicBezTo>
                    <a:pt x="43" y="102"/>
                    <a:pt x="48" y="106"/>
                    <a:pt x="54" y="106"/>
                  </a:cubicBezTo>
                  <a:close/>
                  <a:moveTo>
                    <a:pt x="64" y="64"/>
                  </a:moveTo>
                  <a:cubicBezTo>
                    <a:pt x="171" y="64"/>
                    <a:pt x="171" y="64"/>
                    <a:pt x="171" y="64"/>
                  </a:cubicBezTo>
                  <a:cubicBezTo>
                    <a:pt x="171" y="85"/>
                    <a:pt x="171" y="85"/>
                    <a:pt x="171" y="85"/>
                  </a:cubicBezTo>
                  <a:cubicBezTo>
                    <a:pt x="64" y="85"/>
                    <a:pt x="64" y="85"/>
                    <a:pt x="64" y="85"/>
                  </a:cubicBezTo>
                  <a:lnTo>
                    <a:pt x="64" y="64"/>
                  </a:lnTo>
                  <a:close/>
                  <a:moveTo>
                    <a:pt x="43" y="138"/>
                  </a:moveTo>
                  <a:cubicBezTo>
                    <a:pt x="43" y="132"/>
                    <a:pt x="48" y="128"/>
                    <a:pt x="54" y="128"/>
                  </a:cubicBezTo>
                  <a:cubicBezTo>
                    <a:pt x="60" y="128"/>
                    <a:pt x="64" y="132"/>
                    <a:pt x="64" y="138"/>
                  </a:cubicBezTo>
                  <a:cubicBezTo>
                    <a:pt x="64" y="144"/>
                    <a:pt x="60" y="149"/>
                    <a:pt x="54" y="149"/>
                  </a:cubicBezTo>
                  <a:cubicBezTo>
                    <a:pt x="48" y="149"/>
                    <a:pt x="43" y="144"/>
                    <a:pt x="43" y="138"/>
                  </a:cubicBezTo>
                  <a:close/>
                  <a:moveTo>
                    <a:pt x="107" y="138"/>
                  </a:moveTo>
                  <a:cubicBezTo>
                    <a:pt x="107" y="144"/>
                    <a:pt x="102" y="149"/>
                    <a:pt x="96" y="149"/>
                  </a:cubicBezTo>
                  <a:cubicBezTo>
                    <a:pt x="90" y="149"/>
                    <a:pt x="86" y="144"/>
                    <a:pt x="86" y="138"/>
                  </a:cubicBezTo>
                  <a:cubicBezTo>
                    <a:pt x="86" y="132"/>
                    <a:pt x="90" y="128"/>
                    <a:pt x="96" y="128"/>
                  </a:cubicBezTo>
                  <a:cubicBezTo>
                    <a:pt x="102" y="128"/>
                    <a:pt x="107" y="132"/>
                    <a:pt x="107" y="138"/>
                  </a:cubicBezTo>
                  <a:close/>
                  <a:moveTo>
                    <a:pt x="150" y="138"/>
                  </a:moveTo>
                  <a:cubicBezTo>
                    <a:pt x="150" y="144"/>
                    <a:pt x="145" y="149"/>
                    <a:pt x="139" y="149"/>
                  </a:cubicBezTo>
                  <a:cubicBezTo>
                    <a:pt x="133" y="149"/>
                    <a:pt x="128" y="144"/>
                    <a:pt x="128" y="138"/>
                  </a:cubicBezTo>
                  <a:cubicBezTo>
                    <a:pt x="128" y="132"/>
                    <a:pt x="133" y="128"/>
                    <a:pt x="139" y="128"/>
                  </a:cubicBezTo>
                  <a:cubicBezTo>
                    <a:pt x="145" y="128"/>
                    <a:pt x="150" y="132"/>
                    <a:pt x="150" y="138"/>
                  </a:cubicBezTo>
                  <a:close/>
                  <a:moveTo>
                    <a:pt x="192" y="138"/>
                  </a:moveTo>
                  <a:cubicBezTo>
                    <a:pt x="192" y="144"/>
                    <a:pt x="188" y="149"/>
                    <a:pt x="182" y="149"/>
                  </a:cubicBezTo>
                  <a:cubicBezTo>
                    <a:pt x="176" y="149"/>
                    <a:pt x="171" y="144"/>
                    <a:pt x="171" y="138"/>
                  </a:cubicBezTo>
                  <a:cubicBezTo>
                    <a:pt x="171" y="132"/>
                    <a:pt x="176" y="128"/>
                    <a:pt x="182" y="128"/>
                  </a:cubicBezTo>
                  <a:cubicBezTo>
                    <a:pt x="188" y="128"/>
                    <a:pt x="192" y="132"/>
                    <a:pt x="192" y="138"/>
                  </a:cubicBezTo>
                  <a:close/>
                  <a:moveTo>
                    <a:pt x="43" y="181"/>
                  </a:moveTo>
                  <a:cubicBezTo>
                    <a:pt x="43" y="175"/>
                    <a:pt x="48" y="170"/>
                    <a:pt x="54" y="170"/>
                  </a:cubicBezTo>
                  <a:cubicBezTo>
                    <a:pt x="60" y="170"/>
                    <a:pt x="64" y="175"/>
                    <a:pt x="64" y="181"/>
                  </a:cubicBezTo>
                  <a:cubicBezTo>
                    <a:pt x="64" y="187"/>
                    <a:pt x="60" y="192"/>
                    <a:pt x="54" y="192"/>
                  </a:cubicBezTo>
                  <a:cubicBezTo>
                    <a:pt x="48" y="192"/>
                    <a:pt x="43" y="187"/>
                    <a:pt x="43" y="181"/>
                  </a:cubicBezTo>
                  <a:close/>
                  <a:moveTo>
                    <a:pt x="107" y="181"/>
                  </a:moveTo>
                  <a:cubicBezTo>
                    <a:pt x="107" y="187"/>
                    <a:pt x="102" y="192"/>
                    <a:pt x="96" y="192"/>
                  </a:cubicBezTo>
                  <a:cubicBezTo>
                    <a:pt x="90" y="192"/>
                    <a:pt x="86" y="187"/>
                    <a:pt x="86" y="181"/>
                  </a:cubicBezTo>
                  <a:cubicBezTo>
                    <a:pt x="86" y="175"/>
                    <a:pt x="90" y="170"/>
                    <a:pt x="96" y="170"/>
                  </a:cubicBezTo>
                  <a:cubicBezTo>
                    <a:pt x="102" y="170"/>
                    <a:pt x="107" y="175"/>
                    <a:pt x="107" y="181"/>
                  </a:cubicBezTo>
                  <a:close/>
                  <a:moveTo>
                    <a:pt x="150" y="181"/>
                  </a:moveTo>
                  <a:cubicBezTo>
                    <a:pt x="150" y="187"/>
                    <a:pt x="145" y="192"/>
                    <a:pt x="139" y="192"/>
                  </a:cubicBezTo>
                  <a:cubicBezTo>
                    <a:pt x="133" y="192"/>
                    <a:pt x="128" y="187"/>
                    <a:pt x="128" y="181"/>
                  </a:cubicBezTo>
                  <a:cubicBezTo>
                    <a:pt x="128" y="175"/>
                    <a:pt x="133" y="170"/>
                    <a:pt x="139" y="170"/>
                  </a:cubicBezTo>
                  <a:cubicBezTo>
                    <a:pt x="145" y="170"/>
                    <a:pt x="150" y="175"/>
                    <a:pt x="150" y="181"/>
                  </a:cubicBezTo>
                  <a:close/>
                  <a:moveTo>
                    <a:pt x="192" y="181"/>
                  </a:moveTo>
                  <a:cubicBezTo>
                    <a:pt x="192" y="187"/>
                    <a:pt x="188" y="192"/>
                    <a:pt x="182" y="192"/>
                  </a:cubicBezTo>
                  <a:cubicBezTo>
                    <a:pt x="176" y="192"/>
                    <a:pt x="171" y="187"/>
                    <a:pt x="171" y="181"/>
                  </a:cubicBezTo>
                  <a:cubicBezTo>
                    <a:pt x="171" y="175"/>
                    <a:pt x="176" y="170"/>
                    <a:pt x="182" y="170"/>
                  </a:cubicBezTo>
                  <a:cubicBezTo>
                    <a:pt x="188" y="170"/>
                    <a:pt x="192" y="175"/>
                    <a:pt x="192" y="181"/>
                  </a:cubicBezTo>
                  <a:close/>
                  <a:moveTo>
                    <a:pt x="43" y="224"/>
                  </a:moveTo>
                  <a:cubicBezTo>
                    <a:pt x="43" y="218"/>
                    <a:pt x="48" y="213"/>
                    <a:pt x="54" y="213"/>
                  </a:cubicBezTo>
                  <a:cubicBezTo>
                    <a:pt x="60" y="213"/>
                    <a:pt x="64" y="218"/>
                    <a:pt x="64" y="224"/>
                  </a:cubicBezTo>
                  <a:cubicBezTo>
                    <a:pt x="64" y="230"/>
                    <a:pt x="60" y="234"/>
                    <a:pt x="54" y="234"/>
                  </a:cubicBezTo>
                  <a:cubicBezTo>
                    <a:pt x="48" y="234"/>
                    <a:pt x="43" y="230"/>
                    <a:pt x="43" y="224"/>
                  </a:cubicBezTo>
                  <a:close/>
                  <a:moveTo>
                    <a:pt x="107" y="224"/>
                  </a:moveTo>
                  <a:cubicBezTo>
                    <a:pt x="107" y="230"/>
                    <a:pt x="102" y="234"/>
                    <a:pt x="96" y="234"/>
                  </a:cubicBezTo>
                  <a:cubicBezTo>
                    <a:pt x="90" y="234"/>
                    <a:pt x="86" y="230"/>
                    <a:pt x="86" y="224"/>
                  </a:cubicBezTo>
                  <a:cubicBezTo>
                    <a:pt x="86" y="218"/>
                    <a:pt x="90" y="213"/>
                    <a:pt x="96" y="213"/>
                  </a:cubicBezTo>
                  <a:cubicBezTo>
                    <a:pt x="102" y="213"/>
                    <a:pt x="107" y="218"/>
                    <a:pt x="107" y="224"/>
                  </a:cubicBezTo>
                  <a:close/>
                  <a:moveTo>
                    <a:pt x="150" y="224"/>
                  </a:moveTo>
                  <a:cubicBezTo>
                    <a:pt x="150" y="230"/>
                    <a:pt x="145" y="234"/>
                    <a:pt x="139" y="234"/>
                  </a:cubicBezTo>
                  <a:cubicBezTo>
                    <a:pt x="133" y="234"/>
                    <a:pt x="128" y="230"/>
                    <a:pt x="128" y="224"/>
                  </a:cubicBezTo>
                  <a:cubicBezTo>
                    <a:pt x="128" y="218"/>
                    <a:pt x="133" y="213"/>
                    <a:pt x="139" y="213"/>
                  </a:cubicBezTo>
                  <a:cubicBezTo>
                    <a:pt x="145" y="213"/>
                    <a:pt x="150" y="218"/>
                    <a:pt x="150" y="224"/>
                  </a:cubicBezTo>
                  <a:close/>
                  <a:moveTo>
                    <a:pt x="192" y="224"/>
                  </a:moveTo>
                  <a:cubicBezTo>
                    <a:pt x="192" y="266"/>
                    <a:pt x="192" y="266"/>
                    <a:pt x="192" y="266"/>
                  </a:cubicBezTo>
                  <a:cubicBezTo>
                    <a:pt x="192" y="272"/>
                    <a:pt x="188" y="277"/>
                    <a:pt x="182" y="277"/>
                  </a:cubicBezTo>
                  <a:cubicBezTo>
                    <a:pt x="176" y="277"/>
                    <a:pt x="171" y="272"/>
                    <a:pt x="171" y="266"/>
                  </a:cubicBezTo>
                  <a:cubicBezTo>
                    <a:pt x="171" y="224"/>
                    <a:pt x="171" y="224"/>
                    <a:pt x="171" y="224"/>
                  </a:cubicBezTo>
                  <a:cubicBezTo>
                    <a:pt x="171" y="218"/>
                    <a:pt x="176" y="213"/>
                    <a:pt x="182" y="213"/>
                  </a:cubicBezTo>
                  <a:cubicBezTo>
                    <a:pt x="188" y="213"/>
                    <a:pt x="192" y="218"/>
                    <a:pt x="192" y="224"/>
                  </a:cubicBezTo>
                  <a:close/>
                  <a:moveTo>
                    <a:pt x="43" y="266"/>
                  </a:moveTo>
                  <a:cubicBezTo>
                    <a:pt x="43" y="260"/>
                    <a:pt x="48" y="256"/>
                    <a:pt x="54" y="256"/>
                  </a:cubicBezTo>
                  <a:cubicBezTo>
                    <a:pt x="60" y="256"/>
                    <a:pt x="64" y="260"/>
                    <a:pt x="64" y="266"/>
                  </a:cubicBezTo>
                  <a:cubicBezTo>
                    <a:pt x="64" y="272"/>
                    <a:pt x="60" y="277"/>
                    <a:pt x="54" y="277"/>
                  </a:cubicBezTo>
                  <a:cubicBezTo>
                    <a:pt x="48" y="277"/>
                    <a:pt x="43" y="272"/>
                    <a:pt x="43" y="266"/>
                  </a:cubicBezTo>
                  <a:close/>
                  <a:moveTo>
                    <a:pt x="107" y="266"/>
                  </a:moveTo>
                  <a:cubicBezTo>
                    <a:pt x="107" y="272"/>
                    <a:pt x="102" y="277"/>
                    <a:pt x="96" y="277"/>
                  </a:cubicBezTo>
                  <a:cubicBezTo>
                    <a:pt x="90" y="277"/>
                    <a:pt x="86" y="272"/>
                    <a:pt x="86" y="266"/>
                  </a:cubicBezTo>
                  <a:cubicBezTo>
                    <a:pt x="86" y="260"/>
                    <a:pt x="90" y="256"/>
                    <a:pt x="96" y="256"/>
                  </a:cubicBezTo>
                  <a:cubicBezTo>
                    <a:pt x="102" y="256"/>
                    <a:pt x="107" y="260"/>
                    <a:pt x="107" y="266"/>
                  </a:cubicBezTo>
                  <a:close/>
                  <a:moveTo>
                    <a:pt x="150" y="266"/>
                  </a:moveTo>
                  <a:cubicBezTo>
                    <a:pt x="150" y="272"/>
                    <a:pt x="145" y="277"/>
                    <a:pt x="139" y="277"/>
                  </a:cubicBezTo>
                  <a:cubicBezTo>
                    <a:pt x="133" y="277"/>
                    <a:pt x="128" y="272"/>
                    <a:pt x="128" y="266"/>
                  </a:cubicBezTo>
                  <a:cubicBezTo>
                    <a:pt x="128" y="260"/>
                    <a:pt x="133" y="256"/>
                    <a:pt x="139" y="256"/>
                  </a:cubicBezTo>
                  <a:cubicBezTo>
                    <a:pt x="145" y="256"/>
                    <a:pt x="150" y="260"/>
                    <a:pt x="150" y="266"/>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81" name="Freeform 765"/>
            <p:cNvSpPr>
              <a:spLocks noEditPoints="1"/>
            </p:cNvSpPr>
            <p:nvPr/>
          </p:nvSpPr>
          <p:spPr bwMode="auto">
            <a:xfrm>
              <a:off x="1312969" y="3903168"/>
              <a:ext cx="275286" cy="27448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005A9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82" name="Freeform 113"/>
            <p:cNvSpPr>
              <a:spLocks noEditPoints="1"/>
            </p:cNvSpPr>
            <p:nvPr/>
          </p:nvSpPr>
          <p:spPr bwMode="auto">
            <a:xfrm>
              <a:off x="1312989" y="4646078"/>
              <a:ext cx="275254" cy="275254"/>
            </a:xfrm>
            <a:custGeom>
              <a:avLst/>
              <a:gdLst>
                <a:gd name="T0" fmla="*/ 256 w 512"/>
                <a:gd name="T1" fmla="*/ 22 h 512"/>
                <a:gd name="T2" fmla="*/ 491 w 512"/>
                <a:gd name="T3" fmla="*/ 256 h 512"/>
                <a:gd name="T4" fmla="*/ 256 w 512"/>
                <a:gd name="T5" fmla="*/ 491 h 512"/>
                <a:gd name="T6" fmla="*/ 21 w 512"/>
                <a:gd name="T7" fmla="*/ 256 h 512"/>
                <a:gd name="T8" fmla="*/ 256 w 512"/>
                <a:gd name="T9" fmla="*/ 22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2"/>
                  </a:moveTo>
                  <a:cubicBezTo>
                    <a:pt x="385" y="22"/>
                    <a:pt x="491" y="127"/>
                    <a:pt x="491" y="256"/>
                  </a:cubicBezTo>
                  <a:cubicBezTo>
                    <a:pt x="491" y="386"/>
                    <a:pt x="385" y="491"/>
                    <a:pt x="256" y="491"/>
                  </a:cubicBezTo>
                  <a:cubicBezTo>
                    <a:pt x="127" y="491"/>
                    <a:pt x="21" y="386"/>
                    <a:pt x="21" y="256"/>
                  </a:cubicBezTo>
                  <a:cubicBezTo>
                    <a:pt x="21" y="127"/>
                    <a:pt x="127" y="22"/>
                    <a:pt x="256" y="22"/>
                  </a:cubicBezTo>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path>
              </a:pathLst>
            </a:custGeom>
            <a:solidFill>
              <a:srgbClr val="0087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83" name="Freeform 114"/>
            <p:cNvSpPr>
              <a:spLocks noEditPoints="1"/>
            </p:cNvSpPr>
            <p:nvPr/>
          </p:nvSpPr>
          <p:spPr bwMode="auto">
            <a:xfrm>
              <a:off x="1364801" y="4697890"/>
              <a:ext cx="171628" cy="143294"/>
            </a:xfrm>
            <a:custGeom>
              <a:avLst/>
              <a:gdLst>
                <a:gd name="T0" fmla="*/ 288 w 320"/>
                <a:gd name="T1" fmla="*/ 203 h 267"/>
                <a:gd name="T2" fmla="*/ 277 w 320"/>
                <a:gd name="T3" fmla="*/ 128 h 267"/>
                <a:gd name="T4" fmla="*/ 171 w 320"/>
                <a:gd name="T5" fmla="*/ 75 h 267"/>
                <a:gd name="T6" fmla="*/ 203 w 320"/>
                <a:gd name="T7" fmla="*/ 64 h 267"/>
                <a:gd name="T8" fmla="*/ 192 w 320"/>
                <a:gd name="T9" fmla="*/ 0 h 267"/>
                <a:gd name="T10" fmla="*/ 117 w 320"/>
                <a:gd name="T11" fmla="*/ 11 h 267"/>
                <a:gd name="T12" fmla="*/ 128 w 320"/>
                <a:gd name="T13" fmla="*/ 75 h 267"/>
                <a:gd name="T14" fmla="*/ 149 w 320"/>
                <a:gd name="T15" fmla="*/ 128 h 267"/>
                <a:gd name="T16" fmla="*/ 32 w 320"/>
                <a:gd name="T17" fmla="*/ 139 h 267"/>
                <a:gd name="T18" fmla="*/ 11 w 320"/>
                <a:gd name="T19" fmla="*/ 203 h 267"/>
                <a:gd name="T20" fmla="*/ 0 w 320"/>
                <a:gd name="T21" fmla="*/ 256 h 267"/>
                <a:gd name="T22" fmla="*/ 75 w 320"/>
                <a:gd name="T23" fmla="*/ 267 h 267"/>
                <a:gd name="T24" fmla="*/ 85 w 320"/>
                <a:gd name="T25" fmla="*/ 214 h 267"/>
                <a:gd name="T26" fmla="*/ 53 w 320"/>
                <a:gd name="T27" fmla="*/ 203 h 267"/>
                <a:gd name="T28" fmla="*/ 149 w 320"/>
                <a:gd name="T29" fmla="*/ 150 h 267"/>
                <a:gd name="T30" fmla="*/ 128 w 320"/>
                <a:gd name="T31" fmla="*/ 203 h 267"/>
                <a:gd name="T32" fmla="*/ 117 w 320"/>
                <a:gd name="T33" fmla="*/ 256 h 267"/>
                <a:gd name="T34" fmla="*/ 192 w 320"/>
                <a:gd name="T35" fmla="*/ 267 h 267"/>
                <a:gd name="T36" fmla="*/ 203 w 320"/>
                <a:gd name="T37" fmla="*/ 214 h 267"/>
                <a:gd name="T38" fmla="*/ 171 w 320"/>
                <a:gd name="T39" fmla="*/ 203 h 267"/>
                <a:gd name="T40" fmla="*/ 267 w 320"/>
                <a:gd name="T41" fmla="*/ 150 h 267"/>
                <a:gd name="T42" fmla="*/ 245 w 320"/>
                <a:gd name="T43" fmla="*/ 203 h 267"/>
                <a:gd name="T44" fmla="*/ 235 w 320"/>
                <a:gd name="T45" fmla="*/ 256 h 267"/>
                <a:gd name="T46" fmla="*/ 309 w 320"/>
                <a:gd name="T47" fmla="*/ 267 h 267"/>
                <a:gd name="T48" fmla="*/ 320 w 320"/>
                <a:gd name="T49" fmla="*/ 214 h 267"/>
                <a:gd name="T50" fmla="*/ 139 w 320"/>
                <a:gd name="T51" fmla="*/ 22 h 267"/>
                <a:gd name="T52" fmla="*/ 181 w 320"/>
                <a:gd name="T53" fmla="*/ 54 h 267"/>
                <a:gd name="T54" fmla="*/ 139 w 320"/>
                <a:gd name="T55" fmla="*/ 22 h 267"/>
                <a:gd name="T56" fmla="*/ 21 w 320"/>
                <a:gd name="T57" fmla="*/ 246 h 267"/>
                <a:gd name="T58" fmla="*/ 64 w 320"/>
                <a:gd name="T59" fmla="*/ 224 h 267"/>
                <a:gd name="T60" fmla="*/ 181 w 320"/>
                <a:gd name="T61" fmla="*/ 246 h 267"/>
                <a:gd name="T62" fmla="*/ 139 w 320"/>
                <a:gd name="T63" fmla="*/ 224 h 267"/>
                <a:gd name="T64" fmla="*/ 181 w 320"/>
                <a:gd name="T65" fmla="*/ 246 h 267"/>
                <a:gd name="T66" fmla="*/ 256 w 320"/>
                <a:gd name="T67" fmla="*/ 246 h 267"/>
                <a:gd name="T68" fmla="*/ 299 w 320"/>
                <a:gd name="T69" fmla="*/ 224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267">
                  <a:moveTo>
                    <a:pt x="309" y="203"/>
                  </a:moveTo>
                  <a:cubicBezTo>
                    <a:pt x="288" y="203"/>
                    <a:pt x="288" y="203"/>
                    <a:pt x="288" y="203"/>
                  </a:cubicBezTo>
                  <a:cubicBezTo>
                    <a:pt x="288" y="139"/>
                    <a:pt x="288" y="139"/>
                    <a:pt x="288" y="139"/>
                  </a:cubicBezTo>
                  <a:cubicBezTo>
                    <a:pt x="288" y="133"/>
                    <a:pt x="283" y="128"/>
                    <a:pt x="277" y="128"/>
                  </a:cubicBezTo>
                  <a:cubicBezTo>
                    <a:pt x="171" y="128"/>
                    <a:pt x="171" y="128"/>
                    <a:pt x="171" y="128"/>
                  </a:cubicBezTo>
                  <a:cubicBezTo>
                    <a:pt x="171" y="75"/>
                    <a:pt x="171" y="75"/>
                    <a:pt x="171" y="75"/>
                  </a:cubicBezTo>
                  <a:cubicBezTo>
                    <a:pt x="192" y="75"/>
                    <a:pt x="192" y="75"/>
                    <a:pt x="192" y="75"/>
                  </a:cubicBezTo>
                  <a:cubicBezTo>
                    <a:pt x="198" y="75"/>
                    <a:pt x="203" y="70"/>
                    <a:pt x="203" y="64"/>
                  </a:cubicBezTo>
                  <a:cubicBezTo>
                    <a:pt x="203" y="11"/>
                    <a:pt x="203" y="11"/>
                    <a:pt x="203" y="11"/>
                  </a:cubicBezTo>
                  <a:cubicBezTo>
                    <a:pt x="203" y="5"/>
                    <a:pt x="198" y="0"/>
                    <a:pt x="192" y="0"/>
                  </a:cubicBezTo>
                  <a:cubicBezTo>
                    <a:pt x="128" y="0"/>
                    <a:pt x="128" y="0"/>
                    <a:pt x="128" y="0"/>
                  </a:cubicBezTo>
                  <a:cubicBezTo>
                    <a:pt x="122" y="0"/>
                    <a:pt x="117" y="5"/>
                    <a:pt x="117" y="11"/>
                  </a:cubicBezTo>
                  <a:cubicBezTo>
                    <a:pt x="117" y="64"/>
                    <a:pt x="117" y="64"/>
                    <a:pt x="117" y="64"/>
                  </a:cubicBezTo>
                  <a:cubicBezTo>
                    <a:pt x="117" y="70"/>
                    <a:pt x="122" y="75"/>
                    <a:pt x="128" y="75"/>
                  </a:cubicBezTo>
                  <a:cubicBezTo>
                    <a:pt x="149" y="75"/>
                    <a:pt x="149" y="75"/>
                    <a:pt x="149" y="75"/>
                  </a:cubicBezTo>
                  <a:cubicBezTo>
                    <a:pt x="149" y="128"/>
                    <a:pt x="149" y="128"/>
                    <a:pt x="149" y="128"/>
                  </a:cubicBezTo>
                  <a:cubicBezTo>
                    <a:pt x="43" y="128"/>
                    <a:pt x="43" y="128"/>
                    <a:pt x="43" y="128"/>
                  </a:cubicBezTo>
                  <a:cubicBezTo>
                    <a:pt x="37" y="128"/>
                    <a:pt x="32" y="133"/>
                    <a:pt x="32" y="139"/>
                  </a:cubicBezTo>
                  <a:cubicBezTo>
                    <a:pt x="32" y="203"/>
                    <a:pt x="32" y="203"/>
                    <a:pt x="32" y="203"/>
                  </a:cubicBezTo>
                  <a:cubicBezTo>
                    <a:pt x="11" y="203"/>
                    <a:pt x="11" y="203"/>
                    <a:pt x="11" y="203"/>
                  </a:cubicBezTo>
                  <a:cubicBezTo>
                    <a:pt x="5" y="203"/>
                    <a:pt x="0" y="208"/>
                    <a:pt x="0" y="214"/>
                  </a:cubicBezTo>
                  <a:cubicBezTo>
                    <a:pt x="0" y="256"/>
                    <a:pt x="0" y="256"/>
                    <a:pt x="0" y="256"/>
                  </a:cubicBezTo>
                  <a:cubicBezTo>
                    <a:pt x="0" y="262"/>
                    <a:pt x="5" y="267"/>
                    <a:pt x="11" y="267"/>
                  </a:cubicBezTo>
                  <a:cubicBezTo>
                    <a:pt x="75" y="267"/>
                    <a:pt x="75" y="267"/>
                    <a:pt x="75" y="267"/>
                  </a:cubicBezTo>
                  <a:cubicBezTo>
                    <a:pt x="81" y="267"/>
                    <a:pt x="85" y="262"/>
                    <a:pt x="85" y="256"/>
                  </a:cubicBezTo>
                  <a:cubicBezTo>
                    <a:pt x="85" y="214"/>
                    <a:pt x="85" y="214"/>
                    <a:pt x="85" y="214"/>
                  </a:cubicBezTo>
                  <a:cubicBezTo>
                    <a:pt x="85" y="208"/>
                    <a:pt x="81" y="203"/>
                    <a:pt x="75" y="203"/>
                  </a:cubicBezTo>
                  <a:cubicBezTo>
                    <a:pt x="53" y="203"/>
                    <a:pt x="53" y="203"/>
                    <a:pt x="53" y="203"/>
                  </a:cubicBezTo>
                  <a:cubicBezTo>
                    <a:pt x="53" y="150"/>
                    <a:pt x="53" y="150"/>
                    <a:pt x="53" y="150"/>
                  </a:cubicBezTo>
                  <a:cubicBezTo>
                    <a:pt x="149" y="150"/>
                    <a:pt x="149" y="150"/>
                    <a:pt x="149" y="150"/>
                  </a:cubicBezTo>
                  <a:cubicBezTo>
                    <a:pt x="149" y="203"/>
                    <a:pt x="149" y="203"/>
                    <a:pt x="149" y="203"/>
                  </a:cubicBezTo>
                  <a:cubicBezTo>
                    <a:pt x="128" y="203"/>
                    <a:pt x="128" y="203"/>
                    <a:pt x="128" y="203"/>
                  </a:cubicBezTo>
                  <a:cubicBezTo>
                    <a:pt x="122" y="203"/>
                    <a:pt x="117" y="208"/>
                    <a:pt x="117" y="214"/>
                  </a:cubicBezTo>
                  <a:cubicBezTo>
                    <a:pt x="117" y="256"/>
                    <a:pt x="117" y="256"/>
                    <a:pt x="117" y="256"/>
                  </a:cubicBezTo>
                  <a:cubicBezTo>
                    <a:pt x="117" y="262"/>
                    <a:pt x="122" y="267"/>
                    <a:pt x="128" y="267"/>
                  </a:cubicBezTo>
                  <a:cubicBezTo>
                    <a:pt x="192" y="267"/>
                    <a:pt x="192" y="267"/>
                    <a:pt x="192" y="267"/>
                  </a:cubicBezTo>
                  <a:cubicBezTo>
                    <a:pt x="198" y="267"/>
                    <a:pt x="203" y="262"/>
                    <a:pt x="203" y="256"/>
                  </a:cubicBezTo>
                  <a:cubicBezTo>
                    <a:pt x="203" y="214"/>
                    <a:pt x="203" y="214"/>
                    <a:pt x="203" y="214"/>
                  </a:cubicBezTo>
                  <a:cubicBezTo>
                    <a:pt x="203" y="208"/>
                    <a:pt x="198" y="203"/>
                    <a:pt x="192" y="203"/>
                  </a:cubicBezTo>
                  <a:cubicBezTo>
                    <a:pt x="171" y="203"/>
                    <a:pt x="171" y="203"/>
                    <a:pt x="171" y="203"/>
                  </a:cubicBezTo>
                  <a:cubicBezTo>
                    <a:pt x="171" y="150"/>
                    <a:pt x="171" y="150"/>
                    <a:pt x="171" y="150"/>
                  </a:cubicBezTo>
                  <a:cubicBezTo>
                    <a:pt x="267" y="150"/>
                    <a:pt x="267" y="150"/>
                    <a:pt x="267" y="150"/>
                  </a:cubicBezTo>
                  <a:cubicBezTo>
                    <a:pt x="267" y="203"/>
                    <a:pt x="267" y="203"/>
                    <a:pt x="267" y="203"/>
                  </a:cubicBezTo>
                  <a:cubicBezTo>
                    <a:pt x="245" y="203"/>
                    <a:pt x="245" y="203"/>
                    <a:pt x="245" y="203"/>
                  </a:cubicBezTo>
                  <a:cubicBezTo>
                    <a:pt x="239" y="203"/>
                    <a:pt x="235" y="208"/>
                    <a:pt x="235" y="214"/>
                  </a:cubicBezTo>
                  <a:cubicBezTo>
                    <a:pt x="235" y="256"/>
                    <a:pt x="235" y="256"/>
                    <a:pt x="235" y="256"/>
                  </a:cubicBezTo>
                  <a:cubicBezTo>
                    <a:pt x="235" y="262"/>
                    <a:pt x="239" y="267"/>
                    <a:pt x="245" y="267"/>
                  </a:cubicBezTo>
                  <a:cubicBezTo>
                    <a:pt x="309" y="267"/>
                    <a:pt x="309" y="267"/>
                    <a:pt x="309" y="267"/>
                  </a:cubicBezTo>
                  <a:cubicBezTo>
                    <a:pt x="315" y="267"/>
                    <a:pt x="320" y="262"/>
                    <a:pt x="320" y="256"/>
                  </a:cubicBezTo>
                  <a:cubicBezTo>
                    <a:pt x="320" y="214"/>
                    <a:pt x="320" y="214"/>
                    <a:pt x="320" y="214"/>
                  </a:cubicBezTo>
                  <a:cubicBezTo>
                    <a:pt x="320" y="208"/>
                    <a:pt x="315" y="203"/>
                    <a:pt x="309" y="203"/>
                  </a:cubicBezTo>
                  <a:close/>
                  <a:moveTo>
                    <a:pt x="139" y="22"/>
                  </a:moveTo>
                  <a:cubicBezTo>
                    <a:pt x="181" y="22"/>
                    <a:pt x="181" y="22"/>
                    <a:pt x="181" y="22"/>
                  </a:cubicBezTo>
                  <a:cubicBezTo>
                    <a:pt x="181" y="54"/>
                    <a:pt x="181" y="54"/>
                    <a:pt x="181" y="54"/>
                  </a:cubicBezTo>
                  <a:cubicBezTo>
                    <a:pt x="139" y="54"/>
                    <a:pt x="139" y="54"/>
                    <a:pt x="139" y="54"/>
                  </a:cubicBezTo>
                  <a:lnTo>
                    <a:pt x="139" y="22"/>
                  </a:lnTo>
                  <a:close/>
                  <a:moveTo>
                    <a:pt x="64" y="246"/>
                  </a:moveTo>
                  <a:cubicBezTo>
                    <a:pt x="21" y="246"/>
                    <a:pt x="21" y="246"/>
                    <a:pt x="21" y="246"/>
                  </a:cubicBezTo>
                  <a:cubicBezTo>
                    <a:pt x="21" y="224"/>
                    <a:pt x="21" y="224"/>
                    <a:pt x="21" y="224"/>
                  </a:cubicBezTo>
                  <a:cubicBezTo>
                    <a:pt x="64" y="224"/>
                    <a:pt x="64" y="224"/>
                    <a:pt x="64" y="224"/>
                  </a:cubicBezTo>
                  <a:lnTo>
                    <a:pt x="64" y="246"/>
                  </a:lnTo>
                  <a:close/>
                  <a:moveTo>
                    <a:pt x="181" y="246"/>
                  </a:moveTo>
                  <a:cubicBezTo>
                    <a:pt x="139" y="246"/>
                    <a:pt x="139" y="246"/>
                    <a:pt x="139" y="246"/>
                  </a:cubicBezTo>
                  <a:cubicBezTo>
                    <a:pt x="139" y="224"/>
                    <a:pt x="139" y="224"/>
                    <a:pt x="139" y="224"/>
                  </a:cubicBezTo>
                  <a:cubicBezTo>
                    <a:pt x="181" y="224"/>
                    <a:pt x="181" y="224"/>
                    <a:pt x="181" y="224"/>
                  </a:cubicBezTo>
                  <a:lnTo>
                    <a:pt x="181" y="246"/>
                  </a:lnTo>
                  <a:close/>
                  <a:moveTo>
                    <a:pt x="299" y="246"/>
                  </a:moveTo>
                  <a:cubicBezTo>
                    <a:pt x="256" y="246"/>
                    <a:pt x="256" y="246"/>
                    <a:pt x="256" y="246"/>
                  </a:cubicBezTo>
                  <a:cubicBezTo>
                    <a:pt x="256" y="224"/>
                    <a:pt x="256" y="224"/>
                    <a:pt x="256" y="224"/>
                  </a:cubicBezTo>
                  <a:cubicBezTo>
                    <a:pt x="299" y="224"/>
                    <a:pt x="299" y="224"/>
                    <a:pt x="299" y="224"/>
                  </a:cubicBezTo>
                  <a:lnTo>
                    <a:pt x="299" y="246"/>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84" name="Freeform 817"/>
            <p:cNvSpPr>
              <a:spLocks noEditPoints="1"/>
            </p:cNvSpPr>
            <p:nvPr/>
          </p:nvSpPr>
          <p:spPr bwMode="auto">
            <a:xfrm>
              <a:off x="1313915" y="5017677"/>
              <a:ext cx="273774" cy="273774"/>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0087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85" name="Freeform 818"/>
            <p:cNvSpPr>
              <a:spLocks noEditPoints="1"/>
            </p:cNvSpPr>
            <p:nvPr/>
          </p:nvSpPr>
          <p:spPr bwMode="auto">
            <a:xfrm>
              <a:off x="1370281" y="5069211"/>
              <a:ext cx="160239" cy="159433"/>
            </a:xfrm>
            <a:custGeom>
              <a:avLst/>
              <a:gdLst>
                <a:gd name="T0" fmla="*/ 86 w 299"/>
                <a:gd name="T1" fmla="*/ 64 h 298"/>
                <a:gd name="T2" fmla="*/ 118 w 299"/>
                <a:gd name="T3" fmla="*/ 32 h 298"/>
                <a:gd name="T4" fmla="*/ 86 w 299"/>
                <a:gd name="T5" fmla="*/ 0 h 298"/>
                <a:gd name="T6" fmla="*/ 54 w 299"/>
                <a:gd name="T7" fmla="*/ 32 h 298"/>
                <a:gd name="T8" fmla="*/ 86 w 299"/>
                <a:gd name="T9" fmla="*/ 64 h 298"/>
                <a:gd name="T10" fmla="*/ 86 w 299"/>
                <a:gd name="T11" fmla="*/ 21 h 298"/>
                <a:gd name="T12" fmla="*/ 96 w 299"/>
                <a:gd name="T13" fmla="*/ 32 h 298"/>
                <a:gd name="T14" fmla="*/ 86 w 299"/>
                <a:gd name="T15" fmla="*/ 42 h 298"/>
                <a:gd name="T16" fmla="*/ 75 w 299"/>
                <a:gd name="T17" fmla="*/ 32 h 298"/>
                <a:gd name="T18" fmla="*/ 86 w 299"/>
                <a:gd name="T19" fmla="*/ 21 h 298"/>
                <a:gd name="T20" fmla="*/ 288 w 299"/>
                <a:gd name="T21" fmla="*/ 149 h 298"/>
                <a:gd name="T22" fmla="*/ 267 w 299"/>
                <a:gd name="T23" fmla="*/ 149 h 298"/>
                <a:gd name="T24" fmla="*/ 267 w 299"/>
                <a:gd name="T25" fmla="*/ 96 h 298"/>
                <a:gd name="T26" fmla="*/ 256 w 299"/>
                <a:gd name="T27" fmla="*/ 85 h 298"/>
                <a:gd name="T28" fmla="*/ 171 w 299"/>
                <a:gd name="T29" fmla="*/ 85 h 298"/>
                <a:gd name="T30" fmla="*/ 160 w 299"/>
                <a:gd name="T31" fmla="*/ 96 h 298"/>
                <a:gd name="T32" fmla="*/ 160 w 299"/>
                <a:gd name="T33" fmla="*/ 149 h 298"/>
                <a:gd name="T34" fmla="*/ 139 w 299"/>
                <a:gd name="T35" fmla="*/ 149 h 298"/>
                <a:gd name="T36" fmla="*/ 139 w 299"/>
                <a:gd name="T37" fmla="*/ 96 h 298"/>
                <a:gd name="T38" fmla="*/ 128 w 299"/>
                <a:gd name="T39" fmla="*/ 85 h 298"/>
                <a:gd name="T40" fmla="*/ 43 w 299"/>
                <a:gd name="T41" fmla="*/ 85 h 298"/>
                <a:gd name="T42" fmla="*/ 32 w 299"/>
                <a:gd name="T43" fmla="*/ 96 h 298"/>
                <a:gd name="T44" fmla="*/ 32 w 299"/>
                <a:gd name="T45" fmla="*/ 149 h 298"/>
                <a:gd name="T46" fmla="*/ 11 w 299"/>
                <a:gd name="T47" fmla="*/ 149 h 298"/>
                <a:gd name="T48" fmla="*/ 0 w 299"/>
                <a:gd name="T49" fmla="*/ 160 h 298"/>
                <a:gd name="T50" fmla="*/ 11 w 299"/>
                <a:gd name="T51" fmla="*/ 170 h 298"/>
                <a:gd name="T52" fmla="*/ 11 w 299"/>
                <a:gd name="T53" fmla="*/ 288 h 298"/>
                <a:gd name="T54" fmla="*/ 22 w 299"/>
                <a:gd name="T55" fmla="*/ 298 h 298"/>
                <a:gd name="T56" fmla="*/ 278 w 299"/>
                <a:gd name="T57" fmla="*/ 298 h 298"/>
                <a:gd name="T58" fmla="*/ 288 w 299"/>
                <a:gd name="T59" fmla="*/ 288 h 298"/>
                <a:gd name="T60" fmla="*/ 288 w 299"/>
                <a:gd name="T61" fmla="*/ 170 h 298"/>
                <a:gd name="T62" fmla="*/ 299 w 299"/>
                <a:gd name="T63" fmla="*/ 160 h 298"/>
                <a:gd name="T64" fmla="*/ 288 w 299"/>
                <a:gd name="T65" fmla="*/ 149 h 298"/>
                <a:gd name="T66" fmla="*/ 182 w 299"/>
                <a:gd name="T67" fmla="*/ 106 h 298"/>
                <a:gd name="T68" fmla="*/ 246 w 299"/>
                <a:gd name="T69" fmla="*/ 106 h 298"/>
                <a:gd name="T70" fmla="*/ 246 w 299"/>
                <a:gd name="T71" fmla="*/ 149 h 298"/>
                <a:gd name="T72" fmla="*/ 182 w 299"/>
                <a:gd name="T73" fmla="*/ 149 h 298"/>
                <a:gd name="T74" fmla="*/ 182 w 299"/>
                <a:gd name="T75" fmla="*/ 106 h 298"/>
                <a:gd name="T76" fmla="*/ 54 w 299"/>
                <a:gd name="T77" fmla="*/ 106 h 298"/>
                <a:gd name="T78" fmla="*/ 118 w 299"/>
                <a:gd name="T79" fmla="*/ 106 h 298"/>
                <a:gd name="T80" fmla="*/ 118 w 299"/>
                <a:gd name="T81" fmla="*/ 149 h 298"/>
                <a:gd name="T82" fmla="*/ 54 w 299"/>
                <a:gd name="T83" fmla="*/ 149 h 298"/>
                <a:gd name="T84" fmla="*/ 54 w 299"/>
                <a:gd name="T85" fmla="*/ 106 h 298"/>
                <a:gd name="T86" fmla="*/ 267 w 299"/>
                <a:gd name="T87" fmla="*/ 277 h 298"/>
                <a:gd name="T88" fmla="*/ 32 w 299"/>
                <a:gd name="T89" fmla="*/ 277 h 298"/>
                <a:gd name="T90" fmla="*/ 32 w 299"/>
                <a:gd name="T91" fmla="*/ 170 h 298"/>
                <a:gd name="T92" fmla="*/ 267 w 299"/>
                <a:gd name="T93" fmla="*/ 170 h 298"/>
                <a:gd name="T94" fmla="*/ 267 w 299"/>
                <a:gd name="T95" fmla="*/ 277 h 298"/>
                <a:gd name="T96" fmla="*/ 214 w 299"/>
                <a:gd name="T97" fmla="*/ 64 h 298"/>
                <a:gd name="T98" fmla="*/ 246 w 299"/>
                <a:gd name="T99" fmla="*/ 32 h 298"/>
                <a:gd name="T100" fmla="*/ 214 w 299"/>
                <a:gd name="T101" fmla="*/ 0 h 298"/>
                <a:gd name="T102" fmla="*/ 182 w 299"/>
                <a:gd name="T103" fmla="*/ 32 h 298"/>
                <a:gd name="T104" fmla="*/ 214 w 299"/>
                <a:gd name="T105" fmla="*/ 64 h 298"/>
                <a:gd name="T106" fmla="*/ 214 w 299"/>
                <a:gd name="T107" fmla="*/ 21 h 298"/>
                <a:gd name="T108" fmla="*/ 224 w 299"/>
                <a:gd name="T109" fmla="*/ 32 h 298"/>
                <a:gd name="T110" fmla="*/ 214 w 299"/>
                <a:gd name="T111" fmla="*/ 42 h 298"/>
                <a:gd name="T112" fmla="*/ 203 w 299"/>
                <a:gd name="T113" fmla="*/ 32 h 298"/>
                <a:gd name="T114" fmla="*/ 214 w 299"/>
                <a:gd name="T115" fmla="*/ 21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9" h="298">
                  <a:moveTo>
                    <a:pt x="86" y="64"/>
                  </a:moveTo>
                  <a:cubicBezTo>
                    <a:pt x="103" y="64"/>
                    <a:pt x="118" y="49"/>
                    <a:pt x="118" y="32"/>
                  </a:cubicBezTo>
                  <a:cubicBezTo>
                    <a:pt x="118" y="14"/>
                    <a:pt x="103" y="0"/>
                    <a:pt x="86" y="0"/>
                  </a:cubicBezTo>
                  <a:cubicBezTo>
                    <a:pt x="68" y="0"/>
                    <a:pt x="54" y="14"/>
                    <a:pt x="54" y="32"/>
                  </a:cubicBezTo>
                  <a:cubicBezTo>
                    <a:pt x="54" y="49"/>
                    <a:pt x="68" y="64"/>
                    <a:pt x="86" y="64"/>
                  </a:cubicBezTo>
                  <a:close/>
                  <a:moveTo>
                    <a:pt x="86" y="21"/>
                  </a:moveTo>
                  <a:cubicBezTo>
                    <a:pt x="92" y="21"/>
                    <a:pt x="96" y="26"/>
                    <a:pt x="96" y="32"/>
                  </a:cubicBezTo>
                  <a:cubicBezTo>
                    <a:pt x="96" y="38"/>
                    <a:pt x="92" y="42"/>
                    <a:pt x="86" y="42"/>
                  </a:cubicBezTo>
                  <a:cubicBezTo>
                    <a:pt x="80" y="42"/>
                    <a:pt x="75" y="38"/>
                    <a:pt x="75" y="32"/>
                  </a:cubicBezTo>
                  <a:cubicBezTo>
                    <a:pt x="75" y="26"/>
                    <a:pt x="80" y="21"/>
                    <a:pt x="86" y="21"/>
                  </a:cubicBezTo>
                  <a:close/>
                  <a:moveTo>
                    <a:pt x="288" y="149"/>
                  </a:moveTo>
                  <a:cubicBezTo>
                    <a:pt x="267" y="149"/>
                    <a:pt x="267" y="149"/>
                    <a:pt x="267" y="149"/>
                  </a:cubicBezTo>
                  <a:cubicBezTo>
                    <a:pt x="267" y="96"/>
                    <a:pt x="267" y="96"/>
                    <a:pt x="267" y="96"/>
                  </a:cubicBezTo>
                  <a:cubicBezTo>
                    <a:pt x="267" y="90"/>
                    <a:pt x="262" y="85"/>
                    <a:pt x="256" y="85"/>
                  </a:cubicBezTo>
                  <a:cubicBezTo>
                    <a:pt x="171" y="85"/>
                    <a:pt x="171" y="85"/>
                    <a:pt x="171" y="85"/>
                  </a:cubicBezTo>
                  <a:cubicBezTo>
                    <a:pt x="165" y="85"/>
                    <a:pt x="160" y="90"/>
                    <a:pt x="160" y="96"/>
                  </a:cubicBezTo>
                  <a:cubicBezTo>
                    <a:pt x="160" y="149"/>
                    <a:pt x="160" y="149"/>
                    <a:pt x="160" y="149"/>
                  </a:cubicBezTo>
                  <a:cubicBezTo>
                    <a:pt x="139" y="149"/>
                    <a:pt x="139" y="149"/>
                    <a:pt x="139" y="149"/>
                  </a:cubicBezTo>
                  <a:cubicBezTo>
                    <a:pt x="139" y="96"/>
                    <a:pt x="139" y="96"/>
                    <a:pt x="139" y="96"/>
                  </a:cubicBezTo>
                  <a:cubicBezTo>
                    <a:pt x="139" y="90"/>
                    <a:pt x="134" y="85"/>
                    <a:pt x="128" y="85"/>
                  </a:cubicBezTo>
                  <a:cubicBezTo>
                    <a:pt x="43" y="85"/>
                    <a:pt x="43" y="85"/>
                    <a:pt x="43" y="85"/>
                  </a:cubicBezTo>
                  <a:cubicBezTo>
                    <a:pt x="37" y="85"/>
                    <a:pt x="32" y="90"/>
                    <a:pt x="32" y="96"/>
                  </a:cubicBezTo>
                  <a:cubicBezTo>
                    <a:pt x="32" y="149"/>
                    <a:pt x="32" y="149"/>
                    <a:pt x="32" y="149"/>
                  </a:cubicBezTo>
                  <a:cubicBezTo>
                    <a:pt x="11" y="149"/>
                    <a:pt x="11" y="149"/>
                    <a:pt x="11" y="149"/>
                  </a:cubicBezTo>
                  <a:cubicBezTo>
                    <a:pt x="5" y="149"/>
                    <a:pt x="0" y="154"/>
                    <a:pt x="0" y="160"/>
                  </a:cubicBezTo>
                  <a:cubicBezTo>
                    <a:pt x="0" y="166"/>
                    <a:pt x="6" y="170"/>
                    <a:pt x="11" y="170"/>
                  </a:cubicBezTo>
                  <a:cubicBezTo>
                    <a:pt x="11" y="288"/>
                    <a:pt x="11" y="288"/>
                    <a:pt x="11" y="288"/>
                  </a:cubicBezTo>
                  <a:cubicBezTo>
                    <a:pt x="11" y="294"/>
                    <a:pt x="16" y="298"/>
                    <a:pt x="22" y="298"/>
                  </a:cubicBezTo>
                  <a:cubicBezTo>
                    <a:pt x="278" y="298"/>
                    <a:pt x="278" y="298"/>
                    <a:pt x="278" y="298"/>
                  </a:cubicBezTo>
                  <a:cubicBezTo>
                    <a:pt x="284" y="298"/>
                    <a:pt x="288" y="294"/>
                    <a:pt x="288" y="288"/>
                  </a:cubicBezTo>
                  <a:cubicBezTo>
                    <a:pt x="288" y="170"/>
                    <a:pt x="288" y="170"/>
                    <a:pt x="288" y="170"/>
                  </a:cubicBezTo>
                  <a:cubicBezTo>
                    <a:pt x="294" y="170"/>
                    <a:pt x="299" y="166"/>
                    <a:pt x="299" y="160"/>
                  </a:cubicBezTo>
                  <a:cubicBezTo>
                    <a:pt x="299" y="154"/>
                    <a:pt x="294" y="149"/>
                    <a:pt x="288" y="149"/>
                  </a:cubicBezTo>
                  <a:close/>
                  <a:moveTo>
                    <a:pt x="182" y="106"/>
                  </a:moveTo>
                  <a:cubicBezTo>
                    <a:pt x="246" y="106"/>
                    <a:pt x="246" y="106"/>
                    <a:pt x="246" y="106"/>
                  </a:cubicBezTo>
                  <a:cubicBezTo>
                    <a:pt x="246" y="149"/>
                    <a:pt x="246" y="149"/>
                    <a:pt x="246" y="149"/>
                  </a:cubicBezTo>
                  <a:cubicBezTo>
                    <a:pt x="182" y="149"/>
                    <a:pt x="182" y="149"/>
                    <a:pt x="182" y="149"/>
                  </a:cubicBezTo>
                  <a:lnTo>
                    <a:pt x="182" y="106"/>
                  </a:lnTo>
                  <a:close/>
                  <a:moveTo>
                    <a:pt x="54" y="106"/>
                  </a:moveTo>
                  <a:cubicBezTo>
                    <a:pt x="118" y="106"/>
                    <a:pt x="118" y="106"/>
                    <a:pt x="118" y="106"/>
                  </a:cubicBezTo>
                  <a:cubicBezTo>
                    <a:pt x="118" y="149"/>
                    <a:pt x="118" y="149"/>
                    <a:pt x="118" y="149"/>
                  </a:cubicBezTo>
                  <a:cubicBezTo>
                    <a:pt x="54" y="149"/>
                    <a:pt x="54" y="149"/>
                    <a:pt x="54" y="149"/>
                  </a:cubicBezTo>
                  <a:lnTo>
                    <a:pt x="54" y="106"/>
                  </a:lnTo>
                  <a:close/>
                  <a:moveTo>
                    <a:pt x="267" y="277"/>
                  </a:moveTo>
                  <a:cubicBezTo>
                    <a:pt x="32" y="277"/>
                    <a:pt x="32" y="277"/>
                    <a:pt x="32" y="277"/>
                  </a:cubicBezTo>
                  <a:cubicBezTo>
                    <a:pt x="32" y="170"/>
                    <a:pt x="32" y="170"/>
                    <a:pt x="32" y="170"/>
                  </a:cubicBezTo>
                  <a:cubicBezTo>
                    <a:pt x="267" y="170"/>
                    <a:pt x="267" y="170"/>
                    <a:pt x="267" y="170"/>
                  </a:cubicBezTo>
                  <a:lnTo>
                    <a:pt x="267" y="277"/>
                  </a:lnTo>
                  <a:close/>
                  <a:moveTo>
                    <a:pt x="214" y="64"/>
                  </a:moveTo>
                  <a:cubicBezTo>
                    <a:pt x="231" y="64"/>
                    <a:pt x="246" y="49"/>
                    <a:pt x="246" y="32"/>
                  </a:cubicBezTo>
                  <a:cubicBezTo>
                    <a:pt x="246" y="14"/>
                    <a:pt x="231" y="0"/>
                    <a:pt x="214" y="0"/>
                  </a:cubicBezTo>
                  <a:cubicBezTo>
                    <a:pt x="196" y="0"/>
                    <a:pt x="182" y="14"/>
                    <a:pt x="182" y="32"/>
                  </a:cubicBezTo>
                  <a:cubicBezTo>
                    <a:pt x="182" y="49"/>
                    <a:pt x="196" y="64"/>
                    <a:pt x="214" y="64"/>
                  </a:cubicBezTo>
                  <a:close/>
                  <a:moveTo>
                    <a:pt x="214" y="21"/>
                  </a:moveTo>
                  <a:cubicBezTo>
                    <a:pt x="220" y="21"/>
                    <a:pt x="224" y="26"/>
                    <a:pt x="224" y="32"/>
                  </a:cubicBezTo>
                  <a:cubicBezTo>
                    <a:pt x="224" y="38"/>
                    <a:pt x="220" y="42"/>
                    <a:pt x="214" y="42"/>
                  </a:cubicBezTo>
                  <a:cubicBezTo>
                    <a:pt x="208" y="42"/>
                    <a:pt x="203" y="38"/>
                    <a:pt x="203" y="32"/>
                  </a:cubicBezTo>
                  <a:cubicBezTo>
                    <a:pt x="203" y="26"/>
                    <a:pt x="208" y="21"/>
                    <a:pt x="214" y="2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86" name="Freeform 796"/>
            <p:cNvSpPr>
              <a:spLocks noEditPoints="1"/>
            </p:cNvSpPr>
            <p:nvPr/>
          </p:nvSpPr>
          <p:spPr bwMode="auto">
            <a:xfrm>
              <a:off x="1369456" y="5855941"/>
              <a:ext cx="46227" cy="115162"/>
            </a:xfrm>
            <a:custGeom>
              <a:avLst/>
              <a:gdLst>
                <a:gd name="T0" fmla="*/ 54 w 86"/>
                <a:gd name="T1" fmla="*/ 0 h 213"/>
                <a:gd name="T2" fmla="*/ 32 w 86"/>
                <a:gd name="T3" fmla="*/ 0 h 213"/>
                <a:gd name="T4" fmla="*/ 22 w 86"/>
                <a:gd name="T5" fmla="*/ 9 h 213"/>
                <a:gd name="T6" fmla="*/ 1 w 86"/>
                <a:gd name="T7" fmla="*/ 115 h 213"/>
                <a:gd name="T8" fmla="*/ 3 w 86"/>
                <a:gd name="T9" fmla="*/ 124 h 213"/>
                <a:gd name="T10" fmla="*/ 11 w 86"/>
                <a:gd name="T11" fmla="*/ 128 h 213"/>
                <a:gd name="T12" fmla="*/ 11 w 86"/>
                <a:gd name="T13" fmla="*/ 203 h 213"/>
                <a:gd name="T14" fmla="*/ 22 w 86"/>
                <a:gd name="T15" fmla="*/ 213 h 213"/>
                <a:gd name="T16" fmla="*/ 32 w 86"/>
                <a:gd name="T17" fmla="*/ 203 h 213"/>
                <a:gd name="T18" fmla="*/ 32 w 86"/>
                <a:gd name="T19" fmla="*/ 128 h 213"/>
                <a:gd name="T20" fmla="*/ 54 w 86"/>
                <a:gd name="T21" fmla="*/ 128 h 213"/>
                <a:gd name="T22" fmla="*/ 54 w 86"/>
                <a:gd name="T23" fmla="*/ 203 h 213"/>
                <a:gd name="T24" fmla="*/ 64 w 86"/>
                <a:gd name="T25" fmla="*/ 213 h 213"/>
                <a:gd name="T26" fmla="*/ 75 w 86"/>
                <a:gd name="T27" fmla="*/ 203 h 213"/>
                <a:gd name="T28" fmla="*/ 75 w 86"/>
                <a:gd name="T29" fmla="*/ 128 h 213"/>
                <a:gd name="T30" fmla="*/ 83 w 86"/>
                <a:gd name="T31" fmla="*/ 124 h 213"/>
                <a:gd name="T32" fmla="*/ 85 w 86"/>
                <a:gd name="T33" fmla="*/ 115 h 213"/>
                <a:gd name="T34" fmla="*/ 64 w 86"/>
                <a:gd name="T35" fmla="*/ 9 h 213"/>
                <a:gd name="T36" fmla="*/ 54 w 86"/>
                <a:gd name="T37" fmla="*/ 0 h 213"/>
                <a:gd name="T38" fmla="*/ 41 w 86"/>
                <a:gd name="T39" fmla="*/ 21 h 213"/>
                <a:gd name="T40" fmla="*/ 45 w 86"/>
                <a:gd name="T41" fmla="*/ 21 h 213"/>
                <a:gd name="T42" fmla="*/ 62 w 86"/>
                <a:gd name="T43" fmla="*/ 107 h 213"/>
                <a:gd name="T44" fmla="*/ 24 w 86"/>
                <a:gd name="T45" fmla="*/ 107 h 213"/>
                <a:gd name="T46" fmla="*/ 41 w 86"/>
                <a:gd name="T47"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3">
                  <a:moveTo>
                    <a:pt x="54" y="0"/>
                  </a:moveTo>
                  <a:cubicBezTo>
                    <a:pt x="32" y="0"/>
                    <a:pt x="32" y="0"/>
                    <a:pt x="32" y="0"/>
                  </a:cubicBezTo>
                  <a:cubicBezTo>
                    <a:pt x="27" y="0"/>
                    <a:pt x="23" y="4"/>
                    <a:pt x="22" y="9"/>
                  </a:cubicBezTo>
                  <a:cubicBezTo>
                    <a:pt x="1" y="115"/>
                    <a:pt x="1" y="115"/>
                    <a:pt x="1" y="115"/>
                  </a:cubicBezTo>
                  <a:cubicBezTo>
                    <a:pt x="0" y="118"/>
                    <a:pt x="1" y="122"/>
                    <a:pt x="3" y="124"/>
                  </a:cubicBezTo>
                  <a:cubicBezTo>
                    <a:pt x="5" y="127"/>
                    <a:pt x="8" y="128"/>
                    <a:pt x="11" y="128"/>
                  </a:cubicBezTo>
                  <a:cubicBezTo>
                    <a:pt x="11" y="203"/>
                    <a:pt x="11" y="203"/>
                    <a:pt x="11" y="203"/>
                  </a:cubicBezTo>
                  <a:cubicBezTo>
                    <a:pt x="11" y="209"/>
                    <a:pt x="16" y="213"/>
                    <a:pt x="22" y="213"/>
                  </a:cubicBezTo>
                  <a:cubicBezTo>
                    <a:pt x="28" y="213"/>
                    <a:pt x="32" y="209"/>
                    <a:pt x="32" y="203"/>
                  </a:cubicBezTo>
                  <a:cubicBezTo>
                    <a:pt x="32" y="128"/>
                    <a:pt x="32" y="128"/>
                    <a:pt x="32" y="128"/>
                  </a:cubicBezTo>
                  <a:cubicBezTo>
                    <a:pt x="54" y="128"/>
                    <a:pt x="54" y="128"/>
                    <a:pt x="54" y="128"/>
                  </a:cubicBezTo>
                  <a:cubicBezTo>
                    <a:pt x="54" y="203"/>
                    <a:pt x="54" y="203"/>
                    <a:pt x="54" y="203"/>
                  </a:cubicBezTo>
                  <a:cubicBezTo>
                    <a:pt x="54" y="209"/>
                    <a:pt x="58" y="213"/>
                    <a:pt x="64" y="213"/>
                  </a:cubicBezTo>
                  <a:cubicBezTo>
                    <a:pt x="70" y="213"/>
                    <a:pt x="75" y="209"/>
                    <a:pt x="75" y="203"/>
                  </a:cubicBezTo>
                  <a:cubicBezTo>
                    <a:pt x="75" y="128"/>
                    <a:pt x="75" y="128"/>
                    <a:pt x="75" y="128"/>
                  </a:cubicBezTo>
                  <a:cubicBezTo>
                    <a:pt x="78" y="128"/>
                    <a:pt x="81" y="127"/>
                    <a:pt x="83" y="124"/>
                  </a:cubicBezTo>
                  <a:cubicBezTo>
                    <a:pt x="85" y="122"/>
                    <a:pt x="86" y="118"/>
                    <a:pt x="85" y="115"/>
                  </a:cubicBezTo>
                  <a:cubicBezTo>
                    <a:pt x="64" y="9"/>
                    <a:pt x="64" y="9"/>
                    <a:pt x="64" y="9"/>
                  </a:cubicBezTo>
                  <a:cubicBezTo>
                    <a:pt x="63" y="4"/>
                    <a:pt x="59" y="0"/>
                    <a:pt x="54" y="0"/>
                  </a:cubicBezTo>
                  <a:close/>
                  <a:moveTo>
                    <a:pt x="41" y="21"/>
                  </a:moveTo>
                  <a:cubicBezTo>
                    <a:pt x="45" y="21"/>
                    <a:pt x="45" y="21"/>
                    <a:pt x="45" y="21"/>
                  </a:cubicBezTo>
                  <a:cubicBezTo>
                    <a:pt x="62" y="107"/>
                    <a:pt x="62" y="107"/>
                    <a:pt x="62" y="107"/>
                  </a:cubicBezTo>
                  <a:cubicBezTo>
                    <a:pt x="24" y="107"/>
                    <a:pt x="24" y="107"/>
                    <a:pt x="24" y="107"/>
                  </a:cubicBezTo>
                  <a:lnTo>
                    <a:pt x="41" y="21"/>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ctr" anchorCtr="0" compatLnSpc="1">
              <a:prstTxWarp prst="textNoShape">
                <a:avLst/>
              </a:prstTxWarp>
            </a:bodyPr>
            <a:lstStyle/>
            <a:p>
              <a:pPr defTabSz="906240">
                <a:defRPr/>
              </a:pPr>
              <a:endParaRPr lang="en-GB" sz="1100" dirty="0">
                <a:solidFill>
                  <a:srgbClr val="002040"/>
                </a:solidFill>
                <a:latin typeface="EYInterstate" panose="02000503020000020004" pitchFamily="2" charset="0"/>
              </a:endParaRPr>
            </a:p>
          </p:txBody>
        </p:sp>
        <p:sp>
          <p:nvSpPr>
            <p:cNvPr id="187" name="Freeform 797"/>
            <p:cNvSpPr>
              <a:spLocks noEditPoints="1"/>
            </p:cNvSpPr>
            <p:nvPr/>
          </p:nvSpPr>
          <p:spPr bwMode="auto">
            <a:xfrm>
              <a:off x="1375944" y="5810525"/>
              <a:ext cx="34062" cy="3406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4" y="0"/>
                    <a:pt x="0" y="14"/>
                    <a:pt x="0" y="32"/>
                  </a:cubicBezTo>
                  <a:cubicBezTo>
                    <a:pt x="0" y="49"/>
                    <a:pt x="14" y="64"/>
                    <a:pt x="32" y="64"/>
                  </a:cubicBezTo>
                  <a:close/>
                  <a:moveTo>
                    <a:pt x="32" y="21"/>
                  </a:moveTo>
                  <a:cubicBezTo>
                    <a:pt x="38" y="21"/>
                    <a:pt x="43" y="26"/>
                    <a:pt x="43" y="32"/>
                  </a:cubicBezTo>
                  <a:cubicBezTo>
                    <a:pt x="43" y="38"/>
                    <a:pt x="38" y="42"/>
                    <a:pt x="32" y="42"/>
                  </a:cubicBezTo>
                  <a:cubicBezTo>
                    <a:pt x="26" y="42"/>
                    <a:pt x="21" y="38"/>
                    <a:pt x="21" y="32"/>
                  </a:cubicBezTo>
                  <a:cubicBezTo>
                    <a:pt x="21" y="26"/>
                    <a:pt x="26" y="21"/>
                    <a:pt x="32" y="2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ctr" anchorCtr="0" compatLnSpc="1">
              <a:prstTxWarp prst="textNoShape">
                <a:avLst/>
              </a:prstTxWarp>
            </a:bodyPr>
            <a:lstStyle/>
            <a:p>
              <a:pPr defTabSz="906240">
                <a:defRPr/>
              </a:pPr>
              <a:endParaRPr lang="en-GB" sz="1100" dirty="0">
                <a:solidFill>
                  <a:srgbClr val="002040"/>
                </a:solidFill>
                <a:latin typeface="EYInterstate" panose="02000503020000020004" pitchFamily="2" charset="0"/>
              </a:endParaRPr>
            </a:p>
          </p:txBody>
        </p:sp>
        <p:sp>
          <p:nvSpPr>
            <p:cNvPr id="188" name="Freeform 798"/>
            <p:cNvSpPr>
              <a:spLocks noEditPoints="1"/>
            </p:cNvSpPr>
            <p:nvPr/>
          </p:nvSpPr>
          <p:spPr bwMode="auto">
            <a:xfrm>
              <a:off x="1427037" y="5855941"/>
              <a:ext cx="47038" cy="115162"/>
            </a:xfrm>
            <a:custGeom>
              <a:avLst/>
              <a:gdLst>
                <a:gd name="T0" fmla="*/ 53 w 86"/>
                <a:gd name="T1" fmla="*/ 0 h 213"/>
                <a:gd name="T2" fmla="*/ 32 w 86"/>
                <a:gd name="T3" fmla="*/ 0 h 213"/>
                <a:gd name="T4" fmla="*/ 22 w 86"/>
                <a:gd name="T5" fmla="*/ 9 h 213"/>
                <a:gd name="T6" fmla="*/ 0 w 86"/>
                <a:gd name="T7" fmla="*/ 115 h 213"/>
                <a:gd name="T8" fmla="*/ 2 w 86"/>
                <a:gd name="T9" fmla="*/ 124 h 213"/>
                <a:gd name="T10" fmla="*/ 11 w 86"/>
                <a:gd name="T11" fmla="*/ 128 h 213"/>
                <a:gd name="T12" fmla="*/ 11 w 86"/>
                <a:gd name="T13" fmla="*/ 203 h 213"/>
                <a:gd name="T14" fmla="*/ 21 w 86"/>
                <a:gd name="T15" fmla="*/ 213 h 213"/>
                <a:gd name="T16" fmla="*/ 32 w 86"/>
                <a:gd name="T17" fmla="*/ 203 h 213"/>
                <a:gd name="T18" fmla="*/ 32 w 86"/>
                <a:gd name="T19" fmla="*/ 128 h 213"/>
                <a:gd name="T20" fmla="*/ 53 w 86"/>
                <a:gd name="T21" fmla="*/ 128 h 213"/>
                <a:gd name="T22" fmla="*/ 53 w 86"/>
                <a:gd name="T23" fmla="*/ 203 h 213"/>
                <a:gd name="T24" fmla="*/ 64 w 86"/>
                <a:gd name="T25" fmla="*/ 213 h 213"/>
                <a:gd name="T26" fmla="*/ 75 w 86"/>
                <a:gd name="T27" fmla="*/ 203 h 213"/>
                <a:gd name="T28" fmla="*/ 75 w 86"/>
                <a:gd name="T29" fmla="*/ 128 h 213"/>
                <a:gd name="T30" fmla="*/ 83 w 86"/>
                <a:gd name="T31" fmla="*/ 124 h 213"/>
                <a:gd name="T32" fmla="*/ 85 w 86"/>
                <a:gd name="T33" fmla="*/ 115 h 213"/>
                <a:gd name="T34" fmla="*/ 64 w 86"/>
                <a:gd name="T35" fmla="*/ 9 h 213"/>
                <a:gd name="T36" fmla="*/ 53 w 86"/>
                <a:gd name="T37" fmla="*/ 0 h 213"/>
                <a:gd name="T38" fmla="*/ 41 w 86"/>
                <a:gd name="T39" fmla="*/ 21 h 213"/>
                <a:gd name="T40" fmla="*/ 45 w 86"/>
                <a:gd name="T41" fmla="*/ 21 h 213"/>
                <a:gd name="T42" fmla="*/ 62 w 86"/>
                <a:gd name="T43" fmla="*/ 107 h 213"/>
                <a:gd name="T44" fmla="*/ 24 w 86"/>
                <a:gd name="T45" fmla="*/ 107 h 213"/>
                <a:gd name="T46" fmla="*/ 41 w 86"/>
                <a:gd name="T47"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3">
                  <a:moveTo>
                    <a:pt x="53" y="0"/>
                  </a:moveTo>
                  <a:cubicBezTo>
                    <a:pt x="32" y="0"/>
                    <a:pt x="32" y="0"/>
                    <a:pt x="32" y="0"/>
                  </a:cubicBezTo>
                  <a:cubicBezTo>
                    <a:pt x="27" y="0"/>
                    <a:pt x="23" y="4"/>
                    <a:pt x="22" y="9"/>
                  </a:cubicBezTo>
                  <a:cubicBezTo>
                    <a:pt x="0" y="115"/>
                    <a:pt x="0" y="115"/>
                    <a:pt x="0" y="115"/>
                  </a:cubicBezTo>
                  <a:cubicBezTo>
                    <a:pt x="0" y="118"/>
                    <a:pt x="0" y="122"/>
                    <a:pt x="2" y="124"/>
                  </a:cubicBezTo>
                  <a:cubicBezTo>
                    <a:pt x="4" y="127"/>
                    <a:pt x="7" y="128"/>
                    <a:pt x="11" y="128"/>
                  </a:cubicBezTo>
                  <a:cubicBezTo>
                    <a:pt x="11" y="203"/>
                    <a:pt x="11" y="203"/>
                    <a:pt x="11" y="203"/>
                  </a:cubicBezTo>
                  <a:cubicBezTo>
                    <a:pt x="11" y="209"/>
                    <a:pt x="15" y="213"/>
                    <a:pt x="21" y="213"/>
                  </a:cubicBezTo>
                  <a:cubicBezTo>
                    <a:pt x="27" y="213"/>
                    <a:pt x="32" y="209"/>
                    <a:pt x="32" y="203"/>
                  </a:cubicBezTo>
                  <a:cubicBezTo>
                    <a:pt x="32" y="128"/>
                    <a:pt x="32" y="128"/>
                    <a:pt x="32" y="128"/>
                  </a:cubicBezTo>
                  <a:cubicBezTo>
                    <a:pt x="53" y="128"/>
                    <a:pt x="53" y="128"/>
                    <a:pt x="53" y="128"/>
                  </a:cubicBezTo>
                  <a:cubicBezTo>
                    <a:pt x="53" y="203"/>
                    <a:pt x="53" y="203"/>
                    <a:pt x="53" y="203"/>
                  </a:cubicBezTo>
                  <a:cubicBezTo>
                    <a:pt x="53" y="209"/>
                    <a:pt x="58" y="213"/>
                    <a:pt x="64" y="213"/>
                  </a:cubicBezTo>
                  <a:cubicBezTo>
                    <a:pt x="70" y="213"/>
                    <a:pt x="75" y="209"/>
                    <a:pt x="75" y="203"/>
                  </a:cubicBezTo>
                  <a:cubicBezTo>
                    <a:pt x="75" y="128"/>
                    <a:pt x="75" y="128"/>
                    <a:pt x="75" y="128"/>
                  </a:cubicBezTo>
                  <a:cubicBezTo>
                    <a:pt x="78" y="128"/>
                    <a:pt x="81" y="127"/>
                    <a:pt x="83" y="124"/>
                  </a:cubicBezTo>
                  <a:cubicBezTo>
                    <a:pt x="85" y="122"/>
                    <a:pt x="86" y="118"/>
                    <a:pt x="85" y="115"/>
                  </a:cubicBezTo>
                  <a:cubicBezTo>
                    <a:pt x="64" y="9"/>
                    <a:pt x="64" y="9"/>
                    <a:pt x="64" y="9"/>
                  </a:cubicBezTo>
                  <a:cubicBezTo>
                    <a:pt x="63" y="4"/>
                    <a:pt x="58" y="0"/>
                    <a:pt x="53" y="0"/>
                  </a:cubicBezTo>
                  <a:close/>
                  <a:moveTo>
                    <a:pt x="41" y="21"/>
                  </a:moveTo>
                  <a:cubicBezTo>
                    <a:pt x="45" y="21"/>
                    <a:pt x="45" y="21"/>
                    <a:pt x="45" y="21"/>
                  </a:cubicBezTo>
                  <a:cubicBezTo>
                    <a:pt x="62" y="107"/>
                    <a:pt x="62" y="107"/>
                    <a:pt x="62" y="107"/>
                  </a:cubicBezTo>
                  <a:cubicBezTo>
                    <a:pt x="24" y="107"/>
                    <a:pt x="24" y="107"/>
                    <a:pt x="24" y="107"/>
                  </a:cubicBezTo>
                  <a:lnTo>
                    <a:pt x="41" y="21"/>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89" name="Freeform 799"/>
            <p:cNvSpPr>
              <a:spLocks noEditPoints="1"/>
            </p:cNvSpPr>
            <p:nvPr/>
          </p:nvSpPr>
          <p:spPr bwMode="auto">
            <a:xfrm>
              <a:off x="1433525" y="5810525"/>
              <a:ext cx="34062" cy="3406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2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49" y="64"/>
                    <a:pt x="64" y="49"/>
                    <a:pt x="64" y="32"/>
                  </a:cubicBezTo>
                  <a:cubicBezTo>
                    <a:pt x="64" y="14"/>
                    <a:pt x="49" y="0"/>
                    <a:pt x="32" y="0"/>
                  </a:cubicBezTo>
                  <a:cubicBezTo>
                    <a:pt x="14" y="0"/>
                    <a:pt x="0" y="14"/>
                    <a:pt x="0" y="32"/>
                  </a:cubicBezTo>
                  <a:cubicBezTo>
                    <a:pt x="0" y="49"/>
                    <a:pt x="14" y="64"/>
                    <a:pt x="32" y="64"/>
                  </a:cubicBezTo>
                  <a:close/>
                  <a:moveTo>
                    <a:pt x="32" y="21"/>
                  </a:moveTo>
                  <a:cubicBezTo>
                    <a:pt x="38" y="21"/>
                    <a:pt x="42" y="26"/>
                    <a:pt x="42" y="32"/>
                  </a:cubicBezTo>
                  <a:cubicBezTo>
                    <a:pt x="42" y="38"/>
                    <a:pt x="38" y="42"/>
                    <a:pt x="32" y="42"/>
                  </a:cubicBezTo>
                  <a:cubicBezTo>
                    <a:pt x="26" y="42"/>
                    <a:pt x="21" y="38"/>
                    <a:pt x="21" y="32"/>
                  </a:cubicBezTo>
                  <a:cubicBezTo>
                    <a:pt x="21" y="26"/>
                    <a:pt x="26" y="21"/>
                    <a:pt x="32" y="2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90" name="Freeform 800"/>
            <p:cNvSpPr>
              <a:spLocks noEditPoints="1"/>
            </p:cNvSpPr>
            <p:nvPr/>
          </p:nvSpPr>
          <p:spPr bwMode="auto">
            <a:xfrm>
              <a:off x="1484618" y="5855941"/>
              <a:ext cx="46227" cy="115162"/>
            </a:xfrm>
            <a:custGeom>
              <a:avLst/>
              <a:gdLst>
                <a:gd name="T0" fmla="*/ 74 w 85"/>
                <a:gd name="T1" fmla="*/ 0 h 213"/>
                <a:gd name="T2" fmla="*/ 10 w 85"/>
                <a:gd name="T3" fmla="*/ 0 h 213"/>
                <a:gd name="T4" fmla="*/ 0 w 85"/>
                <a:gd name="T5" fmla="*/ 11 h 213"/>
                <a:gd name="T6" fmla="*/ 0 w 85"/>
                <a:gd name="T7" fmla="*/ 96 h 213"/>
                <a:gd name="T8" fmla="*/ 10 w 85"/>
                <a:gd name="T9" fmla="*/ 107 h 213"/>
                <a:gd name="T10" fmla="*/ 10 w 85"/>
                <a:gd name="T11" fmla="*/ 203 h 213"/>
                <a:gd name="T12" fmla="*/ 21 w 85"/>
                <a:gd name="T13" fmla="*/ 213 h 213"/>
                <a:gd name="T14" fmla="*/ 32 w 85"/>
                <a:gd name="T15" fmla="*/ 203 h 213"/>
                <a:gd name="T16" fmla="*/ 32 w 85"/>
                <a:gd name="T17" fmla="*/ 107 h 213"/>
                <a:gd name="T18" fmla="*/ 53 w 85"/>
                <a:gd name="T19" fmla="*/ 107 h 213"/>
                <a:gd name="T20" fmla="*/ 53 w 85"/>
                <a:gd name="T21" fmla="*/ 203 h 213"/>
                <a:gd name="T22" fmla="*/ 64 w 85"/>
                <a:gd name="T23" fmla="*/ 213 h 213"/>
                <a:gd name="T24" fmla="*/ 74 w 85"/>
                <a:gd name="T25" fmla="*/ 203 h 213"/>
                <a:gd name="T26" fmla="*/ 74 w 85"/>
                <a:gd name="T27" fmla="*/ 107 h 213"/>
                <a:gd name="T28" fmla="*/ 85 w 85"/>
                <a:gd name="T29" fmla="*/ 96 h 213"/>
                <a:gd name="T30" fmla="*/ 85 w 85"/>
                <a:gd name="T31" fmla="*/ 11 h 213"/>
                <a:gd name="T32" fmla="*/ 74 w 85"/>
                <a:gd name="T33" fmla="*/ 0 h 213"/>
                <a:gd name="T34" fmla="*/ 21 w 85"/>
                <a:gd name="T35" fmla="*/ 21 h 213"/>
                <a:gd name="T36" fmla="*/ 64 w 85"/>
                <a:gd name="T37" fmla="*/ 21 h 213"/>
                <a:gd name="T38" fmla="*/ 64 w 85"/>
                <a:gd name="T39" fmla="*/ 85 h 213"/>
                <a:gd name="T40" fmla="*/ 21 w 85"/>
                <a:gd name="T41" fmla="*/ 85 h 213"/>
                <a:gd name="T42" fmla="*/ 21 w 85"/>
                <a:gd name="T43"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213">
                  <a:moveTo>
                    <a:pt x="74" y="0"/>
                  </a:moveTo>
                  <a:cubicBezTo>
                    <a:pt x="10" y="0"/>
                    <a:pt x="10" y="0"/>
                    <a:pt x="10" y="0"/>
                  </a:cubicBezTo>
                  <a:cubicBezTo>
                    <a:pt x="4" y="0"/>
                    <a:pt x="0" y="5"/>
                    <a:pt x="0" y="11"/>
                  </a:cubicBezTo>
                  <a:cubicBezTo>
                    <a:pt x="0" y="96"/>
                    <a:pt x="0" y="96"/>
                    <a:pt x="0" y="96"/>
                  </a:cubicBezTo>
                  <a:cubicBezTo>
                    <a:pt x="0" y="102"/>
                    <a:pt x="4" y="107"/>
                    <a:pt x="10" y="107"/>
                  </a:cubicBezTo>
                  <a:cubicBezTo>
                    <a:pt x="10" y="203"/>
                    <a:pt x="10" y="203"/>
                    <a:pt x="10" y="203"/>
                  </a:cubicBezTo>
                  <a:cubicBezTo>
                    <a:pt x="10" y="209"/>
                    <a:pt x="15" y="213"/>
                    <a:pt x="21" y="213"/>
                  </a:cubicBezTo>
                  <a:cubicBezTo>
                    <a:pt x="27" y="213"/>
                    <a:pt x="32" y="209"/>
                    <a:pt x="32" y="203"/>
                  </a:cubicBezTo>
                  <a:cubicBezTo>
                    <a:pt x="32" y="107"/>
                    <a:pt x="32" y="107"/>
                    <a:pt x="32" y="107"/>
                  </a:cubicBezTo>
                  <a:cubicBezTo>
                    <a:pt x="53" y="107"/>
                    <a:pt x="53" y="107"/>
                    <a:pt x="53" y="107"/>
                  </a:cubicBezTo>
                  <a:cubicBezTo>
                    <a:pt x="53" y="203"/>
                    <a:pt x="53" y="203"/>
                    <a:pt x="53" y="203"/>
                  </a:cubicBezTo>
                  <a:cubicBezTo>
                    <a:pt x="53" y="209"/>
                    <a:pt x="58" y="213"/>
                    <a:pt x="64" y="213"/>
                  </a:cubicBezTo>
                  <a:cubicBezTo>
                    <a:pt x="70" y="213"/>
                    <a:pt x="74" y="209"/>
                    <a:pt x="74" y="203"/>
                  </a:cubicBezTo>
                  <a:cubicBezTo>
                    <a:pt x="74" y="107"/>
                    <a:pt x="74" y="107"/>
                    <a:pt x="74" y="107"/>
                  </a:cubicBezTo>
                  <a:cubicBezTo>
                    <a:pt x="80" y="107"/>
                    <a:pt x="85" y="102"/>
                    <a:pt x="85" y="96"/>
                  </a:cubicBezTo>
                  <a:cubicBezTo>
                    <a:pt x="85" y="11"/>
                    <a:pt x="85" y="11"/>
                    <a:pt x="85" y="11"/>
                  </a:cubicBezTo>
                  <a:cubicBezTo>
                    <a:pt x="85" y="5"/>
                    <a:pt x="80" y="0"/>
                    <a:pt x="74" y="0"/>
                  </a:cubicBezTo>
                  <a:close/>
                  <a:moveTo>
                    <a:pt x="21" y="21"/>
                  </a:moveTo>
                  <a:cubicBezTo>
                    <a:pt x="64" y="21"/>
                    <a:pt x="64" y="21"/>
                    <a:pt x="64" y="21"/>
                  </a:cubicBezTo>
                  <a:cubicBezTo>
                    <a:pt x="64" y="85"/>
                    <a:pt x="64" y="85"/>
                    <a:pt x="64" y="85"/>
                  </a:cubicBezTo>
                  <a:cubicBezTo>
                    <a:pt x="21" y="85"/>
                    <a:pt x="21" y="85"/>
                    <a:pt x="21" y="85"/>
                  </a:cubicBezTo>
                  <a:lnTo>
                    <a:pt x="21" y="21"/>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91" name="Freeform 801"/>
            <p:cNvSpPr>
              <a:spLocks noEditPoints="1"/>
            </p:cNvSpPr>
            <p:nvPr/>
          </p:nvSpPr>
          <p:spPr bwMode="auto">
            <a:xfrm>
              <a:off x="1490295" y="5810525"/>
              <a:ext cx="34873" cy="3406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2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5" y="0"/>
                    <a:pt x="0" y="14"/>
                    <a:pt x="0" y="32"/>
                  </a:cubicBezTo>
                  <a:cubicBezTo>
                    <a:pt x="0" y="49"/>
                    <a:pt x="15" y="64"/>
                    <a:pt x="32" y="64"/>
                  </a:cubicBezTo>
                  <a:close/>
                  <a:moveTo>
                    <a:pt x="32" y="21"/>
                  </a:moveTo>
                  <a:cubicBezTo>
                    <a:pt x="38" y="21"/>
                    <a:pt x="43" y="26"/>
                    <a:pt x="43" y="32"/>
                  </a:cubicBezTo>
                  <a:cubicBezTo>
                    <a:pt x="43" y="38"/>
                    <a:pt x="38" y="42"/>
                    <a:pt x="32" y="42"/>
                  </a:cubicBezTo>
                  <a:cubicBezTo>
                    <a:pt x="26" y="42"/>
                    <a:pt x="22" y="38"/>
                    <a:pt x="22" y="32"/>
                  </a:cubicBezTo>
                  <a:cubicBezTo>
                    <a:pt x="22" y="26"/>
                    <a:pt x="26" y="21"/>
                    <a:pt x="32" y="2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sp>
          <p:nvSpPr>
            <p:cNvPr id="192" name="Freeform 802"/>
            <p:cNvSpPr>
              <a:spLocks noEditPoints="1"/>
            </p:cNvSpPr>
            <p:nvPr/>
          </p:nvSpPr>
          <p:spPr bwMode="auto">
            <a:xfrm>
              <a:off x="1312686" y="5758621"/>
              <a:ext cx="275740" cy="2757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solidFill>
              <a:srgbClr val="0087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624" tIns="45312" rIns="90624" bIns="45312" numCol="1" anchor="t" anchorCtr="0" compatLnSpc="1">
              <a:prstTxWarp prst="textNoShape">
                <a:avLst/>
              </a:prstTxWarp>
            </a:bodyPr>
            <a:lstStyle/>
            <a:p>
              <a:pPr defTabSz="906240">
                <a:defRPr/>
              </a:pPr>
              <a:endParaRPr lang="en-GB" sz="1784" dirty="0">
                <a:solidFill>
                  <a:srgbClr val="002040"/>
                </a:solidFill>
                <a:latin typeface="EYInterstate" panose="02000503020000020004" pitchFamily="2" charset="0"/>
              </a:endParaRPr>
            </a:p>
          </p:txBody>
        </p:sp>
        <p:cxnSp>
          <p:nvCxnSpPr>
            <p:cNvPr id="193" name="Straight Connector 192"/>
            <p:cNvCxnSpPr/>
            <p:nvPr/>
          </p:nvCxnSpPr>
          <p:spPr>
            <a:xfrm>
              <a:off x="1230560" y="4646079"/>
              <a:ext cx="1" cy="1388284"/>
            </a:xfrm>
            <a:prstGeom prst="line">
              <a:avLst/>
            </a:prstGeom>
            <a:ln w="19050">
              <a:solidFill>
                <a:srgbClr val="008750"/>
              </a:solidFill>
              <a:tailEnd type="none"/>
            </a:ln>
          </p:spPr>
          <p:style>
            <a:lnRef idx="1">
              <a:schemeClr val="accent1"/>
            </a:lnRef>
            <a:fillRef idx="0">
              <a:schemeClr val="accent1"/>
            </a:fillRef>
            <a:effectRef idx="0">
              <a:schemeClr val="accent1"/>
            </a:effectRef>
            <a:fontRef idx="minor">
              <a:schemeClr val="tx1"/>
            </a:fontRef>
          </p:style>
        </p:cxnSp>
      </p:grpSp>
      <p:cxnSp>
        <p:nvCxnSpPr>
          <p:cNvPr id="92" name="Straight Connector 91"/>
          <p:cNvCxnSpPr/>
          <p:nvPr>
            <p:custDataLst>
              <p:tags r:id="rId12"/>
            </p:custDataLst>
          </p:nvPr>
        </p:nvCxnSpPr>
        <p:spPr>
          <a:xfrm flipV="1">
            <a:off x="2527554" y="1316785"/>
            <a:ext cx="0" cy="4860000"/>
          </a:xfrm>
          <a:prstGeom prst="line">
            <a:avLst/>
          </a:prstGeom>
          <a:ln>
            <a:solidFill>
              <a:schemeClr val="bg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pic>
        <p:nvPicPr>
          <p:cNvPr id="79" name="Picture 78"/>
          <p:cNvPicPr>
            <a:picLocks noChangeAspect="1"/>
          </p:cNvPicPr>
          <p:nvPr>
            <p:custDataLst>
              <p:tags r:id="rId13"/>
            </p:custDataLst>
          </p:nvPr>
        </p:nvPicPr>
        <p:blipFill rotWithShape="1">
          <a:blip r:embed="rId16" cstate="email">
            <a:extLst>
              <a:ext uri="{28A0092B-C50C-407E-A947-70E740481C1C}">
                <a14:useLocalDpi xmlns:a14="http://schemas.microsoft.com/office/drawing/2010/main"/>
              </a:ext>
            </a:extLst>
          </a:blip>
          <a:srcRect/>
          <a:stretch/>
        </p:blipFill>
        <p:spPr>
          <a:xfrm>
            <a:off x="759186" y="1221824"/>
            <a:ext cx="784218" cy="1117056"/>
          </a:xfrm>
          <a:prstGeom prst="rect">
            <a:avLst/>
          </a:prstGeom>
          <a:ln>
            <a:noFill/>
          </a:ln>
        </p:spPr>
      </p:pic>
      <p:sp>
        <p:nvSpPr>
          <p:cNvPr id="80" name="TextBox 79"/>
          <p:cNvSpPr txBox="1"/>
          <p:nvPr>
            <p:custDataLst>
              <p:tags r:id="rId14"/>
            </p:custDataLst>
          </p:nvPr>
        </p:nvSpPr>
        <p:spPr>
          <a:xfrm>
            <a:off x="6693176" y="1441634"/>
            <a:ext cx="4454435" cy="823174"/>
          </a:xfrm>
          <a:prstGeom prst="rect">
            <a:avLst/>
          </a:prstGeom>
          <a:solidFill>
            <a:schemeClr val="bg1">
              <a:lumMod val="20000"/>
              <a:lumOff val="80000"/>
            </a:schemeClr>
          </a:solidFill>
          <a:ln>
            <a:solidFill>
              <a:srgbClr val="C00000"/>
            </a:solidFill>
          </a:ln>
        </p:spPr>
        <p:txBody>
          <a:bodyPr wrap="square" lIns="0" tIns="36576" rIns="0" bIns="0" rtlCol="0">
            <a:spAutoFit/>
          </a:bodyPr>
          <a:lstStyle/>
          <a:p>
            <a:pPr>
              <a:lnSpc>
                <a:spcPct val="85000"/>
              </a:lnSpc>
              <a:spcAft>
                <a:spcPts val="600"/>
              </a:spcAft>
              <a:buClr>
                <a:schemeClr val="accent2"/>
              </a:buClr>
              <a:buSzPct val="70000"/>
            </a:pPr>
            <a:r>
              <a:rPr lang="fr-CA" sz="1200" b="1" dirty="0">
                <a:latin typeface="EYInterstate Light" panose="02000506000000020004" pitchFamily="2" charset="0"/>
              </a:rPr>
              <a:t>Les gestionnaires du personnel</a:t>
            </a:r>
            <a:r>
              <a:rPr lang="fr-CA" sz="1200" dirty="0">
                <a:latin typeface="EYInterstate Light" panose="02000506000000020004" pitchFamily="2" charset="0"/>
              </a:rPr>
              <a:t> sont responsables de certaines tâches ou d’un sous-ensemble de l’organisation. Ils participent généralement aux processus d’embauche, ils motivent leurs équipes, et ils sont responsables de la gestion du rendement des employés qui relèvent d’eux.  </a:t>
            </a:r>
          </a:p>
        </p:txBody>
      </p:sp>
    </p:spTree>
    <p:extLst>
      <p:ext uri="{BB962C8B-B14F-4D97-AF65-F5344CB8AC3E}">
        <p14:creationId xmlns:p14="http://schemas.microsoft.com/office/powerpoint/2010/main" val="687308393"/>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custDataLst>
              <p:tags r:id="rId1"/>
            </p:custDataLst>
          </p:nvPr>
        </p:nvPicPr>
        <p:blipFill>
          <a:blip r:embed="rId4" cstate="email">
            <a:extLst>
              <a:ext uri="{28A0092B-C50C-407E-A947-70E740481C1C}">
                <a14:useLocalDpi xmlns:a14="http://schemas.microsoft.com/office/drawing/2010/main"/>
              </a:ext>
            </a:extLst>
          </a:blip>
          <a:stretch>
            <a:fillRect/>
          </a:stretch>
        </p:blipFill>
        <p:spPr>
          <a:xfrm flipH="1">
            <a:off x="3174" y="0"/>
            <a:ext cx="12203342" cy="6858000"/>
          </a:xfrm>
          <a:prstGeom prst="rect">
            <a:avLst/>
          </a:prstGeom>
        </p:spPr>
      </p:pic>
      <p:sp>
        <p:nvSpPr>
          <p:cNvPr id="38" name="TextBox 37"/>
          <p:cNvSpPr txBox="1"/>
          <p:nvPr>
            <p:custDataLst>
              <p:tags r:id="rId2"/>
            </p:custDataLst>
          </p:nvPr>
        </p:nvSpPr>
        <p:spPr>
          <a:xfrm>
            <a:off x="609600" y="534850"/>
            <a:ext cx="4111634" cy="923330"/>
          </a:xfrm>
          <a:prstGeom prst="rect">
            <a:avLst/>
          </a:prstGeom>
          <a:noFill/>
        </p:spPr>
        <p:txBody>
          <a:bodyPr wrap="square" lIns="0" tIns="0" rIns="0" bIns="0" rtlCol="0" anchor="t" anchorCtr="0">
            <a:spAutoFit/>
          </a:bodyPr>
          <a:lstStyle/>
          <a:p>
            <a:r>
              <a:rPr lang="fr-CA" sz="6000" dirty="0">
                <a:solidFill>
                  <a:schemeClr val="tx2"/>
                </a:solidFill>
                <a:latin typeface="EYInterstate Light" panose="02000506000000020004" pitchFamily="2" charset="0"/>
              </a:rPr>
              <a:t>Merci</a:t>
            </a:r>
          </a:p>
        </p:txBody>
      </p:sp>
    </p:spTree>
    <p:extLst>
      <p:ext uri="{BB962C8B-B14F-4D97-AF65-F5344CB8AC3E}">
        <p14:creationId xmlns:p14="http://schemas.microsoft.com/office/powerpoint/2010/main" val="2557729905"/>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14566" y="659554"/>
            <a:ext cx="6980034" cy="400110"/>
          </a:xfrm>
          <a:prstGeom prst="rect">
            <a:avLst/>
          </a:prstGeom>
          <a:noFill/>
        </p:spPr>
        <p:txBody>
          <a:bodyPr wrap="square" lIns="0" tIns="0" rIns="0" bIns="0" rtlCol="0" anchor="t" anchorCtr="0">
            <a:spAutoFit/>
          </a:bodyPr>
          <a:lstStyle/>
          <a:p>
            <a:r>
              <a:rPr lang="fr-CA" sz="2600" dirty="0">
                <a:solidFill>
                  <a:srgbClr val="4B4B4B"/>
                </a:solidFill>
                <a:latin typeface="EYInterstate Light" panose="02000506000000020004" pitchFamily="2" charset="0"/>
              </a:rPr>
              <a:t>Objectifs pour la journée </a:t>
            </a:r>
          </a:p>
        </p:txBody>
      </p:sp>
      <p:sp>
        <p:nvSpPr>
          <p:cNvPr id="16" name="Isosceles Triangle 15"/>
          <p:cNvSpPr/>
          <p:nvPr/>
        </p:nvSpPr>
        <p:spPr>
          <a:xfrm rot="5400000">
            <a:off x="7728497" y="3644708"/>
            <a:ext cx="1115968" cy="765394"/>
          </a:xfrm>
          <a:prstGeom prst="triangle">
            <a:avLst/>
          </a:prstGeom>
          <a:solidFill>
            <a:srgbClr val="E60F2D"/>
          </a:solidFill>
          <a:ln>
            <a:solidFill>
              <a:srgbClr val="E60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00" dirty="0">
              <a:solidFill>
                <a:srgbClr val="646464"/>
              </a:solidFill>
              <a:latin typeface="EYInterstate Light" panose="02000506000000020004" pitchFamily="2" charset="0"/>
            </a:endParaRPr>
          </a:p>
        </p:txBody>
      </p:sp>
      <p:sp>
        <p:nvSpPr>
          <p:cNvPr id="23" name="Oval 22"/>
          <p:cNvSpPr/>
          <p:nvPr/>
        </p:nvSpPr>
        <p:spPr>
          <a:xfrm>
            <a:off x="6943505" y="3402136"/>
            <a:ext cx="1268710" cy="1250541"/>
          </a:xfrm>
          <a:prstGeom prst="ellipse">
            <a:avLst/>
          </a:prstGeom>
          <a:solidFill>
            <a:schemeClr val="tx2"/>
          </a:solidFill>
          <a:ln w="76200">
            <a:solidFill>
              <a:srgbClr val="E60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00" dirty="0">
              <a:solidFill>
                <a:srgbClr val="646464"/>
              </a:solidFill>
              <a:latin typeface="EYInterstate Light" panose="02000506000000020004" pitchFamily="2" charset="0"/>
            </a:endParaRPr>
          </a:p>
        </p:txBody>
      </p:sp>
      <p:pic>
        <p:nvPicPr>
          <p:cNvPr id="24" name="Picture 4" descr="http://www.lundquist.it/wp-content/uploads/2013/02/iconmonstr-compass-7-icon.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60118" y="3517079"/>
            <a:ext cx="1035482" cy="1020653"/>
          </a:xfrm>
          <a:prstGeom prst="rect">
            <a:avLst/>
          </a:prstGeom>
          <a:noFill/>
          <a:extLst>
            <a:ext uri="{909E8E84-426E-40dd-AFC4-6F175D3DCCD1}">
              <a14:hiddenFill xmlns="" xmlns:a14="http://schemas.microsoft.com/office/drawing/2010/main">
                <a:solidFill>
                  <a:srgbClr val="FFFFFF"/>
                </a:solidFill>
              </a14:hiddenFill>
            </a:ext>
          </a:extLst>
        </p:spPr>
      </p:pic>
      <p:sp>
        <p:nvSpPr>
          <p:cNvPr id="25" name="TextBox 24"/>
          <p:cNvSpPr txBox="1"/>
          <p:nvPr/>
        </p:nvSpPr>
        <p:spPr>
          <a:xfrm>
            <a:off x="8890000" y="2775268"/>
            <a:ext cx="3164840" cy="2411942"/>
          </a:xfrm>
          <a:prstGeom prst="rect">
            <a:avLst/>
          </a:prstGeom>
          <a:noFill/>
        </p:spPr>
        <p:txBody>
          <a:bodyPr wrap="square" rtlCol="0" anchor="ctr">
            <a:spAutoFit/>
          </a:bodyPr>
          <a:lstStyle/>
          <a:p>
            <a:pPr>
              <a:lnSpc>
                <a:spcPct val="120000"/>
              </a:lnSpc>
            </a:pPr>
            <a:r>
              <a:rPr lang="fr-CA" sz="1400" dirty="0">
                <a:latin typeface="EYInterstate Light" panose="02000506000000020004" pitchFamily="2" charset="0"/>
              </a:rPr>
              <a:t>DÉFINIR LES EXIGENCES EN MATIÈRE DE</a:t>
            </a:r>
            <a:r>
              <a:rPr lang="fr-CA" sz="1400" spc="30" dirty="0">
                <a:latin typeface="EYInterstate Light" panose="02000506000000020004" pitchFamily="2" charset="0"/>
              </a:rPr>
              <a:t> RH ET DE PAIE DANS LE CADRE D’UNE VISION COMMUNE DES PERSONAS, DES DES PARCOURS RELATIFS AUX RH ET À LA PAIE, DES POINTS SENSIBLES, DES MOMENTS QUI IMPORTENT ET DES OUTILS TECHNOLOGIQUES CLÉS. </a:t>
            </a:r>
          </a:p>
        </p:txBody>
      </p:sp>
      <p:sp>
        <p:nvSpPr>
          <p:cNvPr id="42" name="Isosceles Triangle 41"/>
          <p:cNvSpPr/>
          <p:nvPr/>
        </p:nvSpPr>
        <p:spPr>
          <a:xfrm rot="5400000">
            <a:off x="1789263" y="3910791"/>
            <a:ext cx="438158" cy="300514"/>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00" dirty="0">
              <a:solidFill>
                <a:srgbClr val="646464"/>
              </a:solidFill>
              <a:latin typeface="EYInterstate Light" panose="02000506000000020004" pitchFamily="2" charset="0"/>
            </a:endParaRPr>
          </a:p>
        </p:txBody>
      </p:sp>
      <p:sp>
        <p:nvSpPr>
          <p:cNvPr id="45" name="TextBox 44"/>
          <p:cNvSpPr txBox="1"/>
          <p:nvPr/>
        </p:nvSpPr>
        <p:spPr>
          <a:xfrm>
            <a:off x="2511903" y="3765795"/>
            <a:ext cx="2346823" cy="523220"/>
          </a:xfrm>
          <a:prstGeom prst="rect">
            <a:avLst/>
          </a:prstGeom>
          <a:noFill/>
        </p:spPr>
        <p:txBody>
          <a:bodyPr wrap="square" rtlCol="0" anchor="ctr">
            <a:spAutoFit/>
          </a:bodyPr>
          <a:lstStyle/>
          <a:p>
            <a:r>
              <a:rPr lang="fr-CA" sz="1400" dirty="0">
                <a:latin typeface="EYInterstate Light" panose="02000506000000020004" pitchFamily="2" charset="0"/>
              </a:rPr>
              <a:t>Valider la déclaration et les principes directeurs du GC </a:t>
            </a:r>
          </a:p>
        </p:txBody>
      </p:sp>
      <p:sp>
        <p:nvSpPr>
          <p:cNvPr id="46" name="Isosceles Triangle 45"/>
          <p:cNvSpPr/>
          <p:nvPr/>
        </p:nvSpPr>
        <p:spPr>
          <a:xfrm rot="5400000">
            <a:off x="1789263" y="2302348"/>
            <a:ext cx="438158" cy="300514"/>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00" dirty="0">
              <a:solidFill>
                <a:srgbClr val="646464"/>
              </a:solidFill>
              <a:latin typeface="EYInterstate Light" panose="02000506000000020004" pitchFamily="2" charset="0"/>
            </a:endParaRPr>
          </a:p>
        </p:txBody>
      </p:sp>
      <p:sp>
        <p:nvSpPr>
          <p:cNvPr id="49" name="TextBox 48"/>
          <p:cNvSpPr txBox="1"/>
          <p:nvPr/>
        </p:nvSpPr>
        <p:spPr>
          <a:xfrm>
            <a:off x="2511903" y="1867830"/>
            <a:ext cx="2346823" cy="1169551"/>
          </a:xfrm>
          <a:prstGeom prst="rect">
            <a:avLst/>
          </a:prstGeom>
          <a:noFill/>
        </p:spPr>
        <p:txBody>
          <a:bodyPr wrap="square" rtlCol="0" anchor="ctr">
            <a:spAutoFit/>
          </a:bodyPr>
          <a:lstStyle/>
          <a:p>
            <a:r>
              <a:rPr lang="fr-CA" sz="1400" dirty="0">
                <a:latin typeface="EYInterstate Light" panose="02000506000000020004" pitchFamily="2" charset="0"/>
              </a:rPr>
              <a:t>Découvrir et comprendre  des expériences numériques de classe mondiale pour les employés</a:t>
            </a:r>
          </a:p>
        </p:txBody>
      </p:sp>
      <p:sp>
        <p:nvSpPr>
          <p:cNvPr id="50" name="Isosceles Triangle 49"/>
          <p:cNvSpPr/>
          <p:nvPr/>
        </p:nvSpPr>
        <p:spPr>
          <a:xfrm rot="5400000">
            <a:off x="1789263" y="5519233"/>
            <a:ext cx="438158" cy="300514"/>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00" dirty="0">
              <a:solidFill>
                <a:srgbClr val="646464"/>
              </a:solidFill>
              <a:latin typeface="EYInterstate Light" panose="02000506000000020004" pitchFamily="2" charset="0"/>
            </a:endParaRPr>
          </a:p>
        </p:txBody>
      </p:sp>
      <p:sp>
        <p:nvSpPr>
          <p:cNvPr id="53" name="TextBox 52"/>
          <p:cNvSpPr txBox="1"/>
          <p:nvPr/>
        </p:nvSpPr>
        <p:spPr>
          <a:xfrm>
            <a:off x="2511903" y="5300157"/>
            <a:ext cx="2467281" cy="738664"/>
          </a:xfrm>
          <a:prstGeom prst="rect">
            <a:avLst/>
          </a:prstGeom>
          <a:noFill/>
        </p:spPr>
        <p:txBody>
          <a:bodyPr wrap="square" rtlCol="0" anchor="ctr">
            <a:spAutoFit/>
          </a:bodyPr>
          <a:lstStyle/>
          <a:p>
            <a:r>
              <a:rPr lang="fr-CA" sz="1400" dirty="0">
                <a:latin typeface="EYInterstate Light" panose="02000506000000020004" pitchFamily="2" charset="0"/>
              </a:rPr>
              <a:t>Valider les principaux intervenants en matière de RH et de paie (personas)</a:t>
            </a:r>
          </a:p>
        </p:txBody>
      </p:sp>
      <p:grpSp>
        <p:nvGrpSpPr>
          <p:cNvPr id="63" name="Group 62"/>
          <p:cNvGrpSpPr/>
          <p:nvPr/>
        </p:nvGrpSpPr>
        <p:grpSpPr>
          <a:xfrm>
            <a:off x="5528244" y="2452605"/>
            <a:ext cx="729224" cy="3216885"/>
            <a:chOff x="-22146748" y="2452605"/>
            <a:chExt cx="48454190" cy="3216885"/>
          </a:xfrm>
        </p:grpSpPr>
        <p:cxnSp>
          <p:nvCxnSpPr>
            <p:cNvPr id="9" name="Straight Connector 8"/>
            <p:cNvCxnSpPr>
              <a:stCxn id="46" idx="0"/>
              <a:endCxn id="16" idx="0"/>
            </p:cNvCxnSpPr>
            <p:nvPr/>
          </p:nvCxnSpPr>
          <p:spPr>
            <a:xfrm>
              <a:off x="-22146748" y="2452605"/>
              <a:ext cx="48454190" cy="1574800"/>
            </a:xfrm>
            <a:prstGeom prst="line">
              <a:avLst/>
            </a:prstGeom>
            <a:ln w="19050">
              <a:solidFill>
                <a:schemeClr val="bg1">
                  <a:lumMod val="40000"/>
                  <a:lumOff val="6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16" idx="0"/>
              <a:endCxn id="50" idx="0"/>
            </p:cNvCxnSpPr>
            <p:nvPr/>
          </p:nvCxnSpPr>
          <p:spPr>
            <a:xfrm flipH="1">
              <a:off x="-22146748" y="4027405"/>
              <a:ext cx="48454190" cy="1642085"/>
            </a:xfrm>
            <a:prstGeom prst="line">
              <a:avLst/>
            </a:prstGeom>
            <a:ln w="19050">
              <a:solidFill>
                <a:schemeClr val="bg1">
                  <a:lumMod val="40000"/>
                  <a:lumOff val="60000"/>
                </a:schemeClr>
              </a:solidFill>
              <a:prstDash val="sysDash"/>
              <a:tailEnd type="none"/>
            </a:ln>
          </p:spPr>
          <p:style>
            <a:lnRef idx="1">
              <a:schemeClr val="accent1"/>
            </a:lnRef>
            <a:fillRef idx="0">
              <a:schemeClr val="accent1"/>
            </a:fillRef>
            <a:effectRef idx="0">
              <a:schemeClr val="accent1"/>
            </a:effectRef>
            <a:fontRef idx="minor">
              <a:schemeClr val="tx1"/>
            </a:fontRef>
          </p:style>
        </p:cxnSp>
      </p:grpSp>
      <p:pic>
        <p:nvPicPr>
          <p:cNvPr id="60" name="Picture 8" descr="http://www.free-icons-download.net/images/shutdown-logo-icon-78742.png"/>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7591" y="5191556"/>
            <a:ext cx="885582" cy="955868"/>
          </a:xfrm>
          <a:prstGeom prst="rect">
            <a:avLst/>
          </a:prstGeom>
          <a:noFill/>
          <a:extLst>
            <a:ext uri="{909E8E84-426E-40dd-AFC4-6F175D3DCCD1}">
              <a14:hiddenFill xmlns="" xmlns:a14="http://schemas.microsoft.com/office/drawing/2010/main">
                <a:solidFill>
                  <a:srgbClr val="FFFFFF"/>
                </a:solidFill>
              </a14:hiddenFill>
            </a:ext>
          </a:extLst>
        </p:spPr>
      </p:pic>
      <p:pic>
        <p:nvPicPr>
          <p:cNvPr id="61" name="Picture 10" descr="http://image.flaticon.com/icons/png/128/34/34202.png"/>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4056" y="2103120"/>
            <a:ext cx="692651" cy="692690"/>
          </a:xfrm>
          <a:prstGeom prst="rect">
            <a:avLst/>
          </a:prstGeom>
          <a:noFill/>
          <a:extLst>
            <a:ext uri="{909E8E84-426E-40dd-AFC4-6F175D3DCCD1}">
              <a14:hiddenFill xmlns="" xmlns:a14="http://schemas.microsoft.com/office/drawing/2010/main">
                <a:solidFill>
                  <a:srgbClr val="FFFFFF"/>
                </a:solidFill>
              </a14:hiddenFill>
            </a:ext>
          </a:extLst>
        </p:spPr>
      </p:pic>
      <p:cxnSp>
        <p:nvCxnSpPr>
          <p:cNvPr id="65" name="Straight Connector 64"/>
          <p:cNvCxnSpPr/>
          <p:nvPr/>
        </p:nvCxnSpPr>
        <p:spPr>
          <a:xfrm>
            <a:off x="614566" y="1263171"/>
            <a:ext cx="468000" cy="0"/>
          </a:xfrm>
          <a:prstGeom prst="line">
            <a:avLst/>
          </a:prstGeom>
          <a:ln w="19050">
            <a:solidFill>
              <a:srgbClr val="969696"/>
            </a:solidFill>
            <a:tailEnd type="none"/>
          </a:ln>
        </p:spPr>
        <p:style>
          <a:lnRef idx="1">
            <a:schemeClr val="accent1"/>
          </a:lnRef>
          <a:fillRef idx="0">
            <a:schemeClr val="accent1"/>
          </a:fillRef>
          <a:effectRef idx="0">
            <a:schemeClr val="accent1"/>
          </a:effectRef>
          <a:fontRef idx="minor">
            <a:schemeClr val="tx1"/>
          </a:fontRef>
        </p:style>
      </p:cxnSp>
      <p:grpSp>
        <p:nvGrpSpPr>
          <p:cNvPr id="69" name="Group 68"/>
          <p:cNvGrpSpPr/>
          <p:nvPr/>
        </p:nvGrpSpPr>
        <p:grpSpPr>
          <a:xfrm>
            <a:off x="576111" y="3559072"/>
            <a:ext cx="967446" cy="999090"/>
            <a:chOff x="576111" y="3559072"/>
            <a:chExt cx="967446" cy="999090"/>
          </a:xfrm>
        </p:grpSpPr>
        <p:pic>
          <p:nvPicPr>
            <p:cNvPr id="59" name="Picture 6" descr="http://www.freeiconspng.com/uploads/target-icon-15.png"/>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2327" y="3606800"/>
              <a:ext cx="875014" cy="903634"/>
            </a:xfrm>
            <a:prstGeom prst="rect">
              <a:avLst/>
            </a:prstGeom>
            <a:noFill/>
            <a:extLst>
              <a:ext uri="{909E8E84-426E-40dd-AFC4-6F175D3DCCD1}">
                <a14:hiddenFill xmlns="" xmlns:a14="http://schemas.microsoft.com/office/drawing/2010/main">
                  <a:solidFill>
                    <a:srgbClr val="FFFFFF"/>
                  </a:solidFill>
                </a14:hiddenFill>
              </a:ext>
            </a:extLst>
          </p:spPr>
        </p:pic>
        <p:pic>
          <p:nvPicPr>
            <p:cNvPr id="66" name="Picture 6" descr="http://www.freeiconspng.com/uploads/target-icon-15.png"/>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6178" y="3600450"/>
              <a:ext cx="887312" cy="916334"/>
            </a:xfrm>
            <a:prstGeom prst="rect">
              <a:avLst/>
            </a:prstGeom>
            <a:noFill/>
            <a:extLst>
              <a:ext uri="{909E8E84-426E-40dd-AFC4-6F175D3DCCD1}">
                <a14:hiddenFill xmlns="" xmlns:a14="http://schemas.microsoft.com/office/drawing/2010/main">
                  <a:solidFill>
                    <a:srgbClr val="FFFFFF"/>
                  </a:solidFill>
                </a14:hiddenFill>
              </a:ext>
            </a:extLst>
          </p:spPr>
        </p:pic>
        <p:pic>
          <p:nvPicPr>
            <p:cNvPr id="67" name="Picture 6" descr="http://www.freeiconspng.com/uploads/target-icon-15.png"/>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8916" y="3592950"/>
              <a:ext cx="901836" cy="931334"/>
            </a:xfrm>
            <a:prstGeom prst="rect">
              <a:avLst/>
            </a:prstGeom>
            <a:noFill/>
            <a:extLst>
              <a:ext uri="{909E8E84-426E-40dd-AFC4-6F175D3DCCD1}">
                <a14:hiddenFill xmlns="" xmlns:a14="http://schemas.microsoft.com/office/drawing/2010/main">
                  <a:solidFill>
                    <a:srgbClr val="FFFFFF"/>
                  </a:solidFill>
                </a14:hiddenFill>
              </a:ext>
            </a:extLst>
          </p:spPr>
        </p:pic>
        <p:pic>
          <p:nvPicPr>
            <p:cNvPr id="73" name="Picture 6" descr="http://www.freeiconspng.com/uploads/target-icon-15.png"/>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111" y="3559072"/>
              <a:ext cx="967446" cy="999090"/>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p14="http://schemas.microsoft.com/office/powerpoint/2010/main" val="738867118"/>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22683" y="1939158"/>
            <a:ext cx="4469524" cy="3933497"/>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4" name="TextBox 3"/>
          <p:cNvSpPr txBox="1"/>
          <p:nvPr/>
        </p:nvSpPr>
        <p:spPr>
          <a:xfrm>
            <a:off x="4351283" y="3539358"/>
            <a:ext cx="4012323" cy="560153"/>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4000" dirty="0" err="1" smtClean="0"/>
              <a:t>Dessinez</a:t>
            </a:r>
            <a:r>
              <a:rPr lang="en-CA" sz="4000" dirty="0" smtClean="0"/>
              <a:t> un vase</a:t>
            </a:r>
          </a:p>
        </p:txBody>
      </p:sp>
    </p:spTree>
    <p:extLst>
      <p:ext uri="{BB962C8B-B14F-4D97-AF65-F5344CB8AC3E}">
        <p14:creationId xmlns:p14="http://schemas.microsoft.com/office/powerpoint/2010/main" val="1619449986"/>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22684" y="1939158"/>
            <a:ext cx="4469524" cy="3933497"/>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4" name="TextBox 3"/>
          <p:cNvSpPr txBox="1"/>
          <p:nvPr/>
        </p:nvSpPr>
        <p:spPr>
          <a:xfrm>
            <a:off x="4942491" y="2997965"/>
            <a:ext cx="2829910" cy="1815882"/>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CA" sz="3400" dirty="0" err="1" smtClean="0"/>
              <a:t>Dessinez</a:t>
            </a:r>
            <a:r>
              <a:rPr lang="en-CA" sz="3400" dirty="0" smtClean="0"/>
              <a:t> </a:t>
            </a:r>
            <a:r>
              <a:rPr lang="en-CA" sz="3400" dirty="0" err="1" smtClean="0"/>
              <a:t>une</a:t>
            </a:r>
            <a:r>
              <a:rPr lang="en-CA" sz="3400" dirty="0" smtClean="0"/>
              <a:t> </a:t>
            </a:r>
            <a:r>
              <a:rPr lang="en-CA" sz="3400" dirty="0" err="1" smtClean="0"/>
              <a:t>meilleure</a:t>
            </a:r>
            <a:r>
              <a:rPr lang="en-CA" sz="3400" dirty="0" smtClean="0"/>
              <a:t> </a:t>
            </a:r>
            <a:r>
              <a:rPr lang="en-CA" sz="3400" dirty="0" err="1" smtClean="0"/>
              <a:t>façon</a:t>
            </a:r>
            <a:r>
              <a:rPr lang="en-CA" sz="3400" dirty="0" smtClean="0"/>
              <a:t> de </a:t>
            </a:r>
            <a:r>
              <a:rPr lang="en-CA" sz="3400" dirty="0" err="1" smtClean="0"/>
              <a:t>voir</a:t>
            </a:r>
            <a:r>
              <a:rPr lang="en-CA" sz="3400" dirty="0" smtClean="0"/>
              <a:t> les </a:t>
            </a:r>
            <a:r>
              <a:rPr lang="en-CA" sz="3400" dirty="0" err="1" smtClean="0"/>
              <a:t>fleurs</a:t>
            </a:r>
            <a:endParaRPr lang="en-CA" sz="3400" dirty="0" smtClean="0"/>
          </a:p>
        </p:txBody>
      </p:sp>
    </p:spTree>
    <p:extLst>
      <p:ext uri="{BB962C8B-B14F-4D97-AF65-F5344CB8AC3E}">
        <p14:creationId xmlns:p14="http://schemas.microsoft.com/office/powerpoint/2010/main" val="225349320"/>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850" y="1593908"/>
            <a:ext cx="8363664" cy="4086812"/>
          </a:xfrm>
          <a:prstGeom prst="rect">
            <a:avLst/>
          </a:prstGeom>
        </p:spPr>
      </p:pic>
    </p:spTree>
    <p:extLst>
      <p:ext uri="{BB962C8B-B14F-4D97-AF65-F5344CB8AC3E}">
        <p14:creationId xmlns:p14="http://schemas.microsoft.com/office/powerpoint/2010/main" val="1558842062"/>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5bd36daf4437441b204f00f6&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14"/>
</p:tagLst>
</file>

<file path=ppt/tags/tag101.xml><?xml version="1.0" encoding="utf-8"?>
<p:tagLst xmlns:a="http://schemas.openxmlformats.org/drawingml/2006/main" xmlns:r="http://schemas.openxmlformats.org/officeDocument/2006/relationships" xmlns:p="http://schemas.openxmlformats.org/presentationml/2006/main">
  <p:tag name="NUM" val="15"/>
</p:tagLst>
</file>

<file path=ppt/tags/tag102.xml><?xml version="1.0" encoding="utf-8"?>
<p:tagLst xmlns:a="http://schemas.openxmlformats.org/drawingml/2006/main" xmlns:r="http://schemas.openxmlformats.org/officeDocument/2006/relationships" xmlns:p="http://schemas.openxmlformats.org/presentationml/2006/main">
  <p:tag name="NUM" val="16"/>
</p:tagLst>
</file>

<file path=ppt/tags/tag103.xml><?xml version="1.0" encoding="utf-8"?>
<p:tagLst xmlns:a="http://schemas.openxmlformats.org/drawingml/2006/main" xmlns:r="http://schemas.openxmlformats.org/officeDocument/2006/relationships" xmlns:p="http://schemas.openxmlformats.org/presentationml/2006/main">
  <p:tag name="NUM" val="17"/>
</p:tagLst>
</file>

<file path=ppt/tags/tag104.xml><?xml version="1.0" encoding="utf-8"?>
<p:tagLst xmlns:a="http://schemas.openxmlformats.org/drawingml/2006/main" xmlns:r="http://schemas.openxmlformats.org/officeDocument/2006/relationships" xmlns:p="http://schemas.openxmlformats.org/presentationml/2006/main">
  <p:tag name="NUM" val="18"/>
</p:tagLst>
</file>

<file path=ppt/tags/tag105.xml><?xml version="1.0" encoding="utf-8"?>
<p:tagLst xmlns:a="http://schemas.openxmlformats.org/drawingml/2006/main" xmlns:r="http://schemas.openxmlformats.org/officeDocument/2006/relationships" xmlns:p="http://schemas.openxmlformats.org/presentationml/2006/main">
  <p:tag name="NUM" val="19"/>
</p:tagLst>
</file>

<file path=ppt/tags/tag106.xml><?xml version="1.0" encoding="utf-8"?>
<p:tagLst xmlns:a="http://schemas.openxmlformats.org/drawingml/2006/main" xmlns:r="http://schemas.openxmlformats.org/officeDocument/2006/relationships" xmlns:p="http://schemas.openxmlformats.org/presentationml/2006/main">
  <p:tag name="NUM" val="20"/>
</p:tagLst>
</file>

<file path=ppt/tags/tag107.xml><?xml version="1.0" encoding="utf-8"?>
<p:tagLst xmlns:a="http://schemas.openxmlformats.org/drawingml/2006/main" xmlns:r="http://schemas.openxmlformats.org/officeDocument/2006/relationships" xmlns:p="http://schemas.openxmlformats.org/presentationml/2006/main">
  <p:tag name="NUM" val="21"/>
</p:tagLst>
</file>

<file path=ppt/tags/tag108.xml><?xml version="1.0" encoding="utf-8"?>
<p:tagLst xmlns:a="http://schemas.openxmlformats.org/drawingml/2006/main" xmlns:r="http://schemas.openxmlformats.org/officeDocument/2006/relationships" xmlns:p="http://schemas.openxmlformats.org/presentationml/2006/main">
  <p:tag name="NUM" val="22"/>
</p:tagLst>
</file>

<file path=ppt/tags/tag109.xml><?xml version="1.0" encoding="utf-8"?>
<p:tagLst xmlns:a="http://schemas.openxmlformats.org/drawingml/2006/main" xmlns:r="http://schemas.openxmlformats.org/officeDocument/2006/relationships" xmlns:p="http://schemas.openxmlformats.org/presentationml/2006/main">
  <p:tag name="NUM" val="23"/>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NUM" val="24"/>
</p:tagLst>
</file>

<file path=ppt/tags/tag111.xml><?xml version="1.0" encoding="utf-8"?>
<p:tagLst xmlns:a="http://schemas.openxmlformats.org/drawingml/2006/main" xmlns:r="http://schemas.openxmlformats.org/officeDocument/2006/relationships" xmlns:p="http://schemas.openxmlformats.org/presentationml/2006/main">
  <p:tag name="NUM" val="25"/>
</p:tagLst>
</file>

<file path=ppt/tags/tag112.xml><?xml version="1.0" encoding="utf-8"?>
<p:tagLst xmlns:a="http://schemas.openxmlformats.org/drawingml/2006/main" xmlns:r="http://schemas.openxmlformats.org/officeDocument/2006/relationships" xmlns:p="http://schemas.openxmlformats.org/presentationml/2006/main">
  <p:tag name="NUM" val="26"/>
</p:tagLst>
</file>

<file path=ppt/tags/tag113.xml><?xml version="1.0" encoding="utf-8"?>
<p:tagLst xmlns:a="http://schemas.openxmlformats.org/drawingml/2006/main" xmlns:r="http://schemas.openxmlformats.org/officeDocument/2006/relationships" xmlns:p="http://schemas.openxmlformats.org/presentationml/2006/main">
  <p:tag name="NUM" val="27"/>
</p:tagLst>
</file>

<file path=ppt/tags/tag114.xml><?xml version="1.0" encoding="utf-8"?>
<p:tagLst xmlns:a="http://schemas.openxmlformats.org/drawingml/2006/main" xmlns:r="http://schemas.openxmlformats.org/officeDocument/2006/relationships" xmlns:p="http://schemas.openxmlformats.org/presentationml/2006/main">
  <p:tag name="NUM" val="28"/>
</p:tagLst>
</file>

<file path=ppt/tags/tag115.xml><?xml version="1.0" encoding="utf-8"?>
<p:tagLst xmlns:a="http://schemas.openxmlformats.org/drawingml/2006/main" xmlns:r="http://schemas.openxmlformats.org/officeDocument/2006/relationships" xmlns:p="http://schemas.openxmlformats.org/presentationml/2006/main">
  <p:tag name="NUM" val="29"/>
</p:tagLst>
</file>

<file path=ppt/tags/tag116.xml><?xml version="1.0" encoding="utf-8"?>
<p:tagLst xmlns:a="http://schemas.openxmlformats.org/drawingml/2006/main" xmlns:r="http://schemas.openxmlformats.org/officeDocument/2006/relationships" xmlns:p="http://schemas.openxmlformats.org/presentationml/2006/main">
  <p:tag name="NUM" val="30"/>
</p:tagLst>
</file>

<file path=ppt/tags/tag117.xml><?xml version="1.0" encoding="utf-8"?>
<p:tagLst xmlns:a="http://schemas.openxmlformats.org/drawingml/2006/main" xmlns:r="http://schemas.openxmlformats.org/officeDocument/2006/relationships" xmlns:p="http://schemas.openxmlformats.org/presentationml/2006/main">
  <p:tag name="NUM" val="31"/>
</p:tagLst>
</file>

<file path=ppt/tags/tag118.xml><?xml version="1.0" encoding="utf-8"?>
<p:tagLst xmlns:a="http://schemas.openxmlformats.org/drawingml/2006/main" xmlns:r="http://schemas.openxmlformats.org/officeDocument/2006/relationships" xmlns:p="http://schemas.openxmlformats.org/presentationml/2006/main">
  <p:tag name="NUM" val="32"/>
</p:tagLst>
</file>

<file path=ppt/tags/tag119.xml><?xml version="1.0" encoding="utf-8"?>
<p:tagLst xmlns:a="http://schemas.openxmlformats.org/drawingml/2006/main" xmlns:r="http://schemas.openxmlformats.org/officeDocument/2006/relationships" xmlns:p="http://schemas.openxmlformats.org/presentationml/2006/main">
  <p:tag name="NUM" val="33"/>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20.xml><?xml version="1.0" encoding="utf-8"?>
<p:tagLst xmlns:a="http://schemas.openxmlformats.org/drawingml/2006/main" xmlns:r="http://schemas.openxmlformats.org/officeDocument/2006/relationships" xmlns:p="http://schemas.openxmlformats.org/presentationml/2006/main">
  <p:tag name="NUM" val="34"/>
</p:tagLst>
</file>

<file path=ppt/tags/tag121.xml><?xml version="1.0" encoding="utf-8"?>
<p:tagLst xmlns:a="http://schemas.openxmlformats.org/drawingml/2006/main" xmlns:r="http://schemas.openxmlformats.org/officeDocument/2006/relationships" xmlns:p="http://schemas.openxmlformats.org/presentationml/2006/main">
  <p:tag name="NUM" val="35"/>
</p:tagLst>
</file>

<file path=ppt/tags/tag122.xml><?xml version="1.0" encoding="utf-8"?>
<p:tagLst xmlns:a="http://schemas.openxmlformats.org/drawingml/2006/main" xmlns:r="http://schemas.openxmlformats.org/officeDocument/2006/relationships" xmlns:p="http://schemas.openxmlformats.org/presentationml/2006/main">
  <p:tag name="NUM" val="36"/>
</p:tagLst>
</file>

<file path=ppt/tags/tag123.xml><?xml version="1.0" encoding="utf-8"?>
<p:tagLst xmlns:a="http://schemas.openxmlformats.org/drawingml/2006/main" xmlns:r="http://schemas.openxmlformats.org/officeDocument/2006/relationships" xmlns:p="http://schemas.openxmlformats.org/presentationml/2006/main">
  <p:tag name="NUM" val="37"/>
</p:tagLst>
</file>

<file path=ppt/tags/tag124.xml><?xml version="1.0" encoding="utf-8"?>
<p:tagLst xmlns:a="http://schemas.openxmlformats.org/drawingml/2006/main" xmlns:r="http://schemas.openxmlformats.org/officeDocument/2006/relationships" xmlns:p="http://schemas.openxmlformats.org/presentationml/2006/main">
  <p:tag name="NUM" val="38"/>
</p:tagLst>
</file>

<file path=ppt/tags/tag125.xml><?xml version="1.0" encoding="utf-8"?>
<p:tagLst xmlns:a="http://schemas.openxmlformats.org/drawingml/2006/main" xmlns:r="http://schemas.openxmlformats.org/officeDocument/2006/relationships" xmlns:p="http://schemas.openxmlformats.org/presentationml/2006/main">
  <p:tag name="NUM" val="39"/>
</p:tagLst>
</file>

<file path=ppt/tags/tag126.xml><?xml version="1.0" encoding="utf-8"?>
<p:tagLst xmlns:a="http://schemas.openxmlformats.org/drawingml/2006/main" xmlns:r="http://schemas.openxmlformats.org/officeDocument/2006/relationships" xmlns:p="http://schemas.openxmlformats.org/presentationml/2006/main">
  <p:tag name="NUM" val="40"/>
</p:tagLst>
</file>

<file path=ppt/tags/tag127.xml><?xml version="1.0" encoding="utf-8"?>
<p:tagLst xmlns:a="http://schemas.openxmlformats.org/drawingml/2006/main" xmlns:r="http://schemas.openxmlformats.org/officeDocument/2006/relationships" xmlns:p="http://schemas.openxmlformats.org/presentationml/2006/main">
  <p:tag name="NUM" val="1"/>
</p:tagLst>
</file>

<file path=ppt/tags/tag128.xml><?xml version="1.0" encoding="utf-8"?>
<p:tagLst xmlns:a="http://schemas.openxmlformats.org/drawingml/2006/main" xmlns:r="http://schemas.openxmlformats.org/officeDocument/2006/relationships" xmlns:p="http://schemas.openxmlformats.org/presentationml/2006/main">
  <p:tag name="NUM" val="2"/>
</p:tagLst>
</file>

<file path=ppt/tags/tag129.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30.xml><?xml version="1.0" encoding="utf-8"?>
<p:tagLst xmlns:a="http://schemas.openxmlformats.org/drawingml/2006/main" xmlns:r="http://schemas.openxmlformats.org/officeDocument/2006/relationships" xmlns:p="http://schemas.openxmlformats.org/presentationml/2006/main">
  <p:tag name="NUM" val="4"/>
</p:tagLst>
</file>

<file path=ppt/tags/tag131.xml><?xml version="1.0" encoding="utf-8"?>
<p:tagLst xmlns:a="http://schemas.openxmlformats.org/drawingml/2006/main" xmlns:r="http://schemas.openxmlformats.org/officeDocument/2006/relationships" xmlns:p="http://schemas.openxmlformats.org/presentationml/2006/main">
  <p:tag name="NUM" val="5"/>
</p:tagLst>
</file>

<file path=ppt/tags/tag132.xml><?xml version="1.0" encoding="utf-8"?>
<p:tagLst xmlns:a="http://schemas.openxmlformats.org/drawingml/2006/main" xmlns:r="http://schemas.openxmlformats.org/officeDocument/2006/relationships" xmlns:p="http://schemas.openxmlformats.org/presentationml/2006/main">
  <p:tag name="NUM" val="6"/>
</p:tagLst>
</file>

<file path=ppt/tags/tag133.xml><?xml version="1.0" encoding="utf-8"?>
<p:tagLst xmlns:a="http://schemas.openxmlformats.org/drawingml/2006/main" xmlns:r="http://schemas.openxmlformats.org/officeDocument/2006/relationships" xmlns:p="http://schemas.openxmlformats.org/presentationml/2006/main">
  <p:tag name="NUM" val="7"/>
</p:tagLst>
</file>

<file path=ppt/tags/tag134.xml><?xml version="1.0" encoding="utf-8"?>
<p:tagLst xmlns:a="http://schemas.openxmlformats.org/drawingml/2006/main" xmlns:r="http://schemas.openxmlformats.org/officeDocument/2006/relationships" xmlns:p="http://schemas.openxmlformats.org/presentationml/2006/main">
  <p:tag name="NUM" val="8"/>
</p:tagLst>
</file>

<file path=ppt/tags/tag135.xml><?xml version="1.0" encoding="utf-8"?>
<p:tagLst xmlns:a="http://schemas.openxmlformats.org/drawingml/2006/main" xmlns:r="http://schemas.openxmlformats.org/officeDocument/2006/relationships" xmlns:p="http://schemas.openxmlformats.org/presentationml/2006/main">
  <p:tag name="NUM" val="9"/>
</p:tagLst>
</file>

<file path=ppt/tags/tag136.xml><?xml version="1.0" encoding="utf-8"?>
<p:tagLst xmlns:a="http://schemas.openxmlformats.org/drawingml/2006/main" xmlns:r="http://schemas.openxmlformats.org/officeDocument/2006/relationships" xmlns:p="http://schemas.openxmlformats.org/presentationml/2006/main">
  <p:tag name="NUM" val="10"/>
</p:tagLst>
</file>

<file path=ppt/tags/tag137.xml><?xml version="1.0" encoding="utf-8"?>
<p:tagLst xmlns:a="http://schemas.openxmlformats.org/drawingml/2006/main" xmlns:r="http://schemas.openxmlformats.org/officeDocument/2006/relationships" xmlns:p="http://schemas.openxmlformats.org/presentationml/2006/main">
  <p:tag name="NUM" val="11"/>
</p:tagLst>
</file>

<file path=ppt/tags/tag138.xml><?xml version="1.0" encoding="utf-8"?>
<p:tagLst xmlns:a="http://schemas.openxmlformats.org/drawingml/2006/main" xmlns:r="http://schemas.openxmlformats.org/officeDocument/2006/relationships" xmlns:p="http://schemas.openxmlformats.org/presentationml/2006/main">
  <p:tag name="NUM" val="12"/>
</p:tagLst>
</file>

<file path=ppt/tags/tag139.xml><?xml version="1.0" encoding="utf-8"?>
<p:tagLst xmlns:a="http://schemas.openxmlformats.org/drawingml/2006/main" xmlns:r="http://schemas.openxmlformats.org/officeDocument/2006/relationships" xmlns:p="http://schemas.openxmlformats.org/presentationml/2006/main">
  <p:tag name="NUM" val="1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40.xml><?xml version="1.0" encoding="utf-8"?>
<p:tagLst xmlns:a="http://schemas.openxmlformats.org/drawingml/2006/main" xmlns:r="http://schemas.openxmlformats.org/officeDocument/2006/relationships" xmlns:p="http://schemas.openxmlformats.org/presentationml/2006/main">
  <p:tag name="NUM" val="14"/>
</p:tagLst>
</file>

<file path=ppt/tags/tag141.xml><?xml version="1.0" encoding="utf-8"?>
<p:tagLst xmlns:a="http://schemas.openxmlformats.org/drawingml/2006/main" xmlns:r="http://schemas.openxmlformats.org/officeDocument/2006/relationships" xmlns:p="http://schemas.openxmlformats.org/presentationml/2006/main">
  <p:tag name="NUM" val="15"/>
</p:tagLst>
</file>

<file path=ppt/tags/tag142.xml><?xml version="1.0" encoding="utf-8"?>
<p:tagLst xmlns:a="http://schemas.openxmlformats.org/drawingml/2006/main" xmlns:r="http://schemas.openxmlformats.org/officeDocument/2006/relationships" xmlns:p="http://schemas.openxmlformats.org/presentationml/2006/main">
  <p:tag name="NUM" val="16"/>
</p:tagLst>
</file>

<file path=ppt/tags/tag143.xml><?xml version="1.0" encoding="utf-8"?>
<p:tagLst xmlns:a="http://schemas.openxmlformats.org/drawingml/2006/main" xmlns:r="http://schemas.openxmlformats.org/officeDocument/2006/relationships" xmlns:p="http://schemas.openxmlformats.org/presentationml/2006/main">
  <p:tag name="NUM" val="17"/>
</p:tagLst>
</file>

<file path=ppt/tags/tag144.xml><?xml version="1.0" encoding="utf-8"?>
<p:tagLst xmlns:a="http://schemas.openxmlformats.org/drawingml/2006/main" xmlns:r="http://schemas.openxmlformats.org/officeDocument/2006/relationships" xmlns:p="http://schemas.openxmlformats.org/presentationml/2006/main">
  <p:tag name="NUM" val="18"/>
</p:tagLst>
</file>

<file path=ppt/tags/tag145.xml><?xml version="1.0" encoding="utf-8"?>
<p:tagLst xmlns:a="http://schemas.openxmlformats.org/drawingml/2006/main" xmlns:r="http://schemas.openxmlformats.org/officeDocument/2006/relationships" xmlns:p="http://schemas.openxmlformats.org/presentationml/2006/main">
  <p:tag name="NUM" val="19"/>
</p:tagLst>
</file>

<file path=ppt/tags/tag146.xml><?xml version="1.0" encoding="utf-8"?>
<p:tagLst xmlns:a="http://schemas.openxmlformats.org/drawingml/2006/main" xmlns:r="http://schemas.openxmlformats.org/officeDocument/2006/relationships" xmlns:p="http://schemas.openxmlformats.org/presentationml/2006/main">
  <p:tag name="NUM" val="20"/>
</p:tagLst>
</file>

<file path=ppt/tags/tag147.xml><?xml version="1.0" encoding="utf-8"?>
<p:tagLst xmlns:a="http://schemas.openxmlformats.org/drawingml/2006/main" xmlns:r="http://schemas.openxmlformats.org/officeDocument/2006/relationships" xmlns:p="http://schemas.openxmlformats.org/presentationml/2006/main">
  <p:tag name="NUM" val="21"/>
</p:tagLst>
</file>

<file path=ppt/tags/tag148.xml><?xml version="1.0" encoding="utf-8"?>
<p:tagLst xmlns:a="http://schemas.openxmlformats.org/drawingml/2006/main" xmlns:r="http://schemas.openxmlformats.org/officeDocument/2006/relationships" xmlns:p="http://schemas.openxmlformats.org/presentationml/2006/main">
  <p:tag name="NUM" val="22"/>
</p:tagLst>
</file>

<file path=ppt/tags/tag149.xml><?xml version="1.0" encoding="utf-8"?>
<p:tagLst xmlns:a="http://schemas.openxmlformats.org/drawingml/2006/main" xmlns:r="http://schemas.openxmlformats.org/officeDocument/2006/relationships" xmlns:p="http://schemas.openxmlformats.org/presentationml/2006/main">
  <p:tag name="NUM" val="23"/>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50.xml><?xml version="1.0" encoding="utf-8"?>
<p:tagLst xmlns:a="http://schemas.openxmlformats.org/drawingml/2006/main" xmlns:r="http://schemas.openxmlformats.org/officeDocument/2006/relationships" xmlns:p="http://schemas.openxmlformats.org/presentationml/2006/main">
  <p:tag name="NUM" val="24"/>
</p:tagLst>
</file>

<file path=ppt/tags/tag151.xml><?xml version="1.0" encoding="utf-8"?>
<p:tagLst xmlns:a="http://schemas.openxmlformats.org/drawingml/2006/main" xmlns:r="http://schemas.openxmlformats.org/officeDocument/2006/relationships" xmlns:p="http://schemas.openxmlformats.org/presentationml/2006/main">
  <p:tag name="NUM" val="25"/>
</p:tagLst>
</file>

<file path=ppt/tags/tag152.xml><?xml version="1.0" encoding="utf-8"?>
<p:tagLst xmlns:a="http://schemas.openxmlformats.org/drawingml/2006/main" xmlns:r="http://schemas.openxmlformats.org/officeDocument/2006/relationships" xmlns:p="http://schemas.openxmlformats.org/presentationml/2006/main">
  <p:tag name="NUM" val="26"/>
</p:tagLst>
</file>

<file path=ppt/tags/tag153.xml><?xml version="1.0" encoding="utf-8"?>
<p:tagLst xmlns:a="http://schemas.openxmlformats.org/drawingml/2006/main" xmlns:r="http://schemas.openxmlformats.org/officeDocument/2006/relationships" xmlns:p="http://schemas.openxmlformats.org/presentationml/2006/main">
  <p:tag name="NUM" val="27"/>
</p:tagLst>
</file>

<file path=ppt/tags/tag154.xml><?xml version="1.0" encoding="utf-8"?>
<p:tagLst xmlns:a="http://schemas.openxmlformats.org/drawingml/2006/main" xmlns:r="http://schemas.openxmlformats.org/officeDocument/2006/relationships" xmlns:p="http://schemas.openxmlformats.org/presentationml/2006/main">
  <p:tag name="NUM" val="28"/>
</p:tagLst>
</file>

<file path=ppt/tags/tag155.xml><?xml version="1.0" encoding="utf-8"?>
<p:tagLst xmlns:a="http://schemas.openxmlformats.org/drawingml/2006/main" xmlns:r="http://schemas.openxmlformats.org/officeDocument/2006/relationships" xmlns:p="http://schemas.openxmlformats.org/presentationml/2006/main">
  <p:tag name="NUM" val="29"/>
</p:tagLst>
</file>

<file path=ppt/tags/tag156.xml><?xml version="1.0" encoding="utf-8"?>
<p:tagLst xmlns:a="http://schemas.openxmlformats.org/drawingml/2006/main" xmlns:r="http://schemas.openxmlformats.org/officeDocument/2006/relationships" xmlns:p="http://schemas.openxmlformats.org/presentationml/2006/main">
  <p:tag name="NUM" val="30"/>
</p:tagLst>
</file>

<file path=ppt/tags/tag157.xml><?xml version="1.0" encoding="utf-8"?>
<p:tagLst xmlns:a="http://schemas.openxmlformats.org/drawingml/2006/main" xmlns:r="http://schemas.openxmlformats.org/officeDocument/2006/relationships" xmlns:p="http://schemas.openxmlformats.org/presentationml/2006/main">
  <p:tag name="NUM" val="31"/>
</p:tagLst>
</file>

<file path=ppt/tags/tag158.xml><?xml version="1.0" encoding="utf-8"?>
<p:tagLst xmlns:a="http://schemas.openxmlformats.org/drawingml/2006/main" xmlns:r="http://schemas.openxmlformats.org/officeDocument/2006/relationships" xmlns:p="http://schemas.openxmlformats.org/presentationml/2006/main">
  <p:tag name="NUM" val="32"/>
</p:tagLst>
</file>

<file path=ppt/tags/tag159.xml><?xml version="1.0" encoding="utf-8"?>
<p:tagLst xmlns:a="http://schemas.openxmlformats.org/drawingml/2006/main" xmlns:r="http://schemas.openxmlformats.org/officeDocument/2006/relationships" xmlns:p="http://schemas.openxmlformats.org/presentationml/2006/main">
  <p:tag name="NUM" val="33"/>
</p:tagLst>
</file>

<file path=ppt/tags/tag16.xml><?xml version="1.0" encoding="utf-8"?>
<p:tagLst xmlns:a="http://schemas.openxmlformats.org/drawingml/2006/main" xmlns:r="http://schemas.openxmlformats.org/officeDocument/2006/relationships" xmlns:p="http://schemas.openxmlformats.org/presentationml/2006/main">
  <p:tag name="NUM" val="6"/>
</p:tagLst>
</file>

<file path=ppt/tags/tag160.xml><?xml version="1.0" encoding="utf-8"?>
<p:tagLst xmlns:a="http://schemas.openxmlformats.org/drawingml/2006/main" xmlns:r="http://schemas.openxmlformats.org/officeDocument/2006/relationships" xmlns:p="http://schemas.openxmlformats.org/presentationml/2006/main">
  <p:tag name="NUM" val="34"/>
</p:tagLst>
</file>

<file path=ppt/tags/tag161.xml><?xml version="1.0" encoding="utf-8"?>
<p:tagLst xmlns:a="http://schemas.openxmlformats.org/drawingml/2006/main" xmlns:r="http://schemas.openxmlformats.org/officeDocument/2006/relationships" xmlns:p="http://schemas.openxmlformats.org/presentationml/2006/main">
  <p:tag name="NUM" val="35"/>
</p:tagLst>
</file>

<file path=ppt/tags/tag162.xml><?xml version="1.0" encoding="utf-8"?>
<p:tagLst xmlns:a="http://schemas.openxmlformats.org/drawingml/2006/main" xmlns:r="http://schemas.openxmlformats.org/officeDocument/2006/relationships" xmlns:p="http://schemas.openxmlformats.org/presentationml/2006/main">
  <p:tag name="NUM" val="36"/>
</p:tagLst>
</file>

<file path=ppt/tags/tag163.xml><?xml version="1.0" encoding="utf-8"?>
<p:tagLst xmlns:a="http://schemas.openxmlformats.org/drawingml/2006/main" xmlns:r="http://schemas.openxmlformats.org/officeDocument/2006/relationships" xmlns:p="http://schemas.openxmlformats.org/presentationml/2006/main">
  <p:tag name="NUM" val="37"/>
</p:tagLst>
</file>

<file path=ppt/tags/tag164.xml><?xml version="1.0" encoding="utf-8"?>
<p:tagLst xmlns:a="http://schemas.openxmlformats.org/drawingml/2006/main" xmlns:r="http://schemas.openxmlformats.org/officeDocument/2006/relationships" xmlns:p="http://schemas.openxmlformats.org/presentationml/2006/main">
  <p:tag name="NUM" val="38"/>
</p:tagLst>
</file>

<file path=ppt/tags/tag165.xml><?xml version="1.0" encoding="utf-8"?>
<p:tagLst xmlns:a="http://schemas.openxmlformats.org/drawingml/2006/main" xmlns:r="http://schemas.openxmlformats.org/officeDocument/2006/relationships" xmlns:p="http://schemas.openxmlformats.org/presentationml/2006/main">
  <p:tag name="NUM" val="1"/>
</p:tagLst>
</file>

<file path=ppt/tags/tag166.xml><?xml version="1.0" encoding="utf-8"?>
<p:tagLst xmlns:a="http://schemas.openxmlformats.org/drawingml/2006/main" xmlns:r="http://schemas.openxmlformats.org/officeDocument/2006/relationships" xmlns:p="http://schemas.openxmlformats.org/presentationml/2006/main">
  <p:tag name="NUM" val="2"/>
</p:tagLst>
</file>

<file path=ppt/tags/tag167.xml><?xml version="1.0" encoding="utf-8"?>
<p:tagLst xmlns:a="http://schemas.openxmlformats.org/drawingml/2006/main" xmlns:r="http://schemas.openxmlformats.org/officeDocument/2006/relationships" xmlns:p="http://schemas.openxmlformats.org/presentationml/2006/main">
  <p:tag name="NUM" val="3"/>
</p:tagLst>
</file>

<file path=ppt/tags/tag168.xml><?xml version="1.0" encoding="utf-8"?>
<p:tagLst xmlns:a="http://schemas.openxmlformats.org/drawingml/2006/main" xmlns:r="http://schemas.openxmlformats.org/officeDocument/2006/relationships" xmlns:p="http://schemas.openxmlformats.org/presentationml/2006/main">
  <p:tag name="NUM" val="4"/>
</p:tagLst>
</file>

<file path=ppt/tags/tag169.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7"/>
</p:tagLst>
</file>

<file path=ppt/tags/tag170.xml><?xml version="1.0" encoding="utf-8"?>
<p:tagLst xmlns:a="http://schemas.openxmlformats.org/drawingml/2006/main" xmlns:r="http://schemas.openxmlformats.org/officeDocument/2006/relationships" xmlns:p="http://schemas.openxmlformats.org/presentationml/2006/main">
  <p:tag name="NUM" val="6"/>
</p:tagLst>
</file>

<file path=ppt/tags/tag171.xml><?xml version="1.0" encoding="utf-8"?>
<p:tagLst xmlns:a="http://schemas.openxmlformats.org/drawingml/2006/main" xmlns:r="http://schemas.openxmlformats.org/officeDocument/2006/relationships" xmlns:p="http://schemas.openxmlformats.org/presentationml/2006/main">
  <p:tag name="NUM" val="7"/>
</p:tagLst>
</file>

<file path=ppt/tags/tag172.xml><?xml version="1.0" encoding="utf-8"?>
<p:tagLst xmlns:a="http://schemas.openxmlformats.org/drawingml/2006/main" xmlns:r="http://schemas.openxmlformats.org/officeDocument/2006/relationships" xmlns:p="http://schemas.openxmlformats.org/presentationml/2006/main">
  <p:tag name="NUM" val="8"/>
</p:tagLst>
</file>

<file path=ppt/tags/tag173.xml><?xml version="1.0" encoding="utf-8"?>
<p:tagLst xmlns:a="http://schemas.openxmlformats.org/drawingml/2006/main" xmlns:r="http://schemas.openxmlformats.org/officeDocument/2006/relationships" xmlns:p="http://schemas.openxmlformats.org/presentationml/2006/main">
  <p:tag name="NUM" val="9"/>
</p:tagLst>
</file>

<file path=ppt/tags/tag174.xml><?xml version="1.0" encoding="utf-8"?>
<p:tagLst xmlns:a="http://schemas.openxmlformats.org/drawingml/2006/main" xmlns:r="http://schemas.openxmlformats.org/officeDocument/2006/relationships" xmlns:p="http://schemas.openxmlformats.org/presentationml/2006/main">
  <p:tag name="NUM" val="10"/>
</p:tagLst>
</file>

<file path=ppt/tags/tag175.xml><?xml version="1.0" encoding="utf-8"?>
<p:tagLst xmlns:a="http://schemas.openxmlformats.org/drawingml/2006/main" xmlns:r="http://schemas.openxmlformats.org/officeDocument/2006/relationships" xmlns:p="http://schemas.openxmlformats.org/presentationml/2006/main">
  <p:tag name="NUM" val="11"/>
</p:tagLst>
</file>

<file path=ppt/tags/tag176.xml><?xml version="1.0" encoding="utf-8"?>
<p:tagLst xmlns:a="http://schemas.openxmlformats.org/drawingml/2006/main" xmlns:r="http://schemas.openxmlformats.org/officeDocument/2006/relationships" xmlns:p="http://schemas.openxmlformats.org/presentationml/2006/main">
  <p:tag name="NUM" val="12"/>
</p:tagLst>
</file>

<file path=ppt/tags/tag177.xml><?xml version="1.0" encoding="utf-8"?>
<p:tagLst xmlns:a="http://schemas.openxmlformats.org/drawingml/2006/main" xmlns:r="http://schemas.openxmlformats.org/officeDocument/2006/relationships" xmlns:p="http://schemas.openxmlformats.org/presentationml/2006/main">
  <p:tag name="NUM" val="13"/>
</p:tagLst>
</file>

<file path=ppt/tags/tag178.xml><?xml version="1.0" encoding="utf-8"?>
<p:tagLst xmlns:a="http://schemas.openxmlformats.org/drawingml/2006/main" xmlns:r="http://schemas.openxmlformats.org/officeDocument/2006/relationships" xmlns:p="http://schemas.openxmlformats.org/presentationml/2006/main">
  <p:tag name="NUM" val="14"/>
</p:tagLst>
</file>

<file path=ppt/tags/tag179.xml><?xml version="1.0" encoding="utf-8"?>
<p:tagLst xmlns:a="http://schemas.openxmlformats.org/drawingml/2006/main" xmlns:r="http://schemas.openxmlformats.org/officeDocument/2006/relationships" xmlns:p="http://schemas.openxmlformats.org/presentationml/2006/main">
  <p:tag name="NUM" val="15"/>
</p:tagLst>
</file>

<file path=ppt/tags/tag18.xml><?xml version="1.0" encoding="utf-8"?>
<p:tagLst xmlns:a="http://schemas.openxmlformats.org/drawingml/2006/main" xmlns:r="http://schemas.openxmlformats.org/officeDocument/2006/relationships" xmlns:p="http://schemas.openxmlformats.org/presentationml/2006/main">
  <p:tag name="NUM" val="8"/>
</p:tagLst>
</file>

<file path=ppt/tags/tag180.xml><?xml version="1.0" encoding="utf-8"?>
<p:tagLst xmlns:a="http://schemas.openxmlformats.org/drawingml/2006/main" xmlns:r="http://schemas.openxmlformats.org/officeDocument/2006/relationships" xmlns:p="http://schemas.openxmlformats.org/presentationml/2006/main">
  <p:tag name="NUM" val="16"/>
</p:tagLst>
</file>

<file path=ppt/tags/tag181.xml><?xml version="1.0" encoding="utf-8"?>
<p:tagLst xmlns:a="http://schemas.openxmlformats.org/drawingml/2006/main" xmlns:r="http://schemas.openxmlformats.org/officeDocument/2006/relationships" xmlns:p="http://schemas.openxmlformats.org/presentationml/2006/main">
  <p:tag name="NUM" val="17"/>
</p:tagLst>
</file>

<file path=ppt/tags/tag182.xml><?xml version="1.0" encoding="utf-8"?>
<p:tagLst xmlns:a="http://schemas.openxmlformats.org/drawingml/2006/main" xmlns:r="http://schemas.openxmlformats.org/officeDocument/2006/relationships" xmlns:p="http://schemas.openxmlformats.org/presentationml/2006/main">
  <p:tag name="NUM" val="18"/>
</p:tagLst>
</file>

<file path=ppt/tags/tag183.xml><?xml version="1.0" encoding="utf-8"?>
<p:tagLst xmlns:a="http://schemas.openxmlformats.org/drawingml/2006/main" xmlns:r="http://schemas.openxmlformats.org/officeDocument/2006/relationships" xmlns:p="http://schemas.openxmlformats.org/presentationml/2006/main">
  <p:tag name="NUM" val="19"/>
</p:tagLst>
</file>

<file path=ppt/tags/tag184.xml><?xml version="1.0" encoding="utf-8"?>
<p:tagLst xmlns:a="http://schemas.openxmlformats.org/drawingml/2006/main" xmlns:r="http://schemas.openxmlformats.org/officeDocument/2006/relationships" xmlns:p="http://schemas.openxmlformats.org/presentationml/2006/main">
  <p:tag name="NUM" val="20"/>
</p:tagLst>
</file>

<file path=ppt/tags/tag185.xml><?xml version="1.0" encoding="utf-8"?>
<p:tagLst xmlns:a="http://schemas.openxmlformats.org/drawingml/2006/main" xmlns:r="http://schemas.openxmlformats.org/officeDocument/2006/relationships" xmlns:p="http://schemas.openxmlformats.org/presentationml/2006/main">
  <p:tag name="NUM" val="21"/>
</p:tagLst>
</file>

<file path=ppt/tags/tag186.xml><?xml version="1.0" encoding="utf-8"?>
<p:tagLst xmlns:a="http://schemas.openxmlformats.org/drawingml/2006/main" xmlns:r="http://schemas.openxmlformats.org/officeDocument/2006/relationships" xmlns:p="http://schemas.openxmlformats.org/presentationml/2006/main">
  <p:tag name="NUM" val="22"/>
</p:tagLst>
</file>

<file path=ppt/tags/tag187.xml><?xml version="1.0" encoding="utf-8"?>
<p:tagLst xmlns:a="http://schemas.openxmlformats.org/drawingml/2006/main" xmlns:r="http://schemas.openxmlformats.org/officeDocument/2006/relationships" xmlns:p="http://schemas.openxmlformats.org/presentationml/2006/main">
  <p:tag name="NUM" val="23"/>
</p:tagLst>
</file>

<file path=ppt/tags/tag188.xml><?xml version="1.0" encoding="utf-8"?>
<p:tagLst xmlns:a="http://schemas.openxmlformats.org/drawingml/2006/main" xmlns:r="http://schemas.openxmlformats.org/officeDocument/2006/relationships" xmlns:p="http://schemas.openxmlformats.org/presentationml/2006/main">
  <p:tag name="NUM" val="24"/>
</p:tagLst>
</file>

<file path=ppt/tags/tag189.xml><?xml version="1.0" encoding="utf-8"?>
<p:tagLst xmlns:a="http://schemas.openxmlformats.org/drawingml/2006/main" xmlns:r="http://schemas.openxmlformats.org/officeDocument/2006/relationships" xmlns:p="http://schemas.openxmlformats.org/presentationml/2006/main">
  <p:tag name="NUM" val="25"/>
</p:tagLst>
</file>

<file path=ppt/tags/tag19.xml><?xml version="1.0" encoding="utf-8"?>
<p:tagLst xmlns:a="http://schemas.openxmlformats.org/drawingml/2006/main" xmlns:r="http://schemas.openxmlformats.org/officeDocument/2006/relationships" xmlns:p="http://schemas.openxmlformats.org/presentationml/2006/main">
  <p:tag name="NUM" val="9"/>
</p:tagLst>
</file>

<file path=ppt/tags/tag190.xml><?xml version="1.0" encoding="utf-8"?>
<p:tagLst xmlns:a="http://schemas.openxmlformats.org/drawingml/2006/main" xmlns:r="http://schemas.openxmlformats.org/officeDocument/2006/relationships" xmlns:p="http://schemas.openxmlformats.org/presentationml/2006/main">
  <p:tag name="NUM" val="26"/>
</p:tagLst>
</file>

<file path=ppt/tags/tag191.xml><?xml version="1.0" encoding="utf-8"?>
<p:tagLst xmlns:a="http://schemas.openxmlformats.org/drawingml/2006/main" xmlns:r="http://schemas.openxmlformats.org/officeDocument/2006/relationships" xmlns:p="http://schemas.openxmlformats.org/presentationml/2006/main">
  <p:tag name="NUM" val="27"/>
</p:tagLst>
</file>

<file path=ppt/tags/tag192.xml><?xml version="1.0" encoding="utf-8"?>
<p:tagLst xmlns:a="http://schemas.openxmlformats.org/drawingml/2006/main" xmlns:r="http://schemas.openxmlformats.org/officeDocument/2006/relationships" xmlns:p="http://schemas.openxmlformats.org/presentationml/2006/main">
  <p:tag name="NUM" val="28"/>
</p:tagLst>
</file>

<file path=ppt/tags/tag193.xml><?xml version="1.0" encoding="utf-8"?>
<p:tagLst xmlns:a="http://schemas.openxmlformats.org/drawingml/2006/main" xmlns:r="http://schemas.openxmlformats.org/officeDocument/2006/relationships" xmlns:p="http://schemas.openxmlformats.org/presentationml/2006/main">
  <p:tag name="NUM" val="29"/>
</p:tagLst>
</file>

<file path=ppt/tags/tag194.xml><?xml version="1.0" encoding="utf-8"?>
<p:tagLst xmlns:a="http://schemas.openxmlformats.org/drawingml/2006/main" xmlns:r="http://schemas.openxmlformats.org/officeDocument/2006/relationships" xmlns:p="http://schemas.openxmlformats.org/presentationml/2006/main">
  <p:tag name="NUM" val="30"/>
</p:tagLst>
</file>

<file path=ppt/tags/tag195.xml><?xml version="1.0" encoding="utf-8"?>
<p:tagLst xmlns:a="http://schemas.openxmlformats.org/drawingml/2006/main" xmlns:r="http://schemas.openxmlformats.org/officeDocument/2006/relationships" xmlns:p="http://schemas.openxmlformats.org/presentationml/2006/main">
  <p:tag name="NUM" val="31"/>
</p:tagLst>
</file>

<file path=ppt/tags/tag196.xml><?xml version="1.0" encoding="utf-8"?>
<p:tagLst xmlns:a="http://schemas.openxmlformats.org/drawingml/2006/main" xmlns:r="http://schemas.openxmlformats.org/officeDocument/2006/relationships" xmlns:p="http://schemas.openxmlformats.org/presentationml/2006/main">
  <p:tag name="NUM" val="1"/>
</p:tagLst>
</file>

<file path=ppt/tags/tag197.xml><?xml version="1.0" encoding="utf-8"?>
<p:tagLst xmlns:a="http://schemas.openxmlformats.org/drawingml/2006/main" xmlns:r="http://schemas.openxmlformats.org/officeDocument/2006/relationships" xmlns:p="http://schemas.openxmlformats.org/presentationml/2006/main">
  <p:tag name="NUM" val="2"/>
</p:tagLst>
</file>

<file path=ppt/tags/tag198.xml><?xml version="1.0" encoding="utf-8"?>
<p:tagLst xmlns:a="http://schemas.openxmlformats.org/drawingml/2006/main" xmlns:r="http://schemas.openxmlformats.org/officeDocument/2006/relationships" xmlns:p="http://schemas.openxmlformats.org/presentationml/2006/main">
  <p:tag name="NUM" val="3"/>
</p:tagLst>
</file>

<file path=ppt/tags/tag19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UM" val="10"/>
</p:tagLst>
</file>

<file path=ppt/tags/tag200.xml><?xml version="1.0" encoding="utf-8"?>
<p:tagLst xmlns:a="http://schemas.openxmlformats.org/drawingml/2006/main" xmlns:r="http://schemas.openxmlformats.org/officeDocument/2006/relationships" xmlns:p="http://schemas.openxmlformats.org/presentationml/2006/main">
  <p:tag name="NUM" val="5"/>
</p:tagLst>
</file>

<file path=ppt/tags/tag201.xml><?xml version="1.0" encoding="utf-8"?>
<p:tagLst xmlns:a="http://schemas.openxmlformats.org/drawingml/2006/main" xmlns:r="http://schemas.openxmlformats.org/officeDocument/2006/relationships" xmlns:p="http://schemas.openxmlformats.org/presentationml/2006/main">
  <p:tag name="NUM" val="6"/>
</p:tagLst>
</file>

<file path=ppt/tags/tag202.xml><?xml version="1.0" encoding="utf-8"?>
<p:tagLst xmlns:a="http://schemas.openxmlformats.org/drawingml/2006/main" xmlns:r="http://schemas.openxmlformats.org/officeDocument/2006/relationships" xmlns:p="http://schemas.openxmlformats.org/presentationml/2006/main">
  <p:tag name="NUM" val="7"/>
</p:tagLst>
</file>

<file path=ppt/tags/tag203.xml><?xml version="1.0" encoding="utf-8"?>
<p:tagLst xmlns:a="http://schemas.openxmlformats.org/drawingml/2006/main" xmlns:r="http://schemas.openxmlformats.org/officeDocument/2006/relationships" xmlns:p="http://schemas.openxmlformats.org/presentationml/2006/main">
  <p:tag name="NUM" val="8"/>
</p:tagLst>
</file>

<file path=ppt/tags/tag204.xml><?xml version="1.0" encoding="utf-8"?>
<p:tagLst xmlns:a="http://schemas.openxmlformats.org/drawingml/2006/main" xmlns:r="http://schemas.openxmlformats.org/officeDocument/2006/relationships" xmlns:p="http://schemas.openxmlformats.org/presentationml/2006/main">
  <p:tag name="NUM" val="9"/>
</p:tagLst>
</file>

<file path=ppt/tags/tag205.xml><?xml version="1.0" encoding="utf-8"?>
<p:tagLst xmlns:a="http://schemas.openxmlformats.org/drawingml/2006/main" xmlns:r="http://schemas.openxmlformats.org/officeDocument/2006/relationships" xmlns:p="http://schemas.openxmlformats.org/presentationml/2006/main">
  <p:tag name="NUM" val="10"/>
</p:tagLst>
</file>

<file path=ppt/tags/tag206.xml><?xml version="1.0" encoding="utf-8"?>
<p:tagLst xmlns:a="http://schemas.openxmlformats.org/drawingml/2006/main" xmlns:r="http://schemas.openxmlformats.org/officeDocument/2006/relationships" xmlns:p="http://schemas.openxmlformats.org/presentationml/2006/main">
  <p:tag name="NUM" val="11"/>
</p:tagLst>
</file>

<file path=ppt/tags/tag207.xml><?xml version="1.0" encoding="utf-8"?>
<p:tagLst xmlns:a="http://schemas.openxmlformats.org/drawingml/2006/main" xmlns:r="http://schemas.openxmlformats.org/officeDocument/2006/relationships" xmlns:p="http://schemas.openxmlformats.org/presentationml/2006/main">
  <p:tag name="NUM" val="12"/>
</p:tagLst>
</file>

<file path=ppt/tags/tag208.xml><?xml version="1.0" encoding="utf-8"?>
<p:tagLst xmlns:a="http://schemas.openxmlformats.org/drawingml/2006/main" xmlns:r="http://schemas.openxmlformats.org/officeDocument/2006/relationships" xmlns:p="http://schemas.openxmlformats.org/presentationml/2006/main">
  <p:tag name="NUM" val="13"/>
</p:tagLst>
</file>

<file path=ppt/tags/tag209.xml><?xml version="1.0" encoding="utf-8"?>
<p:tagLst xmlns:a="http://schemas.openxmlformats.org/drawingml/2006/main" xmlns:r="http://schemas.openxmlformats.org/officeDocument/2006/relationships" xmlns:p="http://schemas.openxmlformats.org/presentationml/2006/main">
  <p:tag name="NUM" val="14"/>
</p:tagLst>
</file>

<file path=ppt/tags/tag21.xml><?xml version="1.0" encoding="utf-8"?>
<p:tagLst xmlns:a="http://schemas.openxmlformats.org/drawingml/2006/main" xmlns:r="http://schemas.openxmlformats.org/officeDocument/2006/relationships" xmlns:p="http://schemas.openxmlformats.org/presentationml/2006/main">
  <p:tag name="NUM" val="11"/>
</p:tagLst>
</file>

<file path=ppt/tags/tag210.xml><?xml version="1.0" encoding="utf-8"?>
<p:tagLst xmlns:a="http://schemas.openxmlformats.org/drawingml/2006/main" xmlns:r="http://schemas.openxmlformats.org/officeDocument/2006/relationships" xmlns:p="http://schemas.openxmlformats.org/presentationml/2006/main">
  <p:tag name="NUM" val="15"/>
</p:tagLst>
</file>

<file path=ppt/tags/tag211.xml><?xml version="1.0" encoding="utf-8"?>
<p:tagLst xmlns:a="http://schemas.openxmlformats.org/drawingml/2006/main" xmlns:r="http://schemas.openxmlformats.org/officeDocument/2006/relationships" xmlns:p="http://schemas.openxmlformats.org/presentationml/2006/main">
  <p:tag name="NUM" val="16"/>
</p:tagLst>
</file>

<file path=ppt/tags/tag212.xml><?xml version="1.0" encoding="utf-8"?>
<p:tagLst xmlns:a="http://schemas.openxmlformats.org/drawingml/2006/main" xmlns:r="http://schemas.openxmlformats.org/officeDocument/2006/relationships" xmlns:p="http://schemas.openxmlformats.org/presentationml/2006/main">
  <p:tag name="NUM" val="17"/>
</p:tagLst>
</file>

<file path=ppt/tags/tag213.xml><?xml version="1.0" encoding="utf-8"?>
<p:tagLst xmlns:a="http://schemas.openxmlformats.org/drawingml/2006/main" xmlns:r="http://schemas.openxmlformats.org/officeDocument/2006/relationships" xmlns:p="http://schemas.openxmlformats.org/presentationml/2006/main">
  <p:tag name="NUM" val="18"/>
</p:tagLst>
</file>

<file path=ppt/tags/tag214.xml><?xml version="1.0" encoding="utf-8"?>
<p:tagLst xmlns:a="http://schemas.openxmlformats.org/drawingml/2006/main" xmlns:r="http://schemas.openxmlformats.org/officeDocument/2006/relationships" xmlns:p="http://schemas.openxmlformats.org/presentationml/2006/main">
  <p:tag name="NUM" val="19"/>
</p:tagLst>
</file>

<file path=ppt/tags/tag215.xml><?xml version="1.0" encoding="utf-8"?>
<p:tagLst xmlns:a="http://schemas.openxmlformats.org/drawingml/2006/main" xmlns:r="http://schemas.openxmlformats.org/officeDocument/2006/relationships" xmlns:p="http://schemas.openxmlformats.org/presentationml/2006/main">
  <p:tag name="NUM" val="20"/>
</p:tagLst>
</file>

<file path=ppt/tags/tag216.xml><?xml version="1.0" encoding="utf-8"?>
<p:tagLst xmlns:a="http://schemas.openxmlformats.org/drawingml/2006/main" xmlns:r="http://schemas.openxmlformats.org/officeDocument/2006/relationships" xmlns:p="http://schemas.openxmlformats.org/presentationml/2006/main">
  <p:tag name="NUM" val="21"/>
</p:tagLst>
</file>

<file path=ppt/tags/tag217.xml><?xml version="1.0" encoding="utf-8"?>
<p:tagLst xmlns:a="http://schemas.openxmlformats.org/drawingml/2006/main" xmlns:r="http://schemas.openxmlformats.org/officeDocument/2006/relationships" xmlns:p="http://schemas.openxmlformats.org/presentationml/2006/main">
  <p:tag name="NUM" val="22"/>
</p:tagLst>
</file>

<file path=ppt/tags/tag218.xml><?xml version="1.0" encoding="utf-8"?>
<p:tagLst xmlns:a="http://schemas.openxmlformats.org/drawingml/2006/main" xmlns:r="http://schemas.openxmlformats.org/officeDocument/2006/relationships" xmlns:p="http://schemas.openxmlformats.org/presentationml/2006/main">
  <p:tag name="NUM" val="23"/>
</p:tagLst>
</file>

<file path=ppt/tags/tag219.xml><?xml version="1.0" encoding="utf-8"?>
<p:tagLst xmlns:a="http://schemas.openxmlformats.org/drawingml/2006/main" xmlns:r="http://schemas.openxmlformats.org/officeDocument/2006/relationships" xmlns:p="http://schemas.openxmlformats.org/presentationml/2006/main">
  <p:tag name="NUM" val="24"/>
</p:tagLst>
</file>

<file path=ppt/tags/tag22.xml><?xml version="1.0" encoding="utf-8"?>
<p:tagLst xmlns:a="http://schemas.openxmlformats.org/drawingml/2006/main" xmlns:r="http://schemas.openxmlformats.org/officeDocument/2006/relationships" xmlns:p="http://schemas.openxmlformats.org/presentationml/2006/main">
  <p:tag name="NUM" val="12"/>
</p:tagLst>
</file>

<file path=ppt/tags/tag220.xml><?xml version="1.0" encoding="utf-8"?>
<p:tagLst xmlns:a="http://schemas.openxmlformats.org/drawingml/2006/main" xmlns:r="http://schemas.openxmlformats.org/officeDocument/2006/relationships" xmlns:p="http://schemas.openxmlformats.org/presentationml/2006/main">
  <p:tag name="NUM" val="25"/>
</p:tagLst>
</file>

<file path=ppt/tags/tag221.xml><?xml version="1.0" encoding="utf-8"?>
<p:tagLst xmlns:a="http://schemas.openxmlformats.org/drawingml/2006/main" xmlns:r="http://schemas.openxmlformats.org/officeDocument/2006/relationships" xmlns:p="http://schemas.openxmlformats.org/presentationml/2006/main">
  <p:tag name="NUM" val="26"/>
</p:tagLst>
</file>

<file path=ppt/tags/tag222.xml><?xml version="1.0" encoding="utf-8"?>
<p:tagLst xmlns:a="http://schemas.openxmlformats.org/drawingml/2006/main" xmlns:r="http://schemas.openxmlformats.org/officeDocument/2006/relationships" xmlns:p="http://schemas.openxmlformats.org/presentationml/2006/main">
  <p:tag name="NUM" val="27"/>
</p:tagLst>
</file>

<file path=ppt/tags/tag223.xml><?xml version="1.0" encoding="utf-8"?>
<p:tagLst xmlns:a="http://schemas.openxmlformats.org/drawingml/2006/main" xmlns:r="http://schemas.openxmlformats.org/officeDocument/2006/relationships" xmlns:p="http://schemas.openxmlformats.org/presentationml/2006/main">
  <p:tag name="NUM" val="28"/>
</p:tagLst>
</file>

<file path=ppt/tags/tag224.xml><?xml version="1.0" encoding="utf-8"?>
<p:tagLst xmlns:a="http://schemas.openxmlformats.org/drawingml/2006/main" xmlns:r="http://schemas.openxmlformats.org/officeDocument/2006/relationships" xmlns:p="http://schemas.openxmlformats.org/presentationml/2006/main">
  <p:tag name="NUM" val="29"/>
</p:tagLst>
</file>

<file path=ppt/tags/tag225.xml><?xml version="1.0" encoding="utf-8"?>
<p:tagLst xmlns:a="http://schemas.openxmlformats.org/drawingml/2006/main" xmlns:r="http://schemas.openxmlformats.org/officeDocument/2006/relationships" xmlns:p="http://schemas.openxmlformats.org/presentationml/2006/main">
  <p:tag name="NUM" val="30"/>
</p:tagLst>
</file>

<file path=ppt/tags/tag226.xml><?xml version="1.0" encoding="utf-8"?>
<p:tagLst xmlns:a="http://schemas.openxmlformats.org/drawingml/2006/main" xmlns:r="http://schemas.openxmlformats.org/officeDocument/2006/relationships" xmlns:p="http://schemas.openxmlformats.org/presentationml/2006/main">
  <p:tag name="NUM" val="31"/>
</p:tagLst>
</file>

<file path=ppt/tags/tag227.xml><?xml version="1.0" encoding="utf-8"?>
<p:tagLst xmlns:a="http://schemas.openxmlformats.org/drawingml/2006/main" xmlns:r="http://schemas.openxmlformats.org/officeDocument/2006/relationships" xmlns:p="http://schemas.openxmlformats.org/presentationml/2006/main">
  <p:tag name="NUM" val="32"/>
</p:tagLst>
</file>

<file path=ppt/tags/tag228.xml><?xml version="1.0" encoding="utf-8"?>
<p:tagLst xmlns:a="http://schemas.openxmlformats.org/drawingml/2006/main" xmlns:r="http://schemas.openxmlformats.org/officeDocument/2006/relationships" xmlns:p="http://schemas.openxmlformats.org/presentationml/2006/main">
  <p:tag name="NUM" val="33"/>
</p:tagLst>
</file>

<file path=ppt/tags/tag229.xml><?xml version="1.0" encoding="utf-8"?>
<p:tagLst xmlns:a="http://schemas.openxmlformats.org/drawingml/2006/main" xmlns:r="http://schemas.openxmlformats.org/officeDocument/2006/relationships" xmlns:p="http://schemas.openxmlformats.org/presentationml/2006/main">
  <p:tag name="NUM" val="34"/>
</p:tagLst>
</file>

<file path=ppt/tags/tag23.xml><?xml version="1.0" encoding="utf-8"?>
<p:tagLst xmlns:a="http://schemas.openxmlformats.org/drawingml/2006/main" xmlns:r="http://schemas.openxmlformats.org/officeDocument/2006/relationships" xmlns:p="http://schemas.openxmlformats.org/presentationml/2006/main">
  <p:tag name="NUM" val="13"/>
</p:tagLst>
</file>

<file path=ppt/tags/tag230.xml><?xml version="1.0" encoding="utf-8"?>
<p:tagLst xmlns:a="http://schemas.openxmlformats.org/drawingml/2006/main" xmlns:r="http://schemas.openxmlformats.org/officeDocument/2006/relationships" xmlns:p="http://schemas.openxmlformats.org/presentationml/2006/main">
  <p:tag name="NUM" val="35"/>
</p:tagLst>
</file>

<file path=ppt/tags/tag231.xml><?xml version="1.0" encoding="utf-8"?>
<p:tagLst xmlns:a="http://schemas.openxmlformats.org/drawingml/2006/main" xmlns:r="http://schemas.openxmlformats.org/officeDocument/2006/relationships" xmlns:p="http://schemas.openxmlformats.org/presentationml/2006/main">
  <p:tag name="NUM" val="36"/>
</p:tagLst>
</file>

<file path=ppt/tags/tag232.xml><?xml version="1.0" encoding="utf-8"?>
<p:tagLst xmlns:a="http://schemas.openxmlformats.org/drawingml/2006/main" xmlns:r="http://schemas.openxmlformats.org/officeDocument/2006/relationships" xmlns:p="http://schemas.openxmlformats.org/presentationml/2006/main">
  <p:tag name="NUM" val="37"/>
</p:tagLst>
</file>

<file path=ppt/tags/tag233.xml><?xml version="1.0" encoding="utf-8"?>
<p:tagLst xmlns:a="http://schemas.openxmlformats.org/drawingml/2006/main" xmlns:r="http://schemas.openxmlformats.org/officeDocument/2006/relationships" xmlns:p="http://schemas.openxmlformats.org/presentationml/2006/main">
  <p:tag name="NUM" val="38"/>
</p:tagLst>
</file>

<file path=ppt/tags/tag234.xml><?xml version="1.0" encoding="utf-8"?>
<p:tagLst xmlns:a="http://schemas.openxmlformats.org/drawingml/2006/main" xmlns:r="http://schemas.openxmlformats.org/officeDocument/2006/relationships" xmlns:p="http://schemas.openxmlformats.org/presentationml/2006/main">
  <p:tag name="NUM" val="39"/>
</p:tagLst>
</file>

<file path=ppt/tags/tag235.xml><?xml version="1.0" encoding="utf-8"?>
<p:tagLst xmlns:a="http://schemas.openxmlformats.org/drawingml/2006/main" xmlns:r="http://schemas.openxmlformats.org/officeDocument/2006/relationships" xmlns:p="http://schemas.openxmlformats.org/presentationml/2006/main">
  <p:tag name="NUM" val="40"/>
</p:tagLst>
</file>

<file path=ppt/tags/tag236.xml><?xml version="1.0" encoding="utf-8"?>
<p:tagLst xmlns:a="http://schemas.openxmlformats.org/drawingml/2006/main" xmlns:r="http://schemas.openxmlformats.org/officeDocument/2006/relationships" xmlns:p="http://schemas.openxmlformats.org/presentationml/2006/main">
  <p:tag name="NUM" val="41"/>
</p:tagLst>
</file>

<file path=ppt/tags/tag237.xml><?xml version="1.0" encoding="utf-8"?>
<p:tagLst xmlns:a="http://schemas.openxmlformats.org/drawingml/2006/main" xmlns:r="http://schemas.openxmlformats.org/officeDocument/2006/relationships" xmlns:p="http://schemas.openxmlformats.org/presentationml/2006/main">
  <p:tag name="NUM" val="42"/>
</p:tagLst>
</file>

<file path=ppt/tags/tag238.xml><?xml version="1.0" encoding="utf-8"?>
<p:tagLst xmlns:a="http://schemas.openxmlformats.org/drawingml/2006/main" xmlns:r="http://schemas.openxmlformats.org/officeDocument/2006/relationships" xmlns:p="http://schemas.openxmlformats.org/presentationml/2006/main">
  <p:tag name="NUM" val="43"/>
</p:tagLst>
</file>

<file path=ppt/tags/tag239.xml><?xml version="1.0" encoding="utf-8"?>
<p:tagLst xmlns:a="http://schemas.openxmlformats.org/drawingml/2006/main" xmlns:r="http://schemas.openxmlformats.org/officeDocument/2006/relationships" xmlns:p="http://schemas.openxmlformats.org/presentationml/2006/main">
  <p:tag name="NUM" val="44"/>
</p:tagLst>
</file>

<file path=ppt/tags/tag24.xml><?xml version="1.0" encoding="utf-8"?>
<p:tagLst xmlns:a="http://schemas.openxmlformats.org/drawingml/2006/main" xmlns:r="http://schemas.openxmlformats.org/officeDocument/2006/relationships" xmlns:p="http://schemas.openxmlformats.org/presentationml/2006/main">
  <p:tag name="NUM" val="14"/>
</p:tagLst>
</file>

<file path=ppt/tags/tag240.xml><?xml version="1.0" encoding="utf-8"?>
<p:tagLst xmlns:a="http://schemas.openxmlformats.org/drawingml/2006/main" xmlns:r="http://schemas.openxmlformats.org/officeDocument/2006/relationships" xmlns:p="http://schemas.openxmlformats.org/presentationml/2006/main">
  <p:tag name="NUM" val="45"/>
</p:tagLst>
</file>

<file path=ppt/tags/tag241.xml><?xml version="1.0" encoding="utf-8"?>
<p:tagLst xmlns:a="http://schemas.openxmlformats.org/drawingml/2006/main" xmlns:r="http://schemas.openxmlformats.org/officeDocument/2006/relationships" xmlns:p="http://schemas.openxmlformats.org/presentationml/2006/main">
  <p:tag name="NUM" val="46"/>
</p:tagLst>
</file>

<file path=ppt/tags/tag242.xml><?xml version="1.0" encoding="utf-8"?>
<p:tagLst xmlns:a="http://schemas.openxmlformats.org/drawingml/2006/main" xmlns:r="http://schemas.openxmlformats.org/officeDocument/2006/relationships" xmlns:p="http://schemas.openxmlformats.org/presentationml/2006/main">
  <p:tag name="NUM" val="47"/>
</p:tagLst>
</file>

<file path=ppt/tags/tag243.xml><?xml version="1.0" encoding="utf-8"?>
<p:tagLst xmlns:a="http://schemas.openxmlformats.org/drawingml/2006/main" xmlns:r="http://schemas.openxmlformats.org/officeDocument/2006/relationships" xmlns:p="http://schemas.openxmlformats.org/presentationml/2006/main">
  <p:tag name="NUM" val="48"/>
</p:tagLst>
</file>

<file path=ppt/tags/tag244.xml><?xml version="1.0" encoding="utf-8"?>
<p:tagLst xmlns:a="http://schemas.openxmlformats.org/drawingml/2006/main" xmlns:r="http://schemas.openxmlformats.org/officeDocument/2006/relationships" xmlns:p="http://schemas.openxmlformats.org/presentationml/2006/main">
  <p:tag name="NUM" val="49"/>
</p:tagLst>
</file>

<file path=ppt/tags/tag245.xml><?xml version="1.0" encoding="utf-8"?>
<p:tagLst xmlns:a="http://schemas.openxmlformats.org/drawingml/2006/main" xmlns:r="http://schemas.openxmlformats.org/officeDocument/2006/relationships" xmlns:p="http://schemas.openxmlformats.org/presentationml/2006/main">
  <p:tag name="NUM" val="50"/>
</p:tagLst>
</file>

<file path=ppt/tags/tag246.xml><?xml version="1.0" encoding="utf-8"?>
<p:tagLst xmlns:a="http://schemas.openxmlformats.org/drawingml/2006/main" xmlns:r="http://schemas.openxmlformats.org/officeDocument/2006/relationships" xmlns:p="http://schemas.openxmlformats.org/presentationml/2006/main">
  <p:tag name="NUM" val="51"/>
</p:tagLst>
</file>

<file path=ppt/tags/tag247.xml><?xml version="1.0" encoding="utf-8"?>
<p:tagLst xmlns:a="http://schemas.openxmlformats.org/drawingml/2006/main" xmlns:r="http://schemas.openxmlformats.org/officeDocument/2006/relationships" xmlns:p="http://schemas.openxmlformats.org/presentationml/2006/main">
  <p:tag name="NUM" val="52"/>
</p:tagLst>
</file>

<file path=ppt/tags/tag248.xml><?xml version="1.0" encoding="utf-8"?>
<p:tagLst xmlns:a="http://schemas.openxmlformats.org/drawingml/2006/main" xmlns:r="http://schemas.openxmlformats.org/officeDocument/2006/relationships" xmlns:p="http://schemas.openxmlformats.org/presentationml/2006/main">
  <p:tag name="NUM" val="1"/>
</p:tagLst>
</file>

<file path=ppt/tags/tag249.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15"/>
</p:tagLst>
</file>

<file path=ppt/tags/tag250.xml><?xml version="1.0" encoding="utf-8"?>
<p:tagLst xmlns:a="http://schemas.openxmlformats.org/drawingml/2006/main" xmlns:r="http://schemas.openxmlformats.org/officeDocument/2006/relationships" xmlns:p="http://schemas.openxmlformats.org/presentationml/2006/main">
  <p:tag name="NUM" val="3"/>
</p:tagLst>
</file>

<file path=ppt/tags/tag251.xml><?xml version="1.0" encoding="utf-8"?>
<p:tagLst xmlns:a="http://schemas.openxmlformats.org/drawingml/2006/main" xmlns:r="http://schemas.openxmlformats.org/officeDocument/2006/relationships" xmlns:p="http://schemas.openxmlformats.org/presentationml/2006/main">
  <p:tag name="NUM" val="4"/>
</p:tagLst>
</file>

<file path=ppt/tags/tag252.xml><?xml version="1.0" encoding="utf-8"?>
<p:tagLst xmlns:a="http://schemas.openxmlformats.org/drawingml/2006/main" xmlns:r="http://schemas.openxmlformats.org/officeDocument/2006/relationships" xmlns:p="http://schemas.openxmlformats.org/presentationml/2006/main">
  <p:tag name="NUM" val="5"/>
</p:tagLst>
</file>

<file path=ppt/tags/tag253.xml><?xml version="1.0" encoding="utf-8"?>
<p:tagLst xmlns:a="http://schemas.openxmlformats.org/drawingml/2006/main" xmlns:r="http://schemas.openxmlformats.org/officeDocument/2006/relationships" xmlns:p="http://schemas.openxmlformats.org/presentationml/2006/main">
  <p:tag name="NUM" val="6"/>
</p:tagLst>
</file>

<file path=ppt/tags/tag254.xml><?xml version="1.0" encoding="utf-8"?>
<p:tagLst xmlns:a="http://schemas.openxmlformats.org/drawingml/2006/main" xmlns:r="http://schemas.openxmlformats.org/officeDocument/2006/relationships" xmlns:p="http://schemas.openxmlformats.org/presentationml/2006/main">
  <p:tag name="NUM" val="7"/>
</p:tagLst>
</file>

<file path=ppt/tags/tag255.xml><?xml version="1.0" encoding="utf-8"?>
<p:tagLst xmlns:a="http://schemas.openxmlformats.org/drawingml/2006/main" xmlns:r="http://schemas.openxmlformats.org/officeDocument/2006/relationships" xmlns:p="http://schemas.openxmlformats.org/presentationml/2006/main">
  <p:tag name="NUM" val="8"/>
</p:tagLst>
</file>

<file path=ppt/tags/tag256.xml><?xml version="1.0" encoding="utf-8"?>
<p:tagLst xmlns:a="http://schemas.openxmlformats.org/drawingml/2006/main" xmlns:r="http://schemas.openxmlformats.org/officeDocument/2006/relationships" xmlns:p="http://schemas.openxmlformats.org/presentationml/2006/main">
  <p:tag name="NUM" val="9"/>
</p:tagLst>
</file>

<file path=ppt/tags/tag257.xml><?xml version="1.0" encoding="utf-8"?>
<p:tagLst xmlns:a="http://schemas.openxmlformats.org/drawingml/2006/main" xmlns:r="http://schemas.openxmlformats.org/officeDocument/2006/relationships" xmlns:p="http://schemas.openxmlformats.org/presentationml/2006/main">
  <p:tag name="NUM" val="10"/>
</p:tagLst>
</file>

<file path=ppt/tags/tag258.xml><?xml version="1.0" encoding="utf-8"?>
<p:tagLst xmlns:a="http://schemas.openxmlformats.org/drawingml/2006/main" xmlns:r="http://schemas.openxmlformats.org/officeDocument/2006/relationships" xmlns:p="http://schemas.openxmlformats.org/presentationml/2006/main">
  <p:tag name="NUM" val="11"/>
</p:tagLst>
</file>

<file path=ppt/tags/tag259.xml><?xml version="1.0" encoding="utf-8"?>
<p:tagLst xmlns:a="http://schemas.openxmlformats.org/drawingml/2006/main" xmlns:r="http://schemas.openxmlformats.org/officeDocument/2006/relationships" xmlns:p="http://schemas.openxmlformats.org/presentationml/2006/main">
  <p:tag name="NUM" val="12"/>
</p:tagLst>
</file>

<file path=ppt/tags/tag26.xml><?xml version="1.0" encoding="utf-8"?>
<p:tagLst xmlns:a="http://schemas.openxmlformats.org/drawingml/2006/main" xmlns:r="http://schemas.openxmlformats.org/officeDocument/2006/relationships" xmlns:p="http://schemas.openxmlformats.org/presentationml/2006/main">
  <p:tag name="NUM" val="16"/>
</p:tagLst>
</file>

<file path=ppt/tags/tag260.xml><?xml version="1.0" encoding="utf-8"?>
<p:tagLst xmlns:a="http://schemas.openxmlformats.org/drawingml/2006/main" xmlns:r="http://schemas.openxmlformats.org/officeDocument/2006/relationships" xmlns:p="http://schemas.openxmlformats.org/presentationml/2006/main">
  <p:tag name="NUM" val="13"/>
</p:tagLst>
</file>

<file path=ppt/tags/tag261.xml><?xml version="1.0" encoding="utf-8"?>
<p:tagLst xmlns:a="http://schemas.openxmlformats.org/drawingml/2006/main" xmlns:r="http://schemas.openxmlformats.org/officeDocument/2006/relationships" xmlns:p="http://schemas.openxmlformats.org/presentationml/2006/main">
  <p:tag name="NUM" val="14"/>
</p:tagLst>
</file>

<file path=ppt/tags/tag262.xml><?xml version="1.0" encoding="utf-8"?>
<p:tagLst xmlns:a="http://schemas.openxmlformats.org/drawingml/2006/main" xmlns:r="http://schemas.openxmlformats.org/officeDocument/2006/relationships" xmlns:p="http://schemas.openxmlformats.org/presentationml/2006/main">
  <p:tag name="NUM" val="15"/>
</p:tagLst>
</file>

<file path=ppt/tags/tag263.xml><?xml version="1.0" encoding="utf-8"?>
<p:tagLst xmlns:a="http://schemas.openxmlformats.org/drawingml/2006/main" xmlns:r="http://schemas.openxmlformats.org/officeDocument/2006/relationships" xmlns:p="http://schemas.openxmlformats.org/presentationml/2006/main">
  <p:tag name="NUM" val="16"/>
</p:tagLst>
</file>

<file path=ppt/tags/tag264.xml><?xml version="1.0" encoding="utf-8"?>
<p:tagLst xmlns:a="http://schemas.openxmlformats.org/drawingml/2006/main" xmlns:r="http://schemas.openxmlformats.org/officeDocument/2006/relationships" xmlns:p="http://schemas.openxmlformats.org/presentationml/2006/main">
  <p:tag name="NUM" val="17"/>
</p:tagLst>
</file>

<file path=ppt/tags/tag265.xml><?xml version="1.0" encoding="utf-8"?>
<p:tagLst xmlns:a="http://schemas.openxmlformats.org/drawingml/2006/main" xmlns:r="http://schemas.openxmlformats.org/officeDocument/2006/relationships" xmlns:p="http://schemas.openxmlformats.org/presentationml/2006/main">
  <p:tag name="NUM" val="18"/>
</p:tagLst>
</file>

<file path=ppt/tags/tag266.xml><?xml version="1.0" encoding="utf-8"?>
<p:tagLst xmlns:a="http://schemas.openxmlformats.org/drawingml/2006/main" xmlns:r="http://schemas.openxmlformats.org/officeDocument/2006/relationships" xmlns:p="http://schemas.openxmlformats.org/presentationml/2006/main">
  <p:tag name="NUM" val="19"/>
</p:tagLst>
</file>

<file path=ppt/tags/tag267.xml><?xml version="1.0" encoding="utf-8"?>
<p:tagLst xmlns:a="http://schemas.openxmlformats.org/drawingml/2006/main" xmlns:r="http://schemas.openxmlformats.org/officeDocument/2006/relationships" xmlns:p="http://schemas.openxmlformats.org/presentationml/2006/main">
  <p:tag name="NUM" val="20"/>
</p:tagLst>
</file>

<file path=ppt/tags/tag268.xml><?xml version="1.0" encoding="utf-8"?>
<p:tagLst xmlns:a="http://schemas.openxmlformats.org/drawingml/2006/main" xmlns:r="http://schemas.openxmlformats.org/officeDocument/2006/relationships" xmlns:p="http://schemas.openxmlformats.org/presentationml/2006/main">
  <p:tag name="NUM" val="21"/>
</p:tagLst>
</file>

<file path=ppt/tags/tag269.xml><?xml version="1.0" encoding="utf-8"?>
<p:tagLst xmlns:a="http://schemas.openxmlformats.org/drawingml/2006/main" xmlns:r="http://schemas.openxmlformats.org/officeDocument/2006/relationships" xmlns:p="http://schemas.openxmlformats.org/presentationml/2006/main">
  <p:tag name="NUM" val="22"/>
</p:tagLst>
</file>

<file path=ppt/tags/tag27.xml><?xml version="1.0" encoding="utf-8"?>
<p:tagLst xmlns:a="http://schemas.openxmlformats.org/drawingml/2006/main" xmlns:r="http://schemas.openxmlformats.org/officeDocument/2006/relationships" xmlns:p="http://schemas.openxmlformats.org/presentationml/2006/main">
  <p:tag name="NUM" val="17"/>
</p:tagLst>
</file>

<file path=ppt/tags/tag270.xml><?xml version="1.0" encoding="utf-8"?>
<p:tagLst xmlns:a="http://schemas.openxmlformats.org/drawingml/2006/main" xmlns:r="http://schemas.openxmlformats.org/officeDocument/2006/relationships" xmlns:p="http://schemas.openxmlformats.org/presentationml/2006/main">
  <p:tag name="NUM" val="23"/>
</p:tagLst>
</file>

<file path=ppt/tags/tag271.xml><?xml version="1.0" encoding="utf-8"?>
<p:tagLst xmlns:a="http://schemas.openxmlformats.org/drawingml/2006/main" xmlns:r="http://schemas.openxmlformats.org/officeDocument/2006/relationships" xmlns:p="http://schemas.openxmlformats.org/presentationml/2006/main">
  <p:tag name="NUM" val="24"/>
</p:tagLst>
</file>

<file path=ppt/tags/tag272.xml><?xml version="1.0" encoding="utf-8"?>
<p:tagLst xmlns:a="http://schemas.openxmlformats.org/drawingml/2006/main" xmlns:r="http://schemas.openxmlformats.org/officeDocument/2006/relationships" xmlns:p="http://schemas.openxmlformats.org/presentationml/2006/main">
  <p:tag name="NUM" val="25"/>
</p:tagLst>
</file>

<file path=ppt/tags/tag273.xml><?xml version="1.0" encoding="utf-8"?>
<p:tagLst xmlns:a="http://schemas.openxmlformats.org/drawingml/2006/main" xmlns:r="http://schemas.openxmlformats.org/officeDocument/2006/relationships" xmlns:p="http://schemas.openxmlformats.org/presentationml/2006/main">
  <p:tag name="NUM" val="26"/>
</p:tagLst>
</file>

<file path=ppt/tags/tag274.xml><?xml version="1.0" encoding="utf-8"?>
<p:tagLst xmlns:a="http://schemas.openxmlformats.org/drawingml/2006/main" xmlns:r="http://schemas.openxmlformats.org/officeDocument/2006/relationships" xmlns:p="http://schemas.openxmlformats.org/presentationml/2006/main">
  <p:tag name="NUM" val="27"/>
</p:tagLst>
</file>

<file path=ppt/tags/tag275.xml><?xml version="1.0" encoding="utf-8"?>
<p:tagLst xmlns:a="http://schemas.openxmlformats.org/drawingml/2006/main" xmlns:r="http://schemas.openxmlformats.org/officeDocument/2006/relationships" xmlns:p="http://schemas.openxmlformats.org/presentationml/2006/main">
  <p:tag name="NUM" val="1"/>
</p:tagLst>
</file>

<file path=ppt/tags/tag276.xml><?xml version="1.0" encoding="utf-8"?>
<p:tagLst xmlns:a="http://schemas.openxmlformats.org/drawingml/2006/main" xmlns:r="http://schemas.openxmlformats.org/officeDocument/2006/relationships" xmlns:p="http://schemas.openxmlformats.org/presentationml/2006/main">
  <p:tag name="NUM" val="2"/>
</p:tagLst>
</file>

<file path=ppt/tags/tag277.xml><?xml version="1.0" encoding="utf-8"?>
<p:tagLst xmlns:a="http://schemas.openxmlformats.org/drawingml/2006/main" xmlns:r="http://schemas.openxmlformats.org/officeDocument/2006/relationships" xmlns:p="http://schemas.openxmlformats.org/presentationml/2006/main">
  <p:tag name="NUM" val="3"/>
</p:tagLst>
</file>

<file path=ppt/tags/tag278.xml><?xml version="1.0" encoding="utf-8"?>
<p:tagLst xmlns:a="http://schemas.openxmlformats.org/drawingml/2006/main" xmlns:r="http://schemas.openxmlformats.org/officeDocument/2006/relationships" xmlns:p="http://schemas.openxmlformats.org/presentationml/2006/main">
  <p:tag name="NUM" val="4"/>
</p:tagLst>
</file>

<file path=ppt/tags/tag279.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18"/>
</p:tagLst>
</file>

<file path=ppt/tags/tag280.xml><?xml version="1.0" encoding="utf-8"?>
<p:tagLst xmlns:a="http://schemas.openxmlformats.org/drawingml/2006/main" xmlns:r="http://schemas.openxmlformats.org/officeDocument/2006/relationships" xmlns:p="http://schemas.openxmlformats.org/presentationml/2006/main">
  <p:tag name="NUM" val="6"/>
</p:tagLst>
</file>

<file path=ppt/tags/tag281.xml><?xml version="1.0" encoding="utf-8"?>
<p:tagLst xmlns:a="http://schemas.openxmlformats.org/drawingml/2006/main" xmlns:r="http://schemas.openxmlformats.org/officeDocument/2006/relationships" xmlns:p="http://schemas.openxmlformats.org/presentationml/2006/main">
  <p:tag name="NUM" val="7"/>
</p:tagLst>
</file>

<file path=ppt/tags/tag282.xml><?xml version="1.0" encoding="utf-8"?>
<p:tagLst xmlns:a="http://schemas.openxmlformats.org/drawingml/2006/main" xmlns:r="http://schemas.openxmlformats.org/officeDocument/2006/relationships" xmlns:p="http://schemas.openxmlformats.org/presentationml/2006/main">
  <p:tag name="NUM" val="8"/>
</p:tagLst>
</file>

<file path=ppt/tags/tag283.xml><?xml version="1.0" encoding="utf-8"?>
<p:tagLst xmlns:a="http://schemas.openxmlformats.org/drawingml/2006/main" xmlns:r="http://schemas.openxmlformats.org/officeDocument/2006/relationships" xmlns:p="http://schemas.openxmlformats.org/presentationml/2006/main">
  <p:tag name="NUM" val="9"/>
</p:tagLst>
</file>

<file path=ppt/tags/tag284.xml><?xml version="1.0" encoding="utf-8"?>
<p:tagLst xmlns:a="http://schemas.openxmlformats.org/drawingml/2006/main" xmlns:r="http://schemas.openxmlformats.org/officeDocument/2006/relationships" xmlns:p="http://schemas.openxmlformats.org/presentationml/2006/main">
  <p:tag name="NUM" val="10"/>
</p:tagLst>
</file>

<file path=ppt/tags/tag285.xml><?xml version="1.0" encoding="utf-8"?>
<p:tagLst xmlns:a="http://schemas.openxmlformats.org/drawingml/2006/main" xmlns:r="http://schemas.openxmlformats.org/officeDocument/2006/relationships" xmlns:p="http://schemas.openxmlformats.org/presentationml/2006/main">
  <p:tag name="NUM" val="11"/>
</p:tagLst>
</file>

<file path=ppt/tags/tag286.xml><?xml version="1.0" encoding="utf-8"?>
<p:tagLst xmlns:a="http://schemas.openxmlformats.org/drawingml/2006/main" xmlns:r="http://schemas.openxmlformats.org/officeDocument/2006/relationships" xmlns:p="http://schemas.openxmlformats.org/presentationml/2006/main">
  <p:tag name="NUM" val="12"/>
</p:tagLst>
</file>

<file path=ppt/tags/tag287.xml><?xml version="1.0" encoding="utf-8"?>
<p:tagLst xmlns:a="http://schemas.openxmlformats.org/drawingml/2006/main" xmlns:r="http://schemas.openxmlformats.org/officeDocument/2006/relationships" xmlns:p="http://schemas.openxmlformats.org/presentationml/2006/main">
  <p:tag name="NUM" val="13"/>
</p:tagLst>
</file>

<file path=ppt/tags/tag288.xml><?xml version="1.0" encoding="utf-8"?>
<p:tagLst xmlns:a="http://schemas.openxmlformats.org/drawingml/2006/main" xmlns:r="http://schemas.openxmlformats.org/officeDocument/2006/relationships" xmlns:p="http://schemas.openxmlformats.org/presentationml/2006/main">
  <p:tag name="NUM" val="14"/>
</p:tagLst>
</file>

<file path=ppt/tags/tag289.xml><?xml version="1.0" encoding="utf-8"?>
<p:tagLst xmlns:a="http://schemas.openxmlformats.org/drawingml/2006/main" xmlns:r="http://schemas.openxmlformats.org/officeDocument/2006/relationships" xmlns:p="http://schemas.openxmlformats.org/presentationml/2006/main">
  <p:tag name="NUM" val="15"/>
</p:tagLst>
</file>

<file path=ppt/tags/tag29.xml><?xml version="1.0" encoding="utf-8"?>
<p:tagLst xmlns:a="http://schemas.openxmlformats.org/drawingml/2006/main" xmlns:r="http://schemas.openxmlformats.org/officeDocument/2006/relationships" xmlns:p="http://schemas.openxmlformats.org/presentationml/2006/main">
  <p:tag name="NUM" val="19"/>
</p:tagLst>
</file>

<file path=ppt/tags/tag290.xml><?xml version="1.0" encoding="utf-8"?>
<p:tagLst xmlns:a="http://schemas.openxmlformats.org/drawingml/2006/main" xmlns:r="http://schemas.openxmlformats.org/officeDocument/2006/relationships" xmlns:p="http://schemas.openxmlformats.org/presentationml/2006/main">
  <p:tag name="NUM" val="16"/>
</p:tagLst>
</file>

<file path=ppt/tags/tag291.xml><?xml version="1.0" encoding="utf-8"?>
<p:tagLst xmlns:a="http://schemas.openxmlformats.org/drawingml/2006/main" xmlns:r="http://schemas.openxmlformats.org/officeDocument/2006/relationships" xmlns:p="http://schemas.openxmlformats.org/presentationml/2006/main">
  <p:tag name="NUM" val="17"/>
</p:tagLst>
</file>

<file path=ppt/tags/tag292.xml><?xml version="1.0" encoding="utf-8"?>
<p:tagLst xmlns:a="http://schemas.openxmlformats.org/drawingml/2006/main" xmlns:r="http://schemas.openxmlformats.org/officeDocument/2006/relationships" xmlns:p="http://schemas.openxmlformats.org/presentationml/2006/main">
  <p:tag name="NUM" val="18"/>
</p:tagLst>
</file>

<file path=ppt/tags/tag293.xml><?xml version="1.0" encoding="utf-8"?>
<p:tagLst xmlns:a="http://schemas.openxmlformats.org/drawingml/2006/main" xmlns:r="http://schemas.openxmlformats.org/officeDocument/2006/relationships" xmlns:p="http://schemas.openxmlformats.org/presentationml/2006/main">
  <p:tag name="NUM" val="19"/>
</p:tagLst>
</file>

<file path=ppt/tags/tag294.xml><?xml version="1.0" encoding="utf-8"?>
<p:tagLst xmlns:a="http://schemas.openxmlformats.org/drawingml/2006/main" xmlns:r="http://schemas.openxmlformats.org/officeDocument/2006/relationships" xmlns:p="http://schemas.openxmlformats.org/presentationml/2006/main">
  <p:tag name="NUM" val="20"/>
</p:tagLst>
</file>

<file path=ppt/tags/tag295.xml><?xml version="1.0" encoding="utf-8"?>
<p:tagLst xmlns:a="http://schemas.openxmlformats.org/drawingml/2006/main" xmlns:r="http://schemas.openxmlformats.org/officeDocument/2006/relationships" xmlns:p="http://schemas.openxmlformats.org/presentationml/2006/main">
  <p:tag name="NUM" val="21"/>
</p:tagLst>
</file>

<file path=ppt/tags/tag296.xml><?xml version="1.0" encoding="utf-8"?>
<p:tagLst xmlns:a="http://schemas.openxmlformats.org/drawingml/2006/main" xmlns:r="http://schemas.openxmlformats.org/officeDocument/2006/relationships" xmlns:p="http://schemas.openxmlformats.org/presentationml/2006/main">
  <p:tag name="NUM" val="22"/>
</p:tagLst>
</file>

<file path=ppt/tags/tag297.xml><?xml version="1.0" encoding="utf-8"?>
<p:tagLst xmlns:a="http://schemas.openxmlformats.org/drawingml/2006/main" xmlns:r="http://schemas.openxmlformats.org/officeDocument/2006/relationships" xmlns:p="http://schemas.openxmlformats.org/presentationml/2006/main">
  <p:tag name="NUM" val="23"/>
</p:tagLst>
</file>

<file path=ppt/tags/tag298.xml><?xml version="1.0" encoding="utf-8"?>
<p:tagLst xmlns:a="http://schemas.openxmlformats.org/drawingml/2006/main" xmlns:r="http://schemas.openxmlformats.org/officeDocument/2006/relationships" xmlns:p="http://schemas.openxmlformats.org/presentationml/2006/main">
  <p:tag name="NUM" val="24"/>
</p:tagLst>
</file>

<file path=ppt/tags/tag299.xml><?xml version="1.0" encoding="utf-8"?>
<p:tagLst xmlns:a="http://schemas.openxmlformats.org/drawingml/2006/main" xmlns:r="http://schemas.openxmlformats.org/officeDocument/2006/relationships" xmlns:p="http://schemas.openxmlformats.org/presentationml/2006/main">
  <p:tag name="NUM" val="25"/>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NUM" val="20"/>
</p:tagLst>
</file>

<file path=ppt/tags/tag300.xml><?xml version="1.0" encoding="utf-8"?>
<p:tagLst xmlns:a="http://schemas.openxmlformats.org/drawingml/2006/main" xmlns:r="http://schemas.openxmlformats.org/officeDocument/2006/relationships" xmlns:p="http://schemas.openxmlformats.org/presentationml/2006/main">
  <p:tag name="NUM" val="26"/>
</p:tagLst>
</file>

<file path=ppt/tags/tag301.xml><?xml version="1.0" encoding="utf-8"?>
<p:tagLst xmlns:a="http://schemas.openxmlformats.org/drawingml/2006/main" xmlns:r="http://schemas.openxmlformats.org/officeDocument/2006/relationships" xmlns:p="http://schemas.openxmlformats.org/presentationml/2006/main">
  <p:tag name="NUM" val="27"/>
</p:tagLst>
</file>

<file path=ppt/tags/tag302.xml><?xml version="1.0" encoding="utf-8"?>
<p:tagLst xmlns:a="http://schemas.openxmlformats.org/drawingml/2006/main" xmlns:r="http://schemas.openxmlformats.org/officeDocument/2006/relationships" xmlns:p="http://schemas.openxmlformats.org/presentationml/2006/main">
  <p:tag name="NUM" val="28"/>
</p:tagLst>
</file>

<file path=ppt/tags/tag303.xml><?xml version="1.0" encoding="utf-8"?>
<p:tagLst xmlns:a="http://schemas.openxmlformats.org/drawingml/2006/main" xmlns:r="http://schemas.openxmlformats.org/officeDocument/2006/relationships" xmlns:p="http://schemas.openxmlformats.org/presentationml/2006/main">
  <p:tag name="NUM" val="29"/>
</p:tagLst>
</file>

<file path=ppt/tags/tag304.xml><?xml version="1.0" encoding="utf-8"?>
<p:tagLst xmlns:a="http://schemas.openxmlformats.org/drawingml/2006/main" xmlns:r="http://schemas.openxmlformats.org/officeDocument/2006/relationships" xmlns:p="http://schemas.openxmlformats.org/presentationml/2006/main">
  <p:tag name="NUM" val="30"/>
</p:tagLst>
</file>

<file path=ppt/tags/tag305.xml><?xml version="1.0" encoding="utf-8"?>
<p:tagLst xmlns:a="http://schemas.openxmlformats.org/drawingml/2006/main" xmlns:r="http://schemas.openxmlformats.org/officeDocument/2006/relationships" xmlns:p="http://schemas.openxmlformats.org/presentationml/2006/main">
  <p:tag name="NUM" val="31"/>
</p:tagLst>
</file>

<file path=ppt/tags/tag306.xml><?xml version="1.0" encoding="utf-8"?>
<p:tagLst xmlns:a="http://schemas.openxmlformats.org/drawingml/2006/main" xmlns:r="http://schemas.openxmlformats.org/officeDocument/2006/relationships" xmlns:p="http://schemas.openxmlformats.org/presentationml/2006/main">
  <p:tag name="NUM" val="32"/>
</p:tagLst>
</file>

<file path=ppt/tags/tag307.xml><?xml version="1.0" encoding="utf-8"?>
<p:tagLst xmlns:a="http://schemas.openxmlformats.org/drawingml/2006/main" xmlns:r="http://schemas.openxmlformats.org/officeDocument/2006/relationships" xmlns:p="http://schemas.openxmlformats.org/presentationml/2006/main">
  <p:tag name="NUM" val="33"/>
</p:tagLst>
</file>

<file path=ppt/tags/tag308.xml><?xml version="1.0" encoding="utf-8"?>
<p:tagLst xmlns:a="http://schemas.openxmlformats.org/drawingml/2006/main" xmlns:r="http://schemas.openxmlformats.org/officeDocument/2006/relationships" xmlns:p="http://schemas.openxmlformats.org/presentationml/2006/main">
  <p:tag name="NUM" val="34"/>
</p:tagLst>
</file>

<file path=ppt/tags/tag309.xml><?xml version="1.0" encoding="utf-8"?>
<p:tagLst xmlns:a="http://schemas.openxmlformats.org/drawingml/2006/main" xmlns:r="http://schemas.openxmlformats.org/officeDocument/2006/relationships" xmlns:p="http://schemas.openxmlformats.org/presentationml/2006/main">
  <p:tag name="NUM" val="35"/>
</p:tagLst>
</file>

<file path=ppt/tags/tag31.xml><?xml version="1.0" encoding="utf-8"?>
<p:tagLst xmlns:a="http://schemas.openxmlformats.org/drawingml/2006/main" xmlns:r="http://schemas.openxmlformats.org/officeDocument/2006/relationships" xmlns:p="http://schemas.openxmlformats.org/presentationml/2006/main">
  <p:tag name="NUM" val="21"/>
</p:tagLst>
</file>

<file path=ppt/tags/tag310.xml><?xml version="1.0" encoding="utf-8"?>
<p:tagLst xmlns:a="http://schemas.openxmlformats.org/drawingml/2006/main" xmlns:r="http://schemas.openxmlformats.org/officeDocument/2006/relationships" xmlns:p="http://schemas.openxmlformats.org/presentationml/2006/main">
  <p:tag name="NUM" val="36"/>
</p:tagLst>
</file>

<file path=ppt/tags/tag311.xml><?xml version="1.0" encoding="utf-8"?>
<p:tagLst xmlns:a="http://schemas.openxmlformats.org/drawingml/2006/main" xmlns:r="http://schemas.openxmlformats.org/officeDocument/2006/relationships" xmlns:p="http://schemas.openxmlformats.org/presentationml/2006/main">
  <p:tag name="NUM" val="37"/>
</p:tagLst>
</file>

<file path=ppt/tags/tag312.xml><?xml version="1.0" encoding="utf-8"?>
<p:tagLst xmlns:a="http://schemas.openxmlformats.org/drawingml/2006/main" xmlns:r="http://schemas.openxmlformats.org/officeDocument/2006/relationships" xmlns:p="http://schemas.openxmlformats.org/presentationml/2006/main">
  <p:tag name="NUM" val="38"/>
</p:tagLst>
</file>

<file path=ppt/tags/tag313.xml><?xml version="1.0" encoding="utf-8"?>
<p:tagLst xmlns:a="http://schemas.openxmlformats.org/drawingml/2006/main" xmlns:r="http://schemas.openxmlformats.org/officeDocument/2006/relationships" xmlns:p="http://schemas.openxmlformats.org/presentationml/2006/main">
  <p:tag name="NUM" val="39"/>
</p:tagLst>
</file>

<file path=ppt/tags/tag314.xml><?xml version="1.0" encoding="utf-8"?>
<p:tagLst xmlns:a="http://schemas.openxmlformats.org/drawingml/2006/main" xmlns:r="http://schemas.openxmlformats.org/officeDocument/2006/relationships" xmlns:p="http://schemas.openxmlformats.org/presentationml/2006/main">
  <p:tag name="NUM" val="40"/>
</p:tagLst>
</file>

<file path=ppt/tags/tag315.xml><?xml version="1.0" encoding="utf-8"?>
<p:tagLst xmlns:a="http://schemas.openxmlformats.org/drawingml/2006/main" xmlns:r="http://schemas.openxmlformats.org/officeDocument/2006/relationships" xmlns:p="http://schemas.openxmlformats.org/presentationml/2006/main">
  <p:tag name="NUM" val="41"/>
</p:tagLst>
</file>

<file path=ppt/tags/tag316.xml><?xml version="1.0" encoding="utf-8"?>
<p:tagLst xmlns:a="http://schemas.openxmlformats.org/drawingml/2006/main" xmlns:r="http://schemas.openxmlformats.org/officeDocument/2006/relationships" xmlns:p="http://schemas.openxmlformats.org/presentationml/2006/main">
  <p:tag name="NUM" val="42"/>
</p:tagLst>
</file>

<file path=ppt/tags/tag317.xml><?xml version="1.0" encoding="utf-8"?>
<p:tagLst xmlns:a="http://schemas.openxmlformats.org/drawingml/2006/main" xmlns:r="http://schemas.openxmlformats.org/officeDocument/2006/relationships" xmlns:p="http://schemas.openxmlformats.org/presentationml/2006/main">
  <p:tag name="NUM" val="43"/>
</p:tagLst>
</file>

<file path=ppt/tags/tag318.xml><?xml version="1.0" encoding="utf-8"?>
<p:tagLst xmlns:a="http://schemas.openxmlformats.org/drawingml/2006/main" xmlns:r="http://schemas.openxmlformats.org/officeDocument/2006/relationships" xmlns:p="http://schemas.openxmlformats.org/presentationml/2006/main">
  <p:tag name="NUM" val="44"/>
</p:tagLst>
</file>

<file path=ppt/tags/tag319.xml><?xml version="1.0" encoding="utf-8"?>
<p:tagLst xmlns:a="http://schemas.openxmlformats.org/drawingml/2006/main" xmlns:r="http://schemas.openxmlformats.org/officeDocument/2006/relationships" xmlns:p="http://schemas.openxmlformats.org/presentationml/2006/main">
  <p:tag name="NUM" val="45"/>
</p:tagLst>
</file>

<file path=ppt/tags/tag32.xml><?xml version="1.0" encoding="utf-8"?>
<p:tagLst xmlns:a="http://schemas.openxmlformats.org/drawingml/2006/main" xmlns:r="http://schemas.openxmlformats.org/officeDocument/2006/relationships" xmlns:p="http://schemas.openxmlformats.org/presentationml/2006/main">
  <p:tag name="NUM" val="22"/>
</p:tagLst>
</file>

<file path=ppt/tags/tag320.xml><?xml version="1.0" encoding="utf-8"?>
<p:tagLst xmlns:a="http://schemas.openxmlformats.org/drawingml/2006/main" xmlns:r="http://schemas.openxmlformats.org/officeDocument/2006/relationships" xmlns:p="http://schemas.openxmlformats.org/presentationml/2006/main">
  <p:tag name="NUM" val="46"/>
</p:tagLst>
</file>

<file path=ppt/tags/tag321.xml><?xml version="1.0" encoding="utf-8"?>
<p:tagLst xmlns:a="http://schemas.openxmlformats.org/drawingml/2006/main" xmlns:r="http://schemas.openxmlformats.org/officeDocument/2006/relationships" xmlns:p="http://schemas.openxmlformats.org/presentationml/2006/main">
  <p:tag name="NUM" val="1"/>
</p:tagLst>
</file>

<file path=ppt/tags/tag322.xml><?xml version="1.0" encoding="utf-8"?>
<p:tagLst xmlns:a="http://schemas.openxmlformats.org/drawingml/2006/main" xmlns:r="http://schemas.openxmlformats.org/officeDocument/2006/relationships" xmlns:p="http://schemas.openxmlformats.org/presentationml/2006/main">
  <p:tag name="NUM" val="2"/>
</p:tagLst>
</file>

<file path=ppt/tags/tag323.xml><?xml version="1.0" encoding="utf-8"?>
<p:tagLst xmlns:a="http://schemas.openxmlformats.org/drawingml/2006/main" xmlns:r="http://schemas.openxmlformats.org/officeDocument/2006/relationships" xmlns:p="http://schemas.openxmlformats.org/presentationml/2006/main">
  <p:tag name="NUM" val="1"/>
</p:tagLst>
</file>

<file path=ppt/tags/tag324.xml><?xml version="1.0" encoding="utf-8"?>
<p:tagLst xmlns:a="http://schemas.openxmlformats.org/drawingml/2006/main" xmlns:r="http://schemas.openxmlformats.org/officeDocument/2006/relationships" xmlns:p="http://schemas.openxmlformats.org/presentationml/2006/main">
  <p:tag name="NUM" val="2"/>
</p:tagLst>
</file>

<file path=ppt/tags/tag325.xml><?xml version="1.0" encoding="utf-8"?>
<p:tagLst xmlns:a="http://schemas.openxmlformats.org/drawingml/2006/main" xmlns:r="http://schemas.openxmlformats.org/officeDocument/2006/relationships" xmlns:p="http://schemas.openxmlformats.org/presentationml/2006/main">
  <p:tag name="NUM" val="3"/>
</p:tagLst>
</file>

<file path=ppt/tags/tag326.xml><?xml version="1.0" encoding="utf-8"?>
<p:tagLst xmlns:a="http://schemas.openxmlformats.org/drawingml/2006/main" xmlns:r="http://schemas.openxmlformats.org/officeDocument/2006/relationships" xmlns:p="http://schemas.openxmlformats.org/presentationml/2006/main">
  <p:tag name="NUM" val="4"/>
</p:tagLst>
</file>

<file path=ppt/tags/tag327.xml><?xml version="1.0" encoding="utf-8"?>
<p:tagLst xmlns:a="http://schemas.openxmlformats.org/drawingml/2006/main" xmlns:r="http://schemas.openxmlformats.org/officeDocument/2006/relationships" xmlns:p="http://schemas.openxmlformats.org/presentationml/2006/main">
  <p:tag name="NUM" val="5"/>
</p:tagLst>
</file>

<file path=ppt/tags/tag328.xml><?xml version="1.0" encoding="utf-8"?>
<p:tagLst xmlns:a="http://schemas.openxmlformats.org/drawingml/2006/main" xmlns:r="http://schemas.openxmlformats.org/officeDocument/2006/relationships" xmlns:p="http://schemas.openxmlformats.org/presentationml/2006/main">
  <p:tag name="NUM" val="6"/>
</p:tagLst>
</file>

<file path=ppt/tags/tag329.xml><?xml version="1.0" encoding="utf-8"?>
<p:tagLst xmlns:a="http://schemas.openxmlformats.org/drawingml/2006/main" xmlns:r="http://schemas.openxmlformats.org/officeDocument/2006/relationships" xmlns:p="http://schemas.openxmlformats.org/presentationml/2006/main">
  <p:tag name="NUM" val="7"/>
</p:tagLst>
</file>

<file path=ppt/tags/tag33.xml><?xml version="1.0" encoding="utf-8"?>
<p:tagLst xmlns:a="http://schemas.openxmlformats.org/drawingml/2006/main" xmlns:r="http://schemas.openxmlformats.org/officeDocument/2006/relationships" xmlns:p="http://schemas.openxmlformats.org/presentationml/2006/main">
  <p:tag name="NUM" val="23"/>
</p:tagLst>
</file>

<file path=ppt/tags/tag330.xml><?xml version="1.0" encoding="utf-8"?>
<p:tagLst xmlns:a="http://schemas.openxmlformats.org/drawingml/2006/main" xmlns:r="http://schemas.openxmlformats.org/officeDocument/2006/relationships" xmlns:p="http://schemas.openxmlformats.org/presentationml/2006/main">
  <p:tag name="NUM" val="8"/>
</p:tagLst>
</file>

<file path=ppt/tags/tag331.xml><?xml version="1.0" encoding="utf-8"?>
<p:tagLst xmlns:a="http://schemas.openxmlformats.org/drawingml/2006/main" xmlns:r="http://schemas.openxmlformats.org/officeDocument/2006/relationships" xmlns:p="http://schemas.openxmlformats.org/presentationml/2006/main">
  <p:tag name="NUM" val="9"/>
</p:tagLst>
</file>

<file path=ppt/tags/tag332.xml><?xml version="1.0" encoding="utf-8"?>
<p:tagLst xmlns:a="http://schemas.openxmlformats.org/drawingml/2006/main" xmlns:r="http://schemas.openxmlformats.org/officeDocument/2006/relationships" xmlns:p="http://schemas.openxmlformats.org/presentationml/2006/main">
  <p:tag name="NUM" val="10"/>
</p:tagLst>
</file>

<file path=ppt/tags/tag333.xml><?xml version="1.0" encoding="utf-8"?>
<p:tagLst xmlns:a="http://schemas.openxmlformats.org/drawingml/2006/main" xmlns:r="http://schemas.openxmlformats.org/officeDocument/2006/relationships" xmlns:p="http://schemas.openxmlformats.org/presentationml/2006/main">
  <p:tag name="NUM" val="11"/>
</p:tagLst>
</file>

<file path=ppt/tags/tag334.xml><?xml version="1.0" encoding="utf-8"?>
<p:tagLst xmlns:a="http://schemas.openxmlformats.org/drawingml/2006/main" xmlns:r="http://schemas.openxmlformats.org/officeDocument/2006/relationships" xmlns:p="http://schemas.openxmlformats.org/presentationml/2006/main">
  <p:tag name="NUM" val="12"/>
</p:tagLst>
</file>

<file path=ppt/tags/tag335.xml><?xml version="1.0" encoding="utf-8"?>
<p:tagLst xmlns:a="http://schemas.openxmlformats.org/drawingml/2006/main" xmlns:r="http://schemas.openxmlformats.org/officeDocument/2006/relationships" xmlns:p="http://schemas.openxmlformats.org/presentationml/2006/main">
  <p:tag name="NUM" val="13"/>
</p:tagLst>
</file>

<file path=ppt/tags/tag336.xml><?xml version="1.0" encoding="utf-8"?>
<p:tagLst xmlns:a="http://schemas.openxmlformats.org/drawingml/2006/main" xmlns:r="http://schemas.openxmlformats.org/officeDocument/2006/relationships" xmlns:p="http://schemas.openxmlformats.org/presentationml/2006/main">
  <p:tag name="NUM" val="1"/>
</p:tagLst>
</file>

<file path=ppt/tags/tag337.xml><?xml version="1.0" encoding="utf-8"?>
<p:tagLst xmlns:a="http://schemas.openxmlformats.org/drawingml/2006/main" xmlns:r="http://schemas.openxmlformats.org/officeDocument/2006/relationships" xmlns:p="http://schemas.openxmlformats.org/presentationml/2006/main">
  <p:tag name="NUM" val="2"/>
</p:tagLst>
</file>

<file path=ppt/tags/tag338.xml><?xml version="1.0" encoding="utf-8"?>
<p:tagLst xmlns:a="http://schemas.openxmlformats.org/drawingml/2006/main" xmlns:r="http://schemas.openxmlformats.org/officeDocument/2006/relationships" xmlns:p="http://schemas.openxmlformats.org/presentationml/2006/main">
  <p:tag name="NUM" val="3"/>
</p:tagLst>
</file>

<file path=ppt/tags/tag339.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24"/>
</p:tagLst>
</file>

<file path=ppt/tags/tag340.xml><?xml version="1.0" encoding="utf-8"?>
<p:tagLst xmlns:a="http://schemas.openxmlformats.org/drawingml/2006/main" xmlns:r="http://schemas.openxmlformats.org/officeDocument/2006/relationships" xmlns:p="http://schemas.openxmlformats.org/presentationml/2006/main">
  <p:tag name="NUM" val="5"/>
</p:tagLst>
</file>

<file path=ppt/tags/tag341.xml><?xml version="1.0" encoding="utf-8"?>
<p:tagLst xmlns:a="http://schemas.openxmlformats.org/drawingml/2006/main" xmlns:r="http://schemas.openxmlformats.org/officeDocument/2006/relationships" xmlns:p="http://schemas.openxmlformats.org/presentationml/2006/main">
  <p:tag name="NUM" val="6"/>
</p:tagLst>
</file>

<file path=ppt/tags/tag342.xml><?xml version="1.0" encoding="utf-8"?>
<p:tagLst xmlns:a="http://schemas.openxmlformats.org/drawingml/2006/main" xmlns:r="http://schemas.openxmlformats.org/officeDocument/2006/relationships" xmlns:p="http://schemas.openxmlformats.org/presentationml/2006/main">
  <p:tag name="NUM" val="7"/>
</p:tagLst>
</file>

<file path=ppt/tags/tag343.xml><?xml version="1.0" encoding="utf-8"?>
<p:tagLst xmlns:a="http://schemas.openxmlformats.org/drawingml/2006/main" xmlns:r="http://schemas.openxmlformats.org/officeDocument/2006/relationships" xmlns:p="http://schemas.openxmlformats.org/presentationml/2006/main">
  <p:tag name="NUM" val="8"/>
</p:tagLst>
</file>

<file path=ppt/tags/tag344.xml><?xml version="1.0" encoding="utf-8"?>
<p:tagLst xmlns:a="http://schemas.openxmlformats.org/drawingml/2006/main" xmlns:r="http://schemas.openxmlformats.org/officeDocument/2006/relationships" xmlns:p="http://schemas.openxmlformats.org/presentationml/2006/main">
  <p:tag name="NUM" val="9"/>
</p:tagLst>
</file>

<file path=ppt/tags/tag345.xml><?xml version="1.0" encoding="utf-8"?>
<p:tagLst xmlns:a="http://schemas.openxmlformats.org/drawingml/2006/main" xmlns:r="http://schemas.openxmlformats.org/officeDocument/2006/relationships" xmlns:p="http://schemas.openxmlformats.org/presentationml/2006/main">
  <p:tag name="NUM" val="10"/>
</p:tagLst>
</file>

<file path=ppt/tags/tag346.xml><?xml version="1.0" encoding="utf-8"?>
<p:tagLst xmlns:a="http://schemas.openxmlformats.org/drawingml/2006/main" xmlns:r="http://schemas.openxmlformats.org/officeDocument/2006/relationships" xmlns:p="http://schemas.openxmlformats.org/presentationml/2006/main">
  <p:tag name="NUM" val="11"/>
</p:tagLst>
</file>

<file path=ppt/tags/tag347.xml><?xml version="1.0" encoding="utf-8"?>
<p:tagLst xmlns:a="http://schemas.openxmlformats.org/drawingml/2006/main" xmlns:r="http://schemas.openxmlformats.org/officeDocument/2006/relationships" xmlns:p="http://schemas.openxmlformats.org/presentationml/2006/main">
  <p:tag name="NUM" val="12"/>
</p:tagLst>
</file>

<file path=ppt/tags/tag348.xml><?xml version="1.0" encoding="utf-8"?>
<p:tagLst xmlns:a="http://schemas.openxmlformats.org/drawingml/2006/main" xmlns:r="http://schemas.openxmlformats.org/officeDocument/2006/relationships" xmlns:p="http://schemas.openxmlformats.org/presentationml/2006/main">
  <p:tag name="NUM" val="13"/>
</p:tagLst>
</file>

<file path=ppt/tags/tag349.xml><?xml version="1.0" encoding="utf-8"?>
<p:tagLst xmlns:a="http://schemas.openxmlformats.org/drawingml/2006/main" xmlns:r="http://schemas.openxmlformats.org/officeDocument/2006/relationships" xmlns:p="http://schemas.openxmlformats.org/presentationml/2006/main">
  <p:tag name="NUM" val="14"/>
</p:tagLst>
</file>

<file path=ppt/tags/tag35.xml><?xml version="1.0" encoding="utf-8"?>
<p:tagLst xmlns:a="http://schemas.openxmlformats.org/drawingml/2006/main" xmlns:r="http://schemas.openxmlformats.org/officeDocument/2006/relationships" xmlns:p="http://schemas.openxmlformats.org/presentationml/2006/main">
  <p:tag name="NUM" val="25"/>
</p:tagLst>
</file>

<file path=ppt/tags/tag350.xml><?xml version="1.0" encoding="utf-8"?>
<p:tagLst xmlns:a="http://schemas.openxmlformats.org/drawingml/2006/main" xmlns:r="http://schemas.openxmlformats.org/officeDocument/2006/relationships" xmlns:p="http://schemas.openxmlformats.org/presentationml/2006/main">
  <p:tag name="NUM" val="15"/>
</p:tagLst>
</file>

<file path=ppt/tags/tag351.xml><?xml version="1.0" encoding="utf-8"?>
<p:tagLst xmlns:a="http://schemas.openxmlformats.org/drawingml/2006/main" xmlns:r="http://schemas.openxmlformats.org/officeDocument/2006/relationships" xmlns:p="http://schemas.openxmlformats.org/presentationml/2006/main">
  <p:tag name="NUM" val="16"/>
</p:tagLst>
</file>

<file path=ppt/tags/tag352.xml><?xml version="1.0" encoding="utf-8"?>
<p:tagLst xmlns:a="http://schemas.openxmlformats.org/drawingml/2006/main" xmlns:r="http://schemas.openxmlformats.org/officeDocument/2006/relationships" xmlns:p="http://schemas.openxmlformats.org/presentationml/2006/main">
  <p:tag name="NUM" val="17"/>
</p:tagLst>
</file>

<file path=ppt/tags/tag353.xml><?xml version="1.0" encoding="utf-8"?>
<p:tagLst xmlns:a="http://schemas.openxmlformats.org/drawingml/2006/main" xmlns:r="http://schemas.openxmlformats.org/officeDocument/2006/relationships" xmlns:p="http://schemas.openxmlformats.org/presentationml/2006/main">
  <p:tag name="NUM" val="18"/>
</p:tagLst>
</file>

<file path=ppt/tags/tag354.xml><?xml version="1.0" encoding="utf-8"?>
<p:tagLst xmlns:a="http://schemas.openxmlformats.org/drawingml/2006/main" xmlns:r="http://schemas.openxmlformats.org/officeDocument/2006/relationships" xmlns:p="http://schemas.openxmlformats.org/presentationml/2006/main">
  <p:tag name="NUM" val="19"/>
</p:tagLst>
</file>

<file path=ppt/tags/tag355.xml><?xml version="1.0" encoding="utf-8"?>
<p:tagLst xmlns:a="http://schemas.openxmlformats.org/drawingml/2006/main" xmlns:r="http://schemas.openxmlformats.org/officeDocument/2006/relationships" xmlns:p="http://schemas.openxmlformats.org/presentationml/2006/main">
  <p:tag name="NUM" val="20"/>
</p:tagLst>
</file>

<file path=ppt/tags/tag356.xml><?xml version="1.0" encoding="utf-8"?>
<p:tagLst xmlns:a="http://schemas.openxmlformats.org/drawingml/2006/main" xmlns:r="http://schemas.openxmlformats.org/officeDocument/2006/relationships" xmlns:p="http://schemas.openxmlformats.org/presentationml/2006/main">
  <p:tag name="NUM" val="21"/>
</p:tagLst>
</file>

<file path=ppt/tags/tag357.xml><?xml version="1.0" encoding="utf-8"?>
<p:tagLst xmlns:a="http://schemas.openxmlformats.org/drawingml/2006/main" xmlns:r="http://schemas.openxmlformats.org/officeDocument/2006/relationships" xmlns:p="http://schemas.openxmlformats.org/presentationml/2006/main">
  <p:tag name="NUM" val="22"/>
</p:tagLst>
</file>

<file path=ppt/tags/tag358.xml><?xml version="1.0" encoding="utf-8"?>
<p:tagLst xmlns:a="http://schemas.openxmlformats.org/drawingml/2006/main" xmlns:r="http://schemas.openxmlformats.org/officeDocument/2006/relationships" xmlns:p="http://schemas.openxmlformats.org/presentationml/2006/main">
  <p:tag name="NUM" val="23"/>
</p:tagLst>
</file>

<file path=ppt/tags/tag359.xml><?xml version="1.0" encoding="utf-8"?>
<p:tagLst xmlns:a="http://schemas.openxmlformats.org/drawingml/2006/main" xmlns:r="http://schemas.openxmlformats.org/officeDocument/2006/relationships" xmlns:p="http://schemas.openxmlformats.org/presentationml/2006/main">
  <p:tag name="NUM" val="24"/>
</p:tagLst>
</file>

<file path=ppt/tags/tag36.xml><?xml version="1.0" encoding="utf-8"?>
<p:tagLst xmlns:a="http://schemas.openxmlformats.org/drawingml/2006/main" xmlns:r="http://schemas.openxmlformats.org/officeDocument/2006/relationships" xmlns:p="http://schemas.openxmlformats.org/presentationml/2006/main">
  <p:tag name="NUM" val="26"/>
</p:tagLst>
</file>

<file path=ppt/tags/tag360.xml><?xml version="1.0" encoding="utf-8"?>
<p:tagLst xmlns:a="http://schemas.openxmlformats.org/drawingml/2006/main" xmlns:r="http://schemas.openxmlformats.org/officeDocument/2006/relationships" xmlns:p="http://schemas.openxmlformats.org/presentationml/2006/main">
  <p:tag name="NUM" val="25"/>
</p:tagLst>
</file>

<file path=ppt/tags/tag361.xml><?xml version="1.0" encoding="utf-8"?>
<p:tagLst xmlns:a="http://schemas.openxmlformats.org/drawingml/2006/main" xmlns:r="http://schemas.openxmlformats.org/officeDocument/2006/relationships" xmlns:p="http://schemas.openxmlformats.org/presentationml/2006/main">
  <p:tag name="NUM" val="26"/>
</p:tagLst>
</file>

<file path=ppt/tags/tag362.xml><?xml version="1.0" encoding="utf-8"?>
<p:tagLst xmlns:a="http://schemas.openxmlformats.org/drawingml/2006/main" xmlns:r="http://schemas.openxmlformats.org/officeDocument/2006/relationships" xmlns:p="http://schemas.openxmlformats.org/presentationml/2006/main">
  <p:tag name="NUM" val="27"/>
</p:tagLst>
</file>

<file path=ppt/tags/tag363.xml><?xml version="1.0" encoding="utf-8"?>
<p:tagLst xmlns:a="http://schemas.openxmlformats.org/drawingml/2006/main" xmlns:r="http://schemas.openxmlformats.org/officeDocument/2006/relationships" xmlns:p="http://schemas.openxmlformats.org/presentationml/2006/main">
  <p:tag name="NUM" val="28"/>
</p:tagLst>
</file>

<file path=ppt/tags/tag364.xml><?xml version="1.0" encoding="utf-8"?>
<p:tagLst xmlns:a="http://schemas.openxmlformats.org/drawingml/2006/main" xmlns:r="http://schemas.openxmlformats.org/officeDocument/2006/relationships" xmlns:p="http://schemas.openxmlformats.org/presentationml/2006/main">
  <p:tag name="NUM" val="29"/>
</p:tagLst>
</file>

<file path=ppt/tags/tag365.xml><?xml version="1.0" encoding="utf-8"?>
<p:tagLst xmlns:a="http://schemas.openxmlformats.org/drawingml/2006/main" xmlns:r="http://schemas.openxmlformats.org/officeDocument/2006/relationships" xmlns:p="http://schemas.openxmlformats.org/presentationml/2006/main">
  <p:tag name="NUM" val="30"/>
</p:tagLst>
</file>

<file path=ppt/tags/tag366.xml><?xml version="1.0" encoding="utf-8"?>
<p:tagLst xmlns:a="http://schemas.openxmlformats.org/drawingml/2006/main" xmlns:r="http://schemas.openxmlformats.org/officeDocument/2006/relationships" xmlns:p="http://schemas.openxmlformats.org/presentationml/2006/main">
  <p:tag name="NUM" val="31"/>
</p:tagLst>
</file>

<file path=ppt/tags/tag367.xml><?xml version="1.0" encoding="utf-8"?>
<p:tagLst xmlns:a="http://schemas.openxmlformats.org/drawingml/2006/main" xmlns:r="http://schemas.openxmlformats.org/officeDocument/2006/relationships" xmlns:p="http://schemas.openxmlformats.org/presentationml/2006/main">
  <p:tag name="NUM" val="32"/>
</p:tagLst>
</file>

<file path=ppt/tags/tag368.xml><?xml version="1.0" encoding="utf-8"?>
<p:tagLst xmlns:a="http://schemas.openxmlformats.org/drawingml/2006/main" xmlns:r="http://schemas.openxmlformats.org/officeDocument/2006/relationships" xmlns:p="http://schemas.openxmlformats.org/presentationml/2006/main">
  <p:tag name="NUM" val="33"/>
</p:tagLst>
</file>

<file path=ppt/tags/tag369.xml><?xml version="1.0" encoding="utf-8"?>
<p:tagLst xmlns:a="http://schemas.openxmlformats.org/drawingml/2006/main" xmlns:r="http://schemas.openxmlformats.org/officeDocument/2006/relationships" xmlns:p="http://schemas.openxmlformats.org/presentationml/2006/main">
  <p:tag name="NUM" val="34"/>
</p:tagLst>
</file>

<file path=ppt/tags/tag37.xml><?xml version="1.0" encoding="utf-8"?>
<p:tagLst xmlns:a="http://schemas.openxmlformats.org/drawingml/2006/main" xmlns:r="http://schemas.openxmlformats.org/officeDocument/2006/relationships" xmlns:p="http://schemas.openxmlformats.org/presentationml/2006/main">
  <p:tag name="NUM" val="27"/>
</p:tagLst>
</file>

<file path=ppt/tags/tag370.xml><?xml version="1.0" encoding="utf-8"?>
<p:tagLst xmlns:a="http://schemas.openxmlformats.org/drawingml/2006/main" xmlns:r="http://schemas.openxmlformats.org/officeDocument/2006/relationships" xmlns:p="http://schemas.openxmlformats.org/presentationml/2006/main">
  <p:tag name="NUM" val="35"/>
</p:tagLst>
</file>

<file path=ppt/tags/tag371.xml><?xml version="1.0" encoding="utf-8"?>
<p:tagLst xmlns:a="http://schemas.openxmlformats.org/drawingml/2006/main" xmlns:r="http://schemas.openxmlformats.org/officeDocument/2006/relationships" xmlns:p="http://schemas.openxmlformats.org/presentationml/2006/main">
  <p:tag name="NUM" val="36"/>
</p:tagLst>
</file>

<file path=ppt/tags/tag372.xml><?xml version="1.0" encoding="utf-8"?>
<p:tagLst xmlns:a="http://schemas.openxmlformats.org/drawingml/2006/main" xmlns:r="http://schemas.openxmlformats.org/officeDocument/2006/relationships" xmlns:p="http://schemas.openxmlformats.org/presentationml/2006/main">
  <p:tag name="NUM" val="37"/>
</p:tagLst>
</file>

<file path=ppt/tags/tag373.xml><?xml version="1.0" encoding="utf-8"?>
<p:tagLst xmlns:a="http://schemas.openxmlformats.org/drawingml/2006/main" xmlns:r="http://schemas.openxmlformats.org/officeDocument/2006/relationships" xmlns:p="http://schemas.openxmlformats.org/presentationml/2006/main">
  <p:tag name="NUM" val="38"/>
</p:tagLst>
</file>

<file path=ppt/tags/tag374.xml><?xml version="1.0" encoding="utf-8"?>
<p:tagLst xmlns:a="http://schemas.openxmlformats.org/drawingml/2006/main" xmlns:r="http://schemas.openxmlformats.org/officeDocument/2006/relationships" xmlns:p="http://schemas.openxmlformats.org/presentationml/2006/main">
  <p:tag name="NUM" val="39"/>
</p:tagLst>
</file>

<file path=ppt/tags/tag375.xml><?xml version="1.0" encoding="utf-8"?>
<p:tagLst xmlns:a="http://schemas.openxmlformats.org/drawingml/2006/main" xmlns:r="http://schemas.openxmlformats.org/officeDocument/2006/relationships" xmlns:p="http://schemas.openxmlformats.org/presentationml/2006/main">
  <p:tag name="NUM" val="1"/>
</p:tagLst>
</file>

<file path=ppt/tags/tag376.xml><?xml version="1.0" encoding="utf-8"?>
<p:tagLst xmlns:a="http://schemas.openxmlformats.org/drawingml/2006/main" xmlns:r="http://schemas.openxmlformats.org/officeDocument/2006/relationships" xmlns:p="http://schemas.openxmlformats.org/presentationml/2006/main">
  <p:tag name="NUM" val="2"/>
</p:tagLst>
</file>

<file path=ppt/tags/tag377.xml><?xml version="1.0" encoding="utf-8"?>
<p:tagLst xmlns:a="http://schemas.openxmlformats.org/drawingml/2006/main" xmlns:r="http://schemas.openxmlformats.org/officeDocument/2006/relationships" xmlns:p="http://schemas.openxmlformats.org/presentationml/2006/main">
  <p:tag name="NUM" val="3"/>
</p:tagLst>
</file>

<file path=ppt/tags/tag378.xml><?xml version="1.0" encoding="utf-8"?>
<p:tagLst xmlns:a="http://schemas.openxmlformats.org/drawingml/2006/main" xmlns:r="http://schemas.openxmlformats.org/officeDocument/2006/relationships" xmlns:p="http://schemas.openxmlformats.org/presentationml/2006/main">
  <p:tag name="NUM" val="4"/>
</p:tagLst>
</file>

<file path=ppt/tags/tag379.xml><?xml version="1.0" encoding="utf-8"?>
<p:tagLst xmlns:a="http://schemas.openxmlformats.org/drawingml/2006/main" xmlns:r="http://schemas.openxmlformats.org/officeDocument/2006/relationships" xmlns:p="http://schemas.openxmlformats.org/presentationml/2006/main">
  <p:tag name="NUM" val="5"/>
</p:tagLst>
</file>

<file path=ppt/tags/tag38.xml><?xml version="1.0" encoding="utf-8"?>
<p:tagLst xmlns:a="http://schemas.openxmlformats.org/drawingml/2006/main" xmlns:r="http://schemas.openxmlformats.org/officeDocument/2006/relationships" xmlns:p="http://schemas.openxmlformats.org/presentationml/2006/main">
  <p:tag name="NUM" val="28"/>
</p:tagLst>
</file>

<file path=ppt/tags/tag380.xml><?xml version="1.0" encoding="utf-8"?>
<p:tagLst xmlns:a="http://schemas.openxmlformats.org/drawingml/2006/main" xmlns:r="http://schemas.openxmlformats.org/officeDocument/2006/relationships" xmlns:p="http://schemas.openxmlformats.org/presentationml/2006/main">
  <p:tag name="NUM" val="6"/>
</p:tagLst>
</file>

<file path=ppt/tags/tag381.xml><?xml version="1.0" encoding="utf-8"?>
<p:tagLst xmlns:a="http://schemas.openxmlformats.org/drawingml/2006/main" xmlns:r="http://schemas.openxmlformats.org/officeDocument/2006/relationships" xmlns:p="http://schemas.openxmlformats.org/presentationml/2006/main">
  <p:tag name="NUM" val="7"/>
</p:tagLst>
</file>

<file path=ppt/tags/tag382.xml><?xml version="1.0" encoding="utf-8"?>
<p:tagLst xmlns:a="http://schemas.openxmlformats.org/drawingml/2006/main" xmlns:r="http://schemas.openxmlformats.org/officeDocument/2006/relationships" xmlns:p="http://schemas.openxmlformats.org/presentationml/2006/main">
  <p:tag name="NUM" val="8"/>
</p:tagLst>
</file>

<file path=ppt/tags/tag383.xml><?xml version="1.0" encoding="utf-8"?>
<p:tagLst xmlns:a="http://schemas.openxmlformats.org/drawingml/2006/main" xmlns:r="http://schemas.openxmlformats.org/officeDocument/2006/relationships" xmlns:p="http://schemas.openxmlformats.org/presentationml/2006/main">
  <p:tag name="NUM" val="9"/>
</p:tagLst>
</file>

<file path=ppt/tags/tag384.xml><?xml version="1.0" encoding="utf-8"?>
<p:tagLst xmlns:a="http://schemas.openxmlformats.org/drawingml/2006/main" xmlns:r="http://schemas.openxmlformats.org/officeDocument/2006/relationships" xmlns:p="http://schemas.openxmlformats.org/presentationml/2006/main">
  <p:tag name="NUM" val="10"/>
</p:tagLst>
</file>

<file path=ppt/tags/tag385.xml><?xml version="1.0" encoding="utf-8"?>
<p:tagLst xmlns:a="http://schemas.openxmlformats.org/drawingml/2006/main" xmlns:r="http://schemas.openxmlformats.org/officeDocument/2006/relationships" xmlns:p="http://schemas.openxmlformats.org/presentationml/2006/main">
  <p:tag name="NUM" val="11"/>
</p:tagLst>
</file>

<file path=ppt/tags/tag386.xml><?xml version="1.0" encoding="utf-8"?>
<p:tagLst xmlns:a="http://schemas.openxmlformats.org/drawingml/2006/main" xmlns:r="http://schemas.openxmlformats.org/officeDocument/2006/relationships" xmlns:p="http://schemas.openxmlformats.org/presentationml/2006/main">
  <p:tag name="NUM" val="12"/>
</p:tagLst>
</file>

<file path=ppt/tags/tag387.xml><?xml version="1.0" encoding="utf-8"?>
<p:tagLst xmlns:a="http://schemas.openxmlformats.org/drawingml/2006/main" xmlns:r="http://schemas.openxmlformats.org/officeDocument/2006/relationships" xmlns:p="http://schemas.openxmlformats.org/presentationml/2006/main">
  <p:tag name="NUM" val="13"/>
</p:tagLst>
</file>

<file path=ppt/tags/tag388.xml><?xml version="1.0" encoding="utf-8"?>
<p:tagLst xmlns:a="http://schemas.openxmlformats.org/drawingml/2006/main" xmlns:r="http://schemas.openxmlformats.org/officeDocument/2006/relationships" xmlns:p="http://schemas.openxmlformats.org/presentationml/2006/main">
  <p:tag name="NUM" val="14"/>
</p:tagLst>
</file>

<file path=ppt/tags/tag389.xml><?xml version="1.0" encoding="utf-8"?>
<p:tagLst xmlns:a="http://schemas.openxmlformats.org/drawingml/2006/main" xmlns:r="http://schemas.openxmlformats.org/officeDocument/2006/relationships" xmlns:p="http://schemas.openxmlformats.org/presentationml/2006/main">
  <p:tag name="NUM" val="15"/>
</p:tagLst>
</file>

<file path=ppt/tags/tag39.xml><?xml version="1.0" encoding="utf-8"?>
<p:tagLst xmlns:a="http://schemas.openxmlformats.org/drawingml/2006/main" xmlns:r="http://schemas.openxmlformats.org/officeDocument/2006/relationships" xmlns:p="http://schemas.openxmlformats.org/presentationml/2006/main">
  <p:tag name="NUM" val="29"/>
</p:tagLst>
</file>

<file path=ppt/tags/tag390.xml><?xml version="1.0" encoding="utf-8"?>
<p:tagLst xmlns:a="http://schemas.openxmlformats.org/drawingml/2006/main" xmlns:r="http://schemas.openxmlformats.org/officeDocument/2006/relationships" xmlns:p="http://schemas.openxmlformats.org/presentationml/2006/main">
  <p:tag name="NUM" val="16"/>
</p:tagLst>
</file>

<file path=ppt/tags/tag391.xml><?xml version="1.0" encoding="utf-8"?>
<p:tagLst xmlns:a="http://schemas.openxmlformats.org/drawingml/2006/main" xmlns:r="http://schemas.openxmlformats.org/officeDocument/2006/relationships" xmlns:p="http://schemas.openxmlformats.org/presentationml/2006/main">
  <p:tag name="NUM" val="17"/>
</p:tagLst>
</file>

<file path=ppt/tags/tag392.xml><?xml version="1.0" encoding="utf-8"?>
<p:tagLst xmlns:a="http://schemas.openxmlformats.org/drawingml/2006/main" xmlns:r="http://schemas.openxmlformats.org/officeDocument/2006/relationships" xmlns:p="http://schemas.openxmlformats.org/presentationml/2006/main">
  <p:tag name="NUM" val="18"/>
</p:tagLst>
</file>

<file path=ppt/tags/tag393.xml><?xml version="1.0" encoding="utf-8"?>
<p:tagLst xmlns:a="http://schemas.openxmlformats.org/drawingml/2006/main" xmlns:r="http://schemas.openxmlformats.org/officeDocument/2006/relationships" xmlns:p="http://schemas.openxmlformats.org/presentationml/2006/main">
  <p:tag name="NUM" val="19"/>
</p:tagLst>
</file>

<file path=ppt/tags/tag394.xml><?xml version="1.0" encoding="utf-8"?>
<p:tagLst xmlns:a="http://schemas.openxmlformats.org/drawingml/2006/main" xmlns:r="http://schemas.openxmlformats.org/officeDocument/2006/relationships" xmlns:p="http://schemas.openxmlformats.org/presentationml/2006/main">
  <p:tag name="NUM" val="20"/>
</p:tagLst>
</file>

<file path=ppt/tags/tag395.xml><?xml version="1.0" encoding="utf-8"?>
<p:tagLst xmlns:a="http://schemas.openxmlformats.org/drawingml/2006/main" xmlns:r="http://schemas.openxmlformats.org/officeDocument/2006/relationships" xmlns:p="http://schemas.openxmlformats.org/presentationml/2006/main">
  <p:tag name="NUM" val="21"/>
</p:tagLst>
</file>

<file path=ppt/tags/tag396.xml><?xml version="1.0" encoding="utf-8"?>
<p:tagLst xmlns:a="http://schemas.openxmlformats.org/drawingml/2006/main" xmlns:r="http://schemas.openxmlformats.org/officeDocument/2006/relationships" xmlns:p="http://schemas.openxmlformats.org/presentationml/2006/main">
  <p:tag name="NUM" val="22"/>
</p:tagLst>
</file>

<file path=ppt/tags/tag397.xml><?xml version="1.0" encoding="utf-8"?>
<p:tagLst xmlns:a="http://schemas.openxmlformats.org/drawingml/2006/main" xmlns:r="http://schemas.openxmlformats.org/officeDocument/2006/relationships" xmlns:p="http://schemas.openxmlformats.org/presentationml/2006/main">
  <p:tag name="NUM" val="23"/>
</p:tagLst>
</file>

<file path=ppt/tags/tag398.xml><?xml version="1.0" encoding="utf-8"?>
<p:tagLst xmlns:a="http://schemas.openxmlformats.org/drawingml/2006/main" xmlns:r="http://schemas.openxmlformats.org/officeDocument/2006/relationships" xmlns:p="http://schemas.openxmlformats.org/presentationml/2006/main">
  <p:tag name="NUM" val="24"/>
</p:tagLst>
</file>

<file path=ppt/tags/tag399.xml><?xml version="1.0" encoding="utf-8"?>
<p:tagLst xmlns:a="http://schemas.openxmlformats.org/drawingml/2006/main" xmlns:r="http://schemas.openxmlformats.org/officeDocument/2006/relationships" xmlns:p="http://schemas.openxmlformats.org/presentationml/2006/main">
  <p:tag name="NUM" val="25"/>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NUM" val="30"/>
</p:tagLst>
</file>

<file path=ppt/tags/tag400.xml><?xml version="1.0" encoding="utf-8"?>
<p:tagLst xmlns:a="http://schemas.openxmlformats.org/drawingml/2006/main" xmlns:r="http://schemas.openxmlformats.org/officeDocument/2006/relationships" xmlns:p="http://schemas.openxmlformats.org/presentationml/2006/main">
  <p:tag name="NUM" val="26"/>
</p:tagLst>
</file>

<file path=ppt/tags/tag401.xml><?xml version="1.0" encoding="utf-8"?>
<p:tagLst xmlns:a="http://schemas.openxmlformats.org/drawingml/2006/main" xmlns:r="http://schemas.openxmlformats.org/officeDocument/2006/relationships" xmlns:p="http://schemas.openxmlformats.org/presentationml/2006/main">
  <p:tag name="NUM" val="27"/>
</p:tagLst>
</file>

<file path=ppt/tags/tag402.xml><?xml version="1.0" encoding="utf-8"?>
<p:tagLst xmlns:a="http://schemas.openxmlformats.org/drawingml/2006/main" xmlns:r="http://schemas.openxmlformats.org/officeDocument/2006/relationships" xmlns:p="http://schemas.openxmlformats.org/presentationml/2006/main">
  <p:tag name="NUM" val="28"/>
</p:tagLst>
</file>

<file path=ppt/tags/tag403.xml><?xml version="1.0" encoding="utf-8"?>
<p:tagLst xmlns:a="http://schemas.openxmlformats.org/drawingml/2006/main" xmlns:r="http://schemas.openxmlformats.org/officeDocument/2006/relationships" xmlns:p="http://schemas.openxmlformats.org/presentationml/2006/main">
  <p:tag name="NUM" val="29"/>
</p:tagLst>
</file>

<file path=ppt/tags/tag404.xml><?xml version="1.0" encoding="utf-8"?>
<p:tagLst xmlns:a="http://schemas.openxmlformats.org/drawingml/2006/main" xmlns:r="http://schemas.openxmlformats.org/officeDocument/2006/relationships" xmlns:p="http://schemas.openxmlformats.org/presentationml/2006/main">
  <p:tag name="NUM" val="30"/>
</p:tagLst>
</file>

<file path=ppt/tags/tag405.xml><?xml version="1.0" encoding="utf-8"?>
<p:tagLst xmlns:a="http://schemas.openxmlformats.org/drawingml/2006/main" xmlns:r="http://schemas.openxmlformats.org/officeDocument/2006/relationships" xmlns:p="http://schemas.openxmlformats.org/presentationml/2006/main">
  <p:tag name="NUM" val="31"/>
</p:tagLst>
</file>

<file path=ppt/tags/tag406.xml><?xml version="1.0" encoding="utf-8"?>
<p:tagLst xmlns:a="http://schemas.openxmlformats.org/drawingml/2006/main" xmlns:r="http://schemas.openxmlformats.org/officeDocument/2006/relationships" xmlns:p="http://schemas.openxmlformats.org/presentationml/2006/main">
  <p:tag name="NUM" val="32"/>
</p:tagLst>
</file>

<file path=ppt/tags/tag407.xml><?xml version="1.0" encoding="utf-8"?>
<p:tagLst xmlns:a="http://schemas.openxmlformats.org/drawingml/2006/main" xmlns:r="http://schemas.openxmlformats.org/officeDocument/2006/relationships" xmlns:p="http://schemas.openxmlformats.org/presentationml/2006/main">
  <p:tag name="NUM" val="33"/>
</p:tagLst>
</file>

<file path=ppt/tags/tag408.xml><?xml version="1.0" encoding="utf-8"?>
<p:tagLst xmlns:a="http://schemas.openxmlformats.org/drawingml/2006/main" xmlns:r="http://schemas.openxmlformats.org/officeDocument/2006/relationships" xmlns:p="http://schemas.openxmlformats.org/presentationml/2006/main">
  <p:tag name="NUM" val="34"/>
</p:tagLst>
</file>

<file path=ppt/tags/tag409.xml><?xml version="1.0" encoding="utf-8"?>
<p:tagLst xmlns:a="http://schemas.openxmlformats.org/drawingml/2006/main" xmlns:r="http://schemas.openxmlformats.org/officeDocument/2006/relationships" xmlns:p="http://schemas.openxmlformats.org/presentationml/2006/main">
  <p:tag name="NUM" val="35"/>
</p:tagLst>
</file>

<file path=ppt/tags/tag41.xml><?xml version="1.0" encoding="utf-8"?>
<p:tagLst xmlns:a="http://schemas.openxmlformats.org/drawingml/2006/main" xmlns:r="http://schemas.openxmlformats.org/officeDocument/2006/relationships" xmlns:p="http://schemas.openxmlformats.org/presentationml/2006/main">
  <p:tag name="NUM" val="31"/>
</p:tagLst>
</file>

<file path=ppt/tags/tag410.xml><?xml version="1.0" encoding="utf-8"?>
<p:tagLst xmlns:a="http://schemas.openxmlformats.org/drawingml/2006/main" xmlns:r="http://schemas.openxmlformats.org/officeDocument/2006/relationships" xmlns:p="http://schemas.openxmlformats.org/presentationml/2006/main">
  <p:tag name="NUM" val="36"/>
</p:tagLst>
</file>

<file path=ppt/tags/tag411.xml><?xml version="1.0" encoding="utf-8"?>
<p:tagLst xmlns:a="http://schemas.openxmlformats.org/drawingml/2006/main" xmlns:r="http://schemas.openxmlformats.org/officeDocument/2006/relationships" xmlns:p="http://schemas.openxmlformats.org/presentationml/2006/main">
  <p:tag name="NUM" val="37"/>
</p:tagLst>
</file>

<file path=ppt/tags/tag412.xml><?xml version="1.0" encoding="utf-8"?>
<p:tagLst xmlns:a="http://schemas.openxmlformats.org/drawingml/2006/main" xmlns:r="http://schemas.openxmlformats.org/officeDocument/2006/relationships" xmlns:p="http://schemas.openxmlformats.org/presentationml/2006/main">
  <p:tag name="NUM" val="38"/>
</p:tagLst>
</file>

<file path=ppt/tags/tag413.xml><?xml version="1.0" encoding="utf-8"?>
<p:tagLst xmlns:a="http://schemas.openxmlformats.org/drawingml/2006/main" xmlns:r="http://schemas.openxmlformats.org/officeDocument/2006/relationships" xmlns:p="http://schemas.openxmlformats.org/presentationml/2006/main">
  <p:tag name="NUM" val="39"/>
</p:tagLst>
</file>

<file path=ppt/tags/tag414.xml><?xml version="1.0" encoding="utf-8"?>
<p:tagLst xmlns:a="http://schemas.openxmlformats.org/drawingml/2006/main" xmlns:r="http://schemas.openxmlformats.org/officeDocument/2006/relationships" xmlns:p="http://schemas.openxmlformats.org/presentationml/2006/main">
  <p:tag name="NUM" val="40"/>
</p:tagLst>
</file>

<file path=ppt/tags/tag415.xml><?xml version="1.0" encoding="utf-8"?>
<p:tagLst xmlns:a="http://schemas.openxmlformats.org/drawingml/2006/main" xmlns:r="http://schemas.openxmlformats.org/officeDocument/2006/relationships" xmlns:p="http://schemas.openxmlformats.org/presentationml/2006/main">
  <p:tag name="NUM" val="41"/>
</p:tagLst>
</file>

<file path=ppt/tags/tag416.xml><?xml version="1.0" encoding="utf-8"?>
<p:tagLst xmlns:a="http://schemas.openxmlformats.org/drawingml/2006/main" xmlns:r="http://schemas.openxmlformats.org/officeDocument/2006/relationships" xmlns:p="http://schemas.openxmlformats.org/presentationml/2006/main">
  <p:tag name="NUM" val="42"/>
</p:tagLst>
</file>

<file path=ppt/tags/tag417.xml><?xml version="1.0" encoding="utf-8"?>
<p:tagLst xmlns:a="http://schemas.openxmlformats.org/drawingml/2006/main" xmlns:r="http://schemas.openxmlformats.org/officeDocument/2006/relationships" xmlns:p="http://schemas.openxmlformats.org/presentationml/2006/main">
  <p:tag name="NUM" val="43"/>
</p:tagLst>
</file>

<file path=ppt/tags/tag418.xml><?xml version="1.0" encoding="utf-8"?>
<p:tagLst xmlns:a="http://schemas.openxmlformats.org/drawingml/2006/main" xmlns:r="http://schemas.openxmlformats.org/officeDocument/2006/relationships" xmlns:p="http://schemas.openxmlformats.org/presentationml/2006/main">
  <p:tag name="NUM" val="44"/>
</p:tagLst>
</file>

<file path=ppt/tags/tag419.xml><?xml version="1.0" encoding="utf-8"?>
<p:tagLst xmlns:a="http://schemas.openxmlformats.org/drawingml/2006/main" xmlns:r="http://schemas.openxmlformats.org/officeDocument/2006/relationships" xmlns:p="http://schemas.openxmlformats.org/presentationml/2006/main">
  <p:tag name="NUM" val="45"/>
</p:tagLst>
</file>

<file path=ppt/tags/tag42.xml><?xml version="1.0" encoding="utf-8"?>
<p:tagLst xmlns:a="http://schemas.openxmlformats.org/drawingml/2006/main" xmlns:r="http://schemas.openxmlformats.org/officeDocument/2006/relationships" xmlns:p="http://schemas.openxmlformats.org/presentationml/2006/main">
  <p:tag name="NUM" val="32"/>
</p:tagLst>
</file>

<file path=ppt/tags/tag420.xml><?xml version="1.0" encoding="utf-8"?>
<p:tagLst xmlns:a="http://schemas.openxmlformats.org/drawingml/2006/main" xmlns:r="http://schemas.openxmlformats.org/officeDocument/2006/relationships" xmlns:p="http://schemas.openxmlformats.org/presentationml/2006/main">
  <p:tag name="NUM" val="1"/>
</p:tagLst>
</file>

<file path=ppt/tags/tag421.xml><?xml version="1.0" encoding="utf-8"?>
<p:tagLst xmlns:a="http://schemas.openxmlformats.org/drawingml/2006/main" xmlns:r="http://schemas.openxmlformats.org/officeDocument/2006/relationships" xmlns:p="http://schemas.openxmlformats.org/presentationml/2006/main">
  <p:tag name="NUM" val="2"/>
</p:tagLst>
</file>

<file path=ppt/tags/tag422.xml><?xml version="1.0" encoding="utf-8"?>
<p:tagLst xmlns:a="http://schemas.openxmlformats.org/drawingml/2006/main" xmlns:r="http://schemas.openxmlformats.org/officeDocument/2006/relationships" xmlns:p="http://schemas.openxmlformats.org/presentationml/2006/main">
  <p:tag name="NUM" val="3"/>
</p:tagLst>
</file>

<file path=ppt/tags/tag423.xml><?xml version="1.0" encoding="utf-8"?>
<p:tagLst xmlns:a="http://schemas.openxmlformats.org/drawingml/2006/main" xmlns:r="http://schemas.openxmlformats.org/officeDocument/2006/relationships" xmlns:p="http://schemas.openxmlformats.org/presentationml/2006/main">
  <p:tag name="NUM" val="4"/>
</p:tagLst>
</file>

<file path=ppt/tags/tag424.xml><?xml version="1.0" encoding="utf-8"?>
<p:tagLst xmlns:a="http://schemas.openxmlformats.org/drawingml/2006/main" xmlns:r="http://schemas.openxmlformats.org/officeDocument/2006/relationships" xmlns:p="http://schemas.openxmlformats.org/presentationml/2006/main">
  <p:tag name="NUM" val="5"/>
</p:tagLst>
</file>

<file path=ppt/tags/tag425.xml><?xml version="1.0" encoding="utf-8"?>
<p:tagLst xmlns:a="http://schemas.openxmlformats.org/drawingml/2006/main" xmlns:r="http://schemas.openxmlformats.org/officeDocument/2006/relationships" xmlns:p="http://schemas.openxmlformats.org/presentationml/2006/main">
  <p:tag name="NUM" val="6"/>
</p:tagLst>
</file>

<file path=ppt/tags/tag426.xml><?xml version="1.0" encoding="utf-8"?>
<p:tagLst xmlns:a="http://schemas.openxmlformats.org/drawingml/2006/main" xmlns:r="http://schemas.openxmlformats.org/officeDocument/2006/relationships" xmlns:p="http://schemas.openxmlformats.org/presentationml/2006/main">
  <p:tag name="NUM" val="7"/>
</p:tagLst>
</file>

<file path=ppt/tags/tag427.xml><?xml version="1.0" encoding="utf-8"?>
<p:tagLst xmlns:a="http://schemas.openxmlformats.org/drawingml/2006/main" xmlns:r="http://schemas.openxmlformats.org/officeDocument/2006/relationships" xmlns:p="http://schemas.openxmlformats.org/presentationml/2006/main">
  <p:tag name="NUM" val="8"/>
</p:tagLst>
</file>

<file path=ppt/tags/tag428.xml><?xml version="1.0" encoding="utf-8"?>
<p:tagLst xmlns:a="http://schemas.openxmlformats.org/drawingml/2006/main" xmlns:r="http://schemas.openxmlformats.org/officeDocument/2006/relationships" xmlns:p="http://schemas.openxmlformats.org/presentationml/2006/main">
  <p:tag name="NUM" val="9"/>
</p:tagLst>
</file>

<file path=ppt/tags/tag429.xml><?xml version="1.0" encoding="utf-8"?>
<p:tagLst xmlns:a="http://schemas.openxmlformats.org/drawingml/2006/main" xmlns:r="http://schemas.openxmlformats.org/officeDocument/2006/relationships" xmlns:p="http://schemas.openxmlformats.org/presentationml/2006/main">
  <p:tag name="NUM" val="10"/>
</p:tagLst>
</file>

<file path=ppt/tags/tag43.xml><?xml version="1.0" encoding="utf-8"?>
<p:tagLst xmlns:a="http://schemas.openxmlformats.org/drawingml/2006/main" xmlns:r="http://schemas.openxmlformats.org/officeDocument/2006/relationships" xmlns:p="http://schemas.openxmlformats.org/presentationml/2006/main">
  <p:tag name="NUM" val="33"/>
</p:tagLst>
</file>

<file path=ppt/tags/tag430.xml><?xml version="1.0" encoding="utf-8"?>
<p:tagLst xmlns:a="http://schemas.openxmlformats.org/drawingml/2006/main" xmlns:r="http://schemas.openxmlformats.org/officeDocument/2006/relationships" xmlns:p="http://schemas.openxmlformats.org/presentationml/2006/main">
  <p:tag name="NUM" val="11"/>
</p:tagLst>
</file>

<file path=ppt/tags/tag431.xml><?xml version="1.0" encoding="utf-8"?>
<p:tagLst xmlns:a="http://schemas.openxmlformats.org/drawingml/2006/main" xmlns:r="http://schemas.openxmlformats.org/officeDocument/2006/relationships" xmlns:p="http://schemas.openxmlformats.org/presentationml/2006/main">
  <p:tag name="NUM" val="12"/>
</p:tagLst>
</file>

<file path=ppt/tags/tag432.xml><?xml version="1.0" encoding="utf-8"?>
<p:tagLst xmlns:a="http://schemas.openxmlformats.org/drawingml/2006/main" xmlns:r="http://schemas.openxmlformats.org/officeDocument/2006/relationships" xmlns:p="http://schemas.openxmlformats.org/presentationml/2006/main">
  <p:tag name="NUM" val="13"/>
</p:tagLst>
</file>

<file path=ppt/tags/tag433.xml><?xml version="1.0" encoding="utf-8"?>
<p:tagLst xmlns:a="http://schemas.openxmlformats.org/drawingml/2006/main" xmlns:r="http://schemas.openxmlformats.org/officeDocument/2006/relationships" xmlns:p="http://schemas.openxmlformats.org/presentationml/2006/main">
  <p:tag name="NUM" val="14"/>
</p:tagLst>
</file>

<file path=ppt/tags/tag434.xml><?xml version="1.0" encoding="utf-8"?>
<p:tagLst xmlns:a="http://schemas.openxmlformats.org/drawingml/2006/main" xmlns:r="http://schemas.openxmlformats.org/officeDocument/2006/relationships" xmlns:p="http://schemas.openxmlformats.org/presentationml/2006/main">
  <p:tag name="NUM" val="15"/>
</p:tagLst>
</file>

<file path=ppt/tags/tag435.xml><?xml version="1.0" encoding="utf-8"?>
<p:tagLst xmlns:a="http://schemas.openxmlformats.org/drawingml/2006/main" xmlns:r="http://schemas.openxmlformats.org/officeDocument/2006/relationships" xmlns:p="http://schemas.openxmlformats.org/presentationml/2006/main">
  <p:tag name="NUM" val="16"/>
</p:tagLst>
</file>

<file path=ppt/tags/tag436.xml><?xml version="1.0" encoding="utf-8"?>
<p:tagLst xmlns:a="http://schemas.openxmlformats.org/drawingml/2006/main" xmlns:r="http://schemas.openxmlformats.org/officeDocument/2006/relationships" xmlns:p="http://schemas.openxmlformats.org/presentationml/2006/main">
  <p:tag name="NUM" val="17"/>
</p:tagLst>
</file>

<file path=ppt/tags/tag437.xml><?xml version="1.0" encoding="utf-8"?>
<p:tagLst xmlns:a="http://schemas.openxmlformats.org/drawingml/2006/main" xmlns:r="http://schemas.openxmlformats.org/officeDocument/2006/relationships" xmlns:p="http://schemas.openxmlformats.org/presentationml/2006/main">
  <p:tag name="NUM" val="18"/>
</p:tagLst>
</file>

<file path=ppt/tags/tag438.xml><?xml version="1.0" encoding="utf-8"?>
<p:tagLst xmlns:a="http://schemas.openxmlformats.org/drawingml/2006/main" xmlns:r="http://schemas.openxmlformats.org/officeDocument/2006/relationships" xmlns:p="http://schemas.openxmlformats.org/presentationml/2006/main">
  <p:tag name="NUM" val="19"/>
</p:tagLst>
</file>

<file path=ppt/tags/tag439.xml><?xml version="1.0" encoding="utf-8"?>
<p:tagLst xmlns:a="http://schemas.openxmlformats.org/drawingml/2006/main" xmlns:r="http://schemas.openxmlformats.org/officeDocument/2006/relationships" xmlns:p="http://schemas.openxmlformats.org/presentationml/2006/main">
  <p:tag name="NUM" val="20"/>
</p:tagLst>
</file>

<file path=ppt/tags/tag44.xml><?xml version="1.0" encoding="utf-8"?>
<p:tagLst xmlns:a="http://schemas.openxmlformats.org/drawingml/2006/main" xmlns:r="http://schemas.openxmlformats.org/officeDocument/2006/relationships" xmlns:p="http://schemas.openxmlformats.org/presentationml/2006/main">
  <p:tag name="NUM" val="34"/>
</p:tagLst>
</file>

<file path=ppt/tags/tag440.xml><?xml version="1.0" encoding="utf-8"?>
<p:tagLst xmlns:a="http://schemas.openxmlformats.org/drawingml/2006/main" xmlns:r="http://schemas.openxmlformats.org/officeDocument/2006/relationships" xmlns:p="http://schemas.openxmlformats.org/presentationml/2006/main">
  <p:tag name="NUM" val="21"/>
</p:tagLst>
</file>

<file path=ppt/tags/tag441.xml><?xml version="1.0" encoding="utf-8"?>
<p:tagLst xmlns:a="http://schemas.openxmlformats.org/drawingml/2006/main" xmlns:r="http://schemas.openxmlformats.org/officeDocument/2006/relationships" xmlns:p="http://schemas.openxmlformats.org/presentationml/2006/main">
  <p:tag name="NUM" val="22"/>
</p:tagLst>
</file>

<file path=ppt/tags/tag442.xml><?xml version="1.0" encoding="utf-8"?>
<p:tagLst xmlns:a="http://schemas.openxmlformats.org/drawingml/2006/main" xmlns:r="http://schemas.openxmlformats.org/officeDocument/2006/relationships" xmlns:p="http://schemas.openxmlformats.org/presentationml/2006/main">
  <p:tag name="NUM" val="23"/>
</p:tagLst>
</file>

<file path=ppt/tags/tag443.xml><?xml version="1.0" encoding="utf-8"?>
<p:tagLst xmlns:a="http://schemas.openxmlformats.org/drawingml/2006/main" xmlns:r="http://schemas.openxmlformats.org/officeDocument/2006/relationships" xmlns:p="http://schemas.openxmlformats.org/presentationml/2006/main">
  <p:tag name="NUM" val="24"/>
</p:tagLst>
</file>

<file path=ppt/tags/tag444.xml><?xml version="1.0" encoding="utf-8"?>
<p:tagLst xmlns:a="http://schemas.openxmlformats.org/drawingml/2006/main" xmlns:r="http://schemas.openxmlformats.org/officeDocument/2006/relationships" xmlns:p="http://schemas.openxmlformats.org/presentationml/2006/main">
  <p:tag name="NUM" val="25"/>
</p:tagLst>
</file>

<file path=ppt/tags/tag445.xml><?xml version="1.0" encoding="utf-8"?>
<p:tagLst xmlns:a="http://schemas.openxmlformats.org/drawingml/2006/main" xmlns:r="http://schemas.openxmlformats.org/officeDocument/2006/relationships" xmlns:p="http://schemas.openxmlformats.org/presentationml/2006/main">
  <p:tag name="NUM" val="26"/>
</p:tagLst>
</file>

<file path=ppt/tags/tag446.xml><?xml version="1.0" encoding="utf-8"?>
<p:tagLst xmlns:a="http://schemas.openxmlformats.org/drawingml/2006/main" xmlns:r="http://schemas.openxmlformats.org/officeDocument/2006/relationships" xmlns:p="http://schemas.openxmlformats.org/presentationml/2006/main">
  <p:tag name="NUM" val="27"/>
</p:tagLst>
</file>

<file path=ppt/tags/tag447.xml><?xml version="1.0" encoding="utf-8"?>
<p:tagLst xmlns:a="http://schemas.openxmlformats.org/drawingml/2006/main" xmlns:r="http://schemas.openxmlformats.org/officeDocument/2006/relationships" xmlns:p="http://schemas.openxmlformats.org/presentationml/2006/main">
  <p:tag name="NUM" val="1"/>
</p:tagLst>
</file>

<file path=ppt/tags/tag448.xml><?xml version="1.0" encoding="utf-8"?>
<p:tagLst xmlns:a="http://schemas.openxmlformats.org/drawingml/2006/main" xmlns:r="http://schemas.openxmlformats.org/officeDocument/2006/relationships" xmlns:p="http://schemas.openxmlformats.org/presentationml/2006/main">
  <p:tag name="NUM" val="2"/>
</p:tagLst>
</file>

<file path=ppt/tags/tag449.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35"/>
</p:tagLst>
</file>

<file path=ppt/tags/tag450.xml><?xml version="1.0" encoding="utf-8"?>
<p:tagLst xmlns:a="http://schemas.openxmlformats.org/drawingml/2006/main" xmlns:r="http://schemas.openxmlformats.org/officeDocument/2006/relationships" xmlns:p="http://schemas.openxmlformats.org/presentationml/2006/main">
  <p:tag name="NUM" val="4"/>
</p:tagLst>
</file>

<file path=ppt/tags/tag451.xml><?xml version="1.0" encoding="utf-8"?>
<p:tagLst xmlns:a="http://schemas.openxmlformats.org/drawingml/2006/main" xmlns:r="http://schemas.openxmlformats.org/officeDocument/2006/relationships" xmlns:p="http://schemas.openxmlformats.org/presentationml/2006/main">
  <p:tag name="NUM" val="5"/>
</p:tagLst>
</file>

<file path=ppt/tags/tag452.xml><?xml version="1.0" encoding="utf-8"?>
<p:tagLst xmlns:a="http://schemas.openxmlformats.org/drawingml/2006/main" xmlns:r="http://schemas.openxmlformats.org/officeDocument/2006/relationships" xmlns:p="http://schemas.openxmlformats.org/presentationml/2006/main">
  <p:tag name="NUM" val="6"/>
</p:tagLst>
</file>

<file path=ppt/tags/tag453.xml><?xml version="1.0" encoding="utf-8"?>
<p:tagLst xmlns:a="http://schemas.openxmlformats.org/drawingml/2006/main" xmlns:r="http://schemas.openxmlformats.org/officeDocument/2006/relationships" xmlns:p="http://schemas.openxmlformats.org/presentationml/2006/main">
  <p:tag name="NUM" val="7"/>
</p:tagLst>
</file>

<file path=ppt/tags/tag454.xml><?xml version="1.0" encoding="utf-8"?>
<p:tagLst xmlns:a="http://schemas.openxmlformats.org/drawingml/2006/main" xmlns:r="http://schemas.openxmlformats.org/officeDocument/2006/relationships" xmlns:p="http://schemas.openxmlformats.org/presentationml/2006/main">
  <p:tag name="NUM" val="8"/>
</p:tagLst>
</file>

<file path=ppt/tags/tag455.xml><?xml version="1.0" encoding="utf-8"?>
<p:tagLst xmlns:a="http://schemas.openxmlformats.org/drawingml/2006/main" xmlns:r="http://schemas.openxmlformats.org/officeDocument/2006/relationships" xmlns:p="http://schemas.openxmlformats.org/presentationml/2006/main">
  <p:tag name="NUM" val="9"/>
</p:tagLst>
</file>

<file path=ppt/tags/tag456.xml><?xml version="1.0" encoding="utf-8"?>
<p:tagLst xmlns:a="http://schemas.openxmlformats.org/drawingml/2006/main" xmlns:r="http://schemas.openxmlformats.org/officeDocument/2006/relationships" xmlns:p="http://schemas.openxmlformats.org/presentationml/2006/main">
  <p:tag name="NUM" val="10"/>
</p:tagLst>
</file>

<file path=ppt/tags/tag457.xml><?xml version="1.0" encoding="utf-8"?>
<p:tagLst xmlns:a="http://schemas.openxmlformats.org/drawingml/2006/main" xmlns:r="http://schemas.openxmlformats.org/officeDocument/2006/relationships" xmlns:p="http://schemas.openxmlformats.org/presentationml/2006/main">
  <p:tag name="NUM" val="11"/>
</p:tagLst>
</file>

<file path=ppt/tags/tag458.xml><?xml version="1.0" encoding="utf-8"?>
<p:tagLst xmlns:a="http://schemas.openxmlformats.org/drawingml/2006/main" xmlns:r="http://schemas.openxmlformats.org/officeDocument/2006/relationships" xmlns:p="http://schemas.openxmlformats.org/presentationml/2006/main">
  <p:tag name="NUM" val="12"/>
</p:tagLst>
</file>

<file path=ppt/tags/tag459.xml><?xml version="1.0" encoding="utf-8"?>
<p:tagLst xmlns:a="http://schemas.openxmlformats.org/drawingml/2006/main" xmlns:r="http://schemas.openxmlformats.org/officeDocument/2006/relationships" xmlns:p="http://schemas.openxmlformats.org/presentationml/2006/main">
  <p:tag name="NUM" val="13"/>
</p:tagLst>
</file>

<file path=ppt/tags/tag46.xml><?xml version="1.0" encoding="utf-8"?>
<p:tagLst xmlns:a="http://schemas.openxmlformats.org/drawingml/2006/main" xmlns:r="http://schemas.openxmlformats.org/officeDocument/2006/relationships" xmlns:p="http://schemas.openxmlformats.org/presentationml/2006/main">
  <p:tag name="NUM" val="36"/>
</p:tagLst>
</file>

<file path=ppt/tags/tag460.xml><?xml version="1.0" encoding="utf-8"?>
<p:tagLst xmlns:a="http://schemas.openxmlformats.org/drawingml/2006/main" xmlns:r="http://schemas.openxmlformats.org/officeDocument/2006/relationships" xmlns:p="http://schemas.openxmlformats.org/presentationml/2006/main">
  <p:tag name="NUM" val="1"/>
</p:tagLst>
</file>

<file path=ppt/tags/tag461.xml><?xml version="1.0" encoding="utf-8"?>
<p:tagLst xmlns:a="http://schemas.openxmlformats.org/drawingml/2006/main" xmlns:r="http://schemas.openxmlformats.org/officeDocument/2006/relationships" xmlns:p="http://schemas.openxmlformats.org/presentationml/2006/main">
  <p:tag name="NUM" val="2"/>
</p:tagLst>
</file>

<file path=ppt/tags/tag462.xml><?xml version="1.0" encoding="utf-8"?>
<p:tagLst xmlns:a="http://schemas.openxmlformats.org/drawingml/2006/main" xmlns:r="http://schemas.openxmlformats.org/officeDocument/2006/relationships" xmlns:p="http://schemas.openxmlformats.org/presentationml/2006/main">
  <p:tag name="NUM" val="3"/>
</p:tagLst>
</file>

<file path=ppt/tags/tag463.xml><?xml version="1.0" encoding="utf-8"?>
<p:tagLst xmlns:a="http://schemas.openxmlformats.org/drawingml/2006/main" xmlns:r="http://schemas.openxmlformats.org/officeDocument/2006/relationships" xmlns:p="http://schemas.openxmlformats.org/presentationml/2006/main">
  <p:tag name="NUM" val="4"/>
</p:tagLst>
</file>

<file path=ppt/tags/tag464.xml><?xml version="1.0" encoding="utf-8"?>
<p:tagLst xmlns:a="http://schemas.openxmlformats.org/drawingml/2006/main" xmlns:r="http://schemas.openxmlformats.org/officeDocument/2006/relationships" xmlns:p="http://schemas.openxmlformats.org/presentationml/2006/main">
  <p:tag name="NUM" val="5"/>
</p:tagLst>
</file>

<file path=ppt/tags/tag465.xml><?xml version="1.0" encoding="utf-8"?>
<p:tagLst xmlns:a="http://schemas.openxmlformats.org/drawingml/2006/main" xmlns:r="http://schemas.openxmlformats.org/officeDocument/2006/relationships" xmlns:p="http://schemas.openxmlformats.org/presentationml/2006/main">
  <p:tag name="NUM" val="6"/>
</p:tagLst>
</file>

<file path=ppt/tags/tag466.xml><?xml version="1.0" encoding="utf-8"?>
<p:tagLst xmlns:a="http://schemas.openxmlformats.org/drawingml/2006/main" xmlns:r="http://schemas.openxmlformats.org/officeDocument/2006/relationships" xmlns:p="http://schemas.openxmlformats.org/presentationml/2006/main">
  <p:tag name="NUM" val="7"/>
</p:tagLst>
</file>

<file path=ppt/tags/tag467.xml><?xml version="1.0" encoding="utf-8"?>
<p:tagLst xmlns:a="http://schemas.openxmlformats.org/drawingml/2006/main" xmlns:r="http://schemas.openxmlformats.org/officeDocument/2006/relationships" xmlns:p="http://schemas.openxmlformats.org/presentationml/2006/main">
  <p:tag name="NUM" val="8"/>
</p:tagLst>
</file>

<file path=ppt/tags/tag468.xml><?xml version="1.0" encoding="utf-8"?>
<p:tagLst xmlns:a="http://schemas.openxmlformats.org/drawingml/2006/main" xmlns:r="http://schemas.openxmlformats.org/officeDocument/2006/relationships" xmlns:p="http://schemas.openxmlformats.org/presentationml/2006/main">
  <p:tag name="NUM" val="9"/>
</p:tagLst>
</file>

<file path=ppt/tags/tag469.xml><?xml version="1.0" encoding="utf-8"?>
<p:tagLst xmlns:a="http://schemas.openxmlformats.org/drawingml/2006/main" xmlns:r="http://schemas.openxmlformats.org/officeDocument/2006/relationships" xmlns:p="http://schemas.openxmlformats.org/presentationml/2006/main">
  <p:tag name="NUM" val="10"/>
</p:tagLst>
</file>

<file path=ppt/tags/tag47.xml><?xml version="1.0" encoding="utf-8"?>
<p:tagLst xmlns:a="http://schemas.openxmlformats.org/drawingml/2006/main" xmlns:r="http://schemas.openxmlformats.org/officeDocument/2006/relationships" xmlns:p="http://schemas.openxmlformats.org/presentationml/2006/main">
  <p:tag name="NUM" val="37"/>
</p:tagLst>
</file>

<file path=ppt/tags/tag470.xml><?xml version="1.0" encoding="utf-8"?>
<p:tagLst xmlns:a="http://schemas.openxmlformats.org/drawingml/2006/main" xmlns:r="http://schemas.openxmlformats.org/officeDocument/2006/relationships" xmlns:p="http://schemas.openxmlformats.org/presentationml/2006/main">
  <p:tag name="NUM" val="11"/>
</p:tagLst>
</file>

<file path=ppt/tags/tag471.xml><?xml version="1.0" encoding="utf-8"?>
<p:tagLst xmlns:a="http://schemas.openxmlformats.org/drawingml/2006/main" xmlns:r="http://schemas.openxmlformats.org/officeDocument/2006/relationships" xmlns:p="http://schemas.openxmlformats.org/presentationml/2006/main">
  <p:tag name="NUM" val="12"/>
</p:tagLst>
</file>

<file path=ppt/tags/tag472.xml><?xml version="1.0" encoding="utf-8"?>
<p:tagLst xmlns:a="http://schemas.openxmlformats.org/drawingml/2006/main" xmlns:r="http://schemas.openxmlformats.org/officeDocument/2006/relationships" xmlns:p="http://schemas.openxmlformats.org/presentationml/2006/main">
  <p:tag name="NUM" val="13"/>
</p:tagLst>
</file>

<file path=ppt/tags/tag473.xml><?xml version="1.0" encoding="utf-8"?>
<p:tagLst xmlns:a="http://schemas.openxmlformats.org/drawingml/2006/main" xmlns:r="http://schemas.openxmlformats.org/officeDocument/2006/relationships" xmlns:p="http://schemas.openxmlformats.org/presentationml/2006/main">
  <p:tag name="NUM" val="14"/>
</p:tagLst>
</file>

<file path=ppt/tags/tag474.xml><?xml version="1.0" encoding="utf-8"?>
<p:tagLst xmlns:a="http://schemas.openxmlformats.org/drawingml/2006/main" xmlns:r="http://schemas.openxmlformats.org/officeDocument/2006/relationships" xmlns:p="http://schemas.openxmlformats.org/presentationml/2006/main">
  <p:tag name="NUM" val="15"/>
</p:tagLst>
</file>

<file path=ppt/tags/tag475.xml><?xml version="1.0" encoding="utf-8"?>
<p:tagLst xmlns:a="http://schemas.openxmlformats.org/drawingml/2006/main" xmlns:r="http://schemas.openxmlformats.org/officeDocument/2006/relationships" xmlns:p="http://schemas.openxmlformats.org/presentationml/2006/main">
  <p:tag name="NUM" val="16"/>
</p:tagLst>
</file>

<file path=ppt/tags/tag476.xml><?xml version="1.0" encoding="utf-8"?>
<p:tagLst xmlns:a="http://schemas.openxmlformats.org/drawingml/2006/main" xmlns:r="http://schemas.openxmlformats.org/officeDocument/2006/relationships" xmlns:p="http://schemas.openxmlformats.org/presentationml/2006/main">
  <p:tag name="NUM" val="17"/>
</p:tagLst>
</file>

<file path=ppt/tags/tag477.xml><?xml version="1.0" encoding="utf-8"?>
<p:tagLst xmlns:a="http://schemas.openxmlformats.org/drawingml/2006/main" xmlns:r="http://schemas.openxmlformats.org/officeDocument/2006/relationships" xmlns:p="http://schemas.openxmlformats.org/presentationml/2006/main">
  <p:tag name="NUM" val="18"/>
</p:tagLst>
</file>

<file path=ppt/tags/tag478.xml><?xml version="1.0" encoding="utf-8"?>
<p:tagLst xmlns:a="http://schemas.openxmlformats.org/drawingml/2006/main" xmlns:r="http://schemas.openxmlformats.org/officeDocument/2006/relationships" xmlns:p="http://schemas.openxmlformats.org/presentationml/2006/main">
  <p:tag name="NUM" val="19"/>
</p:tagLst>
</file>

<file path=ppt/tags/tag479.xml><?xml version="1.0" encoding="utf-8"?>
<p:tagLst xmlns:a="http://schemas.openxmlformats.org/drawingml/2006/main" xmlns:r="http://schemas.openxmlformats.org/officeDocument/2006/relationships" xmlns:p="http://schemas.openxmlformats.org/presentationml/2006/main">
  <p:tag name="NUM" val="20"/>
</p:tagLst>
</file>

<file path=ppt/tags/tag48.xml><?xml version="1.0" encoding="utf-8"?>
<p:tagLst xmlns:a="http://schemas.openxmlformats.org/drawingml/2006/main" xmlns:r="http://schemas.openxmlformats.org/officeDocument/2006/relationships" xmlns:p="http://schemas.openxmlformats.org/presentationml/2006/main">
  <p:tag name="NUM" val="38"/>
</p:tagLst>
</file>

<file path=ppt/tags/tag480.xml><?xml version="1.0" encoding="utf-8"?>
<p:tagLst xmlns:a="http://schemas.openxmlformats.org/drawingml/2006/main" xmlns:r="http://schemas.openxmlformats.org/officeDocument/2006/relationships" xmlns:p="http://schemas.openxmlformats.org/presentationml/2006/main">
  <p:tag name="NUM" val="21"/>
</p:tagLst>
</file>

<file path=ppt/tags/tag481.xml><?xml version="1.0" encoding="utf-8"?>
<p:tagLst xmlns:a="http://schemas.openxmlformats.org/drawingml/2006/main" xmlns:r="http://schemas.openxmlformats.org/officeDocument/2006/relationships" xmlns:p="http://schemas.openxmlformats.org/presentationml/2006/main">
  <p:tag name="NUM" val="1"/>
</p:tagLst>
</file>

<file path=ppt/tags/tag482.xml><?xml version="1.0" encoding="utf-8"?>
<p:tagLst xmlns:a="http://schemas.openxmlformats.org/drawingml/2006/main" xmlns:r="http://schemas.openxmlformats.org/officeDocument/2006/relationships" xmlns:p="http://schemas.openxmlformats.org/presentationml/2006/main">
  <p:tag name="NUM" val="2"/>
</p:tagLst>
</file>

<file path=ppt/tags/tag483.xml><?xml version="1.0" encoding="utf-8"?>
<p:tagLst xmlns:a="http://schemas.openxmlformats.org/drawingml/2006/main" xmlns:r="http://schemas.openxmlformats.org/officeDocument/2006/relationships" xmlns:p="http://schemas.openxmlformats.org/presentationml/2006/main">
  <p:tag name="NUM" val="3"/>
</p:tagLst>
</file>

<file path=ppt/tags/tag484.xml><?xml version="1.0" encoding="utf-8"?>
<p:tagLst xmlns:a="http://schemas.openxmlformats.org/drawingml/2006/main" xmlns:r="http://schemas.openxmlformats.org/officeDocument/2006/relationships" xmlns:p="http://schemas.openxmlformats.org/presentationml/2006/main">
  <p:tag name="NUM" val="4"/>
</p:tagLst>
</file>

<file path=ppt/tags/tag485.xml><?xml version="1.0" encoding="utf-8"?>
<p:tagLst xmlns:a="http://schemas.openxmlformats.org/drawingml/2006/main" xmlns:r="http://schemas.openxmlformats.org/officeDocument/2006/relationships" xmlns:p="http://schemas.openxmlformats.org/presentationml/2006/main">
  <p:tag name="NUM" val="5"/>
</p:tagLst>
</file>

<file path=ppt/tags/tag486.xml><?xml version="1.0" encoding="utf-8"?>
<p:tagLst xmlns:a="http://schemas.openxmlformats.org/drawingml/2006/main" xmlns:r="http://schemas.openxmlformats.org/officeDocument/2006/relationships" xmlns:p="http://schemas.openxmlformats.org/presentationml/2006/main">
  <p:tag name="NUM" val="6"/>
</p:tagLst>
</file>

<file path=ppt/tags/tag487.xml><?xml version="1.0" encoding="utf-8"?>
<p:tagLst xmlns:a="http://schemas.openxmlformats.org/drawingml/2006/main" xmlns:r="http://schemas.openxmlformats.org/officeDocument/2006/relationships" xmlns:p="http://schemas.openxmlformats.org/presentationml/2006/main">
  <p:tag name="NUM" val="7"/>
</p:tagLst>
</file>

<file path=ppt/tags/tag488.xml><?xml version="1.0" encoding="utf-8"?>
<p:tagLst xmlns:a="http://schemas.openxmlformats.org/drawingml/2006/main" xmlns:r="http://schemas.openxmlformats.org/officeDocument/2006/relationships" xmlns:p="http://schemas.openxmlformats.org/presentationml/2006/main">
  <p:tag name="NUM" val="8"/>
</p:tagLst>
</file>

<file path=ppt/tags/tag489.xml><?xml version="1.0" encoding="utf-8"?>
<p:tagLst xmlns:a="http://schemas.openxmlformats.org/drawingml/2006/main" xmlns:r="http://schemas.openxmlformats.org/officeDocument/2006/relationships" xmlns:p="http://schemas.openxmlformats.org/presentationml/2006/main">
  <p:tag name="NUM" val="9"/>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490.xml><?xml version="1.0" encoding="utf-8"?>
<p:tagLst xmlns:a="http://schemas.openxmlformats.org/drawingml/2006/main" xmlns:r="http://schemas.openxmlformats.org/officeDocument/2006/relationships" xmlns:p="http://schemas.openxmlformats.org/presentationml/2006/main">
  <p:tag name="NUM" val="10"/>
</p:tagLst>
</file>

<file path=ppt/tags/tag491.xml><?xml version="1.0" encoding="utf-8"?>
<p:tagLst xmlns:a="http://schemas.openxmlformats.org/drawingml/2006/main" xmlns:r="http://schemas.openxmlformats.org/officeDocument/2006/relationships" xmlns:p="http://schemas.openxmlformats.org/presentationml/2006/main">
  <p:tag name="NUM" val="11"/>
</p:tagLst>
</file>

<file path=ppt/tags/tag492.xml><?xml version="1.0" encoding="utf-8"?>
<p:tagLst xmlns:a="http://schemas.openxmlformats.org/drawingml/2006/main" xmlns:r="http://schemas.openxmlformats.org/officeDocument/2006/relationships" xmlns:p="http://schemas.openxmlformats.org/presentationml/2006/main">
  <p:tag name="NUM" val="12"/>
</p:tagLst>
</file>

<file path=ppt/tags/tag493.xml><?xml version="1.0" encoding="utf-8"?>
<p:tagLst xmlns:a="http://schemas.openxmlformats.org/drawingml/2006/main" xmlns:r="http://schemas.openxmlformats.org/officeDocument/2006/relationships" xmlns:p="http://schemas.openxmlformats.org/presentationml/2006/main">
  <p:tag name="NUM" val="13"/>
</p:tagLst>
</file>

<file path=ppt/tags/tag494.xml><?xml version="1.0" encoding="utf-8"?>
<p:tagLst xmlns:a="http://schemas.openxmlformats.org/drawingml/2006/main" xmlns:r="http://schemas.openxmlformats.org/officeDocument/2006/relationships" xmlns:p="http://schemas.openxmlformats.org/presentationml/2006/main">
  <p:tag name="NUM" val="14"/>
</p:tagLst>
</file>

<file path=ppt/tags/tag495.xml><?xml version="1.0" encoding="utf-8"?>
<p:tagLst xmlns:a="http://schemas.openxmlformats.org/drawingml/2006/main" xmlns:r="http://schemas.openxmlformats.org/officeDocument/2006/relationships" xmlns:p="http://schemas.openxmlformats.org/presentationml/2006/main">
  <p:tag name="NUM" val="15"/>
</p:tagLst>
</file>

<file path=ppt/tags/tag496.xml><?xml version="1.0" encoding="utf-8"?>
<p:tagLst xmlns:a="http://schemas.openxmlformats.org/drawingml/2006/main" xmlns:r="http://schemas.openxmlformats.org/officeDocument/2006/relationships" xmlns:p="http://schemas.openxmlformats.org/presentationml/2006/main">
  <p:tag name="NUM" val="16"/>
</p:tagLst>
</file>

<file path=ppt/tags/tag497.xml><?xml version="1.0" encoding="utf-8"?>
<p:tagLst xmlns:a="http://schemas.openxmlformats.org/drawingml/2006/main" xmlns:r="http://schemas.openxmlformats.org/officeDocument/2006/relationships" xmlns:p="http://schemas.openxmlformats.org/presentationml/2006/main">
  <p:tag name="NUM" val="17"/>
</p:tagLst>
</file>

<file path=ppt/tags/tag498.xml><?xml version="1.0" encoding="utf-8"?>
<p:tagLst xmlns:a="http://schemas.openxmlformats.org/drawingml/2006/main" xmlns:r="http://schemas.openxmlformats.org/officeDocument/2006/relationships" xmlns:p="http://schemas.openxmlformats.org/presentationml/2006/main">
  <p:tag name="NUM" val="18"/>
</p:tagLst>
</file>

<file path=ppt/tags/tag499.xml><?xml version="1.0" encoding="utf-8"?>
<p:tagLst xmlns:a="http://schemas.openxmlformats.org/drawingml/2006/main" xmlns:r="http://schemas.openxmlformats.org/officeDocument/2006/relationships" xmlns:p="http://schemas.openxmlformats.org/presentationml/2006/main">
  <p:tag name="NUM" val="19"/>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00.xml><?xml version="1.0" encoding="utf-8"?>
<p:tagLst xmlns:a="http://schemas.openxmlformats.org/drawingml/2006/main" xmlns:r="http://schemas.openxmlformats.org/officeDocument/2006/relationships" xmlns:p="http://schemas.openxmlformats.org/presentationml/2006/main">
  <p:tag name="NUM" val="20"/>
</p:tagLst>
</file>

<file path=ppt/tags/tag501.xml><?xml version="1.0" encoding="utf-8"?>
<p:tagLst xmlns:a="http://schemas.openxmlformats.org/drawingml/2006/main" xmlns:r="http://schemas.openxmlformats.org/officeDocument/2006/relationships" xmlns:p="http://schemas.openxmlformats.org/presentationml/2006/main">
  <p:tag name="NUM" val="1"/>
</p:tagLst>
</file>

<file path=ppt/tags/tag502.xml><?xml version="1.0" encoding="utf-8"?>
<p:tagLst xmlns:a="http://schemas.openxmlformats.org/drawingml/2006/main" xmlns:r="http://schemas.openxmlformats.org/officeDocument/2006/relationships" xmlns:p="http://schemas.openxmlformats.org/presentationml/2006/main">
  <p:tag name="NUM" val="2"/>
</p:tagLst>
</file>

<file path=ppt/tags/tag503.xml><?xml version="1.0" encoding="utf-8"?>
<p:tagLst xmlns:a="http://schemas.openxmlformats.org/drawingml/2006/main" xmlns:r="http://schemas.openxmlformats.org/officeDocument/2006/relationships" xmlns:p="http://schemas.openxmlformats.org/presentationml/2006/main">
  <p:tag name="NUM" val="3"/>
</p:tagLst>
</file>

<file path=ppt/tags/tag504.xml><?xml version="1.0" encoding="utf-8"?>
<p:tagLst xmlns:a="http://schemas.openxmlformats.org/drawingml/2006/main" xmlns:r="http://schemas.openxmlformats.org/officeDocument/2006/relationships" xmlns:p="http://schemas.openxmlformats.org/presentationml/2006/main">
  <p:tag name="NUM" val="4"/>
</p:tagLst>
</file>

<file path=ppt/tags/tag505.xml><?xml version="1.0" encoding="utf-8"?>
<p:tagLst xmlns:a="http://schemas.openxmlformats.org/drawingml/2006/main" xmlns:r="http://schemas.openxmlformats.org/officeDocument/2006/relationships" xmlns:p="http://schemas.openxmlformats.org/presentationml/2006/main">
  <p:tag name="NUM" val="5"/>
</p:tagLst>
</file>

<file path=ppt/tags/tag506.xml><?xml version="1.0" encoding="utf-8"?>
<p:tagLst xmlns:a="http://schemas.openxmlformats.org/drawingml/2006/main" xmlns:r="http://schemas.openxmlformats.org/officeDocument/2006/relationships" xmlns:p="http://schemas.openxmlformats.org/presentationml/2006/main">
  <p:tag name="NUM" val="6"/>
</p:tagLst>
</file>

<file path=ppt/tags/tag507.xml><?xml version="1.0" encoding="utf-8"?>
<p:tagLst xmlns:a="http://schemas.openxmlformats.org/drawingml/2006/main" xmlns:r="http://schemas.openxmlformats.org/officeDocument/2006/relationships" xmlns:p="http://schemas.openxmlformats.org/presentationml/2006/main">
  <p:tag name="NUM" val="7"/>
</p:tagLst>
</file>

<file path=ppt/tags/tag508.xml><?xml version="1.0" encoding="utf-8"?>
<p:tagLst xmlns:a="http://schemas.openxmlformats.org/drawingml/2006/main" xmlns:r="http://schemas.openxmlformats.org/officeDocument/2006/relationships" xmlns:p="http://schemas.openxmlformats.org/presentationml/2006/main">
  <p:tag name="NUM" val="8"/>
</p:tagLst>
</file>

<file path=ppt/tags/tag509.xml><?xml version="1.0" encoding="utf-8"?>
<p:tagLst xmlns:a="http://schemas.openxmlformats.org/drawingml/2006/main" xmlns:r="http://schemas.openxmlformats.org/officeDocument/2006/relationships" xmlns:p="http://schemas.openxmlformats.org/presentationml/2006/main">
  <p:tag name="NUM" val="9"/>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10.xml><?xml version="1.0" encoding="utf-8"?>
<p:tagLst xmlns:a="http://schemas.openxmlformats.org/drawingml/2006/main" xmlns:r="http://schemas.openxmlformats.org/officeDocument/2006/relationships" xmlns:p="http://schemas.openxmlformats.org/presentationml/2006/main">
  <p:tag name="NUM" val="10"/>
</p:tagLst>
</file>

<file path=ppt/tags/tag511.xml><?xml version="1.0" encoding="utf-8"?>
<p:tagLst xmlns:a="http://schemas.openxmlformats.org/drawingml/2006/main" xmlns:r="http://schemas.openxmlformats.org/officeDocument/2006/relationships" xmlns:p="http://schemas.openxmlformats.org/presentationml/2006/main">
  <p:tag name="NUM" val="1"/>
</p:tagLst>
</file>

<file path=ppt/tags/tag512.xml><?xml version="1.0" encoding="utf-8"?>
<p:tagLst xmlns:a="http://schemas.openxmlformats.org/drawingml/2006/main" xmlns:r="http://schemas.openxmlformats.org/officeDocument/2006/relationships" xmlns:p="http://schemas.openxmlformats.org/presentationml/2006/main">
  <p:tag name="NUM" val="2"/>
</p:tagLst>
</file>

<file path=ppt/tags/tag513.xml><?xml version="1.0" encoding="utf-8"?>
<p:tagLst xmlns:a="http://schemas.openxmlformats.org/drawingml/2006/main" xmlns:r="http://schemas.openxmlformats.org/officeDocument/2006/relationships" xmlns:p="http://schemas.openxmlformats.org/presentationml/2006/main">
  <p:tag name="NUM" val="3"/>
</p:tagLst>
</file>

<file path=ppt/tags/tag514.xml><?xml version="1.0" encoding="utf-8"?>
<p:tagLst xmlns:a="http://schemas.openxmlformats.org/drawingml/2006/main" xmlns:r="http://schemas.openxmlformats.org/officeDocument/2006/relationships" xmlns:p="http://schemas.openxmlformats.org/presentationml/2006/main">
  <p:tag name="NUM" val="4"/>
</p:tagLst>
</file>

<file path=ppt/tags/tag515.xml><?xml version="1.0" encoding="utf-8"?>
<p:tagLst xmlns:a="http://schemas.openxmlformats.org/drawingml/2006/main" xmlns:r="http://schemas.openxmlformats.org/officeDocument/2006/relationships" xmlns:p="http://schemas.openxmlformats.org/presentationml/2006/main">
  <p:tag name="NUM" val="5"/>
</p:tagLst>
</file>

<file path=ppt/tags/tag516.xml><?xml version="1.0" encoding="utf-8"?>
<p:tagLst xmlns:a="http://schemas.openxmlformats.org/drawingml/2006/main" xmlns:r="http://schemas.openxmlformats.org/officeDocument/2006/relationships" xmlns:p="http://schemas.openxmlformats.org/presentationml/2006/main">
  <p:tag name="NUM" val="6"/>
</p:tagLst>
</file>

<file path=ppt/tags/tag517.xml><?xml version="1.0" encoding="utf-8"?>
<p:tagLst xmlns:a="http://schemas.openxmlformats.org/drawingml/2006/main" xmlns:r="http://schemas.openxmlformats.org/officeDocument/2006/relationships" xmlns:p="http://schemas.openxmlformats.org/presentationml/2006/main">
  <p:tag name="NUM" val="7"/>
</p:tagLst>
</file>

<file path=ppt/tags/tag518.xml><?xml version="1.0" encoding="utf-8"?>
<p:tagLst xmlns:a="http://schemas.openxmlformats.org/drawingml/2006/main" xmlns:r="http://schemas.openxmlformats.org/officeDocument/2006/relationships" xmlns:p="http://schemas.openxmlformats.org/presentationml/2006/main">
  <p:tag name="NUM" val="8"/>
</p:tagLst>
</file>

<file path=ppt/tags/tag519.xml><?xml version="1.0" encoding="utf-8"?>
<p:tagLst xmlns:a="http://schemas.openxmlformats.org/drawingml/2006/main" xmlns:r="http://schemas.openxmlformats.org/officeDocument/2006/relationships" xmlns:p="http://schemas.openxmlformats.org/presentationml/2006/main">
  <p:tag name="NUM" val="9"/>
</p:tagLst>
</file>

<file path=ppt/tags/tag52.xml><?xml version="1.0" encoding="utf-8"?>
<p:tagLst xmlns:a="http://schemas.openxmlformats.org/drawingml/2006/main" xmlns:r="http://schemas.openxmlformats.org/officeDocument/2006/relationships" xmlns:p="http://schemas.openxmlformats.org/presentationml/2006/main">
  <p:tag name="NUM" val="4"/>
</p:tagLst>
</file>

<file path=ppt/tags/tag520.xml><?xml version="1.0" encoding="utf-8"?>
<p:tagLst xmlns:a="http://schemas.openxmlformats.org/drawingml/2006/main" xmlns:r="http://schemas.openxmlformats.org/officeDocument/2006/relationships" xmlns:p="http://schemas.openxmlformats.org/presentationml/2006/main">
  <p:tag name="NUM" val="10"/>
</p:tagLst>
</file>

<file path=ppt/tags/tag521.xml><?xml version="1.0" encoding="utf-8"?>
<p:tagLst xmlns:a="http://schemas.openxmlformats.org/drawingml/2006/main" xmlns:r="http://schemas.openxmlformats.org/officeDocument/2006/relationships" xmlns:p="http://schemas.openxmlformats.org/presentationml/2006/main">
  <p:tag name="NUM" val="11"/>
</p:tagLst>
</file>

<file path=ppt/tags/tag522.xml><?xml version="1.0" encoding="utf-8"?>
<p:tagLst xmlns:a="http://schemas.openxmlformats.org/drawingml/2006/main" xmlns:r="http://schemas.openxmlformats.org/officeDocument/2006/relationships" xmlns:p="http://schemas.openxmlformats.org/presentationml/2006/main">
  <p:tag name="NUM" val="12"/>
</p:tagLst>
</file>

<file path=ppt/tags/tag523.xml><?xml version="1.0" encoding="utf-8"?>
<p:tagLst xmlns:a="http://schemas.openxmlformats.org/drawingml/2006/main" xmlns:r="http://schemas.openxmlformats.org/officeDocument/2006/relationships" xmlns:p="http://schemas.openxmlformats.org/presentationml/2006/main">
  <p:tag name="NUM" val="13"/>
</p:tagLst>
</file>

<file path=ppt/tags/tag524.xml><?xml version="1.0" encoding="utf-8"?>
<p:tagLst xmlns:a="http://schemas.openxmlformats.org/drawingml/2006/main" xmlns:r="http://schemas.openxmlformats.org/officeDocument/2006/relationships" xmlns:p="http://schemas.openxmlformats.org/presentationml/2006/main">
  <p:tag name="NUM" val="14"/>
</p:tagLst>
</file>

<file path=ppt/tags/tag525.xml><?xml version="1.0" encoding="utf-8"?>
<p:tagLst xmlns:a="http://schemas.openxmlformats.org/drawingml/2006/main" xmlns:r="http://schemas.openxmlformats.org/officeDocument/2006/relationships" xmlns:p="http://schemas.openxmlformats.org/presentationml/2006/main">
  <p:tag name="NUM" val="15"/>
</p:tagLst>
</file>

<file path=ppt/tags/tag526.xml><?xml version="1.0" encoding="utf-8"?>
<p:tagLst xmlns:a="http://schemas.openxmlformats.org/drawingml/2006/main" xmlns:r="http://schemas.openxmlformats.org/officeDocument/2006/relationships" xmlns:p="http://schemas.openxmlformats.org/presentationml/2006/main">
  <p:tag name="NUM" val="16"/>
</p:tagLst>
</file>

<file path=ppt/tags/tag527.xml><?xml version="1.0" encoding="utf-8"?>
<p:tagLst xmlns:a="http://schemas.openxmlformats.org/drawingml/2006/main" xmlns:r="http://schemas.openxmlformats.org/officeDocument/2006/relationships" xmlns:p="http://schemas.openxmlformats.org/presentationml/2006/main">
  <p:tag name="NUM" val="17"/>
</p:tagLst>
</file>

<file path=ppt/tags/tag528.xml><?xml version="1.0" encoding="utf-8"?>
<p:tagLst xmlns:a="http://schemas.openxmlformats.org/drawingml/2006/main" xmlns:r="http://schemas.openxmlformats.org/officeDocument/2006/relationships" xmlns:p="http://schemas.openxmlformats.org/presentationml/2006/main">
  <p:tag name="NUM" val="18"/>
</p:tagLst>
</file>

<file path=ppt/tags/tag529.xml><?xml version="1.0" encoding="utf-8"?>
<p:tagLst xmlns:a="http://schemas.openxmlformats.org/drawingml/2006/main" xmlns:r="http://schemas.openxmlformats.org/officeDocument/2006/relationships" xmlns:p="http://schemas.openxmlformats.org/presentationml/2006/main">
  <p:tag name="NUM" val="19"/>
</p:tagLst>
</file>

<file path=ppt/tags/tag53.xml><?xml version="1.0" encoding="utf-8"?>
<p:tagLst xmlns:a="http://schemas.openxmlformats.org/drawingml/2006/main" xmlns:r="http://schemas.openxmlformats.org/officeDocument/2006/relationships" xmlns:p="http://schemas.openxmlformats.org/presentationml/2006/main">
  <p:tag name="NUM" val="5"/>
</p:tagLst>
</file>

<file path=ppt/tags/tag530.xml><?xml version="1.0" encoding="utf-8"?>
<p:tagLst xmlns:a="http://schemas.openxmlformats.org/drawingml/2006/main" xmlns:r="http://schemas.openxmlformats.org/officeDocument/2006/relationships" xmlns:p="http://schemas.openxmlformats.org/presentationml/2006/main">
  <p:tag name="NUM" val="1"/>
</p:tagLst>
</file>

<file path=ppt/tags/tag531.xml><?xml version="1.0" encoding="utf-8"?>
<p:tagLst xmlns:a="http://schemas.openxmlformats.org/drawingml/2006/main" xmlns:r="http://schemas.openxmlformats.org/officeDocument/2006/relationships" xmlns:p="http://schemas.openxmlformats.org/presentationml/2006/main">
  <p:tag name="NUM" val="2"/>
</p:tagLst>
</file>

<file path=ppt/tags/tag532.xml><?xml version="1.0" encoding="utf-8"?>
<p:tagLst xmlns:a="http://schemas.openxmlformats.org/drawingml/2006/main" xmlns:r="http://schemas.openxmlformats.org/officeDocument/2006/relationships" xmlns:p="http://schemas.openxmlformats.org/presentationml/2006/main">
  <p:tag name="NUM" val="3"/>
</p:tagLst>
</file>

<file path=ppt/tags/tag533.xml><?xml version="1.0" encoding="utf-8"?>
<p:tagLst xmlns:a="http://schemas.openxmlformats.org/drawingml/2006/main" xmlns:r="http://schemas.openxmlformats.org/officeDocument/2006/relationships" xmlns:p="http://schemas.openxmlformats.org/presentationml/2006/main">
  <p:tag name="NUM" val="4"/>
</p:tagLst>
</file>

<file path=ppt/tags/tag534.xml><?xml version="1.0" encoding="utf-8"?>
<p:tagLst xmlns:a="http://schemas.openxmlformats.org/drawingml/2006/main" xmlns:r="http://schemas.openxmlformats.org/officeDocument/2006/relationships" xmlns:p="http://schemas.openxmlformats.org/presentationml/2006/main">
  <p:tag name="NUM" val="5"/>
</p:tagLst>
</file>

<file path=ppt/tags/tag535.xml><?xml version="1.0" encoding="utf-8"?>
<p:tagLst xmlns:a="http://schemas.openxmlformats.org/drawingml/2006/main" xmlns:r="http://schemas.openxmlformats.org/officeDocument/2006/relationships" xmlns:p="http://schemas.openxmlformats.org/presentationml/2006/main">
  <p:tag name="NUM" val="6"/>
</p:tagLst>
</file>

<file path=ppt/tags/tag536.xml><?xml version="1.0" encoding="utf-8"?>
<p:tagLst xmlns:a="http://schemas.openxmlformats.org/drawingml/2006/main" xmlns:r="http://schemas.openxmlformats.org/officeDocument/2006/relationships" xmlns:p="http://schemas.openxmlformats.org/presentationml/2006/main">
  <p:tag name="NUM" val="7"/>
</p:tagLst>
</file>

<file path=ppt/tags/tag537.xml><?xml version="1.0" encoding="utf-8"?>
<p:tagLst xmlns:a="http://schemas.openxmlformats.org/drawingml/2006/main" xmlns:r="http://schemas.openxmlformats.org/officeDocument/2006/relationships" xmlns:p="http://schemas.openxmlformats.org/presentationml/2006/main">
  <p:tag name="NUM" val="8"/>
</p:tagLst>
</file>

<file path=ppt/tags/tag538.xml><?xml version="1.0" encoding="utf-8"?>
<p:tagLst xmlns:a="http://schemas.openxmlformats.org/drawingml/2006/main" xmlns:r="http://schemas.openxmlformats.org/officeDocument/2006/relationships" xmlns:p="http://schemas.openxmlformats.org/presentationml/2006/main">
  <p:tag name="NUM" val="1"/>
</p:tagLst>
</file>

<file path=ppt/tags/tag539.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6"/>
</p:tagLst>
</file>

<file path=ppt/tags/tag540.xml><?xml version="1.0" encoding="utf-8"?>
<p:tagLst xmlns:a="http://schemas.openxmlformats.org/drawingml/2006/main" xmlns:r="http://schemas.openxmlformats.org/officeDocument/2006/relationships" xmlns:p="http://schemas.openxmlformats.org/presentationml/2006/main">
  <p:tag name="NUM" val="3"/>
</p:tagLst>
</file>

<file path=ppt/tags/tag541.xml><?xml version="1.0" encoding="utf-8"?>
<p:tagLst xmlns:a="http://schemas.openxmlformats.org/drawingml/2006/main" xmlns:r="http://schemas.openxmlformats.org/officeDocument/2006/relationships" xmlns:p="http://schemas.openxmlformats.org/presentationml/2006/main">
  <p:tag name="NUM" val="4"/>
</p:tagLst>
</file>

<file path=ppt/tags/tag542.xml><?xml version="1.0" encoding="utf-8"?>
<p:tagLst xmlns:a="http://schemas.openxmlformats.org/drawingml/2006/main" xmlns:r="http://schemas.openxmlformats.org/officeDocument/2006/relationships" xmlns:p="http://schemas.openxmlformats.org/presentationml/2006/main">
  <p:tag name="NUM" val="5"/>
</p:tagLst>
</file>

<file path=ppt/tags/tag543.xml><?xml version="1.0" encoding="utf-8"?>
<p:tagLst xmlns:a="http://schemas.openxmlformats.org/drawingml/2006/main" xmlns:r="http://schemas.openxmlformats.org/officeDocument/2006/relationships" xmlns:p="http://schemas.openxmlformats.org/presentationml/2006/main">
  <p:tag name="NUM" val="6"/>
</p:tagLst>
</file>

<file path=ppt/tags/tag544.xml><?xml version="1.0" encoding="utf-8"?>
<p:tagLst xmlns:a="http://schemas.openxmlformats.org/drawingml/2006/main" xmlns:r="http://schemas.openxmlformats.org/officeDocument/2006/relationships" xmlns:p="http://schemas.openxmlformats.org/presentationml/2006/main">
  <p:tag name="NUM" val="7"/>
</p:tagLst>
</file>

<file path=ppt/tags/tag545.xml><?xml version="1.0" encoding="utf-8"?>
<p:tagLst xmlns:a="http://schemas.openxmlformats.org/drawingml/2006/main" xmlns:r="http://schemas.openxmlformats.org/officeDocument/2006/relationships" xmlns:p="http://schemas.openxmlformats.org/presentationml/2006/main">
  <p:tag name="NUM" val="8"/>
</p:tagLst>
</file>

<file path=ppt/tags/tag546.xml><?xml version="1.0" encoding="utf-8"?>
<p:tagLst xmlns:a="http://schemas.openxmlformats.org/drawingml/2006/main" xmlns:r="http://schemas.openxmlformats.org/officeDocument/2006/relationships" xmlns:p="http://schemas.openxmlformats.org/presentationml/2006/main">
  <p:tag name="NUM" val="9"/>
</p:tagLst>
</file>

<file path=ppt/tags/tag547.xml><?xml version="1.0" encoding="utf-8"?>
<p:tagLst xmlns:a="http://schemas.openxmlformats.org/drawingml/2006/main" xmlns:r="http://schemas.openxmlformats.org/officeDocument/2006/relationships" xmlns:p="http://schemas.openxmlformats.org/presentationml/2006/main">
  <p:tag name="NUM" val="10"/>
</p:tagLst>
</file>

<file path=ppt/tags/tag548.xml><?xml version="1.0" encoding="utf-8"?>
<p:tagLst xmlns:a="http://schemas.openxmlformats.org/drawingml/2006/main" xmlns:r="http://schemas.openxmlformats.org/officeDocument/2006/relationships" xmlns:p="http://schemas.openxmlformats.org/presentationml/2006/main">
  <p:tag name="NUM" val="11"/>
</p:tagLst>
</file>

<file path=ppt/tags/tag549.xml><?xml version="1.0" encoding="utf-8"?>
<p:tagLst xmlns:a="http://schemas.openxmlformats.org/drawingml/2006/main" xmlns:r="http://schemas.openxmlformats.org/officeDocument/2006/relationships" xmlns:p="http://schemas.openxmlformats.org/presentationml/2006/main">
  <p:tag name="NUM" val="12"/>
</p:tagLst>
</file>

<file path=ppt/tags/tag55.xml><?xml version="1.0" encoding="utf-8"?>
<p:tagLst xmlns:a="http://schemas.openxmlformats.org/drawingml/2006/main" xmlns:r="http://schemas.openxmlformats.org/officeDocument/2006/relationships" xmlns:p="http://schemas.openxmlformats.org/presentationml/2006/main">
  <p:tag name="NUM" val="7"/>
</p:tagLst>
</file>

<file path=ppt/tags/tag550.xml><?xml version="1.0" encoding="utf-8"?>
<p:tagLst xmlns:a="http://schemas.openxmlformats.org/drawingml/2006/main" xmlns:r="http://schemas.openxmlformats.org/officeDocument/2006/relationships" xmlns:p="http://schemas.openxmlformats.org/presentationml/2006/main">
  <p:tag name="NUM" val="13"/>
</p:tagLst>
</file>

<file path=ppt/tags/tag551.xml><?xml version="1.0" encoding="utf-8"?>
<p:tagLst xmlns:a="http://schemas.openxmlformats.org/drawingml/2006/main" xmlns:r="http://schemas.openxmlformats.org/officeDocument/2006/relationships" xmlns:p="http://schemas.openxmlformats.org/presentationml/2006/main">
  <p:tag name="NUM" val="14"/>
</p:tagLst>
</file>

<file path=ppt/tags/tag552.xml><?xml version="1.0" encoding="utf-8"?>
<p:tagLst xmlns:a="http://schemas.openxmlformats.org/drawingml/2006/main" xmlns:r="http://schemas.openxmlformats.org/officeDocument/2006/relationships" xmlns:p="http://schemas.openxmlformats.org/presentationml/2006/main">
  <p:tag name="NUM" val="1"/>
</p:tagLst>
</file>

<file path=ppt/tags/tag553.xml><?xml version="1.0" encoding="utf-8"?>
<p:tagLst xmlns:a="http://schemas.openxmlformats.org/drawingml/2006/main" xmlns:r="http://schemas.openxmlformats.org/officeDocument/2006/relationships" xmlns:p="http://schemas.openxmlformats.org/presentationml/2006/main">
  <p:tag name="NUM" val="2"/>
</p:tagLst>
</file>

<file path=ppt/tags/tag554.xml><?xml version="1.0" encoding="utf-8"?>
<p:tagLst xmlns:a="http://schemas.openxmlformats.org/drawingml/2006/main" xmlns:r="http://schemas.openxmlformats.org/officeDocument/2006/relationships" xmlns:p="http://schemas.openxmlformats.org/presentationml/2006/main">
  <p:tag name="NUM" val="3"/>
</p:tagLst>
</file>

<file path=ppt/tags/tag555.xml><?xml version="1.0" encoding="utf-8"?>
<p:tagLst xmlns:a="http://schemas.openxmlformats.org/drawingml/2006/main" xmlns:r="http://schemas.openxmlformats.org/officeDocument/2006/relationships" xmlns:p="http://schemas.openxmlformats.org/presentationml/2006/main">
  <p:tag name="NUM" val="4"/>
</p:tagLst>
</file>

<file path=ppt/tags/tag556.xml><?xml version="1.0" encoding="utf-8"?>
<p:tagLst xmlns:a="http://schemas.openxmlformats.org/drawingml/2006/main" xmlns:r="http://schemas.openxmlformats.org/officeDocument/2006/relationships" xmlns:p="http://schemas.openxmlformats.org/presentationml/2006/main">
  <p:tag name="NUM" val="5"/>
</p:tagLst>
</file>

<file path=ppt/tags/tag557.xml><?xml version="1.0" encoding="utf-8"?>
<p:tagLst xmlns:a="http://schemas.openxmlformats.org/drawingml/2006/main" xmlns:r="http://schemas.openxmlformats.org/officeDocument/2006/relationships" xmlns:p="http://schemas.openxmlformats.org/presentationml/2006/main">
  <p:tag name="NUM" val="6"/>
</p:tagLst>
</file>

<file path=ppt/tags/tag558.xml><?xml version="1.0" encoding="utf-8"?>
<p:tagLst xmlns:a="http://schemas.openxmlformats.org/drawingml/2006/main" xmlns:r="http://schemas.openxmlformats.org/officeDocument/2006/relationships" xmlns:p="http://schemas.openxmlformats.org/presentationml/2006/main">
  <p:tag name="NUM" val="7"/>
</p:tagLst>
</file>

<file path=ppt/tags/tag559.xml><?xml version="1.0" encoding="utf-8"?>
<p:tagLst xmlns:a="http://schemas.openxmlformats.org/drawingml/2006/main" xmlns:r="http://schemas.openxmlformats.org/officeDocument/2006/relationships" xmlns:p="http://schemas.openxmlformats.org/presentationml/2006/main">
  <p:tag name="NUM" val="8"/>
</p:tagLst>
</file>

<file path=ppt/tags/tag56.xml><?xml version="1.0" encoding="utf-8"?>
<p:tagLst xmlns:a="http://schemas.openxmlformats.org/drawingml/2006/main" xmlns:r="http://schemas.openxmlformats.org/officeDocument/2006/relationships" xmlns:p="http://schemas.openxmlformats.org/presentationml/2006/main">
  <p:tag name="NUM" val="8"/>
</p:tagLst>
</file>

<file path=ppt/tags/tag560.xml><?xml version="1.0" encoding="utf-8"?>
<p:tagLst xmlns:a="http://schemas.openxmlformats.org/drawingml/2006/main" xmlns:r="http://schemas.openxmlformats.org/officeDocument/2006/relationships" xmlns:p="http://schemas.openxmlformats.org/presentationml/2006/main">
  <p:tag name="NUM" val="9"/>
</p:tagLst>
</file>

<file path=ppt/tags/tag561.xml><?xml version="1.0" encoding="utf-8"?>
<p:tagLst xmlns:a="http://schemas.openxmlformats.org/drawingml/2006/main" xmlns:r="http://schemas.openxmlformats.org/officeDocument/2006/relationships" xmlns:p="http://schemas.openxmlformats.org/presentationml/2006/main">
  <p:tag name="NUM" val="1"/>
</p:tagLst>
</file>

<file path=ppt/tags/tag562.xml><?xml version="1.0" encoding="utf-8"?>
<p:tagLst xmlns:a="http://schemas.openxmlformats.org/drawingml/2006/main" xmlns:r="http://schemas.openxmlformats.org/officeDocument/2006/relationships" xmlns:p="http://schemas.openxmlformats.org/presentationml/2006/main">
  <p:tag name="NUM" val="2"/>
</p:tagLst>
</file>

<file path=ppt/tags/tag563.xml><?xml version="1.0" encoding="utf-8"?>
<p:tagLst xmlns:a="http://schemas.openxmlformats.org/drawingml/2006/main" xmlns:r="http://schemas.openxmlformats.org/officeDocument/2006/relationships" xmlns:p="http://schemas.openxmlformats.org/presentationml/2006/main">
  <p:tag name="NUM" val="3"/>
</p:tagLst>
</file>

<file path=ppt/tags/tag564.xml><?xml version="1.0" encoding="utf-8"?>
<p:tagLst xmlns:a="http://schemas.openxmlformats.org/drawingml/2006/main" xmlns:r="http://schemas.openxmlformats.org/officeDocument/2006/relationships" xmlns:p="http://schemas.openxmlformats.org/presentationml/2006/main">
  <p:tag name="NUM" val="4"/>
</p:tagLst>
</file>

<file path=ppt/tags/tag565.xml><?xml version="1.0" encoding="utf-8"?>
<p:tagLst xmlns:a="http://schemas.openxmlformats.org/drawingml/2006/main" xmlns:r="http://schemas.openxmlformats.org/officeDocument/2006/relationships" xmlns:p="http://schemas.openxmlformats.org/presentationml/2006/main">
  <p:tag name="NUM" val="5"/>
</p:tagLst>
</file>

<file path=ppt/tags/tag566.xml><?xml version="1.0" encoding="utf-8"?>
<p:tagLst xmlns:a="http://schemas.openxmlformats.org/drawingml/2006/main" xmlns:r="http://schemas.openxmlformats.org/officeDocument/2006/relationships" xmlns:p="http://schemas.openxmlformats.org/presentationml/2006/main">
  <p:tag name="NUM" val="6"/>
</p:tagLst>
</file>

<file path=ppt/tags/tag567.xml><?xml version="1.0" encoding="utf-8"?>
<p:tagLst xmlns:a="http://schemas.openxmlformats.org/drawingml/2006/main" xmlns:r="http://schemas.openxmlformats.org/officeDocument/2006/relationships" xmlns:p="http://schemas.openxmlformats.org/presentationml/2006/main">
  <p:tag name="NUM" val="7"/>
</p:tagLst>
</file>

<file path=ppt/tags/tag568.xml><?xml version="1.0" encoding="utf-8"?>
<p:tagLst xmlns:a="http://schemas.openxmlformats.org/drawingml/2006/main" xmlns:r="http://schemas.openxmlformats.org/officeDocument/2006/relationships" xmlns:p="http://schemas.openxmlformats.org/presentationml/2006/main">
  <p:tag name="NUM" val="8"/>
</p:tagLst>
</file>

<file path=ppt/tags/tag569.xml><?xml version="1.0" encoding="utf-8"?>
<p:tagLst xmlns:a="http://schemas.openxmlformats.org/drawingml/2006/main" xmlns:r="http://schemas.openxmlformats.org/officeDocument/2006/relationships" xmlns:p="http://schemas.openxmlformats.org/presentationml/2006/main">
  <p:tag name="NUM" val="9"/>
</p:tagLst>
</file>

<file path=ppt/tags/tag57.xml><?xml version="1.0" encoding="utf-8"?>
<p:tagLst xmlns:a="http://schemas.openxmlformats.org/drawingml/2006/main" xmlns:r="http://schemas.openxmlformats.org/officeDocument/2006/relationships" xmlns:p="http://schemas.openxmlformats.org/presentationml/2006/main">
  <p:tag name="NUM" val="9"/>
</p:tagLst>
</file>

<file path=ppt/tags/tag570.xml><?xml version="1.0" encoding="utf-8"?>
<p:tagLst xmlns:a="http://schemas.openxmlformats.org/drawingml/2006/main" xmlns:r="http://schemas.openxmlformats.org/officeDocument/2006/relationships" xmlns:p="http://schemas.openxmlformats.org/presentationml/2006/main">
  <p:tag name="NUM" val="10"/>
</p:tagLst>
</file>

<file path=ppt/tags/tag571.xml><?xml version="1.0" encoding="utf-8"?>
<p:tagLst xmlns:a="http://schemas.openxmlformats.org/drawingml/2006/main" xmlns:r="http://schemas.openxmlformats.org/officeDocument/2006/relationships" xmlns:p="http://schemas.openxmlformats.org/presentationml/2006/main">
  <p:tag name="NUM" val="11"/>
</p:tagLst>
</file>

<file path=ppt/tags/tag572.xml><?xml version="1.0" encoding="utf-8"?>
<p:tagLst xmlns:a="http://schemas.openxmlformats.org/drawingml/2006/main" xmlns:r="http://schemas.openxmlformats.org/officeDocument/2006/relationships" xmlns:p="http://schemas.openxmlformats.org/presentationml/2006/main">
  <p:tag name="NUM" val="12"/>
</p:tagLst>
</file>

<file path=ppt/tags/tag573.xml><?xml version="1.0" encoding="utf-8"?>
<p:tagLst xmlns:a="http://schemas.openxmlformats.org/drawingml/2006/main" xmlns:r="http://schemas.openxmlformats.org/officeDocument/2006/relationships" xmlns:p="http://schemas.openxmlformats.org/presentationml/2006/main">
  <p:tag name="NUM" val="13"/>
</p:tagLst>
</file>

<file path=ppt/tags/tag574.xml><?xml version="1.0" encoding="utf-8"?>
<p:tagLst xmlns:a="http://schemas.openxmlformats.org/drawingml/2006/main" xmlns:r="http://schemas.openxmlformats.org/officeDocument/2006/relationships" xmlns:p="http://schemas.openxmlformats.org/presentationml/2006/main">
  <p:tag name="NUM" val="14"/>
</p:tagLst>
</file>

<file path=ppt/tags/tag575.xml><?xml version="1.0" encoding="utf-8"?>
<p:tagLst xmlns:a="http://schemas.openxmlformats.org/drawingml/2006/main" xmlns:r="http://schemas.openxmlformats.org/officeDocument/2006/relationships" xmlns:p="http://schemas.openxmlformats.org/presentationml/2006/main">
  <p:tag name="NUM" val="1"/>
</p:tagLst>
</file>

<file path=ppt/tags/tag576.xml><?xml version="1.0" encoding="utf-8"?>
<p:tagLst xmlns:a="http://schemas.openxmlformats.org/drawingml/2006/main" xmlns:r="http://schemas.openxmlformats.org/officeDocument/2006/relationships" xmlns:p="http://schemas.openxmlformats.org/presentationml/2006/main">
  <p:tag name="NUM" val="2"/>
</p:tagLst>
</file>

<file path=ppt/tags/tag577.xml><?xml version="1.0" encoding="utf-8"?>
<p:tagLst xmlns:a="http://schemas.openxmlformats.org/drawingml/2006/main" xmlns:r="http://schemas.openxmlformats.org/officeDocument/2006/relationships" xmlns:p="http://schemas.openxmlformats.org/presentationml/2006/main">
  <p:tag name="NUM" val="3"/>
</p:tagLst>
</file>

<file path=ppt/tags/tag578.xml><?xml version="1.0" encoding="utf-8"?>
<p:tagLst xmlns:a="http://schemas.openxmlformats.org/drawingml/2006/main" xmlns:r="http://schemas.openxmlformats.org/officeDocument/2006/relationships" xmlns:p="http://schemas.openxmlformats.org/presentationml/2006/main">
  <p:tag name="NUM" val="4"/>
</p:tagLst>
</file>

<file path=ppt/tags/tag579.xml><?xml version="1.0" encoding="utf-8"?>
<p:tagLst xmlns:a="http://schemas.openxmlformats.org/drawingml/2006/main" xmlns:r="http://schemas.openxmlformats.org/officeDocument/2006/relationships" xmlns:p="http://schemas.openxmlformats.org/presentationml/2006/main">
  <p:tag name="NUM" val="5"/>
</p:tagLst>
</file>

<file path=ppt/tags/tag58.xml><?xml version="1.0" encoding="utf-8"?>
<p:tagLst xmlns:a="http://schemas.openxmlformats.org/drawingml/2006/main" xmlns:r="http://schemas.openxmlformats.org/officeDocument/2006/relationships" xmlns:p="http://schemas.openxmlformats.org/presentationml/2006/main">
  <p:tag name="NUM" val="10"/>
</p:tagLst>
</file>

<file path=ppt/tags/tag580.xml><?xml version="1.0" encoding="utf-8"?>
<p:tagLst xmlns:a="http://schemas.openxmlformats.org/drawingml/2006/main" xmlns:r="http://schemas.openxmlformats.org/officeDocument/2006/relationships" xmlns:p="http://schemas.openxmlformats.org/presentationml/2006/main">
  <p:tag name="NUM" val="6"/>
</p:tagLst>
</file>

<file path=ppt/tags/tag581.xml><?xml version="1.0" encoding="utf-8"?>
<p:tagLst xmlns:a="http://schemas.openxmlformats.org/drawingml/2006/main" xmlns:r="http://schemas.openxmlformats.org/officeDocument/2006/relationships" xmlns:p="http://schemas.openxmlformats.org/presentationml/2006/main">
  <p:tag name="NUM" val="7"/>
</p:tagLst>
</file>

<file path=ppt/tags/tag582.xml><?xml version="1.0" encoding="utf-8"?>
<p:tagLst xmlns:a="http://schemas.openxmlformats.org/drawingml/2006/main" xmlns:r="http://schemas.openxmlformats.org/officeDocument/2006/relationships" xmlns:p="http://schemas.openxmlformats.org/presentationml/2006/main">
  <p:tag name="NUM" val="8"/>
</p:tagLst>
</file>

<file path=ppt/tags/tag583.xml><?xml version="1.0" encoding="utf-8"?>
<p:tagLst xmlns:a="http://schemas.openxmlformats.org/drawingml/2006/main" xmlns:r="http://schemas.openxmlformats.org/officeDocument/2006/relationships" xmlns:p="http://schemas.openxmlformats.org/presentationml/2006/main">
  <p:tag name="NUM" val="9"/>
</p:tagLst>
</file>

<file path=ppt/tags/tag584.xml><?xml version="1.0" encoding="utf-8"?>
<p:tagLst xmlns:a="http://schemas.openxmlformats.org/drawingml/2006/main" xmlns:r="http://schemas.openxmlformats.org/officeDocument/2006/relationships" xmlns:p="http://schemas.openxmlformats.org/presentationml/2006/main">
  <p:tag name="NUM" val="1"/>
</p:tagLst>
</file>

<file path=ppt/tags/tag585.xml><?xml version="1.0" encoding="utf-8"?>
<p:tagLst xmlns:a="http://schemas.openxmlformats.org/drawingml/2006/main" xmlns:r="http://schemas.openxmlformats.org/officeDocument/2006/relationships" xmlns:p="http://schemas.openxmlformats.org/presentationml/2006/main">
  <p:tag name="NUM" val="2"/>
</p:tagLst>
</file>

<file path=ppt/tags/tag586.xml><?xml version="1.0" encoding="utf-8"?>
<p:tagLst xmlns:a="http://schemas.openxmlformats.org/drawingml/2006/main" xmlns:r="http://schemas.openxmlformats.org/officeDocument/2006/relationships" xmlns:p="http://schemas.openxmlformats.org/presentationml/2006/main">
  <p:tag name="NUM" val="3"/>
</p:tagLst>
</file>

<file path=ppt/tags/tag587.xml><?xml version="1.0" encoding="utf-8"?>
<p:tagLst xmlns:a="http://schemas.openxmlformats.org/drawingml/2006/main" xmlns:r="http://schemas.openxmlformats.org/officeDocument/2006/relationships" xmlns:p="http://schemas.openxmlformats.org/presentationml/2006/main">
  <p:tag name="NUM" val="4"/>
</p:tagLst>
</file>

<file path=ppt/tags/tag588.xml><?xml version="1.0" encoding="utf-8"?>
<p:tagLst xmlns:a="http://schemas.openxmlformats.org/drawingml/2006/main" xmlns:r="http://schemas.openxmlformats.org/officeDocument/2006/relationships" xmlns:p="http://schemas.openxmlformats.org/presentationml/2006/main">
  <p:tag name="NUM" val="5"/>
</p:tagLst>
</file>

<file path=ppt/tags/tag589.xml><?xml version="1.0" encoding="utf-8"?>
<p:tagLst xmlns:a="http://schemas.openxmlformats.org/drawingml/2006/main" xmlns:r="http://schemas.openxmlformats.org/officeDocument/2006/relationships" xmlns:p="http://schemas.openxmlformats.org/presentationml/2006/main">
  <p:tag name="NUM" val="6"/>
</p:tagLst>
</file>

<file path=ppt/tags/tag59.xml><?xml version="1.0" encoding="utf-8"?>
<p:tagLst xmlns:a="http://schemas.openxmlformats.org/drawingml/2006/main" xmlns:r="http://schemas.openxmlformats.org/officeDocument/2006/relationships" xmlns:p="http://schemas.openxmlformats.org/presentationml/2006/main">
  <p:tag name="NUM" val="11"/>
</p:tagLst>
</file>

<file path=ppt/tags/tag590.xml><?xml version="1.0" encoding="utf-8"?>
<p:tagLst xmlns:a="http://schemas.openxmlformats.org/drawingml/2006/main" xmlns:r="http://schemas.openxmlformats.org/officeDocument/2006/relationships" xmlns:p="http://schemas.openxmlformats.org/presentationml/2006/main">
  <p:tag name="NUM" val="7"/>
</p:tagLst>
</file>

<file path=ppt/tags/tag591.xml><?xml version="1.0" encoding="utf-8"?>
<p:tagLst xmlns:a="http://schemas.openxmlformats.org/drawingml/2006/main" xmlns:r="http://schemas.openxmlformats.org/officeDocument/2006/relationships" xmlns:p="http://schemas.openxmlformats.org/presentationml/2006/main">
  <p:tag name="NUM" val="8"/>
</p:tagLst>
</file>

<file path=ppt/tags/tag592.xml><?xml version="1.0" encoding="utf-8"?>
<p:tagLst xmlns:a="http://schemas.openxmlformats.org/drawingml/2006/main" xmlns:r="http://schemas.openxmlformats.org/officeDocument/2006/relationships" xmlns:p="http://schemas.openxmlformats.org/presentationml/2006/main">
  <p:tag name="NUM" val="9"/>
</p:tagLst>
</file>

<file path=ppt/tags/tag593.xml><?xml version="1.0" encoding="utf-8"?>
<p:tagLst xmlns:a="http://schemas.openxmlformats.org/drawingml/2006/main" xmlns:r="http://schemas.openxmlformats.org/officeDocument/2006/relationships" xmlns:p="http://schemas.openxmlformats.org/presentationml/2006/main">
  <p:tag name="NUM" val="10"/>
</p:tagLst>
</file>

<file path=ppt/tags/tag594.xml><?xml version="1.0" encoding="utf-8"?>
<p:tagLst xmlns:a="http://schemas.openxmlformats.org/drawingml/2006/main" xmlns:r="http://schemas.openxmlformats.org/officeDocument/2006/relationships" xmlns:p="http://schemas.openxmlformats.org/presentationml/2006/main">
  <p:tag name="NUM" val="11"/>
</p:tagLst>
</file>

<file path=ppt/tags/tag595.xml><?xml version="1.0" encoding="utf-8"?>
<p:tagLst xmlns:a="http://schemas.openxmlformats.org/drawingml/2006/main" xmlns:r="http://schemas.openxmlformats.org/officeDocument/2006/relationships" xmlns:p="http://schemas.openxmlformats.org/presentationml/2006/main">
  <p:tag name="NUM" val="12"/>
</p:tagLst>
</file>

<file path=ppt/tags/tag596.xml><?xml version="1.0" encoding="utf-8"?>
<p:tagLst xmlns:a="http://schemas.openxmlformats.org/drawingml/2006/main" xmlns:r="http://schemas.openxmlformats.org/officeDocument/2006/relationships" xmlns:p="http://schemas.openxmlformats.org/presentationml/2006/main">
  <p:tag name="NUM" val="13"/>
</p:tagLst>
</file>

<file path=ppt/tags/tag597.xml><?xml version="1.0" encoding="utf-8"?>
<p:tagLst xmlns:a="http://schemas.openxmlformats.org/drawingml/2006/main" xmlns:r="http://schemas.openxmlformats.org/officeDocument/2006/relationships" xmlns:p="http://schemas.openxmlformats.org/presentationml/2006/main">
  <p:tag name="NUM" val="14"/>
</p:tagLst>
</file>

<file path=ppt/tags/tag598.xml><?xml version="1.0" encoding="utf-8"?>
<p:tagLst xmlns:a="http://schemas.openxmlformats.org/drawingml/2006/main" xmlns:r="http://schemas.openxmlformats.org/officeDocument/2006/relationships" xmlns:p="http://schemas.openxmlformats.org/presentationml/2006/main">
  <p:tag name="NUM" val="15"/>
</p:tagLst>
</file>

<file path=ppt/tags/tag599.xml><?xml version="1.0" encoding="utf-8"?>
<p:tagLst xmlns:a="http://schemas.openxmlformats.org/drawingml/2006/main" xmlns:r="http://schemas.openxmlformats.org/officeDocument/2006/relationships" xmlns:p="http://schemas.openxmlformats.org/presentationml/2006/main">
  <p:tag name="NUM" val="16"/>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NUM" val="12"/>
</p:tagLst>
</file>

<file path=ppt/tags/tag600.xml><?xml version="1.0" encoding="utf-8"?>
<p:tagLst xmlns:a="http://schemas.openxmlformats.org/drawingml/2006/main" xmlns:r="http://schemas.openxmlformats.org/officeDocument/2006/relationships" xmlns:p="http://schemas.openxmlformats.org/presentationml/2006/main">
  <p:tag name="NUM" val="17"/>
</p:tagLst>
</file>

<file path=ppt/tags/tag601.xml><?xml version="1.0" encoding="utf-8"?>
<p:tagLst xmlns:a="http://schemas.openxmlformats.org/drawingml/2006/main" xmlns:r="http://schemas.openxmlformats.org/officeDocument/2006/relationships" xmlns:p="http://schemas.openxmlformats.org/presentationml/2006/main">
  <p:tag name="NUM" val="18"/>
</p:tagLst>
</file>

<file path=ppt/tags/tag602.xml><?xml version="1.0" encoding="utf-8"?>
<p:tagLst xmlns:a="http://schemas.openxmlformats.org/drawingml/2006/main" xmlns:r="http://schemas.openxmlformats.org/officeDocument/2006/relationships" xmlns:p="http://schemas.openxmlformats.org/presentationml/2006/main">
  <p:tag name="NUM" val="19"/>
</p:tagLst>
</file>

<file path=ppt/tags/tag603.xml><?xml version="1.0" encoding="utf-8"?>
<p:tagLst xmlns:a="http://schemas.openxmlformats.org/drawingml/2006/main" xmlns:r="http://schemas.openxmlformats.org/officeDocument/2006/relationships" xmlns:p="http://schemas.openxmlformats.org/presentationml/2006/main">
  <p:tag name="NUM" val="20"/>
</p:tagLst>
</file>

<file path=ppt/tags/tag604.xml><?xml version="1.0" encoding="utf-8"?>
<p:tagLst xmlns:a="http://schemas.openxmlformats.org/drawingml/2006/main" xmlns:r="http://schemas.openxmlformats.org/officeDocument/2006/relationships" xmlns:p="http://schemas.openxmlformats.org/presentationml/2006/main">
  <p:tag name="NUM" val="1"/>
</p:tagLst>
</file>

<file path=ppt/tags/tag605.xml><?xml version="1.0" encoding="utf-8"?>
<p:tagLst xmlns:a="http://schemas.openxmlformats.org/drawingml/2006/main" xmlns:r="http://schemas.openxmlformats.org/officeDocument/2006/relationships" xmlns:p="http://schemas.openxmlformats.org/presentationml/2006/main">
  <p:tag name="NUM" val="2"/>
</p:tagLst>
</file>

<file path=ppt/tags/tag606.xml><?xml version="1.0" encoding="utf-8"?>
<p:tagLst xmlns:a="http://schemas.openxmlformats.org/drawingml/2006/main" xmlns:r="http://schemas.openxmlformats.org/officeDocument/2006/relationships" xmlns:p="http://schemas.openxmlformats.org/presentationml/2006/main">
  <p:tag name="NUM" val="3"/>
</p:tagLst>
</file>

<file path=ppt/tags/tag607.xml><?xml version="1.0" encoding="utf-8"?>
<p:tagLst xmlns:a="http://schemas.openxmlformats.org/drawingml/2006/main" xmlns:r="http://schemas.openxmlformats.org/officeDocument/2006/relationships" xmlns:p="http://schemas.openxmlformats.org/presentationml/2006/main">
  <p:tag name="NUM" val="4"/>
</p:tagLst>
</file>

<file path=ppt/tags/tag608.xml><?xml version="1.0" encoding="utf-8"?>
<p:tagLst xmlns:a="http://schemas.openxmlformats.org/drawingml/2006/main" xmlns:r="http://schemas.openxmlformats.org/officeDocument/2006/relationships" xmlns:p="http://schemas.openxmlformats.org/presentationml/2006/main">
  <p:tag name="NUM" val="5"/>
</p:tagLst>
</file>

<file path=ppt/tags/tag609.xml><?xml version="1.0" encoding="utf-8"?>
<p:tagLst xmlns:a="http://schemas.openxmlformats.org/drawingml/2006/main" xmlns:r="http://schemas.openxmlformats.org/officeDocument/2006/relationships" xmlns:p="http://schemas.openxmlformats.org/presentationml/2006/main">
  <p:tag name="NUM" val="6"/>
</p:tagLst>
</file>

<file path=ppt/tags/tag61.xml><?xml version="1.0" encoding="utf-8"?>
<p:tagLst xmlns:a="http://schemas.openxmlformats.org/drawingml/2006/main" xmlns:r="http://schemas.openxmlformats.org/officeDocument/2006/relationships" xmlns:p="http://schemas.openxmlformats.org/presentationml/2006/main">
  <p:tag name="NUM" val="13"/>
</p:tagLst>
</file>

<file path=ppt/tags/tag610.xml><?xml version="1.0" encoding="utf-8"?>
<p:tagLst xmlns:a="http://schemas.openxmlformats.org/drawingml/2006/main" xmlns:r="http://schemas.openxmlformats.org/officeDocument/2006/relationships" xmlns:p="http://schemas.openxmlformats.org/presentationml/2006/main">
  <p:tag name="NUM" val="7"/>
</p:tagLst>
</file>

<file path=ppt/tags/tag611.xml><?xml version="1.0" encoding="utf-8"?>
<p:tagLst xmlns:a="http://schemas.openxmlformats.org/drawingml/2006/main" xmlns:r="http://schemas.openxmlformats.org/officeDocument/2006/relationships" xmlns:p="http://schemas.openxmlformats.org/presentationml/2006/main">
  <p:tag name="NUM" val="8"/>
</p:tagLst>
</file>

<file path=ppt/tags/tag612.xml><?xml version="1.0" encoding="utf-8"?>
<p:tagLst xmlns:a="http://schemas.openxmlformats.org/drawingml/2006/main" xmlns:r="http://schemas.openxmlformats.org/officeDocument/2006/relationships" xmlns:p="http://schemas.openxmlformats.org/presentationml/2006/main">
  <p:tag name="NUM" val="9"/>
</p:tagLst>
</file>

<file path=ppt/tags/tag613.xml><?xml version="1.0" encoding="utf-8"?>
<p:tagLst xmlns:a="http://schemas.openxmlformats.org/drawingml/2006/main" xmlns:r="http://schemas.openxmlformats.org/officeDocument/2006/relationships" xmlns:p="http://schemas.openxmlformats.org/presentationml/2006/main">
  <p:tag name="NUM" val="1"/>
</p:tagLst>
</file>

<file path=ppt/tags/tag614.xml><?xml version="1.0" encoding="utf-8"?>
<p:tagLst xmlns:a="http://schemas.openxmlformats.org/drawingml/2006/main" xmlns:r="http://schemas.openxmlformats.org/officeDocument/2006/relationships" xmlns:p="http://schemas.openxmlformats.org/presentationml/2006/main">
  <p:tag name="NUM" val="2"/>
</p:tagLst>
</file>

<file path=ppt/tags/tag615.xml><?xml version="1.0" encoding="utf-8"?>
<p:tagLst xmlns:a="http://schemas.openxmlformats.org/drawingml/2006/main" xmlns:r="http://schemas.openxmlformats.org/officeDocument/2006/relationships" xmlns:p="http://schemas.openxmlformats.org/presentationml/2006/main">
  <p:tag name="NUM" val="3"/>
</p:tagLst>
</file>

<file path=ppt/tags/tag616.xml><?xml version="1.0" encoding="utf-8"?>
<p:tagLst xmlns:a="http://schemas.openxmlformats.org/drawingml/2006/main" xmlns:r="http://schemas.openxmlformats.org/officeDocument/2006/relationships" xmlns:p="http://schemas.openxmlformats.org/presentationml/2006/main">
  <p:tag name="NUM" val="4"/>
</p:tagLst>
</file>

<file path=ppt/tags/tag617.xml><?xml version="1.0" encoding="utf-8"?>
<p:tagLst xmlns:a="http://schemas.openxmlformats.org/drawingml/2006/main" xmlns:r="http://schemas.openxmlformats.org/officeDocument/2006/relationships" xmlns:p="http://schemas.openxmlformats.org/presentationml/2006/main">
  <p:tag name="NUM" val="5"/>
</p:tagLst>
</file>

<file path=ppt/tags/tag618.xml><?xml version="1.0" encoding="utf-8"?>
<p:tagLst xmlns:a="http://schemas.openxmlformats.org/drawingml/2006/main" xmlns:r="http://schemas.openxmlformats.org/officeDocument/2006/relationships" xmlns:p="http://schemas.openxmlformats.org/presentationml/2006/main">
  <p:tag name="NUM" val="6"/>
</p:tagLst>
</file>

<file path=ppt/tags/tag619.xml><?xml version="1.0" encoding="utf-8"?>
<p:tagLst xmlns:a="http://schemas.openxmlformats.org/drawingml/2006/main" xmlns:r="http://schemas.openxmlformats.org/officeDocument/2006/relationships" xmlns:p="http://schemas.openxmlformats.org/presentationml/2006/main">
  <p:tag name="NUM" val="7"/>
</p:tagLst>
</file>

<file path=ppt/tags/tag62.xml><?xml version="1.0" encoding="utf-8"?>
<p:tagLst xmlns:a="http://schemas.openxmlformats.org/drawingml/2006/main" xmlns:r="http://schemas.openxmlformats.org/officeDocument/2006/relationships" xmlns:p="http://schemas.openxmlformats.org/presentationml/2006/main">
  <p:tag name="NUM" val="14"/>
</p:tagLst>
</file>

<file path=ppt/tags/tag620.xml><?xml version="1.0" encoding="utf-8"?>
<p:tagLst xmlns:a="http://schemas.openxmlformats.org/drawingml/2006/main" xmlns:r="http://schemas.openxmlformats.org/officeDocument/2006/relationships" xmlns:p="http://schemas.openxmlformats.org/presentationml/2006/main">
  <p:tag name="NUM" val="8"/>
</p:tagLst>
</file>

<file path=ppt/tags/tag621.xml><?xml version="1.0" encoding="utf-8"?>
<p:tagLst xmlns:a="http://schemas.openxmlformats.org/drawingml/2006/main" xmlns:r="http://schemas.openxmlformats.org/officeDocument/2006/relationships" xmlns:p="http://schemas.openxmlformats.org/presentationml/2006/main">
  <p:tag name="NUM" val="9"/>
</p:tagLst>
</file>

<file path=ppt/tags/tag622.xml><?xml version="1.0" encoding="utf-8"?>
<p:tagLst xmlns:a="http://schemas.openxmlformats.org/drawingml/2006/main" xmlns:r="http://schemas.openxmlformats.org/officeDocument/2006/relationships" xmlns:p="http://schemas.openxmlformats.org/presentationml/2006/main">
  <p:tag name="NUM" val="10"/>
</p:tagLst>
</file>

<file path=ppt/tags/tag623.xml><?xml version="1.0" encoding="utf-8"?>
<p:tagLst xmlns:a="http://schemas.openxmlformats.org/drawingml/2006/main" xmlns:r="http://schemas.openxmlformats.org/officeDocument/2006/relationships" xmlns:p="http://schemas.openxmlformats.org/presentationml/2006/main">
  <p:tag name="NUM" val="11"/>
</p:tagLst>
</file>

<file path=ppt/tags/tag624.xml><?xml version="1.0" encoding="utf-8"?>
<p:tagLst xmlns:a="http://schemas.openxmlformats.org/drawingml/2006/main" xmlns:r="http://schemas.openxmlformats.org/officeDocument/2006/relationships" xmlns:p="http://schemas.openxmlformats.org/presentationml/2006/main">
  <p:tag name="NUM" val="12"/>
</p:tagLst>
</file>

<file path=ppt/tags/tag625.xml><?xml version="1.0" encoding="utf-8"?>
<p:tagLst xmlns:a="http://schemas.openxmlformats.org/drawingml/2006/main" xmlns:r="http://schemas.openxmlformats.org/officeDocument/2006/relationships" xmlns:p="http://schemas.openxmlformats.org/presentationml/2006/main">
  <p:tag name="NUM" val="13"/>
</p:tagLst>
</file>

<file path=ppt/tags/tag626.xml><?xml version="1.0" encoding="utf-8"?>
<p:tagLst xmlns:a="http://schemas.openxmlformats.org/drawingml/2006/main" xmlns:r="http://schemas.openxmlformats.org/officeDocument/2006/relationships" xmlns:p="http://schemas.openxmlformats.org/presentationml/2006/main">
  <p:tag name="NUM" val="14"/>
</p:tagLst>
</file>

<file path=ppt/tags/tag627.xml><?xml version="1.0" encoding="utf-8"?>
<p:tagLst xmlns:a="http://schemas.openxmlformats.org/drawingml/2006/main" xmlns:r="http://schemas.openxmlformats.org/officeDocument/2006/relationships" xmlns:p="http://schemas.openxmlformats.org/presentationml/2006/main">
  <p:tag name="NUM" val="1"/>
</p:tagLst>
</file>

<file path=ppt/tags/tag628.xml><?xml version="1.0" encoding="utf-8"?>
<p:tagLst xmlns:a="http://schemas.openxmlformats.org/drawingml/2006/main" xmlns:r="http://schemas.openxmlformats.org/officeDocument/2006/relationships" xmlns:p="http://schemas.openxmlformats.org/presentationml/2006/main">
  <p:tag name="NUM" val="2"/>
</p:tagLst>
</file>

<file path=ppt/tags/tag629.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15"/>
</p:tagLst>
</file>

<file path=ppt/tags/tag630.xml><?xml version="1.0" encoding="utf-8"?>
<p:tagLst xmlns:a="http://schemas.openxmlformats.org/drawingml/2006/main" xmlns:r="http://schemas.openxmlformats.org/officeDocument/2006/relationships" xmlns:p="http://schemas.openxmlformats.org/presentationml/2006/main">
  <p:tag name="NUM" val="4"/>
</p:tagLst>
</file>

<file path=ppt/tags/tag631.xml><?xml version="1.0" encoding="utf-8"?>
<p:tagLst xmlns:a="http://schemas.openxmlformats.org/drawingml/2006/main" xmlns:r="http://schemas.openxmlformats.org/officeDocument/2006/relationships" xmlns:p="http://schemas.openxmlformats.org/presentationml/2006/main">
  <p:tag name="NUM" val="5"/>
</p:tagLst>
</file>

<file path=ppt/tags/tag632.xml><?xml version="1.0" encoding="utf-8"?>
<p:tagLst xmlns:a="http://schemas.openxmlformats.org/drawingml/2006/main" xmlns:r="http://schemas.openxmlformats.org/officeDocument/2006/relationships" xmlns:p="http://schemas.openxmlformats.org/presentationml/2006/main">
  <p:tag name="NUM" val="6"/>
</p:tagLst>
</file>

<file path=ppt/tags/tag633.xml><?xml version="1.0" encoding="utf-8"?>
<p:tagLst xmlns:a="http://schemas.openxmlformats.org/drawingml/2006/main" xmlns:r="http://schemas.openxmlformats.org/officeDocument/2006/relationships" xmlns:p="http://schemas.openxmlformats.org/presentationml/2006/main">
  <p:tag name="NUM" val="7"/>
</p:tagLst>
</file>

<file path=ppt/tags/tag634.xml><?xml version="1.0" encoding="utf-8"?>
<p:tagLst xmlns:a="http://schemas.openxmlformats.org/drawingml/2006/main" xmlns:r="http://schemas.openxmlformats.org/officeDocument/2006/relationships" xmlns:p="http://schemas.openxmlformats.org/presentationml/2006/main">
  <p:tag name="NUM" val="8"/>
</p:tagLst>
</file>

<file path=ppt/tags/tag635.xml><?xml version="1.0" encoding="utf-8"?>
<p:tagLst xmlns:a="http://schemas.openxmlformats.org/drawingml/2006/main" xmlns:r="http://schemas.openxmlformats.org/officeDocument/2006/relationships" xmlns:p="http://schemas.openxmlformats.org/presentationml/2006/main">
  <p:tag name="NUM" val="9"/>
</p:tagLst>
</file>

<file path=ppt/tags/tag636.xml><?xml version="1.0" encoding="utf-8"?>
<p:tagLst xmlns:a="http://schemas.openxmlformats.org/drawingml/2006/main" xmlns:r="http://schemas.openxmlformats.org/officeDocument/2006/relationships" xmlns:p="http://schemas.openxmlformats.org/presentationml/2006/main">
  <p:tag name="NUM" val="1"/>
</p:tagLst>
</file>

<file path=ppt/tags/tag637.xml><?xml version="1.0" encoding="utf-8"?>
<p:tagLst xmlns:a="http://schemas.openxmlformats.org/drawingml/2006/main" xmlns:r="http://schemas.openxmlformats.org/officeDocument/2006/relationships" xmlns:p="http://schemas.openxmlformats.org/presentationml/2006/main">
  <p:tag name="NUM" val="2"/>
</p:tagLst>
</file>

<file path=ppt/tags/tag638.xml><?xml version="1.0" encoding="utf-8"?>
<p:tagLst xmlns:a="http://schemas.openxmlformats.org/drawingml/2006/main" xmlns:r="http://schemas.openxmlformats.org/officeDocument/2006/relationships" xmlns:p="http://schemas.openxmlformats.org/presentationml/2006/main">
  <p:tag name="NUM" val="3"/>
</p:tagLst>
</file>

<file path=ppt/tags/tag639.xml><?xml version="1.0" encoding="utf-8"?>
<p:tagLst xmlns:a="http://schemas.openxmlformats.org/drawingml/2006/main" xmlns:r="http://schemas.openxmlformats.org/officeDocument/2006/relationships" xmlns:p="http://schemas.openxmlformats.org/presentationml/2006/main">
  <p:tag name="NUM" val="4"/>
</p:tagLst>
</file>

<file path=ppt/tags/tag64.xml><?xml version="1.0" encoding="utf-8"?>
<p:tagLst xmlns:a="http://schemas.openxmlformats.org/drawingml/2006/main" xmlns:r="http://schemas.openxmlformats.org/officeDocument/2006/relationships" xmlns:p="http://schemas.openxmlformats.org/presentationml/2006/main">
  <p:tag name="NUM" val="16"/>
</p:tagLst>
</file>

<file path=ppt/tags/tag640.xml><?xml version="1.0" encoding="utf-8"?>
<p:tagLst xmlns:a="http://schemas.openxmlformats.org/drawingml/2006/main" xmlns:r="http://schemas.openxmlformats.org/officeDocument/2006/relationships" xmlns:p="http://schemas.openxmlformats.org/presentationml/2006/main">
  <p:tag name="NUM" val="5"/>
</p:tagLst>
</file>

<file path=ppt/tags/tag641.xml><?xml version="1.0" encoding="utf-8"?>
<p:tagLst xmlns:a="http://schemas.openxmlformats.org/drawingml/2006/main" xmlns:r="http://schemas.openxmlformats.org/officeDocument/2006/relationships" xmlns:p="http://schemas.openxmlformats.org/presentationml/2006/main">
  <p:tag name="NUM" val="6"/>
</p:tagLst>
</file>

<file path=ppt/tags/tag642.xml><?xml version="1.0" encoding="utf-8"?>
<p:tagLst xmlns:a="http://schemas.openxmlformats.org/drawingml/2006/main" xmlns:r="http://schemas.openxmlformats.org/officeDocument/2006/relationships" xmlns:p="http://schemas.openxmlformats.org/presentationml/2006/main">
  <p:tag name="NUM" val="7"/>
</p:tagLst>
</file>

<file path=ppt/tags/tag643.xml><?xml version="1.0" encoding="utf-8"?>
<p:tagLst xmlns:a="http://schemas.openxmlformats.org/drawingml/2006/main" xmlns:r="http://schemas.openxmlformats.org/officeDocument/2006/relationships" xmlns:p="http://schemas.openxmlformats.org/presentationml/2006/main">
  <p:tag name="NUM" val="8"/>
</p:tagLst>
</file>

<file path=ppt/tags/tag644.xml><?xml version="1.0" encoding="utf-8"?>
<p:tagLst xmlns:a="http://schemas.openxmlformats.org/drawingml/2006/main" xmlns:r="http://schemas.openxmlformats.org/officeDocument/2006/relationships" xmlns:p="http://schemas.openxmlformats.org/presentationml/2006/main">
  <p:tag name="NUM" val="9"/>
</p:tagLst>
</file>

<file path=ppt/tags/tag645.xml><?xml version="1.0" encoding="utf-8"?>
<p:tagLst xmlns:a="http://schemas.openxmlformats.org/drawingml/2006/main" xmlns:r="http://schemas.openxmlformats.org/officeDocument/2006/relationships" xmlns:p="http://schemas.openxmlformats.org/presentationml/2006/main">
  <p:tag name="NUM" val="10"/>
</p:tagLst>
</file>

<file path=ppt/tags/tag646.xml><?xml version="1.0" encoding="utf-8"?>
<p:tagLst xmlns:a="http://schemas.openxmlformats.org/drawingml/2006/main" xmlns:r="http://schemas.openxmlformats.org/officeDocument/2006/relationships" xmlns:p="http://schemas.openxmlformats.org/presentationml/2006/main">
  <p:tag name="NUM" val="11"/>
</p:tagLst>
</file>

<file path=ppt/tags/tag647.xml><?xml version="1.0" encoding="utf-8"?>
<p:tagLst xmlns:a="http://schemas.openxmlformats.org/drawingml/2006/main" xmlns:r="http://schemas.openxmlformats.org/officeDocument/2006/relationships" xmlns:p="http://schemas.openxmlformats.org/presentationml/2006/main">
  <p:tag name="NUM" val="12"/>
</p:tagLst>
</file>

<file path=ppt/tags/tag648.xml><?xml version="1.0" encoding="utf-8"?>
<p:tagLst xmlns:a="http://schemas.openxmlformats.org/drawingml/2006/main" xmlns:r="http://schemas.openxmlformats.org/officeDocument/2006/relationships" xmlns:p="http://schemas.openxmlformats.org/presentationml/2006/main">
  <p:tag name="NUM" val="13"/>
</p:tagLst>
</file>

<file path=ppt/tags/tag649.xml><?xml version="1.0" encoding="utf-8"?>
<p:tagLst xmlns:a="http://schemas.openxmlformats.org/drawingml/2006/main" xmlns:r="http://schemas.openxmlformats.org/officeDocument/2006/relationships" xmlns:p="http://schemas.openxmlformats.org/presentationml/2006/main">
  <p:tag name="NUM" val="14"/>
</p:tagLst>
</file>

<file path=ppt/tags/tag65.xml><?xml version="1.0" encoding="utf-8"?>
<p:tagLst xmlns:a="http://schemas.openxmlformats.org/drawingml/2006/main" xmlns:r="http://schemas.openxmlformats.org/officeDocument/2006/relationships" xmlns:p="http://schemas.openxmlformats.org/presentationml/2006/main">
  <p:tag name="NUM" val="17"/>
</p:tagLst>
</file>

<file path=ppt/tags/tag650.xml><?xml version="1.0" encoding="utf-8"?>
<p:tagLst xmlns:a="http://schemas.openxmlformats.org/drawingml/2006/main" xmlns:r="http://schemas.openxmlformats.org/officeDocument/2006/relationships" xmlns:p="http://schemas.openxmlformats.org/presentationml/2006/main">
  <p:tag name="NUM" val="1"/>
</p:tagLst>
</file>

<file path=ppt/tags/tag651.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18"/>
</p:tagLst>
</file>

<file path=ppt/tags/tag67.xml><?xml version="1.0" encoding="utf-8"?>
<p:tagLst xmlns:a="http://schemas.openxmlformats.org/drawingml/2006/main" xmlns:r="http://schemas.openxmlformats.org/officeDocument/2006/relationships" xmlns:p="http://schemas.openxmlformats.org/presentationml/2006/main">
  <p:tag name="NUM" val="19"/>
</p:tagLst>
</file>

<file path=ppt/tags/tag68.xml><?xml version="1.0" encoding="utf-8"?>
<p:tagLst xmlns:a="http://schemas.openxmlformats.org/drawingml/2006/main" xmlns:r="http://schemas.openxmlformats.org/officeDocument/2006/relationships" xmlns:p="http://schemas.openxmlformats.org/presentationml/2006/main">
  <p:tag name="NUM" val="20"/>
</p:tagLst>
</file>

<file path=ppt/tags/tag69.xml><?xml version="1.0" encoding="utf-8"?>
<p:tagLst xmlns:a="http://schemas.openxmlformats.org/drawingml/2006/main" xmlns:r="http://schemas.openxmlformats.org/officeDocument/2006/relationships" xmlns:p="http://schemas.openxmlformats.org/presentationml/2006/main">
  <p:tag name="NUM" val="21"/>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22"/>
</p:tagLst>
</file>

<file path=ppt/tags/tag71.xml><?xml version="1.0" encoding="utf-8"?>
<p:tagLst xmlns:a="http://schemas.openxmlformats.org/drawingml/2006/main" xmlns:r="http://schemas.openxmlformats.org/officeDocument/2006/relationships" xmlns:p="http://schemas.openxmlformats.org/presentationml/2006/main">
  <p:tag name="NUM" val="23"/>
</p:tagLst>
</file>

<file path=ppt/tags/tag72.xml><?xml version="1.0" encoding="utf-8"?>
<p:tagLst xmlns:a="http://schemas.openxmlformats.org/drawingml/2006/main" xmlns:r="http://schemas.openxmlformats.org/officeDocument/2006/relationships" xmlns:p="http://schemas.openxmlformats.org/presentationml/2006/main">
  <p:tag name="NUM" val="24"/>
</p:tagLst>
</file>

<file path=ppt/tags/tag73.xml><?xml version="1.0" encoding="utf-8"?>
<p:tagLst xmlns:a="http://schemas.openxmlformats.org/drawingml/2006/main" xmlns:r="http://schemas.openxmlformats.org/officeDocument/2006/relationships" xmlns:p="http://schemas.openxmlformats.org/presentationml/2006/main">
  <p:tag name="NUM" val="25"/>
</p:tagLst>
</file>

<file path=ppt/tags/tag74.xml><?xml version="1.0" encoding="utf-8"?>
<p:tagLst xmlns:a="http://schemas.openxmlformats.org/drawingml/2006/main" xmlns:r="http://schemas.openxmlformats.org/officeDocument/2006/relationships" xmlns:p="http://schemas.openxmlformats.org/presentationml/2006/main">
  <p:tag name="NUM" val="26"/>
</p:tagLst>
</file>

<file path=ppt/tags/tag75.xml><?xml version="1.0" encoding="utf-8"?>
<p:tagLst xmlns:a="http://schemas.openxmlformats.org/drawingml/2006/main" xmlns:r="http://schemas.openxmlformats.org/officeDocument/2006/relationships" xmlns:p="http://schemas.openxmlformats.org/presentationml/2006/main">
  <p:tag name="NUM" val="27"/>
</p:tagLst>
</file>

<file path=ppt/tags/tag76.xml><?xml version="1.0" encoding="utf-8"?>
<p:tagLst xmlns:a="http://schemas.openxmlformats.org/drawingml/2006/main" xmlns:r="http://schemas.openxmlformats.org/officeDocument/2006/relationships" xmlns:p="http://schemas.openxmlformats.org/presentationml/2006/main">
  <p:tag name="NUM" val="28"/>
</p:tagLst>
</file>

<file path=ppt/tags/tag77.xml><?xml version="1.0" encoding="utf-8"?>
<p:tagLst xmlns:a="http://schemas.openxmlformats.org/drawingml/2006/main" xmlns:r="http://schemas.openxmlformats.org/officeDocument/2006/relationships" xmlns:p="http://schemas.openxmlformats.org/presentationml/2006/main">
  <p:tag name="NUM" val="29"/>
</p:tagLst>
</file>

<file path=ppt/tags/tag78.xml><?xml version="1.0" encoding="utf-8"?>
<p:tagLst xmlns:a="http://schemas.openxmlformats.org/drawingml/2006/main" xmlns:r="http://schemas.openxmlformats.org/officeDocument/2006/relationships" xmlns:p="http://schemas.openxmlformats.org/presentationml/2006/main">
  <p:tag name="NUM" val="30"/>
</p:tagLst>
</file>

<file path=ppt/tags/tag79.xml><?xml version="1.0" encoding="utf-8"?>
<p:tagLst xmlns:a="http://schemas.openxmlformats.org/drawingml/2006/main" xmlns:r="http://schemas.openxmlformats.org/officeDocument/2006/relationships" xmlns:p="http://schemas.openxmlformats.org/presentationml/2006/main">
  <p:tag name="NUM" val="3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32"/>
</p:tagLst>
</file>

<file path=ppt/tags/tag81.xml><?xml version="1.0" encoding="utf-8"?>
<p:tagLst xmlns:a="http://schemas.openxmlformats.org/drawingml/2006/main" xmlns:r="http://schemas.openxmlformats.org/officeDocument/2006/relationships" xmlns:p="http://schemas.openxmlformats.org/presentationml/2006/main">
  <p:tag name="NUM" val="33"/>
</p:tagLst>
</file>

<file path=ppt/tags/tag82.xml><?xml version="1.0" encoding="utf-8"?>
<p:tagLst xmlns:a="http://schemas.openxmlformats.org/drawingml/2006/main" xmlns:r="http://schemas.openxmlformats.org/officeDocument/2006/relationships" xmlns:p="http://schemas.openxmlformats.org/presentationml/2006/main">
  <p:tag name="NUM" val="34"/>
</p:tagLst>
</file>

<file path=ppt/tags/tag83.xml><?xml version="1.0" encoding="utf-8"?>
<p:tagLst xmlns:a="http://schemas.openxmlformats.org/drawingml/2006/main" xmlns:r="http://schemas.openxmlformats.org/officeDocument/2006/relationships" xmlns:p="http://schemas.openxmlformats.org/presentationml/2006/main">
  <p:tag name="NUM" val="35"/>
</p:tagLst>
</file>

<file path=ppt/tags/tag84.xml><?xml version="1.0" encoding="utf-8"?>
<p:tagLst xmlns:a="http://schemas.openxmlformats.org/drawingml/2006/main" xmlns:r="http://schemas.openxmlformats.org/officeDocument/2006/relationships" xmlns:p="http://schemas.openxmlformats.org/presentationml/2006/main">
  <p:tag name="NUM" val="36"/>
</p:tagLst>
</file>

<file path=ppt/tags/tag85.xml><?xml version="1.0" encoding="utf-8"?>
<p:tagLst xmlns:a="http://schemas.openxmlformats.org/drawingml/2006/main" xmlns:r="http://schemas.openxmlformats.org/officeDocument/2006/relationships" xmlns:p="http://schemas.openxmlformats.org/presentationml/2006/main">
  <p:tag name="NUM" val="37"/>
</p:tagLst>
</file>

<file path=ppt/tags/tag86.xml><?xml version="1.0" encoding="utf-8"?>
<p:tagLst xmlns:a="http://schemas.openxmlformats.org/drawingml/2006/main" xmlns:r="http://schemas.openxmlformats.org/officeDocument/2006/relationships" xmlns:p="http://schemas.openxmlformats.org/presentationml/2006/main">
  <p:tag name="NUM" val="38"/>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4"/>
</p:tagLst>
</file>

<file path=ppt/tags/tag91.xml><?xml version="1.0" encoding="utf-8"?>
<p:tagLst xmlns:a="http://schemas.openxmlformats.org/drawingml/2006/main" xmlns:r="http://schemas.openxmlformats.org/officeDocument/2006/relationships" xmlns:p="http://schemas.openxmlformats.org/presentationml/2006/main">
  <p:tag name="NUM" val="5"/>
</p:tagLst>
</file>

<file path=ppt/tags/tag92.xml><?xml version="1.0" encoding="utf-8"?>
<p:tagLst xmlns:a="http://schemas.openxmlformats.org/drawingml/2006/main" xmlns:r="http://schemas.openxmlformats.org/officeDocument/2006/relationships" xmlns:p="http://schemas.openxmlformats.org/presentationml/2006/main">
  <p:tag name="NUM" val="6"/>
</p:tagLst>
</file>

<file path=ppt/tags/tag93.xml><?xml version="1.0" encoding="utf-8"?>
<p:tagLst xmlns:a="http://schemas.openxmlformats.org/drawingml/2006/main" xmlns:r="http://schemas.openxmlformats.org/officeDocument/2006/relationships" xmlns:p="http://schemas.openxmlformats.org/presentationml/2006/main">
  <p:tag name="NUM" val="7"/>
</p:tagLst>
</file>

<file path=ppt/tags/tag94.xml><?xml version="1.0" encoding="utf-8"?>
<p:tagLst xmlns:a="http://schemas.openxmlformats.org/drawingml/2006/main" xmlns:r="http://schemas.openxmlformats.org/officeDocument/2006/relationships" xmlns:p="http://schemas.openxmlformats.org/presentationml/2006/main">
  <p:tag name="NUM" val="8"/>
</p:tagLst>
</file>

<file path=ppt/tags/tag95.xml><?xml version="1.0" encoding="utf-8"?>
<p:tagLst xmlns:a="http://schemas.openxmlformats.org/drawingml/2006/main" xmlns:r="http://schemas.openxmlformats.org/officeDocument/2006/relationships" xmlns:p="http://schemas.openxmlformats.org/presentationml/2006/main">
  <p:tag name="NUM" val="9"/>
</p:tagLst>
</file>

<file path=ppt/tags/tag96.xml><?xml version="1.0" encoding="utf-8"?>
<p:tagLst xmlns:a="http://schemas.openxmlformats.org/drawingml/2006/main" xmlns:r="http://schemas.openxmlformats.org/officeDocument/2006/relationships" xmlns:p="http://schemas.openxmlformats.org/presentationml/2006/main">
  <p:tag name="NUM" val="10"/>
</p:tagLst>
</file>

<file path=ppt/tags/tag97.xml><?xml version="1.0" encoding="utf-8"?>
<p:tagLst xmlns:a="http://schemas.openxmlformats.org/drawingml/2006/main" xmlns:r="http://schemas.openxmlformats.org/officeDocument/2006/relationships" xmlns:p="http://schemas.openxmlformats.org/presentationml/2006/main">
  <p:tag name="NUM" val="11"/>
</p:tagLst>
</file>

<file path=ppt/tags/tag98.xml><?xml version="1.0" encoding="utf-8"?>
<p:tagLst xmlns:a="http://schemas.openxmlformats.org/drawingml/2006/main" xmlns:r="http://schemas.openxmlformats.org/officeDocument/2006/relationships" xmlns:p="http://schemas.openxmlformats.org/presentationml/2006/main">
  <p:tag name="NUM" val="12"/>
</p:tagLst>
</file>

<file path=ppt/tags/tag99.xml><?xml version="1.0" encoding="utf-8"?>
<p:tagLst xmlns:a="http://schemas.openxmlformats.org/drawingml/2006/main" xmlns:r="http://schemas.openxmlformats.org/officeDocument/2006/relationships" xmlns:p="http://schemas.openxmlformats.org/presentationml/2006/main">
  <p:tag name="NUM" val="13"/>
</p:tagLst>
</file>

<file path=ppt/theme/theme1.xml><?xml version="1.0" encoding="utf-8"?>
<a:theme xmlns:a="http://schemas.openxmlformats.org/drawingml/2006/main" name="EY widescreen presentation 2015 v1">
  <a:themeElements>
    <a:clrScheme name="Custom 2">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0.xml><?xml version="1.0" encoding="utf-8"?>
<a:theme xmlns:a="http://schemas.openxmlformats.org/drawingml/2006/main" name="4_EY widescreen presentation 2015 v1">
  <a:themeElements>
    <a:clrScheme name="Custom 2">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Y light projection">
  <a:themeElements>
    <a:clrScheme name="Custom 1">
      <a:dk1>
        <a:srgbClr val="000000"/>
      </a:dk1>
      <a:lt1>
        <a:srgbClr val="646464"/>
      </a:lt1>
      <a:dk2>
        <a:srgbClr val="FFFFFF"/>
      </a:dk2>
      <a:lt2>
        <a:srgbClr val="646464"/>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3.xml><?xml version="1.0" encoding="utf-8"?>
<a:theme xmlns:a="http://schemas.openxmlformats.org/drawingml/2006/main" name="EY dark print">
  <a:themeElements>
    <a:clrScheme name="Custom 2">
      <a:dk1>
        <a:srgbClr val="FFFFFF"/>
      </a:dk1>
      <a:lt1>
        <a:srgbClr val="FFFFFF"/>
      </a:lt1>
      <a:dk2>
        <a:srgbClr val="333333"/>
      </a:dk2>
      <a:lt2>
        <a:srgbClr val="FFE60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4.xml><?xml version="1.0" encoding="utf-8"?>
<a:theme xmlns:a="http://schemas.openxmlformats.org/drawingml/2006/main" name="EY dark projection">
  <a:themeElements>
    <a:clrScheme name="Custom 4">
      <a:dk1>
        <a:srgbClr val="FFFFFF"/>
      </a:dk1>
      <a:lt1>
        <a:srgbClr val="FFFFFF"/>
      </a:lt1>
      <a:dk2>
        <a:srgbClr val="333333"/>
      </a:dk2>
      <a:lt2>
        <a:srgbClr val="FFD200"/>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5.xml><?xml version="1.0" encoding="utf-8"?>
<a:theme xmlns:a="http://schemas.openxmlformats.org/drawingml/2006/main" name="Theme1">
  <a:themeElements>
    <a:clrScheme name="Custom 1">
      <a:dk1>
        <a:srgbClr val="000000"/>
      </a:dk1>
      <a:lt1>
        <a:srgbClr val="808080"/>
      </a:lt1>
      <a:dk2>
        <a:srgbClr val="FFFFFF"/>
      </a:dk2>
      <a:lt2>
        <a:srgbClr val="808080"/>
      </a:lt2>
      <a:accent1>
        <a:srgbClr val="808080"/>
      </a:accent1>
      <a:accent2>
        <a:srgbClr val="FFE600"/>
      </a:accent2>
      <a:accent3>
        <a:srgbClr val="005DAA"/>
      </a:accent3>
      <a:accent4>
        <a:srgbClr val="F0F0F0"/>
      </a:accent4>
      <a:accent5>
        <a:srgbClr val="00A3AE"/>
      </a:accent5>
      <a:accent6>
        <a:srgbClr val="C0C0C0"/>
      </a:accent6>
      <a:hlink>
        <a:srgbClr val="336699"/>
      </a:hlink>
      <a:folHlink>
        <a:srgbClr val="91278F"/>
      </a:folHlink>
    </a:clrScheme>
    <a:fontScheme name="Custom 1">
      <a:majorFont>
        <a:latin typeface="EYInterstate"/>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Theme1" id="{6CAEA69C-4400-4F21-9B70-66626656F01C}" vid="{6B6F25F2-F9BD-4DB2-BA8B-AC63751523C5}"/>
    </a:ext>
  </a:extLst>
</a:theme>
</file>

<file path=ppt/theme/theme6.xml><?xml version="1.0" encoding="utf-8"?>
<a:theme xmlns:a="http://schemas.openxmlformats.org/drawingml/2006/main" name="1_EY widescreen presentation 2015 v1">
  <a:themeElements>
    <a:clrScheme name="Custom 2">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7.xml><?xml version="1.0" encoding="utf-8"?>
<a:theme xmlns:a="http://schemas.openxmlformats.org/drawingml/2006/main" name="THEME">
  <a:themeElements>
    <a:clrScheme name="Custom 2">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 1">
      <a:majorFont>
        <a:latin typeface="EYInterstate"/>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EY widescreen presentation 2015 v1">
  <a:themeElements>
    <a:clrScheme name="Custom 2">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Override1.xml><?xml version="1.0" encoding="utf-8"?>
<a:themeOverride xmlns:a="http://schemas.openxmlformats.org/drawingml/2006/main">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EY widescreen presentation 2015 v1</Template>
  <TotalTime>0</TotalTime>
  <Words>4385</Words>
  <Application>Microsoft Office PowerPoint</Application>
  <PresentationFormat>Custom</PresentationFormat>
  <Paragraphs>686</Paragraphs>
  <Slides>55</Slides>
  <Notes>15</Notes>
  <HiddenSlides>0</HiddenSlides>
  <MMClips>0</MMClips>
  <ScaleCrop>false</ScaleCrop>
  <HeadingPairs>
    <vt:vector size="8" baseType="variant">
      <vt:variant>
        <vt:lpstr>Fonts Used</vt:lpstr>
      </vt:variant>
      <vt:variant>
        <vt:i4>15</vt:i4>
      </vt:variant>
      <vt:variant>
        <vt:lpstr>Theme</vt:lpstr>
      </vt:variant>
      <vt:variant>
        <vt:i4>10</vt:i4>
      </vt:variant>
      <vt:variant>
        <vt:lpstr>Embedded OLE Servers</vt:lpstr>
      </vt:variant>
      <vt:variant>
        <vt:i4>1</vt:i4>
      </vt:variant>
      <vt:variant>
        <vt:lpstr>Slide Titles</vt:lpstr>
      </vt:variant>
      <vt:variant>
        <vt:i4>55</vt:i4>
      </vt:variant>
    </vt:vector>
  </HeadingPairs>
  <TitlesOfParts>
    <vt:vector size="81" baseType="lpstr">
      <vt:lpstr>MS PGothic</vt:lpstr>
      <vt:lpstr>MS PGothic</vt:lpstr>
      <vt:lpstr>Arial</vt:lpstr>
      <vt:lpstr>Calibri</vt:lpstr>
      <vt:lpstr>EYInterstate</vt:lpstr>
      <vt:lpstr>EYInterstate Light</vt:lpstr>
      <vt:lpstr>EYInterstate Regular</vt:lpstr>
      <vt:lpstr>Futura Std Book</vt:lpstr>
      <vt:lpstr>Lucida Grande</vt:lpstr>
      <vt:lpstr>Open Sans</vt:lpstr>
      <vt:lpstr>Open Sans Light</vt:lpstr>
      <vt:lpstr>Times New Roman</vt:lpstr>
      <vt:lpstr>Verdana</vt:lpstr>
      <vt:lpstr>WhitneyHTF-Bold</vt:lpstr>
      <vt:lpstr>Wingdings</vt:lpstr>
      <vt:lpstr>EY widescreen presentation 2015 v1</vt:lpstr>
      <vt:lpstr>EY light projection</vt:lpstr>
      <vt:lpstr>EY dark print</vt:lpstr>
      <vt:lpstr>EY dark projection</vt:lpstr>
      <vt:lpstr>Theme1</vt:lpstr>
      <vt:lpstr>1_EY widescreen presentation 2015 v1</vt:lpstr>
      <vt:lpstr>THEME</vt:lpstr>
      <vt:lpstr>2_Office Theme</vt:lpstr>
      <vt:lpstr>2_EY widescreen presentation 2015 v1</vt:lpstr>
      <vt:lpstr>4_EY widescreen presentation 2015 v1</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
  <cp:lastModifiedBy/>
  <cp:revision>3</cp:revision>
  <dcterms:created xsi:type="dcterms:W3CDTF">2016-03-10T12:04:24Z</dcterms:created>
  <dcterms:modified xsi:type="dcterms:W3CDTF">2018-10-26T19:40:34Z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8323282b-4150-4ef5-94bb-68b4364c2620</vt:lpwstr>
  </property>
  <property fmtid="{D5CDD505-2E9C-101B-9397-08002B2CF9AE}" pid="3" name="TBSSCTCLASSIFICATION">
    <vt:lpwstr>UNCLASSIFIED</vt:lpwstr>
  </property>
  <property fmtid="{D5CDD505-2E9C-101B-9397-08002B2CF9AE}" pid="4" name="SECCLASS">
    <vt:lpwstr>CLASSU</vt:lpwstr>
  </property>
  <property fmtid="{D5CDD505-2E9C-101B-9397-08002B2CF9AE}" pid="5" name="TBSSCTVISUALMARKINGNO">
    <vt:lpwstr>NO</vt:lpwstr>
  </property>
</Properties>
</file>