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5"/>
  </p:sldMasterIdLst>
  <p:notesMasterIdLst>
    <p:notesMasterId r:id="rId13"/>
  </p:notesMasterIdLst>
  <p:sldIdLst>
    <p:sldId id="256" r:id="rId6"/>
    <p:sldId id="257" r:id="rId7"/>
    <p:sldId id="262" r:id="rId8"/>
    <p:sldId id="258" r:id="rId9"/>
    <p:sldId id="259" r:id="rId10"/>
    <p:sldId id="260" r:id="rId11"/>
    <p:sldId id="261" r:id="rId12"/>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462C06-AEDE-390F-2A8B-B8F76F5C6CAF}" name="Goff, Namgyal (SPAC/PSPC) (elle-la / she-her)" initials="GN((l/sh" userId="S::Namgyal.Goff@tpsgc-pwgsc.gc.ca::8fae1ddc-b6a2-4a2d-9ce5-93d9df611e47" providerId="AD"/>
  <p188:author id="{CA717D7A-BCAB-62D1-A60A-88788D98D217}" name="Smith2, Lisa (SPAC/PSPC) (elle-la / she-her)" initials="SL((l/sh" userId="S::Lisa.Smith2@tpsgc-pwgsc.gc.ca::7b4eaeb0-e3e3-472d-b267-c890aed369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D51FB-90BB-445B-B843-213DBB91F3E7}" v="9" dt="2024-07-02T13:04:09.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4" autoAdjust="0"/>
    <p:restoredTop sz="94249" autoAdjust="0"/>
  </p:normalViewPr>
  <p:slideViewPr>
    <p:cSldViewPr snapToGrid="0">
      <p:cViewPr varScale="1">
        <p:scale>
          <a:sx n="153" d="100"/>
          <a:sy n="153" d="100"/>
        </p:scale>
        <p:origin x="922" y="11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Column1</c:v>
                </c:pt>
              </c:strCache>
            </c:strRef>
          </c:tx>
          <c:explosion val="6"/>
          <c:dPt>
            <c:idx val="0"/>
            <c:bubble3D val="0"/>
            <c:explosion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85FA-4D01-BDED-A8520994F2BC}"/>
              </c:ext>
            </c:extLst>
          </c:dPt>
          <c:dPt>
            <c:idx val="1"/>
            <c:bubble3D val="0"/>
            <c:explosion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3-85FA-4D01-BDED-A8520994F2BC}"/>
              </c:ext>
            </c:extLst>
          </c:dPt>
          <c:dPt>
            <c:idx val="2"/>
            <c:bubble3D val="0"/>
            <c:explosion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1-13AF-465F-9B34-91E41564CF7A}"/>
              </c:ext>
            </c:extLst>
          </c:dPt>
          <c:dPt>
            <c:idx val="3"/>
            <c:bubble3D val="0"/>
            <c:explosion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7-85FA-4D01-BDED-A8520994F2BC}"/>
              </c:ext>
            </c:extLst>
          </c:dPt>
          <c:cat>
            <c:strRef>
              <c:f>Sheet1!$A$2:$A$5</c:f>
              <c:strCache>
                <c:ptCount val="4"/>
                <c:pt idx="0">
                  <c:v>1. Promotion, application and selection (March-June)</c:v>
                </c:pt>
                <c:pt idx="1">
                  <c:v>2. Implementation (July-March)</c:v>
                </c:pt>
                <c:pt idx="2">
                  <c:v>3. Performance measurement and improvement (October - February)</c:v>
                </c:pt>
                <c:pt idx="3">
                  <c:v>4.  Preparation and Support (February -March)</c:v>
                </c:pt>
              </c:strCache>
            </c:strRef>
          </c:cat>
          <c:val>
            <c:numRef>
              <c:f>Sheet1!$B$2:$B$5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0-13AF-465F-9B34-91E41564CF7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hyperlink" Target="mailto:dgrhgouvernancedirco.hrbdirocgovernance@tpsgc-pwgsc.gc.ca" TargetMode="External"/><Relationship Id="rId5" Type="http://schemas.openxmlformats.org/officeDocument/2006/relationships/image" Target="../media/image22.svg"/><Relationship Id="rId4"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5" Type="http://schemas.openxmlformats.org/officeDocument/2006/relationships/hyperlink" Target="mailto:dgrhgouvernancedirco.hrbdirocgovernance@tpsgc-pwgsc.gc.ca" TargetMode="External"/><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D6681-AD1C-4CAD-91A3-6FADEC6B9245}"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81173CEB-B4F3-49FD-B2BA-7A2517282542}">
      <dgm:prSet/>
      <dgm:spPr/>
      <dgm:t>
        <a:bodyPr/>
        <a:lstStyle/>
        <a:p>
          <a:r>
            <a:rPr lang="en-CA" dirty="0"/>
            <a:t>The Second Official Languages Scholarship :</a:t>
          </a:r>
          <a:endParaRPr lang="en-US" dirty="0"/>
        </a:p>
      </dgm:t>
    </dgm:pt>
    <dgm:pt modelId="{40F54AFC-56B7-4DD5-9302-EF6C6491B24B}" type="parTrans" cxnId="{E6EDBC7A-2220-487A-83BD-66D952FA1B46}">
      <dgm:prSet/>
      <dgm:spPr/>
      <dgm:t>
        <a:bodyPr/>
        <a:lstStyle/>
        <a:p>
          <a:endParaRPr lang="en-US"/>
        </a:p>
      </dgm:t>
    </dgm:pt>
    <dgm:pt modelId="{61238F0B-A3F4-4414-BEFE-F0A96380237D}" type="sibTrans" cxnId="{E6EDBC7A-2220-487A-83BD-66D952FA1B46}">
      <dgm:prSet/>
      <dgm:spPr/>
      <dgm:t>
        <a:bodyPr/>
        <a:lstStyle/>
        <a:p>
          <a:endParaRPr lang="en-US"/>
        </a:p>
      </dgm:t>
    </dgm:pt>
    <dgm:pt modelId="{A1DA831C-5352-4721-BE91-34B495A625EF}">
      <dgm:prSet/>
      <dgm:spPr/>
      <dgm:t>
        <a:bodyPr/>
        <a:lstStyle/>
        <a:p>
          <a:pPr>
            <a:spcAft>
              <a:spcPts val="1200"/>
            </a:spcAft>
          </a:pPr>
          <a:r>
            <a:rPr lang="en-CA" dirty="0"/>
            <a:t>Created in 2017 as a positive measure to help eliminate barriers to career advancement for employees who are members of equity-seeking groups.</a:t>
          </a:r>
          <a:endParaRPr lang="en-US" dirty="0"/>
        </a:p>
      </dgm:t>
    </dgm:pt>
    <dgm:pt modelId="{0B26F4C0-8C23-475D-9773-6CA479D16A01}" type="sibTrans" cxnId="{4B9A93D2-5CFB-4A94-89AD-D9EA54956CD9}">
      <dgm:prSet/>
      <dgm:spPr/>
      <dgm:t>
        <a:bodyPr/>
        <a:lstStyle/>
        <a:p>
          <a:endParaRPr lang="en-US"/>
        </a:p>
      </dgm:t>
    </dgm:pt>
    <dgm:pt modelId="{0AD40F70-36E1-49C9-B0A5-10975884F6A1}" type="parTrans" cxnId="{4B9A93D2-5CFB-4A94-89AD-D9EA54956CD9}">
      <dgm:prSet/>
      <dgm:spPr/>
      <dgm:t>
        <a:bodyPr/>
        <a:lstStyle/>
        <a:p>
          <a:endParaRPr lang="en-US"/>
        </a:p>
      </dgm:t>
    </dgm:pt>
    <dgm:pt modelId="{C79BE816-511E-4FAF-9AE6-1E0D0E65C6D4}">
      <dgm:prSet/>
      <dgm:spPr/>
      <dgm:t>
        <a:bodyPr/>
        <a:lstStyle/>
        <a:p>
          <a:pPr>
            <a:spcAft>
              <a:spcPts val="1200"/>
            </a:spcAft>
          </a:pPr>
          <a:r>
            <a:rPr lang="en-CA" dirty="0"/>
            <a:t>Created in response to the </a:t>
          </a:r>
          <a:r>
            <a:rPr lang="en-CA" dirty="0" err="1"/>
            <a:t>Borbey</a:t>
          </a:r>
          <a:r>
            <a:rPr lang="en-CA" dirty="0"/>
            <a:t>-Mendelsohn report and the renewal of federal public service.</a:t>
          </a:r>
          <a:endParaRPr lang="en-US" dirty="0"/>
        </a:p>
      </dgm:t>
    </dgm:pt>
    <dgm:pt modelId="{F0477CDF-7A32-49CF-BB23-66A624D2955E}" type="sibTrans" cxnId="{8DDE2F69-A033-449D-8AC3-3A1728A5A6E4}">
      <dgm:prSet/>
      <dgm:spPr/>
      <dgm:t>
        <a:bodyPr/>
        <a:lstStyle/>
        <a:p>
          <a:endParaRPr lang="en-US"/>
        </a:p>
      </dgm:t>
    </dgm:pt>
    <dgm:pt modelId="{D0EA16F0-EFFE-4124-A647-51E2E4B0B838}" type="parTrans" cxnId="{8DDE2F69-A033-449D-8AC3-3A1728A5A6E4}">
      <dgm:prSet/>
      <dgm:spPr/>
      <dgm:t>
        <a:bodyPr/>
        <a:lstStyle/>
        <a:p>
          <a:endParaRPr lang="en-US"/>
        </a:p>
      </dgm:t>
    </dgm:pt>
    <dgm:pt modelId="{46D8D974-9D32-429F-A86B-4B6433B2833C}">
      <dgm:prSet/>
      <dgm:spPr/>
      <dgm:t>
        <a:bodyPr/>
        <a:lstStyle/>
        <a:p>
          <a:pPr>
            <a:spcAft>
              <a:spcPts val="1200"/>
            </a:spcAft>
          </a:pPr>
          <a:r>
            <a:rPr lang="en-CA" dirty="0"/>
            <a:t>Renewal of the program in 2021-22 was influenced by the PSPC Diversity and Inclusion Action Plan (DIAP) and the inclusion of Black and 2SLGBTQIA+ employees to the program.</a:t>
          </a:r>
          <a:endParaRPr lang="en-US" dirty="0"/>
        </a:p>
      </dgm:t>
    </dgm:pt>
    <dgm:pt modelId="{F35DB93F-583E-4E34-B7F4-12993FA05E03}" type="sibTrans" cxnId="{4F3D5AD3-FD19-481B-BCF5-CBB07EC55EA9}">
      <dgm:prSet/>
      <dgm:spPr/>
      <dgm:t>
        <a:bodyPr/>
        <a:lstStyle/>
        <a:p>
          <a:endParaRPr lang="en-US"/>
        </a:p>
      </dgm:t>
    </dgm:pt>
    <dgm:pt modelId="{40A197E3-3A0E-4395-A1D6-147FC0564214}" type="parTrans" cxnId="{4F3D5AD3-FD19-481B-BCF5-CBB07EC55EA9}">
      <dgm:prSet/>
      <dgm:spPr/>
      <dgm:t>
        <a:bodyPr/>
        <a:lstStyle/>
        <a:p>
          <a:endParaRPr lang="en-US"/>
        </a:p>
      </dgm:t>
    </dgm:pt>
    <dgm:pt modelId="{D8A2648B-01EF-4D94-9644-DEE6DA7AF5F4}" type="pres">
      <dgm:prSet presAssocID="{937D6681-AD1C-4CAD-91A3-6FADEC6B9245}" presName="linear" presStyleCnt="0">
        <dgm:presLayoutVars>
          <dgm:dir/>
          <dgm:animLvl val="lvl"/>
          <dgm:resizeHandles val="exact"/>
        </dgm:presLayoutVars>
      </dgm:prSet>
      <dgm:spPr/>
    </dgm:pt>
    <dgm:pt modelId="{A78CB005-F27A-4EF9-8CE2-090FCC9D866A}" type="pres">
      <dgm:prSet presAssocID="{81173CEB-B4F3-49FD-B2BA-7A2517282542}" presName="parentLin" presStyleCnt="0"/>
      <dgm:spPr/>
    </dgm:pt>
    <dgm:pt modelId="{7F0735DF-83DD-4A5C-87BB-7DDB59BFD2AE}" type="pres">
      <dgm:prSet presAssocID="{81173CEB-B4F3-49FD-B2BA-7A2517282542}" presName="parentLeftMargin" presStyleLbl="node1" presStyleIdx="0" presStyleCnt="1"/>
      <dgm:spPr/>
    </dgm:pt>
    <dgm:pt modelId="{1DFDF2E4-951B-43F9-BC6C-770311C3A91E}" type="pres">
      <dgm:prSet presAssocID="{81173CEB-B4F3-49FD-B2BA-7A2517282542}" presName="parentText" presStyleLbl="node1" presStyleIdx="0" presStyleCnt="1">
        <dgm:presLayoutVars>
          <dgm:chMax val="0"/>
          <dgm:bulletEnabled val="1"/>
        </dgm:presLayoutVars>
      </dgm:prSet>
      <dgm:spPr/>
    </dgm:pt>
    <dgm:pt modelId="{01FCB4C9-0347-4D97-A283-5F445D4AAA39}" type="pres">
      <dgm:prSet presAssocID="{81173CEB-B4F3-49FD-B2BA-7A2517282542}" presName="negativeSpace" presStyleCnt="0"/>
      <dgm:spPr/>
    </dgm:pt>
    <dgm:pt modelId="{2DE6F3B0-FD42-4B50-98C6-8EE91A78EEF8}" type="pres">
      <dgm:prSet presAssocID="{81173CEB-B4F3-49FD-B2BA-7A2517282542}" presName="childText" presStyleLbl="conFgAcc1" presStyleIdx="0" presStyleCnt="1" custScaleY="65790" custLinFactNeighborY="24488">
        <dgm:presLayoutVars>
          <dgm:bulletEnabled val="1"/>
        </dgm:presLayoutVars>
      </dgm:prSet>
      <dgm:spPr/>
    </dgm:pt>
  </dgm:ptLst>
  <dgm:cxnLst>
    <dgm:cxn modelId="{209FF310-6AA8-4EB2-A235-291B82AB2E16}" type="presOf" srcId="{C79BE816-511E-4FAF-9AE6-1E0D0E65C6D4}" destId="{2DE6F3B0-FD42-4B50-98C6-8EE91A78EEF8}" srcOrd="0" destOrd="1" presId="urn:microsoft.com/office/officeart/2005/8/layout/list1"/>
    <dgm:cxn modelId="{14A5F716-9B61-430D-B147-B72697F1BF59}" type="presOf" srcId="{937D6681-AD1C-4CAD-91A3-6FADEC6B9245}" destId="{D8A2648B-01EF-4D94-9644-DEE6DA7AF5F4}" srcOrd="0" destOrd="0" presId="urn:microsoft.com/office/officeart/2005/8/layout/list1"/>
    <dgm:cxn modelId="{8DDE2F69-A033-449D-8AC3-3A1728A5A6E4}" srcId="{81173CEB-B4F3-49FD-B2BA-7A2517282542}" destId="{C79BE816-511E-4FAF-9AE6-1E0D0E65C6D4}" srcOrd="1" destOrd="0" parTransId="{D0EA16F0-EFFE-4124-A647-51E2E4B0B838}" sibTransId="{F0477CDF-7A32-49CF-BB23-66A624D2955E}"/>
    <dgm:cxn modelId="{73725469-D9AA-47DB-A508-5771CD3A9798}" type="presOf" srcId="{A1DA831C-5352-4721-BE91-34B495A625EF}" destId="{2DE6F3B0-FD42-4B50-98C6-8EE91A78EEF8}" srcOrd="0" destOrd="0" presId="urn:microsoft.com/office/officeart/2005/8/layout/list1"/>
    <dgm:cxn modelId="{E6EDBC7A-2220-487A-83BD-66D952FA1B46}" srcId="{937D6681-AD1C-4CAD-91A3-6FADEC6B9245}" destId="{81173CEB-B4F3-49FD-B2BA-7A2517282542}" srcOrd="0" destOrd="0" parTransId="{40F54AFC-56B7-4DD5-9302-EF6C6491B24B}" sibTransId="{61238F0B-A3F4-4414-BEFE-F0A96380237D}"/>
    <dgm:cxn modelId="{CDBD29C2-E3C8-4B37-98E5-A38614B6B375}" type="presOf" srcId="{46D8D974-9D32-429F-A86B-4B6433B2833C}" destId="{2DE6F3B0-FD42-4B50-98C6-8EE91A78EEF8}" srcOrd="0" destOrd="2" presId="urn:microsoft.com/office/officeart/2005/8/layout/list1"/>
    <dgm:cxn modelId="{084D79C4-78B7-4B55-8BB6-24DFADE8FF5B}" type="presOf" srcId="{81173CEB-B4F3-49FD-B2BA-7A2517282542}" destId="{7F0735DF-83DD-4A5C-87BB-7DDB59BFD2AE}" srcOrd="0" destOrd="0" presId="urn:microsoft.com/office/officeart/2005/8/layout/list1"/>
    <dgm:cxn modelId="{4B9A93D2-5CFB-4A94-89AD-D9EA54956CD9}" srcId="{81173CEB-B4F3-49FD-B2BA-7A2517282542}" destId="{A1DA831C-5352-4721-BE91-34B495A625EF}" srcOrd="0" destOrd="0" parTransId="{0AD40F70-36E1-49C9-B0A5-10975884F6A1}" sibTransId="{0B26F4C0-8C23-475D-9773-6CA479D16A01}"/>
    <dgm:cxn modelId="{4F3D5AD3-FD19-481B-BCF5-CBB07EC55EA9}" srcId="{81173CEB-B4F3-49FD-B2BA-7A2517282542}" destId="{46D8D974-9D32-429F-A86B-4B6433B2833C}" srcOrd="2" destOrd="0" parTransId="{40A197E3-3A0E-4395-A1D6-147FC0564214}" sibTransId="{F35DB93F-583E-4E34-B7F4-12993FA05E03}"/>
    <dgm:cxn modelId="{5F794DF4-0206-4205-A0EB-8472A8CEC307}" type="presOf" srcId="{81173CEB-B4F3-49FD-B2BA-7A2517282542}" destId="{1DFDF2E4-951B-43F9-BC6C-770311C3A91E}" srcOrd="1" destOrd="0" presId="urn:microsoft.com/office/officeart/2005/8/layout/list1"/>
    <dgm:cxn modelId="{5C0870CA-EDC2-48F9-A72E-1C59C4480110}" type="presParOf" srcId="{D8A2648B-01EF-4D94-9644-DEE6DA7AF5F4}" destId="{A78CB005-F27A-4EF9-8CE2-090FCC9D866A}" srcOrd="0" destOrd="0" presId="urn:microsoft.com/office/officeart/2005/8/layout/list1"/>
    <dgm:cxn modelId="{D565A65F-89C5-4786-856C-F5065B9CA49F}" type="presParOf" srcId="{A78CB005-F27A-4EF9-8CE2-090FCC9D866A}" destId="{7F0735DF-83DD-4A5C-87BB-7DDB59BFD2AE}" srcOrd="0" destOrd="0" presId="urn:microsoft.com/office/officeart/2005/8/layout/list1"/>
    <dgm:cxn modelId="{2CAE2226-ED95-42D8-8BB7-EBC32E1C18AC}" type="presParOf" srcId="{A78CB005-F27A-4EF9-8CE2-090FCC9D866A}" destId="{1DFDF2E4-951B-43F9-BC6C-770311C3A91E}" srcOrd="1" destOrd="0" presId="urn:microsoft.com/office/officeart/2005/8/layout/list1"/>
    <dgm:cxn modelId="{2EF119FD-669A-4DA0-9BD5-B69F2488A3C1}" type="presParOf" srcId="{D8A2648B-01EF-4D94-9644-DEE6DA7AF5F4}" destId="{01FCB4C9-0347-4D97-A283-5F445D4AAA39}" srcOrd="1" destOrd="0" presId="urn:microsoft.com/office/officeart/2005/8/layout/list1"/>
    <dgm:cxn modelId="{785B8B79-4767-4504-8786-4717C0CFC1BE}" type="presParOf" srcId="{D8A2648B-01EF-4D94-9644-DEE6DA7AF5F4}" destId="{2DE6F3B0-FD42-4B50-98C6-8EE91A78EEF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A3D9AC-66B6-4798-8AC8-E44F0661FB1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4AA00F5-3F72-48DD-86D2-9D2ACC901B70}">
      <dgm:prSet/>
      <dgm:spPr/>
      <dgm:t>
        <a:bodyPr/>
        <a:lstStyle/>
        <a:p>
          <a:pPr>
            <a:lnSpc>
              <a:spcPct val="100000"/>
            </a:lnSpc>
          </a:pPr>
          <a:r>
            <a:rPr lang="en-CA" dirty="0"/>
            <a:t>Creation of opportunities to meet criteria for career advancement</a:t>
          </a:r>
          <a:endParaRPr lang="en-US" dirty="0"/>
        </a:p>
      </dgm:t>
    </dgm:pt>
    <dgm:pt modelId="{165C6EFD-BB1B-43B2-9268-B90B7358AF85}" type="parTrans" cxnId="{DA434BA9-6F7D-45C7-A205-A97DE8202C03}">
      <dgm:prSet/>
      <dgm:spPr/>
      <dgm:t>
        <a:bodyPr/>
        <a:lstStyle/>
        <a:p>
          <a:endParaRPr lang="en-US"/>
        </a:p>
      </dgm:t>
    </dgm:pt>
    <dgm:pt modelId="{8A25833A-8070-493F-9F00-2ABAEA2F6425}" type="sibTrans" cxnId="{DA434BA9-6F7D-45C7-A205-A97DE8202C03}">
      <dgm:prSet/>
      <dgm:spPr/>
      <dgm:t>
        <a:bodyPr/>
        <a:lstStyle/>
        <a:p>
          <a:endParaRPr lang="en-US"/>
        </a:p>
      </dgm:t>
    </dgm:pt>
    <dgm:pt modelId="{806D949C-0A87-487A-82D2-905080398325}">
      <dgm:prSet/>
      <dgm:spPr/>
      <dgm:t>
        <a:bodyPr/>
        <a:lstStyle/>
        <a:p>
          <a:pPr>
            <a:lnSpc>
              <a:spcPct val="100000"/>
            </a:lnSpc>
          </a:pPr>
          <a:r>
            <a:rPr lang="en-US" dirty="0"/>
            <a:t>100% of participants agreed: “the program represents added value that will help me to progress in my professional career”</a:t>
          </a:r>
        </a:p>
      </dgm:t>
    </dgm:pt>
    <dgm:pt modelId="{CAB36EE0-AE4E-48E9-9387-54E02B45E0EF}" type="parTrans" cxnId="{8112DF55-6C6F-42BF-B161-A513268548F5}">
      <dgm:prSet/>
      <dgm:spPr/>
      <dgm:t>
        <a:bodyPr/>
        <a:lstStyle/>
        <a:p>
          <a:endParaRPr lang="en-US"/>
        </a:p>
      </dgm:t>
    </dgm:pt>
    <dgm:pt modelId="{E5E025D4-60F5-43D2-AE33-09923CADC92E}" type="sibTrans" cxnId="{8112DF55-6C6F-42BF-B161-A513268548F5}">
      <dgm:prSet/>
      <dgm:spPr/>
      <dgm:t>
        <a:bodyPr/>
        <a:lstStyle/>
        <a:p>
          <a:endParaRPr lang="en-US"/>
        </a:p>
      </dgm:t>
    </dgm:pt>
    <dgm:pt modelId="{FCE3CCAE-D246-4E7D-B641-67B5EF17DA6E}">
      <dgm:prSet/>
      <dgm:spPr/>
      <dgm:t>
        <a:bodyPr/>
        <a:lstStyle/>
        <a:p>
          <a:pPr>
            <a:lnSpc>
              <a:spcPct val="100000"/>
            </a:lnSpc>
          </a:pPr>
          <a:r>
            <a:rPr lang="en-US" dirty="0"/>
            <a:t>Participants report increased confidence in using their second official language in the workplace</a:t>
          </a:r>
        </a:p>
      </dgm:t>
    </dgm:pt>
    <dgm:pt modelId="{018B9BB9-34D7-475D-BCE9-F402AE1376EB}" type="sibTrans" cxnId="{BB90D6DE-843F-4B85-9817-68C3EBC132AB}">
      <dgm:prSet/>
      <dgm:spPr/>
      <dgm:t>
        <a:bodyPr/>
        <a:lstStyle/>
        <a:p>
          <a:endParaRPr lang="en-US"/>
        </a:p>
      </dgm:t>
    </dgm:pt>
    <dgm:pt modelId="{F1F34869-4481-4402-8DBD-004CE00E2744}" type="parTrans" cxnId="{BB90D6DE-843F-4B85-9817-68C3EBC132AB}">
      <dgm:prSet/>
      <dgm:spPr/>
      <dgm:t>
        <a:bodyPr/>
        <a:lstStyle/>
        <a:p>
          <a:endParaRPr lang="en-US"/>
        </a:p>
      </dgm:t>
    </dgm:pt>
    <dgm:pt modelId="{2DB519BC-6BE4-4C71-B264-8AE2D5700128}">
      <dgm:prSet/>
      <dgm:spPr/>
      <dgm:t>
        <a:bodyPr/>
        <a:lstStyle/>
        <a:p>
          <a:pPr>
            <a:lnSpc>
              <a:spcPct val="100000"/>
            </a:lnSpc>
          </a:pPr>
          <a:r>
            <a:rPr lang="en-CA" dirty="0"/>
            <a:t>Develops a culture of inclusion</a:t>
          </a:r>
          <a:endParaRPr lang="en-US" dirty="0"/>
        </a:p>
      </dgm:t>
    </dgm:pt>
    <dgm:pt modelId="{B70FEF22-D048-4A48-9A03-223C026738C2}" type="sibTrans" cxnId="{B7571979-3F83-4F0F-95CF-C5E0F4666383}">
      <dgm:prSet/>
      <dgm:spPr/>
      <dgm:t>
        <a:bodyPr/>
        <a:lstStyle/>
        <a:p>
          <a:endParaRPr lang="en-US"/>
        </a:p>
      </dgm:t>
    </dgm:pt>
    <dgm:pt modelId="{9EDDA648-35F1-4356-92A9-FC34B277BF9E}" type="parTrans" cxnId="{B7571979-3F83-4F0F-95CF-C5E0F4666383}">
      <dgm:prSet/>
      <dgm:spPr/>
      <dgm:t>
        <a:bodyPr/>
        <a:lstStyle/>
        <a:p>
          <a:endParaRPr lang="en-US"/>
        </a:p>
      </dgm:t>
    </dgm:pt>
    <dgm:pt modelId="{A68CD89B-797C-433F-B143-25C4F6B8B7B8}">
      <dgm:prSet/>
      <dgm:spPr/>
      <dgm:t>
        <a:bodyPr/>
        <a:lstStyle/>
        <a:p>
          <a:pPr>
            <a:lnSpc>
              <a:spcPct val="100000"/>
            </a:lnSpc>
          </a:pPr>
          <a:r>
            <a:rPr lang="en-CA" dirty="0"/>
            <a:t>Increase morale amongst EE groups</a:t>
          </a:r>
          <a:endParaRPr lang="en-US" dirty="0"/>
        </a:p>
      </dgm:t>
    </dgm:pt>
    <dgm:pt modelId="{6A332433-4D52-416B-83E7-C9BC3992B6C0}" type="parTrans" cxnId="{C9EDCCC6-CC3C-4D41-9DB5-48ED32B8F8D7}">
      <dgm:prSet/>
      <dgm:spPr/>
      <dgm:t>
        <a:bodyPr/>
        <a:lstStyle/>
        <a:p>
          <a:endParaRPr lang="en-CA"/>
        </a:p>
      </dgm:t>
    </dgm:pt>
    <dgm:pt modelId="{D9A4B2E3-74B6-4EF9-BC4C-956BA59CB2A0}" type="sibTrans" cxnId="{C9EDCCC6-CC3C-4D41-9DB5-48ED32B8F8D7}">
      <dgm:prSet/>
      <dgm:spPr/>
      <dgm:t>
        <a:bodyPr/>
        <a:lstStyle/>
        <a:p>
          <a:endParaRPr lang="en-CA"/>
        </a:p>
      </dgm:t>
    </dgm:pt>
    <dgm:pt modelId="{D4F8A65B-4063-4545-B50B-324AB767BF33}" type="pres">
      <dgm:prSet presAssocID="{67A3D9AC-66B6-4798-8AC8-E44F0661FB1E}" presName="root" presStyleCnt="0">
        <dgm:presLayoutVars>
          <dgm:dir/>
          <dgm:resizeHandles val="exact"/>
        </dgm:presLayoutVars>
      </dgm:prSet>
      <dgm:spPr/>
    </dgm:pt>
    <dgm:pt modelId="{222A51D1-7E99-4691-A244-10E7960CC03B}" type="pres">
      <dgm:prSet presAssocID="{A4AA00F5-3F72-48DD-86D2-9D2ACC901B70}" presName="compNode" presStyleCnt="0"/>
      <dgm:spPr/>
    </dgm:pt>
    <dgm:pt modelId="{F54BCB34-95CA-4A94-8B7E-4BCB5F4BEB1B}" type="pres">
      <dgm:prSet presAssocID="{A4AA00F5-3F72-48DD-86D2-9D2ACC901B70}" presName="bgRect" presStyleLbl="bgShp" presStyleIdx="0" presStyleCnt="5"/>
      <dgm:spPr/>
    </dgm:pt>
    <dgm:pt modelId="{2D4225F2-1F50-45BE-9763-9A69D103EE13}" type="pres">
      <dgm:prSet presAssocID="{A4AA00F5-3F72-48DD-86D2-9D2ACC901B7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4599FC3E-EBD1-46F2-8A52-E5144AED09CC}" type="pres">
      <dgm:prSet presAssocID="{A4AA00F5-3F72-48DD-86D2-9D2ACC901B70}" presName="spaceRect" presStyleCnt="0"/>
      <dgm:spPr/>
    </dgm:pt>
    <dgm:pt modelId="{07F7228D-2D4C-41BE-93CC-8106CDBBF5F2}" type="pres">
      <dgm:prSet presAssocID="{A4AA00F5-3F72-48DD-86D2-9D2ACC901B70}" presName="parTx" presStyleLbl="revTx" presStyleIdx="0" presStyleCnt="5">
        <dgm:presLayoutVars>
          <dgm:chMax val="0"/>
          <dgm:chPref val="0"/>
        </dgm:presLayoutVars>
      </dgm:prSet>
      <dgm:spPr/>
    </dgm:pt>
    <dgm:pt modelId="{807EB61A-D45A-4B04-B673-D7BD26222528}" type="pres">
      <dgm:prSet presAssocID="{8A25833A-8070-493F-9F00-2ABAEA2F6425}" presName="sibTrans" presStyleCnt="0"/>
      <dgm:spPr/>
    </dgm:pt>
    <dgm:pt modelId="{525D6E3E-25DE-4B66-ACB0-EAE41DA93E25}" type="pres">
      <dgm:prSet presAssocID="{A68CD89B-797C-433F-B143-25C4F6B8B7B8}" presName="compNode" presStyleCnt="0"/>
      <dgm:spPr/>
    </dgm:pt>
    <dgm:pt modelId="{F4CA3CE7-CA26-4E1D-8CEB-319BFE9EC34E}" type="pres">
      <dgm:prSet presAssocID="{A68CD89B-797C-433F-B143-25C4F6B8B7B8}" presName="bgRect" presStyleLbl="bgShp" presStyleIdx="1" presStyleCnt="5"/>
      <dgm:spPr/>
    </dgm:pt>
    <dgm:pt modelId="{CAF5976B-8B41-423E-A4B3-C8ED6A0279E1}" type="pres">
      <dgm:prSet presAssocID="{A68CD89B-797C-433F-B143-25C4F6B8B7B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ireworks with solid fill"/>
        </a:ext>
      </dgm:extLst>
    </dgm:pt>
    <dgm:pt modelId="{6BC724DA-6D50-47D7-8FF4-BF646040CF99}" type="pres">
      <dgm:prSet presAssocID="{A68CD89B-797C-433F-B143-25C4F6B8B7B8}" presName="spaceRect" presStyleCnt="0"/>
      <dgm:spPr/>
    </dgm:pt>
    <dgm:pt modelId="{4DAC76DB-E1C2-4E96-90DC-68662AC887A6}" type="pres">
      <dgm:prSet presAssocID="{A68CD89B-797C-433F-B143-25C4F6B8B7B8}" presName="parTx" presStyleLbl="revTx" presStyleIdx="1" presStyleCnt="5">
        <dgm:presLayoutVars>
          <dgm:chMax val="0"/>
          <dgm:chPref val="0"/>
        </dgm:presLayoutVars>
      </dgm:prSet>
      <dgm:spPr/>
    </dgm:pt>
    <dgm:pt modelId="{3148C516-E4F9-4090-8A1A-220D1C048043}" type="pres">
      <dgm:prSet presAssocID="{D9A4B2E3-74B6-4EF9-BC4C-956BA59CB2A0}" presName="sibTrans" presStyleCnt="0"/>
      <dgm:spPr/>
    </dgm:pt>
    <dgm:pt modelId="{1CB6D8CF-0767-48C8-8CB0-C716E99D16A7}" type="pres">
      <dgm:prSet presAssocID="{2DB519BC-6BE4-4C71-B264-8AE2D5700128}" presName="compNode" presStyleCnt="0"/>
      <dgm:spPr/>
    </dgm:pt>
    <dgm:pt modelId="{51895F15-D37E-4512-9525-47B8A9548A7E}" type="pres">
      <dgm:prSet presAssocID="{2DB519BC-6BE4-4C71-B264-8AE2D5700128}" presName="bgRect" presStyleLbl="bgShp" presStyleIdx="2" presStyleCnt="5"/>
      <dgm:spPr/>
    </dgm:pt>
    <dgm:pt modelId="{8CE9913D-042C-48F8-BB70-DDD1B6700E23}" type="pres">
      <dgm:prSet presAssocID="{2DB519BC-6BE4-4C71-B264-8AE2D5700128}" presName="iconRect" presStyleLbl="node1" presStyleIdx="2" presStyleCnt="5"/>
      <dgm:spPr>
        <a:blipFill rotWithShape="1">
          <a:blip xmlns:r="http://schemas.openxmlformats.org/officeDocument/2006/relationships" r:embed="rId5"/>
          <a:srcRect/>
          <a:stretch>
            <a:fillRect/>
          </a:stretch>
        </a:blipFill>
        <a:ln>
          <a:noFill/>
        </a:ln>
      </dgm:spPr>
      <dgm:extLst>
        <a:ext uri="{E40237B7-FDA0-4F09-8148-C483321AD2D9}">
          <dgm14:cNvPr xmlns:dgm14="http://schemas.microsoft.com/office/drawing/2010/diagram" id="0" name="" descr="Branching Diagram"/>
        </a:ext>
      </dgm:extLst>
    </dgm:pt>
    <dgm:pt modelId="{44608AAD-C117-4310-AE25-3E95D65735D0}" type="pres">
      <dgm:prSet presAssocID="{2DB519BC-6BE4-4C71-B264-8AE2D5700128}" presName="spaceRect" presStyleCnt="0"/>
      <dgm:spPr/>
    </dgm:pt>
    <dgm:pt modelId="{865F2D51-7D21-4EE2-A6B2-3D60EBBFB9E6}" type="pres">
      <dgm:prSet presAssocID="{2DB519BC-6BE4-4C71-B264-8AE2D5700128}" presName="parTx" presStyleLbl="revTx" presStyleIdx="2" presStyleCnt="5">
        <dgm:presLayoutVars>
          <dgm:chMax val="0"/>
          <dgm:chPref val="0"/>
        </dgm:presLayoutVars>
      </dgm:prSet>
      <dgm:spPr/>
    </dgm:pt>
    <dgm:pt modelId="{2BA4709B-2259-4ED4-B76C-E165E7863CC7}" type="pres">
      <dgm:prSet presAssocID="{B70FEF22-D048-4A48-9A03-223C026738C2}" presName="sibTrans" presStyleCnt="0"/>
      <dgm:spPr/>
    </dgm:pt>
    <dgm:pt modelId="{33725C99-80DB-4A94-A18D-928AF8D5E813}" type="pres">
      <dgm:prSet presAssocID="{FCE3CCAE-D246-4E7D-B641-67B5EF17DA6E}" presName="compNode" presStyleCnt="0"/>
      <dgm:spPr/>
    </dgm:pt>
    <dgm:pt modelId="{D10A905B-B456-4BA9-A078-5BDE0007984D}" type="pres">
      <dgm:prSet presAssocID="{FCE3CCAE-D246-4E7D-B641-67B5EF17DA6E}" presName="bgRect" presStyleLbl="bgShp" presStyleIdx="3" presStyleCnt="5"/>
      <dgm:spPr/>
    </dgm:pt>
    <dgm:pt modelId="{D1947EC6-8ED5-4F0B-8C52-EFEB816634A8}" type="pres">
      <dgm:prSet presAssocID="{FCE3CCAE-D246-4E7D-B641-67B5EF17DA6E}" presName="iconRect" presStyleLbl="node1" presStyleIdx="3"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Chat outline"/>
        </a:ext>
      </dgm:extLst>
    </dgm:pt>
    <dgm:pt modelId="{5B17ED3B-1CD6-4829-8287-3226EF954604}" type="pres">
      <dgm:prSet presAssocID="{FCE3CCAE-D246-4E7D-B641-67B5EF17DA6E}" presName="spaceRect" presStyleCnt="0"/>
      <dgm:spPr/>
    </dgm:pt>
    <dgm:pt modelId="{6ECE91F6-3D19-4ECA-9850-2368E04CF3A8}" type="pres">
      <dgm:prSet presAssocID="{FCE3CCAE-D246-4E7D-B641-67B5EF17DA6E}" presName="parTx" presStyleLbl="revTx" presStyleIdx="3" presStyleCnt="5">
        <dgm:presLayoutVars>
          <dgm:chMax val="0"/>
          <dgm:chPref val="0"/>
        </dgm:presLayoutVars>
      </dgm:prSet>
      <dgm:spPr/>
    </dgm:pt>
    <dgm:pt modelId="{FA4CAFC4-2CB4-40DA-9BE1-2DB2F9DB2FF8}" type="pres">
      <dgm:prSet presAssocID="{018B9BB9-34D7-475D-BCE9-F402AE1376EB}" presName="sibTrans" presStyleCnt="0"/>
      <dgm:spPr/>
    </dgm:pt>
    <dgm:pt modelId="{9363000F-443C-42C0-A008-522745F999A4}" type="pres">
      <dgm:prSet presAssocID="{806D949C-0A87-487A-82D2-905080398325}" presName="compNode" presStyleCnt="0"/>
      <dgm:spPr/>
    </dgm:pt>
    <dgm:pt modelId="{A20415C0-C405-42E3-8D7A-8F4D165AF1C1}" type="pres">
      <dgm:prSet presAssocID="{806D949C-0A87-487A-82D2-905080398325}" presName="bgRect" presStyleLbl="bgShp" presStyleIdx="4" presStyleCnt="5" custLinFactNeighborX="115" custLinFactNeighborY="-6530"/>
      <dgm:spPr/>
    </dgm:pt>
    <dgm:pt modelId="{5024C671-3C7E-40DE-993F-001BBA5C0429}" type="pres">
      <dgm:prSet presAssocID="{806D949C-0A87-487A-82D2-905080398325}" presName="iconRect" presStyleLbl="node1" presStyleIdx="4" presStyleCnt="5"/>
      <dgm:spPr>
        <a:blipFill rotWithShape="1">
          <a:blip xmlns:r="http://schemas.openxmlformats.org/officeDocument/2006/relationships" r:embed="rId8"/>
          <a:srcRect/>
          <a:stretch>
            <a:fillRect/>
          </a:stretch>
        </a:blipFill>
        <a:ln>
          <a:noFill/>
        </a:ln>
      </dgm:spPr>
      <dgm:extLst>
        <a:ext uri="{E40237B7-FDA0-4F09-8148-C483321AD2D9}">
          <dgm14:cNvPr xmlns:dgm14="http://schemas.microsoft.com/office/drawing/2010/diagram" id="0" name="" descr="Person with Cane"/>
        </a:ext>
      </dgm:extLst>
    </dgm:pt>
    <dgm:pt modelId="{DB3F8C57-A73A-40BD-A41E-43661ECC337E}" type="pres">
      <dgm:prSet presAssocID="{806D949C-0A87-487A-82D2-905080398325}" presName="spaceRect" presStyleCnt="0"/>
      <dgm:spPr/>
    </dgm:pt>
    <dgm:pt modelId="{E640252F-578B-47FE-BE4A-2410EFC0E659}" type="pres">
      <dgm:prSet presAssocID="{806D949C-0A87-487A-82D2-905080398325}" presName="parTx" presStyleLbl="revTx" presStyleIdx="4" presStyleCnt="5">
        <dgm:presLayoutVars>
          <dgm:chMax val="0"/>
          <dgm:chPref val="0"/>
        </dgm:presLayoutVars>
      </dgm:prSet>
      <dgm:spPr/>
    </dgm:pt>
  </dgm:ptLst>
  <dgm:cxnLst>
    <dgm:cxn modelId="{E562EF19-3BBB-44D4-AD2F-C5A268199E1D}" type="presOf" srcId="{67A3D9AC-66B6-4798-8AC8-E44F0661FB1E}" destId="{D4F8A65B-4063-4545-B50B-324AB767BF33}" srcOrd="0" destOrd="0" presId="urn:microsoft.com/office/officeart/2018/2/layout/IconVerticalSolidList"/>
    <dgm:cxn modelId="{76059548-8A27-4C9C-84C7-8B146F1BCDD4}" type="presOf" srcId="{A68CD89B-797C-433F-B143-25C4F6B8B7B8}" destId="{4DAC76DB-E1C2-4E96-90DC-68662AC887A6}" srcOrd="0" destOrd="0" presId="urn:microsoft.com/office/officeart/2018/2/layout/IconVerticalSolidList"/>
    <dgm:cxn modelId="{E53AD46E-77DB-4681-BD5F-FE4874CDB789}" type="presOf" srcId="{A4AA00F5-3F72-48DD-86D2-9D2ACC901B70}" destId="{07F7228D-2D4C-41BE-93CC-8106CDBBF5F2}" srcOrd="0" destOrd="0" presId="urn:microsoft.com/office/officeart/2018/2/layout/IconVerticalSolidList"/>
    <dgm:cxn modelId="{8112DF55-6C6F-42BF-B161-A513268548F5}" srcId="{67A3D9AC-66B6-4798-8AC8-E44F0661FB1E}" destId="{806D949C-0A87-487A-82D2-905080398325}" srcOrd="4" destOrd="0" parTransId="{CAB36EE0-AE4E-48E9-9387-54E02B45E0EF}" sibTransId="{E5E025D4-60F5-43D2-AE33-09923CADC92E}"/>
    <dgm:cxn modelId="{B7571979-3F83-4F0F-95CF-C5E0F4666383}" srcId="{67A3D9AC-66B6-4798-8AC8-E44F0661FB1E}" destId="{2DB519BC-6BE4-4C71-B264-8AE2D5700128}" srcOrd="2" destOrd="0" parTransId="{9EDDA648-35F1-4356-92A9-FC34B277BF9E}" sibTransId="{B70FEF22-D048-4A48-9A03-223C026738C2}"/>
    <dgm:cxn modelId="{83902E8F-CFF0-43B0-BABC-22BA0445974C}" type="presOf" srcId="{FCE3CCAE-D246-4E7D-B641-67B5EF17DA6E}" destId="{6ECE91F6-3D19-4ECA-9850-2368E04CF3A8}" srcOrd="0" destOrd="0" presId="urn:microsoft.com/office/officeart/2018/2/layout/IconVerticalSolidList"/>
    <dgm:cxn modelId="{DA434BA9-6F7D-45C7-A205-A97DE8202C03}" srcId="{67A3D9AC-66B6-4798-8AC8-E44F0661FB1E}" destId="{A4AA00F5-3F72-48DD-86D2-9D2ACC901B70}" srcOrd="0" destOrd="0" parTransId="{165C6EFD-BB1B-43B2-9268-B90B7358AF85}" sibTransId="{8A25833A-8070-493F-9F00-2ABAEA2F6425}"/>
    <dgm:cxn modelId="{8F7BDEBE-C56E-4861-9E7C-BE6F143BC084}" type="presOf" srcId="{2DB519BC-6BE4-4C71-B264-8AE2D5700128}" destId="{865F2D51-7D21-4EE2-A6B2-3D60EBBFB9E6}" srcOrd="0" destOrd="0" presId="urn:microsoft.com/office/officeart/2018/2/layout/IconVerticalSolidList"/>
    <dgm:cxn modelId="{D3BB47C2-E4D8-4121-BE25-0C2DBA44E4E2}" type="presOf" srcId="{806D949C-0A87-487A-82D2-905080398325}" destId="{E640252F-578B-47FE-BE4A-2410EFC0E659}" srcOrd="0" destOrd="0" presId="urn:microsoft.com/office/officeart/2018/2/layout/IconVerticalSolidList"/>
    <dgm:cxn modelId="{C9EDCCC6-CC3C-4D41-9DB5-48ED32B8F8D7}" srcId="{67A3D9AC-66B6-4798-8AC8-E44F0661FB1E}" destId="{A68CD89B-797C-433F-B143-25C4F6B8B7B8}" srcOrd="1" destOrd="0" parTransId="{6A332433-4D52-416B-83E7-C9BC3992B6C0}" sibTransId="{D9A4B2E3-74B6-4EF9-BC4C-956BA59CB2A0}"/>
    <dgm:cxn modelId="{BB90D6DE-843F-4B85-9817-68C3EBC132AB}" srcId="{67A3D9AC-66B6-4798-8AC8-E44F0661FB1E}" destId="{FCE3CCAE-D246-4E7D-B641-67B5EF17DA6E}" srcOrd="3" destOrd="0" parTransId="{F1F34869-4481-4402-8DBD-004CE00E2744}" sibTransId="{018B9BB9-34D7-475D-BCE9-F402AE1376EB}"/>
    <dgm:cxn modelId="{0926405A-E54E-4A25-BB9F-A24D85588E5A}" type="presParOf" srcId="{D4F8A65B-4063-4545-B50B-324AB767BF33}" destId="{222A51D1-7E99-4691-A244-10E7960CC03B}" srcOrd="0" destOrd="0" presId="urn:microsoft.com/office/officeart/2018/2/layout/IconVerticalSolidList"/>
    <dgm:cxn modelId="{DA36AD69-A83B-4BE5-B753-1809E7935918}" type="presParOf" srcId="{222A51D1-7E99-4691-A244-10E7960CC03B}" destId="{F54BCB34-95CA-4A94-8B7E-4BCB5F4BEB1B}" srcOrd="0" destOrd="0" presId="urn:microsoft.com/office/officeart/2018/2/layout/IconVerticalSolidList"/>
    <dgm:cxn modelId="{0AAB8494-CACE-424F-B538-4D90E1322FAC}" type="presParOf" srcId="{222A51D1-7E99-4691-A244-10E7960CC03B}" destId="{2D4225F2-1F50-45BE-9763-9A69D103EE13}" srcOrd="1" destOrd="0" presId="urn:microsoft.com/office/officeart/2018/2/layout/IconVerticalSolidList"/>
    <dgm:cxn modelId="{D2F3272F-4370-4D14-86CD-A71BBD00FF30}" type="presParOf" srcId="{222A51D1-7E99-4691-A244-10E7960CC03B}" destId="{4599FC3E-EBD1-46F2-8A52-E5144AED09CC}" srcOrd="2" destOrd="0" presId="urn:microsoft.com/office/officeart/2018/2/layout/IconVerticalSolidList"/>
    <dgm:cxn modelId="{254B2348-1046-43C4-B089-A0ACAC0BA0BB}" type="presParOf" srcId="{222A51D1-7E99-4691-A244-10E7960CC03B}" destId="{07F7228D-2D4C-41BE-93CC-8106CDBBF5F2}" srcOrd="3" destOrd="0" presId="urn:microsoft.com/office/officeart/2018/2/layout/IconVerticalSolidList"/>
    <dgm:cxn modelId="{6BC6C1D7-15F6-4F88-BAF4-3252FFCE0415}" type="presParOf" srcId="{D4F8A65B-4063-4545-B50B-324AB767BF33}" destId="{807EB61A-D45A-4B04-B673-D7BD26222528}" srcOrd="1" destOrd="0" presId="urn:microsoft.com/office/officeart/2018/2/layout/IconVerticalSolidList"/>
    <dgm:cxn modelId="{2F18E929-23C5-4E6E-BC57-3613B458931D}" type="presParOf" srcId="{D4F8A65B-4063-4545-B50B-324AB767BF33}" destId="{525D6E3E-25DE-4B66-ACB0-EAE41DA93E25}" srcOrd="2" destOrd="0" presId="urn:microsoft.com/office/officeart/2018/2/layout/IconVerticalSolidList"/>
    <dgm:cxn modelId="{0BD32065-0B52-4484-A6E0-BB8AAC727E08}" type="presParOf" srcId="{525D6E3E-25DE-4B66-ACB0-EAE41DA93E25}" destId="{F4CA3CE7-CA26-4E1D-8CEB-319BFE9EC34E}" srcOrd="0" destOrd="0" presId="urn:microsoft.com/office/officeart/2018/2/layout/IconVerticalSolidList"/>
    <dgm:cxn modelId="{A551787B-557A-432A-8DD8-F007434A6589}" type="presParOf" srcId="{525D6E3E-25DE-4B66-ACB0-EAE41DA93E25}" destId="{CAF5976B-8B41-423E-A4B3-C8ED6A0279E1}" srcOrd="1" destOrd="0" presId="urn:microsoft.com/office/officeart/2018/2/layout/IconVerticalSolidList"/>
    <dgm:cxn modelId="{3395A5D1-EB3F-4B4D-9816-0F027E77C78E}" type="presParOf" srcId="{525D6E3E-25DE-4B66-ACB0-EAE41DA93E25}" destId="{6BC724DA-6D50-47D7-8FF4-BF646040CF99}" srcOrd="2" destOrd="0" presId="urn:microsoft.com/office/officeart/2018/2/layout/IconVerticalSolidList"/>
    <dgm:cxn modelId="{6D04EB07-3425-4628-91CC-51E583281279}" type="presParOf" srcId="{525D6E3E-25DE-4B66-ACB0-EAE41DA93E25}" destId="{4DAC76DB-E1C2-4E96-90DC-68662AC887A6}" srcOrd="3" destOrd="0" presId="urn:microsoft.com/office/officeart/2018/2/layout/IconVerticalSolidList"/>
    <dgm:cxn modelId="{271AD814-2081-4970-BA8F-A2020288C353}" type="presParOf" srcId="{D4F8A65B-4063-4545-B50B-324AB767BF33}" destId="{3148C516-E4F9-4090-8A1A-220D1C048043}" srcOrd="3" destOrd="0" presId="urn:microsoft.com/office/officeart/2018/2/layout/IconVerticalSolidList"/>
    <dgm:cxn modelId="{58878857-D13A-4181-A1CF-551C5FA4A68B}" type="presParOf" srcId="{D4F8A65B-4063-4545-B50B-324AB767BF33}" destId="{1CB6D8CF-0767-48C8-8CB0-C716E99D16A7}" srcOrd="4" destOrd="0" presId="urn:microsoft.com/office/officeart/2018/2/layout/IconVerticalSolidList"/>
    <dgm:cxn modelId="{A288DCE8-2169-43B3-90CE-76F9A1DBF743}" type="presParOf" srcId="{1CB6D8CF-0767-48C8-8CB0-C716E99D16A7}" destId="{51895F15-D37E-4512-9525-47B8A9548A7E}" srcOrd="0" destOrd="0" presId="urn:microsoft.com/office/officeart/2018/2/layout/IconVerticalSolidList"/>
    <dgm:cxn modelId="{EEDFDBAE-7F3E-43D2-8E28-42B593391299}" type="presParOf" srcId="{1CB6D8CF-0767-48C8-8CB0-C716E99D16A7}" destId="{8CE9913D-042C-48F8-BB70-DDD1B6700E23}" srcOrd="1" destOrd="0" presId="urn:microsoft.com/office/officeart/2018/2/layout/IconVerticalSolidList"/>
    <dgm:cxn modelId="{A0617256-6DEF-4402-BA90-7701B2CAF476}" type="presParOf" srcId="{1CB6D8CF-0767-48C8-8CB0-C716E99D16A7}" destId="{44608AAD-C117-4310-AE25-3E95D65735D0}" srcOrd="2" destOrd="0" presId="urn:microsoft.com/office/officeart/2018/2/layout/IconVerticalSolidList"/>
    <dgm:cxn modelId="{75604D60-034A-4B4B-AEA8-7882F8A2685A}" type="presParOf" srcId="{1CB6D8CF-0767-48C8-8CB0-C716E99D16A7}" destId="{865F2D51-7D21-4EE2-A6B2-3D60EBBFB9E6}" srcOrd="3" destOrd="0" presId="urn:microsoft.com/office/officeart/2018/2/layout/IconVerticalSolidList"/>
    <dgm:cxn modelId="{A73F69B4-AD35-4282-B581-9566BA8E7179}" type="presParOf" srcId="{D4F8A65B-4063-4545-B50B-324AB767BF33}" destId="{2BA4709B-2259-4ED4-B76C-E165E7863CC7}" srcOrd="5" destOrd="0" presId="urn:microsoft.com/office/officeart/2018/2/layout/IconVerticalSolidList"/>
    <dgm:cxn modelId="{4D323853-2EB2-4B25-A38A-9E347B09C97C}" type="presParOf" srcId="{D4F8A65B-4063-4545-B50B-324AB767BF33}" destId="{33725C99-80DB-4A94-A18D-928AF8D5E813}" srcOrd="6" destOrd="0" presId="urn:microsoft.com/office/officeart/2018/2/layout/IconVerticalSolidList"/>
    <dgm:cxn modelId="{3CCCAA1F-CB01-420D-B1A5-0117CD15080A}" type="presParOf" srcId="{33725C99-80DB-4A94-A18D-928AF8D5E813}" destId="{D10A905B-B456-4BA9-A078-5BDE0007984D}" srcOrd="0" destOrd="0" presId="urn:microsoft.com/office/officeart/2018/2/layout/IconVerticalSolidList"/>
    <dgm:cxn modelId="{BEA341E9-C096-4F89-8B03-841A5931E5F1}" type="presParOf" srcId="{33725C99-80DB-4A94-A18D-928AF8D5E813}" destId="{D1947EC6-8ED5-4F0B-8C52-EFEB816634A8}" srcOrd="1" destOrd="0" presId="urn:microsoft.com/office/officeart/2018/2/layout/IconVerticalSolidList"/>
    <dgm:cxn modelId="{AE5FDFED-95A2-44AA-9C76-B121425D0755}" type="presParOf" srcId="{33725C99-80DB-4A94-A18D-928AF8D5E813}" destId="{5B17ED3B-1CD6-4829-8287-3226EF954604}" srcOrd="2" destOrd="0" presId="urn:microsoft.com/office/officeart/2018/2/layout/IconVerticalSolidList"/>
    <dgm:cxn modelId="{8C549DFD-BBB9-4FE8-9281-A89ACCFE7585}" type="presParOf" srcId="{33725C99-80DB-4A94-A18D-928AF8D5E813}" destId="{6ECE91F6-3D19-4ECA-9850-2368E04CF3A8}" srcOrd="3" destOrd="0" presId="urn:microsoft.com/office/officeart/2018/2/layout/IconVerticalSolidList"/>
    <dgm:cxn modelId="{8BE1F38B-A56E-49AB-9E83-C94AF23EED91}" type="presParOf" srcId="{D4F8A65B-4063-4545-B50B-324AB767BF33}" destId="{FA4CAFC4-2CB4-40DA-9BE1-2DB2F9DB2FF8}" srcOrd="7" destOrd="0" presId="urn:microsoft.com/office/officeart/2018/2/layout/IconVerticalSolidList"/>
    <dgm:cxn modelId="{41C35D65-7D56-47CC-983B-5D31442CC29A}" type="presParOf" srcId="{D4F8A65B-4063-4545-B50B-324AB767BF33}" destId="{9363000F-443C-42C0-A008-522745F999A4}" srcOrd="8" destOrd="0" presId="urn:microsoft.com/office/officeart/2018/2/layout/IconVerticalSolidList"/>
    <dgm:cxn modelId="{395B6A92-7A37-4040-BCB5-4287E3226823}" type="presParOf" srcId="{9363000F-443C-42C0-A008-522745F999A4}" destId="{A20415C0-C405-42E3-8D7A-8F4D165AF1C1}" srcOrd="0" destOrd="0" presId="urn:microsoft.com/office/officeart/2018/2/layout/IconVerticalSolidList"/>
    <dgm:cxn modelId="{097E2330-17C6-4454-9E7C-822796496812}" type="presParOf" srcId="{9363000F-443C-42C0-A008-522745F999A4}" destId="{5024C671-3C7E-40DE-993F-001BBA5C0429}" srcOrd="1" destOrd="0" presId="urn:microsoft.com/office/officeart/2018/2/layout/IconVerticalSolidList"/>
    <dgm:cxn modelId="{C4F5F9BD-7461-4559-8109-B4B5C5F302C2}" type="presParOf" srcId="{9363000F-443C-42C0-A008-522745F999A4}" destId="{DB3F8C57-A73A-40BD-A41E-43661ECC337E}" srcOrd="2" destOrd="0" presId="urn:microsoft.com/office/officeart/2018/2/layout/IconVerticalSolidList"/>
    <dgm:cxn modelId="{AF1AC3F2-5FF5-4C31-B727-52A6D4AC11C8}" type="presParOf" srcId="{9363000F-443C-42C0-A008-522745F999A4}" destId="{E640252F-578B-47FE-BE4A-2410EFC0E65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E7975B-1680-4E2E-AC35-665A5A21190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8CF0D46-5189-4055-9A22-CA22E5444A75}">
      <dgm:prSet custT="1"/>
      <dgm:spPr/>
      <dgm:t>
        <a:bodyPr/>
        <a:lstStyle/>
        <a:p>
          <a:pPr>
            <a:lnSpc>
              <a:spcPct val="100000"/>
            </a:lnSpc>
          </a:pPr>
          <a:r>
            <a:rPr lang="fr-FR" sz="1800" b="1" dirty="0"/>
            <a:t>Diversity, Inclusion and </a:t>
          </a:r>
          <a:r>
            <a:rPr lang="fr-FR" sz="1800" b="1" dirty="0" err="1"/>
            <a:t>Organizational</a:t>
          </a:r>
          <a:r>
            <a:rPr lang="fr-FR" sz="1800" b="1" dirty="0"/>
            <a:t> Culture Program</a:t>
          </a:r>
        </a:p>
        <a:p>
          <a:pPr>
            <a:lnSpc>
              <a:spcPct val="100000"/>
            </a:lnSpc>
          </a:pPr>
          <a:r>
            <a:rPr lang="en-CA" sz="1800" dirty="0"/>
            <a:t>Human Resources Branch</a:t>
          </a:r>
        </a:p>
        <a:p>
          <a:pPr>
            <a:lnSpc>
              <a:spcPct val="100000"/>
            </a:lnSpc>
          </a:pPr>
          <a:r>
            <a:rPr lang="en-US" sz="1800" dirty="0"/>
            <a:t>Public Services and Procurement Canada </a:t>
          </a:r>
          <a:r>
            <a:rPr lang="en-CA" sz="1800" dirty="0"/>
            <a:t> </a:t>
          </a:r>
          <a:endParaRPr lang="en-US" sz="1800" dirty="0"/>
        </a:p>
      </dgm:t>
    </dgm:pt>
    <dgm:pt modelId="{817B3C11-E1D0-4780-B96C-AC1A3C699011}" type="parTrans" cxnId="{E4C06970-9AA3-49F0-8D24-E61DC2293317}">
      <dgm:prSet/>
      <dgm:spPr/>
      <dgm:t>
        <a:bodyPr/>
        <a:lstStyle/>
        <a:p>
          <a:endParaRPr lang="en-US"/>
        </a:p>
      </dgm:t>
    </dgm:pt>
    <dgm:pt modelId="{C9F76D8D-48CA-417B-9447-81A44262079F}" type="sibTrans" cxnId="{E4C06970-9AA3-49F0-8D24-E61DC2293317}">
      <dgm:prSet/>
      <dgm:spPr/>
      <dgm:t>
        <a:bodyPr/>
        <a:lstStyle/>
        <a:p>
          <a:endParaRPr lang="en-US"/>
        </a:p>
      </dgm:t>
    </dgm:pt>
    <dgm:pt modelId="{36B3C016-8D4E-4AAB-9AC1-88B600060F12}">
      <dgm:prSet/>
      <dgm:spPr/>
      <dgm:t>
        <a:bodyPr/>
        <a:lstStyle/>
        <a:p>
          <a:pPr>
            <a:lnSpc>
              <a:spcPct val="100000"/>
            </a:lnSpc>
          </a:pPr>
          <a:r>
            <a:rPr lang="en-CA"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dgrhgouvernancedirco.hrbdirocgovernance@tpsgc-pwgsc.gc.ca</a:t>
          </a:r>
          <a:r>
            <a:rPr lang="en-CA" dirty="0">
              <a:solidFill>
                <a:srgbClr val="0070C0"/>
              </a:solidFill>
            </a:rPr>
            <a:t> </a:t>
          </a:r>
          <a:endParaRPr lang="en-US" dirty="0">
            <a:solidFill>
              <a:srgbClr val="0070C0"/>
            </a:solidFill>
          </a:endParaRPr>
        </a:p>
      </dgm:t>
    </dgm:pt>
    <dgm:pt modelId="{82287363-9D97-4F72-B387-28D54FC4F50F}" type="parTrans" cxnId="{FFEF45A5-1FC3-44B2-A27F-986C288F2ED7}">
      <dgm:prSet/>
      <dgm:spPr/>
      <dgm:t>
        <a:bodyPr/>
        <a:lstStyle/>
        <a:p>
          <a:endParaRPr lang="en-US"/>
        </a:p>
      </dgm:t>
    </dgm:pt>
    <dgm:pt modelId="{4756BA8B-F5ED-4E2D-BE35-97610173C8DA}" type="sibTrans" cxnId="{FFEF45A5-1FC3-44B2-A27F-986C288F2ED7}">
      <dgm:prSet/>
      <dgm:spPr/>
      <dgm:t>
        <a:bodyPr/>
        <a:lstStyle/>
        <a:p>
          <a:endParaRPr lang="en-US"/>
        </a:p>
      </dgm:t>
    </dgm:pt>
    <dgm:pt modelId="{7965F6BB-A4C3-4875-A894-223AB84C0A8C}" type="pres">
      <dgm:prSet presAssocID="{1CE7975B-1680-4E2E-AC35-665A5A211900}" presName="root" presStyleCnt="0">
        <dgm:presLayoutVars>
          <dgm:dir/>
          <dgm:resizeHandles val="exact"/>
        </dgm:presLayoutVars>
      </dgm:prSet>
      <dgm:spPr/>
    </dgm:pt>
    <dgm:pt modelId="{D945D9C2-8A74-4A45-B37A-73BD05759396}" type="pres">
      <dgm:prSet presAssocID="{C8CF0D46-5189-4055-9A22-CA22E5444A75}" presName="compNode" presStyleCnt="0"/>
      <dgm:spPr/>
    </dgm:pt>
    <dgm:pt modelId="{A7F0AB5C-9A8F-4105-8D08-A736170C9A8D}" type="pres">
      <dgm:prSet presAssocID="{C8CF0D46-5189-4055-9A22-CA22E5444A75}" presName="bgRect" presStyleLbl="bgShp" presStyleIdx="0" presStyleCnt="2" custLinFactNeighborX="1942" custLinFactNeighborY="-2359"/>
      <dgm:spPr/>
    </dgm:pt>
    <dgm:pt modelId="{A73339BC-4E98-4BD4-B29A-6CE4CFA4C05E}" type="pres">
      <dgm:prSet presAssocID="{C8CF0D46-5189-4055-9A22-CA22E5444A75}"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Handshake"/>
        </a:ext>
      </dgm:extLst>
    </dgm:pt>
    <dgm:pt modelId="{EFE59448-09AC-4EB3-BC48-51B8F19907BB}" type="pres">
      <dgm:prSet presAssocID="{C8CF0D46-5189-4055-9A22-CA22E5444A75}" presName="spaceRect" presStyleCnt="0"/>
      <dgm:spPr/>
    </dgm:pt>
    <dgm:pt modelId="{52617413-40ED-4148-92CB-B2F66412C3CD}" type="pres">
      <dgm:prSet presAssocID="{C8CF0D46-5189-4055-9A22-CA22E5444A75}" presName="parTx" presStyleLbl="revTx" presStyleIdx="0" presStyleCnt="2" custScaleX="104361">
        <dgm:presLayoutVars>
          <dgm:chMax val="0"/>
          <dgm:chPref val="0"/>
        </dgm:presLayoutVars>
      </dgm:prSet>
      <dgm:spPr/>
    </dgm:pt>
    <dgm:pt modelId="{9BA70FE2-61AF-42FA-B40B-B3A270323A86}" type="pres">
      <dgm:prSet presAssocID="{C9F76D8D-48CA-417B-9447-81A44262079F}" presName="sibTrans" presStyleCnt="0"/>
      <dgm:spPr/>
    </dgm:pt>
    <dgm:pt modelId="{D6986013-D74C-40F2-A07E-1F42E9A325FB}" type="pres">
      <dgm:prSet presAssocID="{36B3C016-8D4E-4AAB-9AC1-88B600060F12}" presName="compNode" presStyleCnt="0"/>
      <dgm:spPr/>
    </dgm:pt>
    <dgm:pt modelId="{D5FFC9BF-21D4-4266-B9DE-DD6C56659C97}" type="pres">
      <dgm:prSet presAssocID="{36B3C016-8D4E-4AAB-9AC1-88B600060F12}" presName="bgRect" presStyleLbl="bgShp" presStyleIdx="1" presStyleCnt="2" custLinFactNeighborX="774"/>
      <dgm:spPr/>
    </dgm:pt>
    <dgm:pt modelId="{90EB12BB-9200-4E37-B168-20FFD2F8ED13}" type="pres">
      <dgm:prSet presAssocID="{36B3C016-8D4E-4AAB-9AC1-88B600060F12}"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mail"/>
        </a:ext>
      </dgm:extLst>
    </dgm:pt>
    <dgm:pt modelId="{B254871C-D702-4CB5-A8EA-9A7AB27AB28B}" type="pres">
      <dgm:prSet presAssocID="{36B3C016-8D4E-4AAB-9AC1-88B600060F12}" presName="spaceRect" presStyleCnt="0"/>
      <dgm:spPr/>
    </dgm:pt>
    <dgm:pt modelId="{DFBD6DFB-9725-451E-B4BA-085722F50D6B}" type="pres">
      <dgm:prSet presAssocID="{36B3C016-8D4E-4AAB-9AC1-88B600060F12}" presName="parTx" presStyleLbl="revTx" presStyleIdx="1" presStyleCnt="2" custScaleX="103193">
        <dgm:presLayoutVars>
          <dgm:chMax val="0"/>
          <dgm:chPref val="0"/>
        </dgm:presLayoutVars>
      </dgm:prSet>
      <dgm:spPr/>
    </dgm:pt>
  </dgm:ptLst>
  <dgm:cxnLst>
    <dgm:cxn modelId="{AA653717-E9FA-4807-BC5B-8F14ADC0415E}" type="presOf" srcId="{C8CF0D46-5189-4055-9A22-CA22E5444A75}" destId="{52617413-40ED-4148-92CB-B2F66412C3CD}" srcOrd="0" destOrd="0" presId="urn:microsoft.com/office/officeart/2018/2/layout/IconVerticalSolidList"/>
    <dgm:cxn modelId="{E4C06970-9AA3-49F0-8D24-E61DC2293317}" srcId="{1CE7975B-1680-4E2E-AC35-665A5A211900}" destId="{C8CF0D46-5189-4055-9A22-CA22E5444A75}" srcOrd="0" destOrd="0" parTransId="{817B3C11-E1D0-4780-B96C-AC1A3C699011}" sibTransId="{C9F76D8D-48CA-417B-9447-81A44262079F}"/>
    <dgm:cxn modelId="{D1B2CA95-E30D-4A83-837C-45FA2234A4B9}" type="presOf" srcId="{1CE7975B-1680-4E2E-AC35-665A5A211900}" destId="{7965F6BB-A4C3-4875-A894-223AB84C0A8C}" srcOrd="0" destOrd="0" presId="urn:microsoft.com/office/officeart/2018/2/layout/IconVerticalSolidList"/>
    <dgm:cxn modelId="{FFEF45A5-1FC3-44B2-A27F-986C288F2ED7}" srcId="{1CE7975B-1680-4E2E-AC35-665A5A211900}" destId="{36B3C016-8D4E-4AAB-9AC1-88B600060F12}" srcOrd="1" destOrd="0" parTransId="{82287363-9D97-4F72-B387-28D54FC4F50F}" sibTransId="{4756BA8B-F5ED-4E2D-BE35-97610173C8DA}"/>
    <dgm:cxn modelId="{454378F0-F952-468F-86EA-D5E98C5ACCDD}" type="presOf" srcId="{36B3C016-8D4E-4AAB-9AC1-88B600060F12}" destId="{DFBD6DFB-9725-451E-B4BA-085722F50D6B}" srcOrd="0" destOrd="0" presId="urn:microsoft.com/office/officeart/2018/2/layout/IconVerticalSolidList"/>
    <dgm:cxn modelId="{3B9129BF-A2C7-4622-A449-55B13EF402E6}" type="presParOf" srcId="{7965F6BB-A4C3-4875-A894-223AB84C0A8C}" destId="{D945D9C2-8A74-4A45-B37A-73BD05759396}" srcOrd="0" destOrd="0" presId="urn:microsoft.com/office/officeart/2018/2/layout/IconVerticalSolidList"/>
    <dgm:cxn modelId="{00E1381D-24BA-47AF-B557-DD36E45392A1}" type="presParOf" srcId="{D945D9C2-8A74-4A45-B37A-73BD05759396}" destId="{A7F0AB5C-9A8F-4105-8D08-A736170C9A8D}" srcOrd="0" destOrd="0" presId="urn:microsoft.com/office/officeart/2018/2/layout/IconVerticalSolidList"/>
    <dgm:cxn modelId="{8CB05E43-4DBA-4D01-9271-6C2D6CFDAE00}" type="presParOf" srcId="{D945D9C2-8A74-4A45-B37A-73BD05759396}" destId="{A73339BC-4E98-4BD4-B29A-6CE4CFA4C05E}" srcOrd="1" destOrd="0" presId="urn:microsoft.com/office/officeart/2018/2/layout/IconVerticalSolidList"/>
    <dgm:cxn modelId="{1E659E21-A862-4F37-ABA2-31C87E797154}" type="presParOf" srcId="{D945D9C2-8A74-4A45-B37A-73BD05759396}" destId="{EFE59448-09AC-4EB3-BC48-51B8F19907BB}" srcOrd="2" destOrd="0" presId="urn:microsoft.com/office/officeart/2018/2/layout/IconVerticalSolidList"/>
    <dgm:cxn modelId="{1931738F-D243-4642-9E7E-C9E6AF5A2F87}" type="presParOf" srcId="{D945D9C2-8A74-4A45-B37A-73BD05759396}" destId="{52617413-40ED-4148-92CB-B2F66412C3CD}" srcOrd="3" destOrd="0" presId="urn:microsoft.com/office/officeart/2018/2/layout/IconVerticalSolidList"/>
    <dgm:cxn modelId="{EEDEA463-4613-41DC-BA47-650299A7FAB8}" type="presParOf" srcId="{7965F6BB-A4C3-4875-A894-223AB84C0A8C}" destId="{9BA70FE2-61AF-42FA-B40B-B3A270323A86}" srcOrd="1" destOrd="0" presId="urn:microsoft.com/office/officeart/2018/2/layout/IconVerticalSolidList"/>
    <dgm:cxn modelId="{007F7B86-C9C7-4F59-959A-FAFDA3DCDAF8}" type="presParOf" srcId="{7965F6BB-A4C3-4875-A894-223AB84C0A8C}" destId="{D6986013-D74C-40F2-A07E-1F42E9A325FB}" srcOrd="2" destOrd="0" presId="urn:microsoft.com/office/officeart/2018/2/layout/IconVerticalSolidList"/>
    <dgm:cxn modelId="{D856AEFE-79B5-4C3C-AC78-F4C0751A2809}" type="presParOf" srcId="{D6986013-D74C-40F2-A07E-1F42E9A325FB}" destId="{D5FFC9BF-21D4-4266-B9DE-DD6C56659C97}" srcOrd="0" destOrd="0" presId="urn:microsoft.com/office/officeart/2018/2/layout/IconVerticalSolidList"/>
    <dgm:cxn modelId="{D5AE11A2-8F27-4CC8-BB98-22DECA92B7C2}" type="presParOf" srcId="{D6986013-D74C-40F2-A07E-1F42E9A325FB}" destId="{90EB12BB-9200-4E37-B168-20FFD2F8ED13}" srcOrd="1" destOrd="0" presId="urn:microsoft.com/office/officeart/2018/2/layout/IconVerticalSolidList"/>
    <dgm:cxn modelId="{4B611E8C-E4F3-423D-9160-EDBF55594D80}" type="presParOf" srcId="{D6986013-D74C-40F2-A07E-1F42E9A325FB}" destId="{B254871C-D702-4CB5-A8EA-9A7AB27AB28B}" srcOrd="2" destOrd="0" presId="urn:microsoft.com/office/officeart/2018/2/layout/IconVerticalSolidList"/>
    <dgm:cxn modelId="{17EE1292-164E-4BAB-87D2-F3C62A7CC728}" type="presParOf" srcId="{D6986013-D74C-40F2-A07E-1F42E9A325FB}" destId="{DFBD6DFB-9725-451E-B4BA-085722F50D6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6F3B0-FD42-4B50-98C6-8EE91A78EEF8}">
      <dsp:nvSpPr>
        <dsp:cNvPr id="0" name=""/>
        <dsp:cNvSpPr/>
      </dsp:nvSpPr>
      <dsp:spPr>
        <a:xfrm>
          <a:off x="0" y="539380"/>
          <a:ext cx="8028210" cy="4625563"/>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23078" tIns="499872" rIns="623078" bIns="170688" numCol="1" spcCol="1270" anchor="t" anchorCtr="0">
          <a:noAutofit/>
        </a:bodyPr>
        <a:lstStyle/>
        <a:p>
          <a:pPr marL="228600" lvl="1" indent="-228600" algn="l" defTabSz="1066800">
            <a:lnSpc>
              <a:spcPct val="90000"/>
            </a:lnSpc>
            <a:spcBef>
              <a:spcPct val="0"/>
            </a:spcBef>
            <a:spcAft>
              <a:spcPts val="1200"/>
            </a:spcAft>
            <a:buChar char="•"/>
          </a:pPr>
          <a:r>
            <a:rPr lang="en-CA" sz="2400" kern="1200" dirty="0"/>
            <a:t>Created in 2017 as a positive measure to help eliminate barriers to career advancement for employees who are members of equity-seeking groups.</a:t>
          </a:r>
          <a:endParaRPr lang="en-US" sz="2400" kern="1200" dirty="0"/>
        </a:p>
        <a:p>
          <a:pPr marL="228600" lvl="1" indent="-228600" algn="l" defTabSz="1066800">
            <a:lnSpc>
              <a:spcPct val="90000"/>
            </a:lnSpc>
            <a:spcBef>
              <a:spcPct val="0"/>
            </a:spcBef>
            <a:spcAft>
              <a:spcPts val="1200"/>
            </a:spcAft>
            <a:buChar char="•"/>
          </a:pPr>
          <a:r>
            <a:rPr lang="en-CA" sz="2400" kern="1200" dirty="0"/>
            <a:t>Created in response to the </a:t>
          </a:r>
          <a:r>
            <a:rPr lang="en-CA" sz="2400" kern="1200" dirty="0" err="1"/>
            <a:t>Borbey</a:t>
          </a:r>
          <a:r>
            <a:rPr lang="en-CA" sz="2400" kern="1200" dirty="0"/>
            <a:t>-Mendelsohn report and the renewal of federal public service.</a:t>
          </a:r>
          <a:endParaRPr lang="en-US" sz="2400" kern="1200" dirty="0"/>
        </a:p>
        <a:p>
          <a:pPr marL="228600" lvl="1" indent="-228600" algn="l" defTabSz="1066800">
            <a:lnSpc>
              <a:spcPct val="90000"/>
            </a:lnSpc>
            <a:spcBef>
              <a:spcPct val="0"/>
            </a:spcBef>
            <a:spcAft>
              <a:spcPts val="1200"/>
            </a:spcAft>
            <a:buChar char="•"/>
          </a:pPr>
          <a:r>
            <a:rPr lang="en-CA" sz="2400" kern="1200" dirty="0"/>
            <a:t>Renewal of the program in 2021-22 was influenced by the PSPC Diversity and Inclusion Action Plan (DIAP) and the inclusion of Black and 2SLGBTQIA+ employees to the program.</a:t>
          </a:r>
          <a:endParaRPr lang="en-US" sz="2400" kern="1200" dirty="0"/>
        </a:p>
      </dsp:txBody>
      <dsp:txXfrm>
        <a:off x="0" y="539380"/>
        <a:ext cx="8028210" cy="4625563"/>
      </dsp:txXfrm>
    </dsp:sp>
    <dsp:sp modelId="{1DFDF2E4-951B-43F9-BC6C-770311C3A91E}">
      <dsp:nvSpPr>
        <dsp:cNvPr id="0" name=""/>
        <dsp:cNvSpPr/>
      </dsp:nvSpPr>
      <dsp:spPr>
        <a:xfrm>
          <a:off x="401410" y="40910"/>
          <a:ext cx="5619747" cy="9151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2413" tIns="0" rIns="212413" bIns="0" numCol="1" spcCol="1270" anchor="ctr" anchorCtr="0">
          <a:noAutofit/>
        </a:bodyPr>
        <a:lstStyle/>
        <a:p>
          <a:pPr marL="0" lvl="0" indent="0" algn="l" defTabSz="1066800">
            <a:lnSpc>
              <a:spcPct val="90000"/>
            </a:lnSpc>
            <a:spcBef>
              <a:spcPct val="0"/>
            </a:spcBef>
            <a:spcAft>
              <a:spcPct val="35000"/>
            </a:spcAft>
            <a:buNone/>
          </a:pPr>
          <a:r>
            <a:rPr lang="en-CA" sz="2400" kern="1200" dirty="0"/>
            <a:t>The Second Official Languages Scholarship :</a:t>
          </a:r>
          <a:endParaRPr lang="en-US" sz="2400" kern="1200" dirty="0"/>
        </a:p>
      </dsp:txBody>
      <dsp:txXfrm>
        <a:off x="446082" y="85582"/>
        <a:ext cx="5530403"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BCB34-95CA-4A94-8B7E-4BCB5F4BEB1B}">
      <dsp:nvSpPr>
        <dsp:cNvPr id="0" name=""/>
        <dsp:cNvSpPr/>
      </dsp:nvSpPr>
      <dsp:spPr>
        <a:xfrm>
          <a:off x="0" y="3929"/>
          <a:ext cx="8028210" cy="8368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4225F2-1F50-45BE-9763-9A69D103EE13}">
      <dsp:nvSpPr>
        <dsp:cNvPr id="0" name=""/>
        <dsp:cNvSpPr/>
      </dsp:nvSpPr>
      <dsp:spPr>
        <a:xfrm>
          <a:off x="253159" y="192229"/>
          <a:ext cx="460289" cy="4602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F7228D-2D4C-41BE-93CC-8106CDBBF5F2}">
      <dsp:nvSpPr>
        <dsp:cNvPr id="0" name=""/>
        <dsp:cNvSpPr/>
      </dsp:nvSpPr>
      <dsp:spPr>
        <a:xfrm>
          <a:off x="966608" y="3929"/>
          <a:ext cx="7061601"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844550">
            <a:lnSpc>
              <a:spcPct val="100000"/>
            </a:lnSpc>
            <a:spcBef>
              <a:spcPct val="0"/>
            </a:spcBef>
            <a:spcAft>
              <a:spcPct val="35000"/>
            </a:spcAft>
            <a:buNone/>
          </a:pPr>
          <a:r>
            <a:rPr lang="en-CA" sz="1900" kern="1200" dirty="0"/>
            <a:t>Creation of opportunities to meet criteria for career advancement</a:t>
          </a:r>
          <a:endParaRPr lang="en-US" sz="1900" kern="1200" dirty="0"/>
        </a:p>
      </dsp:txBody>
      <dsp:txXfrm>
        <a:off x="966608" y="3929"/>
        <a:ext cx="7061601" cy="836890"/>
      </dsp:txXfrm>
    </dsp:sp>
    <dsp:sp modelId="{F4CA3CE7-CA26-4E1D-8CEB-319BFE9EC34E}">
      <dsp:nvSpPr>
        <dsp:cNvPr id="0" name=""/>
        <dsp:cNvSpPr/>
      </dsp:nvSpPr>
      <dsp:spPr>
        <a:xfrm>
          <a:off x="0" y="1050041"/>
          <a:ext cx="8028210" cy="8368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F5976B-8B41-423E-A4B3-C8ED6A0279E1}">
      <dsp:nvSpPr>
        <dsp:cNvPr id="0" name=""/>
        <dsp:cNvSpPr/>
      </dsp:nvSpPr>
      <dsp:spPr>
        <a:xfrm>
          <a:off x="253159" y="1238342"/>
          <a:ext cx="460289" cy="4602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AC76DB-E1C2-4E96-90DC-68662AC887A6}">
      <dsp:nvSpPr>
        <dsp:cNvPr id="0" name=""/>
        <dsp:cNvSpPr/>
      </dsp:nvSpPr>
      <dsp:spPr>
        <a:xfrm>
          <a:off x="966608" y="1050041"/>
          <a:ext cx="7061601"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844550">
            <a:lnSpc>
              <a:spcPct val="100000"/>
            </a:lnSpc>
            <a:spcBef>
              <a:spcPct val="0"/>
            </a:spcBef>
            <a:spcAft>
              <a:spcPct val="35000"/>
            </a:spcAft>
            <a:buNone/>
          </a:pPr>
          <a:r>
            <a:rPr lang="en-CA" sz="1900" kern="1200" dirty="0"/>
            <a:t>Increase morale amongst EE groups</a:t>
          </a:r>
          <a:endParaRPr lang="en-US" sz="1900" kern="1200" dirty="0"/>
        </a:p>
      </dsp:txBody>
      <dsp:txXfrm>
        <a:off x="966608" y="1050041"/>
        <a:ext cx="7061601" cy="836890"/>
      </dsp:txXfrm>
    </dsp:sp>
    <dsp:sp modelId="{51895F15-D37E-4512-9525-47B8A9548A7E}">
      <dsp:nvSpPr>
        <dsp:cNvPr id="0" name=""/>
        <dsp:cNvSpPr/>
      </dsp:nvSpPr>
      <dsp:spPr>
        <a:xfrm>
          <a:off x="0" y="2096154"/>
          <a:ext cx="8028210" cy="8368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E9913D-042C-48F8-BB70-DDD1B6700E23}">
      <dsp:nvSpPr>
        <dsp:cNvPr id="0" name=""/>
        <dsp:cNvSpPr/>
      </dsp:nvSpPr>
      <dsp:spPr>
        <a:xfrm>
          <a:off x="253159" y="2284455"/>
          <a:ext cx="460289" cy="460289"/>
        </a:xfrm>
        <a:prstGeom prst="rect">
          <a:avLst/>
        </a:prstGeom>
        <a:blipFill rotWithShape="1">
          <a:blip xmlns:r="http://schemas.openxmlformats.org/officeDocument/2006/relationships" r:embed="rId5"/>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5F2D51-7D21-4EE2-A6B2-3D60EBBFB9E6}">
      <dsp:nvSpPr>
        <dsp:cNvPr id="0" name=""/>
        <dsp:cNvSpPr/>
      </dsp:nvSpPr>
      <dsp:spPr>
        <a:xfrm>
          <a:off x="966608" y="2096154"/>
          <a:ext cx="7061601"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844550">
            <a:lnSpc>
              <a:spcPct val="100000"/>
            </a:lnSpc>
            <a:spcBef>
              <a:spcPct val="0"/>
            </a:spcBef>
            <a:spcAft>
              <a:spcPct val="35000"/>
            </a:spcAft>
            <a:buNone/>
          </a:pPr>
          <a:r>
            <a:rPr lang="en-CA" sz="1900" kern="1200" dirty="0"/>
            <a:t>Develops a culture of inclusion</a:t>
          </a:r>
          <a:endParaRPr lang="en-US" sz="1900" kern="1200" dirty="0"/>
        </a:p>
      </dsp:txBody>
      <dsp:txXfrm>
        <a:off x="966608" y="2096154"/>
        <a:ext cx="7061601" cy="836890"/>
      </dsp:txXfrm>
    </dsp:sp>
    <dsp:sp modelId="{D10A905B-B456-4BA9-A078-5BDE0007984D}">
      <dsp:nvSpPr>
        <dsp:cNvPr id="0" name=""/>
        <dsp:cNvSpPr/>
      </dsp:nvSpPr>
      <dsp:spPr>
        <a:xfrm>
          <a:off x="0" y="3142267"/>
          <a:ext cx="8028210" cy="8368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947EC6-8ED5-4F0B-8C52-EFEB816634A8}">
      <dsp:nvSpPr>
        <dsp:cNvPr id="0" name=""/>
        <dsp:cNvSpPr/>
      </dsp:nvSpPr>
      <dsp:spPr>
        <a:xfrm>
          <a:off x="253159" y="3330568"/>
          <a:ext cx="460289" cy="460289"/>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CE91F6-3D19-4ECA-9850-2368E04CF3A8}">
      <dsp:nvSpPr>
        <dsp:cNvPr id="0" name=""/>
        <dsp:cNvSpPr/>
      </dsp:nvSpPr>
      <dsp:spPr>
        <a:xfrm>
          <a:off x="966608" y="3142267"/>
          <a:ext cx="7061601"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844550">
            <a:lnSpc>
              <a:spcPct val="100000"/>
            </a:lnSpc>
            <a:spcBef>
              <a:spcPct val="0"/>
            </a:spcBef>
            <a:spcAft>
              <a:spcPct val="35000"/>
            </a:spcAft>
            <a:buNone/>
          </a:pPr>
          <a:r>
            <a:rPr lang="en-US" sz="1900" kern="1200" dirty="0"/>
            <a:t>Participants report increased confidence in using their second official language in the workplace</a:t>
          </a:r>
        </a:p>
      </dsp:txBody>
      <dsp:txXfrm>
        <a:off x="966608" y="3142267"/>
        <a:ext cx="7061601" cy="836890"/>
      </dsp:txXfrm>
    </dsp:sp>
    <dsp:sp modelId="{A20415C0-C405-42E3-8D7A-8F4D165AF1C1}">
      <dsp:nvSpPr>
        <dsp:cNvPr id="0" name=""/>
        <dsp:cNvSpPr/>
      </dsp:nvSpPr>
      <dsp:spPr>
        <a:xfrm>
          <a:off x="0" y="4133731"/>
          <a:ext cx="8028210" cy="8368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24C671-3C7E-40DE-993F-001BBA5C0429}">
      <dsp:nvSpPr>
        <dsp:cNvPr id="0" name=""/>
        <dsp:cNvSpPr/>
      </dsp:nvSpPr>
      <dsp:spPr>
        <a:xfrm>
          <a:off x="253159" y="4376680"/>
          <a:ext cx="460289" cy="460289"/>
        </a:xfrm>
        <a:prstGeom prst="rect">
          <a:avLst/>
        </a:prstGeom>
        <a:blipFill rotWithShape="1">
          <a:blip xmlns:r="http://schemas.openxmlformats.org/officeDocument/2006/relationships" r:embed="rId8"/>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40252F-578B-47FE-BE4A-2410EFC0E659}">
      <dsp:nvSpPr>
        <dsp:cNvPr id="0" name=""/>
        <dsp:cNvSpPr/>
      </dsp:nvSpPr>
      <dsp:spPr>
        <a:xfrm>
          <a:off x="966608" y="4188380"/>
          <a:ext cx="7061601"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844550">
            <a:lnSpc>
              <a:spcPct val="100000"/>
            </a:lnSpc>
            <a:spcBef>
              <a:spcPct val="0"/>
            </a:spcBef>
            <a:spcAft>
              <a:spcPct val="35000"/>
            </a:spcAft>
            <a:buNone/>
          </a:pPr>
          <a:r>
            <a:rPr lang="en-US" sz="1900" kern="1200" dirty="0"/>
            <a:t>100% of participants agreed: “the program represents added value that will help me to progress in my professional career”</a:t>
          </a:r>
        </a:p>
      </dsp:txBody>
      <dsp:txXfrm>
        <a:off x="966608" y="4188380"/>
        <a:ext cx="7061601" cy="836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0AB5C-9A8F-4105-8D08-A736170C9A8D}">
      <dsp:nvSpPr>
        <dsp:cNvPr id="0" name=""/>
        <dsp:cNvSpPr/>
      </dsp:nvSpPr>
      <dsp:spPr>
        <a:xfrm>
          <a:off x="0" y="740375"/>
          <a:ext cx="8027988" cy="15483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3339BC-4E98-4BD4-B29A-6CE4CFA4C05E}">
      <dsp:nvSpPr>
        <dsp:cNvPr id="0" name=""/>
        <dsp:cNvSpPr/>
      </dsp:nvSpPr>
      <dsp:spPr>
        <a:xfrm>
          <a:off x="403043" y="1125274"/>
          <a:ext cx="853245" cy="8515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617413-40ED-4148-92CB-B2F66412C3CD}">
      <dsp:nvSpPr>
        <dsp:cNvPr id="0" name=""/>
        <dsp:cNvSpPr/>
      </dsp:nvSpPr>
      <dsp:spPr>
        <a:xfrm>
          <a:off x="1588752" y="776900"/>
          <a:ext cx="6504561" cy="1549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25" tIns="164025" rIns="164025" bIns="164025" numCol="1" spcCol="1270" anchor="ctr" anchorCtr="0">
          <a:noAutofit/>
        </a:bodyPr>
        <a:lstStyle/>
        <a:p>
          <a:pPr marL="0" lvl="0" indent="0" algn="l" defTabSz="800100">
            <a:lnSpc>
              <a:spcPct val="100000"/>
            </a:lnSpc>
            <a:spcBef>
              <a:spcPct val="0"/>
            </a:spcBef>
            <a:spcAft>
              <a:spcPct val="35000"/>
            </a:spcAft>
            <a:buNone/>
          </a:pPr>
          <a:r>
            <a:rPr lang="fr-FR" sz="1800" b="1" kern="1200" dirty="0"/>
            <a:t>Diversity, Inclusion and </a:t>
          </a:r>
          <a:r>
            <a:rPr lang="fr-FR" sz="1800" b="1" kern="1200" dirty="0" err="1"/>
            <a:t>Organizational</a:t>
          </a:r>
          <a:r>
            <a:rPr lang="fr-FR" sz="1800" b="1" kern="1200" dirty="0"/>
            <a:t> Culture Program</a:t>
          </a:r>
        </a:p>
        <a:p>
          <a:pPr marL="0" lvl="0" indent="0" algn="l" defTabSz="800100">
            <a:lnSpc>
              <a:spcPct val="100000"/>
            </a:lnSpc>
            <a:spcBef>
              <a:spcPct val="0"/>
            </a:spcBef>
            <a:spcAft>
              <a:spcPct val="35000"/>
            </a:spcAft>
            <a:buNone/>
          </a:pPr>
          <a:r>
            <a:rPr lang="en-CA" sz="1800" kern="1200" dirty="0"/>
            <a:t>Human Resources Branch</a:t>
          </a:r>
        </a:p>
        <a:p>
          <a:pPr marL="0" lvl="0" indent="0" algn="l" defTabSz="800100">
            <a:lnSpc>
              <a:spcPct val="100000"/>
            </a:lnSpc>
            <a:spcBef>
              <a:spcPct val="0"/>
            </a:spcBef>
            <a:spcAft>
              <a:spcPct val="35000"/>
            </a:spcAft>
            <a:buNone/>
          </a:pPr>
          <a:r>
            <a:rPr lang="en-US" sz="1800" kern="1200" dirty="0"/>
            <a:t>Public Services and Procurement Canada </a:t>
          </a:r>
          <a:r>
            <a:rPr lang="en-CA" sz="1800" kern="1200" dirty="0"/>
            <a:t> </a:t>
          </a:r>
          <a:endParaRPr lang="en-US" sz="1800" kern="1200" dirty="0"/>
        </a:p>
      </dsp:txBody>
      <dsp:txXfrm>
        <a:off x="1588752" y="776900"/>
        <a:ext cx="6504561" cy="1549839"/>
      </dsp:txXfrm>
    </dsp:sp>
    <dsp:sp modelId="{D5FFC9BF-21D4-4266-B9DE-DD6C56659C97}">
      <dsp:nvSpPr>
        <dsp:cNvPr id="0" name=""/>
        <dsp:cNvSpPr/>
      </dsp:nvSpPr>
      <dsp:spPr>
        <a:xfrm>
          <a:off x="-3188" y="2702459"/>
          <a:ext cx="8027988" cy="15483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EB12BB-9200-4E37-B168-20FFD2F8ED13}">
      <dsp:nvSpPr>
        <dsp:cNvPr id="0" name=""/>
        <dsp:cNvSpPr/>
      </dsp:nvSpPr>
      <dsp:spPr>
        <a:xfrm>
          <a:off x="403043" y="3050832"/>
          <a:ext cx="853245" cy="8515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BD6DFB-9725-451E-B4BA-085722F50D6B}">
      <dsp:nvSpPr>
        <dsp:cNvPr id="0" name=""/>
        <dsp:cNvSpPr/>
      </dsp:nvSpPr>
      <dsp:spPr>
        <a:xfrm>
          <a:off x="1625151" y="2702459"/>
          <a:ext cx="6431762" cy="1549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25" tIns="164025" rIns="164025" bIns="164025" numCol="1" spcCol="1270" anchor="ctr" anchorCtr="0">
          <a:noAutofit/>
        </a:bodyPr>
        <a:lstStyle/>
        <a:p>
          <a:pPr marL="0" lvl="0" indent="0" algn="l" defTabSz="889000">
            <a:lnSpc>
              <a:spcPct val="100000"/>
            </a:lnSpc>
            <a:spcBef>
              <a:spcPct val="0"/>
            </a:spcBef>
            <a:spcAft>
              <a:spcPct val="35000"/>
            </a:spcAft>
            <a:buNone/>
          </a:pPr>
          <a:r>
            <a:rPr lang="en-CA" sz="2000" kern="1200" dirty="0">
              <a:solidFill>
                <a:srgbClr val="0070C0"/>
              </a:solidFill>
              <a:hlinkClick xmlns:r="http://schemas.openxmlformats.org/officeDocument/2006/relationships" r:id="rId5">
                <a:extLst>
                  <a:ext uri="{A12FA001-AC4F-418D-AE19-62706E023703}">
                    <ahyp:hlinkClr xmlns:ahyp="http://schemas.microsoft.com/office/drawing/2018/hyperlinkcolor" val="tx"/>
                  </a:ext>
                </a:extLst>
              </a:hlinkClick>
            </a:rPr>
            <a:t>dgrhgouvernancedirco.hrbdirocgovernance@tpsgc-pwgsc.gc.ca</a:t>
          </a:r>
          <a:r>
            <a:rPr lang="en-CA" sz="2000" kern="1200" dirty="0">
              <a:solidFill>
                <a:srgbClr val="0070C0"/>
              </a:solidFill>
            </a:rPr>
            <a:t> </a:t>
          </a:r>
          <a:endParaRPr lang="en-US" sz="2000" kern="1200" dirty="0">
            <a:solidFill>
              <a:srgbClr val="0070C0"/>
            </a:solidFill>
          </a:endParaRPr>
        </a:p>
      </dsp:txBody>
      <dsp:txXfrm>
        <a:off x="1625151" y="2702459"/>
        <a:ext cx="6431762" cy="154983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0.15292</cdr:x>
      <cdr:y>0.27149</cdr:y>
    </cdr:from>
    <cdr:to>
      <cdr:x>0.46937</cdr:x>
      <cdr:y>0.46744</cdr:y>
    </cdr:to>
    <cdr:sp macro="" textlink="">
      <cdr:nvSpPr>
        <cdr:cNvPr id="2" name="TextBox 1" descr="1. Promotion, application and selection &#10;(March-June) &#10;">
          <a:extLst xmlns:a="http://schemas.openxmlformats.org/drawingml/2006/main">
            <a:ext uri="{FF2B5EF4-FFF2-40B4-BE49-F238E27FC236}">
              <a16:creationId xmlns:a16="http://schemas.microsoft.com/office/drawing/2014/main" id="{F415372E-3CDF-EADD-7667-9A42A7C20552}"/>
            </a:ext>
          </a:extLst>
        </cdr:cNvPr>
        <cdr:cNvSpPr txBox="1"/>
      </cdr:nvSpPr>
      <cdr:spPr>
        <a:xfrm xmlns:a="http://schemas.openxmlformats.org/drawingml/2006/main">
          <a:off x="644732" y="1440136"/>
          <a:ext cx="1334178" cy="10394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400" b="1" dirty="0">
              <a:solidFill>
                <a:schemeClr val="tx1"/>
              </a:solidFill>
            </a:rPr>
            <a:t>1. Promotion, application and selection </a:t>
          </a:r>
          <a:br>
            <a:rPr lang="en-CA" sz="1400" b="1" dirty="0">
              <a:solidFill>
                <a:schemeClr val="tx1"/>
              </a:solidFill>
            </a:rPr>
          </a:br>
          <a:r>
            <a:rPr lang="en-CA" sz="1400" b="1" dirty="0">
              <a:solidFill>
                <a:schemeClr val="tx1"/>
              </a:solidFill>
            </a:rPr>
            <a:t>(March-June) </a:t>
          </a:r>
        </a:p>
      </cdr:txBody>
    </cdr:sp>
  </cdr:relSizeAnchor>
  <cdr:relSizeAnchor xmlns:cdr="http://schemas.openxmlformats.org/drawingml/2006/chartDrawing">
    <cdr:from>
      <cdr:x>0.5219</cdr:x>
      <cdr:y>0.26808</cdr:y>
    </cdr:from>
    <cdr:to>
      <cdr:x>0.9144</cdr:x>
      <cdr:y>0.40292</cdr:y>
    </cdr:to>
    <cdr:sp macro="" textlink="">
      <cdr:nvSpPr>
        <cdr:cNvPr id="3" name="TextBox 2" descr="2. Implementation (July – March)&#10;">
          <a:extLst xmlns:a="http://schemas.openxmlformats.org/drawingml/2006/main">
            <a:ext uri="{FF2B5EF4-FFF2-40B4-BE49-F238E27FC236}">
              <a16:creationId xmlns:a16="http://schemas.microsoft.com/office/drawing/2014/main" id="{CC92C8FE-8B55-61B0-43A0-FF2CFDDC3C92}"/>
            </a:ext>
          </a:extLst>
        </cdr:cNvPr>
        <cdr:cNvSpPr txBox="1"/>
      </cdr:nvSpPr>
      <cdr:spPr>
        <a:xfrm xmlns:a="http://schemas.openxmlformats.org/drawingml/2006/main">
          <a:off x="2480649" y="1422028"/>
          <a:ext cx="1865535" cy="715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400" b="1" dirty="0">
              <a:solidFill>
                <a:schemeClr val="tx1"/>
              </a:solidFill>
            </a:rPr>
            <a:t>2. Implementation (July – March)</a:t>
          </a:r>
        </a:p>
      </cdr:txBody>
    </cdr:sp>
  </cdr:relSizeAnchor>
  <cdr:relSizeAnchor xmlns:cdr="http://schemas.openxmlformats.org/drawingml/2006/chartDrawing">
    <cdr:from>
      <cdr:x>0.10095</cdr:x>
      <cdr:y>0.57975</cdr:y>
    </cdr:from>
    <cdr:to>
      <cdr:x>0.47782</cdr:x>
      <cdr:y>0.76517</cdr:y>
    </cdr:to>
    <cdr:sp macro="" textlink="">
      <cdr:nvSpPr>
        <cdr:cNvPr id="4" name="TextBox 3" descr="4. Preparation and support &#10;(February –March)&#10;">
          <a:extLst xmlns:a="http://schemas.openxmlformats.org/drawingml/2006/main">
            <a:ext uri="{FF2B5EF4-FFF2-40B4-BE49-F238E27FC236}">
              <a16:creationId xmlns:a16="http://schemas.microsoft.com/office/drawing/2014/main" id="{5640F6E0-DE52-2C70-D904-5762726601EC}"/>
            </a:ext>
          </a:extLst>
        </cdr:cNvPr>
        <cdr:cNvSpPr txBox="1"/>
      </cdr:nvSpPr>
      <cdr:spPr>
        <a:xfrm xmlns:a="http://schemas.openxmlformats.org/drawingml/2006/main">
          <a:off x="479834" y="3075259"/>
          <a:ext cx="1791290" cy="9835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400" b="1" dirty="0">
              <a:solidFill>
                <a:schemeClr val="tx1"/>
              </a:solidFill>
            </a:rPr>
            <a:t>4. Preparation and support </a:t>
          </a:r>
          <a:br>
            <a:rPr lang="en-CA" sz="1400" b="1" dirty="0">
              <a:solidFill>
                <a:schemeClr val="tx1"/>
              </a:solidFill>
            </a:rPr>
          </a:br>
          <a:r>
            <a:rPr lang="en-CA" sz="1400" b="1" dirty="0">
              <a:solidFill>
                <a:schemeClr val="tx1"/>
              </a:solidFill>
            </a:rPr>
            <a:t>(February –March)</a:t>
          </a:r>
        </a:p>
      </cdr:txBody>
    </cdr:sp>
  </cdr:relSizeAnchor>
  <cdr:relSizeAnchor xmlns:cdr="http://schemas.openxmlformats.org/drawingml/2006/chartDrawing">
    <cdr:from>
      <cdr:x>0.53016</cdr:x>
      <cdr:y>0.57975</cdr:y>
    </cdr:from>
    <cdr:to>
      <cdr:x>0.92457</cdr:x>
      <cdr:y>0.82997</cdr:y>
    </cdr:to>
    <cdr:sp macro="" textlink="">
      <cdr:nvSpPr>
        <cdr:cNvPr id="5" name="TextBox 4" descr="3. Performance measurement and improvement (October – February)&#10;">
          <a:extLst xmlns:a="http://schemas.openxmlformats.org/drawingml/2006/main">
            <a:ext uri="{FF2B5EF4-FFF2-40B4-BE49-F238E27FC236}">
              <a16:creationId xmlns:a16="http://schemas.microsoft.com/office/drawing/2014/main" id="{B855B282-62D3-7F3C-33F0-9513BDD11E38}"/>
            </a:ext>
          </a:extLst>
        </cdr:cNvPr>
        <cdr:cNvSpPr txBox="1"/>
      </cdr:nvSpPr>
      <cdr:spPr>
        <a:xfrm xmlns:a="http://schemas.openxmlformats.org/drawingml/2006/main">
          <a:off x="2519876" y="3075259"/>
          <a:ext cx="1874683" cy="13273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400" b="1" dirty="0">
              <a:solidFill>
                <a:schemeClr val="tx1"/>
              </a:solidFill>
            </a:rPr>
            <a:t>3. Performance measurement and improvement (October – February</a:t>
          </a:r>
          <a:r>
            <a:rPr lang="en-CA" sz="1100" b="1" dirty="0">
              <a:solidFill>
                <a:schemeClr val="tx1"/>
              </a:solidFill>
            </a:rPr>
            <a:t>)</a:t>
          </a:r>
        </a:p>
      </cdr:txBody>
    </cdr:sp>
  </cdr:relSizeAnchor>
  <cdr:relSizeAnchor xmlns:cdr="http://schemas.openxmlformats.org/drawingml/2006/chartDrawing">
    <cdr:from>
      <cdr:x>0.40518</cdr:x>
      <cdr:y>0.50532</cdr:y>
    </cdr:from>
    <cdr:to>
      <cdr:x>0.58571</cdr:x>
      <cdr:y>0.56847</cdr:y>
    </cdr:to>
    <cdr:sp macro="" textlink="">
      <cdr:nvSpPr>
        <cdr:cNvPr id="8" name="Arrow: Curved Left 7">
          <a:extLst xmlns:a="http://schemas.openxmlformats.org/drawingml/2006/main">
            <a:ext uri="{FF2B5EF4-FFF2-40B4-BE49-F238E27FC236}">
              <a16:creationId xmlns:a16="http://schemas.microsoft.com/office/drawing/2014/main" id="{69F42E51-FAAA-ACFF-7126-829C58514446}"/>
            </a:ext>
          </a:extLst>
        </cdr:cNvPr>
        <cdr:cNvSpPr/>
      </cdr:nvSpPr>
      <cdr:spPr>
        <a:xfrm xmlns:a="http://schemas.openxmlformats.org/drawingml/2006/main" rot="5400000">
          <a:off x="2187406" y="2418906"/>
          <a:ext cx="334980" cy="858089"/>
        </a:xfrm>
        <a:prstGeom xmlns:a="http://schemas.openxmlformats.org/drawingml/2006/main" prst="curvedLeftArrow">
          <a:avLst/>
        </a:prstGeom>
        <a:ln xmlns:a="http://schemas.openxmlformats.org/drawingml/2006/main" w="38100"/>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2AEF9-23DE-4BA3-AEE4-093C4625DE20}" type="datetimeFigureOut">
              <a:rPr lang="en-CA" smtClean="0"/>
              <a:t>2024-07-02</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EAF3D-76BF-472D-A139-C055C1429F23}" type="slidenum">
              <a:rPr lang="en-CA" smtClean="0"/>
              <a:t>‹N°›</a:t>
            </a:fld>
            <a:endParaRPr lang="en-CA"/>
          </a:p>
        </p:txBody>
      </p:sp>
    </p:spTree>
    <p:extLst>
      <p:ext uri="{BB962C8B-B14F-4D97-AF65-F5344CB8AC3E}">
        <p14:creationId xmlns:p14="http://schemas.microsoft.com/office/powerpoint/2010/main" val="2002441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5A06-943E-4C8F-B6A5-50D8B167C384}"/>
              </a:ext>
            </a:extLst>
          </p:cNvPr>
          <p:cNvSpPr>
            <a:spLocks noGrp="1"/>
          </p:cNvSpPr>
          <p:nvPr>
            <p:ph type="ctrTitle" hasCustomPrompt="1"/>
          </p:nvPr>
        </p:nvSpPr>
        <p:spPr>
          <a:xfrm>
            <a:off x="548640" y="2470987"/>
            <a:ext cx="5486399" cy="920820"/>
          </a:xfrm>
        </p:spPr>
        <p:txBody>
          <a:bodyPr lIns="0" anchor="t" anchorCtr="0"/>
          <a:lstStyle>
            <a:lvl1pPr algn="l">
              <a:defRPr sz="4500">
                <a:latin typeface="+mj-lt"/>
                <a:ea typeface="Cambria" panose="02040503050406030204" pitchFamily="18" charset="0"/>
              </a:defRPr>
            </a:lvl1pPr>
          </a:lstStyle>
          <a:p>
            <a:r>
              <a:rPr lang="fr-CA" noProof="0"/>
              <a:t>Report Title</a:t>
            </a:r>
            <a:endParaRPr lang="fr-CA" noProof="0" dirty="0"/>
          </a:p>
        </p:txBody>
      </p:sp>
      <p:sp>
        <p:nvSpPr>
          <p:cNvPr id="3" name="Subtitle 2">
            <a:extLst>
              <a:ext uri="{FF2B5EF4-FFF2-40B4-BE49-F238E27FC236}">
                <a16:creationId xmlns:a16="http://schemas.microsoft.com/office/drawing/2014/main" id="{C330DED7-C37F-438A-9784-F10CC8EA6D76}"/>
              </a:ext>
            </a:extLst>
          </p:cNvPr>
          <p:cNvSpPr>
            <a:spLocks noGrp="1"/>
          </p:cNvSpPr>
          <p:nvPr>
            <p:ph type="subTitle" idx="1" hasCustomPrompt="1"/>
          </p:nvPr>
        </p:nvSpPr>
        <p:spPr>
          <a:xfrm>
            <a:off x="548640" y="3909177"/>
            <a:ext cx="5498005" cy="538485"/>
          </a:xfrm>
        </p:spPr>
        <p:txBody>
          <a:bodyPr lIns="0" tIns="0" rIns="0" bIns="0"/>
          <a:lstStyle>
            <a:lvl1pPr marL="0" indent="0" algn="l">
              <a:buNone/>
              <a:defRPr sz="1800">
                <a:latin typeface="+mj-lt"/>
                <a:ea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noProof="0"/>
              <a:t>Subtitle</a:t>
            </a:r>
            <a:endParaRPr lang="fr-CA" noProof="0" dirty="0"/>
          </a:p>
        </p:txBody>
      </p:sp>
      <p:pic>
        <p:nvPicPr>
          <p:cNvPr id="7" name="Graphic 6">
            <a:extLst>
              <a:ext uri="{FF2B5EF4-FFF2-40B4-BE49-F238E27FC236}">
                <a16:creationId xmlns:a16="http://schemas.microsoft.com/office/drawing/2014/main" id="{7BE2678C-FEC5-489C-9E01-3EC6622269D1}"/>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3551500"/>
            <a:ext cx="6035040" cy="197985"/>
          </a:xfrm>
          <a:prstGeom prst="rect">
            <a:avLst/>
          </a:prstGeom>
        </p:spPr>
      </p:pic>
      <p:pic>
        <p:nvPicPr>
          <p:cNvPr id="15" name="Graphic 14" descr="Map of Canada">
            <a:extLst>
              <a:ext uri="{FF2B5EF4-FFF2-40B4-BE49-F238E27FC236}">
                <a16:creationId xmlns:a16="http://schemas.microsoft.com/office/drawing/2014/main" id="{0603C3EC-9F0D-479E-81B6-534AB19ADF9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46645" y="2349456"/>
            <a:ext cx="2960194" cy="2387601"/>
          </a:xfrm>
          <a:prstGeom prst="rect">
            <a:avLst/>
          </a:prstGeom>
        </p:spPr>
      </p:pic>
      <p:pic>
        <p:nvPicPr>
          <p:cNvPr id="17" name="Graphic 16" descr="Public Services and Procurement Canada">
            <a:extLst>
              <a:ext uri="{FF2B5EF4-FFF2-40B4-BE49-F238E27FC236}">
                <a16:creationId xmlns:a16="http://schemas.microsoft.com/office/drawing/2014/main" id="{BC09C064-D9B2-73E1-7B90-7FE69F45E57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8640" y="6458940"/>
            <a:ext cx="3273552" cy="230737"/>
          </a:xfrm>
          <a:prstGeom prst="rect">
            <a:avLst/>
          </a:prstGeom>
        </p:spPr>
      </p:pic>
      <p:pic>
        <p:nvPicPr>
          <p:cNvPr id="19" name="Graphic 18" descr="Canada Wordmark">
            <a:extLst>
              <a:ext uri="{FF2B5EF4-FFF2-40B4-BE49-F238E27FC236}">
                <a16:creationId xmlns:a16="http://schemas.microsoft.com/office/drawing/2014/main" id="{B26CA353-CCF7-FAB8-6C9D-9151F02912A3}"/>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69480" y="6362437"/>
            <a:ext cx="1325880" cy="308345"/>
          </a:xfrm>
          <a:prstGeom prst="rect">
            <a:avLst/>
          </a:prstGeom>
        </p:spPr>
      </p:pic>
    </p:spTree>
    <p:extLst>
      <p:ext uri="{BB962C8B-B14F-4D97-AF65-F5344CB8AC3E}">
        <p14:creationId xmlns:p14="http://schemas.microsoft.com/office/powerpoint/2010/main" val="370556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6F9F-9B47-45FC-B6D5-6CA9A17D9CF7}"/>
              </a:ext>
            </a:extLst>
          </p:cNvPr>
          <p:cNvSpPr>
            <a:spLocks noGrp="1"/>
          </p:cNvSpPr>
          <p:nvPr>
            <p:ph type="title" hasCustomPrompt="1"/>
          </p:nvPr>
        </p:nvSpPr>
        <p:spPr>
          <a:xfrm>
            <a:off x="548640" y="457200"/>
            <a:ext cx="3017520" cy="552450"/>
          </a:xfrm>
        </p:spPr>
        <p:txBody>
          <a:bodyPr anchor="t" anchorCtr="0"/>
          <a:lstStyle>
            <a:lvl1pPr>
              <a:defRPr sz="2400"/>
            </a:lvl1pPr>
          </a:lstStyle>
          <a:p>
            <a:r>
              <a:rPr lang="fr-CA" noProof="0"/>
              <a:t>Page Title</a:t>
            </a:r>
            <a:endParaRPr lang="fr-CA" noProof="0" dirty="0"/>
          </a:p>
        </p:txBody>
      </p:sp>
      <p:sp>
        <p:nvSpPr>
          <p:cNvPr id="3" name="Picture Placeholder 2">
            <a:extLst>
              <a:ext uri="{FF2B5EF4-FFF2-40B4-BE49-F238E27FC236}">
                <a16:creationId xmlns:a16="http://schemas.microsoft.com/office/drawing/2014/main" id="{9973F826-150A-4FAC-BD97-FF2767EE27BF}"/>
              </a:ext>
            </a:extLst>
          </p:cNvPr>
          <p:cNvSpPr>
            <a:spLocks noGrp="1"/>
          </p:cNvSpPr>
          <p:nvPr>
            <p:ph type="pic" idx="1" hasCustomPrompt="1"/>
          </p:nvPr>
        </p:nvSpPr>
        <p:spPr>
          <a:xfrm>
            <a:off x="3887391" y="457201"/>
            <a:ext cx="4689458" cy="566737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CA" noProof="0" dirty="0"/>
              <a:t>Image</a:t>
            </a:r>
          </a:p>
        </p:txBody>
      </p:sp>
      <p:sp>
        <p:nvSpPr>
          <p:cNvPr id="4" name="Text Placeholder 3">
            <a:extLst>
              <a:ext uri="{FF2B5EF4-FFF2-40B4-BE49-F238E27FC236}">
                <a16:creationId xmlns:a16="http://schemas.microsoft.com/office/drawing/2014/main" id="{AAC77A8B-7259-4E74-B352-515E7BF6ED6D}"/>
              </a:ext>
            </a:extLst>
          </p:cNvPr>
          <p:cNvSpPr>
            <a:spLocks noGrp="1"/>
          </p:cNvSpPr>
          <p:nvPr>
            <p:ph type="body" sz="half" idx="2" hasCustomPrompt="1"/>
          </p:nvPr>
        </p:nvSpPr>
        <p:spPr>
          <a:xfrm>
            <a:off x="548640" y="1188720"/>
            <a:ext cx="3017520" cy="49358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CA" noProof="0"/>
              <a:t>Paragraph</a:t>
            </a:r>
            <a:endParaRPr lang="fr-CA" noProof="0" dirty="0"/>
          </a:p>
        </p:txBody>
      </p:sp>
      <p:sp>
        <p:nvSpPr>
          <p:cNvPr id="7" name="Slide Number Placeholder 6">
            <a:extLst>
              <a:ext uri="{FF2B5EF4-FFF2-40B4-BE49-F238E27FC236}">
                <a16:creationId xmlns:a16="http://schemas.microsoft.com/office/drawing/2014/main" id="{DDFF89BE-D2D7-49B7-ADEE-905881DEB156}"/>
              </a:ext>
            </a:extLst>
          </p:cNvPr>
          <p:cNvSpPr>
            <a:spLocks noGrp="1"/>
          </p:cNvSpPr>
          <p:nvPr>
            <p:ph type="sldNum" sz="quarter" idx="12"/>
          </p:nvPr>
        </p:nvSpPr>
        <p:spPr/>
        <p:txBody>
          <a:bodyPr/>
          <a:lstStyle/>
          <a:p>
            <a:fld id="{B266F0CF-D303-475F-943A-730B13ED5BD8}" type="slidenum">
              <a:rPr lang="en-CA" smtClean="0"/>
              <a:t>‹N°›</a:t>
            </a:fld>
            <a:endParaRPr lang="en-CA"/>
          </a:p>
        </p:txBody>
      </p:sp>
      <p:pic>
        <p:nvPicPr>
          <p:cNvPr id="6"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484973"/>
            <a:ext cx="8046720" cy="197985"/>
          </a:xfrm>
          <a:prstGeom prst="rect">
            <a:avLst/>
          </a:prstGeom>
        </p:spPr>
      </p:pic>
    </p:spTree>
    <p:extLst>
      <p:ext uri="{BB962C8B-B14F-4D97-AF65-F5344CB8AC3E}">
        <p14:creationId xmlns:p14="http://schemas.microsoft.com/office/powerpoint/2010/main" val="310217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F9E6-BA13-4C7C-9F75-B807F7584275}"/>
              </a:ext>
            </a:extLst>
          </p:cNvPr>
          <p:cNvSpPr>
            <a:spLocks noGrp="1"/>
          </p:cNvSpPr>
          <p:nvPr>
            <p:ph type="title" hasCustomPrompt="1"/>
          </p:nvPr>
        </p:nvSpPr>
        <p:spPr/>
        <p:txBody>
          <a:bodyPr/>
          <a:lstStyle>
            <a:lvl1pPr>
              <a:defRPr/>
            </a:lvl1pPr>
          </a:lstStyle>
          <a:p>
            <a:r>
              <a:rPr lang="fr-CA" noProof="0"/>
              <a:t>Page Title</a:t>
            </a:r>
            <a:endParaRPr lang="fr-CA" noProof="0" dirty="0"/>
          </a:p>
        </p:txBody>
      </p:sp>
      <p:sp>
        <p:nvSpPr>
          <p:cNvPr id="3" name="Vertical Text Placeholder 2">
            <a:extLst>
              <a:ext uri="{FF2B5EF4-FFF2-40B4-BE49-F238E27FC236}">
                <a16:creationId xmlns:a16="http://schemas.microsoft.com/office/drawing/2014/main" id="{EDCDB9E7-31EA-4D1F-8E14-1B36EC2F0B54}"/>
              </a:ext>
            </a:extLst>
          </p:cNvPr>
          <p:cNvSpPr>
            <a:spLocks noGrp="1"/>
          </p:cNvSpPr>
          <p:nvPr>
            <p:ph type="body" orient="vert" idx="1" hasCustomPrompt="1"/>
          </p:nvPr>
        </p:nvSpPr>
        <p:spPr/>
        <p:txBody>
          <a:bodyPr vert="eaVert"/>
          <a:lstStyle>
            <a:lvl1pPr>
              <a:defRPr/>
            </a:lvl1pPr>
            <a:lvl2pPr>
              <a:defRPr/>
            </a:lvl2pPr>
            <a:lvl3pPr>
              <a:defRPr/>
            </a:lvl3pPr>
            <a:lvl4pPr>
              <a:defRPr/>
            </a:lvl4pPr>
            <a:lvl5pPr>
              <a:defRPr/>
            </a:lvl5pPr>
          </a:lstStyle>
          <a:p>
            <a:pPr lvl="0"/>
            <a:r>
              <a:rPr lang="fr-CA" noProof="0"/>
              <a:t>Level #1</a:t>
            </a:r>
          </a:p>
          <a:p>
            <a:pPr lvl="1"/>
            <a:r>
              <a:rPr lang="fr-CA" noProof="0"/>
              <a:t>Level #2</a:t>
            </a:r>
          </a:p>
          <a:p>
            <a:pPr lvl="2"/>
            <a:r>
              <a:rPr lang="fr-CA" noProof="0"/>
              <a:t>Level #3</a:t>
            </a:r>
            <a:endParaRPr lang="fr-CA" noProof="0" dirty="0"/>
          </a:p>
          <a:p>
            <a:pPr lvl="3"/>
            <a:r>
              <a:rPr lang="fr-CA" noProof="0"/>
              <a:t>Level #4</a:t>
            </a:r>
            <a:endParaRPr lang="fr-CA" noProof="0" dirty="0"/>
          </a:p>
          <a:p>
            <a:pPr lvl="4"/>
            <a:r>
              <a:rPr lang="fr-CA" noProof="0"/>
              <a:t>Level #5</a:t>
            </a:r>
            <a:endParaRPr lang="fr-CA" noProof="0" dirty="0"/>
          </a:p>
        </p:txBody>
      </p:sp>
      <p:sp>
        <p:nvSpPr>
          <p:cNvPr id="6" name="Slide Number Placeholder 5">
            <a:extLst>
              <a:ext uri="{FF2B5EF4-FFF2-40B4-BE49-F238E27FC236}">
                <a16:creationId xmlns:a16="http://schemas.microsoft.com/office/drawing/2014/main" id="{4F5DA4BE-54C1-4E7E-8794-BEDEE0DF3F79}"/>
              </a:ext>
            </a:extLst>
          </p:cNvPr>
          <p:cNvSpPr>
            <a:spLocks noGrp="1"/>
          </p:cNvSpPr>
          <p:nvPr>
            <p:ph type="sldNum" sz="quarter" idx="12"/>
          </p:nvPr>
        </p:nvSpPr>
        <p:spPr/>
        <p:txBody>
          <a:bodyPr/>
          <a:lstStyle/>
          <a:p>
            <a:fld id="{B266F0CF-D303-475F-943A-730B13ED5BD8}" type="slidenum">
              <a:rPr lang="en-CA" smtClean="0"/>
              <a:t>‹N°›</a:t>
            </a:fld>
            <a:endParaRPr lang="en-CA"/>
          </a:p>
        </p:txBody>
      </p:sp>
      <p:pic>
        <p:nvPicPr>
          <p:cNvPr id="5"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484973"/>
            <a:ext cx="8046720" cy="197985"/>
          </a:xfrm>
          <a:prstGeom prst="rect">
            <a:avLst/>
          </a:prstGeom>
        </p:spPr>
      </p:pic>
    </p:spTree>
    <p:extLst>
      <p:ext uri="{BB962C8B-B14F-4D97-AF65-F5344CB8AC3E}">
        <p14:creationId xmlns:p14="http://schemas.microsoft.com/office/powerpoint/2010/main" val="2245535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14668D-17F6-41CE-8AEF-3240044F10EE}"/>
              </a:ext>
            </a:extLst>
          </p:cNvPr>
          <p:cNvSpPr>
            <a:spLocks noGrp="1"/>
          </p:cNvSpPr>
          <p:nvPr>
            <p:ph type="title" orient="vert" hasCustomPrompt="1"/>
          </p:nvPr>
        </p:nvSpPr>
        <p:spPr>
          <a:xfrm>
            <a:off x="7993919" y="365125"/>
            <a:ext cx="582930" cy="5760720"/>
          </a:xfrm>
        </p:spPr>
        <p:txBody>
          <a:bodyPr vert="eaVert"/>
          <a:lstStyle>
            <a:lvl1pPr>
              <a:defRPr/>
            </a:lvl1pPr>
          </a:lstStyle>
          <a:p>
            <a:r>
              <a:rPr lang="fr-CA" noProof="0"/>
              <a:t>Page Title</a:t>
            </a:r>
            <a:endParaRPr lang="fr-CA" noProof="0" dirty="0"/>
          </a:p>
        </p:txBody>
      </p:sp>
      <p:sp>
        <p:nvSpPr>
          <p:cNvPr id="3" name="Vertical Text Placeholder 2">
            <a:extLst>
              <a:ext uri="{FF2B5EF4-FFF2-40B4-BE49-F238E27FC236}">
                <a16:creationId xmlns:a16="http://schemas.microsoft.com/office/drawing/2014/main" id="{AEDCD2B8-8AA6-4F37-9955-71057ECE23AF}"/>
              </a:ext>
            </a:extLst>
          </p:cNvPr>
          <p:cNvSpPr>
            <a:spLocks noGrp="1"/>
          </p:cNvSpPr>
          <p:nvPr>
            <p:ph type="body" orient="vert" idx="1" hasCustomPrompt="1"/>
          </p:nvPr>
        </p:nvSpPr>
        <p:spPr>
          <a:xfrm>
            <a:off x="548640" y="365124"/>
            <a:ext cx="7152323" cy="5760720"/>
          </a:xfrm>
        </p:spPr>
        <p:txBody>
          <a:bodyPr vert="eaVert"/>
          <a:lstStyle>
            <a:lvl1pPr>
              <a:defRPr/>
            </a:lvl1pPr>
            <a:lvl2pPr>
              <a:defRPr/>
            </a:lvl2pPr>
            <a:lvl3pPr>
              <a:defRPr/>
            </a:lvl3pPr>
            <a:lvl4pPr>
              <a:defRPr/>
            </a:lvl4pPr>
            <a:lvl5pPr>
              <a:defRPr/>
            </a:lvl5pPr>
          </a:lstStyle>
          <a:p>
            <a:pPr lvl="0"/>
            <a:r>
              <a:rPr lang="fr-CA" noProof="0"/>
              <a:t>Level #1</a:t>
            </a:r>
          </a:p>
          <a:p>
            <a:pPr lvl="1"/>
            <a:r>
              <a:rPr lang="fr-CA" noProof="0"/>
              <a:t>Level #2</a:t>
            </a:r>
          </a:p>
          <a:p>
            <a:pPr lvl="2"/>
            <a:r>
              <a:rPr lang="fr-CA" noProof="0"/>
              <a:t>Level #3</a:t>
            </a:r>
          </a:p>
          <a:p>
            <a:pPr lvl="3"/>
            <a:r>
              <a:rPr lang="fr-CA" noProof="0"/>
              <a:t>Level #4</a:t>
            </a:r>
          </a:p>
          <a:p>
            <a:pPr lvl="4"/>
            <a:r>
              <a:rPr lang="fr-CA" noProof="0"/>
              <a:t>Level #5</a:t>
            </a:r>
            <a:endParaRPr lang="fr-CA" noProof="0" dirty="0"/>
          </a:p>
        </p:txBody>
      </p:sp>
      <p:sp>
        <p:nvSpPr>
          <p:cNvPr id="6" name="Slide Number Placeholder 5">
            <a:extLst>
              <a:ext uri="{FF2B5EF4-FFF2-40B4-BE49-F238E27FC236}">
                <a16:creationId xmlns:a16="http://schemas.microsoft.com/office/drawing/2014/main" id="{E704FB44-8900-40D4-8674-FBB8900C21D0}"/>
              </a:ext>
            </a:extLst>
          </p:cNvPr>
          <p:cNvSpPr>
            <a:spLocks noGrp="1"/>
          </p:cNvSpPr>
          <p:nvPr>
            <p:ph type="sldNum" sz="quarter" idx="12"/>
          </p:nvPr>
        </p:nvSpPr>
        <p:spPr/>
        <p:txBody>
          <a:bodyPr/>
          <a:lstStyle/>
          <a:p>
            <a:fld id="{B266F0CF-D303-475F-943A-730B13ED5BD8}" type="slidenum">
              <a:rPr lang="en-CA" smtClean="0"/>
              <a:t>‹N°›</a:t>
            </a:fld>
            <a:endParaRPr lang="en-CA"/>
          </a:p>
        </p:txBody>
      </p:sp>
      <p:pic>
        <p:nvPicPr>
          <p:cNvPr id="5"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859150" y="3178137"/>
            <a:ext cx="6516613" cy="160338"/>
          </a:xfrm>
          <a:prstGeom prst="rect">
            <a:avLst/>
          </a:prstGeom>
        </p:spPr>
      </p:pic>
    </p:spTree>
    <p:extLst>
      <p:ext uri="{BB962C8B-B14F-4D97-AF65-F5344CB8AC3E}">
        <p14:creationId xmlns:p14="http://schemas.microsoft.com/office/powerpoint/2010/main" val="2057085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E539-CBE8-49BE-ACB6-82667D1BEF71}"/>
              </a:ext>
            </a:extLst>
          </p:cNvPr>
          <p:cNvSpPr>
            <a:spLocks noGrp="1"/>
          </p:cNvSpPr>
          <p:nvPr>
            <p:ph type="title" hasCustomPrompt="1"/>
          </p:nvPr>
        </p:nvSpPr>
        <p:spPr/>
        <p:txBody>
          <a:bodyPr/>
          <a:lstStyle>
            <a:lvl1pPr>
              <a:defRPr/>
            </a:lvl1pPr>
          </a:lstStyle>
          <a:p>
            <a:r>
              <a:rPr lang="fr-CA" noProof="0"/>
              <a:t>Page Title</a:t>
            </a:r>
            <a:endParaRPr lang="en-CA" dirty="0"/>
          </a:p>
        </p:txBody>
      </p:sp>
      <p:sp>
        <p:nvSpPr>
          <p:cNvPr id="3" name="Content Placeholder 2">
            <a:extLst>
              <a:ext uri="{FF2B5EF4-FFF2-40B4-BE49-F238E27FC236}">
                <a16:creationId xmlns:a16="http://schemas.microsoft.com/office/drawing/2014/main" id="{49313BCC-9A51-4917-BC07-7D61FBA0D363}"/>
              </a:ext>
            </a:extLst>
          </p:cNvPr>
          <p:cNvSpPr>
            <a:spLocks noGrp="1"/>
          </p:cNvSpPr>
          <p:nvPr>
            <p:ph idx="1" hasCustomPrompt="1"/>
          </p:nvPr>
        </p:nvSpPr>
        <p:spPr>
          <a:xfrm>
            <a:off x="548639" y="1188720"/>
            <a:ext cx="8028210" cy="50292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CA" noProof="0"/>
              <a:t>Level #1</a:t>
            </a:r>
          </a:p>
          <a:p>
            <a:pPr lvl="1"/>
            <a:r>
              <a:rPr lang="fr-CA" noProof="0"/>
              <a:t>Level #2</a:t>
            </a:r>
          </a:p>
          <a:p>
            <a:pPr lvl="2"/>
            <a:r>
              <a:rPr lang="fr-CA" noProof="0"/>
              <a:t>Level #3</a:t>
            </a:r>
          </a:p>
          <a:p>
            <a:pPr lvl="3"/>
            <a:r>
              <a:rPr lang="fr-CA" noProof="0"/>
              <a:t>Level #4</a:t>
            </a:r>
          </a:p>
          <a:p>
            <a:pPr lvl="4"/>
            <a:r>
              <a:rPr lang="fr-CA" noProof="0"/>
              <a:t>Level #5</a:t>
            </a:r>
          </a:p>
        </p:txBody>
      </p:sp>
      <p:sp>
        <p:nvSpPr>
          <p:cNvPr id="5" name="Slide Number Placeholder 5">
            <a:extLst>
              <a:ext uri="{FF2B5EF4-FFF2-40B4-BE49-F238E27FC236}">
                <a16:creationId xmlns:a16="http://schemas.microsoft.com/office/drawing/2014/main" id="{818E7CC3-20BF-4926-A846-9731E96EF800}"/>
              </a:ext>
            </a:extLst>
          </p:cNvPr>
          <p:cNvSpPr>
            <a:spLocks noGrp="1"/>
          </p:cNvSpPr>
          <p:nvPr>
            <p:ph type="sldNum" sz="quarter" idx="4"/>
          </p:nvPr>
        </p:nvSpPr>
        <p:spPr>
          <a:xfrm>
            <a:off x="8208391" y="6516610"/>
            <a:ext cx="368459" cy="197985"/>
          </a:xfrm>
          <a:prstGeom prst="rect">
            <a:avLst/>
          </a:prstGeom>
        </p:spPr>
        <p:txBody>
          <a:bodyPr vert="horz" lIns="0" tIns="0" rIns="0" bIns="0" rtlCol="0" anchor="t" anchorCtr="0"/>
          <a:lstStyle>
            <a:lvl1pPr algn="r">
              <a:defRPr sz="900">
                <a:solidFill>
                  <a:schemeClr val="tx1">
                    <a:tint val="75000"/>
                  </a:schemeClr>
                </a:solidFill>
              </a:defRPr>
            </a:lvl1pPr>
          </a:lstStyle>
          <a:p>
            <a:fld id="{B266F0CF-D303-475F-943A-730B13ED5BD8}" type="slidenum">
              <a:rPr lang="en-CA" smtClean="0"/>
              <a:t>‹N°›</a:t>
            </a:fld>
            <a:endParaRPr lang="en-CA"/>
          </a:p>
        </p:txBody>
      </p:sp>
      <p:pic>
        <p:nvPicPr>
          <p:cNvPr id="6"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484973"/>
            <a:ext cx="8046720" cy="197985"/>
          </a:xfrm>
          <a:prstGeom prst="rect">
            <a:avLst/>
          </a:prstGeom>
        </p:spPr>
      </p:pic>
    </p:spTree>
    <p:extLst>
      <p:ext uri="{BB962C8B-B14F-4D97-AF65-F5344CB8AC3E}">
        <p14:creationId xmlns:p14="http://schemas.microsoft.com/office/powerpoint/2010/main" val="363078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E539-CBE8-49BE-ACB6-82667D1BEF71}"/>
              </a:ext>
            </a:extLst>
          </p:cNvPr>
          <p:cNvSpPr>
            <a:spLocks noGrp="1"/>
          </p:cNvSpPr>
          <p:nvPr>
            <p:ph type="title" hasCustomPrompt="1"/>
          </p:nvPr>
        </p:nvSpPr>
        <p:spPr/>
        <p:txBody>
          <a:bodyPr/>
          <a:lstStyle>
            <a:lvl1pPr>
              <a:defRPr/>
            </a:lvl1pPr>
          </a:lstStyle>
          <a:p>
            <a:r>
              <a:rPr lang="fr-CA" noProof="0"/>
              <a:t>Page Title</a:t>
            </a:r>
            <a:endParaRPr lang="en-CA" dirty="0"/>
          </a:p>
        </p:txBody>
      </p:sp>
      <p:sp>
        <p:nvSpPr>
          <p:cNvPr id="3" name="Content Placeholder 2">
            <a:extLst>
              <a:ext uri="{FF2B5EF4-FFF2-40B4-BE49-F238E27FC236}">
                <a16:creationId xmlns:a16="http://schemas.microsoft.com/office/drawing/2014/main" id="{49313BCC-9A51-4917-BC07-7D61FBA0D363}"/>
              </a:ext>
            </a:extLst>
          </p:cNvPr>
          <p:cNvSpPr>
            <a:spLocks noGrp="1"/>
          </p:cNvSpPr>
          <p:nvPr>
            <p:ph idx="1" hasCustomPrompt="1"/>
          </p:nvPr>
        </p:nvSpPr>
        <p:spPr>
          <a:xfrm>
            <a:off x="548639" y="1188720"/>
            <a:ext cx="8028210" cy="5029200"/>
          </a:xfrm>
        </p:spPr>
        <p:txBody>
          <a:bodyPr/>
          <a:lstStyle>
            <a:lvl1pPr>
              <a:defRPr/>
            </a:lvl1pPr>
            <a:lvl2pPr>
              <a:defRPr/>
            </a:lvl2pPr>
            <a:lvl3pPr>
              <a:defRPr/>
            </a:lvl3pPr>
            <a:lvl4pPr>
              <a:defRPr/>
            </a:lvl4pPr>
            <a:lvl5pPr>
              <a:defRPr/>
            </a:lvl5pPr>
          </a:lstStyle>
          <a:p>
            <a:pPr lvl="0"/>
            <a:r>
              <a:rPr lang="fr-CA" noProof="0"/>
              <a:t>Level #1</a:t>
            </a:r>
          </a:p>
          <a:p>
            <a:pPr lvl="1"/>
            <a:r>
              <a:rPr lang="fr-CA" noProof="0"/>
              <a:t>Level #2</a:t>
            </a:r>
          </a:p>
          <a:p>
            <a:pPr lvl="2"/>
            <a:r>
              <a:rPr lang="fr-CA" noProof="0"/>
              <a:t>Level #3</a:t>
            </a:r>
            <a:endParaRPr lang="fr-CA" noProof="0" dirty="0"/>
          </a:p>
          <a:p>
            <a:pPr lvl="3"/>
            <a:r>
              <a:rPr lang="fr-CA" noProof="0"/>
              <a:t>Level #4</a:t>
            </a:r>
            <a:endParaRPr lang="fr-CA" noProof="0" dirty="0"/>
          </a:p>
          <a:p>
            <a:pPr lvl="4"/>
            <a:r>
              <a:rPr lang="fr-CA" noProof="0"/>
              <a:t>Level #5</a:t>
            </a:r>
            <a:endParaRPr lang="fr-CA" noProof="0" dirty="0"/>
          </a:p>
        </p:txBody>
      </p:sp>
      <p:sp>
        <p:nvSpPr>
          <p:cNvPr id="5" name="Slide Number Placeholder 5">
            <a:extLst>
              <a:ext uri="{FF2B5EF4-FFF2-40B4-BE49-F238E27FC236}">
                <a16:creationId xmlns:a16="http://schemas.microsoft.com/office/drawing/2014/main" id="{818E7CC3-20BF-4926-A846-9731E96EF800}"/>
              </a:ext>
            </a:extLst>
          </p:cNvPr>
          <p:cNvSpPr>
            <a:spLocks noGrp="1"/>
          </p:cNvSpPr>
          <p:nvPr>
            <p:ph type="sldNum" sz="quarter" idx="4"/>
          </p:nvPr>
        </p:nvSpPr>
        <p:spPr>
          <a:xfrm>
            <a:off x="8208391" y="6516610"/>
            <a:ext cx="368459" cy="197985"/>
          </a:xfrm>
          <a:prstGeom prst="rect">
            <a:avLst/>
          </a:prstGeom>
        </p:spPr>
        <p:txBody>
          <a:bodyPr vert="horz" lIns="0" tIns="0" rIns="0" bIns="0" rtlCol="0" anchor="t" anchorCtr="0"/>
          <a:lstStyle>
            <a:lvl1pPr algn="r">
              <a:defRPr sz="900">
                <a:solidFill>
                  <a:schemeClr val="tx1">
                    <a:tint val="75000"/>
                  </a:schemeClr>
                </a:solidFill>
              </a:defRPr>
            </a:lvl1pPr>
          </a:lstStyle>
          <a:p>
            <a:fld id="{B266F0CF-D303-475F-943A-730B13ED5BD8}" type="slidenum">
              <a:rPr lang="en-CA" smtClean="0"/>
              <a:t>‹N°›</a:t>
            </a:fld>
            <a:endParaRPr lang="en-CA"/>
          </a:p>
        </p:txBody>
      </p:sp>
      <p:pic>
        <p:nvPicPr>
          <p:cNvPr id="6"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964118"/>
            <a:ext cx="8046720" cy="197985"/>
          </a:xfrm>
          <a:prstGeom prst="rect">
            <a:avLst/>
          </a:prstGeom>
        </p:spPr>
      </p:pic>
    </p:spTree>
    <p:extLst>
      <p:ext uri="{BB962C8B-B14F-4D97-AF65-F5344CB8AC3E}">
        <p14:creationId xmlns:p14="http://schemas.microsoft.com/office/powerpoint/2010/main" val="1428742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EA276-B4CB-4E1D-A167-556F2B4C9BA3}"/>
              </a:ext>
            </a:extLst>
          </p:cNvPr>
          <p:cNvSpPr>
            <a:spLocks noGrp="1"/>
          </p:cNvSpPr>
          <p:nvPr>
            <p:ph type="title" hasCustomPrompt="1"/>
          </p:nvPr>
        </p:nvSpPr>
        <p:spPr>
          <a:xfrm>
            <a:off x="548639" y="1447273"/>
            <a:ext cx="8028210" cy="2852737"/>
          </a:xfrm>
        </p:spPr>
        <p:txBody>
          <a:bodyPr anchor="b"/>
          <a:lstStyle>
            <a:lvl1pPr>
              <a:defRPr sz="4500"/>
            </a:lvl1pPr>
          </a:lstStyle>
          <a:p>
            <a:r>
              <a:rPr lang="fr-CA" noProof="0"/>
              <a:t>Sub-Section Title</a:t>
            </a:r>
            <a:endParaRPr lang="fr-CA" noProof="0" dirty="0"/>
          </a:p>
        </p:txBody>
      </p:sp>
      <p:sp>
        <p:nvSpPr>
          <p:cNvPr id="3" name="Text Placeholder 2">
            <a:extLst>
              <a:ext uri="{FF2B5EF4-FFF2-40B4-BE49-F238E27FC236}">
                <a16:creationId xmlns:a16="http://schemas.microsoft.com/office/drawing/2014/main" id="{39BDEEBB-2835-4821-8E51-8D365930B6E7}"/>
              </a:ext>
            </a:extLst>
          </p:cNvPr>
          <p:cNvSpPr>
            <a:spLocks noGrp="1"/>
          </p:cNvSpPr>
          <p:nvPr>
            <p:ph type="body" idx="1" hasCustomPrompt="1"/>
          </p:nvPr>
        </p:nvSpPr>
        <p:spPr>
          <a:xfrm>
            <a:off x="548639" y="4589463"/>
            <a:ext cx="8028210" cy="153511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CA" noProof="0"/>
              <a:t>Subtitle</a:t>
            </a:r>
            <a:endParaRPr lang="fr-CA" noProof="0" dirty="0"/>
          </a:p>
        </p:txBody>
      </p:sp>
      <p:sp>
        <p:nvSpPr>
          <p:cNvPr id="6" name="Slide Number Placeholder 5">
            <a:extLst>
              <a:ext uri="{FF2B5EF4-FFF2-40B4-BE49-F238E27FC236}">
                <a16:creationId xmlns:a16="http://schemas.microsoft.com/office/drawing/2014/main" id="{8D7A2EC5-1074-4946-AC0A-20094125A548}"/>
              </a:ext>
            </a:extLst>
          </p:cNvPr>
          <p:cNvSpPr>
            <a:spLocks noGrp="1"/>
          </p:cNvSpPr>
          <p:nvPr>
            <p:ph type="sldNum" sz="quarter" idx="12"/>
          </p:nvPr>
        </p:nvSpPr>
        <p:spPr/>
        <p:txBody>
          <a:bodyPr/>
          <a:lstStyle/>
          <a:p>
            <a:fld id="{B266F0CF-D303-475F-943A-730B13ED5BD8}" type="slidenum">
              <a:rPr lang="en-CA" smtClean="0"/>
              <a:t>‹N°›</a:t>
            </a:fld>
            <a:endParaRPr lang="en-CA"/>
          </a:p>
        </p:txBody>
      </p:sp>
      <p:pic>
        <p:nvPicPr>
          <p:cNvPr id="5"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74" y="4357610"/>
            <a:ext cx="8046720" cy="197985"/>
          </a:xfrm>
          <a:prstGeom prst="rect">
            <a:avLst/>
          </a:prstGeom>
        </p:spPr>
      </p:pic>
    </p:spTree>
    <p:extLst>
      <p:ext uri="{BB962C8B-B14F-4D97-AF65-F5344CB8AC3E}">
        <p14:creationId xmlns:p14="http://schemas.microsoft.com/office/powerpoint/2010/main" val="101386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127B-59BB-4B00-9BF6-97D4F56261A3}"/>
              </a:ext>
            </a:extLst>
          </p:cNvPr>
          <p:cNvSpPr>
            <a:spLocks noGrp="1"/>
          </p:cNvSpPr>
          <p:nvPr>
            <p:ph type="title" hasCustomPrompt="1"/>
          </p:nvPr>
        </p:nvSpPr>
        <p:spPr/>
        <p:txBody>
          <a:bodyPr/>
          <a:lstStyle>
            <a:lvl1pPr>
              <a:defRPr/>
            </a:lvl1pPr>
          </a:lstStyle>
          <a:p>
            <a:r>
              <a:rPr lang="fr-CA" noProof="0"/>
              <a:t>Page Title</a:t>
            </a:r>
            <a:endParaRPr lang="en-CA" dirty="0"/>
          </a:p>
        </p:txBody>
      </p:sp>
      <p:sp>
        <p:nvSpPr>
          <p:cNvPr id="3" name="Content Placeholder 2">
            <a:extLst>
              <a:ext uri="{FF2B5EF4-FFF2-40B4-BE49-F238E27FC236}">
                <a16:creationId xmlns:a16="http://schemas.microsoft.com/office/drawing/2014/main" id="{F99F10A1-6836-402E-91C6-C687094CD3A6}"/>
              </a:ext>
            </a:extLst>
          </p:cNvPr>
          <p:cNvSpPr>
            <a:spLocks noGrp="1"/>
          </p:cNvSpPr>
          <p:nvPr>
            <p:ph sz="half" idx="1" hasCustomPrompt="1"/>
          </p:nvPr>
        </p:nvSpPr>
        <p:spPr>
          <a:xfrm>
            <a:off x="548639" y="1188720"/>
            <a:ext cx="3950208" cy="5029200"/>
          </a:xfrm>
        </p:spPr>
        <p:txBody>
          <a:bodyPr/>
          <a:lstStyle>
            <a:lvl1pPr>
              <a:defRPr/>
            </a:lvl1pPr>
            <a:lvl2pPr>
              <a:defRPr/>
            </a:lvl2pPr>
            <a:lvl3pPr>
              <a:defRPr/>
            </a:lvl3pPr>
            <a:lvl4pPr>
              <a:defRPr/>
            </a:lvl4pPr>
            <a:lvl5pPr>
              <a:defRPr/>
            </a:lvl5pPr>
          </a:lstStyle>
          <a:p>
            <a:pPr lvl="0"/>
            <a:r>
              <a:rPr lang="fr-CA" noProof="0"/>
              <a:t>Level #1</a:t>
            </a:r>
          </a:p>
          <a:p>
            <a:pPr lvl="1"/>
            <a:r>
              <a:rPr lang="fr-CA" noProof="0"/>
              <a:t>Level #2</a:t>
            </a:r>
          </a:p>
          <a:p>
            <a:pPr lvl="2"/>
            <a:r>
              <a:rPr lang="fr-CA" noProof="0"/>
              <a:t>Level #3</a:t>
            </a:r>
            <a:endParaRPr lang="fr-CA" noProof="0" dirty="0"/>
          </a:p>
          <a:p>
            <a:pPr lvl="3"/>
            <a:r>
              <a:rPr lang="fr-CA" noProof="0"/>
              <a:t>Level #4</a:t>
            </a:r>
            <a:endParaRPr lang="fr-CA" noProof="0" dirty="0"/>
          </a:p>
          <a:p>
            <a:pPr lvl="4"/>
            <a:r>
              <a:rPr lang="fr-CA" noProof="0"/>
              <a:t>Level #5</a:t>
            </a:r>
            <a:endParaRPr lang="fr-CA" noProof="0" dirty="0"/>
          </a:p>
        </p:txBody>
      </p:sp>
      <p:sp>
        <p:nvSpPr>
          <p:cNvPr id="4" name="Content Placeholder 3">
            <a:extLst>
              <a:ext uri="{FF2B5EF4-FFF2-40B4-BE49-F238E27FC236}">
                <a16:creationId xmlns:a16="http://schemas.microsoft.com/office/drawing/2014/main" id="{DFE167A3-40CF-43DA-A440-A97EF0067D68}"/>
              </a:ext>
            </a:extLst>
          </p:cNvPr>
          <p:cNvSpPr>
            <a:spLocks noGrp="1"/>
          </p:cNvSpPr>
          <p:nvPr>
            <p:ph sz="half" idx="2" hasCustomPrompt="1"/>
          </p:nvPr>
        </p:nvSpPr>
        <p:spPr>
          <a:xfrm>
            <a:off x="4629150" y="1188720"/>
            <a:ext cx="3947699" cy="5029200"/>
          </a:xfrm>
        </p:spPr>
        <p:txBody>
          <a:bodyPr/>
          <a:lstStyle>
            <a:lvl1pPr>
              <a:defRPr/>
            </a:lvl1pPr>
            <a:lvl2pPr>
              <a:defRPr/>
            </a:lvl2pPr>
            <a:lvl3pPr>
              <a:defRPr/>
            </a:lvl3pPr>
            <a:lvl4pPr>
              <a:defRPr/>
            </a:lvl4pPr>
            <a:lvl5pPr>
              <a:defRPr/>
            </a:lvl5pPr>
          </a:lstStyle>
          <a:p>
            <a:pPr lvl="0"/>
            <a:r>
              <a:rPr lang="fr-CA" noProof="0"/>
              <a:t>Level #1</a:t>
            </a:r>
          </a:p>
          <a:p>
            <a:pPr lvl="1"/>
            <a:r>
              <a:rPr lang="fr-CA" noProof="0"/>
              <a:t>Level #2</a:t>
            </a:r>
          </a:p>
          <a:p>
            <a:pPr lvl="2"/>
            <a:r>
              <a:rPr lang="fr-CA" noProof="0"/>
              <a:t>Level #3</a:t>
            </a:r>
          </a:p>
          <a:p>
            <a:pPr lvl="3"/>
            <a:r>
              <a:rPr lang="fr-CA" noProof="0"/>
              <a:t>Level #4</a:t>
            </a:r>
          </a:p>
          <a:p>
            <a:pPr lvl="4"/>
            <a:r>
              <a:rPr lang="fr-CA" noProof="0"/>
              <a:t>Level #5</a:t>
            </a:r>
            <a:endParaRPr lang="fr-CA" noProof="0" dirty="0"/>
          </a:p>
        </p:txBody>
      </p:sp>
      <p:sp>
        <p:nvSpPr>
          <p:cNvPr id="7" name="Slide Number Placeholder 6">
            <a:extLst>
              <a:ext uri="{FF2B5EF4-FFF2-40B4-BE49-F238E27FC236}">
                <a16:creationId xmlns:a16="http://schemas.microsoft.com/office/drawing/2014/main" id="{8BF96C27-0225-4FB3-93C5-D89F2EE247B5}"/>
              </a:ext>
            </a:extLst>
          </p:cNvPr>
          <p:cNvSpPr>
            <a:spLocks noGrp="1"/>
          </p:cNvSpPr>
          <p:nvPr>
            <p:ph type="sldNum" sz="quarter" idx="12"/>
          </p:nvPr>
        </p:nvSpPr>
        <p:spPr/>
        <p:txBody>
          <a:bodyPr/>
          <a:lstStyle/>
          <a:p>
            <a:fld id="{B266F0CF-D303-475F-943A-730B13ED5BD8}" type="slidenum">
              <a:rPr lang="en-CA" smtClean="0"/>
              <a:t>‹N°›</a:t>
            </a:fld>
            <a:endParaRPr lang="en-CA"/>
          </a:p>
        </p:txBody>
      </p:sp>
      <p:pic>
        <p:nvPicPr>
          <p:cNvPr id="6"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484973"/>
            <a:ext cx="8046720" cy="197985"/>
          </a:xfrm>
          <a:prstGeom prst="rect">
            <a:avLst/>
          </a:prstGeom>
        </p:spPr>
      </p:pic>
    </p:spTree>
    <p:extLst>
      <p:ext uri="{BB962C8B-B14F-4D97-AF65-F5344CB8AC3E}">
        <p14:creationId xmlns:p14="http://schemas.microsoft.com/office/powerpoint/2010/main" val="53601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13786F-028A-46E0-9E46-80290A69B908}"/>
              </a:ext>
            </a:extLst>
          </p:cNvPr>
          <p:cNvSpPr>
            <a:spLocks noGrp="1"/>
          </p:cNvSpPr>
          <p:nvPr>
            <p:ph type="body" idx="1" hasCustomPrompt="1"/>
          </p:nvPr>
        </p:nvSpPr>
        <p:spPr>
          <a:xfrm>
            <a:off x="548640" y="1188720"/>
            <a:ext cx="3949543" cy="365760"/>
          </a:xfrm>
        </p:spPr>
        <p:txBody>
          <a:bodyPr anchor="t"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CA" noProof="0"/>
              <a:t>Subtitle</a:t>
            </a:r>
            <a:endParaRPr lang="fr-CA" noProof="0" dirty="0"/>
          </a:p>
        </p:txBody>
      </p:sp>
      <p:sp>
        <p:nvSpPr>
          <p:cNvPr id="4" name="Content Placeholder 3">
            <a:extLst>
              <a:ext uri="{FF2B5EF4-FFF2-40B4-BE49-F238E27FC236}">
                <a16:creationId xmlns:a16="http://schemas.microsoft.com/office/drawing/2014/main" id="{DE914BA5-CD4B-4189-9196-B6D884FA75BB}"/>
              </a:ext>
            </a:extLst>
          </p:cNvPr>
          <p:cNvSpPr>
            <a:spLocks noGrp="1"/>
          </p:cNvSpPr>
          <p:nvPr>
            <p:ph sz="half" idx="2" hasCustomPrompt="1"/>
          </p:nvPr>
        </p:nvSpPr>
        <p:spPr>
          <a:xfrm>
            <a:off x="548640" y="1829434"/>
            <a:ext cx="3949542" cy="4379776"/>
          </a:xfrm>
        </p:spPr>
        <p:txBody>
          <a:bodyPr/>
          <a:lstStyle>
            <a:lvl1pPr>
              <a:defRPr/>
            </a:lvl1pPr>
            <a:lvl2pPr>
              <a:defRPr/>
            </a:lvl2pPr>
            <a:lvl3pPr>
              <a:defRPr/>
            </a:lvl3pPr>
            <a:lvl4pPr>
              <a:defRPr/>
            </a:lvl4pPr>
            <a:lvl5pPr>
              <a:defRPr/>
            </a:lvl5pPr>
          </a:lstStyle>
          <a:p>
            <a:pPr lvl="0"/>
            <a:r>
              <a:rPr lang="fr-CA" noProof="0"/>
              <a:t>Level #1</a:t>
            </a:r>
          </a:p>
          <a:p>
            <a:pPr lvl="1"/>
            <a:r>
              <a:rPr lang="fr-CA" noProof="0"/>
              <a:t>Level #2</a:t>
            </a:r>
          </a:p>
          <a:p>
            <a:pPr lvl="2"/>
            <a:r>
              <a:rPr lang="fr-CA" noProof="0"/>
              <a:t>Level #3</a:t>
            </a:r>
            <a:endParaRPr lang="fr-CA" noProof="0" dirty="0"/>
          </a:p>
          <a:p>
            <a:pPr lvl="3"/>
            <a:r>
              <a:rPr lang="fr-CA" noProof="0"/>
              <a:t>Level #4</a:t>
            </a:r>
            <a:endParaRPr lang="fr-CA" noProof="0" dirty="0"/>
          </a:p>
          <a:p>
            <a:pPr lvl="4"/>
            <a:r>
              <a:rPr lang="fr-CA" noProof="0"/>
              <a:t>Level #5</a:t>
            </a:r>
            <a:endParaRPr lang="fr-CA" noProof="0" dirty="0"/>
          </a:p>
        </p:txBody>
      </p:sp>
      <p:sp>
        <p:nvSpPr>
          <p:cNvPr id="5" name="Text Placeholder 4">
            <a:extLst>
              <a:ext uri="{FF2B5EF4-FFF2-40B4-BE49-F238E27FC236}">
                <a16:creationId xmlns:a16="http://schemas.microsoft.com/office/drawing/2014/main" id="{9C86E32F-1DF1-4981-AA04-FCA17002A18E}"/>
              </a:ext>
            </a:extLst>
          </p:cNvPr>
          <p:cNvSpPr>
            <a:spLocks noGrp="1"/>
          </p:cNvSpPr>
          <p:nvPr>
            <p:ph type="body" sz="quarter" idx="3" hasCustomPrompt="1"/>
          </p:nvPr>
        </p:nvSpPr>
        <p:spPr>
          <a:xfrm>
            <a:off x="4629150" y="1188720"/>
            <a:ext cx="3947699" cy="365760"/>
          </a:xfrm>
        </p:spPr>
        <p:txBody>
          <a:bodyPr anchor="t"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CA" noProof="0"/>
              <a:t>Subtitle</a:t>
            </a:r>
            <a:endParaRPr lang="fr-CA" noProof="0" dirty="0"/>
          </a:p>
        </p:txBody>
      </p:sp>
      <p:sp>
        <p:nvSpPr>
          <p:cNvPr id="6" name="Content Placeholder 5">
            <a:extLst>
              <a:ext uri="{FF2B5EF4-FFF2-40B4-BE49-F238E27FC236}">
                <a16:creationId xmlns:a16="http://schemas.microsoft.com/office/drawing/2014/main" id="{DE9D9FA1-3F22-44A4-AEC0-A53F7D40042F}"/>
              </a:ext>
            </a:extLst>
          </p:cNvPr>
          <p:cNvSpPr>
            <a:spLocks noGrp="1"/>
          </p:cNvSpPr>
          <p:nvPr>
            <p:ph sz="quarter" idx="4" hasCustomPrompt="1"/>
          </p:nvPr>
        </p:nvSpPr>
        <p:spPr>
          <a:xfrm>
            <a:off x="4629150" y="1829434"/>
            <a:ext cx="3947699" cy="4379776"/>
          </a:xfrm>
        </p:spPr>
        <p:txBody>
          <a:bodyPr/>
          <a:lstStyle>
            <a:lvl1pPr>
              <a:defRPr/>
            </a:lvl1pPr>
            <a:lvl2pPr>
              <a:defRPr/>
            </a:lvl2pPr>
            <a:lvl3pPr>
              <a:defRPr/>
            </a:lvl3pPr>
            <a:lvl4pPr>
              <a:defRPr/>
            </a:lvl4pPr>
            <a:lvl5pPr>
              <a:defRPr/>
            </a:lvl5pPr>
          </a:lstStyle>
          <a:p>
            <a:pPr lvl="0"/>
            <a:r>
              <a:rPr lang="fr-CA" noProof="0"/>
              <a:t>Level #1</a:t>
            </a:r>
          </a:p>
          <a:p>
            <a:pPr lvl="1"/>
            <a:r>
              <a:rPr lang="fr-CA" noProof="0"/>
              <a:t>Level #2</a:t>
            </a:r>
          </a:p>
          <a:p>
            <a:pPr lvl="2"/>
            <a:r>
              <a:rPr lang="fr-CA" noProof="0"/>
              <a:t>Level #3</a:t>
            </a:r>
          </a:p>
          <a:p>
            <a:pPr lvl="3"/>
            <a:r>
              <a:rPr lang="fr-CA" noProof="0"/>
              <a:t>Level #4</a:t>
            </a:r>
          </a:p>
          <a:p>
            <a:pPr lvl="4"/>
            <a:r>
              <a:rPr lang="fr-CA" noProof="0"/>
              <a:t>Level #5</a:t>
            </a:r>
            <a:endParaRPr lang="fr-CA" noProof="0" dirty="0"/>
          </a:p>
        </p:txBody>
      </p:sp>
      <p:sp>
        <p:nvSpPr>
          <p:cNvPr id="9" name="Slide Number Placeholder 8">
            <a:extLst>
              <a:ext uri="{FF2B5EF4-FFF2-40B4-BE49-F238E27FC236}">
                <a16:creationId xmlns:a16="http://schemas.microsoft.com/office/drawing/2014/main" id="{6A6581BD-51C8-4494-ABD6-A892B509B627}"/>
              </a:ext>
            </a:extLst>
          </p:cNvPr>
          <p:cNvSpPr>
            <a:spLocks noGrp="1"/>
          </p:cNvSpPr>
          <p:nvPr>
            <p:ph type="sldNum" sz="quarter" idx="12"/>
          </p:nvPr>
        </p:nvSpPr>
        <p:spPr/>
        <p:txBody>
          <a:bodyPr/>
          <a:lstStyle/>
          <a:p>
            <a:fld id="{B266F0CF-D303-475F-943A-730B13ED5BD8}" type="slidenum">
              <a:rPr lang="en-CA" smtClean="0"/>
              <a:t>‹N°›</a:t>
            </a:fld>
            <a:endParaRPr lang="en-CA"/>
          </a:p>
        </p:txBody>
      </p:sp>
      <p:sp>
        <p:nvSpPr>
          <p:cNvPr id="10" name="Title 1">
            <a:extLst>
              <a:ext uri="{FF2B5EF4-FFF2-40B4-BE49-F238E27FC236}">
                <a16:creationId xmlns:a16="http://schemas.microsoft.com/office/drawing/2014/main" id="{6CC5BBA7-7A39-48E2-81C4-D9D0D877EEF0}"/>
              </a:ext>
            </a:extLst>
          </p:cNvPr>
          <p:cNvSpPr>
            <a:spLocks noGrp="1"/>
          </p:cNvSpPr>
          <p:nvPr>
            <p:ph type="title" hasCustomPrompt="1"/>
          </p:nvPr>
        </p:nvSpPr>
        <p:spPr>
          <a:xfrm>
            <a:off x="548640" y="365126"/>
            <a:ext cx="8028210" cy="548640"/>
          </a:xfrm>
        </p:spPr>
        <p:txBody>
          <a:bodyPr/>
          <a:lstStyle>
            <a:lvl1pPr>
              <a:defRPr/>
            </a:lvl1pPr>
          </a:lstStyle>
          <a:p>
            <a:r>
              <a:rPr lang="fr-CA" noProof="0"/>
              <a:t>Page Title</a:t>
            </a:r>
            <a:endParaRPr lang="en-CA" dirty="0"/>
          </a:p>
        </p:txBody>
      </p:sp>
      <p:pic>
        <p:nvPicPr>
          <p:cNvPr id="8"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484973"/>
            <a:ext cx="8046720" cy="197985"/>
          </a:xfrm>
          <a:prstGeom prst="rect">
            <a:avLst/>
          </a:prstGeom>
        </p:spPr>
      </p:pic>
    </p:spTree>
    <p:extLst>
      <p:ext uri="{BB962C8B-B14F-4D97-AF65-F5344CB8AC3E}">
        <p14:creationId xmlns:p14="http://schemas.microsoft.com/office/powerpoint/2010/main" val="363742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6EFE-3051-44D2-BA01-F711E6DDDFA1}"/>
              </a:ext>
            </a:extLst>
          </p:cNvPr>
          <p:cNvSpPr>
            <a:spLocks noGrp="1"/>
          </p:cNvSpPr>
          <p:nvPr>
            <p:ph type="title" hasCustomPrompt="1"/>
          </p:nvPr>
        </p:nvSpPr>
        <p:spPr/>
        <p:txBody>
          <a:bodyPr/>
          <a:lstStyle>
            <a:lvl1pPr>
              <a:defRPr/>
            </a:lvl1pPr>
          </a:lstStyle>
          <a:p>
            <a:r>
              <a:rPr lang="fr-CA" noProof="0"/>
              <a:t>Page Title</a:t>
            </a:r>
            <a:endParaRPr lang="en-CA" dirty="0"/>
          </a:p>
        </p:txBody>
      </p:sp>
      <p:sp>
        <p:nvSpPr>
          <p:cNvPr id="5" name="Slide Number Placeholder 4">
            <a:extLst>
              <a:ext uri="{FF2B5EF4-FFF2-40B4-BE49-F238E27FC236}">
                <a16:creationId xmlns:a16="http://schemas.microsoft.com/office/drawing/2014/main" id="{AEB2BEAD-8DEA-4D4D-A4FB-82E954C4E579}"/>
              </a:ext>
            </a:extLst>
          </p:cNvPr>
          <p:cNvSpPr>
            <a:spLocks noGrp="1"/>
          </p:cNvSpPr>
          <p:nvPr>
            <p:ph type="sldNum" sz="quarter" idx="12"/>
          </p:nvPr>
        </p:nvSpPr>
        <p:spPr/>
        <p:txBody>
          <a:bodyPr/>
          <a:lstStyle/>
          <a:p>
            <a:fld id="{B266F0CF-D303-475F-943A-730B13ED5BD8}" type="slidenum">
              <a:rPr lang="en-CA" smtClean="0"/>
              <a:t>‹N°›</a:t>
            </a:fld>
            <a:endParaRPr lang="en-CA"/>
          </a:p>
        </p:txBody>
      </p:sp>
      <p:pic>
        <p:nvPicPr>
          <p:cNvPr id="4"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484973"/>
            <a:ext cx="8046720" cy="197985"/>
          </a:xfrm>
          <a:prstGeom prst="rect">
            <a:avLst/>
          </a:prstGeom>
        </p:spPr>
      </p:pic>
    </p:spTree>
    <p:extLst>
      <p:ext uri="{BB962C8B-B14F-4D97-AF65-F5344CB8AC3E}">
        <p14:creationId xmlns:p14="http://schemas.microsoft.com/office/powerpoint/2010/main" val="2670427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3EF00E-CCB3-49EF-96D9-14D6ABC87C2C}"/>
              </a:ext>
            </a:extLst>
          </p:cNvPr>
          <p:cNvSpPr>
            <a:spLocks noGrp="1"/>
          </p:cNvSpPr>
          <p:nvPr>
            <p:ph type="sldNum" sz="quarter" idx="12"/>
          </p:nvPr>
        </p:nvSpPr>
        <p:spPr/>
        <p:txBody>
          <a:bodyPr/>
          <a:lstStyle/>
          <a:p>
            <a:fld id="{B266F0CF-D303-475F-943A-730B13ED5BD8}" type="slidenum">
              <a:rPr lang="en-CA" smtClean="0"/>
              <a:t>‹N°›</a:t>
            </a:fld>
            <a:endParaRPr lang="en-CA"/>
          </a:p>
        </p:txBody>
      </p:sp>
      <p:pic>
        <p:nvPicPr>
          <p:cNvPr id="3"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484973"/>
            <a:ext cx="8046720" cy="197985"/>
          </a:xfrm>
          <a:prstGeom prst="rect">
            <a:avLst/>
          </a:prstGeom>
        </p:spPr>
      </p:pic>
    </p:spTree>
    <p:extLst>
      <p:ext uri="{BB962C8B-B14F-4D97-AF65-F5344CB8AC3E}">
        <p14:creationId xmlns:p14="http://schemas.microsoft.com/office/powerpoint/2010/main" val="758308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6E69E-B81D-4B0C-A293-2AE101A1CC7D}"/>
              </a:ext>
            </a:extLst>
          </p:cNvPr>
          <p:cNvSpPr>
            <a:spLocks noGrp="1"/>
          </p:cNvSpPr>
          <p:nvPr>
            <p:ph type="title" hasCustomPrompt="1"/>
          </p:nvPr>
        </p:nvSpPr>
        <p:spPr>
          <a:xfrm>
            <a:off x="548639" y="457200"/>
            <a:ext cx="3017520" cy="548640"/>
          </a:xfrm>
        </p:spPr>
        <p:txBody>
          <a:bodyPr anchor="t" anchorCtr="0"/>
          <a:lstStyle>
            <a:lvl1pPr>
              <a:defRPr sz="2400"/>
            </a:lvl1pPr>
          </a:lstStyle>
          <a:p>
            <a:r>
              <a:rPr lang="fr-CA" noProof="0"/>
              <a:t>Page Title</a:t>
            </a:r>
            <a:endParaRPr lang="fr-CA" noProof="0" dirty="0"/>
          </a:p>
        </p:txBody>
      </p:sp>
      <p:sp>
        <p:nvSpPr>
          <p:cNvPr id="3" name="Content Placeholder 2">
            <a:extLst>
              <a:ext uri="{FF2B5EF4-FFF2-40B4-BE49-F238E27FC236}">
                <a16:creationId xmlns:a16="http://schemas.microsoft.com/office/drawing/2014/main" id="{5F1A57C6-B2DF-4B75-919E-68EBCF283F7D}"/>
              </a:ext>
            </a:extLst>
          </p:cNvPr>
          <p:cNvSpPr>
            <a:spLocks noGrp="1"/>
          </p:cNvSpPr>
          <p:nvPr>
            <p:ph idx="1" hasCustomPrompt="1"/>
          </p:nvPr>
        </p:nvSpPr>
        <p:spPr>
          <a:xfrm>
            <a:off x="3887391" y="457201"/>
            <a:ext cx="4689458" cy="566737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CA" noProof="0"/>
              <a:t>Level #1</a:t>
            </a:r>
            <a:endParaRPr lang="fr-CA" noProof="0" dirty="0"/>
          </a:p>
          <a:p>
            <a:pPr lvl="1"/>
            <a:r>
              <a:rPr lang="fr-CA" noProof="0"/>
              <a:t>Level #2</a:t>
            </a:r>
            <a:endParaRPr lang="fr-CA" noProof="0" dirty="0"/>
          </a:p>
          <a:p>
            <a:pPr lvl="2"/>
            <a:r>
              <a:rPr lang="fr-CA" noProof="0"/>
              <a:t>Level #3</a:t>
            </a:r>
            <a:endParaRPr lang="fr-CA" noProof="0" dirty="0"/>
          </a:p>
          <a:p>
            <a:pPr lvl="3"/>
            <a:r>
              <a:rPr lang="fr-CA" noProof="0"/>
              <a:t>Level #4</a:t>
            </a:r>
            <a:endParaRPr lang="fr-CA" noProof="0" dirty="0"/>
          </a:p>
          <a:p>
            <a:pPr lvl="4"/>
            <a:r>
              <a:rPr lang="fr-CA" noProof="0"/>
              <a:t>Level #5</a:t>
            </a:r>
            <a:endParaRPr lang="fr-CA" noProof="0" dirty="0"/>
          </a:p>
        </p:txBody>
      </p:sp>
      <p:sp>
        <p:nvSpPr>
          <p:cNvPr id="4" name="Text Placeholder 3">
            <a:extLst>
              <a:ext uri="{FF2B5EF4-FFF2-40B4-BE49-F238E27FC236}">
                <a16:creationId xmlns:a16="http://schemas.microsoft.com/office/drawing/2014/main" id="{E7A1F626-F1F0-4DE3-A71A-E9462B1D5CCB}"/>
              </a:ext>
            </a:extLst>
          </p:cNvPr>
          <p:cNvSpPr>
            <a:spLocks noGrp="1"/>
          </p:cNvSpPr>
          <p:nvPr>
            <p:ph type="body" sz="half" idx="2" hasCustomPrompt="1"/>
          </p:nvPr>
        </p:nvSpPr>
        <p:spPr>
          <a:xfrm>
            <a:off x="548641" y="1188720"/>
            <a:ext cx="3017519" cy="49358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CA" noProof="0"/>
              <a:t>Paragraph</a:t>
            </a:r>
            <a:endParaRPr lang="fr-CA" noProof="0" dirty="0"/>
          </a:p>
        </p:txBody>
      </p:sp>
      <p:sp>
        <p:nvSpPr>
          <p:cNvPr id="7" name="Slide Number Placeholder 6">
            <a:extLst>
              <a:ext uri="{FF2B5EF4-FFF2-40B4-BE49-F238E27FC236}">
                <a16:creationId xmlns:a16="http://schemas.microsoft.com/office/drawing/2014/main" id="{8256E2BF-3776-4130-B7AC-FA0D6F480830}"/>
              </a:ext>
            </a:extLst>
          </p:cNvPr>
          <p:cNvSpPr>
            <a:spLocks noGrp="1"/>
          </p:cNvSpPr>
          <p:nvPr>
            <p:ph type="sldNum" sz="quarter" idx="12"/>
          </p:nvPr>
        </p:nvSpPr>
        <p:spPr/>
        <p:txBody>
          <a:bodyPr/>
          <a:lstStyle/>
          <a:p>
            <a:fld id="{B266F0CF-D303-475F-943A-730B13ED5BD8}" type="slidenum">
              <a:rPr lang="en-CA" smtClean="0"/>
              <a:t>‹N°›</a:t>
            </a:fld>
            <a:endParaRPr lang="en-CA"/>
          </a:p>
        </p:txBody>
      </p:sp>
      <p:pic>
        <p:nvPicPr>
          <p:cNvPr id="6" name="Graphic 17">
            <a:extLst>
              <a:ext uri="{FF2B5EF4-FFF2-40B4-BE49-F238E27FC236}">
                <a16:creationId xmlns:a16="http://schemas.microsoft.com/office/drawing/2014/main" id="{96C4E2DB-D682-4EC6-97E6-CA7A1FC4C91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484973"/>
            <a:ext cx="8046720" cy="197985"/>
          </a:xfrm>
          <a:prstGeom prst="rect">
            <a:avLst/>
          </a:prstGeom>
        </p:spPr>
      </p:pic>
    </p:spTree>
    <p:extLst>
      <p:ext uri="{BB962C8B-B14F-4D97-AF65-F5344CB8AC3E}">
        <p14:creationId xmlns:p14="http://schemas.microsoft.com/office/powerpoint/2010/main" val="202248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82B03-D66E-4971-87F3-03FF6BC863BE}"/>
              </a:ext>
            </a:extLst>
          </p:cNvPr>
          <p:cNvSpPr>
            <a:spLocks noGrp="1"/>
          </p:cNvSpPr>
          <p:nvPr>
            <p:ph type="title"/>
          </p:nvPr>
        </p:nvSpPr>
        <p:spPr>
          <a:xfrm>
            <a:off x="548640" y="365126"/>
            <a:ext cx="8028210" cy="548640"/>
          </a:xfrm>
          <a:prstGeom prst="rect">
            <a:avLst/>
          </a:prstGeom>
        </p:spPr>
        <p:txBody>
          <a:bodyPr vert="horz" lIns="0" tIns="0" rIns="0" bIns="0" rtlCol="0" anchor="t" anchorCtr="0">
            <a:normAutofit/>
          </a:bodyPr>
          <a:lstStyle/>
          <a:p>
            <a:r>
              <a:rPr lang="fr-CA" noProof="0"/>
              <a:t>Page Title</a:t>
            </a:r>
            <a:endParaRPr lang="fr-CA" noProof="0" dirty="0"/>
          </a:p>
        </p:txBody>
      </p:sp>
      <p:sp>
        <p:nvSpPr>
          <p:cNvPr id="3" name="Text Placeholder 2">
            <a:extLst>
              <a:ext uri="{FF2B5EF4-FFF2-40B4-BE49-F238E27FC236}">
                <a16:creationId xmlns:a16="http://schemas.microsoft.com/office/drawing/2014/main" id="{6F39465C-7E55-4F37-BA72-B47D7D4A993F}"/>
              </a:ext>
            </a:extLst>
          </p:cNvPr>
          <p:cNvSpPr>
            <a:spLocks noGrp="1"/>
          </p:cNvSpPr>
          <p:nvPr>
            <p:ph type="body" idx="1"/>
          </p:nvPr>
        </p:nvSpPr>
        <p:spPr>
          <a:xfrm>
            <a:off x="548639" y="1188720"/>
            <a:ext cx="8028210" cy="5029200"/>
          </a:xfrm>
          <a:prstGeom prst="rect">
            <a:avLst/>
          </a:prstGeom>
        </p:spPr>
        <p:txBody>
          <a:bodyPr vert="horz" lIns="0" tIns="0" rIns="0" bIns="0" rtlCol="0">
            <a:normAutofit/>
          </a:bodyPr>
          <a:lstStyle/>
          <a:p>
            <a:pPr lvl="0"/>
            <a:r>
              <a:rPr lang="fr-CA" noProof="0" dirty="0" err="1"/>
              <a:t>Level</a:t>
            </a:r>
            <a:r>
              <a:rPr lang="fr-CA" noProof="0" dirty="0"/>
              <a:t> #1</a:t>
            </a:r>
          </a:p>
          <a:p>
            <a:pPr lvl="1"/>
            <a:r>
              <a:rPr lang="fr-CA" noProof="0" dirty="0" err="1"/>
              <a:t>Level</a:t>
            </a:r>
            <a:r>
              <a:rPr lang="fr-CA" noProof="0" dirty="0"/>
              <a:t> #2</a:t>
            </a:r>
          </a:p>
          <a:p>
            <a:pPr lvl="2"/>
            <a:r>
              <a:rPr lang="fr-CA" noProof="0" dirty="0" err="1"/>
              <a:t>Level</a:t>
            </a:r>
            <a:r>
              <a:rPr lang="fr-CA" noProof="0" dirty="0"/>
              <a:t> #3</a:t>
            </a:r>
          </a:p>
          <a:p>
            <a:pPr lvl="3"/>
            <a:r>
              <a:rPr lang="fr-CA" noProof="0" dirty="0" err="1"/>
              <a:t>Level</a:t>
            </a:r>
            <a:r>
              <a:rPr lang="fr-CA" noProof="0" dirty="0"/>
              <a:t> #4</a:t>
            </a:r>
          </a:p>
          <a:p>
            <a:pPr lvl="4"/>
            <a:r>
              <a:rPr lang="fr-CA" noProof="0" dirty="0" err="1"/>
              <a:t>Level</a:t>
            </a:r>
            <a:r>
              <a:rPr lang="fr-CA" noProof="0" dirty="0"/>
              <a:t> #5</a:t>
            </a:r>
          </a:p>
        </p:txBody>
      </p:sp>
      <p:sp>
        <p:nvSpPr>
          <p:cNvPr id="6" name="Slide Number Placeholder 5">
            <a:extLst>
              <a:ext uri="{FF2B5EF4-FFF2-40B4-BE49-F238E27FC236}">
                <a16:creationId xmlns:a16="http://schemas.microsoft.com/office/drawing/2014/main" id="{A8F46958-47FB-4C15-8B7D-1581C5401D78}"/>
              </a:ext>
            </a:extLst>
          </p:cNvPr>
          <p:cNvSpPr>
            <a:spLocks noGrp="1"/>
          </p:cNvSpPr>
          <p:nvPr>
            <p:ph type="sldNum" sz="quarter" idx="4"/>
          </p:nvPr>
        </p:nvSpPr>
        <p:spPr>
          <a:xfrm>
            <a:off x="8208391" y="6516610"/>
            <a:ext cx="368459" cy="197985"/>
          </a:xfrm>
          <a:prstGeom prst="rect">
            <a:avLst/>
          </a:prstGeom>
        </p:spPr>
        <p:txBody>
          <a:bodyPr vert="horz" lIns="0" tIns="0" rIns="0" bIns="0" rtlCol="0" anchor="t" anchorCtr="0"/>
          <a:lstStyle>
            <a:lvl1pPr algn="r">
              <a:defRPr sz="900">
                <a:solidFill>
                  <a:schemeClr val="tx1">
                    <a:tint val="75000"/>
                  </a:schemeClr>
                </a:solidFill>
              </a:defRPr>
            </a:lvl1pPr>
          </a:lstStyle>
          <a:p>
            <a:fld id="{B266F0CF-D303-475F-943A-730B13ED5BD8}" type="slidenum">
              <a:rPr lang="en-CA" smtClean="0"/>
              <a:t>‹N°›</a:t>
            </a:fld>
            <a:endParaRPr lang="en-CA"/>
          </a:p>
        </p:txBody>
      </p:sp>
      <p:sp>
        <p:nvSpPr>
          <p:cNvPr id="5" name="ZoneTexte 4">
            <a:extLst>
              <a:ext uri="{FF2B5EF4-FFF2-40B4-BE49-F238E27FC236}">
                <a16:creationId xmlns:a16="http://schemas.microsoft.com/office/drawing/2014/main" id="{EFF3A18A-2091-FB11-8938-B0BE15E74526}"/>
              </a:ext>
            </a:extLst>
          </p:cNvPr>
          <p:cNvSpPr txBox="1"/>
          <p:nvPr userDrawn="1">
            <p:extLst>
              <p:ext uri="{1162E1C5-73C7-4A58-AE30-91384D911F3F}">
                <p184:classification xmlns:p184="http://schemas.microsoft.com/office/powerpoint/2018/4/main" val="hdr"/>
              </p:ext>
            </p:extLst>
          </p:nvPr>
        </p:nvSpPr>
        <p:spPr>
          <a:xfrm>
            <a:off x="6556375" y="190500"/>
            <a:ext cx="2439988" cy="182880"/>
          </a:xfrm>
          <a:prstGeom prst="rect">
            <a:avLst/>
          </a:prstGeom>
        </p:spPr>
        <p:txBody>
          <a:bodyPr horzOverflow="overflow" lIns="0" tIns="0" rIns="0" bIns="0">
            <a:spAutoFit/>
          </a:bodyPr>
          <a:lstStyle/>
          <a:p>
            <a:pPr algn="l"/>
            <a:r>
              <a:rPr lang="fr-CA" sz="1200">
                <a:solidFill>
                  <a:srgbClr val="000000"/>
                </a:solidFill>
                <a:latin typeface="Arial" panose="020B0604020202020204" pitchFamily="34" charset="0"/>
                <a:cs typeface="Arial" panose="020B0604020202020204" pitchFamily="34" charset="0"/>
              </a:rPr>
              <a:t>UNCLASSIFIED / NON CLASSIFIÉ</a:t>
            </a:r>
          </a:p>
        </p:txBody>
      </p:sp>
    </p:spTree>
    <p:extLst>
      <p:ext uri="{BB962C8B-B14F-4D97-AF65-F5344CB8AC3E}">
        <p14:creationId xmlns:p14="http://schemas.microsoft.com/office/powerpoint/2010/main" val="2850698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lvl1pPr algn="l" defTabSz="685800" rtl="0" eaLnBrk="1" latinLnBrk="0" hangingPunct="1">
        <a:lnSpc>
          <a:spcPct val="90000"/>
        </a:lnSpc>
        <a:spcBef>
          <a:spcPct val="0"/>
        </a:spcBef>
        <a:buNone/>
        <a:defRPr sz="3300" b="1" kern="1200">
          <a:solidFill>
            <a:schemeClr val="accent2"/>
          </a:solidFill>
          <a:latin typeface="+mj-lt"/>
          <a:ea typeface="+mj-ea"/>
          <a:cs typeface="+mj-cs"/>
        </a:defRPr>
      </a:lvl1pPr>
    </p:titleStyle>
    <p:bodyStyle>
      <a:lvl1pPr marL="361950" indent="-361950" algn="l" defTabSz="685800" rtl="0" eaLnBrk="1" latinLnBrk="0" hangingPunct="1">
        <a:lnSpc>
          <a:spcPct val="100000"/>
        </a:lnSpc>
        <a:spcBef>
          <a:spcPts val="750"/>
        </a:spcBef>
        <a:buSzPct val="100000"/>
        <a:buFont typeface="Wingdings 2" panose="05020102010507070707" pitchFamily="18" charset="2"/>
        <a:buChar char=""/>
        <a:defRPr sz="2100" kern="1200">
          <a:solidFill>
            <a:schemeClr val="accent2"/>
          </a:solidFill>
          <a:latin typeface="+mn-lt"/>
          <a:ea typeface="+mn-ea"/>
          <a:cs typeface="+mn-cs"/>
        </a:defRPr>
      </a:lvl1pPr>
      <a:lvl2pPr marL="714375" indent="-371475" algn="l" defTabSz="685800" rtl="0" eaLnBrk="1" latinLnBrk="0" hangingPunct="1">
        <a:lnSpc>
          <a:spcPct val="100000"/>
        </a:lnSpc>
        <a:spcBef>
          <a:spcPts val="375"/>
        </a:spcBef>
        <a:buSzPct val="100000"/>
        <a:buFont typeface="Wingdings 2" panose="05020102010507070707" pitchFamily="18" charset="2"/>
        <a:buChar char=""/>
        <a:defRPr sz="1800" kern="1200">
          <a:solidFill>
            <a:schemeClr val="accent2"/>
          </a:solidFill>
          <a:latin typeface="+mn-lt"/>
          <a:ea typeface="+mn-ea"/>
          <a:cs typeface="+mn-cs"/>
        </a:defRPr>
      </a:lvl2pPr>
      <a:lvl3pPr marL="990600" indent="-304800" algn="l" defTabSz="685800" rtl="0" eaLnBrk="1" latinLnBrk="0" hangingPunct="1">
        <a:lnSpc>
          <a:spcPct val="100000"/>
        </a:lnSpc>
        <a:spcBef>
          <a:spcPts val="375"/>
        </a:spcBef>
        <a:buSzPct val="100000"/>
        <a:buFont typeface="Wingdings 2" panose="05020102010507070707" pitchFamily="18" charset="2"/>
        <a:buChar char=""/>
        <a:defRPr sz="1500" kern="1200">
          <a:solidFill>
            <a:schemeClr val="accent2"/>
          </a:solidFill>
          <a:latin typeface="+mn-lt"/>
          <a:ea typeface="+mn-ea"/>
          <a:cs typeface="+mn-cs"/>
        </a:defRPr>
      </a:lvl3pPr>
      <a:lvl4pPr marL="1343025" indent="-314325" algn="l" defTabSz="685800" rtl="0" eaLnBrk="1" latinLnBrk="0" hangingPunct="1">
        <a:lnSpc>
          <a:spcPct val="100000"/>
        </a:lnSpc>
        <a:spcBef>
          <a:spcPts val="375"/>
        </a:spcBef>
        <a:buSzPct val="100000"/>
        <a:buFont typeface="Wingdings 2" panose="05020102010507070707" pitchFamily="18" charset="2"/>
        <a:buChar char=""/>
        <a:defRPr sz="1350" kern="1200">
          <a:solidFill>
            <a:schemeClr val="accent2"/>
          </a:solidFill>
          <a:latin typeface="+mn-lt"/>
          <a:ea typeface="+mn-ea"/>
          <a:cs typeface="+mn-cs"/>
        </a:defRPr>
      </a:lvl4pPr>
      <a:lvl5pPr marL="1619250" indent="-247650" algn="l" defTabSz="685800" rtl="0" eaLnBrk="1" latinLnBrk="0" hangingPunct="1">
        <a:lnSpc>
          <a:spcPct val="100000"/>
        </a:lnSpc>
        <a:spcBef>
          <a:spcPts val="375"/>
        </a:spcBef>
        <a:buSzPct val="100000"/>
        <a:buFont typeface="Wingdings 2" panose="05020102010507070707" pitchFamily="18" charset="2"/>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32E8-3668-4CF0-8CFF-54704BAD0C7A}"/>
              </a:ext>
            </a:extLst>
          </p:cNvPr>
          <p:cNvSpPr>
            <a:spLocks noGrp="1"/>
          </p:cNvSpPr>
          <p:nvPr>
            <p:ph type="ctrTitle"/>
          </p:nvPr>
        </p:nvSpPr>
        <p:spPr>
          <a:xfrm>
            <a:off x="430944" y="1321196"/>
            <a:ext cx="6585491" cy="2227762"/>
          </a:xfrm>
        </p:spPr>
        <p:txBody>
          <a:bodyPr>
            <a:normAutofit fontScale="90000"/>
          </a:bodyPr>
          <a:lstStyle/>
          <a:p>
            <a:br>
              <a:rPr lang="en-CA" dirty="0"/>
            </a:br>
            <a:r>
              <a:rPr lang="en-CA" dirty="0"/>
              <a:t>Second Official Language Scholarship Program</a:t>
            </a:r>
          </a:p>
        </p:txBody>
      </p:sp>
      <p:sp>
        <p:nvSpPr>
          <p:cNvPr id="4" name="Subtitle 3">
            <a:extLst>
              <a:ext uri="{FF2B5EF4-FFF2-40B4-BE49-F238E27FC236}">
                <a16:creationId xmlns:a16="http://schemas.microsoft.com/office/drawing/2014/main" id="{6BF1C8A5-591E-66DC-9188-B3DAF9B102A3}"/>
              </a:ext>
            </a:extLst>
          </p:cNvPr>
          <p:cNvSpPr>
            <a:spLocks noGrp="1"/>
          </p:cNvSpPr>
          <p:nvPr>
            <p:ph type="subTitle" idx="1"/>
          </p:nvPr>
        </p:nvSpPr>
        <p:spPr/>
        <p:txBody>
          <a:bodyPr/>
          <a:lstStyle/>
          <a:p>
            <a:r>
              <a:rPr lang="en-CA" dirty="0"/>
              <a:t>Public Services and Procurement Canada</a:t>
            </a:r>
          </a:p>
        </p:txBody>
      </p:sp>
    </p:spTree>
    <p:extLst>
      <p:ext uri="{BB962C8B-B14F-4D97-AF65-F5344CB8AC3E}">
        <p14:creationId xmlns:p14="http://schemas.microsoft.com/office/powerpoint/2010/main" val="80122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8F2A-A90E-4AC7-AB7B-7223AA539FA0}"/>
              </a:ext>
            </a:extLst>
          </p:cNvPr>
          <p:cNvSpPr>
            <a:spLocks noGrp="1"/>
          </p:cNvSpPr>
          <p:nvPr>
            <p:ph type="title"/>
          </p:nvPr>
        </p:nvSpPr>
        <p:spPr>
          <a:xfrm>
            <a:off x="548640" y="365126"/>
            <a:ext cx="8028210" cy="548640"/>
          </a:xfrm>
        </p:spPr>
        <p:txBody>
          <a:bodyPr anchor="t">
            <a:normAutofit/>
          </a:bodyPr>
          <a:lstStyle/>
          <a:p>
            <a:r>
              <a:rPr lang="en-US" dirty="0"/>
              <a:t>Introduction</a:t>
            </a:r>
            <a:endParaRPr lang="en-CA" dirty="0"/>
          </a:p>
        </p:txBody>
      </p:sp>
      <p:sp>
        <p:nvSpPr>
          <p:cNvPr id="4" name="Slide Number Placeholder 3"/>
          <p:cNvSpPr>
            <a:spLocks noGrp="1"/>
          </p:cNvSpPr>
          <p:nvPr>
            <p:ph type="sldNum" sz="quarter" idx="4"/>
          </p:nvPr>
        </p:nvSpPr>
        <p:spPr>
          <a:xfrm>
            <a:off x="8208391" y="6516610"/>
            <a:ext cx="368459" cy="197985"/>
          </a:xfrm>
        </p:spPr>
        <p:txBody>
          <a:bodyPr anchor="t">
            <a:normAutofit/>
          </a:bodyPr>
          <a:lstStyle/>
          <a:p>
            <a:pPr>
              <a:spcAft>
                <a:spcPts val="600"/>
              </a:spcAft>
            </a:pPr>
            <a:fld id="{B266F0CF-D303-475F-943A-730B13ED5BD8}" type="slidenum">
              <a:rPr lang="en-CA" smtClean="0"/>
              <a:pPr>
                <a:spcAft>
                  <a:spcPts val="600"/>
                </a:spcAft>
              </a:pPr>
              <a:t>2</a:t>
            </a:fld>
            <a:endParaRPr lang="en-CA"/>
          </a:p>
        </p:txBody>
      </p:sp>
      <p:graphicFrame>
        <p:nvGraphicFramePr>
          <p:cNvPr id="7" name="Content Placeholder 4">
            <a:extLst>
              <a:ext uri="{FF2B5EF4-FFF2-40B4-BE49-F238E27FC236}">
                <a16:creationId xmlns:a16="http://schemas.microsoft.com/office/drawing/2014/main" id="{2AC375C2-13BF-5786-F51A-0B8C303242D2}"/>
              </a:ext>
            </a:extLst>
          </p:cNvPr>
          <p:cNvGraphicFramePr>
            <a:graphicFrameLocks noGrp="1"/>
          </p:cNvGraphicFramePr>
          <p:nvPr>
            <p:ph idx="1"/>
            <p:extLst>
              <p:ext uri="{D42A27DB-BD31-4B8C-83A1-F6EECF244321}">
                <p14:modId xmlns:p14="http://schemas.microsoft.com/office/powerpoint/2010/main" val="3986062121"/>
              </p:ext>
            </p:extLst>
          </p:nvPr>
        </p:nvGraphicFramePr>
        <p:xfrm>
          <a:off x="548640" y="1351666"/>
          <a:ext cx="8028210" cy="5164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4873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C9499-059C-60F9-48C1-7DCF6000515A}"/>
              </a:ext>
            </a:extLst>
          </p:cNvPr>
          <p:cNvSpPr>
            <a:spLocks noGrp="1"/>
          </p:cNvSpPr>
          <p:nvPr>
            <p:ph type="title"/>
          </p:nvPr>
        </p:nvSpPr>
        <p:spPr>
          <a:xfrm>
            <a:off x="548640" y="365126"/>
            <a:ext cx="8028210" cy="548640"/>
          </a:xfrm>
        </p:spPr>
        <p:txBody>
          <a:bodyPr anchor="t">
            <a:normAutofit/>
          </a:bodyPr>
          <a:lstStyle/>
          <a:p>
            <a:r>
              <a:rPr lang="en-CA" dirty="0"/>
              <a:t>Program details</a:t>
            </a:r>
          </a:p>
        </p:txBody>
      </p:sp>
      <p:pic>
        <p:nvPicPr>
          <p:cNvPr id="1030" name="Picture 6" descr="Mapping the Landscape: Indigenous Skills Training and Jobs in Canada -  Public Policy Forum">
            <a:extLst>
              <a:ext uri="{FF2B5EF4-FFF2-40B4-BE49-F238E27FC236}">
                <a16:creationId xmlns:a16="http://schemas.microsoft.com/office/drawing/2014/main" id="{2820B7D0-95AB-80AA-CD60-5740A14029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11" r="19561"/>
          <a:stretch/>
        </p:blipFill>
        <p:spPr bwMode="auto">
          <a:xfrm>
            <a:off x="548639" y="1188720"/>
            <a:ext cx="3950208" cy="5029200"/>
          </a:xfrm>
          <a:prstGeom prst="rect">
            <a:avLst/>
          </a:prstGeom>
          <a:solidFill>
            <a:srgbClr val="FFFFFF"/>
          </a:solidFill>
        </p:spPr>
      </p:pic>
      <p:sp>
        <p:nvSpPr>
          <p:cNvPr id="3" name="Content Placeholder 2">
            <a:extLst>
              <a:ext uri="{FF2B5EF4-FFF2-40B4-BE49-F238E27FC236}">
                <a16:creationId xmlns:a16="http://schemas.microsoft.com/office/drawing/2014/main" id="{61B829C2-12F1-22F1-7BB4-6820C7B9F750}"/>
              </a:ext>
            </a:extLst>
          </p:cNvPr>
          <p:cNvSpPr>
            <a:spLocks noGrp="1"/>
          </p:cNvSpPr>
          <p:nvPr>
            <p:ph sz="half" idx="2"/>
          </p:nvPr>
        </p:nvSpPr>
        <p:spPr>
          <a:xfrm>
            <a:off x="4629150" y="1188720"/>
            <a:ext cx="3947699" cy="5029200"/>
          </a:xfrm>
        </p:spPr>
        <p:txBody>
          <a:bodyPr>
            <a:normAutofit/>
          </a:bodyPr>
          <a:lstStyle/>
          <a:p>
            <a:pPr lvl="0">
              <a:lnSpc>
                <a:spcPct val="90000"/>
              </a:lnSpc>
              <a:spcAft>
                <a:spcPts val="600"/>
              </a:spcAft>
            </a:pPr>
            <a:r>
              <a:rPr lang="en-CA" sz="1300" b="0" i="0" dirty="0">
                <a:effectLst/>
              </a:rPr>
              <a:t>The scholarship finances up to 250 hours of individual language training in either French or English for successful recipients, with the goal of eliminating barriers to career advancement.</a:t>
            </a:r>
          </a:p>
          <a:p>
            <a:pPr>
              <a:lnSpc>
                <a:spcPct val="90000"/>
              </a:lnSpc>
            </a:pPr>
            <a:r>
              <a:rPr lang="en-CA" sz="1300" dirty="0"/>
              <a:t>Applicants must:</a:t>
            </a:r>
          </a:p>
          <a:p>
            <a:pPr lvl="1">
              <a:lnSpc>
                <a:spcPct val="90000"/>
              </a:lnSpc>
            </a:pPr>
            <a:r>
              <a:rPr lang="en-CA" sz="1300" b="0" i="0" dirty="0">
                <a:effectLst/>
              </a:rPr>
              <a:t>Obtain manager approval to attend training</a:t>
            </a:r>
          </a:p>
          <a:p>
            <a:pPr lvl="1">
              <a:lnSpc>
                <a:spcPct val="90000"/>
              </a:lnSpc>
            </a:pPr>
            <a:r>
              <a:rPr lang="en-CA" sz="1300" dirty="0"/>
              <a:t>E</a:t>
            </a:r>
            <a:r>
              <a:rPr lang="en-CA" sz="1300" b="0" i="0" dirty="0">
                <a:effectLst/>
              </a:rPr>
              <a:t>nsure that the sector </a:t>
            </a:r>
            <a:r>
              <a:rPr lang="en-CA" sz="1300" dirty="0"/>
              <a:t>can </a:t>
            </a:r>
            <a:r>
              <a:rPr lang="en-CA" sz="1300" b="0" i="0" dirty="0">
                <a:effectLst/>
              </a:rPr>
              <a:t>finance the cost of the training upfront (for reimbursement once invoices are paid)</a:t>
            </a:r>
          </a:p>
          <a:p>
            <a:pPr lvl="1">
              <a:lnSpc>
                <a:spcPct val="90000"/>
              </a:lnSpc>
            </a:pPr>
            <a:r>
              <a:rPr lang="en-CA" sz="1300" dirty="0"/>
              <a:t>U</a:t>
            </a:r>
            <a:r>
              <a:rPr lang="en-CA" sz="1300" b="0" i="0" dirty="0">
                <a:effectLst/>
              </a:rPr>
              <a:t>nderstand that there is a commitment of 15-35 hours per week, and training must be completed on or before March 31.</a:t>
            </a:r>
          </a:p>
          <a:p>
            <a:pPr lvl="0">
              <a:lnSpc>
                <a:spcPct val="90000"/>
              </a:lnSpc>
              <a:spcAft>
                <a:spcPts val="600"/>
              </a:spcAft>
            </a:pPr>
            <a:r>
              <a:rPr lang="en-CA" sz="1300" dirty="0"/>
              <a:t>Selection committee is comprised of executive level Diversity and Inclusion ambassadors from branches and regions as well as representatives from the official languages program, diversity and inclusion program, task force on anti-racism and a representative from PSPC's diversity networks.</a:t>
            </a:r>
            <a:endParaRPr lang="en-US" sz="1300" dirty="0"/>
          </a:p>
          <a:p>
            <a:pPr lvl="0">
              <a:lnSpc>
                <a:spcPct val="90000"/>
              </a:lnSpc>
              <a:spcAft>
                <a:spcPct val="15000"/>
              </a:spcAft>
            </a:pPr>
            <a:r>
              <a:rPr lang="en-CA" sz="1300" dirty="0"/>
              <a:t>Selection of recipients follows workforce availability targets and is influenced by departmental gaps.</a:t>
            </a:r>
            <a:br>
              <a:rPr lang="en-CA" sz="1300" dirty="0">
                <a:highlight>
                  <a:srgbClr val="FFFF00"/>
                </a:highlight>
              </a:rPr>
            </a:br>
            <a:endParaRPr lang="en-CA" sz="1300" dirty="0">
              <a:highlight>
                <a:srgbClr val="FFFF00"/>
              </a:highlight>
            </a:endParaRPr>
          </a:p>
          <a:p>
            <a:pPr>
              <a:lnSpc>
                <a:spcPct val="90000"/>
              </a:lnSpc>
            </a:pPr>
            <a:endParaRPr lang="en-CA" sz="1300" dirty="0"/>
          </a:p>
        </p:txBody>
      </p:sp>
      <p:sp>
        <p:nvSpPr>
          <p:cNvPr id="4" name="Slide Number Placeholder 3">
            <a:extLst>
              <a:ext uri="{FF2B5EF4-FFF2-40B4-BE49-F238E27FC236}">
                <a16:creationId xmlns:a16="http://schemas.microsoft.com/office/drawing/2014/main" id="{4553FF95-C348-2D2B-5487-8027D486F9E3}"/>
              </a:ext>
            </a:extLst>
          </p:cNvPr>
          <p:cNvSpPr>
            <a:spLocks noGrp="1"/>
          </p:cNvSpPr>
          <p:nvPr>
            <p:ph type="sldNum" sz="quarter" idx="12"/>
          </p:nvPr>
        </p:nvSpPr>
        <p:spPr>
          <a:xfrm>
            <a:off x="8208391" y="6516610"/>
            <a:ext cx="368459" cy="197985"/>
          </a:xfrm>
        </p:spPr>
        <p:txBody>
          <a:bodyPr anchor="t">
            <a:normAutofit/>
          </a:bodyPr>
          <a:lstStyle/>
          <a:p>
            <a:pPr>
              <a:spcAft>
                <a:spcPts val="600"/>
              </a:spcAft>
            </a:pPr>
            <a:fld id="{B266F0CF-D303-475F-943A-730B13ED5BD8}" type="slidenum">
              <a:rPr lang="en-CA" smtClean="0"/>
              <a:pPr>
                <a:spcAft>
                  <a:spcPts val="600"/>
                </a:spcAft>
              </a:pPr>
              <a:t>3</a:t>
            </a:fld>
            <a:endParaRPr lang="en-CA"/>
          </a:p>
        </p:txBody>
      </p:sp>
    </p:spTree>
    <p:extLst>
      <p:ext uri="{BB962C8B-B14F-4D97-AF65-F5344CB8AC3E}">
        <p14:creationId xmlns:p14="http://schemas.microsoft.com/office/powerpoint/2010/main" val="813257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8F2A-A90E-4AC7-AB7B-7223AA539FA0}"/>
              </a:ext>
            </a:extLst>
          </p:cNvPr>
          <p:cNvSpPr>
            <a:spLocks noGrp="1"/>
          </p:cNvSpPr>
          <p:nvPr>
            <p:ph type="title"/>
          </p:nvPr>
        </p:nvSpPr>
        <p:spPr>
          <a:xfrm>
            <a:off x="548640" y="365126"/>
            <a:ext cx="8028210" cy="548640"/>
          </a:xfrm>
        </p:spPr>
        <p:txBody>
          <a:bodyPr anchor="t">
            <a:normAutofit/>
          </a:bodyPr>
          <a:lstStyle/>
          <a:p>
            <a:r>
              <a:rPr lang="en-CA"/>
              <a:t>Criteria to participate in the program</a:t>
            </a:r>
            <a:endParaRPr lang="en-CA" dirty="0"/>
          </a:p>
        </p:txBody>
      </p:sp>
      <p:sp>
        <p:nvSpPr>
          <p:cNvPr id="5" name="Content Placeholder 4">
            <a:extLst>
              <a:ext uri="{FF2B5EF4-FFF2-40B4-BE49-F238E27FC236}">
                <a16:creationId xmlns:a16="http://schemas.microsoft.com/office/drawing/2014/main" id="{BA9484DF-F566-89A7-6544-18737E7ED636}"/>
              </a:ext>
            </a:extLst>
          </p:cNvPr>
          <p:cNvSpPr>
            <a:spLocks noGrp="1"/>
          </p:cNvSpPr>
          <p:nvPr>
            <p:ph sz="half" idx="1"/>
          </p:nvPr>
        </p:nvSpPr>
        <p:spPr>
          <a:xfrm>
            <a:off x="548639" y="1188720"/>
            <a:ext cx="3950208" cy="5029200"/>
          </a:xfrm>
        </p:spPr>
        <p:txBody>
          <a:bodyPr>
            <a:normAutofit/>
          </a:bodyPr>
          <a:lstStyle/>
          <a:p>
            <a:pPr lvl="0">
              <a:lnSpc>
                <a:spcPct val="90000"/>
              </a:lnSpc>
            </a:pPr>
            <a:r>
              <a:rPr lang="en-CA" sz="1600" dirty="0"/>
              <a:t>Demonstrate they are an indeterminate PSPC employee (all groups and levels except EX).</a:t>
            </a:r>
            <a:endParaRPr lang="en-US" sz="1600" dirty="0"/>
          </a:p>
          <a:p>
            <a:pPr lvl="0">
              <a:lnSpc>
                <a:spcPct val="90000"/>
              </a:lnSpc>
            </a:pPr>
            <a:r>
              <a:rPr lang="en-CA" sz="1600" dirty="0"/>
              <a:t>Self-identify with one or more of the targeted equity-seeking groups including Black and 2SLGBTQIA+.</a:t>
            </a:r>
          </a:p>
          <a:p>
            <a:pPr lvl="0">
              <a:lnSpc>
                <a:spcPct val="90000"/>
              </a:lnSpc>
            </a:pPr>
            <a:r>
              <a:rPr lang="en-CA" sz="1600" dirty="0"/>
              <a:t>Have a high level of performance and an interest in learning the second official language in question.</a:t>
            </a:r>
          </a:p>
          <a:p>
            <a:pPr lvl="0">
              <a:lnSpc>
                <a:spcPct val="90000"/>
              </a:lnSpc>
            </a:pPr>
            <a:r>
              <a:rPr lang="en-CA" sz="1600" dirty="0"/>
              <a:t>Must be a member of at least one of the following communities: Indigenous Person, Racialized employee, Black employee, member of the 2SLGBTQIA+ community or Person with disability.</a:t>
            </a:r>
          </a:p>
          <a:p>
            <a:pPr lvl="0">
              <a:lnSpc>
                <a:spcPct val="90000"/>
              </a:lnSpc>
            </a:pPr>
            <a:r>
              <a:rPr lang="en-CA" sz="1600" dirty="0"/>
              <a:t>Must want to improve both their written and oral skills.</a:t>
            </a:r>
          </a:p>
          <a:p>
            <a:pPr>
              <a:lnSpc>
                <a:spcPct val="90000"/>
              </a:lnSpc>
            </a:pPr>
            <a:r>
              <a:rPr lang="en-CA" sz="1600" dirty="0"/>
              <a:t>Receive the approval of a manager and director.</a:t>
            </a:r>
          </a:p>
        </p:txBody>
      </p:sp>
      <p:pic>
        <p:nvPicPr>
          <p:cNvPr id="6" name="Picture 5">
            <a:extLst>
              <a:ext uri="{FF2B5EF4-FFF2-40B4-BE49-F238E27FC236}">
                <a16:creationId xmlns:a16="http://schemas.microsoft.com/office/drawing/2014/main" id="{CE07CA5B-F9F3-BE9F-F3B6-4404E2551948}"/>
              </a:ext>
            </a:extLst>
          </p:cNvPr>
          <p:cNvPicPr>
            <a:picLocks noChangeAspect="1"/>
          </p:cNvPicPr>
          <p:nvPr/>
        </p:nvPicPr>
        <p:blipFill rotWithShape="1">
          <a:blip r:embed="rId2"/>
          <a:srcRect l="25661" r="21944"/>
          <a:stretch/>
        </p:blipFill>
        <p:spPr>
          <a:xfrm>
            <a:off x="4629150" y="1188720"/>
            <a:ext cx="3947699" cy="5029200"/>
          </a:xfrm>
          <a:prstGeom prst="rect">
            <a:avLst/>
          </a:prstGeom>
          <a:noFill/>
        </p:spPr>
      </p:pic>
      <p:sp>
        <p:nvSpPr>
          <p:cNvPr id="4" name="Slide Number Placeholder 3"/>
          <p:cNvSpPr>
            <a:spLocks noGrp="1"/>
          </p:cNvSpPr>
          <p:nvPr>
            <p:ph type="sldNum" sz="quarter" idx="12"/>
          </p:nvPr>
        </p:nvSpPr>
        <p:spPr>
          <a:xfrm>
            <a:off x="8208391" y="6516610"/>
            <a:ext cx="368459" cy="197985"/>
          </a:xfrm>
        </p:spPr>
        <p:txBody>
          <a:bodyPr anchor="t">
            <a:normAutofit/>
          </a:bodyPr>
          <a:lstStyle/>
          <a:p>
            <a:pPr>
              <a:spcAft>
                <a:spcPts val="600"/>
              </a:spcAft>
            </a:pPr>
            <a:fld id="{B266F0CF-D303-475F-943A-730B13ED5BD8}" type="slidenum">
              <a:rPr lang="en-CA" smtClean="0"/>
              <a:pPr>
                <a:spcAft>
                  <a:spcPts val="600"/>
                </a:spcAft>
              </a:pPr>
              <a:t>4</a:t>
            </a:fld>
            <a:endParaRPr lang="en-CA"/>
          </a:p>
        </p:txBody>
      </p:sp>
    </p:spTree>
    <p:extLst>
      <p:ext uri="{BB962C8B-B14F-4D97-AF65-F5344CB8AC3E}">
        <p14:creationId xmlns:p14="http://schemas.microsoft.com/office/powerpoint/2010/main" val="4258388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8F2A-A90E-4AC7-AB7B-7223AA539FA0}"/>
              </a:ext>
            </a:extLst>
          </p:cNvPr>
          <p:cNvSpPr>
            <a:spLocks noGrp="1"/>
          </p:cNvSpPr>
          <p:nvPr>
            <p:ph type="title"/>
          </p:nvPr>
        </p:nvSpPr>
        <p:spPr>
          <a:xfrm>
            <a:off x="548640" y="365126"/>
            <a:ext cx="8028210" cy="548640"/>
          </a:xfrm>
        </p:spPr>
        <p:txBody>
          <a:bodyPr anchor="t">
            <a:normAutofit/>
          </a:bodyPr>
          <a:lstStyle/>
          <a:p>
            <a:r>
              <a:rPr lang="en-CA" dirty="0"/>
              <a:t>Program Benefits / Impacts</a:t>
            </a:r>
          </a:p>
        </p:txBody>
      </p:sp>
      <p:sp>
        <p:nvSpPr>
          <p:cNvPr id="4" name="Slide Number Placeholder 3"/>
          <p:cNvSpPr>
            <a:spLocks noGrp="1"/>
          </p:cNvSpPr>
          <p:nvPr>
            <p:ph type="sldNum" sz="quarter" idx="4"/>
          </p:nvPr>
        </p:nvSpPr>
        <p:spPr>
          <a:xfrm>
            <a:off x="8208391" y="6516610"/>
            <a:ext cx="368459" cy="197985"/>
          </a:xfrm>
        </p:spPr>
        <p:txBody>
          <a:bodyPr anchor="t">
            <a:normAutofit/>
          </a:bodyPr>
          <a:lstStyle/>
          <a:p>
            <a:pPr>
              <a:spcAft>
                <a:spcPts val="600"/>
              </a:spcAft>
            </a:pPr>
            <a:fld id="{B266F0CF-D303-475F-943A-730B13ED5BD8}" type="slidenum">
              <a:rPr lang="en-CA" smtClean="0"/>
              <a:pPr>
                <a:spcAft>
                  <a:spcPts val="600"/>
                </a:spcAft>
              </a:pPr>
              <a:t>5</a:t>
            </a:fld>
            <a:endParaRPr lang="en-CA"/>
          </a:p>
        </p:txBody>
      </p:sp>
      <p:graphicFrame>
        <p:nvGraphicFramePr>
          <p:cNvPr id="9" name="Content Placeholder 4">
            <a:extLst>
              <a:ext uri="{FF2B5EF4-FFF2-40B4-BE49-F238E27FC236}">
                <a16:creationId xmlns:a16="http://schemas.microsoft.com/office/drawing/2014/main" id="{2643B43E-DA10-57AD-BEAD-DA015F77AA69}"/>
              </a:ext>
            </a:extLst>
          </p:cNvPr>
          <p:cNvGraphicFramePr>
            <a:graphicFrameLocks noGrp="1"/>
          </p:cNvGraphicFramePr>
          <p:nvPr>
            <p:ph idx="1"/>
            <p:extLst>
              <p:ext uri="{D42A27DB-BD31-4B8C-83A1-F6EECF244321}">
                <p14:modId xmlns:p14="http://schemas.microsoft.com/office/powerpoint/2010/main" val="630368347"/>
              </p:ext>
            </p:extLst>
          </p:nvPr>
        </p:nvGraphicFramePr>
        <p:xfrm>
          <a:off x="548639" y="1188720"/>
          <a:ext cx="802821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3865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8F2A-A90E-4AC7-AB7B-7223AA539FA0}"/>
              </a:ext>
            </a:extLst>
          </p:cNvPr>
          <p:cNvSpPr>
            <a:spLocks noGrp="1"/>
          </p:cNvSpPr>
          <p:nvPr>
            <p:ph type="title"/>
          </p:nvPr>
        </p:nvSpPr>
        <p:spPr>
          <a:xfrm>
            <a:off x="548640" y="365126"/>
            <a:ext cx="8028210" cy="548640"/>
          </a:xfrm>
        </p:spPr>
        <p:txBody>
          <a:bodyPr anchor="t">
            <a:normAutofit/>
          </a:bodyPr>
          <a:lstStyle/>
          <a:p>
            <a:r>
              <a:rPr lang="en-CA" dirty="0"/>
              <a:t>A few lessons learned </a:t>
            </a:r>
          </a:p>
        </p:txBody>
      </p:sp>
      <p:sp>
        <p:nvSpPr>
          <p:cNvPr id="5" name="Content Placeholder 4">
            <a:extLst>
              <a:ext uri="{FF2B5EF4-FFF2-40B4-BE49-F238E27FC236}">
                <a16:creationId xmlns:a16="http://schemas.microsoft.com/office/drawing/2014/main" id="{BA9484DF-F566-89A7-6544-18737E7ED636}"/>
              </a:ext>
            </a:extLst>
          </p:cNvPr>
          <p:cNvSpPr>
            <a:spLocks noGrp="1"/>
          </p:cNvSpPr>
          <p:nvPr>
            <p:ph sz="half" idx="1"/>
          </p:nvPr>
        </p:nvSpPr>
        <p:spPr>
          <a:xfrm>
            <a:off x="548639" y="1539088"/>
            <a:ext cx="3543527" cy="4678831"/>
          </a:xfrm>
        </p:spPr>
        <p:txBody>
          <a:bodyPr>
            <a:normAutofit/>
          </a:bodyPr>
          <a:lstStyle/>
          <a:p>
            <a:r>
              <a:rPr lang="en-CA" dirty="0"/>
              <a:t>Plan the program budget prior to the beginning of the fiscal year.</a:t>
            </a:r>
          </a:p>
          <a:p>
            <a:r>
              <a:rPr lang="en-CA" dirty="0"/>
              <a:t>Make the application process clear, simple and transparent.</a:t>
            </a:r>
          </a:p>
          <a:p>
            <a:r>
              <a:rPr lang="en-CA" dirty="0"/>
              <a:t>Manage expectations in communication products.</a:t>
            </a:r>
          </a:p>
          <a:p>
            <a:r>
              <a:rPr lang="en-CA" dirty="0"/>
              <a:t>Follow a consistent program cycle.</a:t>
            </a:r>
          </a:p>
          <a:p>
            <a:endParaRPr lang="en-CA" dirty="0"/>
          </a:p>
        </p:txBody>
      </p:sp>
      <p:graphicFrame>
        <p:nvGraphicFramePr>
          <p:cNvPr id="7" name="Content Placeholder 6">
            <a:extLst>
              <a:ext uri="{FF2B5EF4-FFF2-40B4-BE49-F238E27FC236}">
                <a16:creationId xmlns:a16="http://schemas.microsoft.com/office/drawing/2014/main" id="{049A0401-006E-2E89-93BA-0569F4C5CAE6}"/>
              </a:ext>
            </a:extLst>
          </p:cNvPr>
          <p:cNvGraphicFramePr>
            <a:graphicFrameLocks noGrp="1"/>
          </p:cNvGraphicFramePr>
          <p:nvPr>
            <p:ph sz="half" idx="2"/>
            <p:extLst>
              <p:ext uri="{D42A27DB-BD31-4B8C-83A1-F6EECF244321}">
                <p14:modId xmlns:p14="http://schemas.microsoft.com/office/powerpoint/2010/main" val="4082181693"/>
              </p:ext>
            </p:extLst>
          </p:nvPr>
        </p:nvGraphicFramePr>
        <p:xfrm>
          <a:off x="4092166" y="913766"/>
          <a:ext cx="4753070" cy="5304472"/>
        </p:xfrm>
        <a:graphic>
          <a:graphicData uri="http://schemas.openxmlformats.org/drawingml/2006/chart">
            <c:chart xmlns:c="http://schemas.openxmlformats.org/drawingml/2006/chart" xmlns:r="http://schemas.openxmlformats.org/officeDocument/2006/relationships" r:id="rId2"/>
          </a:graphicData>
        </a:graphic>
      </p:graphicFrame>
      <p:sp>
        <p:nvSpPr>
          <p:cNvPr id="9" name="Arrow: Curved Down 8">
            <a:extLst>
              <a:ext uri="{FF2B5EF4-FFF2-40B4-BE49-F238E27FC236}">
                <a16:creationId xmlns:a16="http://schemas.microsoft.com/office/drawing/2014/main" id="{E80AE2F4-DC01-756F-C6B3-4685F1763192}"/>
              </a:ext>
            </a:extLst>
          </p:cNvPr>
          <p:cNvSpPr/>
          <p:nvPr/>
        </p:nvSpPr>
        <p:spPr>
          <a:xfrm>
            <a:off x="6061295" y="3106882"/>
            <a:ext cx="814812" cy="333503"/>
          </a:xfrm>
          <a:prstGeom prst="curvedDownArrow">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 name="Slide Number Placeholder 3"/>
          <p:cNvSpPr>
            <a:spLocks noGrp="1"/>
          </p:cNvSpPr>
          <p:nvPr>
            <p:ph type="sldNum" sz="quarter" idx="12"/>
          </p:nvPr>
        </p:nvSpPr>
        <p:spPr>
          <a:xfrm>
            <a:off x="8208391" y="6516610"/>
            <a:ext cx="368459" cy="197985"/>
          </a:xfrm>
        </p:spPr>
        <p:txBody>
          <a:bodyPr anchor="t">
            <a:normAutofit/>
          </a:bodyPr>
          <a:lstStyle/>
          <a:p>
            <a:pPr>
              <a:spcAft>
                <a:spcPts val="600"/>
              </a:spcAft>
            </a:pPr>
            <a:fld id="{B266F0CF-D303-475F-943A-730B13ED5BD8}" type="slidenum">
              <a:rPr lang="en-CA" smtClean="0"/>
              <a:pPr>
                <a:spcAft>
                  <a:spcPts val="600"/>
                </a:spcAft>
              </a:pPr>
              <a:t>6</a:t>
            </a:fld>
            <a:endParaRPr lang="en-CA"/>
          </a:p>
        </p:txBody>
      </p:sp>
    </p:spTree>
    <p:extLst>
      <p:ext uri="{BB962C8B-B14F-4D97-AF65-F5344CB8AC3E}">
        <p14:creationId xmlns:p14="http://schemas.microsoft.com/office/powerpoint/2010/main" val="2749388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8F2A-A90E-4AC7-AB7B-7223AA539FA0}"/>
              </a:ext>
            </a:extLst>
          </p:cNvPr>
          <p:cNvSpPr>
            <a:spLocks noGrp="1"/>
          </p:cNvSpPr>
          <p:nvPr>
            <p:ph type="title"/>
          </p:nvPr>
        </p:nvSpPr>
        <p:spPr>
          <a:xfrm>
            <a:off x="548640" y="365126"/>
            <a:ext cx="8028210" cy="548640"/>
          </a:xfrm>
        </p:spPr>
        <p:txBody>
          <a:bodyPr anchor="t">
            <a:normAutofit/>
          </a:bodyPr>
          <a:lstStyle/>
          <a:p>
            <a:r>
              <a:rPr lang="en-CA" dirty="0"/>
              <a:t>Questions</a:t>
            </a:r>
          </a:p>
        </p:txBody>
      </p:sp>
      <p:sp>
        <p:nvSpPr>
          <p:cNvPr id="4" name="Slide Number Placeholder 3"/>
          <p:cNvSpPr>
            <a:spLocks noGrp="1"/>
          </p:cNvSpPr>
          <p:nvPr>
            <p:ph type="sldNum" sz="quarter" idx="4"/>
          </p:nvPr>
        </p:nvSpPr>
        <p:spPr>
          <a:xfrm>
            <a:off x="8208391" y="6516610"/>
            <a:ext cx="368459" cy="197985"/>
          </a:xfrm>
        </p:spPr>
        <p:txBody>
          <a:bodyPr anchor="t">
            <a:normAutofit/>
          </a:bodyPr>
          <a:lstStyle/>
          <a:p>
            <a:pPr>
              <a:spcAft>
                <a:spcPts val="600"/>
              </a:spcAft>
            </a:pPr>
            <a:fld id="{B266F0CF-D303-475F-943A-730B13ED5BD8}" type="slidenum">
              <a:rPr lang="en-CA" smtClean="0"/>
              <a:pPr>
                <a:spcAft>
                  <a:spcPts val="600"/>
                </a:spcAft>
              </a:pPr>
              <a:t>7</a:t>
            </a:fld>
            <a:endParaRPr lang="en-CA"/>
          </a:p>
        </p:txBody>
      </p:sp>
      <p:graphicFrame>
        <p:nvGraphicFramePr>
          <p:cNvPr id="22" name="Content Placeholder 2">
            <a:extLst>
              <a:ext uri="{FF2B5EF4-FFF2-40B4-BE49-F238E27FC236}">
                <a16:creationId xmlns:a16="http://schemas.microsoft.com/office/drawing/2014/main" id="{0EF37953-6EC4-366A-56EC-C409FECFE305}"/>
              </a:ext>
            </a:extLst>
          </p:cNvPr>
          <p:cNvGraphicFramePr>
            <a:graphicFrameLocks noGrp="1"/>
          </p:cNvGraphicFramePr>
          <p:nvPr>
            <p:ph idx="1"/>
            <p:extLst>
              <p:ext uri="{D42A27DB-BD31-4B8C-83A1-F6EECF244321}">
                <p14:modId xmlns:p14="http://schemas.microsoft.com/office/powerpoint/2010/main" val="3797813167"/>
              </p:ext>
            </p:extLst>
          </p:nvPr>
        </p:nvGraphicFramePr>
        <p:xfrm>
          <a:off x="549275" y="1189038"/>
          <a:ext cx="8027988"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87701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04f57c63030391a0c64eced&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PSPC">
  <a:themeElements>
    <a:clrScheme name="PSPC">
      <a:dk1>
        <a:srgbClr val="000000"/>
      </a:dk1>
      <a:lt1>
        <a:srgbClr val="F1F2F2"/>
      </a:lt1>
      <a:dk2>
        <a:srgbClr val="000000"/>
      </a:dk2>
      <a:lt2>
        <a:srgbClr val="F1F2F2"/>
      </a:lt2>
      <a:accent1>
        <a:srgbClr val="1E3652"/>
      </a:accent1>
      <a:accent2>
        <a:srgbClr val="636466"/>
      </a:accent2>
      <a:accent3>
        <a:srgbClr val="C3D941"/>
      </a:accent3>
      <a:accent4>
        <a:srgbClr val="A79F8F"/>
      </a:accent4>
      <a:accent5>
        <a:srgbClr val="BB583E"/>
      </a:accent5>
      <a:accent6>
        <a:srgbClr val="9D1F63"/>
      </a:accent6>
      <a:hlink>
        <a:srgbClr val="1E3652"/>
      </a:hlink>
      <a:folHlink>
        <a:srgbClr val="9D1F63"/>
      </a:folHlink>
    </a:clrScheme>
    <a:fontScheme name="PS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PC" id="{66650124-61F8-4635-A014-276169D70544}" vid="{4A503D3E-0C2A-44FE-9FD5-9270B3E6CC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rovisionamended xmlns="0406129d-7949-4012-aa34-bff85346a4cf" xsi:nil="true"/>
    <_dlc_DocId xmlns="f4760878-658a-4717-bbd4-0fd9c09fbb13">RN4WT4KUCRMT-543564755-11002</_dlc_DocId>
    <_dlc_DocIdUrl xmlns="f4760878-658a-4717-bbd4-0fd9c09fbb13">
      <Url>https://056gc.sharepoint.com/sites/OCHRO-PC-OLCE_BDPRH-PC-CELO/_layouts/15/DocIdRedir.aspx?ID=RN4WT4KUCRMT-543564755-11002</Url>
      <Description>RN4WT4KUCRMT-543564755-11002</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DE860D1223E984692003B2F8D34E609" ma:contentTypeVersion="13" ma:contentTypeDescription="Crée un document." ma:contentTypeScope="" ma:versionID="cbc4f2673aec54bac73ea992ce1ab3f9">
  <xsd:schema xmlns:xsd="http://www.w3.org/2001/XMLSchema" xmlns:xs="http://www.w3.org/2001/XMLSchema" xmlns:p="http://schemas.microsoft.com/office/2006/metadata/properties" xmlns:ns2="f4760878-658a-4717-bbd4-0fd9c09fbb13" xmlns:ns3="0406129d-7949-4012-aa34-bff85346a4cf" targetNamespace="http://schemas.microsoft.com/office/2006/metadata/properties" ma:root="true" ma:fieldsID="09ce3d9f37f404bb6a1b0c44b05091e5" ns2:_="" ns3:_="">
    <xsd:import namespace="f4760878-658a-4717-bbd4-0fd9c09fbb13"/>
    <xsd:import namespace="0406129d-7949-4012-aa34-bff85346a4c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2:SharedWithUsers" minOccurs="0"/>
                <xsd:element ref="ns2:SharedWithDetails" minOccurs="0"/>
                <xsd:element ref="ns3:Provisionamend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60878-658a-4717-bbd4-0fd9c09fbb13"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dexed="true"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06129d-7949-4012-aa34-bff85346a4c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Provisionamended" ma:index="21" nillable="true" ma:displayName="Provision amended" ma:description="indicates what provision of the directive is being amended" ma:format="Dropdown" ma:internalName="Provisionamende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B90E42-C234-40FD-B8E8-7B545AFB1C90}">
  <ds:schemaRefs>
    <ds:schemaRef ds:uri="http://purl.org/dc/dcmitype/"/>
    <ds:schemaRef ds:uri="http://schemas.microsoft.com/office/2006/documentManagement/types"/>
    <ds:schemaRef ds:uri="http://www.w3.org/XML/1998/namespace"/>
    <ds:schemaRef ds:uri="http://purl.org/dc/elements/1.1/"/>
    <ds:schemaRef ds:uri="http://schemas.microsoft.com/office/infopath/2007/PartnerControls"/>
    <ds:schemaRef ds:uri="f4760878-658a-4717-bbd4-0fd9c09fbb13"/>
    <ds:schemaRef ds:uri="http://purl.org/dc/terms/"/>
    <ds:schemaRef ds:uri="http://schemas.microsoft.com/office/2006/metadata/properties"/>
    <ds:schemaRef ds:uri="http://schemas.openxmlformats.org/package/2006/metadata/core-properties"/>
    <ds:schemaRef ds:uri="0406129d-7949-4012-aa34-bff85346a4cf"/>
  </ds:schemaRefs>
</ds:datastoreItem>
</file>

<file path=customXml/itemProps2.xml><?xml version="1.0" encoding="utf-8"?>
<ds:datastoreItem xmlns:ds="http://schemas.openxmlformats.org/officeDocument/2006/customXml" ds:itemID="{D4617813-8DC5-4CB0-A1F7-E8141BE8513B}">
  <ds:schemaRefs>
    <ds:schemaRef ds:uri="http://schemas.microsoft.com/sharepoint/events"/>
  </ds:schemaRefs>
</ds:datastoreItem>
</file>

<file path=customXml/itemProps3.xml><?xml version="1.0" encoding="utf-8"?>
<ds:datastoreItem xmlns:ds="http://schemas.openxmlformats.org/officeDocument/2006/customXml" ds:itemID="{D7E585D1-1143-4BA7-8303-E710F4CF3219}">
  <ds:schemaRefs>
    <ds:schemaRef ds:uri="http://schemas.microsoft.com/sharepoint/v3/contenttype/forms"/>
  </ds:schemaRefs>
</ds:datastoreItem>
</file>

<file path=customXml/itemProps4.xml><?xml version="1.0" encoding="utf-8"?>
<ds:datastoreItem xmlns:ds="http://schemas.openxmlformats.org/officeDocument/2006/customXml" ds:itemID="{CD1BC76C-8AF8-42C0-A470-D53A54FAAE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60878-658a-4717-bbd4-0fd9c09fbb13"/>
    <ds:schemaRef ds:uri="0406129d-7949-4012-aa34-bff85346a4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PSPC</Template>
  <TotalTime>10455</TotalTime>
  <Words>506</Words>
  <Application>Microsoft Office PowerPoint</Application>
  <PresentationFormat>Affichage à l'écran (4:3)</PresentationFormat>
  <Paragraphs>48</Paragraphs>
  <Slides>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Wingdings 2</vt:lpstr>
      <vt:lpstr>PSPC</vt:lpstr>
      <vt:lpstr> Second Official Language Scholarship Program</vt:lpstr>
      <vt:lpstr>Introduction</vt:lpstr>
      <vt:lpstr>Program details</vt:lpstr>
      <vt:lpstr>Criteria to participate in the program</vt:lpstr>
      <vt:lpstr>Program Benefits / Impacts</vt:lpstr>
      <vt:lpstr>A few lessons learned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Veronique.Nadeau@tpsgc-pwgsc.gc.ca</dc:creator>
  <cp:lastModifiedBy>Gauthier, Jean-Guy</cp:lastModifiedBy>
  <cp:revision>33</cp:revision>
  <dcterms:created xsi:type="dcterms:W3CDTF">2020-07-30T03:13:02Z</dcterms:created>
  <dcterms:modified xsi:type="dcterms:W3CDTF">2024-07-02T15:43:46Z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-663031168</vt:i4>
  </property>
  <property fmtid="{D5CDD505-2E9C-101B-9397-08002B2CF9AE}" pid="3" name="_NewReviewCycle">
    <vt:lpwstr/>
  </property>
  <property fmtid="{D5CDD505-2E9C-101B-9397-08002B2CF9AE}" pid="4" name="_EmailSubject">
    <vt:lpwstr>FOR APPROVAL - Best practice to include in TBS's language training implementation guide</vt:lpwstr>
  </property>
  <property fmtid="{D5CDD505-2E9C-101B-9397-08002B2CF9AE}" pid="5" name="_AuthorEmail">
    <vt:lpwstr>Lisa.Smith2@tpsgc-pwgsc.gc.ca</vt:lpwstr>
  </property>
  <property fmtid="{D5CDD505-2E9C-101B-9397-08002B2CF9AE}" pid="6" name="_AuthorEmailDisplayName">
    <vt:lpwstr>Smith2, Lisa (SPAC/PSPC) (elle-la / she-her)</vt:lpwstr>
  </property>
  <property fmtid="{D5CDD505-2E9C-101B-9397-08002B2CF9AE}" pid="7" name="_PreviousAdHocReviewCycleID">
    <vt:i4>-663031168</vt:i4>
  </property>
  <property fmtid="{D5CDD505-2E9C-101B-9397-08002B2CF9AE}" pid="8" name="MSIP_Label_834ed4f5-eae4-40c7-82be-b1cdf720a1b9_Enabled">
    <vt:lpwstr>true</vt:lpwstr>
  </property>
  <property fmtid="{D5CDD505-2E9C-101B-9397-08002B2CF9AE}" pid="9" name="MSIP_Label_834ed4f5-eae4-40c7-82be-b1cdf720a1b9_SetDate">
    <vt:lpwstr>2024-06-07T17:32:03Z</vt:lpwstr>
  </property>
  <property fmtid="{D5CDD505-2E9C-101B-9397-08002B2CF9AE}" pid="10" name="MSIP_Label_834ed4f5-eae4-40c7-82be-b1cdf720a1b9_Method">
    <vt:lpwstr>Standard</vt:lpwstr>
  </property>
  <property fmtid="{D5CDD505-2E9C-101B-9397-08002B2CF9AE}" pid="11" name="MSIP_Label_834ed4f5-eae4-40c7-82be-b1cdf720a1b9_Name">
    <vt:lpwstr>Unclassified - Non classifié</vt:lpwstr>
  </property>
  <property fmtid="{D5CDD505-2E9C-101B-9397-08002B2CF9AE}" pid="12" name="MSIP_Label_834ed4f5-eae4-40c7-82be-b1cdf720a1b9_SiteId">
    <vt:lpwstr>e0d54a3c-7bbe-4a64-9d46-f9f84a41c833</vt:lpwstr>
  </property>
  <property fmtid="{D5CDD505-2E9C-101B-9397-08002B2CF9AE}" pid="13" name="MSIP_Label_834ed4f5-eae4-40c7-82be-b1cdf720a1b9_ActionId">
    <vt:lpwstr>4a32d3b9-c5fc-40c4-8d66-80db70e805b6</vt:lpwstr>
  </property>
  <property fmtid="{D5CDD505-2E9C-101B-9397-08002B2CF9AE}" pid="14" name="MSIP_Label_834ed4f5-eae4-40c7-82be-b1cdf720a1b9_ContentBits">
    <vt:lpwstr>0</vt:lpwstr>
  </property>
  <property fmtid="{D5CDD505-2E9C-101B-9397-08002B2CF9AE}" pid="15" name="ContentTypeId">
    <vt:lpwstr>0x010100ADE860D1223E984692003B2F8D34E609</vt:lpwstr>
  </property>
  <property fmtid="{D5CDD505-2E9C-101B-9397-08002B2CF9AE}" pid="16" name="_dlc_DocIdItemGuid">
    <vt:lpwstr>2a2682dc-4747-4d7d-8537-d0ed6627f743</vt:lpwstr>
  </property>
  <property fmtid="{D5CDD505-2E9C-101B-9397-08002B2CF9AE}" pid="17" name="MSIP_Label_3d0ca00b-3f0e-465a-aac7-1a6a22fcea40_Enabled">
    <vt:lpwstr>true</vt:lpwstr>
  </property>
  <property fmtid="{D5CDD505-2E9C-101B-9397-08002B2CF9AE}" pid="18" name="MSIP_Label_3d0ca00b-3f0e-465a-aac7-1a6a22fcea40_SetDate">
    <vt:lpwstr>2024-07-02T13:00:03Z</vt:lpwstr>
  </property>
  <property fmtid="{D5CDD505-2E9C-101B-9397-08002B2CF9AE}" pid="19" name="MSIP_Label_3d0ca00b-3f0e-465a-aac7-1a6a22fcea40_Method">
    <vt:lpwstr>Privileged</vt:lpwstr>
  </property>
  <property fmtid="{D5CDD505-2E9C-101B-9397-08002B2CF9AE}" pid="20" name="MSIP_Label_3d0ca00b-3f0e-465a-aac7-1a6a22fcea40_Name">
    <vt:lpwstr>3d0ca00b-3f0e-465a-aac7-1a6a22fcea40</vt:lpwstr>
  </property>
  <property fmtid="{D5CDD505-2E9C-101B-9397-08002B2CF9AE}" pid="21" name="MSIP_Label_3d0ca00b-3f0e-465a-aac7-1a6a22fcea40_SiteId">
    <vt:lpwstr>6397df10-4595-4047-9c4f-03311282152b</vt:lpwstr>
  </property>
  <property fmtid="{D5CDD505-2E9C-101B-9397-08002B2CF9AE}" pid="22" name="MSIP_Label_3d0ca00b-3f0e-465a-aac7-1a6a22fcea40_ActionId">
    <vt:lpwstr>ba6362b7-4d3c-42cf-a569-d2718b00ffcb</vt:lpwstr>
  </property>
  <property fmtid="{D5CDD505-2E9C-101B-9397-08002B2CF9AE}" pid="23" name="MSIP_Label_3d0ca00b-3f0e-465a-aac7-1a6a22fcea40_ContentBits">
    <vt:lpwstr>1</vt:lpwstr>
  </property>
  <property fmtid="{D5CDD505-2E9C-101B-9397-08002B2CF9AE}" pid="24" name="ClassificationContentMarkingHeaderLocations">
    <vt:lpwstr>PSPC:5</vt:lpwstr>
  </property>
  <property fmtid="{D5CDD505-2E9C-101B-9397-08002B2CF9AE}" pid="25" name="ClassificationContentMarkingHeaderText">
    <vt:lpwstr>UNCLASSIFIED / NON CLASSIFIÉ</vt:lpwstr>
  </property>
</Properties>
</file>