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5" d="100"/>
          <a:sy n="205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8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8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" y="1142"/>
            <a:ext cx="9128342" cy="1332738"/>
          </a:xfrm>
          <a:prstGeom prst="rect">
            <a:avLst/>
          </a:prstGeom>
        </p:spPr>
      </p:pic>
      <p:pic>
        <p:nvPicPr>
          <p:cNvPr id="9" name="Picture 8" descr="Canada BLAC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4617174"/>
            <a:ext cx="975360" cy="2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8040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E6C2F"/>
                </a:solidFill>
                <a:latin typeface="Arial"/>
                <a:ea typeface="Arial"/>
                <a:cs typeface="Arial"/>
              </a:rPr>
              <a:t>ENGLISH TITLE TEXT</a:t>
            </a:r>
            <a:endParaRPr lang="en-US" sz="3600" dirty="0">
              <a:solidFill>
                <a:srgbClr val="0E6C2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85800" y="3119279"/>
            <a:ext cx="7772400" cy="1314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E6C2F"/>
                </a:solidFill>
                <a:latin typeface="Arial"/>
                <a:ea typeface="Arial"/>
                <a:cs typeface="Arial"/>
              </a:rPr>
              <a:t>English subtitle </a:t>
            </a:r>
            <a:r>
              <a:rPr lang="en-US" sz="2400" dirty="0" smtClean="0">
                <a:solidFill>
                  <a:srgbClr val="0E6C2F"/>
                </a:solidFill>
                <a:latin typeface="Arial"/>
                <a:ea typeface="Arial"/>
                <a:cs typeface="Arial"/>
              </a:rPr>
              <a:t>text</a:t>
            </a:r>
            <a:r>
              <a:rPr lang="en-US" sz="2400" dirty="0">
                <a:solidFill>
                  <a:srgbClr val="0E6C2F"/>
                </a:solidFill>
              </a:rPr>
              <a:t>
</a:t>
            </a:r>
            <a:endParaRPr lang="en-US" sz="2400" b="0" i="0" dirty="0" smtClean="0">
              <a:solidFill>
                <a:srgbClr val="0E6C2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89604" y="832486"/>
            <a:ext cx="4321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700" b="1" dirty="0">
                <a:solidFill>
                  <a:srgbClr val="0E6C2F"/>
                </a:solidFill>
              </a:rPr>
              <a:t>PLACE L2 HERE (DG LEVEL)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89604" y="682951"/>
            <a:ext cx="4321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700" b="1" dirty="0">
                <a:solidFill>
                  <a:schemeClr val="bg1"/>
                </a:solidFill>
              </a:rPr>
              <a:t>ASSISTANT DEPUTY MINISTER (MATERIEL)</a:t>
            </a:r>
          </a:p>
        </p:txBody>
      </p:sp>
    </p:spTree>
    <p:extLst>
      <p:ext uri="{BB962C8B-B14F-4D97-AF65-F5344CB8AC3E}">
        <p14:creationId xmlns:p14="http://schemas.microsoft.com/office/powerpoint/2010/main" val="232396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60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Macintosh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ENGLISH TITLE TEXT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TITLE TEXT</dc:title>
  <dc:creator>MMS</dc:creator>
  <cp:lastModifiedBy>MMS</cp:lastModifiedBy>
  <cp:revision>12</cp:revision>
  <dcterms:created xsi:type="dcterms:W3CDTF">2019-06-14T14:57:03Z</dcterms:created>
  <dcterms:modified xsi:type="dcterms:W3CDTF">2019-06-14T19:13:51Z</dcterms:modified>
</cp:coreProperties>
</file>