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62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12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25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23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997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76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26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59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1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1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5F9D-67F3-47F1-A80D-1982CE191171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490C-CAAC-45E6-8127-9DCEFBAA5E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65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474" y="2074233"/>
            <a:ext cx="4065888" cy="26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Government of Canada / Gouvernement du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Ianni, Jason</dc:creator>
  <cp:lastModifiedBy>Ianni, Jason</cp:lastModifiedBy>
  <cp:revision>1</cp:revision>
  <dcterms:created xsi:type="dcterms:W3CDTF">2019-02-27T16:18:59Z</dcterms:created>
  <dcterms:modified xsi:type="dcterms:W3CDTF">2019-02-27T16:19:15Z</dcterms:modified>
</cp:coreProperties>
</file>