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8"/>
  </p:notesMasterIdLst>
  <p:sldIdLst>
    <p:sldId id="269" r:id="rId2"/>
    <p:sldId id="283" r:id="rId3"/>
    <p:sldId id="270" r:id="rId4"/>
    <p:sldId id="284" r:id="rId5"/>
    <p:sldId id="271" r:id="rId6"/>
    <p:sldId id="272" r:id="rId7"/>
    <p:sldId id="273" r:id="rId8"/>
    <p:sldId id="274" r:id="rId9"/>
    <p:sldId id="275" r:id="rId10"/>
    <p:sldId id="276" r:id="rId11"/>
    <p:sldId id="277" r:id="rId12"/>
    <p:sldId id="278" r:id="rId13"/>
    <p:sldId id="279" r:id="rId14"/>
    <p:sldId id="282" r:id="rId15"/>
    <p:sldId id="280" r:id="rId16"/>
    <p:sldId id="281" r:id="rId17"/>
  </p:sldIdLst>
  <p:sldSz cx="12192000" cy="6858000"/>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belle Dupel" initials="ID" lastIdx="5" clrIdx="0">
    <p:extLst>
      <p:ext uri="{19B8F6BF-5375-455C-9EA6-DF929625EA0E}">
        <p15:presenceInfo xmlns:p15="http://schemas.microsoft.com/office/powerpoint/2012/main" userId="S-1-5-21-1097746622-914383597-1481268402-191382" providerId="AD"/>
      </p:ext>
    </p:extLst>
  </p:cmAuthor>
  <p:cmAuthor id="2" name="Chantal Bemeur" initials="CB" lastIdx="6" clrIdx="1">
    <p:extLst>
      <p:ext uri="{19B8F6BF-5375-455C-9EA6-DF929625EA0E}">
        <p15:presenceInfo xmlns:p15="http://schemas.microsoft.com/office/powerpoint/2012/main" userId="S-1-5-21-1097746622-914383597-1481268402-182385" providerId="AD"/>
      </p:ext>
    </p:extLst>
  </p:cmAuthor>
  <p:cmAuthor id="3" name="Nadiah Sadighi" initials="NS" lastIdx="1" clrIdx="2">
    <p:extLst>
      <p:ext uri="{19B8F6BF-5375-455C-9EA6-DF929625EA0E}">
        <p15:presenceInfo xmlns:p15="http://schemas.microsoft.com/office/powerpoint/2012/main" userId="S-1-5-21-1097746622-914383597-1481268402-2527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724" y="4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1118B3-9C02-46C0-8856-2FB0B7D8D83B}" type="datetimeFigureOut">
              <a:rPr lang="fr-CA" smtClean="0"/>
              <a:t>2021-10-18</a:t>
            </a:fld>
            <a:endParaRPr lang="fr-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3FD1EB-46BC-43FC-A17F-6362552A2AD4}" type="slidenum">
              <a:rPr lang="fr-CA" smtClean="0"/>
              <a:t>‹N°›</a:t>
            </a:fld>
            <a:endParaRPr lang="fr-CA"/>
          </a:p>
        </p:txBody>
      </p:sp>
    </p:spTree>
    <p:extLst>
      <p:ext uri="{BB962C8B-B14F-4D97-AF65-F5344CB8AC3E}">
        <p14:creationId xmlns:p14="http://schemas.microsoft.com/office/powerpoint/2010/main" val="3003487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Bilingual </a:t>
            </a:r>
          </a:p>
          <a:p>
            <a:endParaRPr lang="en-US" dirty="0" smtClean="0"/>
          </a:p>
          <a:p>
            <a:r>
              <a:rPr lang="en-US" dirty="0" smtClean="0"/>
              <a:t>On screen at the beginning of the session</a:t>
            </a:r>
          </a:p>
          <a:p>
            <a:r>
              <a:rPr lang="en-US" dirty="0" smtClean="0"/>
              <a:t>SPEAKER: Chantal</a:t>
            </a:r>
            <a:endParaRPr lang="en-CA" dirty="0"/>
          </a:p>
        </p:txBody>
      </p:sp>
      <p:sp>
        <p:nvSpPr>
          <p:cNvPr id="4" name="Slide Number Placeholder 3"/>
          <p:cNvSpPr>
            <a:spLocks noGrp="1"/>
          </p:cNvSpPr>
          <p:nvPr>
            <p:ph type="sldNum" sz="quarter" idx="10"/>
          </p:nvPr>
        </p:nvSpPr>
        <p:spPr/>
        <p:txBody>
          <a:bodyPr/>
          <a:lstStyle/>
          <a:p>
            <a:fld id="{11F9BAFD-0AFE-FC47-B839-C833EEBF7ECA}" type="slidenum">
              <a:rPr lang="en-US" smtClean="0"/>
              <a:t>4</a:t>
            </a:fld>
            <a:endParaRPr lang="en-US" dirty="0"/>
          </a:p>
        </p:txBody>
      </p:sp>
    </p:spTree>
    <p:extLst>
      <p:ext uri="{BB962C8B-B14F-4D97-AF65-F5344CB8AC3E}">
        <p14:creationId xmlns:p14="http://schemas.microsoft.com/office/powerpoint/2010/main" val="870436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93"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5DBF2B2-6E29-804D-BBC2-9BEE5015365B}"/>
              </a:ext>
            </a:extLst>
          </p:cNvPr>
          <p:cNvSpPr>
            <a:spLocks noGrp="1"/>
          </p:cNvSpPr>
          <p:nvPr>
            <p:ph type="ctrTitle"/>
          </p:nvPr>
        </p:nvSpPr>
        <p:spPr>
          <a:xfrm>
            <a:off x="545306" y="2379518"/>
            <a:ext cx="11101387" cy="1295400"/>
          </a:xfrm>
        </p:spPr>
        <p:txBody>
          <a:bodyPr anchor="b">
            <a:normAutofit/>
          </a:bodyPr>
          <a:lstStyle>
            <a:lvl1pPr algn="l">
              <a:lnSpc>
                <a:spcPct val="100000"/>
              </a:lnSpc>
              <a:defRPr sz="4800"/>
            </a:lvl1pPr>
          </a:lstStyle>
          <a:p>
            <a:r>
              <a:rPr lang="en-US" dirty="0"/>
              <a:t>Click to edit Master title style</a:t>
            </a:r>
          </a:p>
        </p:txBody>
      </p:sp>
      <p:sp>
        <p:nvSpPr>
          <p:cNvPr id="3" name="Subtitle 2">
            <a:extLst>
              <a:ext uri="{FF2B5EF4-FFF2-40B4-BE49-F238E27FC236}">
                <a16:creationId xmlns:a16="http://schemas.microsoft.com/office/drawing/2014/main" id="{32033543-1E3F-E44E-9B20-569E29D9DE80}"/>
              </a:ext>
            </a:extLst>
          </p:cNvPr>
          <p:cNvSpPr>
            <a:spLocks noGrp="1"/>
          </p:cNvSpPr>
          <p:nvPr>
            <p:ph type="subTitle" idx="1" hasCustomPrompt="1"/>
          </p:nvPr>
        </p:nvSpPr>
        <p:spPr>
          <a:xfrm>
            <a:off x="545307" y="3816351"/>
            <a:ext cx="3502586" cy="678352"/>
          </a:xfrm>
        </p:spPr>
        <p:txBody>
          <a:bodyPr>
            <a:normAutofit/>
          </a:bodyPr>
          <a:lstStyle>
            <a:lvl1pPr marL="0" indent="0" algn="l">
              <a:lnSpc>
                <a:spcPct val="100000"/>
              </a:lnSpc>
              <a:buNone/>
              <a:defRPr sz="14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Text Placeholder 10">
            <a:extLst>
              <a:ext uri="{FF2B5EF4-FFF2-40B4-BE49-F238E27FC236}">
                <a16:creationId xmlns:a16="http://schemas.microsoft.com/office/drawing/2014/main" id="{AECE7A44-3E45-CD44-B3AE-5AEBA351C863}"/>
              </a:ext>
            </a:extLst>
          </p:cNvPr>
          <p:cNvSpPr>
            <a:spLocks noGrp="1"/>
          </p:cNvSpPr>
          <p:nvPr>
            <p:ph type="body" sz="quarter" idx="13"/>
          </p:nvPr>
        </p:nvSpPr>
        <p:spPr>
          <a:xfrm>
            <a:off x="544513" y="4335679"/>
            <a:ext cx="3494087" cy="526957"/>
          </a:xfrm>
        </p:spPr>
        <p:txBody>
          <a:bodyPr>
            <a:noAutofit/>
          </a:bodyPr>
          <a:lstStyle>
            <a:lvl1pPr marL="0" indent="0">
              <a:lnSpc>
                <a:spcPct val="100000"/>
              </a:lnSpc>
              <a:buNone/>
              <a:defRPr sz="1000"/>
            </a:lvl1pPr>
            <a:lvl2pPr marL="457200" indent="0">
              <a:buNone/>
              <a:defRPr sz="900"/>
            </a:lvl2pPr>
            <a:lvl3pPr marL="914400" indent="0">
              <a:buNone/>
              <a:defRPr sz="800"/>
            </a:lvl3pPr>
            <a:lvl4pPr marL="1371600" indent="0">
              <a:buNone/>
              <a:defRPr sz="700"/>
            </a:lvl4pPr>
            <a:lvl5pPr marL="1828800" indent="0">
              <a:buNone/>
              <a:defRPr sz="700"/>
            </a:lvl5pPr>
          </a:lstStyle>
          <a:p>
            <a:pPr lvl="0"/>
            <a:r>
              <a:rPr lang="en-US" dirty="0"/>
              <a:t>Edit Master text styles</a:t>
            </a:r>
          </a:p>
        </p:txBody>
      </p:sp>
    </p:spTree>
    <p:extLst>
      <p:ext uri="{BB962C8B-B14F-4D97-AF65-F5344CB8AC3E}">
        <p14:creationId xmlns:p14="http://schemas.microsoft.com/office/powerpoint/2010/main" val="35100555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2571751" cy="1085850"/>
          </a:xfrm>
        </p:spPr>
        <p:txBody>
          <a:bodyPr/>
          <a:lstStyle/>
          <a:p>
            <a:endParaRPr lang="en-US" dirty="0"/>
          </a:p>
        </p:txBody>
      </p:sp>
      <p:sp>
        <p:nvSpPr>
          <p:cNvPr id="17" name="Picture Placeholder 6">
            <a:extLst>
              <a:ext uri="{FF2B5EF4-FFF2-40B4-BE49-F238E27FC236}">
                <a16:creationId xmlns:a16="http://schemas.microsoft.com/office/drawing/2014/main" id="{AB5CA4C7-9DA8-9349-A7AE-66A5D6A6F642}"/>
              </a:ext>
            </a:extLst>
          </p:cNvPr>
          <p:cNvSpPr>
            <a:spLocks noGrp="1"/>
          </p:cNvSpPr>
          <p:nvPr>
            <p:ph type="pic" sz="quarter" idx="16"/>
          </p:nvPr>
        </p:nvSpPr>
        <p:spPr>
          <a:xfrm>
            <a:off x="3371849" y="1606538"/>
            <a:ext cx="2571751" cy="1085850"/>
          </a:xfrm>
        </p:spPr>
        <p:txBody>
          <a:bodyPr/>
          <a:lstStyle/>
          <a:p>
            <a:endParaRPr lang="en-US" dirty="0"/>
          </a:p>
        </p:txBody>
      </p:sp>
      <p:sp>
        <p:nvSpPr>
          <p:cNvPr id="20" name="Picture Placeholder 6">
            <a:extLst>
              <a:ext uri="{FF2B5EF4-FFF2-40B4-BE49-F238E27FC236}">
                <a16:creationId xmlns:a16="http://schemas.microsoft.com/office/drawing/2014/main" id="{0BDB9676-2139-3E4A-8902-B788AA4A1430}"/>
              </a:ext>
            </a:extLst>
          </p:cNvPr>
          <p:cNvSpPr>
            <a:spLocks noGrp="1"/>
          </p:cNvSpPr>
          <p:nvPr>
            <p:ph type="pic" sz="quarter" idx="19"/>
          </p:nvPr>
        </p:nvSpPr>
        <p:spPr>
          <a:xfrm>
            <a:off x="6243636" y="1606538"/>
            <a:ext cx="2571751" cy="1085850"/>
          </a:xfrm>
        </p:spPr>
        <p:txBody>
          <a:bodyPr/>
          <a:lstStyle/>
          <a:p>
            <a:endParaRPr lang="en-US" dirty="0"/>
          </a:p>
        </p:txBody>
      </p:sp>
      <p:sp>
        <p:nvSpPr>
          <p:cNvPr id="23" name="Picture Placeholder 6">
            <a:extLst>
              <a:ext uri="{FF2B5EF4-FFF2-40B4-BE49-F238E27FC236}">
                <a16:creationId xmlns:a16="http://schemas.microsoft.com/office/drawing/2014/main" id="{3AAEAB4E-EA57-5D45-ADBA-C01E02C67167}"/>
              </a:ext>
            </a:extLst>
          </p:cNvPr>
          <p:cNvSpPr>
            <a:spLocks noGrp="1"/>
          </p:cNvSpPr>
          <p:nvPr>
            <p:ph type="pic" sz="quarter" idx="22"/>
          </p:nvPr>
        </p:nvSpPr>
        <p:spPr>
          <a:xfrm>
            <a:off x="9086849" y="1606538"/>
            <a:ext cx="2438028" cy="1085850"/>
          </a:xfrm>
        </p:spPr>
        <p:txBody>
          <a:bodyPr/>
          <a:lstStyle/>
          <a:p>
            <a:endParaRPr lang="en-US" dirty="0"/>
          </a:p>
        </p:txBody>
      </p:sp>
      <p:sp>
        <p:nvSpPr>
          <p:cNvPr id="18" name="Text Placeholder 2">
            <a:extLst>
              <a:ext uri="{FF2B5EF4-FFF2-40B4-BE49-F238E27FC236}">
                <a16:creationId xmlns:a16="http://schemas.microsoft.com/office/drawing/2014/main" id="{EDDF9A85-81B8-594C-8E42-376FC3678AA4}"/>
              </a:ext>
            </a:extLst>
          </p:cNvPr>
          <p:cNvSpPr>
            <a:spLocks noGrp="1"/>
          </p:cNvSpPr>
          <p:nvPr>
            <p:ph type="body" idx="1" hasCustomPrompt="1"/>
          </p:nvPr>
        </p:nvSpPr>
        <p:spPr>
          <a:xfrm>
            <a:off x="542925"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D07625D3-4631-D144-A38F-D00BCF2C2126}"/>
              </a:ext>
            </a:extLst>
          </p:cNvPr>
          <p:cNvSpPr>
            <a:spLocks noGrp="1"/>
          </p:cNvSpPr>
          <p:nvPr>
            <p:ph idx="15"/>
          </p:nvPr>
        </p:nvSpPr>
        <p:spPr>
          <a:xfrm>
            <a:off x="538161"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2">
            <a:extLst>
              <a:ext uri="{FF2B5EF4-FFF2-40B4-BE49-F238E27FC236}">
                <a16:creationId xmlns:a16="http://schemas.microsoft.com/office/drawing/2014/main" id="{7A595DD1-B636-EA46-A519-6AA9C65FD62C}"/>
              </a:ext>
            </a:extLst>
          </p:cNvPr>
          <p:cNvSpPr>
            <a:spLocks noGrp="1"/>
          </p:cNvSpPr>
          <p:nvPr>
            <p:ph type="body" idx="23" hasCustomPrompt="1"/>
          </p:nvPr>
        </p:nvSpPr>
        <p:spPr>
          <a:xfrm>
            <a:off x="3373211"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A995848D-37D6-C04D-BDF8-0D8718112883}"/>
              </a:ext>
            </a:extLst>
          </p:cNvPr>
          <p:cNvSpPr>
            <a:spLocks noGrp="1"/>
          </p:cNvSpPr>
          <p:nvPr>
            <p:ph idx="24"/>
          </p:nvPr>
        </p:nvSpPr>
        <p:spPr>
          <a:xfrm>
            <a:off x="3368447"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Text Placeholder 2">
            <a:extLst>
              <a:ext uri="{FF2B5EF4-FFF2-40B4-BE49-F238E27FC236}">
                <a16:creationId xmlns:a16="http://schemas.microsoft.com/office/drawing/2014/main" id="{BFC0A166-67A0-2340-971A-FD7BAF6FB8CF}"/>
              </a:ext>
            </a:extLst>
          </p:cNvPr>
          <p:cNvSpPr>
            <a:spLocks noGrp="1"/>
          </p:cNvSpPr>
          <p:nvPr>
            <p:ph type="body" idx="25" hasCustomPrompt="1"/>
          </p:nvPr>
        </p:nvSpPr>
        <p:spPr>
          <a:xfrm>
            <a:off x="6225268" y="2878599"/>
            <a:ext cx="2588620"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10E95A27-B41C-7F48-9F77-4204B73512BE}"/>
              </a:ext>
            </a:extLst>
          </p:cNvPr>
          <p:cNvSpPr>
            <a:spLocks noGrp="1"/>
          </p:cNvSpPr>
          <p:nvPr>
            <p:ph idx="26"/>
          </p:nvPr>
        </p:nvSpPr>
        <p:spPr>
          <a:xfrm>
            <a:off x="6220504" y="3194688"/>
            <a:ext cx="2576514"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7D1A0976-12BB-6843-AA08-4891F82E3E12}"/>
              </a:ext>
            </a:extLst>
          </p:cNvPr>
          <p:cNvSpPr>
            <a:spLocks noGrp="1"/>
          </p:cNvSpPr>
          <p:nvPr>
            <p:ph type="body" idx="27" hasCustomPrompt="1"/>
          </p:nvPr>
        </p:nvSpPr>
        <p:spPr>
          <a:xfrm>
            <a:off x="9077325" y="2878599"/>
            <a:ext cx="2437779"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7" name="Content Placeholder 2">
            <a:extLst>
              <a:ext uri="{FF2B5EF4-FFF2-40B4-BE49-F238E27FC236}">
                <a16:creationId xmlns:a16="http://schemas.microsoft.com/office/drawing/2014/main" id="{0CE6D17D-6FF8-034C-B243-541C6CC0C0A7}"/>
              </a:ext>
            </a:extLst>
          </p:cNvPr>
          <p:cNvSpPr>
            <a:spLocks noGrp="1"/>
          </p:cNvSpPr>
          <p:nvPr>
            <p:ph idx="28"/>
          </p:nvPr>
        </p:nvSpPr>
        <p:spPr>
          <a:xfrm>
            <a:off x="9072561" y="3194688"/>
            <a:ext cx="2442543"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34" name="Straight Connector 33">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49797036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arge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30838" cy="25225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2522550"/>
          </a:xfrm>
        </p:spPr>
        <p:txBody>
          <a:bodyPr/>
          <a:lstStyle/>
          <a:p>
            <a:endParaRPr lang="en-US" dirty="0"/>
          </a:p>
        </p:txBody>
      </p:sp>
      <p:sp>
        <p:nvSpPr>
          <p:cNvPr id="15" name="Text Placeholder 2">
            <a:extLst>
              <a:ext uri="{FF2B5EF4-FFF2-40B4-BE49-F238E27FC236}">
                <a16:creationId xmlns:a16="http://schemas.microsoft.com/office/drawing/2014/main" id="{FBD7B9AD-945C-F149-B2DA-39EC98B68E99}"/>
              </a:ext>
            </a:extLst>
          </p:cNvPr>
          <p:cNvSpPr>
            <a:spLocks noGrp="1"/>
          </p:cNvSpPr>
          <p:nvPr>
            <p:ph type="body" idx="1" hasCustomPrompt="1"/>
          </p:nvPr>
        </p:nvSpPr>
        <p:spPr>
          <a:xfrm>
            <a:off x="542925" y="4307350"/>
            <a:ext cx="5430838"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47D4007-27E8-6B41-B124-3799DE9D3414}"/>
              </a:ext>
            </a:extLst>
          </p:cNvPr>
          <p:cNvSpPr>
            <a:spLocks noGrp="1"/>
          </p:cNvSpPr>
          <p:nvPr>
            <p:ph idx="15"/>
          </p:nvPr>
        </p:nvSpPr>
        <p:spPr>
          <a:xfrm>
            <a:off x="538161" y="4601668"/>
            <a:ext cx="5405440" cy="1528678"/>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BE58BC4C-2568-1D44-AC5F-BB2715C9AD23}"/>
              </a:ext>
            </a:extLst>
          </p:cNvPr>
          <p:cNvSpPr>
            <a:spLocks noGrp="1"/>
          </p:cNvSpPr>
          <p:nvPr>
            <p:ph type="body" idx="16" hasCustomPrompt="1"/>
          </p:nvPr>
        </p:nvSpPr>
        <p:spPr>
          <a:xfrm>
            <a:off x="6247039" y="4307350"/>
            <a:ext cx="526806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8" name="Content Placeholder 2">
            <a:extLst>
              <a:ext uri="{FF2B5EF4-FFF2-40B4-BE49-F238E27FC236}">
                <a16:creationId xmlns:a16="http://schemas.microsoft.com/office/drawing/2014/main" id="{3961F923-F71F-6342-AF54-96059A451659}"/>
              </a:ext>
            </a:extLst>
          </p:cNvPr>
          <p:cNvSpPr>
            <a:spLocks noGrp="1"/>
          </p:cNvSpPr>
          <p:nvPr>
            <p:ph idx="17"/>
          </p:nvPr>
        </p:nvSpPr>
        <p:spPr>
          <a:xfrm>
            <a:off x="6242275" y="4601668"/>
            <a:ext cx="5246813" cy="1528678"/>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2" name="Straight Connector 2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424853836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3495675" cy="2522550"/>
          </a:xfrm>
        </p:spPr>
        <p:txBody>
          <a:bodyPr/>
          <a:lstStyle/>
          <a:p>
            <a:endParaRPr lang="en-US" dirty="0"/>
          </a:p>
        </p:txBody>
      </p:sp>
      <p:sp>
        <p:nvSpPr>
          <p:cNvPr id="15" name="Picture Placeholder 6">
            <a:extLst>
              <a:ext uri="{FF2B5EF4-FFF2-40B4-BE49-F238E27FC236}">
                <a16:creationId xmlns:a16="http://schemas.microsoft.com/office/drawing/2014/main" id="{F5A1D93D-18EA-B646-9C69-64B68DA74652}"/>
              </a:ext>
            </a:extLst>
          </p:cNvPr>
          <p:cNvSpPr>
            <a:spLocks noGrp="1"/>
          </p:cNvSpPr>
          <p:nvPr>
            <p:ph type="pic" sz="quarter" idx="20"/>
          </p:nvPr>
        </p:nvSpPr>
        <p:spPr>
          <a:xfrm>
            <a:off x="4343400" y="1606538"/>
            <a:ext cx="3495675" cy="2522550"/>
          </a:xfrm>
        </p:spPr>
        <p:txBody>
          <a:bodyPr/>
          <a:lstStyle/>
          <a:p>
            <a:endParaRPr lang="en-US" dirty="0"/>
          </a:p>
        </p:txBody>
      </p:sp>
      <p:sp>
        <p:nvSpPr>
          <p:cNvPr id="18" name="Picture Placeholder 6">
            <a:extLst>
              <a:ext uri="{FF2B5EF4-FFF2-40B4-BE49-F238E27FC236}">
                <a16:creationId xmlns:a16="http://schemas.microsoft.com/office/drawing/2014/main" id="{B818FFBC-FCFC-9842-8A48-4D05E54A6C5A}"/>
              </a:ext>
            </a:extLst>
          </p:cNvPr>
          <p:cNvSpPr>
            <a:spLocks noGrp="1"/>
          </p:cNvSpPr>
          <p:nvPr>
            <p:ph type="pic" sz="quarter" idx="23"/>
          </p:nvPr>
        </p:nvSpPr>
        <p:spPr>
          <a:xfrm>
            <a:off x="8129589" y="1606538"/>
            <a:ext cx="3385516" cy="2522550"/>
          </a:xfrm>
        </p:spPr>
        <p:txBody>
          <a:bodyPr/>
          <a:lstStyle/>
          <a:p>
            <a:endParaRPr lang="en-US" dirty="0"/>
          </a:p>
        </p:txBody>
      </p:sp>
      <p:sp>
        <p:nvSpPr>
          <p:cNvPr id="16" name="Text Placeholder 2">
            <a:extLst>
              <a:ext uri="{FF2B5EF4-FFF2-40B4-BE49-F238E27FC236}">
                <a16:creationId xmlns:a16="http://schemas.microsoft.com/office/drawing/2014/main" id="{B12EB366-A3C6-464A-BD08-014B0A3C9D0D}"/>
              </a:ext>
            </a:extLst>
          </p:cNvPr>
          <p:cNvSpPr>
            <a:spLocks noGrp="1"/>
          </p:cNvSpPr>
          <p:nvPr>
            <p:ph type="body" idx="1" hasCustomPrompt="1"/>
          </p:nvPr>
        </p:nvSpPr>
        <p:spPr>
          <a:xfrm>
            <a:off x="542925" y="4307350"/>
            <a:ext cx="351688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0F62171F-0172-564D-A50B-45829D68B82F}"/>
              </a:ext>
            </a:extLst>
          </p:cNvPr>
          <p:cNvSpPr>
            <a:spLocks noGrp="1"/>
          </p:cNvSpPr>
          <p:nvPr>
            <p:ph idx="15"/>
          </p:nvPr>
        </p:nvSpPr>
        <p:spPr>
          <a:xfrm>
            <a:off x="538161" y="4601668"/>
            <a:ext cx="3500439"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id="{599FE3A4-484C-7240-9A03-C0D58B29988D}"/>
              </a:ext>
            </a:extLst>
          </p:cNvPr>
          <p:cNvSpPr>
            <a:spLocks noGrp="1"/>
          </p:cNvSpPr>
          <p:nvPr>
            <p:ph type="body" idx="24" hasCustomPrompt="1"/>
          </p:nvPr>
        </p:nvSpPr>
        <p:spPr>
          <a:xfrm>
            <a:off x="4342039" y="4307350"/>
            <a:ext cx="351688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30028FF-B82F-EC4C-999B-C024355F8F2F}"/>
              </a:ext>
            </a:extLst>
          </p:cNvPr>
          <p:cNvSpPr>
            <a:spLocks noGrp="1"/>
          </p:cNvSpPr>
          <p:nvPr>
            <p:ph idx="25"/>
          </p:nvPr>
        </p:nvSpPr>
        <p:spPr>
          <a:xfrm>
            <a:off x="4337275" y="4601668"/>
            <a:ext cx="3500439"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2">
            <a:extLst>
              <a:ext uri="{FF2B5EF4-FFF2-40B4-BE49-F238E27FC236}">
                <a16:creationId xmlns:a16="http://schemas.microsoft.com/office/drawing/2014/main" id="{30311FA8-9690-B047-B085-60DB7E39A20E}"/>
              </a:ext>
            </a:extLst>
          </p:cNvPr>
          <p:cNvSpPr>
            <a:spLocks noGrp="1"/>
          </p:cNvSpPr>
          <p:nvPr>
            <p:ph type="body" idx="26" hasCustomPrompt="1"/>
          </p:nvPr>
        </p:nvSpPr>
        <p:spPr>
          <a:xfrm>
            <a:off x="8141153" y="4307350"/>
            <a:ext cx="337395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3" name="Content Placeholder 2">
            <a:extLst>
              <a:ext uri="{FF2B5EF4-FFF2-40B4-BE49-F238E27FC236}">
                <a16:creationId xmlns:a16="http://schemas.microsoft.com/office/drawing/2014/main" id="{319F1970-3114-824F-93E4-D6E3FA50D6C5}"/>
              </a:ext>
            </a:extLst>
          </p:cNvPr>
          <p:cNvSpPr>
            <a:spLocks noGrp="1"/>
          </p:cNvSpPr>
          <p:nvPr>
            <p:ph idx="27"/>
          </p:nvPr>
        </p:nvSpPr>
        <p:spPr>
          <a:xfrm>
            <a:off x="8136389" y="4601668"/>
            <a:ext cx="33787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9" name="Straight Connector 28">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63596957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Four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6" y="1606538"/>
            <a:ext cx="2571750" cy="2522550"/>
          </a:xfrm>
        </p:spPr>
        <p:txBody>
          <a:bodyPr/>
          <a:lstStyle/>
          <a:p>
            <a:endParaRPr lang="en-US" dirty="0"/>
          </a:p>
        </p:txBody>
      </p:sp>
      <p:sp>
        <p:nvSpPr>
          <p:cNvPr id="21" name="Picture Placeholder 6">
            <a:extLst>
              <a:ext uri="{FF2B5EF4-FFF2-40B4-BE49-F238E27FC236}">
                <a16:creationId xmlns:a16="http://schemas.microsoft.com/office/drawing/2014/main" id="{F954EBDC-0C0D-8C42-BD84-62A045BA7F66}"/>
              </a:ext>
            </a:extLst>
          </p:cNvPr>
          <p:cNvSpPr>
            <a:spLocks noGrp="1"/>
          </p:cNvSpPr>
          <p:nvPr>
            <p:ph type="pic" sz="quarter" idx="20"/>
          </p:nvPr>
        </p:nvSpPr>
        <p:spPr>
          <a:xfrm>
            <a:off x="3400426" y="1606538"/>
            <a:ext cx="2571750" cy="2522550"/>
          </a:xfrm>
        </p:spPr>
        <p:txBody>
          <a:bodyPr/>
          <a:lstStyle/>
          <a:p>
            <a:endParaRPr lang="en-US" dirty="0"/>
          </a:p>
        </p:txBody>
      </p:sp>
      <p:sp>
        <p:nvSpPr>
          <p:cNvPr id="24" name="Picture Placeholder 6">
            <a:extLst>
              <a:ext uri="{FF2B5EF4-FFF2-40B4-BE49-F238E27FC236}">
                <a16:creationId xmlns:a16="http://schemas.microsoft.com/office/drawing/2014/main" id="{0D95A988-ADA4-2846-979A-FD44F1A4FBEB}"/>
              </a:ext>
            </a:extLst>
          </p:cNvPr>
          <p:cNvSpPr>
            <a:spLocks noGrp="1"/>
          </p:cNvSpPr>
          <p:nvPr>
            <p:ph type="pic" sz="quarter" idx="23"/>
          </p:nvPr>
        </p:nvSpPr>
        <p:spPr>
          <a:xfrm>
            <a:off x="6243639" y="1606538"/>
            <a:ext cx="2571750" cy="2522550"/>
          </a:xfrm>
        </p:spPr>
        <p:txBody>
          <a:bodyPr/>
          <a:lstStyle/>
          <a:p>
            <a:endParaRPr lang="en-US" dirty="0"/>
          </a:p>
        </p:txBody>
      </p:sp>
      <p:sp>
        <p:nvSpPr>
          <p:cNvPr id="27" name="Picture Placeholder 6">
            <a:extLst>
              <a:ext uri="{FF2B5EF4-FFF2-40B4-BE49-F238E27FC236}">
                <a16:creationId xmlns:a16="http://schemas.microsoft.com/office/drawing/2014/main" id="{6839EE6C-2C09-9949-AA2C-88119F234581}"/>
              </a:ext>
            </a:extLst>
          </p:cNvPr>
          <p:cNvSpPr>
            <a:spLocks noGrp="1"/>
          </p:cNvSpPr>
          <p:nvPr>
            <p:ph type="pic" sz="quarter" idx="26"/>
          </p:nvPr>
        </p:nvSpPr>
        <p:spPr>
          <a:xfrm>
            <a:off x="9058276" y="1606538"/>
            <a:ext cx="2459757" cy="2522550"/>
          </a:xfrm>
        </p:spPr>
        <p:txBody>
          <a:bodyPr/>
          <a:lstStyle/>
          <a:p>
            <a:endParaRPr lang="en-US" dirty="0"/>
          </a:p>
        </p:txBody>
      </p:sp>
      <p:sp>
        <p:nvSpPr>
          <p:cNvPr id="18" name="Text Placeholder 2">
            <a:extLst>
              <a:ext uri="{FF2B5EF4-FFF2-40B4-BE49-F238E27FC236}">
                <a16:creationId xmlns:a16="http://schemas.microsoft.com/office/drawing/2014/main" id="{E079E8AD-12D3-6546-968E-72EB672317AA}"/>
              </a:ext>
            </a:extLst>
          </p:cNvPr>
          <p:cNvSpPr>
            <a:spLocks noGrp="1"/>
          </p:cNvSpPr>
          <p:nvPr>
            <p:ph type="body" idx="1" hasCustomPrompt="1"/>
          </p:nvPr>
        </p:nvSpPr>
        <p:spPr>
          <a:xfrm>
            <a:off x="542925"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A296A8EA-86DB-FC4D-BC77-160A57D989AF}"/>
              </a:ext>
            </a:extLst>
          </p:cNvPr>
          <p:cNvSpPr>
            <a:spLocks noGrp="1"/>
          </p:cNvSpPr>
          <p:nvPr>
            <p:ph idx="15"/>
          </p:nvPr>
        </p:nvSpPr>
        <p:spPr>
          <a:xfrm>
            <a:off x="538161"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2705B1A4-0935-A54C-982E-3DA340F87D4A}"/>
              </a:ext>
            </a:extLst>
          </p:cNvPr>
          <p:cNvSpPr>
            <a:spLocks noGrp="1"/>
          </p:cNvSpPr>
          <p:nvPr>
            <p:ph type="body" idx="27" hasCustomPrompt="1"/>
          </p:nvPr>
        </p:nvSpPr>
        <p:spPr>
          <a:xfrm>
            <a:off x="3405868"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2" name="Content Placeholder 2">
            <a:extLst>
              <a:ext uri="{FF2B5EF4-FFF2-40B4-BE49-F238E27FC236}">
                <a16:creationId xmlns:a16="http://schemas.microsoft.com/office/drawing/2014/main" id="{CAB80D97-AAE2-2D40-9CC8-0D12B6BEFD34}"/>
              </a:ext>
            </a:extLst>
          </p:cNvPr>
          <p:cNvSpPr>
            <a:spLocks noGrp="1"/>
          </p:cNvSpPr>
          <p:nvPr>
            <p:ph idx="28"/>
          </p:nvPr>
        </p:nvSpPr>
        <p:spPr>
          <a:xfrm>
            <a:off x="3401104"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
            <a:extLst>
              <a:ext uri="{FF2B5EF4-FFF2-40B4-BE49-F238E27FC236}">
                <a16:creationId xmlns:a16="http://schemas.microsoft.com/office/drawing/2014/main" id="{C46255BB-B53E-F143-8DCC-368B651E8333}"/>
              </a:ext>
            </a:extLst>
          </p:cNvPr>
          <p:cNvSpPr>
            <a:spLocks noGrp="1"/>
          </p:cNvSpPr>
          <p:nvPr>
            <p:ph type="body" idx="29" hasCustomPrompt="1"/>
          </p:nvPr>
        </p:nvSpPr>
        <p:spPr>
          <a:xfrm>
            <a:off x="6236154" y="4307350"/>
            <a:ext cx="2588621"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5" name="Content Placeholder 2">
            <a:extLst>
              <a:ext uri="{FF2B5EF4-FFF2-40B4-BE49-F238E27FC236}">
                <a16:creationId xmlns:a16="http://schemas.microsoft.com/office/drawing/2014/main" id="{24610589-EA76-8540-99A0-FCF68932BE3C}"/>
              </a:ext>
            </a:extLst>
          </p:cNvPr>
          <p:cNvSpPr>
            <a:spLocks noGrp="1"/>
          </p:cNvSpPr>
          <p:nvPr>
            <p:ph idx="30"/>
          </p:nvPr>
        </p:nvSpPr>
        <p:spPr>
          <a:xfrm>
            <a:off x="6231390" y="4601668"/>
            <a:ext cx="2576515"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Text Placeholder 2">
            <a:extLst>
              <a:ext uri="{FF2B5EF4-FFF2-40B4-BE49-F238E27FC236}">
                <a16:creationId xmlns:a16="http://schemas.microsoft.com/office/drawing/2014/main" id="{195337D1-2A14-AC46-9E61-C0B6DF09A78E}"/>
              </a:ext>
            </a:extLst>
          </p:cNvPr>
          <p:cNvSpPr>
            <a:spLocks noGrp="1"/>
          </p:cNvSpPr>
          <p:nvPr>
            <p:ph type="body" idx="31" hasCustomPrompt="1"/>
          </p:nvPr>
        </p:nvSpPr>
        <p:spPr>
          <a:xfrm>
            <a:off x="9055554" y="4307350"/>
            <a:ext cx="2475893"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8" name="Content Placeholder 2">
            <a:extLst>
              <a:ext uri="{FF2B5EF4-FFF2-40B4-BE49-F238E27FC236}">
                <a16:creationId xmlns:a16="http://schemas.microsoft.com/office/drawing/2014/main" id="{4F7C987D-CA92-364A-A879-5D136287E479}"/>
              </a:ext>
            </a:extLst>
          </p:cNvPr>
          <p:cNvSpPr>
            <a:spLocks noGrp="1"/>
          </p:cNvSpPr>
          <p:nvPr>
            <p:ph idx="32"/>
          </p:nvPr>
        </p:nvSpPr>
        <p:spPr>
          <a:xfrm>
            <a:off x="9050791" y="4601668"/>
            <a:ext cx="2464314" cy="152867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35" name="Straight Connector 34">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28709071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2" name="Straight Connector 11">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5881457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65"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Picture Placeholder 2"/>
          <p:cNvSpPr>
            <a:spLocks noGrp="1"/>
          </p:cNvSpPr>
          <p:nvPr>
            <p:ph type="pic" sz="quarter" idx="16"/>
          </p:nvPr>
        </p:nvSpPr>
        <p:spPr>
          <a:xfrm>
            <a:off x="0" y="655981"/>
            <a:ext cx="12192000" cy="4776706"/>
          </a:xfrm>
        </p:spPr>
        <p:txBody>
          <a:bodyPr/>
          <a:lstStyle/>
          <a:p>
            <a:endParaRPr lang="en-US" dirty="0"/>
          </a:p>
        </p:txBody>
      </p:sp>
      <p:sp>
        <p:nvSpPr>
          <p:cNvPr id="4"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451364" y="5592101"/>
            <a:ext cx="5079103" cy="687513"/>
          </a:xfrm>
        </p:spPr>
        <p:txBody>
          <a:bodyPr anchor="t">
            <a:noAutofit/>
          </a:bodyPr>
          <a:lstStyle>
            <a:lvl1pPr marL="0" indent="0">
              <a:lnSpc>
                <a:spcPct val="100000"/>
              </a:lnSpc>
              <a:buNone/>
              <a:defRPr sz="12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a:t>
            </a:r>
            <a:r>
              <a:rPr lang="en-US" dirty="0" smtClean="0"/>
              <a:t>STYLES</a:t>
            </a:r>
            <a:endParaRPr lang="en-US" dirty="0"/>
          </a:p>
        </p:txBody>
      </p:sp>
      <p:sp>
        <p:nvSpPr>
          <p:cNvPr id="5"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96636901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on Left">
    <p:bg>
      <p:bgPr>
        <a:solidFill>
          <a:schemeClr val="bg1"/>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0324E0B-F39F-1D43-9422-07A82894B084}"/>
              </a:ext>
            </a:extLst>
          </p:cNvPr>
          <p:cNvSpPr>
            <a:spLocks noGrp="1"/>
          </p:cNvSpPr>
          <p:nvPr>
            <p:ph type="body" sz="half" idx="2"/>
          </p:nvPr>
        </p:nvSpPr>
        <p:spPr>
          <a:xfrm>
            <a:off x="554039" y="1973260"/>
            <a:ext cx="3484562" cy="4141790"/>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Text Placeholder 2">
            <a:extLst>
              <a:ext uri="{FF2B5EF4-FFF2-40B4-BE49-F238E27FC236}">
                <a16:creationId xmlns:a16="http://schemas.microsoft.com/office/drawing/2014/main" id="{6C8741D6-FD00-644A-9F60-65C96E7E86A6}"/>
              </a:ext>
            </a:extLst>
          </p:cNvPr>
          <p:cNvSpPr>
            <a:spLocks noGrp="1"/>
          </p:cNvSpPr>
          <p:nvPr>
            <p:ph type="body" idx="13" hasCustomPrompt="1"/>
          </p:nvPr>
        </p:nvSpPr>
        <p:spPr>
          <a:xfrm>
            <a:off x="542925" y="1657350"/>
            <a:ext cx="349567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1" name="Content Placeholder 2">
            <a:extLst>
              <a:ext uri="{FF2B5EF4-FFF2-40B4-BE49-F238E27FC236}">
                <a16:creationId xmlns:a16="http://schemas.microsoft.com/office/drawing/2014/main" id="{13EA26D9-6642-A64C-BE94-B9F7CC25EAE9}"/>
              </a:ext>
            </a:extLst>
          </p:cNvPr>
          <p:cNvSpPr>
            <a:spLocks noGrp="1"/>
          </p:cNvSpPr>
          <p:nvPr>
            <p:ph idx="1" hasCustomPrompt="1"/>
          </p:nvPr>
        </p:nvSpPr>
        <p:spPr>
          <a:xfrm>
            <a:off x="4299857" y="1657350"/>
            <a:ext cx="7215247"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7" name="Straight Connector 16">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19653467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ide content with caption on lef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767E1D94-0DDA-C347-B8A1-E074FA2B0923}"/>
              </a:ext>
            </a:extLst>
          </p:cNvPr>
          <p:cNvSpPr>
            <a:spLocks noGrp="1"/>
          </p:cNvSpPr>
          <p:nvPr>
            <p:ph idx="1" hasCustomPrompt="1"/>
          </p:nvPr>
        </p:nvSpPr>
        <p:spPr>
          <a:xfrm>
            <a:off x="3400426" y="1657350"/>
            <a:ext cx="8114678"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0FC81611-5E2D-F944-B5DC-77F0EC084D11}"/>
              </a:ext>
            </a:extLst>
          </p:cNvPr>
          <p:cNvSpPr>
            <a:spLocks noGrp="1"/>
          </p:cNvSpPr>
          <p:nvPr>
            <p:ph type="body" sz="half" idx="2"/>
          </p:nvPr>
        </p:nvSpPr>
        <p:spPr>
          <a:xfrm>
            <a:off x="554039" y="1995032"/>
            <a:ext cx="2646361"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D5697742-5BFD-E94D-9B39-3F15B43192AC}"/>
              </a:ext>
            </a:extLst>
          </p:cNvPr>
          <p:cNvSpPr>
            <a:spLocks noGrp="1"/>
          </p:cNvSpPr>
          <p:nvPr>
            <p:ph type="body" idx="13" hasCustomPrompt="1"/>
          </p:nvPr>
        </p:nvSpPr>
        <p:spPr>
          <a:xfrm>
            <a:off x="542925" y="1657350"/>
            <a:ext cx="2654801"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81795875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arrow content with wide caption on left">
    <p:bg>
      <p:bgPr>
        <a:solidFill>
          <a:schemeClr val="bg1"/>
        </a:solidFill>
        <a:effectLst/>
      </p:bgPr>
    </p:bg>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07D81E4E-2C89-5449-A7CA-1170F511CF01}"/>
              </a:ext>
            </a:extLst>
          </p:cNvPr>
          <p:cNvSpPr>
            <a:spLocks noGrp="1"/>
          </p:cNvSpPr>
          <p:nvPr>
            <p:ph idx="1" hasCustomPrompt="1"/>
          </p:nvPr>
        </p:nvSpPr>
        <p:spPr>
          <a:xfrm>
            <a:off x="7172324" y="1657350"/>
            <a:ext cx="4342780"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3">
            <a:extLst>
              <a:ext uri="{FF2B5EF4-FFF2-40B4-BE49-F238E27FC236}">
                <a16:creationId xmlns:a16="http://schemas.microsoft.com/office/drawing/2014/main" id="{7222704C-5B0D-8243-A65D-0547A2F09055}"/>
              </a:ext>
            </a:extLst>
          </p:cNvPr>
          <p:cNvSpPr>
            <a:spLocks noGrp="1"/>
          </p:cNvSpPr>
          <p:nvPr>
            <p:ph type="body" sz="half" idx="14"/>
          </p:nvPr>
        </p:nvSpPr>
        <p:spPr>
          <a:xfrm>
            <a:off x="553625" y="1995032"/>
            <a:ext cx="4437061"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5" name="Text Placeholder 2">
            <a:extLst>
              <a:ext uri="{FF2B5EF4-FFF2-40B4-BE49-F238E27FC236}">
                <a16:creationId xmlns:a16="http://schemas.microsoft.com/office/drawing/2014/main" id="{52F83407-BFB3-F64E-B383-6B15D587BC06}"/>
              </a:ext>
            </a:extLst>
          </p:cNvPr>
          <p:cNvSpPr>
            <a:spLocks noGrp="1"/>
          </p:cNvSpPr>
          <p:nvPr>
            <p:ph type="body" idx="15" hasCustomPrompt="1"/>
          </p:nvPr>
        </p:nvSpPr>
        <p:spPr>
          <a:xfrm>
            <a:off x="542511" y="1657350"/>
            <a:ext cx="4451212"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83716488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on Right">
    <p:bg>
      <p:bgPr>
        <a:solidFill>
          <a:schemeClr val="bg1"/>
        </a:solidFill>
        <a:effectLst/>
      </p:bgPr>
    </p:bg>
    <p:spTree>
      <p:nvGrpSpPr>
        <p:cNvPr id="1" name=""/>
        <p:cNvGrpSpPr/>
        <p:nvPr/>
      </p:nvGrpSpPr>
      <p:grpSpPr>
        <a:xfrm>
          <a:off x="0" y="0"/>
          <a:ext cx="0" cy="0"/>
          <a:chOff x="0" y="0"/>
          <a:chExt cx="0" cy="0"/>
        </a:xfrm>
      </p:grpSpPr>
      <p:sp>
        <p:nvSpPr>
          <p:cNvPr id="10" name="Text Placeholder 3">
            <a:extLst>
              <a:ext uri="{FF2B5EF4-FFF2-40B4-BE49-F238E27FC236}">
                <a16:creationId xmlns:a16="http://schemas.microsoft.com/office/drawing/2014/main" id="{4C1560E6-0616-1E46-BCD0-77413CEC3322}"/>
              </a:ext>
            </a:extLst>
          </p:cNvPr>
          <p:cNvSpPr>
            <a:spLocks noGrp="1"/>
          </p:cNvSpPr>
          <p:nvPr>
            <p:ph type="body" sz="half" idx="2"/>
          </p:nvPr>
        </p:nvSpPr>
        <p:spPr>
          <a:xfrm>
            <a:off x="8164514" y="1995032"/>
            <a:ext cx="3350590"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3099CEF0-FDAD-0348-826B-EDF0A6A44E9A}"/>
              </a:ext>
            </a:extLst>
          </p:cNvPr>
          <p:cNvSpPr>
            <a:spLocks noGrp="1"/>
          </p:cNvSpPr>
          <p:nvPr>
            <p:ph type="body" idx="13" hasCustomPrompt="1"/>
          </p:nvPr>
        </p:nvSpPr>
        <p:spPr>
          <a:xfrm>
            <a:off x="8153401" y="1657350"/>
            <a:ext cx="3361276"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2" name="Content Placeholder 2">
            <a:extLst>
              <a:ext uri="{FF2B5EF4-FFF2-40B4-BE49-F238E27FC236}">
                <a16:creationId xmlns:a16="http://schemas.microsoft.com/office/drawing/2014/main" id="{575CC65B-0B09-0840-85B2-DC45DA3AEBBB}"/>
              </a:ext>
            </a:extLst>
          </p:cNvPr>
          <p:cNvSpPr>
            <a:spLocks noGrp="1"/>
          </p:cNvSpPr>
          <p:nvPr>
            <p:ph idx="1" hasCustomPrompt="1"/>
          </p:nvPr>
        </p:nvSpPr>
        <p:spPr>
          <a:xfrm>
            <a:off x="552450" y="1657350"/>
            <a:ext cx="7344455"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4987403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3622894"/>
            <a:ext cx="11115674" cy="939581"/>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9" y="4573459"/>
            <a:ext cx="5573988" cy="1027374"/>
          </a:xfrm>
        </p:spPr>
        <p:txBody>
          <a:bodyPr>
            <a:normAutofit/>
          </a:bodyPr>
          <a:lstStyle>
            <a:lvl1pPr marL="0" indent="0">
              <a:lnSpc>
                <a:spcPct val="100000"/>
              </a:lnSpc>
              <a:buNone/>
              <a:defRPr sz="11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9">
            <a:extLst>
              <a:ext uri="{FF2B5EF4-FFF2-40B4-BE49-F238E27FC236}">
                <a16:creationId xmlns:a16="http://schemas.microsoft.com/office/drawing/2014/main" id="{582DCF5F-B937-2640-A4A5-1D021401E3B1}"/>
              </a:ext>
            </a:extLst>
          </p:cNvPr>
          <p:cNvSpPr>
            <a:spLocks noGrp="1"/>
          </p:cNvSpPr>
          <p:nvPr>
            <p:ph type="body" sz="quarter" idx="16"/>
          </p:nvPr>
        </p:nvSpPr>
        <p:spPr>
          <a:xfrm>
            <a:off x="528638" y="2085280"/>
            <a:ext cx="11115674" cy="1621662"/>
          </a:xfrm>
        </p:spPr>
        <p:txBody>
          <a:bodyPr anchor="b">
            <a:normAutofit/>
          </a:bodyPr>
          <a:lstStyle>
            <a:lvl1pPr marL="0" indent="0">
              <a:buNone/>
              <a:defRPr sz="6600" b="1"/>
            </a:lvl1pPr>
          </a:lstStyle>
          <a:p>
            <a:pPr lvl="0"/>
            <a:r>
              <a:rPr lang="en-US" dirty="0"/>
              <a:t>Edit Master text styles</a:t>
            </a:r>
          </a:p>
        </p:txBody>
      </p:sp>
    </p:spTree>
    <p:extLst>
      <p:ext uri="{BB962C8B-B14F-4D97-AF65-F5344CB8AC3E}">
        <p14:creationId xmlns:p14="http://schemas.microsoft.com/office/powerpoint/2010/main" val="303830325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ide content with caption righ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64FDB926-2E3C-2141-85F9-142126F4F452}"/>
              </a:ext>
            </a:extLst>
          </p:cNvPr>
          <p:cNvSpPr>
            <a:spLocks noGrp="1"/>
          </p:cNvSpPr>
          <p:nvPr>
            <p:ph idx="1" hasCustomPrompt="1"/>
          </p:nvPr>
        </p:nvSpPr>
        <p:spPr>
          <a:xfrm>
            <a:off x="538161" y="1657350"/>
            <a:ext cx="8243886"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33708FE2-7BD9-6741-AC35-E6D6340664EA}"/>
              </a:ext>
            </a:extLst>
          </p:cNvPr>
          <p:cNvSpPr>
            <a:spLocks noGrp="1"/>
          </p:cNvSpPr>
          <p:nvPr>
            <p:ph type="body" sz="half" idx="2"/>
          </p:nvPr>
        </p:nvSpPr>
        <p:spPr>
          <a:xfrm>
            <a:off x="9000625" y="1995032"/>
            <a:ext cx="2514479"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C689E29B-5E72-1B47-AC15-183EF5464EE2}"/>
              </a:ext>
            </a:extLst>
          </p:cNvPr>
          <p:cNvSpPr>
            <a:spLocks noGrp="1"/>
          </p:cNvSpPr>
          <p:nvPr>
            <p:ph type="body" idx="13" hasCustomPrompt="1"/>
          </p:nvPr>
        </p:nvSpPr>
        <p:spPr>
          <a:xfrm>
            <a:off x="8989512" y="1657350"/>
            <a:ext cx="2522498"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41444969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arrow content with wide caption right">
    <p:bg>
      <p:bgPr>
        <a:solidFill>
          <a:schemeClr val="bg1"/>
        </a:solidFill>
        <a:effectLst/>
      </p:bgPr>
    </p:bg>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942D8366-3A72-774E-9DAF-409CBEB5B74A}"/>
              </a:ext>
            </a:extLst>
          </p:cNvPr>
          <p:cNvSpPr>
            <a:spLocks noGrp="1"/>
          </p:cNvSpPr>
          <p:nvPr>
            <p:ph idx="1" hasCustomPrompt="1"/>
          </p:nvPr>
        </p:nvSpPr>
        <p:spPr>
          <a:xfrm>
            <a:off x="552450" y="1657350"/>
            <a:ext cx="4471988"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AF0A41A3-ADCC-F94C-98D5-4A734296F14B}"/>
              </a:ext>
            </a:extLst>
          </p:cNvPr>
          <p:cNvSpPr>
            <a:spLocks noGrp="1"/>
          </p:cNvSpPr>
          <p:nvPr>
            <p:ph type="body" sz="half" idx="14"/>
          </p:nvPr>
        </p:nvSpPr>
        <p:spPr>
          <a:xfrm>
            <a:off x="7172325" y="1995032"/>
            <a:ext cx="4342779"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3AF3FA9F-C428-6549-9B6A-202E0FD79372}"/>
              </a:ext>
            </a:extLst>
          </p:cNvPr>
          <p:cNvSpPr>
            <a:spLocks noGrp="1"/>
          </p:cNvSpPr>
          <p:nvPr>
            <p:ph type="body" idx="15" hasCustomPrompt="1"/>
          </p:nvPr>
        </p:nvSpPr>
        <p:spPr>
          <a:xfrm>
            <a:off x="7167219" y="1657350"/>
            <a:ext cx="4356629"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96282573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on lef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89"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4354513" y="1714499"/>
            <a:ext cx="7160592" cy="440055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1" name="Text Placeholder 3">
            <a:extLst>
              <a:ext uri="{FF2B5EF4-FFF2-40B4-BE49-F238E27FC236}">
                <a16:creationId xmlns:a16="http://schemas.microsoft.com/office/drawing/2014/main" id="{ED880A99-4201-3847-86F3-D77C5C2DBFFC}"/>
              </a:ext>
            </a:extLst>
          </p:cNvPr>
          <p:cNvSpPr>
            <a:spLocks noGrp="1"/>
          </p:cNvSpPr>
          <p:nvPr>
            <p:ph type="body" sz="half" idx="2"/>
          </p:nvPr>
        </p:nvSpPr>
        <p:spPr>
          <a:xfrm>
            <a:off x="554039" y="1995032"/>
            <a:ext cx="3484562"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20879568-7B89-6144-98EF-9A5090B5958B}"/>
              </a:ext>
            </a:extLst>
          </p:cNvPr>
          <p:cNvSpPr>
            <a:spLocks noGrp="1"/>
          </p:cNvSpPr>
          <p:nvPr>
            <p:ph type="body" idx="13" hasCustomPrompt="1"/>
          </p:nvPr>
        </p:nvSpPr>
        <p:spPr>
          <a:xfrm>
            <a:off x="542925" y="1657350"/>
            <a:ext cx="349567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8" name="Straight Connector 1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7033839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Picture with Caption on lef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C6896E-0613-DC41-9582-A7BB6D35DF20}"/>
              </a:ext>
            </a:extLst>
          </p:cNvPr>
          <p:cNvSpPr>
            <a:spLocks noGrp="1"/>
          </p:cNvSpPr>
          <p:nvPr>
            <p:ph type="pic" idx="1"/>
          </p:nvPr>
        </p:nvSpPr>
        <p:spPr>
          <a:xfrm>
            <a:off x="552450" y="1714499"/>
            <a:ext cx="7289799" cy="44158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9"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10" name="Straight Connector 9">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3">
            <a:extLst>
              <a:ext uri="{FF2B5EF4-FFF2-40B4-BE49-F238E27FC236}">
                <a16:creationId xmlns:a16="http://schemas.microsoft.com/office/drawing/2014/main" id="{73D605E1-0CFB-CE42-AD97-57E1B5B41B72}"/>
              </a:ext>
            </a:extLst>
          </p:cNvPr>
          <p:cNvSpPr>
            <a:spLocks noGrp="1"/>
          </p:cNvSpPr>
          <p:nvPr>
            <p:ph type="body" sz="half" idx="2"/>
          </p:nvPr>
        </p:nvSpPr>
        <p:spPr>
          <a:xfrm>
            <a:off x="8159750" y="1995032"/>
            <a:ext cx="3355354" cy="4120018"/>
          </a:xfrm>
        </p:spPr>
        <p:txBody>
          <a:bodyPr>
            <a:normAutofit/>
          </a:bodyPr>
          <a:lstStyle>
            <a:lvl1pPr marL="0" indent="0">
              <a:lnSpc>
                <a:spcPts val="1900"/>
              </a:lnSpc>
              <a:buNone/>
              <a:defRPr sz="1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2" name="Text Placeholder 2">
            <a:extLst>
              <a:ext uri="{FF2B5EF4-FFF2-40B4-BE49-F238E27FC236}">
                <a16:creationId xmlns:a16="http://schemas.microsoft.com/office/drawing/2014/main" id="{E44D688F-F5DF-2843-BB18-D4261CED213D}"/>
              </a:ext>
            </a:extLst>
          </p:cNvPr>
          <p:cNvSpPr>
            <a:spLocks noGrp="1"/>
          </p:cNvSpPr>
          <p:nvPr>
            <p:ph type="body" idx="13" hasCustomPrompt="1"/>
          </p:nvPr>
        </p:nvSpPr>
        <p:spPr>
          <a:xfrm>
            <a:off x="8148636" y="1657350"/>
            <a:ext cx="3366055" cy="277809"/>
          </a:xfrm>
        </p:spPr>
        <p:txBody>
          <a:bodyPr anchor="t">
            <a:no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7"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1696988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hank you and contact us slide 1">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17"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528638" y="1822564"/>
            <a:ext cx="11115674" cy="1247775"/>
          </a:xfrm>
          <a:noFill/>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530502" y="3900492"/>
            <a:ext cx="2584173"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33861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3388002" y="3900492"/>
            <a:ext cx="2586037"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5502" y="3900492"/>
            <a:ext cx="2586037"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361247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6412" y="3900492"/>
            <a:ext cx="2587900" cy="22298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593405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hank you and contact us slide 2">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41" name="think-cell Slide" r:id="rId4" imgW="473" imgH="473" progId="TCLayout.ActiveDocument.1">
                  <p:embed/>
                </p:oleObj>
              </mc:Choice>
              <mc:Fallback>
                <p:oleObj name="think-cell Slide" r:id="rId4" imgW="473" imgH="473"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Picture Placeholder 22">
            <a:extLst>
              <a:ext uri="{FF2B5EF4-FFF2-40B4-BE49-F238E27FC236}">
                <a16:creationId xmlns:a16="http://schemas.microsoft.com/office/drawing/2014/main" id="{1C0A461C-0294-B44F-97D5-FC39D0DC404B}"/>
              </a:ext>
            </a:extLst>
          </p:cNvPr>
          <p:cNvSpPr>
            <a:spLocks noGrp="1"/>
          </p:cNvSpPr>
          <p:nvPr>
            <p:ph type="pic" sz="quarter" idx="29"/>
          </p:nvPr>
        </p:nvSpPr>
        <p:spPr>
          <a:xfrm>
            <a:off x="0" y="0"/>
            <a:ext cx="5257800" cy="6857999"/>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2" name="Title 1">
            <a:extLst>
              <a:ext uri="{FF2B5EF4-FFF2-40B4-BE49-F238E27FC236}">
                <a16:creationId xmlns:a16="http://schemas.microsoft.com/office/drawing/2014/main" id="{A44581EE-8D51-5440-A998-B231FB90FAED}"/>
              </a:ext>
            </a:extLst>
          </p:cNvPr>
          <p:cNvSpPr>
            <a:spLocks noGrp="1"/>
          </p:cNvSpPr>
          <p:nvPr>
            <p:ph type="title"/>
          </p:nvPr>
        </p:nvSpPr>
        <p:spPr>
          <a:xfrm>
            <a:off x="6213821" y="1000076"/>
            <a:ext cx="5443537" cy="1491404"/>
          </a:xfrm>
          <a:noFill/>
        </p:spPr>
        <p:txBody>
          <a:bodyPr anchor="t">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6243638" y="2191451"/>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Text Placeholder 3">
            <a:extLst>
              <a:ext uri="{FF2B5EF4-FFF2-40B4-BE49-F238E27FC236}">
                <a16:creationId xmlns:a16="http://schemas.microsoft.com/office/drawing/2014/main" id="{52F2F56F-96CA-6140-8BC2-E01E70245331}"/>
              </a:ext>
            </a:extLst>
          </p:cNvPr>
          <p:cNvSpPr>
            <a:spLocks noGrp="1"/>
          </p:cNvSpPr>
          <p:nvPr>
            <p:ph type="body" sz="half" idx="2"/>
          </p:nvPr>
        </p:nvSpPr>
        <p:spPr>
          <a:xfrm>
            <a:off x="6243638" y="2491480"/>
            <a:ext cx="2586037" cy="1593197"/>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7" name="Text Placeholder 2">
            <a:extLst>
              <a:ext uri="{FF2B5EF4-FFF2-40B4-BE49-F238E27FC236}">
                <a16:creationId xmlns:a16="http://schemas.microsoft.com/office/drawing/2014/main" id="{312EB146-5F86-304E-A51A-295F8092DC06}"/>
              </a:ext>
            </a:extLst>
          </p:cNvPr>
          <p:cNvSpPr>
            <a:spLocks noGrp="1"/>
          </p:cNvSpPr>
          <p:nvPr>
            <p:ph type="body" idx="13" hasCustomPrompt="1"/>
          </p:nvPr>
        </p:nvSpPr>
        <p:spPr>
          <a:xfrm>
            <a:off x="9101139" y="2191451"/>
            <a:ext cx="2543174"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3">
            <a:extLst>
              <a:ext uri="{FF2B5EF4-FFF2-40B4-BE49-F238E27FC236}">
                <a16:creationId xmlns:a16="http://schemas.microsoft.com/office/drawing/2014/main" id="{310E9C34-4047-CA46-B1B0-8BF910AA1891}"/>
              </a:ext>
            </a:extLst>
          </p:cNvPr>
          <p:cNvSpPr>
            <a:spLocks noGrp="1"/>
          </p:cNvSpPr>
          <p:nvPr>
            <p:ph type="body" sz="half" idx="14"/>
          </p:nvPr>
        </p:nvSpPr>
        <p:spPr>
          <a:xfrm>
            <a:off x="9101139" y="2491480"/>
            <a:ext cx="2543174" cy="1593197"/>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Text Placeholder 2">
            <a:extLst>
              <a:ext uri="{FF2B5EF4-FFF2-40B4-BE49-F238E27FC236}">
                <a16:creationId xmlns:a16="http://schemas.microsoft.com/office/drawing/2014/main" id="{3E53DD7D-0825-6B41-A63F-025B0695B6E7}"/>
              </a:ext>
            </a:extLst>
          </p:cNvPr>
          <p:cNvSpPr>
            <a:spLocks noGrp="1"/>
          </p:cNvSpPr>
          <p:nvPr>
            <p:ph type="body" idx="15" hasCustomPrompt="1"/>
          </p:nvPr>
        </p:nvSpPr>
        <p:spPr>
          <a:xfrm>
            <a:off x="6243638" y="4426163"/>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3">
            <a:extLst>
              <a:ext uri="{FF2B5EF4-FFF2-40B4-BE49-F238E27FC236}">
                <a16:creationId xmlns:a16="http://schemas.microsoft.com/office/drawing/2014/main" id="{5A9BBC99-B117-F448-8745-97F0D1F9A1C1}"/>
              </a:ext>
            </a:extLst>
          </p:cNvPr>
          <p:cNvSpPr>
            <a:spLocks noGrp="1"/>
          </p:cNvSpPr>
          <p:nvPr>
            <p:ph type="body" sz="half" idx="16"/>
          </p:nvPr>
        </p:nvSpPr>
        <p:spPr>
          <a:xfrm>
            <a:off x="6243638" y="4726192"/>
            <a:ext cx="2586037" cy="14041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1" name="Text Placeholder 2">
            <a:extLst>
              <a:ext uri="{FF2B5EF4-FFF2-40B4-BE49-F238E27FC236}">
                <a16:creationId xmlns:a16="http://schemas.microsoft.com/office/drawing/2014/main" id="{F793902F-F09B-D24F-B7B3-22565938FF75}"/>
              </a:ext>
            </a:extLst>
          </p:cNvPr>
          <p:cNvSpPr>
            <a:spLocks noGrp="1"/>
          </p:cNvSpPr>
          <p:nvPr>
            <p:ph type="body" idx="17" hasCustomPrompt="1"/>
          </p:nvPr>
        </p:nvSpPr>
        <p:spPr>
          <a:xfrm>
            <a:off x="9058276" y="4426163"/>
            <a:ext cx="2586037" cy="288021"/>
          </a:xfrm>
        </p:spPr>
        <p:txBody>
          <a:bodyPr>
            <a:normAutofit/>
          </a:bodyPr>
          <a:lstStyle>
            <a:lvl1pPr marL="0" indent="0">
              <a:lnSpc>
                <a:spcPct val="100000"/>
              </a:lnSpc>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2" name="Text Placeholder 3">
            <a:extLst>
              <a:ext uri="{FF2B5EF4-FFF2-40B4-BE49-F238E27FC236}">
                <a16:creationId xmlns:a16="http://schemas.microsoft.com/office/drawing/2014/main" id="{E0469521-F16C-7645-BF80-9C30AEA8ECDD}"/>
              </a:ext>
            </a:extLst>
          </p:cNvPr>
          <p:cNvSpPr>
            <a:spLocks noGrp="1"/>
          </p:cNvSpPr>
          <p:nvPr>
            <p:ph type="body" sz="half" idx="18"/>
          </p:nvPr>
        </p:nvSpPr>
        <p:spPr>
          <a:xfrm>
            <a:off x="9058276" y="4726192"/>
            <a:ext cx="2586037" cy="1404153"/>
          </a:xfrm>
        </p:spPr>
        <p:txBody>
          <a:bodyPr>
            <a:normAutofit/>
          </a:bodyPr>
          <a:lstStyle>
            <a:lvl1pPr marL="0" indent="0">
              <a:lnSpc>
                <a:spcPct val="100000"/>
              </a:lnSpc>
              <a:buNone/>
              <a:defRPr sz="1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Tree>
    <p:extLst>
      <p:ext uri="{BB962C8B-B14F-4D97-AF65-F5344CB8AC3E}">
        <p14:creationId xmlns:p14="http://schemas.microsoft.com/office/powerpoint/2010/main" val="7824760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s and testimonial slide">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D18DE4-0234-E248-AACA-E37DB1A774D5}"/>
              </a:ext>
            </a:extLst>
          </p:cNvPr>
          <p:cNvSpPr>
            <a:spLocks noGrp="1"/>
          </p:cNvSpPr>
          <p:nvPr>
            <p:ph type="body" idx="1" hasCustomPrompt="1"/>
          </p:nvPr>
        </p:nvSpPr>
        <p:spPr>
          <a:xfrm>
            <a:off x="52863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Text Placeholder 2">
            <a:extLst>
              <a:ext uri="{FF2B5EF4-FFF2-40B4-BE49-F238E27FC236}">
                <a16:creationId xmlns:a16="http://schemas.microsoft.com/office/drawing/2014/main" id="{A3994FF5-75CA-D542-AE8A-FF290128AD76}"/>
              </a:ext>
            </a:extLst>
          </p:cNvPr>
          <p:cNvSpPr>
            <a:spLocks noGrp="1"/>
          </p:cNvSpPr>
          <p:nvPr>
            <p:ph type="body" idx="15" hasCustomPrompt="1"/>
          </p:nvPr>
        </p:nvSpPr>
        <p:spPr>
          <a:xfrm>
            <a:off x="435768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0" name="Text Placeholder 2">
            <a:extLst>
              <a:ext uri="{FF2B5EF4-FFF2-40B4-BE49-F238E27FC236}">
                <a16:creationId xmlns:a16="http://schemas.microsoft.com/office/drawing/2014/main" id="{408E50E4-226F-9847-9392-FE95E91D60DC}"/>
              </a:ext>
            </a:extLst>
          </p:cNvPr>
          <p:cNvSpPr>
            <a:spLocks noGrp="1"/>
          </p:cNvSpPr>
          <p:nvPr>
            <p:ph type="body" idx="16" hasCustomPrompt="1"/>
          </p:nvPr>
        </p:nvSpPr>
        <p:spPr>
          <a:xfrm>
            <a:off x="8129588" y="5412692"/>
            <a:ext cx="3543300" cy="659495"/>
          </a:xfrm>
        </p:spPr>
        <p:txBody>
          <a:bodyPr>
            <a:normAutofit/>
          </a:bodyPr>
          <a:lstStyle>
            <a:lvl1pPr marL="0" indent="0">
              <a:buNone/>
              <a:defRPr sz="1400" b="1">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13" name="Text Placeholder 12">
            <a:extLst>
              <a:ext uri="{FF2B5EF4-FFF2-40B4-BE49-F238E27FC236}">
                <a16:creationId xmlns:a16="http://schemas.microsoft.com/office/drawing/2014/main" id="{807A35C6-3861-BC41-830C-3E0AA8405654}"/>
              </a:ext>
            </a:extLst>
          </p:cNvPr>
          <p:cNvSpPr>
            <a:spLocks noGrp="1"/>
          </p:cNvSpPr>
          <p:nvPr>
            <p:ph type="body" sz="quarter" idx="17"/>
          </p:nvPr>
        </p:nvSpPr>
        <p:spPr>
          <a:xfrm>
            <a:off x="4357688"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4" name="Text Placeholder 12">
            <a:extLst>
              <a:ext uri="{FF2B5EF4-FFF2-40B4-BE49-F238E27FC236}">
                <a16:creationId xmlns:a16="http://schemas.microsoft.com/office/drawing/2014/main" id="{94ECD9F0-E726-484A-BAE6-AEAA3F1F9707}"/>
              </a:ext>
            </a:extLst>
          </p:cNvPr>
          <p:cNvSpPr>
            <a:spLocks noGrp="1"/>
          </p:cNvSpPr>
          <p:nvPr>
            <p:ph type="body" sz="quarter" idx="18"/>
          </p:nvPr>
        </p:nvSpPr>
        <p:spPr>
          <a:xfrm>
            <a:off x="528638"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5" name="Text Placeholder 12">
            <a:extLst>
              <a:ext uri="{FF2B5EF4-FFF2-40B4-BE49-F238E27FC236}">
                <a16:creationId xmlns:a16="http://schemas.microsoft.com/office/drawing/2014/main" id="{5E63B64F-6E94-6A41-B8DD-27F9FD187510}"/>
              </a:ext>
            </a:extLst>
          </p:cNvPr>
          <p:cNvSpPr>
            <a:spLocks noGrp="1"/>
          </p:cNvSpPr>
          <p:nvPr>
            <p:ph type="body" sz="quarter" idx="19"/>
          </p:nvPr>
        </p:nvSpPr>
        <p:spPr>
          <a:xfrm>
            <a:off x="8115300" y="1209675"/>
            <a:ext cx="3543300" cy="3976688"/>
          </a:xfrm>
        </p:spPr>
        <p:txBody>
          <a:bodyPr anchor="b">
            <a:normAutofit/>
          </a:bodyPr>
          <a:lstStyle>
            <a:lvl1pPr marL="0" indent="0">
              <a:lnSpc>
                <a:spcPts val="4500"/>
              </a:lnSpc>
              <a:buNone/>
              <a:defRPr sz="3200" i="1">
                <a:latin typeface="Georgia" panose="02040502050405020303" pitchFamily="18"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9"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7595561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1A143651-3799-F24B-AEFE-AAAD1187C7AF}"/>
              </a:ext>
            </a:extLst>
          </p:cNvPr>
          <p:cNvSpPr>
            <a:spLocks noGrp="1"/>
          </p:cNvSpPr>
          <p:nvPr>
            <p:ph idx="1" hasCustomPrompt="1"/>
          </p:nvPr>
        </p:nvSpPr>
        <p:spPr>
          <a:xfrm>
            <a:off x="538161" y="1657350"/>
            <a:ext cx="5405440"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a:extLst>
              <a:ext uri="{FF2B5EF4-FFF2-40B4-BE49-F238E27FC236}">
                <a16:creationId xmlns:a16="http://schemas.microsoft.com/office/drawing/2014/main" id="{3C0C7668-8CC7-CF4A-8570-FDE604593FB0}"/>
              </a:ext>
            </a:extLst>
          </p:cNvPr>
          <p:cNvSpPr>
            <a:spLocks noGrp="1"/>
          </p:cNvSpPr>
          <p:nvPr>
            <p:ph idx="13" hasCustomPrompt="1"/>
          </p:nvPr>
        </p:nvSpPr>
        <p:spPr>
          <a:xfrm>
            <a:off x="6226267" y="1657350"/>
            <a:ext cx="5288837" cy="4457700"/>
          </a:xfrm>
        </p:spPr>
        <p:txBody>
          <a:bodyPr/>
          <a:lstStyle>
            <a:lvl1pPr>
              <a:lnSpc>
                <a:spcPts val="2100"/>
              </a:lnSpc>
              <a:defRPr sz="1400" b="1">
                <a:latin typeface="Arial" panose="020B0604020202020204" pitchFamily="34" charset="0"/>
                <a:cs typeface="Arial" panose="020B0604020202020204" pitchFamily="34" charset="0"/>
              </a:defRPr>
            </a:lvl1pPr>
            <a:lvl2pPr>
              <a:lnSpc>
                <a:spcPts val="2100"/>
              </a:lnSpc>
              <a:defRPr sz="1200">
                <a:latin typeface="Arial" panose="020B0604020202020204" pitchFamily="34" charset="0"/>
                <a:cs typeface="Arial" panose="020B0604020202020204" pitchFamily="34" charset="0"/>
              </a:defRPr>
            </a:lvl2pPr>
            <a:lvl3pPr>
              <a:lnSpc>
                <a:spcPts val="2100"/>
              </a:lnSpc>
              <a:defRPr sz="1100">
                <a:latin typeface="Arial" panose="020B0604020202020204" pitchFamily="34" charset="0"/>
                <a:cs typeface="Arial" panose="020B0604020202020204" pitchFamily="34" charset="0"/>
              </a:defRPr>
            </a:lvl3pPr>
            <a:lvl4pPr>
              <a:lnSpc>
                <a:spcPts val="2100"/>
              </a:lnSpc>
              <a:defRPr sz="1050">
                <a:latin typeface="Arial" panose="020B0604020202020204" pitchFamily="34" charset="0"/>
                <a:cs typeface="Arial" panose="020B0604020202020204" pitchFamily="34" charset="0"/>
              </a:defRPr>
            </a:lvl4pPr>
            <a:lvl5pPr>
              <a:lnSpc>
                <a:spcPts val="2100"/>
              </a:lnSpc>
              <a:defRPr sz="105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1">
            <a:extLst>
              <a:ext uri="{FF2B5EF4-FFF2-40B4-BE49-F238E27FC236}">
                <a16:creationId xmlns:a16="http://schemas.microsoft.com/office/drawing/2014/main" id="{274FB544-0753-1E4B-A414-CB8CEF8925D1}"/>
              </a:ext>
            </a:extLst>
          </p:cNvPr>
          <p:cNvSpPr>
            <a:spLocks noGrp="1"/>
          </p:cNvSpPr>
          <p:nvPr>
            <p:ph type="title"/>
          </p:nvPr>
        </p:nvSpPr>
        <p:spPr>
          <a:xfrm>
            <a:off x="508760" y="550861"/>
            <a:ext cx="11006344" cy="835027"/>
          </a:xfrm>
        </p:spPr>
        <p:txBody>
          <a:bodyPr>
            <a:normAutofit/>
          </a:bodyPr>
          <a:lstStyle>
            <a:lvl1pPr>
              <a:defRPr sz="2800"/>
            </a:lvl1pPr>
          </a:lstStyle>
          <a:p>
            <a:r>
              <a:rPr lang="en-US" dirty="0"/>
              <a:t>Click to edit Master title style</a:t>
            </a:r>
          </a:p>
        </p:txBody>
      </p:sp>
      <p:cxnSp>
        <p:nvCxnSpPr>
          <p:cNvPr id="16" name="Straight Connector 15">
            <a:extLst>
              <a:ext uri="{FF2B5EF4-FFF2-40B4-BE49-F238E27FC236}">
                <a16:creationId xmlns:a16="http://schemas.microsoft.com/office/drawing/2014/main" id="{BF354029-E75E-6F47-88D0-33B7164E6319}"/>
              </a:ext>
            </a:extLst>
          </p:cNvPr>
          <p:cNvCxnSpPr/>
          <p:nvPr userDrawn="1"/>
        </p:nvCxnSpPr>
        <p:spPr>
          <a:xfrm>
            <a:off x="616226" y="1282149"/>
            <a:ext cx="108988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8759724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9A9B164-9C2C-4D48-8696-9484E8FF7626}"/>
              </a:ext>
            </a:extLst>
          </p:cNvPr>
          <p:cNvSpPr>
            <a:spLocks noGrp="1"/>
          </p:cNvSpPr>
          <p:nvPr>
            <p:ph type="body" idx="1" hasCustomPrompt="1"/>
          </p:nvPr>
        </p:nvSpPr>
        <p:spPr>
          <a:xfrm>
            <a:off x="542925" y="1681171"/>
            <a:ext cx="5400676"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5" name="Text Placeholder 4">
            <a:extLst>
              <a:ext uri="{FF2B5EF4-FFF2-40B4-BE49-F238E27FC236}">
                <a16:creationId xmlns:a16="http://schemas.microsoft.com/office/drawing/2014/main" id="{9A45142E-614C-1941-A4E8-E24EA5A0D501}"/>
              </a:ext>
            </a:extLst>
          </p:cNvPr>
          <p:cNvSpPr>
            <a:spLocks noGrp="1"/>
          </p:cNvSpPr>
          <p:nvPr>
            <p:ph type="body" sz="quarter" idx="3" hasCustomPrompt="1"/>
          </p:nvPr>
        </p:nvSpPr>
        <p:spPr>
          <a:xfrm>
            <a:off x="6226267" y="1681171"/>
            <a:ext cx="5285752"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5" name="Content Placeholder 2">
            <a:extLst>
              <a:ext uri="{FF2B5EF4-FFF2-40B4-BE49-F238E27FC236}">
                <a16:creationId xmlns:a16="http://schemas.microsoft.com/office/drawing/2014/main" id="{A76002A2-2BEE-E84D-91F0-54ED39ABA3CA}"/>
              </a:ext>
            </a:extLst>
          </p:cNvPr>
          <p:cNvSpPr>
            <a:spLocks noGrp="1"/>
          </p:cNvSpPr>
          <p:nvPr>
            <p:ph idx="13"/>
          </p:nvPr>
        </p:nvSpPr>
        <p:spPr>
          <a:xfrm>
            <a:off x="538161" y="1986374"/>
            <a:ext cx="5405440" cy="4143971"/>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a:extLst>
              <a:ext uri="{FF2B5EF4-FFF2-40B4-BE49-F238E27FC236}">
                <a16:creationId xmlns:a16="http://schemas.microsoft.com/office/drawing/2014/main" id="{E3047B5C-8C66-DD49-8353-D9A1331573E0}"/>
              </a:ext>
            </a:extLst>
          </p:cNvPr>
          <p:cNvSpPr>
            <a:spLocks noGrp="1"/>
          </p:cNvSpPr>
          <p:nvPr>
            <p:ph idx="14"/>
          </p:nvPr>
        </p:nvSpPr>
        <p:spPr>
          <a:xfrm>
            <a:off x="6226267" y="1986374"/>
            <a:ext cx="5288837" cy="4143971"/>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itle 1">
            <a:extLst>
              <a:ext uri="{FF2B5EF4-FFF2-40B4-BE49-F238E27FC236}">
                <a16:creationId xmlns:a16="http://schemas.microsoft.com/office/drawing/2014/main" id="{274FB544-0753-1E4B-A414-CB8CEF8925D1}"/>
              </a:ext>
            </a:extLst>
          </p:cNvPr>
          <p:cNvSpPr>
            <a:spLocks noGrp="1"/>
          </p:cNvSpPr>
          <p:nvPr>
            <p:ph type="title"/>
          </p:nvPr>
        </p:nvSpPr>
        <p:spPr>
          <a:xfrm>
            <a:off x="528638" y="442013"/>
            <a:ext cx="5434841" cy="730804"/>
          </a:xfrm>
        </p:spPr>
        <p:txBody>
          <a:bodyPr anchor="b">
            <a:normAutofit/>
          </a:bodyPr>
          <a:lstStyle>
            <a:lvl1pPr>
              <a:defRPr sz="2000"/>
            </a:lvl1pPr>
          </a:lstStyle>
          <a:p>
            <a:r>
              <a:rPr lang="en-US" dirty="0"/>
              <a:t>Click to edit Master title style</a:t>
            </a:r>
          </a:p>
        </p:txBody>
      </p:sp>
      <p:cxnSp>
        <p:nvCxnSpPr>
          <p:cNvPr id="20" name="Straight Connector 19">
            <a:extLst>
              <a:ext uri="{FF2B5EF4-FFF2-40B4-BE49-F238E27FC236}">
                <a16:creationId xmlns:a16="http://schemas.microsoft.com/office/drawing/2014/main" id="{BF354029-E75E-6F47-88D0-33B7164E6319}"/>
              </a:ext>
            </a:extLst>
          </p:cNvPr>
          <p:cNvCxnSpPr/>
          <p:nvPr userDrawn="1"/>
        </p:nvCxnSpPr>
        <p:spPr>
          <a:xfrm flipV="1">
            <a:off x="616226"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F354029-E75E-6F47-88D0-33B7164E6319}"/>
              </a:ext>
            </a:extLst>
          </p:cNvPr>
          <p:cNvCxnSpPr/>
          <p:nvPr userDrawn="1"/>
        </p:nvCxnSpPr>
        <p:spPr>
          <a:xfrm flipV="1">
            <a:off x="6206997" y="1277039"/>
            <a:ext cx="5327375" cy="51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 Placeholder 22"/>
          <p:cNvSpPr>
            <a:spLocks noGrp="1"/>
          </p:cNvSpPr>
          <p:nvPr>
            <p:ph type="body" sz="quarter" idx="19" hasCustomPrompt="1"/>
          </p:nvPr>
        </p:nvSpPr>
        <p:spPr>
          <a:xfrm>
            <a:off x="6227003" y="442015"/>
            <a:ext cx="5327650" cy="730802"/>
          </a:xfrm>
        </p:spPr>
        <p:txBody>
          <a:bodyPr anchor="b">
            <a:normAutofit/>
          </a:bodyPr>
          <a:lstStyle>
            <a:lvl1pPr marL="0" indent="0">
              <a:buNone/>
              <a:defRPr sz="2000" b="1"/>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title style</a:t>
            </a:r>
          </a:p>
        </p:txBody>
      </p: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312846970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ll Two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5" y="1606538"/>
            <a:ext cx="5400676" cy="10858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6243638" y="1606538"/>
            <a:ext cx="5271466" cy="1085850"/>
          </a:xfrm>
        </p:spPr>
        <p:txBody>
          <a:bodyPr/>
          <a:lstStyle/>
          <a:p>
            <a:endParaRPr lang="en-US" dirty="0"/>
          </a:p>
        </p:txBody>
      </p:sp>
      <p:sp>
        <p:nvSpPr>
          <p:cNvPr id="15" name="Text Placeholder 2">
            <a:extLst>
              <a:ext uri="{FF2B5EF4-FFF2-40B4-BE49-F238E27FC236}">
                <a16:creationId xmlns:a16="http://schemas.microsoft.com/office/drawing/2014/main" id="{CBBDF55F-90F0-1C41-908C-56A922379254}"/>
              </a:ext>
            </a:extLst>
          </p:cNvPr>
          <p:cNvSpPr>
            <a:spLocks noGrp="1"/>
          </p:cNvSpPr>
          <p:nvPr>
            <p:ph type="body" idx="1" hasCustomPrompt="1"/>
          </p:nvPr>
        </p:nvSpPr>
        <p:spPr>
          <a:xfrm>
            <a:off x="542925" y="2878599"/>
            <a:ext cx="5430838"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4">
            <a:extLst>
              <a:ext uri="{FF2B5EF4-FFF2-40B4-BE49-F238E27FC236}">
                <a16:creationId xmlns:a16="http://schemas.microsoft.com/office/drawing/2014/main" id="{2EA49D96-8068-0E46-8E04-581AD2DEEBF8}"/>
              </a:ext>
            </a:extLst>
          </p:cNvPr>
          <p:cNvSpPr>
            <a:spLocks noGrp="1"/>
          </p:cNvSpPr>
          <p:nvPr>
            <p:ph type="body" sz="quarter" idx="3" hasCustomPrompt="1"/>
          </p:nvPr>
        </p:nvSpPr>
        <p:spPr>
          <a:xfrm>
            <a:off x="6229352" y="2878599"/>
            <a:ext cx="5285752"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7" name="Content Placeholder 2">
            <a:extLst>
              <a:ext uri="{FF2B5EF4-FFF2-40B4-BE49-F238E27FC236}">
                <a16:creationId xmlns:a16="http://schemas.microsoft.com/office/drawing/2014/main" id="{37DEAE7C-B91C-3A45-9797-1CA40EEE86FC}"/>
              </a:ext>
            </a:extLst>
          </p:cNvPr>
          <p:cNvSpPr>
            <a:spLocks noGrp="1"/>
          </p:cNvSpPr>
          <p:nvPr>
            <p:ph idx="15"/>
          </p:nvPr>
        </p:nvSpPr>
        <p:spPr>
          <a:xfrm>
            <a:off x="538161" y="3194688"/>
            <a:ext cx="5405440"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ACBF5F4D-C8DF-6B40-9757-7862B3F3D013}"/>
              </a:ext>
            </a:extLst>
          </p:cNvPr>
          <p:cNvSpPr>
            <a:spLocks noGrp="1"/>
          </p:cNvSpPr>
          <p:nvPr>
            <p:ph idx="16"/>
          </p:nvPr>
        </p:nvSpPr>
        <p:spPr>
          <a:xfrm>
            <a:off x="6226267" y="3194688"/>
            <a:ext cx="5288837"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3" name="Straight Connector 22">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7164983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mall Three Icon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B20CF7-ABEA-2C4D-BB72-60BDB752E09C}"/>
              </a:ext>
            </a:extLst>
          </p:cNvPr>
          <p:cNvSpPr>
            <a:spLocks noGrp="1"/>
          </p:cNvSpPr>
          <p:nvPr>
            <p:ph type="pic" sz="quarter" idx="13"/>
          </p:nvPr>
        </p:nvSpPr>
        <p:spPr>
          <a:xfrm>
            <a:off x="542924" y="1606538"/>
            <a:ext cx="3495675" cy="1085850"/>
          </a:xfrm>
        </p:spPr>
        <p:txBody>
          <a:bodyPr/>
          <a:lstStyle/>
          <a:p>
            <a:endParaRPr lang="en-US" dirty="0"/>
          </a:p>
        </p:txBody>
      </p:sp>
      <p:sp>
        <p:nvSpPr>
          <p:cNvPr id="11" name="Picture Placeholder 6">
            <a:extLst>
              <a:ext uri="{FF2B5EF4-FFF2-40B4-BE49-F238E27FC236}">
                <a16:creationId xmlns:a16="http://schemas.microsoft.com/office/drawing/2014/main" id="{30AB767C-C8CE-A646-995D-CEACD854568B}"/>
              </a:ext>
            </a:extLst>
          </p:cNvPr>
          <p:cNvSpPr>
            <a:spLocks noGrp="1"/>
          </p:cNvSpPr>
          <p:nvPr>
            <p:ph type="pic" sz="quarter" idx="14"/>
          </p:nvPr>
        </p:nvSpPr>
        <p:spPr>
          <a:xfrm>
            <a:off x="4329113" y="1606538"/>
            <a:ext cx="3529012" cy="1085850"/>
          </a:xfrm>
        </p:spPr>
        <p:txBody>
          <a:bodyPr/>
          <a:lstStyle/>
          <a:p>
            <a:endParaRPr lang="en-US" dirty="0"/>
          </a:p>
        </p:txBody>
      </p:sp>
      <p:sp>
        <p:nvSpPr>
          <p:cNvPr id="14" name="Picture Placeholder 6">
            <a:extLst>
              <a:ext uri="{FF2B5EF4-FFF2-40B4-BE49-F238E27FC236}">
                <a16:creationId xmlns:a16="http://schemas.microsoft.com/office/drawing/2014/main" id="{30BC5AE0-0A2C-0A47-AED3-72F396E00B93}"/>
              </a:ext>
            </a:extLst>
          </p:cNvPr>
          <p:cNvSpPr>
            <a:spLocks noGrp="1"/>
          </p:cNvSpPr>
          <p:nvPr>
            <p:ph type="pic" sz="quarter" idx="17"/>
          </p:nvPr>
        </p:nvSpPr>
        <p:spPr>
          <a:xfrm>
            <a:off x="8115301" y="1606538"/>
            <a:ext cx="3430302" cy="1085850"/>
          </a:xfrm>
        </p:spPr>
        <p:txBody>
          <a:bodyPr/>
          <a:lstStyle/>
          <a:p>
            <a:endParaRPr lang="en-US" dirty="0"/>
          </a:p>
        </p:txBody>
      </p:sp>
      <p:sp>
        <p:nvSpPr>
          <p:cNvPr id="15" name="Text Placeholder 2">
            <a:extLst>
              <a:ext uri="{FF2B5EF4-FFF2-40B4-BE49-F238E27FC236}">
                <a16:creationId xmlns:a16="http://schemas.microsoft.com/office/drawing/2014/main" id="{A9B8C281-38F9-7B4F-9053-E5183E02C72C}"/>
              </a:ext>
            </a:extLst>
          </p:cNvPr>
          <p:cNvSpPr>
            <a:spLocks noGrp="1"/>
          </p:cNvSpPr>
          <p:nvPr>
            <p:ph type="body" idx="19" hasCustomPrompt="1"/>
          </p:nvPr>
        </p:nvSpPr>
        <p:spPr>
          <a:xfrm>
            <a:off x="4329113" y="2878599"/>
            <a:ext cx="351688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Content Placeholder 2">
            <a:extLst>
              <a:ext uri="{FF2B5EF4-FFF2-40B4-BE49-F238E27FC236}">
                <a16:creationId xmlns:a16="http://schemas.microsoft.com/office/drawing/2014/main" id="{C18917B6-ED6E-5247-A016-E8EB5828083B}"/>
              </a:ext>
            </a:extLst>
          </p:cNvPr>
          <p:cNvSpPr>
            <a:spLocks noGrp="1"/>
          </p:cNvSpPr>
          <p:nvPr>
            <p:ph idx="15"/>
          </p:nvPr>
        </p:nvSpPr>
        <p:spPr>
          <a:xfrm>
            <a:off x="4324349" y="3194688"/>
            <a:ext cx="3500438"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2">
            <a:extLst>
              <a:ext uri="{FF2B5EF4-FFF2-40B4-BE49-F238E27FC236}">
                <a16:creationId xmlns:a16="http://schemas.microsoft.com/office/drawing/2014/main" id="{E23316C5-42E3-A546-BFAD-685CA83063A4}"/>
              </a:ext>
            </a:extLst>
          </p:cNvPr>
          <p:cNvSpPr>
            <a:spLocks noGrp="1"/>
          </p:cNvSpPr>
          <p:nvPr>
            <p:ph type="body" idx="20" hasCustomPrompt="1"/>
          </p:nvPr>
        </p:nvSpPr>
        <p:spPr>
          <a:xfrm>
            <a:off x="529998" y="2878599"/>
            <a:ext cx="3516885"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Content Placeholder 2">
            <a:extLst>
              <a:ext uri="{FF2B5EF4-FFF2-40B4-BE49-F238E27FC236}">
                <a16:creationId xmlns:a16="http://schemas.microsoft.com/office/drawing/2014/main" id="{7736DC52-B567-4A40-86E6-A926C985A3C3}"/>
              </a:ext>
            </a:extLst>
          </p:cNvPr>
          <p:cNvSpPr>
            <a:spLocks noGrp="1"/>
          </p:cNvSpPr>
          <p:nvPr>
            <p:ph idx="21"/>
          </p:nvPr>
        </p:nvSpPr>
        <p:spPr>
          <a:xfrm>
            <a:off x="525234" y="3194688"/>
            <a:ext cx="3500438"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a:extLst>
              <a:ext uri="{FF2B5EF4-FFF2-40B4-BE49-F238E27FC236}">
                <a16:creationId xmlns:a16="http://schemas.microsoft.com/office/drawing/2014/main" id="{9E92BD2B-6F22-EA49-83E7-283C14BE4AA6}"/>
              </a:ext>
            </a:extLst>
          </p:cNvPr>
          <p:cNvSpPr>
            <a:spLocks noGrp="1"/>
          </p:cNvSpPr>
          <p:nvPr>
            <p:ph type="body" idx="22" hasCustomPrompt="1"/>
          </p:nvPr>
        </p:nvSpPr>
        <p:spPr>
          <a:xfrm>
            <a:off x="8117341" y="2878599"/>
            <a:ext cx="3397763" cy="311138"/>
          </a:xfrm>
        </p:spPr>
        <p:txBody>
          <a:bodyPr anchor="t">
            <a:normAutofit/>
          </a:bodyPr>
          <a:lstStyle>
            <a:lvl1pPr marL="0" indent="0">
              <a:lnSpc>
                <a:spcPct val="100000"/>
              </a:lnSpc>
              <a:buNone/>
              <a:defRPr sz="1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1" name="Content Placeholder 2">
            <a:extLst>
              <a:ext uri="{FF2B5EF4-FFF2-40B4-BE49-F238E27FC236}">
                <a16:creationId xmlns:a16="http://schemas.microsoft.com/office/drawing/2014/main" id="{447E32C1-C9CF-044C-AA5E-2ED6C83D1E1F}"/>
              </a:ext>
            </a:extLst>
          </p:cNvPr>
          <p:cNvSpPr>
            <a:spLocks noGrp="1"/>
          </p:cNvSpPr>
          <p:nvPr>
            <p:ph idx="23"/>
          </p:nvPr>
        </p:nvSpPr>
        <p:spPr>
          <a:xfrm>
            <a:off x="8112577" y="3194688"/>
            <a:ext cx="3402527" cy="2935657"/>
          </a:xfrm>
        </p:spPr>
        <p:txBody>
          <a:bodyPr>
            <a:normAutofit/>
          </a:bodyPr>
          <a:lstStyle>
            <a:lvl1pPr>
              <a:lnSpc>
                <a:spcPts val="2100"/>
              </a:lnSpc>
              <a:defRPr sz="1200" b="0">
                <a:latin typeface="Arial" panose="020B0604020202020204" pitchFamily="34" charset="0"/>
                <a:cs typeface="Arial" panose="020B0604020202020204" pitchFamily="34" charset="0"/>
              </a:defRPr>
            </a:lvl1pPr>
            <a:lvl2pPr>
              <a:lnSpc>
                <a:spcPts val="2100"/>
              </a:lnSpc>
              <a:defRPr sz="1100">
                <a:latin typeface="Arial" panose="020B0604020202020204" pitchFamily="34" charset="0"/>
                <a:cs typeface="Arial" panose="020B0604020202020204" pitchFamily="34" charset="0"/>
              </a:defRPr>
            </a:lvl2pPr>
            <a:lvl3pPr>
              <a:lnSpc>
                <a:spcPts val="2100"/>
              </a:lnSpc>
              <a:defRPr sz="1050">
                <a:latin typeface="Arial" panose="020B0604020202020204" pitchFamily="34" charset="0"/>
                <a:cs typeface="Arial" panose="020B0604020202020204" pitchFamily="34" charset="0"/>
              </a:defRPr>
            </a:lvl3pPr>
            <a:lvl4pPr>
              <a:lnSpc>
                <a:spcPts val="2100"/>
              </a:lnSpc>
              <a:defRPr sz="1100">
                <a:latin typeface="Arial" panose="020B0604020202020204" pitchFamily="34" charset="0"/>
                <a:cs typeface="Arial" panose="020B0604020202020204" pitchFamily="34" charset="0"/>
              </a:defRPr>
            </a:lvl4pPr>
            <a:lvl5pPr>
              <a:lnSpc>
                <a:spcPts val="2100"/>
              </a:lnSpc>
              <a:defRPr sz="11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itle 1">
            <a:extLst>
              <a:ext uri="{FF2B5EF4-FFF2-40B4-BE49-F238E27FC236}">
                <a16:creationId xmlns:a16="http://schemas.microsoft.com/office/drawing/2014/main" id="{274FB544-0753-1E4B-A414-CB8CEF8925D1}"/>
              </a:ext>
            </a:extLst>
          </p:cNvPr>
          <p:cNvSpPr>
            <a:spLocks noGrp="1"/>
          </p:cNvSpPr>
          <p:nvPr>
            <p:ph type="title"/>
          </p:nvPr>
        </p:nvSpPr>
        <p:spPr>
          <a:xfrm>
            <a:off x="508759" y="550861"/>
            <a:ext cx="11006345" cy="835027"/>
          </a:xfrm>
        </p:spPr>
        <p:txBody>
          <a:bodyPr/>
          <a:lstStyle/>
          <a:p>
            <a:r>
              <a:rPr lang="en-US"/>
              <a:t>Click to edit Master title style</a:t>
            </a:r>
          </a:p>
        </p:txBody>
      </p:sp>
      <p:cxnSp>
        <p:nvCxnSpPr>
          <p:cNvPr id="28" name="Straight Connector 27">
            <a:extLst>
              <a:ext uri="{FF2B5EF4-FFF2-40B4-BE49-F238E27FC236}">
                <a16:creationId xmlns:a16="http://schemas.microsoft.com/office/drawing/2014/main" id="{BF354029-E75E-6F47-88D0-33B7164E6319}"/>
              </a:ext>
            </a:extLst>
          </p:cNvPr>
          <p:cNvCxnSpPr/>
          <p:nvPr userDrawn="1"/>
        </p:nvCxnSpPr>
        <p:spPr>
          <a:xfrm flipV="1">
            <a:off x="616226" y="1271675"/>
            <a:ext cx="10918825" cy="10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Slide Number Placeholder 5">
            <a:extLst>
              <a:ext uri="{FF2B5EF4-FFF2-40B4-BE49-F238E27FC236}">
                <a16:creationId xmlns:a16="http://schemas.microsoft.com/office/drawing/2014/main" id="{7E88AD31-4954-044A-B166-33D56A940E1C}"/>
              </a:ext>
            </a:extLst>
          </p:cNvPr>
          <p:cNvSpPr txBox="1">
            <a:spLocks/>
          </p:cNvSpPr>
          <p:nvPr userDrawn="1"/>
        </p:nvSpPr>
        <p:spPr>
          <a:xfrm>
            <a:off x="5829051" y="6456366"/>
            <a:ext cx="365760" cy="247541"/>
          </a:xfrm>
          <a:prstGeom prst="rect">
            <a:avLst/>
          </a:prstGeom>
        </p:spPr>
        <p:txBody>
          <a:bodyPr vert="horz" lIns="91440" tIns="45720" rIns="91440" bIns="45720" rtlCol="0" anchor="ctr"/>
          <a:lstStyle>
            <a:defPPr>
              <a:defRPr lang="en-US"/>
            </a:defPPr>
            <a:lvl1pPr marL="0" algn="ctr" defTabSz="914400" rtl="0" eaLnBrk="1" latinLnBrk="0" hangingPunct="1">
              <a:defRPr sz="8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CBB59C-0D25-7048-A082-95EACEC57381}" type="slidenum">
              <a:rPr lang="en-US" smtClean="0">
                <a:solidFill>
                  <a:srgbClr val="000000"/>
                </a:solidFill>
              </a:rPr>
              <a:pPr/>
              <a:t>‹N°›</a:t>
            </a:fld>
            <a:endParaRPr lang="en-US" dirty="0">
              <a:solidFill>
                <a:srgbClr val="000000"/>
              </a:solidFill>
            </a:endParaRPr>
          </a:p>
        </p:txBody>
      </p:sp>
    </p:spTree>
    <p:extLst>
      <p:ext uri="{BB962C8B-B14F-4D97-AF65-F5344CB8AC3E}">
        <p14:creationId xmlns:p14="http://schemas.microsoft.com/office/powerpoint/2010/main" val="26419050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vmlDrawing" Target="../drawings/vmlDrawing1.v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hyperlink" Target="https://www.google.ca/imgres?imgurl=https://s3.ca-central-1.amazonaws.com/vectorinstitute.ai/images/logos/Canada_Wordmark_EN.png&amp;imgrefurl=http://vectorinstitute.ai/&amp;docid=yhgK_zErh6d3aM&amp;tbnid=IIIM82B5TUYATM:&amp;vet=10ahUKEwjuq8nnosTZAhVQQq0KHQN_B-QQMwhPKAkwCQ..i&amp;w=1165&amp;h=303&amp;bih=479&amp;biw=1188&amp;q=canada%20wordmark&amp;ved=0ahUKEwjuq8nnosTZAhVQQq0KHQN_B-QQMwhPKAkwCQ&amp;iact=mrc&amp;uact=8"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32" Type="http://schemas.openxmlformats.org/officeDocument/2006/relationships/image" Target="../media/image4.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oleObject" Target="../embeddings/oleObject1.bin"/><Relationship Id="rId30"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6"/>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69" name="think-cell Slide" r:id="rId27" imgW="473" imgH="473" progId="TCLayout.ActiveDocument.1">
                  <p:embed/>
                </p:oleObj>
              </mc:Choice>
              <mc:Fallback>
                <p:oleObj name="think-cell Slide" r:id="rId27" imgW="473" imgH="473" progId="TCLayout.ActiveDocument.1">
                  <p:embed/>
                  <p:pic>
                    <p:nvPicPr>
                      <p:cNvPr id="0" name=""/>
                      <p:cNvPicPr/>
                      <p:nvPr/>
                    </p:nvPicPr>
                    <p:blipFill>
                      <a:blip r:embed="rId28"/>
                      <a:stretch>
                        <a:fillRect/>
                      </a:stretch>
                    </p:blipFill>
                    <p:spPr>
                      <a:xfrm>
                        <a:off x="1588" y="1588"/>
                        <a:ext cx="1587" cy="1587"/>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06CD8F89-9FB8-7B4E-9786-63C07B8CCA0A}"/>
              </a:ext>
            </a:extLst>
          </p:cNvPr>
          <p:cNvSpPr>
            <a:spLocks noGrp="1"/>
          </p:cNvSpPr>
          <p:nvPr>
            <p:ph type="title"/>
          </p:nvPr>
        </p:nvSpPr>
        <p:spPr>
          <a:xfrm>
            <a:off x="552450" y="550861"/>
            <a:ext cx="11091862" cy="83502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21D4ACC-A397-1E47-B656-2FC4113DC455}"/>
              </a:ext>
            </a:extLst>
          </p:cNvPr>
          <p:cNvSpPr>
            <a:spLocks noGrp="1"/>
          </p:cNvSpPr>
          <p:nvPr>
            <p:ph type="body" idx="1"/>
          </p:nvPr>
        </p:nvSpPr>
        <p:spPr>
          <a:xfrm>
            <a:off x="552449" y="1657350"/>
            <a:ext cx="11091863" cy="44577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descr="Image result for canada wordmark">
            <a:hlinkClick r:id="rId29" invalidUrl="https://www.google.ca/imgres?imgurl=https://s3.ca-central-1.amazonaws.com/vectorinstitute.ai/images/logos/Canada_Wordmark_EN.png&amp;imgrefurl=http://vectorinstitute.ai/&amp;docid=yhgK_zErh6d3aM&amp;tbnid=IIIM82B5TUYATM:&amp;vet=10ahUKEwjuq8nnosTZAhVQQq0KHQN_B-QQMwhPKAkwCQ..i&amp;w=1165&amp;h=303&amp;bih=479&amp;biw=1188&amp;q=canada wordmark&amp;ved=0ahUKEwjuq8nnosTZAhVQQq0KHQN_B-QQMwhPKAkwCQ&amp;iact=mrc&amp;uact=8"/>
          </p:cNvPr>
          <p:cNvPicPr/>
          <p:nvPr userDrawn="1"/>
        </p:nvPicPr>
        <p:blipFill>
          <a:blip r:embed="rId30" cstate="print">
            <a:extLst>
              <a:ext uri="{28A0092B-C50C-407E-A947-70E740481C1C}">
                <a14:useLocalDpi xmlns:a14="http://schemas.microsoft.com/office/drawing/2010/main" val="0"/>
              </a:ext>
            </a:extLst>
          </a:blip>
          <a:srcRect/>
          <a:stretch>
            <a:fillRect/>
          </a:stretch>
        </p:blipFill>
        <p:spPr bwMode="auto">
          <a:xfrm>
            <a:off x="10758920" y="6396193"/>
            <a:ext cx="885392" cy="229331"/>
          </a:xfrm>
          <a:prstGeom prst="rect">
            <a:avLst/>
          </a:prstGeom>
          <a:noFill/>
          <a:ln>
            <a:noFill/>
          </a:ln>
        </p:spPr>
      </p:pic>
      <p:pic>
        <p:nvPicPr>
          <p:cNvPr id="8" name="Picture 7">
            <a:extLst>
              <a:ext uri="{FF2B5EF4-FFF2-40B4-BE49-F238E27FC236}">
                <a16:creationId xmlns:a16="http://schemas.microsoft.com/office/drawing/2014/main" id="{89CA9733-78EF-5F49-81C1-064DE89D5260}"/>
              </a:ext>
            </a:extLst>
          </p:cNvPr>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552450" y="6374859"/>
            <a:ext cx="2036645" cy="250665"/>
          </a:xfrm>
          <a:prstGeom prst="rect">
            <a:avLst/>
          </a:prstGeom>
        </p:spPr>
      </p:pic>
      <p:pic>
        <p:nvPicPr>
          <p:cNvPr id="12" name="Picture 11"/>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10355854" y="136042"/>
            <a:ext cx="1392143" cy="414819"/>
          </a:xfrm>
          <a:prstGeom prst="rect">
            <a:avLst/>
          </a:prstGeom>
        </p:spPr>
      </p:pic>
      <p:sp>
        <p:nvSpPr>
          <p:cNvPr id="5" name="TextBox 4"/>
          <p:cNvSpPr txBox="1"/>
          <p:nvPr userDrawn="1"/>
        </p:nvSpPr>
        <p:spPr>
          <a:xfrm rot="20075319">
            <a:off x="3384123" y="2321827"/>
            <a:ext cx="5428511" cy="2215991"/>
          </a:xfrm>
          <a:prstGeom prst="rect">
            <a:avLst/>
          </a:prstGeom>
          <a:noFill/>
        </p:spPr>
        <p:txBody>
          <a:bodyPr wrap="square" rtlCol="0">
            <a:spAutoFit/>
          </a:bodyPr>
          <a:lstStyle/>
          <a:p>
            <a:r>
              <a:rPr lang="fr-CA" sz="13800" smtClean="0">
                <a:solidFill>
                  <a:schemeClr val="bg2">
                    <a:lumMod val="90000"/>
                  </a:schemeClr>
                </a:solidFill>
              </a:rPr>
              <a:t>DRAFT</a:t>
            </a:r>
            <a:endParaRPr lang="en-CA" sz="13800">
              <a:solidFill>
                <a:schemeClr val="bg2">
                  <a:lumMod val="90000"/>
                </a:schemeClr>
              </a:solidFill>
            </a:endParaRPr>
          </a:p>
        </p:txBody>
      </p:sp>
    </p:spTree>
    <p:extLst>
      <p:ext uri="{BB962C8B-B14F-4D97-AF65-F5344CB8AC3E}">
        <p14:creationId xmlns:p14="http://schemas.microsoft.com/office/powerpoint/2010/main" val="644750941"/>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 id="2147483755" r:id="rId18"/>
    <p:sldLayoutId id="2147483756" r:id="rId19"/>
    <p:sldLayoutId id="2147483757" r:id="rId20"/>
    <p:sldLayoutId id="2147483758" r:id="rId21"/>
    <p:sldLayoutId id="2147483759" r:id="rId22"/>
    <p:sldLayoutId id="2147483760" r:id="rId2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ts val="24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ts val="24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ts val="24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4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RCC.Change-Changement.IRCC@cic.gc.ca"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6749" y="4476200"/>
            <a:ext cx="11115674" cy="939581"/>
          </a:xfrm>
        </p:spPr>
        <p:txBody>
          <a:bodyPr>
            <a:noAutofit/>
          </a:bodyPr>
          <a:lstStyle/>
          <a:p>
            <a:r>
              <a:rPr lang="en-CA" sz="3600" dirty="0" smtClean="0">
                <a:solidFill>
                  <a:schemeClr val="tx2"/>
                </a:solidFill>
              </a:rPr>
              <a:t>First engagement activity </a:t>
            </a:r>
            <a:br>
              <a:rPr lang="en-CA" sz="3600" dirty="0" smtClean="0">
                <a:solidFill>
                  <a:schemeClr val="tx2"/>
                </a:solidFill>
              </a:rPr>
            </a:br>
            <a:r>
              <a:rPr lang="en-CA" sz="3600" dirty="0" smtClean="0">
                <a:solidFill>
                  <a:schemeClr val="tx2"/>
                </a:solidFill>
              </a:rPr>
              <a:t>with employees</a:t>
            </a:r>
            <a:endParaRPr lang="en-CA" sz="3600" dirty="0">
              <a:solidFill>
                <a:schemeClr val="tx2"/>
              </a:solidFill>
            </a:endParaRPr>
          </a:p>
        </p:txBody>
      </p:sp>
      <p:sp>
        <p:nvSpPr>
          <p:cNvPr id="11" name="Title 1"/>
          <p:cNvSpPr txBox="1">
            <a:spLocks/>
          </p:cNvSpPr>
          <p:nvPr/>
        </p:nvSpPr>
        <p:spPr>
          <a:xfrm>
            <a:off x="386749" y="4874606"/>
            <a:ext cx="11115674" cy="939581"/>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Arial" panose="020B0604020202020204" pitchFamily="34" charset="0"/>
                <a:ea typeface="+mj-ea"/>
                <a:cs typeface="Arial" panose="020B0604020202020204" pitchFamily="34" charset="0"/>
              </a:defRPr>
            </a:lvl1pPr>
          </a:lstStyle>
          <a:p>
            <a:r>
              <a:rPr lang="en-CA" sz="2000" dirty="0" smtClean="0">
                <a:solidFill>
                  <a:schemeClr val="tx2"/>
                </a:solidFill>
              </a:rPr>
              <a:t>For the </a:t>
            </a:r>
            <a:r>
              <a:rPr lang="en-CA" sz="2000" dirty="0" smtClean="0">
                <a:solidFill>
                  <a:srgbClr val="FF0000"/>
                </a:solidFill>
              </a:rPr>
              <a:t>change</a:t>
            </a:r>
            <a:r>
              <a:rPr lang="en-CA" sz="2000" dirty="0" smtClean="0">
                <a:solidFill>
                  <a:schemeClr val="tx2"/>
                </a:solidFill>
              </a:rPr>
              <a:t> project</a:t>
            </a:r>
            <a:endParaRPr lang="en-CA" sz="2000" dirty="0">
              <a:solidFill>
                <a:schemeClr val="tx2"/>
              </a:solidFill>
            </a:endParaRPr>
          </a:p>
        </p:txBody>
      </p:sp>
      <p:sp>
        <p:nvSpPr>
          <p:cNvPr id="6" name="Text Placeholder 5"/>
          <p:cNvSpPr>
            <a:spLocks noGrp="1"/>
          </p:cNvSpPr>
          <p:nvPr>
            <p:ph type="body" sz="quarter" idx="16"/>
          </p:nvPr>
        </p:nvSpPr>
        <p:spPr>
          <a:xfrm>
            <a:off x="260625" y="2614344"/>
            <a:ext cx="11115674" cy="1621662"/>
          </a:xfrm>
        </p:spPr>
        <p:txBody>
          <a:bodyPr/>
          <a:lstStyle/>
          <a:p>
            <a:r>
              <a:rPr lang="en-US" dirty="0" smtClean="0">
                <a:solidFill>
                  <a:srgbClr val="A8CF76"/>
                </a:solidFill>
              </a:rPr>
              <a:t>Template</a:t>
            </a:r>
            <a:endParaRPr lang="en-US" dirty="0">
              <a:solidFill>
                <a:srgbClr val="A8CF76"/>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
        <p:nvSpPr>
          <p:cNvPr id="3" name="Rectangle 2"/>
          <p:cNvSpPr/>
          <p:nvPr/>
        </p:nvSpPr>
        <p:spPr>
          <a:xfrm>
            <a:off x="5496232" y="6546728"/>
            <a:ext cx="6695768" cy="240515"/>
          </a:xfrm>
          <a:prstGeom prst="rect">
            <a:avLst/>
          </a:prstGeom>
        </p:spPr>
        <p:txBody>
          <a:bodyPr wrap="square">
            <a:spAutoFit/>
          </a:bodyPr>
          <a:lstStyle/>
          <a:p>
            <a:pPr algn="just">
              <a:lnSpc>
                <a:spcPct val="107000"/>
              </a:lnSpc>
              <a:spcAft>
                <a:spcPts val="800"/>
              </a:spcAft>
            </a:pPr>
            <a:r>
              <a:rPr lang="en-CA" sz="900" dirty="0">
                <a:solidFill>
                  <a:srgbClr val="595959"/>
                </a:solidFill>
                <a:latin typeface="Arial" panose="020B0604020202020204" pitchFamily="34" charset="0"/>
                <a:ea typeface="Calibri" panose="020F0502020204030204" pitchFamily="34" charset="0"/>
              </a:rPr>
              <a:t>IRCC Enterprise Change &amp; Learning Academy Branch (ECLA) </a:t>
            </a:r>
            <a:r>
              <a:rPr lang="en-CA" sz="900" u="sng" dirty="0">
                <a:solidFill>
                  <a:srgbClr val="3898F9"/>
                </a:solidFill>
                <a:latin typeface="Arial" panose="020B0604020202020204" pitchFamily="34" charset="0"/>
                <a:ea typeface="Calibri" panose="020F0502020204030204" pitchFamily="34" charset="0"/>
                <a:hlinkClick r:id="rId3"/>
              </a:rPr>
              <a:t>IRCC.Change-Changement.IRCC@cic.gc.ca</a:t>
            </a:r>
            <a:r>
              <a:rPr lang="en-CA" sz="900" cap="all" dirty="0">
                <a:solidFill>
                  <a:srgbClr val="595959"/>
                </a:solidFill>
                <a:latin typeface="Arial" panose="020B0604020202020204" pitchFamily="34" charset="0"/>
                <a:ea typeface="Calibri" panose="020F0502020204030204" pitchFamily="34" charset="0"/>
              </a:rPr>
              <a:t> October 2021</a:t>
            </a:r>
            <a:endParaRPr lang="en-US" sz="9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884363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923659"/>
            <a:ext cx="11006345" cy="835027"/>
          </a:xfrm>
        </p:spPr>
        <p:txBody>
          <a:bodyPr>
            <a:normAutofit/>
          </a:bodyPr>
          <a:lstStyle/>
          <a:p>
            <a:r>
              <a:rPr lang="en-CA" dirty="0" smtClean="0"/>
              <a:t>How will you be supported during this transition?</a:t>
            </a:r>
            <a:endParaRPr lang="en-CA" dirty="0"/>
          </a:p>
        </p:txBody>
      </p:sp>
      <p:sp>
        <p:nvSpPr>
          <p:cNvPr id="6" name="Rectangle 5"/>
          <p:cNvSpPr/>
          <p:nvPr/>
        </p:nvSpPr>
        <p:spPr>
          <a:xfrm>
            <a:off x="508758" y="1758686"/>
            <a:ext cx="11006345" cy="646331"/>
          </a:xfrm>
          <a:prstGeom prst="rect">
            <a:avLst/>
          </a:prstGeom>
        </p:spPr>
        <p:txBody>
          <a:bodyPr wrap="square">
            <a:spAutoFit/>
          </a:bodyPr>
          <a:lstStyle/>
          <a:p>
            <a:r>
              <a:rPr lang="en-CA" dirty="0">
                <a:solidFill>
                  <a:schemeClr val="tx2"/>
                </a:solidFill>
              </a:rPr>
              <a:t>[Include a high level change management approach/program/strategy. Highlight some activities­. Refer to your change management </a:t>
            </a:r>
            <a:r>
              <a:rPr lang="en-CA" dirty="0" smtClean="0">
                <a:solidFill>
                  <a:schemeClr val="tx2"/>
                </a:solidFill>
              </a:rPr>
              <a:t>strategy.] </a:t>
            </a:r>
            <a:endParaRPr lang="en-CA" dirty="0">
              <a:solidFill>
                <a:schemeClr val="tx2"/>
              </a:solidFill>
            </a:endParaRPr>
          </a:p>
        </p:txBody>
      </p:sp>
      <p:sp>
        <p:nvSpPr>
          <p:cNvPr id="3" name="TextBox 2"/>
          <p:cNvSpPr txBox="1"/>
          <p:nvPr/>
        </p:nvSpPr>
        <p:spPr>
          <a:xfrm>
            <a:off x="141344" y="2629538"/>
            <a:ext cx="6126480" cy="2553891"/>
          </a:xfrm>
          <a:prstGeom prst="bracketPair">
            <a:avLst/>
          </a:prstGeom>
          <a:noFill/>
          <a:ln>
            <a:solidFill>
              <a:schemeClr val="accent5"/>
            </a:solidFill>
          </a:ln>
        </p:spPr>
        <p:txBody>
          <a:bodyPr wrap="square" rtlCol="0">
            <a:spAutoFit/>
          </a:bodyPr>
          <a:lstStyle/>
          <a:p>
            <a:r>
              <a:rPr lang="en-CA" sz="1600" i="1" dirty="0" smtClean="0"/>
              <a:t>Provide examples:</a:t>
            </a:r>
          </a:p>
          <a:p>
            <a:endParaRPr lang="en-CA" sz="1600" i="1" dirty="0" smtClean="0"/>
          </a:p>
          <a:p>
            <a:r>
              <a:rPr lang="en-CA" sz="1600" i="1" dirty="0" smtClean="0"/>
              <a:t>Explain what we expect from employees: to participate, rethink processes, ways of doing things, take time to learn new ways of working, </a:t>
            </a:r>
            <a:r>
              <a:rPr lang="en-CA" sz="1600" i="1" dirty="0" smtClean="0">
                <a:solidFill>
                  <a:srgbClr val="FF0000"/>
                </a:solidFill>
              </a:rPr>
              <a:t>adopt new </a:t>
            </a:r>
            <a:r>
              <a:rPr lang="en-CA" sz="1600" i="1" dirty="0" smtClean="0"/>
              <a:t>IT tools and new processes, etc.</a:t>
            </a:r>
          </a:p>
          <a:p>
            <a:endParaRPr lang="en-CA" sz="1600" i="1" dirty="0" smtClean="0"/>
          </a:p>
          <a:p>
            <a:r>
              <a:rPr lang="en-CA" sz="1600" i="1" dirty="0" smtClean="0"/>
              <a:t>Explain that in order </a:t>
            </a:r>
            <a:r>
              <a:rPr lang="en-CA" sz="1600" i="1" dirty="0"/>
              <a:t>t</a:t>
            </a:r>
            <a:r>
              <a:rPr lang="en-CA" sz="1600" i="1" dirty="0" smtClean="0"/>
              <a:t>o ensure great employee experience, there will be various activities that will provide the employees with the knowledge and abilities they need to adopt </a:t>
            </a:r>
            <a:r>
              <a:rPr lang="en-CA" sz="1600" i="1" dirty="0" smtClean="0">
                <a:solidFill>
                  <a:srgbClr val="FF0000"/>
                </a:solidFill>
              </a:rPr>
              <a:t>the change</a:t>
            </a:r>
            <a:r>
              <a:rPr lang="en-CA" sz="1600" i="1" dirty="0" smtClean="0"/>
              <a:t>.</a:t>
            </a:r>
          </a:p>
        </p:txBody>
      </p:sp>
      <p:pic>
        <p:nvPicPr>
          <p:cNvPr id="4" name="Picture 3" descr="Change management timeline example"/>
          <p:cNvPicPr>
            <a:picLocks noChangeAspect="1"/>
          </p:cNvPicPr>
          <p:nvPr/>
        </p:nvPicPr>
        <p:blipFill>
          <a:blip r:embed="rId2"/>
          <a:stretch>
            <a:fillRect/>
          </a:stretch>
        </p:blipFill>
        <p:spPr>
          <a:xfrm>
            <a:off x="6377194" y="2306127"/>
            <a:ext cx="5626929" cy="3200711"/>
          </a:xfrm>
          <a:prstGeom prst="rect">
            <a:avLst/>
          </a:prstGeom>
        </p:spPr>
      </p:pic>
      <p:sp>
        <p:nvSpPr>
          <p:cNvPr id="5" name="TextBox 4"/>
          <p:cNvSpPr txBox="1"/>
          <p:nvPr/>
        </p:nvSpPr>
        <p:spPr>
          <a:xfrm rot="20093593">
            <a:off x="7722752" y="3549051"/>
            <a:ext cx="2532426" cy="369332"/>
          </a:xfrm>
          <a:prstGeom prst="rect">
            <a:avLst/>
          </a:prstGeom>
          <a:solidFill>
            <a:srgbClr val="FFC000"/>
          </a:solidFill>
        </p:spPr>
        <p:txBody>
          <a:bodyPr wrap="square" rtlCol="0">
            <a:spAutoFit/>
          </a:bodyPr>
          <a:lstStyle/>
          <a:p>
            <a:pPr algn="ctr"/>
            <a:r>
              <a:rPr lang="fr-CA" b="1" dirty="0" smtClean="0">
                <a:solidFill>
                  <a:srgbClr val="000000"/>
                </a:solidFill>
              </a:rPr>
              <a:t>EXAMPLE</a:t>
            </a:r>
            <a:endParaRPr lang="fr-CA" b="1" dirty="0">
              <a:solidFill>
                <a:srgbClr val="000000"/>
              </a:solidFill>
            </a:endParaRPr>
          </a:p>
        </p:txBody>
      </p:sp>
      <p:pic>
        <p:nvPicPr>
          <p:cNvPr id="8"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1211324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867163"/>
            <a:ext cx="11006345" cy="835027"/>
          </a:xfrm>
        </p:spPr>
        <p:txBody>
          <a:bodyPr/>
          <a:lstStyle/>
          <a:p>
            <a:r>
              <a:rPr lang="en-CA" dirty="0" smtClean="0"/>
              <a:t>How can you participate?</a:t>
            </a:r>
            <a:endParaRPr lang="en-CA" dirty="0"/>
          </a:p>
        </p:txBody>
      </p:sp>
      <p:sp>
        <p:nvSpPr>
          <p:cNvPr id="4" name="Double Bracket 3"/>
          <p:cNvSpPr/>
          <p:nvPr/>
        </p:nvSpPr>
        <p:spPr>
          <a:xfrm>
            <a:off x="508758" y="1645759"/>
            <a:ext cx="11006345" cy="1940957"/>
          </a:xfrm>
          <a:prstGeom prst="bracketPair">
            <a:avLst/>
          </a:prstGeom>
          <a:ln>
            <a:solidFill>
              <a:schemeClr val="accent5"/>
            </a:solidFill>
          </a:ln>
        </p:spPr>
        <p:txBody>
          <a:bodyPr wrap="square">
            <a:spAutoFit/>
          </a:bodyPr>
          <a:lstStyle/>
          <a:p>
            <a:pPr marL="0" lvl="4"/>
            <a:r>
              <a:rPr lang="en-CA" i="1" dirty="0" smtClean="0"/>
              <a:t>Provide examples of areas in which employees will be asked to participate, to play a role, to be an ambassador, etc.  </a:t>
            </a:r>
          </a:p>
          <a:p>
            <a:pPr marL="0" lvl="4"/>
            <a:r>
              <a:rPr lang="en-CA" i="1" dirty="0" smtClean="0"/>
              <a:t>Refer to your change management strategy. Examples:</a:t>
            </a:r>
          </a:p>
          <a:p>
            <a:pPr marL="901700" lvl="4" indent="-285750">
              <a:buFont typeface="Wingdings" panose="05000000000000000000" pitchFamily="2" charset="2"/>
              <a:buChar char="§"/>
            </a:pPr>
            <a:r>
              <a:rPr lang="en-CA" i="1" dirty="0" smtClean="0"/>
              <a:t>Employee committees </a:t>
            </a:r>
          </a:p>
          <a:p>
            <a:pPr marL="901700" lvl="4" indent="-285750">
              <a:buFont typeface="Wingdings" panose="05000000000000000000" pitchFamily="2" charset="2"/>
              <a:buChar char="§"/>
            </a:pPr>
            <a:r>
              <a:rPr lang="en-CA" i="1" dirty="0" smtClean="0"/>
              <a:t>Employee involvement activities (</a:t>
            </a:r>
            <a:r>
              <a:rPr lang="en-CA" i="1" dirty="0" smtClean="0">
                <a:solidFill>
                  <a:srgbClr val="FF0000"/>
                </a:solidFill>
              </a:rPr>
              <a:t>process mapping, tool naming</a:t>
            </a:r>
            <a:r>
              <a:rPr lang="en-CA" i="1" dirty="0" smtClean="0"/>
              <a:t>, etc.)</a:t>
            </a:r>
          </a:p>
          <a:p>
            <a:pPr marL="901700" lvl="4" indent="-285750">
              <a:buFont typeface="Wingdings" panose="05000000000000000000" pitchFamily="2" charset="2"/>
              <a:buChar char="§"/>
            </a:pPr>
            <a:r>
              <a:rPr lang="en-CA" i="1" dirty="0" smtClean="0"/>
              <a:t>Preparation activities (as applicable)</a:t>
            </a:r>
          </a:p>
          <a:p>
            <a:pPr marL="901700" lvl="4" indent="-285750">
              <a:buFont typeface="Wingdings" panose="05000000000000000000" pitchFamily="2" charset="2"/>
              <a:buChar char="§"/>
            </a:pPr>
            <a:r>
              <a:rPr lang="en-CA" i="1" dirty="0" smtClean="0"/>
              <a:t>Etc.</a:t>
            </a: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565373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908925"/>
            <a:ext cx="11006345" cy="835027"/>
          </a:xfrm>
        </p:spPr>
        <p:txBody>
          <a:bodyPr/>
          <a:lstStyle/>
          <a:p>
            <a:r>
              <a:rPr lang="en-CA" dirty="0" smtClean="0"/>
              <a:t>Next steps</a:t>
            </a:r>
            <a:endParaRPr lang="en-CA" dirty="0"/>
          </a:p>
        </p:txBody>
      </p:sp>
      <p:sp>
        <p:nvSpPr>
          <p:cNvPr id="4" name="Rectangle 3"/>
          <p:cNvSpPr/>
          <p:nvPr/>
        </p:nvSpPr>
        <p:spPr>
          <a:xfrm>
            <a:off x="508759" y="1697512"/>
            <a:ext cx="2817438" cy="369332"/>
          </a:xfrm>
          <a:prstGeom prst="rect">
            <a:avLst/>
          </a:prstGeom>
        </p:spPr>
        <p:txBody>
          <a:bodyPr wrap="none">
            <a:spAutoFit/>
          </a:bodyPr>
          <a:lstStyle/>
          <a:p>
            <a:r>
              <a:rPr lang="en-CA" dirty="0" smtClean="0">
                <a:solidFill>
                  <a:schemeClr val="tx2"/>
                </a:solidFill>
                <a:cs typeface="Arial" pitchFamily="34" charset="0"/>
              </a:rPr>
              <a:t>[Can include the following:­] </a:t>
            </a:r>
            <a:endParaRPr lang="fr-CA" dirty="0">
              <a:solidFill>
                <a:schemeClr val="tx2"/>
              </a:solidFill>
            </a:endParaRPr>
          </a:p>
        </p:txBody>
      </p:sp>
      <p:sp>
        <p:nvSpPr>
          <p:cNvPr id="3" name="TextBox 2"/>
          <p:cNvSpPr txBox="1"/>
          <p:nvPr/>
        </p:nvSpPr>
        <p:spPr>
          <a:xfrm>
            <a:off x="536354" y="2706172"/>
            <a:ext cx="6112933" cy="1464231"/>
          </a:xfrm>
          <a:prstGeom prst="bracketPair">
            <a:avLst/>
          </a:prstGeom>
          <a:noFill/>
          <a:ln>
            <a:solidFill>
              <a:schemeClr val="accent5"/>
            </a:solidFill>
          </a:ln>
        </p:spPr>
        <p:txBody>
          <a:bodyPr wrap="square" rtlCol="0">
            <a:spAutoFit/>
          </a:bodyPr>
          <a:lstStyle/>
          <a:p>
            <a:pPr marL="285750" indent="-285750">
              <a:buFont typeface="Arial" panose="020B0604020202020204" pitchFamily="34" charset="0"/>
              <a:buChar char="•"/>
            </a:pPr>
            <a:r>
              <a:rPr lang="en-CA" sz="1600" i="1" dirty="0" smtClean="0">
                <a:solidFill>
                  <a:srgbClr val="000000"/>
                </a:solidFill>
              </a:rPr>
              <a:t>Next project steps (define what the next steps are)</a:t>
            </a:r>
          </a:p>
          <a:p>
            <a:pPr marL="285750" indent="-285750">
              <a:buFont typeface="Arial" panose="020B0604020202020204" pitchFamily="34" charset="0"/>
              <a:buChar char="•"/>
            </a:pPr>
            <a:r>
              <a:rPr lang="en-CA" sz="1600" i="1" dirty="0" smtClean="0">
                <a:solidFill>
                  <a:srgbClr val="000000"/>
                </a:solidFill>
              </a:rPr>
              <a:t>What to expect in terms of engagement activities</a:t>
            </a:r>
            <a:r>
              <a:rPr lang="en-CA" sz="1600" i="1" dirty="0"/>
              <a:t>―</a:t>
            </a:r>
            <a:r>
              <a:rPr lang="en-CA" sz="1600" i="1" dirty="0" smtClean="0">
                <a:solidFill>
                  <a:srgbClr val="000000"/>
                </a:solidFill>
              </a:rPr>
              <a:t>when the next employee engagement session will be </a:t>
            </a:r>
          </a:p>
          <a:p>
            <a:pPr marL="285750" indent="-285750">
              <a:buFont typeface="Arial" panose="020B0604020202020204" pitchFamily="34" charset="0"/>
              <a:buChar char="•"/>
            </a:pPr>
            <a:r>
              <a:rPr lang="en-CA" sz="1600" i="1" dirty="0" smtClean="0">
                <a:solidFill>
                  <a:srgbClr val="000000"/>
                </a:solidFill>
              </a:rPr>
              <a:t>Lookout for more information on intranet </a:t>
            </a:r>
            <a:r>
              <a:rPr lang="en-CA" sz="1600" i="1" dirty="0" smtClean="0">
                <a:solidFill>
                  <a:srgbClr val="FF0000"/>
                </a:solidFill>
              </a:rPr>
              <a:t>or web</a:t>
            </a:r>
          </a:p>
          <a:p>
            <a:pPr marL="285750" indent="-285750">
              <a:buFont typeface="Arial" panose="020B0604020202020204" pitchFamily="34" charset="0"/>
              <a:buChar char="•"/>
            </a:pPr>
            <a:r>
              <a:rPr lang="en-CA" sz="1600" i="1" dirty="0" smtClean="0">
                <a:solidFill>
                  <a:srgbClr val="000000"/>
                </a:solidFill>
              </a:rPr>
              <a:t>Other</a:t>
            </a:r>
          </a:p>
        </p:txBody>
      </p:sp>
      <p:sp>
        <p:nvSpPr>
          <p:cNvPr id="5" name="TextBox 4"/>
          <p:cNvSpPr txBox="1"/>
          <p:nvPr/>
        </p:nvSpPr>
        <p:spPr>
          <a:xfrm>
            <a:off x="7718416" y="3170712"/>
            <a:ext cx="4172608" cy="2724150"/>
          </a:xfrm>
          <a:prstGeom prst="roundRect">
            <a:avLst/>
          </a:prstGeom>
          <a:solidFill>
            <a:srgbClr val="FFC000"/>
          </a:solidFill>
        </p:spPr>
        <p:txBody>
          <a:bodyPr wrap="square" rtlCol="0">
            <a:spAutoFit/>
          </a:bodyPr>
          <a:lstStyle/>
          <a:p>
            <a:pPr algn="ctr"/>
            <a:r>
              <a:rPr lang="en-CA" sz="1400" b="1" dirty="0" smtClean="0">
                <a:solidFill>
                  <a:schemeClr val="tx2"/>
                </a:solidFill>
              </a:rPr>
              <a:t>Recommendations</a:t>
            </a:r>
          </a:p>
          <a:p>
            <a:pPr algn="ctr"/>
            <a:endParaRPr lang="en-CA" sz="1400" b="1" dirty="0" smtClean="0">
              <a:solidFill>
                <a:schemeClr val="tx2"/>
              </a:solidFill>
            </a:endParaRPr>
          </a:p>
          <a:p>
            <a:pPr marL="285750" indent="-285750">
              <a:buFont typeface="Arial" panose="020B0604020202020204" pitchFamily="34" charset="0"/>
              <a:buChar char="•"/>
            </a:pPr>
            <a:r>
              <a:rPr lang="en-CA" sz="1400" dirty="0" smtClean="0">
                <a:solidFill>
                  <a:schemeClr val="tx2"/>
                </a:solidFill>
              </a:rPr>
              <a:t>Have all of the shared information during this session available right after the session ends; either on a shared space or on an intranet page. </a:t>
            </a:r>
          </a:p>
          <a:p>
            <a:pPr marL="285750" indent="-285750">
              <a:buFont typeface="Arial" panose="020B0604020202020204" pitchFamily="34" charset="0"/>
              <a:buChar char="•"/>
            </a:pPr>
            <a:r>
              <a:rPr lang="en-CA" sz="1400" dirty="0" smtClean="0">
                <a:solidFill>
                  <a:schemeClr val="tx2"/>
                </a:solidFill>
              </a:rPr>
              <a:t>Provide key messages and high level project information to all managers so they can be well-equipped to answer questions that their employees might have. See example in IRCC </a:t>
            </a:r>
            <a:r>
              <a:rPr lang="en-CA" sz="1400" dirty="0" smtClean="0">
                <a:solidFill>
                  <a:srgbClr val="FF0000"/>
                </a:solidFill>
              </a:rPr>
              <a:t>CM Roadmap (i.e. toolkit).</a:t>
            </a:r>
          </a:p>
        </p:txBody>
      </p:sp>
      <p:sp>
        <p:nvSpPr>
          <p:cNvPr id="6" name="Freeform 5" descr="LightBulb Icon"/>
          <p:cNvSpPr>
            <a:spLocks noEditPoints="1"/>
          </p:cNvSpPr>
          <p:nvPr/>
        </p:nvSpPr>
        <p:spPr bwMode="auto">
          <a:xfrm rot="20843298">
            <a:off x="8822951" y="3228811"/>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8"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2337333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796641"/>
            <a:ext cx="11006345" cy="835027"/>
          </a:xfrm>
        </p:spPr>
        <p:txBody>
          <a:bodyPr/>
          <a:lstStyle/>
          <a:p>
            <a:r>
              <a:rPr lang="en-CA" dirty="0" smtClean="0"/>
              <a:t>Q&amp;A</a:t>
            </a:r>
            <a:endParaRPr lang="en-CA" dirty="0"/>
          </a:p>
        </p:txBody>
      </p:sp>
      <p:sp>
        <p:nvSpPr>
          <p:cNvPr id="3" name="Rectangle 2"/>
          <p:cNvSpPr/>
          <p:nvPr/>
        </p:nvSpPr>
        <p:spPr>
          <a:xfrm>
            <a:off x="508758" y="1421535"/>
            <a:ext cx="11006345" cy="646331"/>
          </a:xfrm>
          <a:prstGeom prst="rect">
            <a:avLst/>
          </a:prstGeom>
        </p:spPr>
        <p:txBody>
          <a:bodyPr wrap="square">
            <a:spAutoFit/>
          </a:bodyPr>
          <a:lstStyle/>
          <a:p>
            <a:r>
              <a:rPr lang="en-CA" dirty="0" smtClean="0">
                <a:solidFill>
                  <a:schemeClr val="tx2"/>
                </a:solidFill>
              </a:rPr>
              <a:t>[If you wish to facilitate a Q&amp;A session, you can use the Slido application for questions or the “raise your hand” function in MS Teams for those who wish to ask a question live to the audience.­] </a:t>
            </a:r>
            <a:endParaRPr lang="en-CA" dirty="0">
              <a:solidFill>
                <a:schemeClr val="tx2"/>
              </a:solidFill>
            </a:endParaRPr>
          </a:p>
        </p:txBody>
      </p:sp>
      <p:sp>
        <p:nvSpPr>
          <p:cNvPr id="5" name="TextBox 4"/>
          <p:cNvSpPr txBox="1"/>
          <p:nvPr/>
        </p:nvSpPr>
        <p:spPr>
          <a:xfrm>
            <a:off x="610358" y="2756500"/>
            <a:ext cx="6479628" cy="2826306"/>
          </a:xfrm>
          <a:prstGeom prst="bracketPair">
            <a:avLst/>
          </a:prstGeom>
          <a:noFill/>
          <a:ln>
            <a:solidFill>
              <a:schemeClr val="accent5"/>
            </a:solidFill>
          </a:ln>
        </p:spPr>
        <p:txBody>
          <a:bodyPr wrap="square" rtlCol="0">
            <a:spAutoFit/>
          </a:bodyPr>
          <a:lstStyle/>
          <a:p>
            <a:r>
              <a:rPr lang="en-CA" sz="1600" i="1" dirty="0" smtClean="0">
                <a:solidFill>
                  <a:srgbClr val="000000"/>
                </a:solidFill>
              </a:rPr>
              <a:t>There could be 2 options for the facilitation of this Q&amp;A session:</a:t>
            </a:r>
          </a:p>
          <a:p>
            <a:endParaRPr lang="en-CA" sz="1600" i="1" dirty="0" smtClean="0">
              <a:solidFill>
                <a:srgbClr val="000000"/>
              </a:solidFill>
            </a:endParaRPr>
          </a:p>
          <a:p>
            <a:r>
              <a:rPr lang="en-CA" sz="1600" b="1" i="1" dirty="0" smtClean="0">
                <a:solidFill>
                  <a:srgbClr val="000000"/>
                </a:solidFill>
              </a:rPr>
              <a:t>Option 1</a:t>
            </a:r>
            <a:r>
              <a:rPr lang="en-CA" sz="1600" i="1" dirty="0" smtClean="0">
                <a:solidFill>
                  <a:srgbClr val="000000"/>
                </a:solidFill>
              </a:rPr>
              <a:t>: Pre-populated questions are being asked through Slido and the moderator can interpret the answers and provide more information (maybe by using the slides in the annex).</a:t>
            </a:r>
          </a:p>
          <a:p>
            <a:endParaRPr lang="en-CA" sz="1600" i="1" dirty="0" smtClean="0">
              <a:solidFill>
                <a:srgbClr val="000000"/>
              </a:solidFill>
            </a:endParaRPr>
          </a:p>
          <a:p>
            <a:r>
              <a:rPr lang="en-CA" sz="1600" b="1" i="1" dirty="0" smtClean="0">
                <a:solidFill>
                  <a:srgbClr val="000000"/>
                </a:solidFill>
              </a:rPr>
              <a:t>Option 2</a:t>
            </a:r>
            <a:r>
              <a:rPr lang="en-CA" sz="1600" i="1" dirty="0" smtClean="0">
                <a:solidFill>
                  <a:srgbClr val="000000"/>
                </a:solidFill>
              </a:rPr>
              <a:t>: Opening the floor to any questions thought Slido or via MS Teams being managed by the moderator. The moderator must manage the flow of questions and ask members of the leadership/project team to answer. </a:t>
            </a:r>
            <a:endParaRPr lang="en-CA" sz="1600" i="1" dirty="0">
              <a:solidFill>
                <a:srgbClr val="000000"/>
              </a:solidFill>
            </a:endParaRPr>
          </a:p>
        </p:txBody>
      </p:sp>
      <p:sp>
        <p:nvSpPr>
          <p:cNvPr id="6" name="TextBox 5"/>
          <p:cNvSpPr txBox="1"/>
          <p:nvPr/>
        </p:nvSpPr>
        <p:spPr>
          <a:xfrm>
            <a:off x="7627358" y="3582794"/>
            <a:ext cx="3979186" cy="2485787"/>
          </a:xfrm>
          <a:prstGeom prst="roundRect">
            <a:avLst/>
          </a:prstGeom>
          <a:solidFill>
            <a:srgbClr val="FFC000"/>
          </a:solidFill>
        </p:spPr>
        <p:txBody>
          <a:bodyPr wrap="square" rtlCol="0">
            <a:spAutoFit/>
          </a:bodyPr>
          <a:lstStyle/>
          <a:p>
            <a:pPr algn="ctr"/>
            <a:r>
              <a:rPr lang="en-CA" sz="1400" b="1" dirty="0" smtClean="0">
                <a:solidFill>
                  <a:schemeClr val="tx2"/>
                </a:solidFill>
              </a:rPr>
              <a:t>Recommendations</a:t>
            </a:r>
          </a:p>
          <a:p>
            <a:pPr algn="ctr"/>
            <a:endParaRPr lang="en-CA" sz="1400" b="1" dirty="0" smtClean="0">
              <a:solidFill>
                <a:schemeClr val="tx2"/>
              </a:solidFill>
            </a:endParaRPr>
          </a:p>
          <a:p>
            <a:pPr marL="285750" indent="-285750">
              <a:buFont typeface="Arial" panose="020B0604020202020204" pitchFamily="34" charset="0"/>
              <a:buChar char="•"/>
            </a:pPr>
            <a:r>
              <a:rPr lang="en-CA" sz="1400" dirty="0" smtClean="0">
                <a:solidFill>
                  <a:schemeClr val="tx2"/>
                </a:solidFill>
              </a:rPr>
              <a:t>Distribute key messages ahead of time to all participating team members.</a:t>
            </a:r>
          </a:p>
          <a:p>
            <a:pPr marL="285750" indent="-285750">
              <a:buFont typeface="Arial" panose="020B0604020202020204" pitchFamily="34" charset="0"/>
              <a:buChar char="•"/>
            </a:pPr>
            <a:r>
              <a:rPr lang="en-CA" sz="1400" dirty="0" smtClean="0">
                <a:solidFill>
                  <a:schemeClr val="tx2"/>
                </a:solidFill>
              </a:rPr>
              <a:t>Prior to the session, define which members will answer which type of questions.</a:t>
            </a:r>
          </a:p>
          <a:p>
            <a:pPr marL="285750" indent="-285750">
              <a:buFont typeface="Arial" panose="020B0604020202020204" pitchFamily="34" charset="0"/>
              <a:buChar char="•"/>
            </a:pPr>
            <a:r>
              <a:rPr lang="en-CA" sz="1400" dirty="0" smtClean="0">
                <a:solidFill>
                  <a:schemeClr val="tx2"/>
                </a:solidFill>
              </a:rPr>
              <a:t>Be prepared to say “we don’t have the answer to that yet; however, we are taking note of it and will provide answers as they become available”.</a:t>
            </a:r>
            <a:endParaRPr lang="en-CA" sz="1400" dirty="0">
              <a:solidFill>
                <a:schemeClr val="tx2"/>
              </a:solidFill>
            </a:endParaRPr>
          </a:p>
        </p:txBody>
      </p:sp>
      <p:sp>
        <p:nvSpPr>
          <p:cNvPr id="7" name="Freeform 6" descr="LightBulb Icon"/>
          <p:cNvSpPr>
            <a:spLocks noEditPoints="1"/>
          </p:cNvSpPr>
          <p:nvPr/>
        </p:nvSpPr>
        <p:spPr bwMode="auto">
          <a:xfrm rot="20843298">
            <a:off x="8614876" y="3611886"/>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9"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919789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CA" dirty="0" smtClean="0"/>
              <a:t>Annex</a:t>
            </a:r>
            <a:endParaRPr lang="en-CA" dirty="0"/>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1364859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056944"/>
            <a:ext cx="11006345" cy="835027"/>
          </a:xfrm>
        </p:spPr>
        <p:txBody>
          <a:bodyPr>
            <a:normAutofit/>
          </a:bodyPr>
          <a:lstStyle/>
          <a:p>
            <a:r>
              <a:rPr lang="en-CA" dirty="0">
                <a:latin typeface="Calibri" panose="020F0502020204030204" pitchFamily="34" charset="0"/>
                <a:ea typeface="Times New Roman" panose="02020603050405020304" pitchFamily="18" charset="0"/>
                <a:cs typeface="Times New Roman" panose="02020603050405020304" pitchFamily="18" charset="0"/>
              </a:rPr>
              <a:t>GOOD PRACTICES to facilitate </a:t>
            </a:r>
            <a:r>
              <a:rPr lang="en-CA" dirty="0" smtClean="0">
                <a:latin typeface="Calibri" panose="020F0502020204030204" pitchFamily="34" charset="0"/>
                <a:ea typeface="Times New Roman" panose="02020603050405020304" pitchFamily="18" charset="0"/>
                <a:cs typeface="Times New Roman" panose="02020603050405020304" pitchFamily="18" charset="0"/>
              </a:rPr>
              <a:t>engagement sessions</a:t>
            </a:r>
            <a:endParaRPr lang="fr-CA" dirty="0"/>
          </a:p>
        </p:txBody>
      </p:sp>
      <p:sp>
        <p:nvSpPr>
          <p:cNvPr id="3" name="Rectangle 2"/>
          <p:cNvSpPr/>
          <p:nvPr/>
        </p:nvSpPr>
        <p:spPr>
          <a:xfrm>
            <a:off x="508759" y="1724456"/>
            <a:ext cx="11274552" cy="5001369"/>
          </a:xfrm>
          <a:prstGeom prst="rect">
            <a:avLst/>
          </a:prstGeom>
        </p:spPr>
        <p:txBody>
          <a:bodyPr wrap="square">
            <a:spAutoFit/>
          </a:bodyPr>
          <a:lstStyle/>
          <a:p>
            <a:pPr>
              <a:spcAft>
                <a:spcPts val="0"/>
              </a:spcAft>
            </a:pP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fr-CA" sz="1100" b="1" dirty="0">
                <a:latin typeface="Calibri" panose="020F0502020204030204" pitchFamily="34" charset="0"/>
                <a:ea typeface="Times New Roman" panose="02020603050405020304" pitchFamily="18" charset="0"/>
                <a:cs typeface="Times New Roman" panose="02020603050405020304" pitchFamily="18" charset="0"/>
              </a:rPr>
              <a:t>LOGISTIC OF THE SESSION</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Identify a </a:t>
            </a:r>
            <a:r>
              <a:rPr lang="en-CA" sz="1100" dirty="0">
                <a:solidFill>
                  <a:srgbClr val="4472C4"/>
                </a:solidFill>
                <a:latin typeface="Calibri" panose="020F0502020204030204" pitchFamily="34" charset="0"/>
                <a:ea typeface="Times New Roman" panose="02020603050405020304" pitchFamily="18" charset="0"/>
                <a:cs typeface="Calibri" panose="020F0502020204030204" pitchFamily="34" charset="0"/>
              </a:rPr>
              <a:t>moderator</a:t>
            </a:r>
            <a:r>
              <a:rPr lang="en-CA" sz="1100" dirty="0">
                <a:latin typeface="Calibri" panose="020F0502020204030204" pitchFamily="34" charset="0"/>
                <a:ea typeface="Times New Roman" panose="02020603050405020304" pitchFamily="18" charset="0"/>
                <a:cs typeface="Calibri" panose="020F0502020204030204" pitchFamily="34" charset="0"/>
              </a:rPr>
              <a:t> that will be able to interconnect the SMEs and the audience. The moderator can also ensure that the questions being asked are appropriate (in person or via a chat function). Remember, a great moderator facilitates the conversation, doesn’t join in or take over.</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If the session is facilitated virtually, consider having a third person that will have the role of a “</a:t>
            </a:r>
            <a:r>
              <a:rPr lang="en-CA" sz="1100" dirty="0">
                <a:solidFill>
                  <a:srgbClr val="4472C4"/>
                </a:solidFill>
                <a:latin typeface="Calibri" panose="020F0502020204030204" pitchFamily="34" charset="0"/>
                <a:ea typeface="Times New Roman" panose="02020603050405020304" pitchFamily="18" charset="0"/>
                <a:cs typeface="Calibri" panose="020F0502020204030204" pitchFamily="34" charset="0"/>
              </a:rPr>
              <a:t>producer</a:t>
            </a:r>
            <a:r>
              <a:rPr lang="en-CA" sz="1100" dirty="0">
                <a:latin typeface="Calibri" panose="020F0502020204030204" pitchFamily="34" charset="0"/>
                <a:ea typeface="Times New Roman" panose="02020603050405020304" pitchFamily="18" charset="0"/>
                <a:cs typeface="Calibri" panose="020F0502020204030204" pitchFamily="34" charset="0"/>
              </a:rPr>
              <a:t>”. This person can manage the technical aspect of the session – technical issues reported by participants and facilitators, management of videos, survey </a:t>
            </a:r>
            <a:r>
              <a:rPr lang="en-CA" sz="1100" dirty="0" smtClean="0">
                <a:latin typeface="Calibri" panose="020F0502020204030204" pitchFamily="34" charset="0"/>
                <a:ea typeface="Times New Roman" panose="02020603050405020304" pitchFamily="18" charset="0"/>
                <a:cs typeface="Calibri" panose="020F0502020204030204" pitchFamily="34" charset="0"/>
              </a:rPr>
              <a:t>platforms, </a:t>
            </a:r>
            <a:r>
              <a:rPr lang="en-CA" sz="1100" dirty="0">
                <a:latin typeface="Calibri" panose="020F0502020204030204" pitchFamily="34" charset="0"/>
                <a:ea typeface="Times New Roman" panose="02020603050405020304" pitchFamily="18" charset="0"/>
                <a:cs typeface="Calibri" panose="020F0502020204030204" pitchFamily="34" charset="0"/>
              </a:rPr>
              <a:t>etc. </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Have a few questions prepared in case no one is asking </a:t>
            </a:r>
            <a:r>
              <a:rPr lang="en-CA" sz="1100" dirty="0" smtClean="0">
                <a:latin typeface="Calibri" panose="020F0502020204030204" pitchFamily="34" charset="0"/>
                <a:ea typeface="Times New Roman" panose="02020603050405020304" pitchFamily="18" charset="0"/>
                <a:cs typeface="Calibri" panose="020F0502020204030204" pitchFamily="34" charset="0"/>
              </a:rPr>
              <a:t>questions</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fontAlgn="base">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Organize a </a:t>
            </a:r>
            <a:r>
              <a:rPr lang="en-CA" sz="1100" dirty="0">
                <a:solidFill>
                  <a:srgbClr val="4472C4"/>
                </a:solidFill>
                <a:latin typeface="Calibri" panose="020F0502020204030204" pitchFamily="34" charset="0"/>
                <a:ea typeface="Times New Roman" panose="02020603050405020304" pitchFamily="18" charset="0"/>
                <a:cs typeface="Calibri" panose="020F0502020204030204" pitchFamily="34" charset="0"/>
              </a:rPr>
              <a:t>dry-run</a:t>
            </a:r>
            <a:r>
              <a:rPr lang="en-CA" sz="1100" dirty="0">
                <a:latin typeface="Calibri" panose="020F0502020204030204" pitchFamily="34" charset="0"/>
                <a:ea typeface="Times New Roman" panose="02020603050405020304" pitchFamily="18" charset="0"/>
                <a:cs typeface="Calibri" panose="020F0502020204030204" pitchFamily="34" charset="0"/>
              </a:rPr>
              <a:t> with the whole team and think about possible questions that may be asked</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fontAlgn="base">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Think in advance of the likely questions that you’ll receive and give some quality time to considering how you’ll answer them. This is a great discipline as it’ll give you the chance to practice giving clear succinct answers. (There is nothing worse than an answer that turns into a presentation. Always remember to keep answers short and to the point.) The </a:t>
            </a:r>
            <a:r>
              <a:rPr lang="en-CA" sz="1100" dirty="0">
                <a:solidFill>
                  <a:srgbClr val="4472C4"/>
                </a:solidFill>
                <a:latin typeface="Calibri" panose="020F0502020204030204" pitchFamily="34" charset="0"/>
                <a:ea typeface="Times New Roman" panose="02020603050405020304" pitchFamily="18" charset="0"/>
                <a:cs typeface="Calibri" panose="020F0502020204030204" pitchFamily="34" charset="0"/>
              </a:rPr>
              <a:t>potential questions and answers</a:t>
            </a:r>
            <a:r>
              <a:rPr lang="en-CA" sz="1100" dirty="0">
                <a:latin typeface="Calibri" panose="020F0502020204030204" pitchFamily="34" charset="0"/>
                <a:ea typeface="Times New Roman" panose="02020603050405020304" pitchFamily="18" charset="0"/>
                <a:cs typeface="Calibri" panose="020F0502020204030204" pitchFamily="34" charset="0"/>
              </a:rPr>
              <a:t> can be provided before as well as key messages. </a:t>
            </a:r>
            <a:r>
              <a:rPr lang="en-CA" sz="1100" spc="20" dirty="0">
                <a:latin typeface="Calibri" panose="020F0502020204030204" pitchFamily="34" charset="0"/>
                <a:ea typeface="Times New Roman" panose="02020603050405020304" pitchFamily="18" charset="0"/>
                <a:cs typeface="Times New Roman" panose="02020603050405020304" pitchFamily="18" charset="0"/>
              </a:rPr>
              <a:t>Prep an answer for odd and inappropriate questions that allows both you and the asker to save face. For example, you might say, ‘That’s a great question and although I don’t feel it’s appropriate to answer at this time, I’d be happy to address it one-on-one after the session.’</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fontAlgn="base">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For in-person or virtual session, make sure you have the </a:t>
            </a:r>
            <a:r>
              <a:rPr lang="en-CA" sz="1100" dirty="0">
                <a:solidFill>
                  <a:srgbClr val="4472C4"/>
                </a:solidFill>
                <a:latin typeface="Calibri" panose="020F0502020204030204" pitchFamily="34" charset="0"/>
                <a:ea typeface="Times New Roman" panose="02020603050405020304" pitchFamily="18" charset="0"/>
                <a:cs typeface="Calibri" panose="020F0502020204030204" pitchFamily="34" charset="0"/>
              </a:rPr>
              <a:t>right tools in place</a:t>
            </a:r>
            <a:r>
              <a:rPr lang="en-CA" sz="1100" dirty="0">
                <a:latin typeface="Calibri" panose="020F0502020204030204" pitchFamily="34" charset="0"/>
                <a:ea typeface="Times New Roman" panose="02020603050405020304" pitchFamily="18" charset="0"/>
                <a:cs typeface="Calibri" panose="020F0502020204030204" pitchFamily="34" charset="0"/>
              </a:rPr>
              <a:t> – microphone, chat function enabled, Q&amp;A tools (see below), etc.</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CA" sz="1100" b="1" dirty="0">
                <a:latin typeface="Calibri" panose="020F0502020204030204" pitchFamily="34" charset="0"/>
                <a:ea typeface="Times New Roman" panose="02020603050405020304" pitchFamily="18" charset="0"/>
                <a:cs typeface="Calibri" panose="020F0502020204030204" pitchFamily="34" charset="0"/>
              </a:rPr>
              <a:t> </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en-CA" sz="1100" b="1" dirty="0">
                <a:latin typeface="Calibri" panose="020F0502020204030204" pitchFamily="34" charset="0"/>
                <a:ea typeface="Times New Roman" panose="02020603050405020304" pitchFamily="18" charset="0"/>
                <a:cs typeface="Calibri" panose="020F0502020204030204" pitchFamily="34" charset="0"/>
              </a:rPr>
              <a:t>MANAGING THE SESSION</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Calibri" panose="020F0502020204030204" pitchFamily="34" charset="0"/>
              </a:rPr>
              <a:t>You might find that some audience members want to engage in a debate during these types of events, especially around controversial topics. The presenter and the moderator should </a:t>
            </a:r>
            <a:r>
              <a:rPr lang="en-CA" sz="1100" dirty="0">
                <a:solidFill>
                  <a:srgbClr val="4472C4"/>
                </a:solidFill>
                <a:latin typeface="Calibri" panose="020F0502020204030204" pitchFamily="34" charset="0"/>
                <a:ea typeface="Times New Roman" panose="02020603050405020304" pitchFamily="18" charset="0"/>
                <a:cs typeface="Calibri" panose="020F0502020204030204" pitchFamily="34" charset="0"/>
              </a:rPr>
              <a:t>avoid indulging in such debates</a:t>
            </a:r>
            <a:r>
              <a:rPr lang="en-CA" sz="1100" dirty="0">
                <a:latin typeface="Calibri" panose="020F0502020204030204" pitchFamily="34" charset="0"/>
                <a:ea typeface="Times New Roman" panose="02020603050405020304" pitchFamily="18" charset="0"/>
                <a:cs typeface="Calibri" panose="020F0502020204030204" pitchFamily="34" charset="0"/>
              </a:rPr>
              <a:t> during the </a:t>
            </a:r>
            <a:r>
              <a:rPr lang="en-CA" sz="1100" dirty="0" smtClean="0">
                <a:latin typeface="Calibri" panose="020F0502020204030204" pitchFamily="34" charset="0"/>
                <a:ea typeface="Times New Roman" panose="02020603050405020304" pitchFamily="18" charset="0"/>
                <a:cs typeface="Calibri" panose="020F0502020204030204" pitchFamily="34" charset="0"/>
              </a:rPr>
              <a:t>session </a:t>
            </a:r>
            <a:r>
              <a:rPr lang="en-CA" sz="1100" dirty="0">
                <a:latin typeface="Calibri" panose="020F0502020204030204" pitchFamily="34" charset="0"/>
                <a:ea typeface="Times New Roman" panose="02020603050405020304" pitchFamily="18" charset="0"/>
                <a:cs typeface="Calibri" panose="020F0502020204030204" pitchFamily="34" charset="0"/>
              </a:rPr>
              <a:t>as they take up time and are often only interesting for the person debating. Instead, if you find that an intense discussion is starting, let the audience know that they can continue the discussion afterwards or give them a way to reach out to contact you after the presentation. This will help the session run </a:t>
            </a:r>
            <a:r>
              <a:rPr lang="en-CA" sz="1100" dirty="0" smtClean="0">
                <a:latin typeface="Calibri" panose="020F0502020204030204" pitchFamily="34" charset="0"/>
                <a:ea typeface="Times New Roman" panose="02020603050405020304" pitchFamily="18" charset="0"/>
                <a:cs typeface="Calibri" panose="020F0502020204030204" pitchFamily="34" charset="0"/>
              </a:rPr>
              <a:t>more </a:t>
            </a:r>
            <a:r>
              <a:rPr lang="en-CA" sz="1100" dirty="0">
                <a:latin typeface="Calibri" panose="020F0502020204030204" pitchFamily="34" charset="0"/>
                <a:ea typeface="Times New Roman" panose="02020603050405020304" pitchFamily="18" charset="0"/>
                <a:cs typeface="Calibri" panose="020F0502020204030204" pitchFamily="34" charset="0"/>
              </a:rPr>
              <a:t>smoothly and without any drama.</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Times New Roman" panose="02020603050405020304" pitchFamily="18" charset="0"/>
              </a:rPr>
              <a:t>When you receive </a:t>
            </a:r>
            <a:r>
              <a:rPr lang="en-CA" sz="11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challenging questions</a:t>
            </a:r>
            <a:r>
              <a:rPr lang="en-CA" sz="1100" dirty="0">
                <a:latin typeface="Calibri" panose="020F0502020204030204" pitchFamily="34" charset="0"/>
                <a:ea typeface="Times New Roman" panose="02020603050405020304" pitchFamily="18" charset="0"/>
                <a:cs typeface="Times New Roman" panose="02020603050405020304" pitchFamily="18" charset="0"/>
              </a:rPr>
              <a:t>:</a:t>
            </a:r>
          </a:p>
          <a:p>
            <a:pPr marL="742950" lvl="1" indent="-285750">
              <a:spcAft>
                <a:spcPts val="0"/>
              </a:spcAft>
              <a:buFont typeface="Courier New" panose="02070309020205020404" pitchFamily="49" charset="0"/>
              <a:buChar char="o"/>
            </a:pPr>
            <a:r>
              <a:rPr lang="en-CA" sz="1100" spc="20" dirty="0">
                <a:latin typeface="Calibri" panose="020F0502020204030204" pitchFamily="34" charset="0"/>
                <a:ea typeface="Times New Roman" panose="02020603050405020304" pitchFamily="18" charset="0"/>
                <a:cs typeface="Times New Roman" panose="02020603050405020304" pitchFamily="18" charset="0"/>
              </a:rPr>
              <a:t>Thank the person asking the question regardless. This is especially effective for neutralizing hostile questions posed because the asker is showing off. By thanking them for the new </a:t>
            </a:r>
            <a:r>
              <a:rPr lang="en-CA" sz="1100" spc="20" dirty="0" smtClean="0">
                <a:latin typeface="Calibri" panose="020F0502020204030204" pitchFamily="34" charset="0"/>
                <a:ea typeface="Times New Roman" panose="02020603050405020304" pitchFamily="18" charset="0"/>
                <a:cs typeface="Times New Roman" panose="02020603050405020304" pitchFamily="18" charset="0"/>
              </a:rPr>
              <a:t>perspective, </a:t>
            </a:r>
            <a:r>
              <a:rPr lang="en-CA" sz="1100" spc="20" dirty="0">
                <a:latin typeface="Calibri" panose="020F0502020204030204" pitchFamily="34" charset="0"/>
                <a:ea typeface="Times New Roman" panose="02020603050405020304" pitchFamily="18" charset="0"/>
                <a:cs typeface="Times New Roman" panose="02020603050405020304" pitchFamily="18" charset="0"/>
              </a:rPr>
              <a:t>they’re providing and promising to look into their perspective in the future. This shows </a:t>
            </a:r>
            <a:r>
              <a:rPr lang="en-CA" sz="1100" spc="20" dirty="0" smtClean="0">
                <a:latin typeface="Calibri" panose="020F0502020204030204" pitchFamily="34" charset="0"/>
                <a:ea typeface="Times New Roman" panose="02020603050405020304" pitchFamily="18" charset="0"/>
                <a:cs typeface="Times New Roman" panose="02020603050405020304" pitchFamily="18" charset="0"/>
              </a:rPr>
              <a:t>openness </a:t>
            </a:r>
            <a:r>
              <a:rPr lang="en-CA" sz="1100" spc="20" dirty="0">
                <a:latin typeface="Calibri" panose="020F0502020204030204" pitchFamily="34" charset="0"/>
                <a:ea typeface="Times New Roman" panose="02020603050405020304" pitchFamily="18" charset="0"/>
                <a:cs typeface="Times New Roman" panose="02020603050405020304" pitchFamily="18" charset="0"/>
              </a:rPr>
              <a:t>without giving up </a:t>
            </a:r>
            <a:r>
              <a:rPr lang="en-CA" sz="1100" spc="20" dirty="0" smtClean="0">
                <a:latin typeface="Calibri" panose="020F0502020204030204" pitchFamily="34" charset="0"/>
                <a:ea typeface="Times New Roman" panose="02020603050405020304" pitchFamily="18" charset="0"/>
                <a:cs typeface="Times New Roman" panose="02020603050405020304" pitchFamily="18" charset="0"/>
              </a:rPr>
              <a:t>authority</a:t>
            </a:r>
            <a:r>
              <a:rPr lang="en-CA" sz="1100" spc="20" dirty="0">
                <a:latin typeface="Calibri" panose="020F0502020204030204" pitchFamily="34" charset="0"/>
                <a:ea typeface="Times New Roman" panose="02020603050405020304" pitchFamily="18" charset="0"/>
                <a:cs typeface="Times New Roman" panose="02020603050405020304" pitchFamily="18" charset="0"/>
              </a:rPr>
              <a:t>.</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spcAft>
                <a:spcPts val="0"/>
              </a:spcAft>
              <a:buFont typeface="Courier New" panose="02070309020205020404" pitchFamily="49" charset="0"/>
              <a:buChar char="o"/>
            </a:pPr>
            <a:r>
              <a:rPr lang="en-CA" sz="1100" spc="20" dirty="0">
                <a:latin typeface="Calibri" panose="020F0502020204030204" pitchFamily="34" charset="0"/>
                <a:ea typeface="Times New Roman" panose="02020603050405020304" pitchFamily="18" charset="0"/>
                <a:cs typeface="Times New Roman" panose="02020603050405020304" pitchFamily="18" charset="0"/>
              </a:rPr>
              <a:t>If possible, pivot irrelevant questions toward something else that you </a:t>
            </a:r>
            <a:r>
              <a:rPr lang="en-CA" sz="1100" spc="20" dirty="0" smtClean="0">
                <a:latin typeface="Calibri" panose="020F0502020204030204" pitchFamily="34" charset="0"/>
                <a:ea typeface="Times New Roman" panose="02020603050405020304" pitchFamily="18" charset="0"/>
                <a:cs typeface="Times New Roman" panose="02020603050405020304" pitchFamily="18" charset="0"/>
              </a:rPr>
              <a:t>want </a:t>
            </a:r>
            <a:r>
              <a:rPr lang="en-CA" sz="1100" spc="20" dirty="0">
                <a:latin typeface="Calibri" panose="020F0502020204030204" pitchFamily="34" charset="0"/>
                <a:ea typeface="Times New Roman" panose="02020603050405020304" pitchFamily="18" charset="0"/>
                <a:cs typeface="Times New Roman" panose="02020603050405020304" pitchFamily="18" charset="0"/>
              </a:rPr>
              <a:t>to address in your Q&amp;A, but have not had a chance to. One technique for doing that is to rephrase the question: “If I understand right, the question is…” and then pivot toward the question you want to answer. Also, works for situations when you can’t quite hear the question, the asker has a strong accent, or you’re just not really sure what they’re </a:t>
            </a:r>
            <a:r>
              <a:rPr lang="en-CA" sz="1100" spc="20" dirty="0" smtClean="0">
                <a:latin typeface="Calibri" panose="020F0502020204030204" pitchFamily="34" charset="0"/>
                <a:ea typeface="Times New Roman" panose="02020603050405020304" pitchFamily="18" charset="0"/>
                <a:cs typeface="Times New Roman" panose="02020603050405020304" pitchFamily="18" charset="0"/>
              </a:rPr>
              <a:t>asking.</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Don't end the </a:t>
            </a:r>
            <a:r>
              <a:rPr lang="en-CA" sz="1100" dirty="0" smtClean="0">
                <a:solidFill>
                  <a:srgbClr val="4472C4"/>
                </a:solidFill>
                <a:latin typeface="Calibri" panose="020F0502020204030204" pitchFamily="34" charset="0"/>
                <a:ea typeface="Times New Roman" panose="02020603050405020304" pitchFamily="18" charset="0"/>
                <a:cs typeface="Times New Roman" panose="02020603050405020304" pitchFamily="18" charset="0"/>
              </a:rPr>
              <a:t>session with the </a:t>
            </a:r>
            <a:r>
              <a:rPr lang="en-CA" sz="11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Q&amp;A.</a:t>
            </a:r>
            <a:r>
              <a:rPr lang="en-CA" sz="1100" dirty="0">
                <a:latin typeface="Calibri" panose="020F0502020204030204" pitchFamily="34" charset="0"/>
                <a:ea typeface="Times New Roman" panose="02020603050405020304" pitchFamily="18" charset="0"/>
                <a:cs typeface="Times New Roman" panose="02020603050405020304" pitchFamily="18" charset="0"/>
              </a:rPr>
              <a:t> </a:t>
            </a:r>
            <a:r>
              <a:rPr lang="en-CA" sz="1100" dirty="0" smtClean="0">
                <a:latin typeface="Calibri" panose="020F0502020204030204" pitchFamily="34" charset="0"/>
                <a:ea typeface="Times New Roman" panose="02020603050405020304" pitchFamily="18" charset="0"/>
                <a:cs typeface="Times New Roman" panose="02020603050405020304" pitchFamily="18" charset="0"/>
              </a:rPr>
              <a:t>Because you don't know how it's going to go, open the Q&amp;A after you're done with your last main point of the session. Put </a:t>
            </a:r>
            <a:r>
              <a:rPr lang="en-CA" sz="1100" dirty="0">
                <a:latin typeface="Calibri" panose="020F0502020204030204" pitchFamily="34" charset="0"/>
                <a:ea typeface="Times New Roman" panose="02020603050405020304" pitchFamily="18" charset="0"/>
                <a:cs typeface="Times New Roman" panose="02020603050405020304" pitchFamily="18" charset="0"/>
              </a:rPr>
              <a:t>your closing remarks AFTER the Q&amp;A. Whether you have one Q&amp;A session at the end or intersperse questions, </a:t>
            </a:r>
            <a:r>
              <a:rPr lang="en-CA" sz="1100" dirty="0" smtClean="0">
                <a:latin typeface="Calibri" panose="020F0502020204030204" pitchFamily="34" charset="0"/>
                <a:ea typeface="Times New Roman" panose="02020603050405020304" pitchFamily="18" charset="0"/>
                <a:cs typeface="Times New Roman" panose="02020603050405020304" pitchFamily="18" charset="0"/>
              </a:rPr>
              <a:t>polling</a:t>
            </a:r>
            <a:r>
              <a:rPr lang="en-CA" sz="1100" dirty="0">
                <a:latin typeface="Calibri" panose="020F0502020204030204" pitchFamily="34" charset="0"/>
                <a:ea typeface="Times New Roman" panose="02020603050405020304" pitchFamily="18" charset="0"/>
                <a:cs typeface="Times New Roman" panose="02020603050405020304" pitchFamily="18" charset="0"/>
              </a:rPr>
              <a:t>, and discussion, delivering your closing remarks after the </a:t>
            </a:r>
            <a:r>
              <a:rPr lang="en-CA" sz="11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Q&amp;A reasserts your control</a:t>
            </a:r>
            <a:r>
              <a:rPr lang="en-CA" sz="1100" dirty="0">
                <a:latin typeface="Calibri" panose="020F0502020204030204" pitchFamily="34" charset="0"/>
                <a:ea typeface="Times New Roman" panose="02020603050405020304" pitchFamily="18" charset="0"/>
                <a:cs typeface="Times New Roman" panose="02020603050405020304" pitchFamily="18" charset="0"/>
              </a:rPr>
              <a:t> of the information and allows you to underline the conclusions of the discussion. Just make sure to keep it short and direct!</a:t>
            </a:r>
          </a:p>
          <a:p>
            <a:pPr marL="457200">
              <a:spcAft>
                <a:spcPts val="0"/>
              </a:spcAft>
            </a:pPr>
            <a:r>
              <a:rPr lang="en-CA" sz="1100" dirty="0">
                <a:latin typeface="Calibri" panose="020F0502020204030204" pitchFamily="34" charset="0"/>
                <a:ea typeface="Times New Roman" panose="02020603050405020304" pitchFamily="18" charset="0"/>
                <a:cs typeface="Calibri" panose="020F0502020204030204" pitchFamily="34" charset="0"/>
              </a:rPr>
              <a:t> </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2511934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006774"/>
            <a:ext cx="11006345" cy="835027"/>
          </a:xfrm>
        </p:spPr>
        <p:txBody>
          <a:bodyPr/>
          <a:lstStyle/>
          <a:p>
            <a:r>
              <a:rPr lang="en-CA" dirty="0">
                <a:latin typeface="Calibri" panose="020F0502020204030204" pitchFamily="34" charset="0"/>
                <a:ea typeface="Times New Roman" panose="02020603050405020304" pitchFamily="18" charset="0"/>
                <a:cs typeface="Times New Roman" panose="02020603050405020304" pitchFamily="18" charset="0"/>
              </a:rPr>
              <a:t>GOOD PRACTICES to facilitate engagement </a:t>
            </a:r>
            <a:r>
              <a:rPr lang="en-CA" dirty="0" smtClean="0">
                <a:latin typeface="Calibri" panose="020F0502020204030204" pitchFamily="34" charset="0"/>
                <a:ea typeface="Times New Roman" panose="02020603050405020304" pitchFamily="18" charset="0"/>
                <a:cs typeface="Times New Roman" panose="02020603050405020304" pitchFamily="18" charset="0"/>
              </a:rPr>
              <a:t>sessions (cont.)</a:t>
            </a:r>
            <a:endParaRPr lang="fr-CA" dirty="0"/>
          </a:p>
        </p:txBody>
      </p:sp>
      <p:sp>
        <p:nvSpPr>
          <p:cNvPr id="3" name="Rectangle 2"/>
          <p:cNvSpPr/>
          <p:nvPr/>
        </p:nvSpPr>
        <p:spPr>
          <a:xfrm>
            <a:off x="508758" y="2042823"/>
            <a:ext cx="11006345" cy="2631490"/>
          </a:xfrm>
          <a:prstGeom prst="rect">
            <a:avLst/>
          </a:prstGeom>
        </p:spPr>
        <p:txBody>
          <a:bodyPr wrap="square">
            <a:spAutoFit/>
          </a:bodyPr>
          <a:lstStyle/>
          <a:p>
            <a:pPr>
              <a:spcAft>
                <a:spcPts val="0"/>
              </a:spcAft>
            </a:pPr>
            <a:r>
              <a:rPr lang="en-CA" sz="1100" b="1" dirty="0">
                <a:latin typeface="Calibri" panose="020F0502020204030204" pitchFamily="34" charset="0"/>
                <a:ea typeface="Times New Roman" panose="02020603050405020304" pitchFamily="18" charset="0"/>
                <a:cs typeface="Calibri" panose="020F0502020204030204" pitchFamily="34" charset="0"/>
              </a:rPr>
              <a:t>USING </a:t>
            </a:r>
            <a:r>
              <a:rPr lang="en-CA" sz="1100" b="1" dirty="0" smtClean="0">
                <a:latin typeface="Calibri" panose="020F0502020204030204" pitchFamily="34" charset="0"/>
                <a:ea typeface="Times New Roman" panose="02020603050405020304" pitchFamily="18" charset="0"/>
                <a:cs typeface="Calibri" panose="020F0502020204030204" pitchFamily="34" charset="0"/>
              </a:rPr>
              <a:t>A SOFTWARE </a:t>
            </a:r>
            <a:r>
              <a:rPr lang="en-CA" sz="1100" b="1" dirty="0">
                <a:latin typeface="Calibri" panose="020F0502020204030204" pitchFamily="34" charset="0"/>
                <a:ea typeface="Times New Roman" panose="02020603050405020304" pitchFamily="18" charset="0"/>
                <a:cs typeface="Calibri" panose="020F0502020204030204" pitchFamily="34" charset="0"/>
              </a:rPr>
              <a:t>OR PLATFORM</a:t>
            </a:r>
            <a:r>
              <a:rPr lang="en-CA" sz="1100" dirty="0">
                <a:latin typeface="Calibri" panose="020F0502020204030204" pitchFamily="34" charset="0"/>
                <a:ea typeface="Times New Roman" panose="02020603050405020304" pitchFamily="18" charset="0"/>
                <a:cs typeface="Calibri" panose="020F0502020204030204" pitchFamily="34" charset="0"/>
              </a:rPr>
              <a:t> to gather feedbacks, questions, comments. </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Times New Roman" panose="02020603050405020304" pitchFamily="18" charset="0"/>
              </a:rPr>
              <a:t>Use software that makes interacting with your audience, collecting and fielding questions, a cinch. Invest in tools that allow everyone to submit a question via their mobile devices where participant can share and engage with the organizer (</a:t>
            </a:r>
            <a:r>
              <a:rPr lang="en-CA" sz="1100" dirty="0">
                <a:solidFill>
                  <a:srgbClr val="4472C4"/>
                </a:solidFill>
                <a:latin typeface="Calibri" panose="020F0502020204030204" pitchFamily="34" charset="0"/>
                <a:ea typeface="Times New Roman" panose="02020603050405020304" pitchFamily="18" charset="0"/>
                <a:cs typeface="Times New Roman" panose="02020603050405020304" pitchFamily="18" charset="0"/>
              </a:rPr>
              <a:t>Slido or </a:t>
            </a:r>
            <a:r>
              <a:rPr lang="en-CA" sz="1100" dirty="0" err="1">
                <a:solidFill>
                  <a:srgbClr val="4472C4"/>
                </a:solidFill>
                <a:latin typeface="Calibri" panose="020F0502020204030204" pitchFamily="34" charset="0"/>
                <a:ea typeface="Times New Roman" panose="02020603050405020304" pitchFamily="18" charset="0"/>
                <a:cs typeface="Times New Roman" panose="02020603050405020304" pitchFamily="18" charset="0"/>
              </a:rPr>
              <a:t>Mentimeter</a:t>
            </a:r>
            <a:r>
              <a:rPr lang="en-CA" sz="1100" dirty="0">
                <a:latin typeface="Calibri" panose="020F0502020204030204" pitchFamily="34" charset="0"/>
                <a:ea typeface="Times New Roman" panose="02020603050405020304" pitchFamily="18" charset="0"/>
                <a:cs typeface="Times New Roman" panose="02020603050405020304" pitchFamily="18" charset="0"/>
              </a:rPr>
              <a:t>, </a:t>
            </a:r>
            <a:r>
              <a:rPr lang="en-CA" sz="1100" dirty="0" err="1">
                <a:latin typeface="Calibri" panose="020F0502020204030204" pitchFamily="34" charset="0"/>
                <a:ea typeface="Times New Roman" panose="02020603050405020304" pitchFamily="18" charset="0"/>
                <a:cs typeface="Times New Roman" panose="02020603050405020304" pitchFamily="18" charset="0"/>
              </a:rPr>
              <a:t>etc</a:t>
            </a:r>
            <a:r>
              <a:rPr lang="en-CA" sz="1100" dirty="0">
                <a:latin typeface="Calibri" panose="020F0502020204030204" pitchFamily="34" charset="0"/>
                <a:ea typeface="Times New Roman" panose="02020603050405020304" pitchFamily="18" charset="0"/>
                <a:cs typeface="Times New Roman" panose="02020603050405020304" pitchFamily="18" charset="0"/>
              </a:rPr>
              <a:t>).</a:t>
            </a: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Times New Roman" panose="02020603050405020304" pitchFamily="18" charset="0"/>
              </a:rPr>
              <a:t>Use a software or application that will allow your audience to submit questions or answer a poll on their mobile devices. Free trial are often available or free subscription for basic licensing is also available. Otherwise, the organization could also invest into those tools which will also be useful throughout the project to consult and engage with employees. The benefits to engagement are huge. Because these systems allow your audience to answer a question in real time, you can poll your audience and show them the results, sparking true conversation and idea-building.</a:t>
            </a: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Times New Roman" panose="02020603050405020304" pitchFamily="18" charset="0"/>
              </a:rPr>
              <a:t>You can deploy questions before, during, and after your talk to create a feedback system that will deliver maximum insight and exchange for you and your audience. You can:</a:t>
            </a:r>
          </a:p>
          <a:p>
            <a:pPr marL="742950" lvl="1" indent="-285750">
              <a:spcAft>
                <a:spcPts val="0"/>
              </a:spcAft>
              <a:buFont typeface="Courier New" panose="02070309020205020404" pitchFamily="49" charset="0"/>
              <a:buChar char="o"/>
            </a:pPr>
            <a:r>
              <a:rPr lang="en-CA" sz="1100" dirty="0">
                <a:latin typeface="Calibri" panose="020F0502020204030204" pitchFamily="34" charset="0"/>
                <a:ea typeface="Times New Roman" panose="02020603050405020304" pitchFamily="18" charset="0"/>
                <a:cs typeface="Times New Roman" panose="02020603050405020304" pitchFamily="18" charset="0"/>
              </a:rPr>
              <a:t>Ask your audience to submit their questions ahead of time. Although you’ll get some unrelated questions, this is a great way to go outside your own head and really figure out what your audience wants to know.</a:t>
            </a:r>
          </a:p>
          <a:p>
            <a:pPr marL="742950" lvl="1" indent="-285750">
              <a:spcAft>
                <a:spcPts val="0"/>
              </a:spcAft>
              <a:buFont typeface="Courier New" panose="02070309020205020404" pitchFamily="49" charset="0"/>
              <a:buChar char="o"/>
            </a:pPr>
            <a:r>
              <a:rPr lang="en-CA" sz="1100" dirty="0">
                <a:latin typeface="Calibri" panose="020F0502020204030204" pitchFamily="34" charset="0"/>
                <a:ea typeface="Times New Roman" panose="02020603050405020304" pitchFamily="18" charset="0"/>
                <a:cs typeface="Times New Roman" panose="02020603050405020304" pitchFamily="18" charset="0"/>
              </a:rPr>
              <a:t>Allow your audience to vote on the submitted questions. By letting people to vote their favorites, you will end up with a list of priority questions ahead of time.</a:t>
            </a:r>
          </a:p>
          <a:p>
            <a:pPr marL="742950" lvl="1" indent="-285750">
              <a:spcAft>
                <a:spcPts val="0"/>
              </a:spcAft>
              <a:buFont typeface="Courier New" panose="02070309020205020404" pitchFamily="49" charset="0"/>
              <a:buChar char="o"/>
            </a:pPr>
            <a:r>
              <a:rPr lang="en-CA" sz="1100" dirty="0">
                <a:latin typeface="Calibri" panose="020F0502020204030204" pitchFamily="34" charset="0"/>
                <a:ea typeface="Times New Roman" panose="02020603050405020304" pitchFamily="18" charset="0"/>
                <a:cs typeface="Times New Roman" panose="02020603050405020304" pitchFamily="18" charset="0"/>
              </a:rPr>
              <a:t>Rewrite two or three of the submitted questions as a multiple-choice poll; administer the polls in the beginning and middle of your talk.</a:t>
            </a:r>
          </a:p>
          <a:p>
            <a:pPr marL="342900" lvl="0" indent="-342900">
              <a:spcAft>
                <a:spcPts val="0"/>
              </a:spcAft>
              <a:buFont typeface="Symbol" panose="05050102010706020507" pitchFamily="18" charset="2"/>
              <a:buChar char=""/>
            </a:pPr>
            <a:r>
              <a:rPr lang="en-CA" sz="1100" dirty="0">
                <a:latin typeface="Calibri" panose="020F0502020204030204" pitchFamily="34" charset="0"/>
                <a:ea typeface="Times New Roman" panose="02020603050405020304" pitchFamily="18" charset="0"/>
                <a:cs typeface="Times New Roman" panose="02020603050405020304" pitchFamily="18" charset="0"/>
              </a:rPr>
              <a:t>The result will be a more democratic, open discussion that will keep your audience fully engaged through the entire presentation period. Most experts agree that the average human will start tuning out after a maximum of 20 minutes; even the most talented speakers will lose their audience for chunks of time. On the other hand, reorganizing your presentation so that it is punctuated by shorter Q&amp;A sessions and group discussions following strategic polling will</a:t>
            </a:r>
            <a:r>
              <a:rPr lang="en-CA" sz="1100" dirty="0">
                <a:latin typeface="Calibri" panose="020F0502020204030204" pitchFamily="34" charset="0"/>
                <a:ea typeface="Times New Roman" panose="02020603050405020304" pitchFamily="18" charset="0"/>
                <a:cs typeface="Calibri" panose="020F0502020204030204" pitchFamily="34" charset="0"/>
              </a:rPr>
              <a:t> keep your audience on their toes the entire time!</a:t>
            </a:r>
            <a:endParaRPr lang="en-CA" sz="1100"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1582150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508759" y="1016692"/>
            <a:ext cx="11006345" cy="835027"/>
          </a:xfrm>
        </p:spPr>
        <p:txBody>
          <a:bodyPr/>
          <a:lstStyle/>
          <a:p>
            <a:r>
              <a:rPr lang="fr-CA" dirty="0" smtClean="0"/>
              <a:t>How to use </a:t>
            </a:r>
            <a:r>
              <a:rPr lang="fr-CA" dirty="0" err="1" smtClean="0"/>
              <a:t>this</a:t>
            </a:r>
            <a:r>
              <a:rPr lang="fr-CA" dirty="0" smtClean="0"/>
              <a:t> document</a:t>
            </a:r>
            <a:endParaRPr lang="fr-CA" dirty="0"/>
          </a:p>
        </p:txBody>
      </p:sp>
      <p:sp>
        <p:nvSpPr>
          <p:cNvPr id="7" name="TextBox 6"/>
          <p:cNvSpPr txBox="1"/>
          <p:nvPr/>
        </p:nvSpPr>
        <p:spPr>
          <a:xfrm>
            <a:off x="508759" y="2201324"/>
            <a:ext cx="10217021" cy="1477328"/>
          </a:xfrm>
          <a:prstGeom prst="rect">
            <a:avLst/>
          </a:prstGeom>
          <a:noFill/>
        </p:spPr>
        <p:txBody>
          <a:bodyPr wrap="square" rtlCol="0">
            <a:spAutoFit/>
          </a:bodyPr>
          <a:lstStyle/>
          <a:p>
            <a:pPr marL="285750" indent="-285750">
              <a:buFont typeface="Arial" panose="020B0604020202020204" pitchFamily="34" charset="0"/>
              <a:buChar char="•"/>
            </a:pPr>
            <a:r>
              <a:rPr lang="en-CA" dirty="0" smtClean="0">
                <a:solidFill>
                  <a:schemeClr val="tx2"/>
                </a:solidFill>
              </a:rPr>
              <a:t>Ensure </a:t>
            </a:r>
            <a:r>
              <a:rPr lang="en-CA" dirty="0">
                <a:solidFill>
                  <a:schemeClr val="tx2"/>
                </a:solidFill>
              </a:rPr>
              <a:t>that the project sponsor or champion for </a:t>
            </a:r>
            <a:r>
              <a:rPr lang="en-CA" dirty="0" smtClean="0">
                <a:solidFill>
                  <a:schemeClr val="tx2"/>
                </a:solidFill>
              </a:rPr>
              <a:t>the </a:t>
            </a:r>
            <a:r>
              <a:rPr lang="en-CA" dirty="0" smtClean="0">
                <a:solidFill>
                  <a:srgbClr val="FF0000"/>
                </a:solidFill>
              </a:rPr>
              <a:t>change</a:t>
            </a:r>
            <a:r>
              <a:rPr lang="en-CA" dirty="0" smtClean="0">
                <a:solidFill>
                  <a:schemeClr val="tx2"/>
                </a:solidFill>
              </a:rPr>
              <a:t> project </a:t>
            </a:r>
            <a:r>
              <a:rPr lang="en-CA" dirty="0" smtClean="0">
                <a:solidFill>
                  <a:srgbClr val="FF0000"/>
                </a:solidFill>
              </a:rPr>
              <a:t>or initiative </a:t>
            </a:r>
            <a:r>
              <a:rPr lang="en-CA" dirty="0">
                <a:solidFill>
                  <a:schemeClr val="tx2"/>
                </a:solidFill>
              </a:rPr>
              <a:t>will be </a:t>
            </a:r>
            <a:r>
              <a:rPr lang="en-CA" dirty="0" smtClean="0">
                <a:solidFill>
                  <a:schemeClr val="tx2"/>
                </a:solidFill>
              </a:rPr>
              <a:t>participating</a:t>
            </a:r>
          </a:p>
          <a:p>
            <a:pPr marL="285750" indent="-285750">
              <a:buFont typeface="Arial" panose="020B0604020202020204" pitchFamily="34" charset="0"/>
              <a:buChar char="•"/>
            </a:pPr>
            <a:r>
              <a:rPr lang="en-CA" dirty="0" smtClean="0">
                <a:solidFill>
                  <a:schemeClr val="tx2"/>
                </a:solidFill>
              </a:rPr>
              <a:t>Plan to have </a:t>
            </a:r>
            <a:r>
              <a:rPr lang="en-CA" dirty="0">
                <a:solidFill>
                  <a:schemeClr val="tx2"/>
                </a:solidFill>
              </a:rPr>
              <a:t>the most senior leader kick off the session to inspire and demonstrate </a:t>
            </a:r>
            <a:r>
              <a:rPr lang="en-CA" dirty="0" smtClean="0">
                <a:solidFill>
                  <a:schemeClr val="tx2"/>
                </a:solidFill>
              </a:rPr>
              <a:t>support </a:t>
            </a:r>
          </a:p>
          <a:p>
            <a:pPr marL="285750" indent="-285750">
              <a:buFont typeface="Arial" panose="020B0604020202020204" pitchFamily="34" charset="0"/>
              <a:buChar char="•"/>
            </a:pPr>
            <a:r>
              <a:rPr lang="en-CA" dirty="0" smtClean="0">
                <a:solidFill>
                  <a:schemeClr val="tx2"/>
                </a:solidFill>
              </a:rPr>
              <a:t>For </a:t>
            </a:r>
            <a:r>
              <a:rPr lang="en-CA" dirty="0">
                <a:solidFill>
                  <a:schemeClr val="tx2"/>
                </a:solidFill>
              </a:rPr>
              <a:t>best practices on how to manage engagement </a:t>
            </a:r>
            <a:r>
              <a:rPr lang="en-CA" dirty="0" smtClean="0">
                <a:solidFill>
                  <a:schemeClr val="tx2"/>
                </a:solidFill>
              </a:rPr>
              <a:t>sessions</a:t>
            </a:r>
            <a:r>
              <a:rPr lang="en-CA" dirty="0">
                <a:solidFill>
                  <a:schemeClr val="tx2"/>
                </a:solidFill>
              </a:rPr>
              <a:t>, please refer to the</a:t>
            </a:r>
            <a:r>
              <a:rPr lang="en-CA" b="1" dirty="0">
                <a:solidFill>
                  <a:schemeClr val="tx2"/>
                </a:solidFill>
              </a:rPr>
              <a:t> Annex section </a:t>
            </a:r>
            <a:r>
              <a:rPr lang="en-CA" dirty="0">
                <a:solidFill>
                  <a:schemeClr val="tx2"/>
                </a:solidFill>
              </a:rPr>
              <a:t>of this presentation.</a:t>
            </a:r>
          </a:p>
          <a:p>
            <a:endParaRPr lang="fr-CA" dirty="0"/>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12475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006774"/>
            <a:ext cx="11006345" cy="835027"/>
          </a:xfrm>
        </p:spPr>
        <p:txBody>
          <a:bodyPr/>
          <a:lstStyle/>
          <a:p>
            <a:r>
              <a:rPr lang="en-CA" dirty="0" smtClean="0"/>
              <a:t>Opening session</a:t>
            </a:r>
            <a:endParaRPr lang="en-CA" dirty="0"/>
          </a:p>
        </p:txBody>
      </p:sp>
      <p:sp>
        <p:nvSpPr>
          <p:cNvPr id="3" name="TextBox 2"/>
          <p:cNvSpPr txBox="1"/>
          <p:nvPr/>
        </p:nvSpPr>
        <p:spPr>
          <a:xfrm>
            <a:off x="754131" y="2836059"/>
            <a:ext cx="10515600" cy="2031325"/>
          </a:xfrm>
          <a:prstGeom prst="rect">
            <a:avLst/>
          </a:prstGeom>
          <a:noFill/>
        </p:spPr>
        <p:txBody>
          <a:bodyPr wrap="square" rtlCol="0">
            <a:spAutoFit/>
          </a:bodyPr>
          <a:lstStyle/>
          <a:p>
            <a:pPr marL="285750" indent="-285750">
              <a:buFont typeface="Arial" panose="020B0604020202020204" pitchFamily="34" charset="0"/>
              <a:buChar char="•"/>
            </a:pPr>
            <a:r>
              <a:rPr lang="en-CA" dirty="0" smtClean="0">
                <a:solidFill>
                  <a:srgbClr val="000000"/>
                </a:solidFill>
              </a:rPr>
              <a:t>Opening session or other ceremony typical of your organization culture</a:t>
            </a:r>
          </a:p>
          <a:p>
            <a:pPr marL="285750" indent="-285750">
              <a:buFont typeface="Arial" panose="020B0604020202020204" pitchFamily="34" charset="0"/>
              <a:buChar char="•"/>
            </a:pPr>
            <a:r>
              <a:rPr lang="en-CA" dirty="0" smtClean="0">
                <a:solidFill>
                  <a:srgbClr val="000000"/>
                </a:solidFill>
              </a:rPr>
              <a:t>Logistics </a:t>
            </a:r>
          </a:p>
          <a:p>
            <a:pPr marL="285750" indent="-285750">
              <a:buFont typeface="Arial" panose="020B0604020202020204" pitchFamily="34" charset="0"/>
              <a:buChar char="•"/>
            </a:pPr>
            <a:r>
              <a:rPr lang="en-CA" dirty="0" smtClean="0">
                <a:solidFill>
                  <a:srgbClr val="000000"/>
                </a:solidFill>
              </a:rPr>
              <a:t>Information on the use of a voting application such as Slido</a:t>
            </a:r>
          </a:p>
          <a:p>
            <a:pPr marL="285750" indent="-285750">
              <a:buFont typeface="Arial" panose="020B0604020202020204" pitchFamily="34" charset="0"/>
              <a:buChar char="•"/>
            </a:pPr>
            <a:r>
              <a:rPr lang="en-CA" dirty="0" smtClean="0">
                <a:solidFill>
                  <a:srgbClr val="000000"/>
                </a:solidFill>
              </a:rPr>
              <a:t>Rules of engagement</a:t>
            </a:r>
          </a:p>
          <a:p>
            <a:pPr marL="285750" indent="-285750">
              <a:buFont typeface="Arial" panose="020B0604020202020204" pitchFamily="34" charset="0"/>
              <a:buChar char="•"/>
            </a:pPr>
            <a:r>
              <a:rPr lang="en-CA" dirty="0" smtClean="0">
                <a:solidFill>
                  <a:srgbClr val="000000"/>
                </a:solidFill>
              </a:rPr>
              <a:t>Agenda</a:t>
            </a:r>
          </a:p>
          <a:p>
            <a:pPr marL="285750" indent="-285750">
              <a:buFont typeface="Arial" panose="020B0604020202020204" pitchFamily="34" charset="0"/>
              <a:buChar char="•"/>
            </a:pPr>
            <a:r>
              <a:rPr lang="en-CA" dirty="0" smtClean="0">
                <a:solidFill>
                  <a:srgbClr val="000000"/>
                </a:solidFill>
              </a:rPr>
              <a:t>Other</a:t>
            </a:r>
          </a:p>
          <a:p>
            <a:endParaRPr lang="en-CA" dirty="0">
              <a:solidFill>
                <a:srgbClr val="000000"/>
              </a:solidFill>
            </a:endParaRPr>
          </a:p>
        </p:txBody>
      </p:sp>
      <p:sp>
        <p:nvSpPr>
          <p:cNvPr id="4" name="Rectangle 3"/>
          <p:cNvSpPr/>
          <p:nvPr/>
        </p:nvSpPr>
        <p:spPr>
          <a:xfrm>
            <a:off x="655846" y="2037180"/>
            <a:ext cx="2817438" cy="369332"/>
          </a:xfrm>
          <a:prstGeom prst="rect">
            <a:avLst/>
          </a:prstGeom>
        </p:spPr>
        <p:txBody>
          <a:bodyPr wrap="none">
            <a:spAutoFit/>
          </a:bodyPr>
          <a:lstStyle/>
          <a:p>
            <a:r>
              <a:rPr lang="en-CA" dirty="0" smtClean="0">
                <a:solidFill>
                  <a:schemeClr val="tx2"/>
                </a:solidFill>
                <a:cs typeface="Arial" pitchFamily="34" charset="0"/>
              </a:rPr>
              <a:t>[Can include the following:­] </a:t>
            </a:r>
            <a:endParaRPr lang="fr-CA" dirty="0">
              <a:solidFill>
                <a:schemeClr val="tx2"/>
              </a:solidFill>
            </a:endParaRPr>
          </a:p>
        </p:txBody>
      </p:sp>
      <p:pic>
        <p:nvPicPr>
          <p:cNvPr id="6"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53640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508759" y="949481"/>
            <a:ext cx="11006345" cy="835027"/>
          </a:xfrm>
        </p:spPr>
        <p:txBody>
          <a:bodyPr>
            <a:normAutofit/>
          </a:bodyPr>
          <a:lstStyle/>
          <a:p>
            <a:r>
              <a:rPr lang="en-US" dirty="0" smtClean="0">
                <a:solidFill>
                  <a:srgbClr val="FF0000"/>
                </a:solidFill>
                <a:latin typeface="+mn-lt"/>
              </a:rPr>
              <a:t>EXAMPLE</a:t>
            </a:r>
            <a:r>
              <a:rPr lang="en-US" dirty="0" smtClean="0">
                <a:latin typeface="+mn-lt"/>
              </a:rPr>
              <a:t>: RULES OF ENGAGEMENT</a:t>
            </a:r>
            <a:endParaRPr lang="en-CA" dirty="0">
              <a:latin typeface="+mn-lt"/>
            </a:endParaRPr>
          </a:p>
        </p:txBody>
      </p:sp>
      <p:sp>
        <p:nvSpPr>
          <p:cNvPr id="9" name="TextBox 8"/>
          <p:cNvSpPr txBox="1"/>
          <p:nvPr/>
        </p:nvSpPr>
        <p:spPr>
          <a:xfrm>
            <a:off x="1685534" y="1974260"/>
            <a:ext cx="3173754" cy="461665"/>
          </a:xfrm>
          <a:prstGeom prst="rect">
            <a:avLst/>
          </a:prstGeom>
          <a:noFill/>
        </p:spPr>
        <p:txBody>
          <a:bodyPr wrap="none" rtlCol="0">
            <a:spAutoFit/>
          </a:bodyPr>
          <a:lstStyle/>
          <a:p>
            <a:r>
              <a:rPr lang="en-US" sz="2400" b="1" dirty="0" smtClean="0">
                <a:solidFill>
                  <a:schemeClr val="accent5">
                    <a:lumMod val="60000"/>
                    <a:lumOff val="40000"/>
                  </a:schemeClr>
                </a:solidFill>
                <a:cs typeface="Arial" panose="020B0604020202020204" pitchFamily="34" charset="0"/>
              </a:rPr>
              <a:t>MUTE</a:t>
            </a:r>
            <a:r>
              <a:rPr lang="en-US" sz="2400" dirty="0" smtClean="0">
                <a:cs typeface="Arial" panose="020B0604020202020204" pitchFamily="34" charset="0"/>
              </a:rPr>
              <a:t> your microphone</a:t>
            </a:r>
            <a:endParaRPr lang="en-CA" sz="2400" dirty="0">
              <a:cs typeface="Arial" panose="020B0604020202020204" pitchFamily="34" charset="0"/>
            </a:endParaRPr>
          </a:p>
        </p:txBody>
      </p:sp>
      <p:sp>
        <p:nvSpPr>
          <p:cNvPr id="10" name="TextBox 9"/>
          <p:cNvSpPr txBox="1"/>
          <p:nvPr/>
        </p:nvSpPr>
        <p:spPr>
          <a:xfrm>
            <a:off x="8049606" y="1974260"/>
            <a:ext cx="3099310" cy="461665"/>
          </a:xfrm>
          <a:prstGeom prst="rect">
            <a:avLst/>
          </a:prstGeom>
          <a:noFill/>
        </p:spPr>
        <p:txBody>
          <a:bodyPr wrap="none" rtlCol="0">
            <a:spAutoFit/>
          </a:bodyPr>
          <a:lstStyle/>
          <a:p>
            <a:r>
              <a:rPr lang="en-US" sz="2400" b="1" dirty="0" smtClean="0">
                <a:solidFill>
                  <a:schemeClr val="accent5">
                    <a:lumMod val="60000"/>
                    <a:lumOff val="40000"/>
                  </a:schemeClr>
                </a:solidFill>
                <a:cs typeface="Arial" panose="020B0604020202020204" pitchFamily="34" charset="0"/>
              </a:rPr>
              <a:t>TURN</a:t>
            </a:r>
            <a:r>
              <a:rPr lang="en-US" sz="2400" dirty="0" smtClean="0">
                <a:cs typeface="Arial" panose="020B0604020202020204" pitchFamily="34" charset="0"/>
              </a:rPr>
              <a:t> </a:t>
            </a:r>
            <a:r>
              <a:rPr lang="en-US" sz="2400" b="1" dirty="0" smtClean="0">
                <a:solidFill>
                  <a:schemeClr val="accent5">
                    <a:lumMod val="60000"/>
                    <a:lumOff val="40000"/>
                  </a:schemeClr>
                </a:solidFill>
                <a:cs typeface="Arial" panose="020B0604020202020204" pitchFamily="34" charset="0"/>
              </a:rPr>
              <a:t>OFF</a:t>
            </a:r>
            <a:r>
              <a:rPr lang="en-US" sz="2400" dirty="0" smtClean="0">
                <a:cs typeface="Arial" panose="020B0604020202020204" pitchFamily="34" charset="0"/>
              </a:rPr>
              <a:t> your camera</a:t>
            </a:r>
            <a:endParaRPr lang="en-CA" sz="2400" dirty="0">
              <a:cs typeface="Arial" panose="020B0604020202020204" pitchFamily="34" charset="0"/>
            </a:endParaRPr>
          </a:p>
        </p:txBody>
      </p:sp>
      <p:sp>
        <p:nvSpPr>
          <p:cNvPr id="12" name="TextBox 11"/>
          <p:cNvSpPr txBox="1"/>
          <p:nvPr/>
        </p:nvSpPr>
        <p:spPr>
          <a:xfrm>
            <a:off x="3004970" y="3140239"/>
            <a:ext cx="4725093" cy="1569660"/>
          </a:xfrm>
          <a:prstGeom prst="rect">
            <a:avLst/>
          </a:prstGeom>
          <a:noFill/>
        </p:spPr>
        <p:txBody>
          <a:bodyPr wrap="square" rtlCol="0">
            <a:spAutoFit/>
          </a:bodyPr>
          <a:lstStyle/>
          <a:p>
            <a:r>
              <a:rPr lang="en-US" sz="2400" dirty="0">
                <a:cs typeface="Arial" panose="020B0604020202020204" pitchFamily="34" charset="0"/>
              </a:rPr>
              <a:t>a</a:t>
            </a:r>
            <a:r>
              <a:rPr lang="en-US" sz="2400" dirty="0" smtClean="0">
                <a:cs typeface="Arial" panose="020B0604020202020204" pitchFamily="34" charset="0"/>
              </a:rPr>
              <a:t>sk </a:t>
            </a:r>
            <a:r>
              <a:rPr lang="en-US" sz="2400" b="1" dirty="0" smtClean="0">
                <a:solidFill>
                  <a:schemeClr val="accent5">
                    <a:lumMod val="60000"/>
                    <a:lumOff val="40000"/>
                  </a:schemeClr>
                </a:solidFill>
                <a:cs typeface="Arial" panose="020B0604020202020204" pitchFamily="34" charset="0"/>
              </a:rPr>
              <a:t>QUESTIONS </a:t>
            </a:r>
            <a:r>
              <a:rPr lang="en-US" sz="2400" dirty="0" smtClean="0">
                <a:cs typeface="Arial" panose="020B0604020202020204" pitchFamily="34" charset="0"/>
              </a:rPr>
              <a:t>and leave </a:t>
            </a:r>
            <a:r>
              <a:rPr lang="en-US" sz="2400" b="1" dirty="0" smtClean="0">
                <a:solidFill>
                  <a:schemeClr val="accent5">
                    <a:lumMod val="60000"/>
                    <a:lumOff val="40000"/>
                  </a:schemeClr>
                </a:solidFill>
                <a:cs typeface="Arial" panose="020B0604020202020204" pitchFamily="34" charset="0"/>
              </a:rPr>
              <a:t>COMMENTS</a:t>
            </a:r>
            <a:r>
              <a:rPr lang="en-US" sz="2400" dirty="0" smtClean="0">
                <a:cs typeface="Arial" panose="020B0604020202020204" pitchFamily="34" charset="0"/>
              </a:rPr>
              <a:t> directly in the MS Teams chat panel</a:t>
            </a:r>
          </a:p>
          <a:p>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3004970" y="4543832"/>
            <a:ext cx="5572500" cy="1538883"/>
          </a:xfrm>
          <a:prstGeom prst="rect">
            <a:avLst/>
          </a:prstGeom>
        </p:spPr>
        <p:txBody>
          <a:bodyPr wrap="square">
            <a:spAutoFit/>
          </a:bodyPr>
          <a:lstStyle/>
          <a:p>
            <a:r>
              <a:rPr lang="en-US" sz="2400" dirty="0" smtClean="0">
                <a:cs typeface="Arial" panose="020B0604020202020204" pitchFamily="34" charset="0"/>
              </a:rPr>
              <a:t>or….</a:t>
            </a:r>
          </a:p>
          <a:p>
            <a:endParaRPr lang="en-US" sz="2400" dirty="0">
              <a:cs typeface="Arial" panose="020B0604020202020204" pitchFamily="34" charset="0"/>
            </a:endParaRPr>
          </a:p>
          <a:p>
            <a:r>
              <a:rPr lang="en-US" sz="2400" dirty="0" smtClean="0">
                <a:cs typeface="Arial" panose="020B0604020202020204" pitchFamily="34" charset="0"/>
              </a:rPr>
              <a:t>send </a:t>
            </a:r>
            <a:r>
              <a:rPr lang="en-US" sz="2400" dirty="0">
                <a:cs typeface="Arial" panose="020B0604020202020204" pitchFamily="34" charset="0"/>
              </a:rPr>
              <a:t>an e-mail </a:t>
            </a:r>
            <a:r>
              <a:rPr lang="en-US" sz="2400" dirty="0" smtClean="0">
                <a:cs typeface="Arial" panose="020B0604020202020204" pitchFamily="34" charset="0"/>
              </a:rPr>
              <a:t>to: </a:t>
            </a:r>
          </a:p>
          <a:p>
            <a:r>
              <a:rPr lang="en-US" sz="2200" b="1" dirty="0" smtClean="0">
                <a:solidFill>
                  <a:schemeClr val="accent5">
                    <a:lumMod val="60000"/>
                    <a:lumOff val="40000"/>
                  </a:schemeClr>
                </a:solidFill>
                <a:cs typeface="Arial" panose="020B0604020202020204" pitchFamily="34" charset="0"/>
              </a:rPr>
              <a:t> </a:t>
            </a:r>
            <a:endParaRPr lang="en-US" sz="2200" b="1" dirty="0">
              <a:solidFill>
                <a:schemeClr val="accent5">
                  <a:lumMod val="60000"/>
                  <a:lumOff val="40000"/>
                </a:schemeClr>
              </a:solidFill>
              <a:cs typeface="Arial" panose="020B0604020202020204" pitchFamily="34" charset="0"/>
            </a:endParaRPr>
          </a:p>
        </p:txBody>
      </p:sp>
      <p:sp>
        <p:nvSpPr>
          <p:cNvPr id="7" name="Freeform 6" descr="MicOff Icon"/>
          <p:cNvSpPr>
            <a:spLocks noEditPoints="1"/>
          </p:cNvSpPr>
          <p:nvPr/>
        </p:nvSpPr>
        <p:spPr bwMode="auto">
          <a:xfrm>
            <a:off x="654656" y="1664093"/>
            <a:ext cx="733371" cy="989665"/>
          </a:xfrm>
          <a:custGeom>
            <a:avLst/>
            <a:gdLst>
              <a:gd name="T0" fmla="*/ 92 w 145"/>
              <a:gd name="T1" fmla="*/ 6 h 174"/>
              <a:gd name="T2" fmla="*/ 73 w 145"/>
              <a:gd name="T3" fmla="*/ 0 h 174"/>
              <a:gd name="T4" fmla="*/ 49 w 145"/>
              <a:gd name="T5" fmla="*/ 9 h 174"/>
              <a:gd name="T6" fmla="*/ 39 w 145"/>
              <a:gd name="T7" fmla="*/ 33 h 174"/>
              <a:gd name="T8" fmla="*/ 39 w 145"/>
              <a:gd name="T9" fmla="*/ 87 h 174"/>
              <a:gd name="T10" fmla="*/ 104 w 145"/>
              <a:gd name="T11" fmla="*/ 22 h 174"/>
              <a:gd name="T12" fmla="*/ 92 w 145"/>
              <a:gd name="T13" fmla="*/ 6 h 174"/>
              <a:gd name="T14" fmla="*/ 145 w 145"/>
              <a:gd name="T15" fmla="*/ 33 h 174"/>
              <a:gd name="T16" fmla="*/ 144 w 145"/>
              <a:gd name="T17" fmla="*/ 31 h 174"/>
              <a:gd name="T18" fmla="*/ 136 w 145"/>
              <a:gd name="T19" fmla="*/ 22 h 174"/>
              <a:gd name="T20" fmla="*/ 133 w 145"/>
              <a:gd name="T21" fmla="*/ 21 h 174"/>
              <a:gd name="T22" fmla="*/ 131 w 145"/>
              <a:gd name="T23" fmla="*/ 22 h 174"/>
              <a:gd name="T24" fmla="*/ 1 w 145"/>
              <a:gd name="T25" fmla="*/ 152 h 174"/>
              <a:gd name="T26" fmla="*/ 0 w 145"/>
              <a:gd name="T27" fmla="*/ 154 h 174"/>
              <a:gd name="T28" fmla="*/ 1 w 145"/>
              <a:gd name="T29" fmla="*/ 157 h 174"/>
              <a:gd name="T30" fmla="*/ 10 w 145"/>
              <a:gd name="T31" fmla="*/ 165 h 174"/>
              <a:gd name="T32" fmla="*/ 12 w 145"/>
              <a:gd name="T33" fmla="*/ 166 h 174"/>
              <a:gd name="T34" fmla="*/ 15 w 145"/>
              <a:gd name="T35" fmla="*/ 165 h 174"/>
              <a:gd name="T36" fmla="*/ 41 w 145"/>
              <a:gd name="T37" fmla="*/ 139 h 174"/>
              <a:gd name="T38" fmla="*/ 66 w 145"/>
              <a:gd name="T39" fmla="*/ 147 h 174"/>
              <a:gd name="T40" fmla="*/ 66 w 145"/>
              <a:gd name="T41" fmla="*/ 161 h 174"/>
              <a:gd name="T42" fmla="*/ 39 w 145"/>
              <a:gd name="T43" fmla="*/ 161 h 174"/>
              <a:gd name="T44" fmla="*/ 34 w 145"/>
              <a:gd name="T45" fmla="*/ 163 h 174"/>
              <a:gd name="T46" fmla="*/ 32 w 145"/>
              <a:gd name="T47" fmla="*/ 168 h 174"/>
              <a:gd name="T48" fmla="*/ 34 w 145"/>
              <a:gd name="T49" fmla="*/ 172 h 174"/>
              <a:gd name="T50" fmla="*/ 39 w 145"/>
              <a:gd name="T51" fmla="*/ 174 h 174"/>
              <a:gd name="T52" fmla="*/ 106 w 145"/>
              <a:gd name="T53" fmla="*/ 174 h 174"/>
              <a:gd name="T54" fmla="*/ 111 w 145"/>
              <a:gd name="T55" fmla="*/ 172 h 174"/>
              <a:gd name="T56" fmla="*/ 113 w 145"/>
              <a:gd name="T57" fmla="*/ 168 h 174"/>
              <a:gd name="T58" fmla="*/ 111 w 145"/>
              <a:gd name="T59" fmla="*/ 163 h 174"/>
              <a:gd name="T60" fmla="*/ 106 w 145"/>
              <a:gd name="T61" fmla="*/ 161 h 174"/>
              <a:gd name="T62" fmla="*/ 79 w 145"/>
              <a:gd name="T63" fmla="*/ 161 h 174"/>
              <a:gd name="T64" fmla="*/ 79 w 145"/>
              <a:gd name="T65" fmla="*/ 147 h 174"/>
              <a:gd name="T66" fmla="*/ 118 w 145"/>
              <a:gd name="T67" fmla="*/ 127 h 174"/>
              <a:gd name="T68" fmla="*/ 133 w 145"/>
              <a:gd name="T69" fmla="*/ 87 h 174"/>
              <a:gd name="T70" fmla="*/ 133 w 145"/>
              <a:gd name="T71" fmla="*/ 74 h 174"/>
              <a:gd name="T72" fmla="*/ 131 w 145"/>
              <a:gd name="T73" fmla="*/ 69 h 174"/>
              <a:gd name="T74" fmla="*/ 126 w 145"/>
              <a:gd name="T75" fmla="*/ 67 h 174"/>
              <a:gd name="T76" fmla="*/ 122 w 145"/>
              <a:gd name="T77" fmla="*/ 69 h 174"/>
              <a:gd name="T78" fmla="*/ 120 w 145"/>
              <a:gd name="T79" fmla="*/ 74 h 174"/>
              <a:gd name="T80" fmla="*/ 120 w 145"/>
              <a:gd name="T81" fmla="*/ 87 h 174"/>
              <a:gd name="T82" fmla="*/ 106 w 145"/>
              <a:gd name="T83" fmla="*/ 120 h 174"/>
              <a:gd name="T84" fmla="*/ 73 w 145"/>
              <a:gd name="T85" fmla="*/ 134 h 174"/>
              <a:gd name="T86" fmla="*/ 51 w 145"/>
              <a:gd name="T87" fmla="*/ 129 h 174"/>
              <a:gd name="T88" fmla="*/ 61 w 145"/>
              <a:gd name="T89" fmla="*/ 119 h 174"/>
              <a:gd name="T90" fmla="*/ 73 w 145"/>
              <a:gd name="T91" fmla="*/ 121 h 174"/>
              <a:gd name="T92" fmla="*/ 96 w 145"/>
              <a:gd name="T93" fmla="*/ 111 h 174"/>
              <a:gd name="T94" fmla="*/ 106 w 145"/>
              <a:gd name="T95" fmla="*/ 87 h 174"/>
              <a:gd name="T96" fmla="*/ 106 w 145"/>
              <a:gd name="T97" fmla="*/ 74 h 174"/>
              <a:gd name="T98" fmla="*/ 144 w 145"/>
              <a:gd name="T99" fmla="*/ 36 h 174"/>
              <a:gd name="T100" fmla="*/ 145 w 145"/>
              <a:gd name="T101" fmla="*/ 33 h 174"/>
              <a:gd name="T102" fmla="*/ 26 w 145"/>
              <a:gd name="T103" fmla="*/ 87 h 174"/>
              <a:gd name="T104" fmla="*/ 26 w 145"/>
              <a:gd name="T105" fmla="*/ 74 h 174"/>
              <a:gd name="T106" fmla="*/ 24 w 145"/>
              <a:gd name="T107" fmla="*/ 69 h 174"/>
              <a:gd name="T108" fmla="*/ 19 w 145"/>
              <a:gd name="T109" fmla="*/ 67 h 174"/>
              <a:gd name="T110" fmla="*/ 14 w 145"/>
              <a:gd name="T111" fmla="*/ 69 h 174"/>
              <a:gd name="T112" fmla="*/ 12 w 145"/>
              <a:gd name="T113" fmla="*/ 74 h 174"/>
              <a:gd name="T114" fmla="*/ 12 w 145"/>
              <a:gd name="T115" fmla="*/ 87 h 174"/>
              <a:gd name="T116" fmla="*/ 17 w 145"/>
              <a:gd name="T117" fmla="*/ 110 h 174"/>
              <a:gd name="T118" fmla="*/ 27 w 145"/>
              <a:gd name="T119" fmla="*/ 99 h 174"/>
              <a:gd name="T120" fmla="*/ 26 w 145"/>
              <a:gd name="T121" fmla="*/ 8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5" h="174">
                <a:moveTo>
                  <a:pt x="92" y="6"/>
                </a:moveTo>
                <a:cubicBezTo>
                  <a:pt x="86" y="2"/>
                  <a:pt x="80" y="0"/>
                  <a:pt x="73" y="0"/>
                </a:cubicBezTo>
                <a:cubicBezTo>
                  <a:pt x="63" y="0"/>
                  <a:pt x="56" y="3"/>
                  <a:pt x="49" y="9"/>
                </a:cubicBezTo>
                <a:cubicBezTo>
                  <a:pt x="42" y="16"/>
                  <a:pt x="39" y="24"/>
                  <a:pt x="39" y="33"/>
                </a:cubicBezTo>
                <a:cubicBezTo>
                  <a:pt x="39" y="87"/>
                  <a:pt x="39" y="87"/>
                  <a:pt x="39" y="87"/>
                </a:cubicBezTo>
                <a:cubicBezTo>
                  <a:pt x="104" y="22"/>
                  <a:pt x="104" y="22"/>
                  <a:pt x="104" y="22"/>
                </a:cubicBezTo>
                <a:cubicBezTo>
                  <a:pt x="102" y="15"/>
                  <a:pt x="98" y="10"/>
                  <a:pt x="92" y="6"/>
                </a:cubicBezTo>
                <a:close/>
                <a:moveTo>
                  <a:pt x="145" y="33"/>
                </a:moveTo>
                <a:cubicBezTo>
                  <a:pt x="144" y="31"/>
                  <a:pt x="144" y="31"/>
                  <a:pt x="144" y="31"/>
                </a:cubicBezTo>
                <a:cubicBezTo>
                  <a:pt x="136" y="22"/>
                  <a:pt x="136" y="22"/>
                  <a:pt x="136" y="22"/>
                </a:cubicBezTo>
                <a:cubicBezTo>
                  <a:pt x="133" y="21"/>
                  <a:pt x="133" y="21"/>
                  <a:pt x="133" y="21"/>
                </a:cubicBezTo>
                <a:cubicBezTo>
                  <a:pt x="131" y="22"/>
                  <a:pt x="131" y="22"/>
                  <a:pt x="131" y="22"/>
                </a:cubicBezTo>
                <a:cubicBezTo>
                  <a:pt x="1" y="152"/>
                  <a:pt x="1" y="152"/>
                  <a:pt x="1" y="152"/>
                </a:cubicBezTo>
                <a:cubicBezTo>
                  <a:pt x="0" y="154"/>
                  <a:pt x="0" y="154"/>
                  <a:pt x="0" y="154"/>
                </a:cubicBezTo>
                <a:cubicBezTo>
                  <a:pt x="1" y="157"/>
                  <a:pt x="1" y="157"/>
                  <a:pt x="1" y="157"/>
                </a:cubicBezTo>
                <a:cubicBezTo>
                  <a:pt x="10" y="165"/>
                  <a:pt x="10" y="165"/>
                  <a:pt x="10" y="165"/>
                </a:cubicBezTo>
                <a:cubicBezTo>
                  <a:pt x="12" y="166"/>
                  <a:pt x="12" y="166"/>
                  <a:pt x="12" y="166"/>
                </a:cubicBezTo>
                <a:cubicBezTo>
                  <a:pt x="15" y="165"/>
                  <a:pt x="15" y="165"/>
                  <a:pt x="15" y="165"/>
                </a:cubicBezTo>
                <a:cubicBezTo>
                  <a:pt x="41" y="139"/>
                  <a:pt x="41" y="139"/>
                  <a:pt x="41" y="139"/>
                </a:cubicBezTo>
                <a:cubicBezTo>
                  <a:pt x="49" y="143"/>
                  <a:pt x="57" y="146"/>
                  <a:pt x="66" y="147"/>
                </a:cubicBezTo>
                <a:cubicBezTo>
                  <a:pt x="66" y="161"/>
                  <a:pt x="66" y="161"/>
                  <a:pt x="66" y="161"/>
                </a:cubicBezTo>
                <a:cubicBezTo>
                  <a:pt x="39" y="161"/>
                  <a:pt x="39" y="161"/>
                  <a:pt x="39" y="161"/>
                </a:cubicBezTo>
                <a:cubicBezTo>
                  <a:pt x="37" y="161"/>
                  <a:pt x="36" y="162"/>
                  <a:pt x="34" y="163"/>
                </a:cubicBezTo>
                <a:cubicBezTo>
                  <a:pt x="33" y="164"/>
                  <a:pt x="32" y="166"/>
                  <a:pt x="32" y="168"/>
                </a:cubicBezTo>
                <a:cubicBezTo>
                  <a:pt x="32" y="170"/>
                  <a:pt x="33" y="171"/>
                  <a:pt x="34" y="172"/>
                </a:cubicBezTo>
                <a:cubicBezTo>
                  <a:pt x="36" y="174"/>
                  <a:pt x="37" y="174"/>
                  <a:pt x="39" y="174"/>
                </a:cubicBezTo>
                <a:cubicBezTo>
                  <a:pt x="106" y="174"/>
                  <a:pt x="106" y="174"/>
                  <a:pt x="106" y="174"/>
                </a:cubicBezTo>
                <a:cubicBezTo>
                  <a:pt x="108" y="174"/>
                  <a:pt x="110" y="174"/>
                  <a:pt x="111" y="172"/>
                </a:cubicBezTo>
                <a:cubicBezTo>
                  <a:pt x="112" y="171"/>
                  <a:pt x="113" y="170"/>
                  <a:pt x="113" y="168"/>
                </a:cubicBezTo>
                <a:cubicBezTo>
                  <a:pt x="113" y="166"/>
                  <a:pt x="112" y="164"/>
                  <a:pt x="111" y="163"/>
                </a:cubicBezTo>
                <a:cubicBezTo>
                  <a:pt x="110" y="162"/>
                  <a:pt x="108" y="161"/>
                  <a:pt x="106" y="161"/>
                </a:cubicBezTo>
                <a:cubicBezTo>
                  <a:pt x="79" y="161"/>
                  <a:pt x="79" y="161"/>
                  <a:pt x="79" y="161"/>
                </a:cubicBezTo>
                <a:cubicBezTo>
                  <a:pt x="79" y="147"/>
                  <a:pt x="79" y="147"/>
                  <a:pt x="79" y="147"/>
                </a:cubicBezTo>
                <a:cubicBezTo>
                  <a:pt x="95" y="145"/>
                  <a:pt x="107" y="139"/>
                  <a:pt x="118" y="127"/>
                </a:cubicBezTo>
                <a:cubicBezTo>
                  <a:pt x="128" y="116"/>
                  <a:pt x="133" y="103"/>
                  <a:pt x="133" y="87"/>
                </a:cubicBezTo>
                <a:cubicBezTo>
                  <a:pt x="133" y="74"/>
                  <a:pt x="133" y="74"/>
                  <a:pt x="133" y="74"/>
                </a:cubicBezTo>
                <a:cubicBezTo>
                  <a:pt x="133" y="72"/>
                  <a:pt x="133" y="70"/>
                  <a:pt x="131" y="69"/>
                </a:cubicBezTo>
                <a:cubicBezTo>
                  <a:pt x="130" y="68"/>
                  <a:pt x="128" y="67"/>
                  <a:pt x="126" y="67"/>
                </a:cubicBezTo>
                <a:cubicBezTo>
                  <a:pt x="125" y="67"/>
                  <a:pt x="123" y="68"/>
                  <a:pt x="122" y="69"/>
                </a:cubicBezTo>
                <a:cubicBezTo>
                  <a:pt x="120" y="70"/>
                  <a:pt x="120" y="72"/>
                  <a:pt x="120" y="74"/>
                </a:cubicBezTo>
                <a:cubicBezTo>
                  <a:pt x="120" y="87"/>
                  <a:pt x="120" y="87"/>
                  <a:pt x="120" y="87"/>
                </a:cubicBezTo>
                <a:cubicBezTo>
                  <a:pt x="120" y="100"/>
                  <a:pt x="115" y="111"/>
                  <a:pt x="106" y="120"/>
                </a:cubicBezTo>
                <a:cubicBezTo>
                  <a:pt x="97" y="129"/>
                  <a:pt x="86" y="134"/>
                  <a:pt x="73" y="134"/>
                </a:cubicBezTo>
                <a:cubicBezTo>
                  <a:pt x="65" y="134"/>
                  <a:pt x="58" y="132"/>
                  <a:pt x="51" y="129"/>
                </a:cubicBezTo>
                <a:cubicBezTo>
                  <a:pt x="61" y="119"/>
                  <a:pt x="61" y="119"/>
                  <a:pt x="61" y="119"/>
                </a:cubicBezTo>
                <a:cubicBezTo>
                  <a:pt x="65" y="120"/>
                  <a:pt x="69" y="121"/>
                  <a:pt x="73" y="121"/>
                </a:cubicBezTo>
                <a:cubicBezTo>
                  <a:pt x="82" y="121"/>
                  <a:pt x="90" y="117"/>
                  <a:pt x="96" y="111"/>
                </a:cubicBezTo>
                <a:cubicBezTo>
                  <a:pt x="103" y="104"/>
                  <a:pt x="106" y="96"/>
                  <a:pt x="106" y="87"/>
                </a:cubicBezTo>
                <a:cubicBezTo>
                  <a:pt x="106" y="74"/>
                  <a:pt x="106" y="74"/>
                  <a:pt x="106" y="74"/>
                </a:cubicBezTo>
                <a:cubicBezTo>
                  <a:pt x="144" y="36"/>
                  <a:pt x="144" y="36"/>
                  <a:pt x="144" y="36"/>
                </a:cubicBezTo>
                <a:lnTo>
                  <a:pt x="145" y="33"/>
                </a:lnTo>
                <a:close/>
                <a:moveTo>
                  <a:pt x="26" y="87"/>
                </a:moveTo>
                <a:cubicBezTo>
                  <a:pt x="26" y="74"/>
                  <a:pt x="26" y="74"/>
                  <a:pt x="26" y="74"/>
                </a:cubicBezTo>
                <a:cubicBezTo>
                  <a:pt x="26" y="72"/>
                  <a:pt x="25" y="70"/>
                  <a:pt x="24" y="69"/>
                </a:cubicBezTo>
                <a:cubicBezTo>
                  <a:pt x="22" y="68"/>
                  <a:pt x="21" y="67"/>
                  <a:pt x="19" y="67"/>
                </a:cubicBezTo>
                <a:cubicBezTo>
                  <a:pt x="17" y="67"/>
                  <a:pt x="15" y="68"/>
                  <a:pt x="14" y="69"/>
                </a:cubicBezTo>
                <a:cubicBezTo>
                  <a:pt x="13" y="70"/>
                  <a:pt x="12" y="72"/>
                  <a:pt x="12" y="74"/>
                </a:cubicBezTo>
                <a:cubicBezTo>
                  <a:pt x="12" y="87"/>
                  <a:pt x="12" y="87"/>
                  <a:pt x="12" y="87"/>
                </a:cubicBezTo>
                <a:cubicBezTo>
                  <a:pt x="12" y="95"/>
                  <a:pt x="14" y="102"/>
                  <a:pt x="17" y="110"/>
                </a:cubicBezTo>
                <a:cubicBezTo>
                  <a:pt x="27" y="99"/>
                  <a:pt x="27" y="99"/>
                  <a:pt x="27" y="99"/>
                </a:cubicBezTo>
                <a:cubicBezTo>
                  <a:pt x="26" y="95"/>
                  <a:pt x="26" y="91"/>
                  <a:pt x="26" y="87"/>
                </a:cubicBezTo>
                <a:close/>
              </a:path>
            </a:pathLst>
          </a:custGeom>
          <a:solidFill>
            <a:schemeClr val="tx1">
              <a:lumMod val="50000"/>
              <a:lumOff val="50000"/>
            </a:schemeClr>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8" name="Freeform 7" descr="Video Icon"/>
          <p:cNvSpPr>
            <a:spLocks/>
          </p:cNvSpPr>
          <p:nvPr/>
        </p:nvSpPr>
        <p:spPr bwMode="auto">
          <a:xfrm>
            <a:off x="6729330" y="1846974"/>
            <a:ext cx="1022769" cy="623905"/>
          </a:xfrm>
          <a:custGeom>
            <a:avLst/>
            <a:gdLst>
              <a:gd name="T0" fmla="*/ 883 w 903"/>
              <a:gd name="T1" fmla="*/ 18 h 644"/>
              <a:gd name="T2" fmla="*/ 870 w 903"/>
              <a:gd name="T3" fmla="*/ 16 h 644"/>
              <a:gd name="T4" fmla="*/ 848 w 903"/>
              <a:gd name="T5" fmla="*/ 25 h 644"/>
              <a:gd name="T6" fmla="*/ 645 w 903"/>
              <a:gd name="T7" fmla="*/ 228 h 644"/>
              <a:gd name="T8" fmla="*/ 645 w 903"/>
              <a:gd name="T9" fmla="*/ 144 h 644"/>
              <a:gd name="T10" fmla="*/ 602 w 903"/>
              <a:gd name="T11" fmla="*/ 42 h 644"/>
              <a:gd name="T12" fmla="*/ 500 w 903"/>
              <a:gd name="T13" fmla="*/ 0 h 644"/>
              <a:gd name="T14" fmla="*/ 145 w 903"/>
              <a:gd name="T15" fmla="*/ 0 h 644"/>
              <a:gd name="T16" fmla="*/ 43 w 903"/>
              <a:gd name="T17" fmla="*/ 42 h 644"/>
              <a:gd name="T18" fmla="*/ 0 w 903"/>
              <a:gd name="T19" fmla="*/ 144 h 644"/>
              <a:gd name="T20" fmla="*/ 0 w 903"/>
              <a:gd name="T21" fmla="*/ 499 h 644"/>
              <a:gd name="T22" fmla="*/ 43 w 903"/>
              <a:gd name="T23" fmla="*/ 602 h 644"/>
              <a:gd name="T24" fmla="*/ 145 w 903"/>
              <a:gd name="T25" fmla="*/ 644 h 644"/>
              <a:gd name="T26" fmla="*/ 500 w 903"/>
              <a:gd name="T27" fmla="*/ 644 h 644"/>
              <a:gd name="T28" fmla="*/ 602 w 903"/>
              <a:gd name="T29" fmla="*/ 602 h 644"/>
              <a:gd name="T30" fmla="*/ 645 w 903"/>
              <a:gd name="T31" fmla="*/ 499 h 644"/>
              <a:gd name="T32" fmla="*/ 645 w 903"/>
              <a:gd name="T33" fmla="*/ 416 h 644"/>
              <a:gd name="T34" fmla="*/ 848 w 903"/>
              <a:gd name="T35" fmla="*/ 619 h 644"/>
              <a:gd name="T36" fmla="*/ 870 w 903"/>
              <a:gd name="T37" fmla="*/ 628 h 644"/>
              <a:gd name="T38" fmla="*/ 883 w 903"/>
              <a:gd name="T39" fmla="*/ 626 h 644"/>
              <a:gd name="T40" fmla="*/ 903 w 903"/>
              <a:gd name="T41" fmla="*/ 596 h 644"/>
              <a:gd name="T42" fmla="*/ 903 w 903"/>
              <a:gd name="T43" fmla="*/ 48 h 644"/>
              <a:gd name="T44" fmla="*/ 883 w 903"/>
              <a:gd name="T45" fmla="*/ 18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03" h="644">
                <a:moveTo>
                  <a:pt x="883" y="18"/>
                </a:moveTo>
                <a:cubicBezTo>
                  <a:pt x="870" y="16"/>
                  <a:pt x="870" y="16"/>
                  <a:pt x="870" y="16"/>
                </a:cubicBezTo>
                <a:cubicBezTo>
                  <a:pt x="861" y="16"/>
                  <a:pt x="854" y="19"/>
                  <a:pt x="848" y="25"/>
                </a:cubicBezTo>
                <a:cubicBezTo>
                  <a:pt x="645" y="228"/>
                  <a:pt x="645" y="228"/>
                  <a:pt x="645" y="228"/>
                </a:cubicBezTo>
                <a:cubicBezTo>
                  <a:pt x="645" y="144"/>
                  <a:pt x="645" y="144"/>
                  <a:pt x="645" y="144"/>
                </a:cubicBezTo>
                <a:cubicBezTo>
                  <a:pt x="645" y="105"/>
                  <a:pt x="631" y="70"/>
                  <a:pt x="602" y="42"/>
                </a:cubicBezTo>
                <a:cubicBezTo>
                  <a:pt x="574" y="14"/>
                  <a:pt x="540" y="0"/>
                  <a:pt x="500" y="0"/>
                </a:cubicBezTo>
                <a:cubicBezTo>
                  <a:pt x="145" y="0"/>
                  <a:pt x="145" y="0"/>
                  <a:pt x="145" y="0"/>
                </a:cubicBezTo>
                <a:cubicBezTo>
                  <a:pt x="105" y="0"/>
                  <a:pt x="71" y="14"/>
                  <a:pt x="43" y="42"/>
                </a:cubicBezTo>
                <a:cubicBezTo>
                  <a:pt x="14" y="70"/>
                  <a:pt x="0" y="105"/>
                  <a:pt x="0" y="144"/>
                </a:cubicBezTo>
                <a:cubicBezTo>
                  <a:pt x="0" y="499"/>
                  <a:pt x="0" y="499"/>
                  <a:pt x="0" y="499"/>
                </a:cubicBezTo>
                <a:cubicBezTo>
                  <a:pt x="0" y="539"/>
                  <a:pt x="14" y="573"/>
                  <a:pt x="43" y="602"/>
                </a:cubicBezTo>
                <a:cubicBezTo>
                  <a:pt x="71" y="630"/>
                  <a:pt x="105" y="644"/>
                  <a:pt x="145" y="644"/>
                </a:cubicBezTo>
                <a:cubicBezTo>
                  <a:pt x="500" y="644"/>
                  <a:pt x="500" y="644"/>
                  <a:pt x="500" y="644"/>
                </a:cubicBezTo>
                <a:cubicBezTo>
                  <a:pt x="540" y="644"/>
                  <a:pt x="574" y="630"/>
                  <a:pt x="602" y="602"/>
                </a:cubicBezTo>
                <a:cubicBezTo>
                  <a:pt x="631" y="573"/>
                  <a:pt x="645" y="539"/>
                  <a:pt x="645" y="499"/>
                </a:cubicBezTo>
                <a:cubicBezTo>
                  <a:pt x="645" y="416"/>
                  <a:pt x="645" y="416"/>
                  <a:pt x="645" y="416"/>
                </a:cubicBezTo>
                <a:cubicBezTo>
                  <a:pt x="848" y="619"/>
                  <a:pt x="848" y="619"/>
                  <a:pt x="848" y="619"/>
                </a:cubicBezTo>
                <a:cubicBezTo>
                  <a:pt x="854" y="625"/>
                  <a:pt x="861" y="628"/>
                  <a:pt x="870" y="628"/>
                </a:cubicBezTo>
                <a:cubicBezTo>
                  <a:pt x="883" y="626"/>
                  <a:pt x="883" y="626"/>
                  <a:pt x="883" y="626"/>
                </a:cubicBezTo>
                <a:cubicBezTo>
                  <a:pt x="896" y="620"/>
                  <a:pt x="903" y="610"/>
                  <a:pt x="903" y="596"/>
                </a:cubicBezTo>
                <a:cubicBezTo>
                  <a:pt x="903" y="48"/>
                  <a:pt x="903" y="48"/>
                  <a:pt x="903" y="48"/>
                </a:cubicBezTo>
                <a:cubicBezTo>
                  <a:pt x="903" y="34"/>
                  <a:pt x="896" y="24"/>
                  <a:pt x="883" y="18"/>
                </a:cubicBezTo>
                <a:close/>
              </a:path>
            </a:pathLst>
          </a:custGeom>
          <a:solidFill>
            <a:schemeClr val="tx1">
              <a:lumMod val="50000"/>
              <a:lumOff val="50000"/>
            </a:schemeClr>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11" name="Freeform 10" descr="Comments Icon"/>
          <p:cNvSpPr>
            <a:spLocks noEditPoints="1"/>
          </p:cNvSpPr>
          <p:nvPr/>
        </p:nvSpPr>
        <p:spPr bwMode="auto">
          <a:xfrm>
            <a:off x="1904140" y="3252523"/>
            <a:ext cx="1030878" cy="975760"/>
          </a:xfrm>
          <a:custGeom>
            <a:avLst/>
            <a:gdLst>
              <a:gd name="T0" fmla="*/ 331 w 331"/>
              <a:gd name="T1" fmla="*/ 142 h 260"/>
              <a:gd name="T2" fmla="*/ 279 w 331"/>
              <a:gd name="T3" fmla="*/ 66 h 260"/>
              <a:gd name="T4" fmla="*/ 271 w 331"/>
              <a:gd name="T5" fmla="*/ 141 h 260"/>
              <a:gd name="T6" fmla="*/ 187 w 331"/>
              <a:gd name="T7" fmla="*/ 204 h 260"/>
              <a:gd name="T8" fmla="*/ 114 w 331"/>
              <a:gd name="T9" fmla="*/ 212 h 260"/>
              <a:gd name="T10" fmla="*/ 233 w 331"/>
              <a:gd name="T11" fmla="*/ 233 h 260"/>
              <a:gd name="T12" fmla="*/ 301 w 331"/>
              <a:gd name="T13" fmla="*/ 260 h 260"/>
              <a:gd name="T14" fmla="*/ 307 w 331"/>
              <a:gd name="T15" fmla="*/ 254 h 260"/>
              <a:gd name="T16" fmla="*/ 307 w 331"/>
              <a:gd name="T17" fmla="*/ 252 h 260"/>
              <a:gd name="T18" fmla="*/ 306 w 331"/>
              <a:gd name="T19" fmla="*/ 250 h 260"/>
              <a:gd name="T20" fmla="*/ 305 w 331"/>
              <a:gd name="T21" fmla="*/ 248 h 260"/>
              <a:gd name="T22" fmla="*/ 303 w 331"/>
              <a:gd name="T23" fmla="*/ 246 h 260"/>
              <a:gd name="T24" fmla="*/ 294 w 331"/>
              <a:gd name="T25" fmla="*/ 236 h 260"/>
              <a:gd name="T26" fmla="*/ 285 w 331"/>
              <a:gd name="T27" fmla="*/ 224 h 260"/>
              <a:gd name="T28" fmla="*/ 318 w 331"/>
              <a:gd name="T29" fmla="*/ 183 h 260"/>
              <a:gd name="T30" fmla="*/ 0 w 331"/>
              <a:gd name="T31" fmla="*/ 94 h 260"/>
              <a:gd name="T32" fmla="*/ 49 w 331"/>
              <a:gd name="T33" fmla="*/ 168 h 260"/>
              <a:gd name="T34" fmla="*/ 41 w 331"/>
              <a:gd name="T35" fmla="*/ 184 h 260"/>
              <a:gd name="T36" fmla="*/ 32 w 331"/>
              <a:gd name="T37" fmla="*/ 194 h 260"/>
              <a:gd name="T38" fmla="*/ 27 w 331"/>
              <a:gd name="T39" fmla="*/ 200 h 260"/>
              <a:gd name="T40" fmla="*/ 25 w 331"/>
              <a:gd name="T41" fmla="*/ 202 h 260"/>
              <a:gd name="T42" fmla="*/ 24 w 331"/>
              <a:gd name="T43" fmla="*/ 204 h 260"/>
              <a:gd name="T44" fmla="*/ 24 w 331"/>
              <a:gd name="T45" fmla="*/ 206 h 260"/>
              <a:gd name="T46" fmla="*/ 26 w 331"/>
              <a:gd name="T47" fmla="*/ 211 h 260"/>
              <a:gd name="T48" fmla="*/ 30 w 331"/>
              <a:gd name="T49" fmla="*/ 213 h 260"/>
              <a:gd name="T50" fmla="*/ 98 w 331"/>
              <a:gd name="T51" fmla="*/ 186 h 260"/>
              <a:gd name="T52" fmla="*/ 195 w 331"/>
              <a:gd name="T53" fmla="*/ 176 h 260"/>
              <a:gd name="T54" fmla="*/ 260 w 331"/>
              <a:gd name="T55" fmla="*/ 94 h 260"/>
              <a:gd name="T56" fmla="*/ 195 w 331"/>
              <a:gd name="T57" fmla="*/ 13 h 260"/>
              <a:gd name="T58" fmla="*/ 65 w 331"/>
              <a:gd name="T59" fmla="*/ 13 h 260"/>
              <a:gd name="T60" fmla="*/ 222 w 331"/>
              <a:gd name="T61" fmla="*/ 59 h 260"/>
              <a:gd name="T62" fmla="*/ 222 w 331"/>
              <a:gd name="T63" fmla="*/ 130 h 260"/>
              <a:gd name="T64" fmla="*/ 130 w 331"/>
              <a:gd name="T65" fmla="*/ 165 h 260"/>
              <a:gd name="T66" fmla="*/ 92 w 331"/>
              <a:gd name="T67" fmla="*/ 161 h 260"/>
              <a:gd name="T68" fmla="*/ 72 w 331"/>
              <a:gd name="T69" fmla="*/ 174 h 260"/>
              <a:gd name="T70" fmla="*/ 61 w 331"/>
              <a:gd name="T71" fmla="*/ 148 h 260"/>
              <a:gd name="T72" fmla="*/ 24 w 331"/>
              <a:gd name="T73" fmla="*/ 94 h 260"/>
              <a:gd name="T74" fmla="*/ 77 w 331"/>
              <a:gd name="T75" fmla="*/ 33 h 260"/>
              <a:gd name="T76" fmla="*/ 183 w 331"/>
              <a:gd name="T77" fmla="*/ 33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1" h="260">
                <a:moveTo>
                  <a:pt x="318" y="183"/>
                </a:moveTo>
                <a:cubicBezTo>
                  <a:pt x="326" y="170"/>
                  <a:pt x="331" y="156"/>
                  <a:pt x="331" y="142"/>
                </a:cubicBezTo>
                <a:cubicBezTo>
                  <a:pt x="331" y="127"/>
                  <a:pt x="326" y="112"/>
                  <a:pt x="317" y="99"/>
                </a:cubicBezTo>
                <a:cubicBezTo>
                  <a:pt x="308" y="86"/>
                  <a:pt x="295" y="75"/>
                  <a:pt x="279" y="66"/>
                </a:cubicBezTo>
                <a:cubicBezTo>
                  <a:pt x="282" y="76"/>
                  <a:pt x="284" y="85"/>
                  <a:pt x="284" y="94"/>
                </a:cubicBezTo>
                <a:cubicBezTo>
                  <a:pt x="284" y="111"/>
                  <a:pt x="279" y="127"/>
                  <a:pt x="271" y="141"/>
                </a:cubicBezTo>
                <a:cubicBezTo>
                  <a:pt x="263" y="156"/>
                  <a:pt x="251" y="169"/>
                  <a:pt x="236" y="180"/>
                </a:cubicBezTo>
                <a:cubicBezTo>
                  <a:pt x="221" y="191"/>
                  <a:pt x="205" y="199"/>
                  <a:pt x="187" y="204"/>
                </a:cubicBezTo>
                <a:cubicBezTo>
                  <a:pt x="169" y="210"/>
                  <a:pt x="150" y="213"/>
                  <a:pt x="130" y="213"/>
                </a:cubicBezTo>
                <a:cubicBezTo>
                  <a:pt x="126" y="213"/>
                  <a:pt x="121" y="212"/>
                  <a:pt x="114" y="212"/>
                </a:cubicBezTo>
                <a:cubicBezTo>
                  <a:pt x="138" y="228"/>
                  <a:pt x="168" y="236"/>
                  <a:pt x="201" y="236"/>
                </a:cubicBezTo>
                <a:cubicBezTo>
                  <a:pt x="211" y="236"/>
                  <a:pt x="222" y="235"/>
                  <a:pt x="233" y="233"/>
                </a:cubicBezTo>
                <a:cubicBezTo>
                  <a:pt x="249" y="244"/>
                  <a:pt x="266" y="252"/>
                  <a:pt x="285" y="257"/>
                </a:cubicBezTo>
                <a:cubicBezTo>
                  <a:pt x="289" y="258"/>
                  <a:pt x="294" y="259"/>
                  <a:pt x="301" y="260"/>
                </a:cubicBezTo>
                <a:cubicBezTo>
                  <a:pt x="305" y="259"/>
                  <a:pt x="305" y="259"/>
                  <a:pt x="305" y="259"/>
                </a:cubicBezTo>
                <a:cubicBezTo>
                  <a:pt x="307" y="254"/>
                  <a:pt x="307" y="254"/>
                  <a:pt x="307" y="254"/>
                </a:cubicBezTo>
                <a:cubicBezTo>
                  <a:pt x="307" y="253"/>
                  <a:pt x="307" y="253"/>
                  <a:pt x="307" y="253"/>
                </a:cubicBezTo>
                <a:cubicBezTo>
                  <a:pt x="307" y="252"/>
                  <a:pt x="307" y="252"/>
                  <a:pt x="307" y="252"/>
                </a:cubicBezTo>
                <a:cubicBezTo>
                  <a:pt x="307" y="251"/>
                  <a:pt x="307" y="251"/>
                  <a:pt x="307" y="251"/>
                </a:cubicBezTo>
                <a:cubicBezTo>
                  <a:pt x="306" y="250"/>
                  <a:pt x="306" y="250"/>
                  <a:pt x="306" y="250"/>
                </a:cubicBezTo>
                <a:cubicBezTo>
                  <a:pt x="306" y="249"/>
                  <a:pt x="306" y="249"/>
                  <a:pt x="306" y="249"/>
                </a:cubicBezTo>
                <a:cubicBezTo>
                  <a:pt x="305" y="248"/>
                  <a:pt x="305" y="248"/>
                  <a:pt x="305" y="248"/>
                </a:cubicBezTo>
                <a:cubicBezTo>
                  <a:pt x="304" y="247"/>
                  <a:pt x="304" y="247"/>
                  <a:pt x="304" y="247"/>
                </a:cubicBezTo>
                <a:cubicBezTo>
                  <a:pt x="303" y="246"/>
                  <a:pt x="303" y="246"/>
                  <a:pt x="303" y="246"/>
                </a:cubicBezTo>
                <a:cubicBezTo>
                  <a:pt x="299" y="242"/>
                  <a:pt x="299" y="242"/>
                  <a:pt x="299" y="242"/>
                </a:cubicBezTo>
                <a:cubicBezTo>
                  <a:pt x="294" y="236"/>
                  <a:pt x="294" y="236"/>
                  <a:pt x="294" y="236"/>
                </a:cubicBezTo>
                <a:cubicBezTo>
                  <a:pt x="290" y="231"/>
                  <a:pt x="290" y="231"/>
                  <a:pt x="290" y="231"/>
                </a:cubicBezTo>
                <a:cubicBezTo>
                  <a:pt x="285" y="224"/>
                  <a:pt x="285" y="224"/>
                  <a:pt x="285" y="224"/>
                </a:cubicBezTo>
                <a:cubicBezTo>
                  <a:pt x="284" y="221"/>
                  <a:pt x="283" y="219"/>
                  <a:pt x="282" y="216"/>
                </a:cubicBezTo>
                <a:cubicBezTo>
                  <a:pt x="297" y="207"/>
                  <a:pt x="309" y="196"/>
                  <a:pt x="318" y="183"/>
                </a:cubicBezTo>
                <a:close/>
                <a:moveTo>
                  <a:pt x="17" y="47"/>
                </a:moveTo>
                <a:cubicBezTo>
                  <a:pt x="6" y="62"/>
                  <a:pt x="0" y="77"/>
                  <a:pt x="0" y="94"/>
                </a:cubicBezTo>
                <a:cubicBezTo>
                  <a:pt x="0" y="109"/>
                  <a:pt x="4" y="123"/>
                  <a:pt x="13" y="136"/>
                </a:cubicBezTo>
                <a:cubicBezTo>
                  <a:pt x="22" y="149"/>
                  <a:pt x="34" y="160"/>
                  <a:pt x="49" y="168"/>
                </a:cubicBezTo>
                <a:cubicBezTo>
                  <a:pt x="48" y="171"/>
                  <a:pt x="47" y="174"/>
                  <a:pt x="45" y="177"/>
                </a:cubicBezTo>
                <a:cubicBezTo>
                  <a:pt x="41" y="184"/>
                  <a:pt x="41" y="184"/>
                  <a:pt x="41" y="184"/>
                </a:cubicBezTo>
                <a:cubicBezTo>
                  <a:pt x="37" y="189"/>
                  <a:pt x="37" y="189"/>
                  <a:pt x="37" y="189"/>
                </a:cubicBezTo>
                <a:cubicBezTo>
                  <a:pt x="32" y="194"/>
                  <a:pt x="32" y="194"/>
                  <a:pt x="32" y="194"/>
                </a:cubicBezTo>
                <a:cubicBezTo>
                  <a:pt x="28" y="199"/>
                  <a:pt x="28" y="199"/>
                  <a:pt x="28" y="199"/>
                </a:cubicBezTo>
                <a:cubicBezTo>
                  <a:pt x="27" y="200"/>
                  <a:pt x="27" y="200"/>
                  <a:pt x="27" y="200"/>
                </a:cubicBezTo>
                <a:cubicBezTo>
                  <a:pt x="26" y="201"/>
                  <a:pt x="26" y="201"/>
                  <a:pt x="26" y="201"/>
                </a:cubicBezTo>
                <a:cubicBezTo>
                  <a:pt x="25" y="202"/>
                  <a:pt x="25" y="202"/>
                  <a:pt x="25" y="202"/>
                </a:cubicBezTo>
                <a:cubicBezTo>
                  <a:pt x="25" y="203"/>
                  <a:pt x="25" y="203"/>
                  <a:pt x="25" y="203"/>
                </a:cubicBezTo>
                <a:cubicBezTo>
                  <a:pt x="24" y="204"/>
                  <a:pt x="24" y="204"/>
                  <a:pt x="24" y="204"/>
                </a:cubicBezTo>
                <a:cubicBezTo>
                  <a:pt x="24" y="205"/>
                  <a:pt x="24" y="205"/>
                  <a:pt x="24" y="205"/>
                </a:cubicBezTo>
                <a:cubicBezTo>
                  <a:pt x="24" y="206"/>
                  <a:pt x="24" y="206"/>
                  <a:pt x="24" y="206"/>
                </a:cubicBezTo>
                <a:cubicBezTo>
                  <a:pt x="24" y="207"/>
                  <a:pt x="24" y="207"/>
                  <a:pt x="24" y="207"/>
                </a:cubicBezTo>
                <a:cubicBezTo>
                  <a:pt x="26" y="211"/>
                  <a:pt x="26" y="211"/>
                  <a:pt x="26" y="211"/>
                </a:cubicBezTo>
                <a:cubicBezTo>
                  <a:pt x="30" y="213"/>
                  <a:pt x="30" y="213"/>
                  <a:pt x="30" y="213"/>
                </a:cubicBezTo>
                <a:cubicBezTo>
                  <a:pt x="30" y="213"/>
                  <a:pt x="30" y="213"/>
                  <a:pt x="30" y="213"/>
                </a:cubicBezTo>
                <a:cubicBezTo>
                  <a:pt x="36" y="212"/>
                  <a:pt x="42" y="211"/>
                  <a:pt x="46" y="210"/>
                </a:cubicBezTo>
                <a:cubicBezTo>
                  <a:pt x="65" y="205"/>
                  <a:pt x="82" y="197"/>
                  <a:pt x="98" y="186"/>
                </a:cubicBezTo>
                <a:cubicBezTo>
                  <a:pt x="109" y="188"/>
                  <a:pt x="119" y="189"/>
                  <a:pt x="130" y="189"/>
                </a:cubicBezTo>
                <a:cubicBezTo>
                  <a:pt x="153" y="189"/>
                  <a:pt x="175" y="185"/>
                  <a:pt x="195" y="176"/>
                </a:cubicBezTo>
                <a:cubicBezTo>
                  <a:pt x="215" y="168"/>
                  <a:pt x="231" y="156"/>
                  <a:pt x="243" y="142"/>
                </a:cubicBezTo>
                <a:cubicBezTo>
                  <a:pt x="254" y="127"/>
                  <a:pt x="260" y="112"/>
                  <a:pt x="260" y="94"/>
                </a:cubicBezTo>
                <a:cubicBezTo>
                  <a:pt x="260" y="77"/>
                  <a:pt x="254" y="62"/>
                  <a:pt x="243" y="47"/>
                </a:cubicBezTo>
                <a:cubicBezTo>
                  <a:pt x="231" y="32"/>
                  <a:pt x="215" y="21"/>
                  <a:pt x="195" y="13"/>
                </a:cubicBezTo>
                <a:cubicBezTo>
                  <a:pt x="175" y="4"/>
                  <a:pt x="153" y="0"/>
                  <a:pt x="130" y="0"/>
                </a:cubicBezTo>
                <a:cubicBezTo>
                  <a:pt x="106" y="0"/>
                  <a:pt x="85" y="4"/>
                  <a:pt x="65" y="13"/>
                </a:cubicBezTo>
                <a:cubicBezTo>
                  <a:pt x="45" y="21"/>
                  <a:pt x="29" y="32"/>
                  <a:pt x="17" y="47"/>
                </a:cubicBezTo>
                <a:close/>
                <a:moveTo>
                  <a:pt x="222" y="59"/>
                </a:moveTo>
                <a:cubicBezTo>
                  <a:pt x="231" y="70"/>
                  <a:pt x="236" y="82"/>
                  <a:pt x="236" y="94"/>
                </a:cubicBezTo>
                <a:cubicBezTo>
                  <a:pt x="236" y="107"/>
                  <a:pt x="231" y="119"/>
                  <a:pt x="222" y="130"/>
                </a:cubicBezTo>
                <a:cubicBezTo>
                  <a:pt x="212" y="141"/>
                  <a:pt x="199" y="149"/>
                  <a:pt x="183" y="156"/>
                </a:cubicBezTo>
                <a:cubicBezTo>
                  <a:pt x="166" y="162"/>
                  <a:pt x="149" y="165"/>
                  <a:pt x="130" y="165"/>
                </a:cubicBezTo>
                <a:cubicBezTo>
                  <a:pt x="121" y="165"/>
                  <a:pt x="111" y="164"/>
                  <a:pt x="102" y="163"/>
                </a:cubicBezTo>
                <a:cubicBezTo>
                  <a:pt x="92" y="161"/>
                  <a:pt x="92" y="161"/>
                  <a:pt x="92" y="161"/>
                </a:cubicBezTo>
                <a:cubicBezTo>
                  <a:pt x="84" y="167"/>
                  <a:pt x="84" y="167"/>
                  <a:pt x="84" y="167"/>
                </a:cubicBezTo>
                <a:cubicBezTo>
                  <a:pt x="80" y="169"/>
                  <a:pt x="77" y="171"/>
                  <a:pt x="72" y="174"/>
                </a:cubicBezTo>
                <a:cubicBezTo>
                  <a:pt x="79" y="158"/>
                  <a:pt x="79" y="158"/>
                  <a:pt x="79" y="158"/>
                </a:cubicBezTo>
                <a:cubicBezTo>
                  <a:pt x="61" y="148"/>
                  <a:pt x="61" y="148"/>
                  <a:pt x="61" y="148"/>
                </a:cubicBezTo>
                <a:cubicBezTo>
                  <a:pt x="49" y="141"/>
                  <a:pt x="40" y="133"/>
                  <a:pt x="33" y="124"/>
                </a:cubicBezTo>
                <a:cubicBezTo>
                  <a:pt x="27" y="114"/>
                  <a:pt x="24" y="105"/>
                  <a:pt x="24" y="94"/>
                </a:cubicBezTo>
                <a:cubicBezTo>
                  <a:pt x="24" y="82"/>
                  <a:pt x="29" y="70"/>
                  <a:pt x="38" y="59"/>
                </a:cubicBezTo>
                <a:cubicBezTo>
                  <a:pt x="48" y="48"/>
                  <a:pt x="61" y="40"/>
                  <a:pt x="77" y="33"/>
                </a:cubicBezTo>
                <a:cubicBezTo>
                  <a:pt x="94" y="27"/>
                  <a:pt x="111" y="24"/>
                  <a:pt x="130" y="24"/>
                </a:cubicBezTo>
                <a:cubicBezTo>
                  <a:pt x="149" y="24"/>
                  <a:pt x="166" y="27"/>
                  <a:pt x="183" y="33"/>
                </a:cubicBezTo>
                <a:cubicBezTo>
                  <a:pt x="199" y="40"/>
                  <a:pt x="212" y="48"/>
                  <a:pt x="222" y="59"/>
                </a:cubicBezTo>
                <a:close/>
              </a:path>
            </a:pathLst>
          </a:custGeom>
          <a:solidFill>
            <a:schemeClr val="tx1">
              <a:lumMod val="50000"/>
              <a:lumOff val="50000"/>
            </a:schemeClr>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sp>
        <p:nvSpPr>
          <p:cNvPr id="14" name="Freeform 13" descr="Blue arrow"/>
          <p:cNvSpPr>
            <a:spLocks noEditPoints="1"/>
          </p:cNvSpPr>
          <p:nvPr/>
        </p:nvSpPr>
        <p:spPr bwMode="auto">
          <a:xfrm rot="10800000">
            <a:off x="6026783" y="4228283"/>
            <a:ext cx="1882667" cy="1139819"/>
          </a:xfrm>
          <a:custGeom>
            <a:avLst/>
            <a:gdLst>
              <a:gd name="T0" fmla="*/ 257 w 612"/>
              <a:gd name="T1" fmla="*/ 279 h 538"/>
              <a:gd name="T2" fmla="*/ 254 w 612"/>
              <a:gd name="T3" fmla="*/ 398 h 538"/>
              <a:gd name="T4" fmla="*/ 253 w 612"/>
              <a:gd name="T5" fmla="*/ 427 h 538"/>
              <a:gd name="T6" fmla="*/ 232 w 612"/>
              <a:gd name="T7" fmla="*/ 407 h 538"/>
              <a:gd name="T8" fmla="*/ 104 w 612"/>
              <a:gd name="T9" fmla="*/ 287 h 538"/>
              <a:gd name="T10" fmla="*/ 22 w 612"/>
              <a:gd name="T11" fmla="*/ 234 h 538"/>
              <a:gd name="T12" fmla="*/ 0 w 612"/>
              <a:gd name="T13" fmla="*/ 225 h 538"/>
              <a:gd name="T14" fmla="*/ 19 w 612"/>
              <a:gd name="T15" fmla="*/ 212 h 538"/>
              <a:gd name="T16" fmla="*/ 173 w 612"/>
              <a:gd name="T17" fmla="*/ 96 h 538"/>
              <a:gd name="T18" fmla="*/ 243 w 612"/>
              <a:gd name="T19" fmla="*/ 0 h 538"/>
              <a:gd name="T20" fmla="*/ 268 w 612"/>
              <a:gd name="T21" fmla="*/ 5 h 538"/>
              <a:gd name="T22" fmla="*/ 268 w 612"/>
              <a:gd name="T23" fmla="*/ 126 h 538"/>
              <a:gd name="T24" fmla="*/ 522 w 612"/>
              <a:gd name="T25" fmla="*/ 230 h 538"/>
              <a:gd name="T26" fmla="*/ 593 w 612"/>
              <a:gd name="T27" fmla="*/ 342 h 538"/>
              <a:gd name="T28" fmla="*/ 606 w 612"/>
              <a:gd name="T29" fmla="*/ 464 h 538"/>
              <a:gd name="T30" fmla="*/ 569 w 612"/>
              <a:gd name="T31" fmla="*/ 532 h 538"/>
              <a:gd name="T32" fmla="*/ 550 w 612"/>
              <a:gd name="T33" fmla="*/ 538 h 538"/>
              <a:gd name="T34" fmla="*/ 551 w 612"/>
              <a:gd name="T35" fmla="*/ 518 h 538"/>
              <a:gd name="T36" fmla="*/ 460 w 612"/>
              <a:gd name="T37" fmla="*/ 328 h 538"/>
              <a:gd name="T38" fmla="*/ 257 w 612"/>
              <a:gd name="T39" fmla="*/ 279 h 538"/>
              <a:gd name="T40" fmla="*/ 229 w 612"/>
              <a:gd name="T41" fmla="*/ 368 h 538"/>
              <a:gd name="T42" fmla="*/ 232 w 612"/>
              <a:gd name="T43" fmla="*/ 267 h 538"/>
              <a:gd name="T44" fmla="*/ 232 w 612"/>
              <a:gd name="T45" fmla="*/ 256 h 538"/>
              <a:gd name="T46" fmla="*/ 243 w 612"/>
              <a:gd name="T47" fmla="*/ 255 h 538"/>
              <a:gd name="T48" fmla="*/ 474 w 612"/>
              <a:gd name="T49" fmla="*/ 306 h 538"/>
              <a:gd name="T50" fmla="*/ 576 w 612"/>
              <a:gd name="T51" fmla="*/ 478 h 538"/>
              <a:gd name="T52" fmla="*/ 580 w 612"/>
              <a:gd name="T53" fmla="*/ 459 h 538"/>
              <a:gd name="T54" fmla="*/ 568 w 612"/>
              <a:gd name="T55" fmla="*/ 350 h 538"/>
              <a:gd name="T56" fmla="*/ 503 w 612"/>
              <a:gd name="T57" fmla="*/ 248 h 538"/>
              <a:gd name="T58" fmla="*/ 253 w 612"/>
              <a:gd name="T59" fmla="*/ 150 h 538"/>
              <a:gd name="T60" fmla="*/ 242 w 612"/>
              <a:gd name="T61" fmla="*/ 149 h 538"/>
              <a:gd name="T62" fmla="*/ 242 w 612"/>
              <a:gd name="T63" fmla="*/ 138 h 538"/>
              <a:gd name="T64" fmla="*/ 242 w 612"/>
              <a:gd name="T65" fmla="*/ 54 h 538"/>
              <a:gd name="T66" fmla="*/ 189 w 612"/>
              <a:gd name="T67" fmla="*/ 117 h 538"/>
              <a:gd name="T68" fmla="*/ 52 w 612"/>
              <a:gd name="T69" fmla="*/ 220 h 538"/>
              <a:gd name="T70" fmla="*/ 122 w 612"/>
              <a:gd name="T71" fmla="*/ 268 h 538"/>
              <a:gd name="T72" fmla="*/ 229 w 612"/>
              <a:gd name="T73" fmla="*/ 36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2" h="538">
                <a:moveTo>
                  <a:pt x="257" y="279"/>
                </a:moveTo>
                <a:cubicBezTo>
                  <a:pt x="254" y="398"/>
                  <a:pt x="254" y="398"/>
                  <a:pt x="254" y="398"/>
                </a:cubicBezTo>
                <a:cubicBezTo>
                  <a:pt x="253" y="427"/>
                  <a:pt x="253" y="427"/>
                  <a:pt x="253" y="427"/>
                </a:cubicBezTo>
                <a:cubicBezTo>
                  <a:pt x="232" y="407"/>
                  <a:pt x="232" y="407"/>
                  <a:pt x="232" y="407"/>
                </a:cubicBezTo>
                <a:cubicBezTo>
                  <a:pt x="231" y="407"/>
                  <a:pt x="147" y="326"/>
                  <a:pt x="104" y="287"/>
                </a:cubicBezTo>
                <a:cubicBezTo>
                  <a:pt x="63" y="250"/>
                  <a:pt x="22" y="234"/>
                  <a:pt x="22" y="234"/>
                </a:cubicBezTo>
                <a:cubicBezTo>
                  <a:pt x="0" y="225"/>
                  <a:pt x="0" y="225"/>
                  <a:pt x="0" y="225"/>
                </a:cubicBezTo>
                <a:cubicBezTo>
                  <a:pt x="19" y="212"/>
                  <a:pt x="19" y="212"/>
                  <a:pt x="19" y="212"/>
                </a:cubicBezTo>
                <a:cubicBezTo>
                  <a:pt x="19" y="211"/>
                  <a:pt x="132" y="129"/>
                  <a:pt x="173" y="96"/>
                </a:cubicBezTo>
                <a:cubicBezTo>
                  <a:pt x="212" y="65"/>
                  <a:pt x="243" y="0"/>
                  <a:pt x="243" y="0"/>
                </a:cubicBezTo>
                <a:cubicBezTo>
                  <a:pt x="268" y="5"/>
                  <a:pt x="268" y="5"/>
                  <a:pt x="268" y="5"/>
                </a:cubicBezTo>
                <a:cubicBezTo>
                  <a:pt x="268" y="126"/>
                  <a:pt x="268" y="126"/>
                  <a:pt x="268" y="126"/>
                </a:cubicBezTo>
                <a:cubicBezTo>
                  <a:pt x="310" y="133"/>
                  <a:pt x="454" y="160"/>
                  <a:pt x="522" y="230"/>
                </a:cubicBezTo>
                <a:cubicBezTo>
                  <a:pt x="557" y="266"/>
                  <a:pt x="580" y="305"/>
                  <a:pt x="593" y="342"/>
                </a:cubicBezTo>
                <a:cubicBezTo>
                  <a:pt x="610" y="389"/>
                  <a:pt x="612" y="433"/>
                  <a:pt x="606" y="464"/>
                </a:cubicBezTo>
                <a:cubicBezTo>
                  <a:pt x="594" y="523"/>
                  <a:pt x="569" y="531"/>
                  <a:pt x="569" y="532"/>
                </a:cubicBezTo>
                <a:cubicBezTo>
                  <a:pt x="550" y="538"/>
                  <a:pt x="550" y="538"/>
                  <a:pt x="550" y="538"/>
                </a:cubicBezTo>
                <a:cubicBezTo>
                  <a:pt x="551" y="518"/>
                  <a:pt x="551" y="518"/>
                  <a:pt x="551" y="518"/>
                </a:cubicBezTo>
                <a:cubicBezTo>
                  <a:pt x="551" y="518"/>
                  <a:pt x="561" y="392"/>
                  <a:pt x="460" y="328"/>
                </a:cubicBezTo>
                <a:cubicBezTo>
                  <a:pt x="376" y="275"/>
                  <a:pt x="288" y="277"/>
                  <a:pt x="257" y="279"/>
                </a:cubicBezTo>
                <a:moveTo>
                  <a:pt x="229" y="368"/>
                </a:moveTo>
                <a:cubicBezTo>
                  <a:pt x="232" y="267"/>
                  <a:pt x="232" y="267"/>
                  <a:pt x="232" y="267"/>
                </a:cubicBezTo>
                <a:cubicBezTo>
                  <a:pt x="232" y="256"/>
                  <a:pt x="232" y="256"/>
                  <a:pt x="232" y="256"/>
                </a:cubicBezTo>
                <a:cubicBezTo>
                  <a:pt x="243" y="255"/>
                  <a:pt x="243" y="255"/>
                  <a:pt x="243" y="255"/>
                </a:cubicBezTo>
                <a:cubicBezTo>
                  <a:pt x="243" y="255"/>
                  <a:pt x="363" y="235"/>
                  <a:pt x="474" y="306"/>
                </a:cubicBezTo>
                <a:cubicBezTo>
                  <a:pt x="549" y="353"/>
                  <a:pt x="570" y="430"/>
                  <a:pt x="576" y="478"/>
                </a:cubicBezTo>
                <a:cubicBezTo>
                  <a:pt x="577" y="473"/>
                  <a:pt x="579" y="466"/>
                  <a:pt x="580" y="459"/>
                </a:cubicBezTo>
                <a:cubicBezTo>
                  <a:pt x="586" y="432"/>
                  <a:pt x="584" y="393"/>
                  <a:pt x="568" y="350"/>
                </a:cubicBezTo>
                <a:cubicBezTo>
                  <a:pt x="556" y="317"/>
                  <a:pt x="536" y="281"/>
                  <a:pt x="503" y="248"/>
                </a:cubicBezTo>
                <a:cubicBezTo>
                  <a:pt x="430" y="173"/>
                  <a:pt x="254" y="151"/>
                  <a:pt x="253" y="150"/>
                </a:cubicBezTo>
                <a:cubicBezTo>
                  <a:pt x="242" y="149"/>
                  <a:pt x="242" y="149"/>
                  <a:pt x="242" y="149"/>
                </a:cubicBezTo>
                <a:cubicBezTo>
                  <a:pt x="242" y="138"/>
                  <a:pt x="242" y="138"/>
                  <a:pt x="242" y="138"/>
                </a:cubicBezTo>
                <a:cubicBezTo>
                  <a:pt x="242" y="54"/>
                  <a:pt x="242" y="54"/>
                  <a:pt x="242" y="54"/>
                </a:cubicBezTo>
                <a:cubicBezTo>
                  <a:pt x="228" y="76"/>
                  <a:pt x="210" y="100"/>
                  <a:pt x="189" y="117"/>
                </a:cubicBezTo>
                <a:cubicBezTo>
                  <a:pt x="158" y="142"/>
                  <a:pt x="86" y="195"/>
                  <a:pt x="52" y="220"/>
                </a:cubicBezTo>
                <a:cubicBezTo>
                  <a:pt x="69" y="229"/>
                  <a:pt x="95" y="244"/>
                  <a:pt x="122" y="268"/>
                </a:cubicBezTo>
                <a:cubicBezTo>
                  <a:pt x="152" y="295"/>
                  <a:pt x="201" y="342"/>
                  <a:pt x="229" y="368"/>
                </a:cubicBezTo>
              </a:path>
            </a:pathLst>
          </a:custGeom>
          <a:solidFill>
            <a:schemeClr val="accent5">
              <a:lumMod val="60000"/>
              <a:lumOff val="40000"/>
            </a:schemeClr>
          </a:solidFill>
          <a:ln>
            <a:noFill/>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11266" name="Picture 2" descr="How to Video Chat in Microsoft Teams - All Things H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7146" y="3439926"/>
            <a:ext cx="3549006" cy="2207812"/>
          </a:xfrm>
          <a:prstGeom prst="rect">
            <a:avLst/>
          </a:prstGeom>
          <a:noFill/>
          <a:ln w="19050">
            <a:solidFill>
              <a:srgbClr val="FF0000"/>
            </a:solidFill>
          </a:ln>
          <a:extLst>
            <a:ext uri="{909E8E84-426E-40DD-AFC4-6F175D3DCCD1}">
              <a14:hiddenFill xmlns:a14="http://schemas.microsoft.com/office/drawing/2010/main">
                <a:solidFill>
                  <a:srgbClr val="FFFFFF"/>
                </a:solidFill>
              </a14:hiddenFill>
            </a:ext>
          </a:extLst>
        </p:spPr>
      </p:pic>
      <p:pic>
        <p:nvPicPr>
          <p:cNvPr id="15"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4220978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947743"/>
            <a:ext cx="11006345" cy="835027"/>
          </a:xfrm>
        </p:spPr>
        <p:txBody>
          <a:bodyPr/>
          <a:lstStyle/>
          <a:p>
            <a:r>
              <a:rPr lang="en-CA" dirty="0" smtClean="0"/>
              <a:t>Departmental modernization strategy</a:t>
            </a:r>
            <a:endParaRPr lang="en-CA" dirty="0"/>
          </a:p>
        </p:txBody>
      </p:sp>
      <p:sp>
        <p:nvSpPr>
          <p:cNvPr id="3" name="Rectangle 2"/>
          <p:cNvSpPr/>
          <p:nvPr/>
        </p:nvSpPr>
        <p:spPr>
          <a:xfrm>
            <a:off x="508759" y="1744371"/>
            <a:ext cx="10058400" cy="1200329"/>
          </a:xfrm>
          <a:prstGeom prst="rect">
            <a:avLst/>
          </a:prstGeom>
        </p:spPr>
        <p:txBody>
          <a:bodyPr wrap="square">
            <a:spAutoFit/>
          </a:bodyPr>
          <a:lstStyle/>
          <a:p>
            <a:r>
              <a:rPr lang="en-CA" dirty="0" smtClean="0">
                <a:solidFill>
                  <a:schemeClr val="tx2"/>
                </a:solidFill>
                <a:cs typeface="Arial" pitchFamily="34" charset="0"/>
              </a:rPr>
              <a:t>[If developed or available, present the departmental modernization strategy. Put emphasis on the </a:t>
            </a:r>
            <a:r>
              <a:rPr lang="en-CA" dirty="0" smtClean="0">
                <a:solidFill>
                  <a:srgbClr val="FF0000"/>
                </a:solidFill>
                <a:cs typeface="Arial" pitchFamily="34" charset="0"/>
              </a:rPr>
              <a:t>specific change project</a:t>
            </a:r>
            <a:r>
              <a:rPr lang="en-CA" dirty="0" smtClean="0">
                <a:solidFill>
                  <a:schemeClr val="tx2"/>
                </a:solidFill>
                <a:cs typeface="Arial" pitchFamily="34" charset="0"/>
              </a:rPr>
              <a:t> and how </a:t>
            </a:r>
            <a:r>
              <a:rPr lang="en-CA" dirty="0" smtClean="0">
                <a:solidFill>
                  <a:srgbClr val="FF0000"/>
                </a:solidFill>
                <a:cs typeface="Arial" pitchFamily="34" charset="0"/>
              </a:rPr>
              <a:t>it</a:t>
            </a:r>
            <a:r>
              <a:rPr lang="en-CA" dirty="0" smtClean="0">
                <a:solidFill>
                  <a:schemeClr val="tx2"/>
                </a:solidFill>
                <a:cs typeface="Arial" pitchFamily="34" charset="0"/>
              </a:rPr>
              <a:t> will enable the new modernized way of delivering programs, providing services and managing operations.] </a:t>
            </a:r>
            <a:r>
              <a:rPr lang="en-CA" dirty="0">
                <a:solidFill>
                  <a:schemeClr val="tx2"/>
                </a:solidFill>
                <a:cs typeface="Arial" pitchFamily="34" charset="0"/>
              </a:rPr>
              <a:t/>
            </a:r>
            <a:br>
              <a:rPr lang="en-CA" dirty="0">
                <a:solidFill>
                  <a:schemeClr val="tx2"/>
                </a:solidFill>
                <a:cs typeface="Arial" pitchFamily="34" charset="0"/>
              </a:rPr>
            </a:br>
            <a:endParaRPr lang="fr-CA" dirty="0">
              <a:solidFill>
                <a:schemeClr val="tx2"/>
              </a:solidFill>
            </a:endParaRPr>
          </a:p>
        </p:txBody>
      </p:sp>
      <p:sp>
        <p:nvSpPr>
          <p:cNvPr id="4" name="Rectangle 3"/>
          <p:cNvSpPr/>
          <p:nvPr/>
        </p:nvSpPr>
        <p:spPr>
          <a:xfrm>
            <a:off x="600199" y="3303183"/>
            <a:ext cx="4111844" cy="646331"/>
          </a:xfrm>
          <a:prstGeom prst="rect">
            <a:avLst/>
          </a:prstGeom>
        </p:spPr>
        <p:txBody>
          <a:bodyPr wrap="square">
            <a:spAutoFit/>
          </a:bodyPr>
          <a:lstStyle/>
          <a:p>
            <a:r>
              <a:rPr lang="en-CA" dirty="0" smtClean="0">
                <a:solidFill>
                  <a:schemeClr val="tx2"/>
                </a:solidFill>
                <a:cs typeface="Arial" pitchFamily="34" charset="0"/>
              </a:rPr>
              <a:t>[Include link to a video, if available­] </a:t>
            </a:r>
            <a:r>
              <a:rPr lang="en-CA" dirty="0">
                <a:solidFill>
                  <a:schemeClr val="tx2"/>
                </a:solidFill>
                <a:cs typeface="Arial" pitchFamily="34" charset="0"/>
              </a:rPr>
              <a:t/>
            </a:r>
            <a:br>
              <a:rPr lang="en-CA" dirty="0">
                <a:solidFill>
                  <a:schemeClr val="tx2"/>
                </a:solidFill>
                <a:cs typeface="Arial" pitchFamily="34" charset="0"/>
              </a:rPr>
            </a:br>
            <a:endParaRPr lang="fr-CA" dirty="0">
              <a:solidFill>
                <a:schemeClr val="tx2"/>
              </a:solidFill>
            </a:endParaRPr>
          </a:p>
        </p:txBody>
      </p:sp>
      <p:sp>
        <p:nvSpPr>
          <p:cNvPr id="5" name="TextBox 4"/>
          <p:cNvSpPr txBox="1"/>
          <p:nvPr/>
        </p:nvSpPr>
        <p:spPr>
          <a:xfrm>
            <a:off x="7021843" y="5802813"/>
            <a:ext cx="5079626" cy="374571"/>
          </a:xfrm>
          <a:prstGeom prst="roundRect">
            <a:avLst/>
          </a:prstGeom>
          <a:solidFill>
            <a:srgbClr val="FFC000"/>
          </a:solidFill>
        </p:spPr>
        <p:txBody>
          <a:bodyPr wrap="square" rtlCol="0">
            <a:spAutoFit/>
          </a:bodyPr>
          <a:lstStyle/>
          <a:p>
            <a:pPr algn="r"/>
            <a:r>
              <a:rPr lang="fr-CA" sz="1600" i="1" dirty="0" smtClean="0">
                <a:solidFill>
                  <a:schemeClr val="tx2"/>
                </a:solidFill>
              </a:rPr>
              <a:t>Should be presented by the </a:t>
            </a:r>
            <a:r>
              <a:rPr lang="fr-CA" sz="1600" i="1" dirty="0" err="1" smtClean="0">
                <a:solidFill>
                  <a:schemeClr val="tx2"/>
                </a:solidFill>
              </a:rPr>
              <a:t>project</a:t>
            </a:r>
            <a:r>
              <a:rPr lang="fr-CA" sz="1600" i="1" dirty="0" smtClean="0">
                <a:solidFill>
                  <a:schemeClr val="tx2"/>
                </a:solidFill>
              </a:rPr>
              <a:t> sponsor or champion</a:t>
            </a:r>
            <a:endParaRPr lang="fr-CA" sz="1600" i="1" dirty="0">
              <a:solidFill>
                <a:schemeClr val="tx2"/>
              </a:solidFill>
            </a:endParaRPr>
          </a:p>
        </p:txBody>
      </p:sp>
      <p:sp>
        <p:nvSpPr>
          <p:cNvPr id="6" name="Freeform 5" descr="LightBulb Icon"/>
          <p:cNvSpPr>
            <a:spLocks noEditPoints="1"/>
          </p:cNvSpPr>
          <p:nvPr/>
        </p:nvSpPr>
        <p:spPr bwMode="auto">
          <a:xfrm rot="20843298">
            <a:off x="7063807" y="5780622"/>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8"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3853281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884416"/>
            <a:ext cx="11006345" cy="835027"/>
          </a:xfrm>
        </p:spPr>
        <p:txBody>
          <a:bodyPr/>
          <a:lstStyle/>
          <a:p>
            <a:r>
              <a:rPr lang="en-CA" dirty="0" smtClean="0">
                <a:solidFill>
                  <a:schemeClr val="tx2"/>
                </a:solidFill>
              </a:rPr>
              <a:t>XYZ </a:t>
            </a:r>
            <a:r>
              <a:rPr lang="en-CA" dirty="0" smtClean="0">
                <a:solidFill>
                  <a:srgbClr val="FF0000"/>
                </a:solidFill>
              </a:rPr>
              <a:t>change </a:t>
            </a:r>
            <a:r>
              <a:rPr lang="en-CA" dirty="0" smtClean="0"/>
              <a:t>project vision</a:t>
            </a:r>
            <a:endParaRPr lang="en-CA" dirty="0"/>
          </a:p>
        </p:txBody>
      </p:sp>
      <p:sp>
        <p:nvSpPr>
          <p:cNvPr id="3" name="Rectangle 2"/>
          <p:cNvSpPr/>
          <p:nvPr/>
        </p:nvSpPr>
        <p:spPr>
          <a:xfrm>
            <a:off x="508759" y="1507253"/>
            <a:ext cx="9983096" cy="646331"/>
          </a:xfrm>
          <a:prstGeom prst="rect">
            <a:avLst/>
          </a:prstGeom>
        </p:spPr>
        <p:txBody>
          <a:bodyPr wrap="square">
            <a:spAutoFit/>
          </a:bodyPr>
          <a:lstStyle/>
          <a:p>
            <a:r>
              <a:rPr lang="en-CA" dirty="0" smtClean="0">
                <a:solidFill>
                  <a:schemeClr val="tx2"/>
                </a:solidFill>
              </a:rPr>
              <a:t>[Deep-dive into </a:t>
            </a:r>
            <a:r>
              <a:rPr lang="en-CA" dirty="0" smtClean="0">
                <a:solidFill>
                  <a:srgbClr val="FF0000"/>
                </a:solidFill>
              </a:rPr>
              <a:t>the project </a:t>
            </a:r>
            <a:r>
              <a:rPr lang="en-CA" dirty="0" smtClean="0">
                <a:solidFill>
                  <a:schemeClr val="tx2"/>
                </a:solidFill>
              </a:rPr>
              <a:t>: what is the vision for </a:t>
            </a:r>
            <a:r>
              <a:rPr lang="en-CA" dirty="0" smtClean="0">
                <a:solidFill>
                  <a:srgbClr val="FF0000"/>
                </a:solidFill>
              </a:rPr>
              <a:t>the project</a:t>
            </a:r>
            <a:r>
              <a:rPr lang="en-CA" dirty="0" smtClean="0">
                <a:solidFill>
                  <a:schemeClr val="tx2"/>
                </a:solidFill>
              </a:rPr>
              <a:t>, what are the key principles that will drive the </a:t>
            </a:r>
            <a:r>
              <a:rPr lang="en-CA" dirty="0" smtClean="0">
                <a:solidFill>
                  <a:srgbClr val="FF0000"/>
                </a:solidFill>
              </a:rPr>
              <a:t>change project</a:t>
            </a:r>
            <a:r>
              <a:rPr lang="en-CA" dirty="0" smtClean="0">
                <a:solidFill>
                  <a:schemeClr val="tx2"/>
                </a:solidFill>
              </a:rPr>
              <a:t>, why does the organization </a:t>
            </a:r>
            <a:r>
              <a:rPr lang="en-CA" dirty="0" smtClean="0">
                <a:solidFill>
                  <a:srgbClr val="FF0000"/>
                </a:solidFill>
              </a:rPr>
              <a:t>want to change this</a:t>
            </a:r>
            <a:r>
              <a:rPr lang="en-CA" dirty="0" smtClean="0">
                <a:solidFill>
                  <a:schemeClr val="tx2"/>
                </a:solidFill>
              </a:rPr>
              <a:t>] </a:t>
            </a:r>
          </a:p>
        </p:txBody>
      </p:sp>
      <p:sp>
        <p:nvSpPr>
          <p:cNvPr id="8" name="TextBox 7"/>
          <p:cNvSpPr txBox="1"/>
          <p:nvPr/>
        </p:nvSpPr>
        <p:spPr>
          <a:xfrm>
            <a:off x="7021843" y="5802813"/>
            <a:ext cx="5079626" cy="374571"/>
          </a:xfrm>
          <a:prstGeom prst="roundRect">
            <a:avLst/>
          </a:prstGeom>
          <a:solidFill>
            <a:srgbClr val="FFC000"/>
          </a:solidFill>
        </p:spPr>
        <p:txBody>
          <a:bodyPr wrap="square" rtlCol="0">
            <a:spAutoFit/>
          </a:bodyPr>
          <a:lstStyle/>
          <a:p>
            <a:pPr algn="r"/>
            <a:r>
              <a:rPr lang="fr-CA" sz="1600" i="1" dirty="0" smtClean="0">
                <a:solidFill>
                  <a:schemeClr val="tx2"/>
                </a:solidFill>
              </a:rPr>
              <a:t>Should be presented by the </a:t>
            </a:r>
            <a:r>
              <a:rPr lang="fr-CA" sz="1600" i="1" dirty="0" err="1" smtClean="0">
                <a:solidFill>
                  <a:schemeClr val="tx2"/>
                </a:solidFill>
              </a:rPr>
              <a:t>project</a:t>
            </a:r>
            <a:r>
              <a:rPr lang="fr-CA" sz="1600" i="1" dirty="0" smtClean="0">
                <a:solidFill>
                  <a:schemeClr val="tx2"/>
                </a:solidFill>
              </a:rPr>
              <a:t> sponsor or champion</a:t>
            </a:r>
            <a:endParaRPr lang="fr-CA" sz="1600" i="1" dirty="0">
              <a:solidFill>
                <a:schemeClr val="tx2"/>
              </a:solidFill>
            </a:endParaRPr>
          </a:p>
        </p:txBody>
      </p:sp>
      <p:sp>
        <p:nvSpPr>
          <p:cNvPr id="9" name="Freeform 8" descr="LightBulb Icon"/>
          <p:cNvSpPr>
            <a:spLocks noEditPoints="1"/>
          </p:cNvSpPr>
          <p:nvPr/>
        </p:nvSpPr>
        <p:spPr bwMode="auto">
          <a:xfrm rot="20843298">
            <a:off x="7063807" y="5780622"/>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32757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862420"/>
            <a:ext cx="11006345" cy="835027"/>
          </a:xfrm>
        </p:spPr>
        <p:txBody>
          <a:bodyPr/>
          <a:lstStyle/>
          <a:p>
            <a:r>
              <a:rPr lang="en-CA" dirty="0" smtClean="0"/>
              <a:t>The future</a:t>
            </a:r>
            <a:endParaRPr lang="en-CA" dirty="0"/>
          </a:p>
        </p:txBody>
      </p:sp>
      <p:sp>
        <p:nvSpPr>
          <p:cNvPr id="4" name="Rectangle 3"/>
          <p:cNvSpPr/>
          <p:nvPr/>
        </p:nvSpPr>
        <p:spPr>
          <a:xfrm>
            <a:off x="508759" y="1553092"/>
            <a:ext cx="10299700" cy="923330"/>
          </a:xfrm>
          <a:prstGeom prst="rect">
            <a:avLst/>
          </a:prstGeom>
        </p:spPr>
        <p:txBody>
          <a:bodyPr wrap="square">
            <a:spAutoFit/>
          </a:bodyPr>
          <a:lstStyle/>
          <a:p>
            <a:r>
              <a:rPr lang="en-CA" dirty="0" smtClean="0">
                <a:solidFill>
                  <a:schemeClr val="tx2"/>
                </a:solidFill>
              </a:rPr>
              <a:t>[Above and beyond the organization’s modernization strategy and the </a:t>
            </a:r>
            <a:r>
              <a:rPr lang="en-CA" dirty="0" smtClean="0">
                <a:solidFill>
                  <a:srgbClr val="FF0000"/>
                </a:solidFill>
              </a:rPr>
              <a:t>change</a:t>
            </a:r>
            <a:r>
              <a:rPr lang="en-CA" dirty="0" smtClean="0">
                <a:solidFill>
                  <a:schemeClr val="tx2"/>
                </a:solidFill>
              </a:rPr>
              <a:t> project, there are opportunities to rethink what the future will be. Include what the organization is thinking, envisioning, assessing on this matter that will have an influence on the future.­] </a:t>
            </a:r>
          </a:p>
        </p:txBody>
      </p:sp>
      <p:sp>
        <p:nvSpPr>
          <p:cNvPr id="3" name="TextBox 2"/>
          <p:cNvSpPr txBox="1"/>
          <p:nvPr/>
        </p:nvSpPr>
        <p:spPr>
          <a:xfrm>
            <a:off x="508759" y="2920570"/>
            <a:ext cx="10541000" cy="1736646"/>
          </a:xfrm>
          <a:prstGeom prst="bracketPair">
            <a:avLst/>
          </a:prstGeom>
          <a:noFill/>
          <a:ln>
            <a:solidFill>
              <a:schemeClr val="accent5"/>
            </a:solidFill>
          </a:ln>
        </p:spPr>
        <p:txBody>
          <a:bodyPr wrap="square" rtlCol="0">
            <a:spAutoFit/>
          </a:bodyPr>
          <a:lstStyle/>
          <a:p>
            <a:r>
              <a:rPr lang="en-CA" sz="1600" b="1" i="1" dirty="0" smtClean="0">
                <a:solidFill>
                  <a:srgbClr val="000000"/>
                </a:solidFill>
              </a:rPr>
              <a:t>Examples:</a:t>
            </a:r>
          </a:p>
          <a:p>
            <a:pPr marL="285750" indent="-285750">
              <a:buFont typeface="Arial" panose="020B0604020202020204" pitchFamily="34" charset="0"/>
              <a:buChar char="•"/>
            </a:pPr>
            <a:r>
              <a:rPr lang="en-CA" sz="1600" i="1" dirty="0" smtClean="0">
                <a:solidFill>
                  <a:srgbClr val="000000"/>
                </a:solidFill>
              </a:rPr>
              <a:t>What we have learned this last year</a:t>
            </a:r>
          </a:p>
          <a:p>
            <a:pPr marL="285750" indent="-285750">
              <a:buFont typeface="Arial" panose="020B0604020202020204" pitchFamily="34" charset="0"/>
              <a:buChar char="•"/>
            </a:pPr>
            <a:r>
              <a:rPr lang="en-CA" sz="1600" i="1" dirty="0" smtClean="0">
                <a:solidFill>
                  <a:srgbClr val="000000"/>
                </a:solidFill>
              </a:rPr>
              <a:t>How what we have learned can be turned into opportunities</a:t>
            </a:r>
          </a:p>
          <a:p>
            <a:pPr marL="285750" indent="-285750">
              <a:buFont typeface="Arial" panose="020B0604020202020204" pitchFamily="34" charset="0"/>
              <a:buChar char="•"/>
            </a:pPr>
            <a:r>
              <a:rPr lang="en-CA" sz="1600" i="1" dirty="0" smtClean="0">
                <a:solidFill>
                  <a:srgbClr val="000000"/>
                </a:solidFill>
              </a:rPr>
              <a:t>Opportunities to rethink the way we deliver our business, to integrate new ways of working, </a:t>
            </a:r>
            <a:r>
              <a:rPr lang="en-CA" sz="1600" i="1" dirty="0" smtClean="0">
                <a:solidFill>
                  <a:srgbClr val="FF0000"/>
                </a:solidFill>
              </a:rPr>
              <a:t>equipping</a:t>
            </a:r>
            <a:r>
              <a:rPr lang="en-CA" sz="1600" i="1" dirty="0" smtClean="0">
                <a:solidFill>
                  <a:srgbClr val="000000"/>
                </a:solidFill>
              </a:rPr>
              <a:t> employees with new tools, new processes, </a:t>
            </a:r>
            <a:r>
              <a:rPr lang="en-CA" sz="1600" i="1" dirty="0" smtClean="0">
                <a:solidFill>
                  <a:srgbClr val="FF0000"/>
                </a:solidFill>
              </a:rPr>
              <a:t>an enabling and empowering culture, etc</a:t>
            </a:r>
            <a:r>
              <a:rPr lang="en-CA" sz="1600" i="1" dirty="0" smtClean="0">
                <a:solidFill>
                  <a:srgbClr val="000000"/>
                </a:solidFill>
              </a:rPr>
              <a:t>.</a:t>
            </a:r>
          </a:p>
          <a:p>
            <a:pPr marL="285750" indent="-285750">
              <a:buFont typeface="Arial" panose="020B0604020202020204" pitchFamily="34" charset="0"/>
              <a:buChar char="•"/>
            </a:pPr>
            <a:r>
              <a:rPr lang="en-CA" sz="1600" i="1" dirty="0" smtClean="0">
                <a:solidFill>
                  <a:srgbClr val="000000"/>
                </a:solidFill>
              </a:rPr>
              <a:t>Include data, if available</a:t>
            </a:r>
          </a:p>
        </p:txBody>
      </p:sp>
      <p:sp>
        <p:nvSpPr>
          <p:cNvPr id="9" name="TextBox 8"/>
          <p:cNvSpPr txBox="1"/>
          <p:nvPr/>
        </p:nvSpPr>
        <p:spPr>
          <a:xfrm>
            <a:off x="7021843" y="5802813"/>
            <a:ext cx="5079626" cy="374571"/>
          </a:xfrm>
          <a:prstGeom prst="roundRect">
            <a:avLst/>
          </a:prstGeom>
          <a:solidFill>
            <a:srgbClr val="FFC000"/>
          </a:solidFill>
        </p:spPr>
        <p:txBody>
          <a:bodyPr wrap="square" rtlCol="0">
            <a:spAutoFit/>
          </a:bodyPr>
          <a:lstStyle/>
          <a:p>
            <a:pPr algn="r"/>
            <a:r>
              <a:rPr lang="fr-CA" sz="1600" i="1" dirty="0" smtClean="0">
                <a:solidFill>
                  <a:schemeClr val="tx2"/>
                </a:solidFill>
              </a:rPr>
              <a:t>Should be presented by the </a:t>
            </a:r>
            <a:r>
              <a:rPr lang="fr-CA" sz="1600" i="1" dirty="0" err="1" smtClean="0">
                <a:solidFill>
                  <a:schemeClr val="tx2"/>
                </a:solidFill>
              </a:rPr>
              <a:t>project</a:t>
            </a:r>
            <a:r>
              <a:rPr lang="fr-CA" sz="1600" i="1" dirty="0" smtClean="0">
                <a:solidFill>
                  <a:schemeClr val="tx2"/>
                </a:solidFill>
              </a:rPr>
              <a:t> sponsor or champion</a:t>
            </a:r>
            <a:endParaRPr lang="fr-CA" sz="1600" i="1" dirty="0">
              <a:solidFill>
                <a:schemeClr val="tx2"/>
              </a:solidFill>
            </a:endParaRPr>
          </a:p>
        </p:txBody>
      </p:sp>
      <p:sp>
        <p:nvSpPr>
          <p:cNvPr id="10" name="Freeform 9" descr="LightBulb Icon"/>
          <p:cNvSpPr>
            <a:spLocks noEditPoints="1"/>
          </p:cNvSpPr>
          <p:nvPr/>
        </p:nvSpPr>
        <p:spPr bwMode="auto">
          <a:xfrm rot="20843298">
            <a:off x="7063807" y="5780622"/>
            <a:ext cx="312771" cy="418948"/>
          </a:xfrm>
          <a:custGeom>
            <a:avLst/>
            <a:gdLst>
              <a:gd name="T0" fmla="*/ 377 w 448"/>
              <a:gd name="T1" fmla="*/ 53 h 671"/>
              <a:gd name="T2" fmla="*/ 224 w 448"/>
              <a:gd name="T3" fmla="*/ 0 h 671"/>
              <a:gd name="T4" fmla="*/ 71 w 448"/>
              <a:gd name="T5" fmla="*/ 53 h 671"/>
              <a:gd name="T6" fmla="*/ 0 w 448"/>
              <a:gd name="T7" fmla="*/ 196 h 671"/>
              <a:gd name="T8" fmla="*/ 78 w 448"/>
              <a:gd name="T9" fmla="*/ 351 h 671"/>
              <a:gd name="T10" fmla="*/ 119 w 448"/>
              <a:gd name="T11" fmla="*/ 440 h 671"/>
              <a:gd name="T12" fmla="*/ 109 w 448"/>
              <a:gd name="T13" fmla="*/ 503 h 671"/>
              <a:gd name="T14" fmla="*/ 118 w 448"/>
              <a:gd name="T15" fmla="*/ 567 h 671"/>
              <a:gd name="T16" fmla="*/ 126 w 448"/>
              <a:gd name="T17" fmla="*/ 618 h 671"/>
              <a:gd name="T18" fmla="*/ 186 w 448"/>
              <a:gd name="T19" fmla="*/ 660 h 671"/>
              <a:gd name="T20" fmla="*/ 262 w 448"/>
              <a:gd name="T21" fmla="*/ 660 h 671"/>
              <a:gd name="T22" fmla="*/ 322 w 448"/>
              <a:gd name="T23" fmla="*/ 618 h 671"/>
              <a:gd name="T24" fmla="*/ 330 w 448"/>
              <a:gd name="T25" fmla="*/ 567 h 671"/>
              <a:gd name="T26" fmla="*/ 339 w 448"/>
              <a:gd name="T27" fmla="*/ 503 h 671"/>
              <a:gd name="T28" fmla="*/ 329 w 448"/>
              <a:gd name="T29" fmla="*/ 440 h 671"/>
              <a:gd name="T30" fmla="*/ 370 w 448"/>
              <a:gd name="T31" fmla="*/ 351 h 671"/>
              <a:gd name="T32" fmla="*/ 448 w 448"/>
              <a:gd name="T33" fmla="*/ 196 h 671"/>
              <a:gd name="T34" fmla="*/ 362 w 448"/>
              <a:gd name="T35" fmla="*/ 274 h 671"/>
              <a:gd name="T36" fmla="*/ 336 w 448"/>
              <a:gd name="T37" fmla="*/ 303 h 671"/>
              <a:gd name="T38" fmla="*/ 174 w 448"/>
              <a:gd name="T39" fmla="*/ 433 h 671"/>
              <a:gd name="T40" fmla="*/ 99 w 448"/>
              <a:gd name="T41" fmla="*/ 289 h 671"/>
              <a:gd name="T42" fmla="*/ 56 w 448"/>
              <a:gd name="T43" fmla="*/ 196 h 671"/>
              <a:gd name="T44" fmla="*/ 111 w 448"/>
              <a:gd name="T45" fmla="*/ 93 h 671"/>
              <a:gd name="T46" fmla="*/ 224 w 448"/>
              <a:gd name="T47" fmla="*/ 56 h 671"/>
              <a:gd name="T48" fmla="*/ 338 w 448"/>
              <a:gd name="T49" fmla="*/ 93 h 671"/>
              <a:gd name="T50" fmla="*/ 392 w 448"/>
              <a:gd name="T51" fmla="*/ 196 h 671"/>
              <a:gd name="T52" fmla="*/ 306 w 448"/>
              <a:gd name="T53" fmla="*/ 156 h 671"/>
              <a:gd name="T54" fmla="*/ 224 w 448"/>
              <a:gd name="T55" fmla="*/ 126 h 671"/>
              <a:gd name="T56" fmla="*/ 210 w 448"/>
              <a:gd name="T57" fmla="*/ 139 h 671"/>
              <a:gd name="T58" fmla="*/ 224 w 448"/>
              <a:gd name="T59" fmla="*/ 154 h 671"/>
              <a:gd name="T60" fmla="*/ 294 w 448"/>
              <a:gd name="T61" fmla="*/ 196 h 671"/>
              <a:gd name="T62" fmla="*/ 308 w 448"/>
              <a:gd name="T63" fmla="*/ 210 h 671"/>
              <a:gd name="T64" fmla="*/ 322 w 448"/>
              <a:gd name="T65" fmla="*/ 19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8" h="671">
                <a:moveTo>
                  <a:pt x="429" y="115"/>
                </a:moveTo>
                <a:cubicBezTo>
                  <a:pt x="416" y="90"/>
                  <a:pt x="398" y="69"/>
                  <a:pt x="377" y="53"/>
                </a:cubicBezTo>
                <a:cubicBezTo>
                  <a:pt x="356" y="36"/>
                  <a:pt x="332" y="23"/>
                  <a:pt x="306" y="14"/>
                </a:cubicBezTo>
                <a:cubicBezTo>
                  <a:pt x="279" y="4"/>
                  <a:pt x="252" y="0"/>
                  <a:pt x="224" y="0"/>
                </a:cubicBezTo>
                <a:cubicBezTo>
                  <a:pt x="196" y="0"/>
                  <a:pt x="169" y="4"/>
                  <a:pt x="142" y="14"/>
                </a:cubicBezTo>
                <a:cubicBezTo>
                  <a:pt x="116" y="23"/>
                  <a:pt x="92" y="36"/>
                  <a:pt x="71" y="53"/>
                </a:cubicBezTo>
                <a:cubicBezTo>
                  <a:pt x="50" y="69"/>
                  <a:pt x="32" y="90"/>
                  <a:pt x="20" y="115"/>
                </a:cubicBezTo>
                <a:cubicBezTo>
                  <a:pt x="7" y="140"/>
                  <a:pt x="0" y="167"/>
                  <a:pt x="0" y="196"/>
                </a:cubicBezTo>
                <a:cubicBezTo>
                  <a:pt x="0" y="241"/>
                  <a:pt x="15" y="280"/>
                  <a:pt x="45" y="313"/>
                </a:cubicBezTo>
                <a:cubicBezTo>
                  <a:pt x="58" y="327"/>
                  <a:pt x="69" y="340"/>
                  <a:pt x="78" y="351"/>
                </a:cubicBezTo>
                <a:cubicBezTo>
                  <a:pt x="86" y="362"/>
                  <a:pt x="95" y="376"/>
                  <a:pt x="104" y="393"/>
                </a:cubicBezTo>
                <a:cubicBezTo>
                  <a:pt x="112" y="409"/>
                  <a:pt x="117" y="425"/>
                  <a:pt x="119" y="440"/>
                </a:cubicBezTo>
                <a:cubicBezTo>
                  <a:pt x="105" y="448"/>
                  <a:pt x="98" y="460"/>
                  <a:pt x="98" y="475"/>
                </a:cubicBezTo>
                <a:cubicBezTo>
                  <a:pt x="98" y="486"/>
                  <a:pt x="102" y="496"/>
                  <a:pt x="109" y="503"/>
                </a:cubicBezTo>
                <a:cubicBezTo>
                  <a:pt x="102" y="511"/>
                  <a:pt x="98" y="521"/>
                  <a:pt x="98" y="531"/>
                </a:cubicBezTo>
                <a:cubicBezTo>
                  <a:pt x="98" y="547"/>
                  <a:pt x="105" y="558"/>
                  <a:pt x="118" y="567"/>
                </a:cubicBezTo>
                <a:cubicBezTo>
                  <a:pt x="114" y="574"/>
                  <a:pt x="112" y="580"/>
                  <a:pt x="112" y="587"/>
                </a:cubicBezTo>
                <a:cubicBezTo>
                  <a:pt x="112" y="601"/>
                  <a:pt x="117" y="611"/>
                  <a:pt x="126" y="618"/>
                </a:cubicBezTo>
                <a:cubicBezTo>
                  <a:pt x="135" y="626"/>
                  <a:pt x="146" y="629"/>
                  <a:pt x="160" y="629"/>
                </a:cubicBezTo>
                <a:cubicBezTo>
                  <a:pt x="166" y="642"/>
                  <a:pt x="174" y="652"/>
                  <a:pt x="186" y="660"/>
                </a:cubicBezTo>
                <a:cubicBezTo>
                  <a:pt x="198" y="668"/>
                  <a:pt x="210" y="671"/>
                  <a:pt x="224" y="671"/>
                </a:cubicBezTo>
                <a:cubicBezTo>
                  <a:pt x="238" y="671"/>
                  <a:pt x="250" y="668"/>
                  <a:pt x="262" y="660"/>
                </a:cubicBezTo>
                <a:cubicBezTo>
                  <a:pt x="274" y="652"/>
                  <a:pt x="283" y="642"/>
                  <a:pt x="288" y="629"/>
                </a:cubicBezTo>
                <a:cubicBezTo>
                  <a:pt x="302" y="629"/>
                  <a:pt x="313" y="626"/>
                  <a:pt x="322" y="618"/>
                </a:cubicBezTo>
                <a:cubicBezTo>
                  <a:pt x="331" y="611"/>
                  <a:pt x="336" y="601"/>
                  <a:pt x="336" y="587"/>
                </a:cubicBezTo>
                <a:cubicBezTo>
                  <a:pt x="336" y="580"/>
                  <a:pt x="334" y="574"/>
                  <a:pt x="330" y="567"/>
                </a:cubicBezTo>
                <a:cubicBezTo>
                  <a:pt x="343" y="558"/>
                  <a:pt x="350" y="547"/>
                  <a:pt x="350" y="531"/>
                </a:cubicBezTo>
                <a:cubicBezTo>
                  <a:pt x="350" y="521"/>
                  <a:pt x="346" y="511"/>
                  <a:pt x="339" y="503"/>
                </a:cubicBezTo>
                <a:cubicBezTo>
                  <a:pt x="346" y="496"/>
                  <a:pt x="350" y="486"/>
                  <a:pt x="350" y="475"/>
                </a:cubicBezTo>
                <a:cubicBezTo>
                  <a:pt x="350" y="460"/>
                  <a:pt x="343" y="448"/>
                  <a:pt x="329" y="440"/>
                </a:cubicBezTo>
                <a:cubicBezTo>
                  <a:pt x="331" y="425"/>
                  <a:pt x="336" y="409"/>
                  <a:pt x="344" y="393"/>
                </a:cubicBezTo>
                <a:cubicBezTo>
                  <a:pt x="353" y="376"/>
                  <a:pt x="362" y="362"/>
                  <a:pt x="370" y="351"/>
                </a:cubicBezTo>
                <a:cubicBezTo>
                  <a:pt x="379" y="340"/>
                  <a:pt x="390" y="327"/>
                  <a:pt x="403" y="313"/>
                </a:cubicBezTo>
                <a:cubicBezTo>
                  <a:pt x="433" y="280"/>
                  <a:pt x="448" y="241"/>
                  <a:pt x="448" y="196"/>
                </a:cubicBezTo>
                <a:cubicBezTo>
                  <a:pt x="448" y="167"/>
                  <a:pt x="442" y="140"/>
                  <a:pt x="429" y="115"/>
                </a:cubicBezTo>
                <a:close/>
                <a:moveTo>
                  <a:pt x="362" y="274"/>
                </a:moveTo>
                <a:cubicBezTo>
                  <a:pt x="359" y="278"/>
                  <a:pt x="355" y="282"/>
                  <a:pt x="349" y="289"/>
                </a:cubicBezTo>
                <a:cubicBezTo>
                  <a:pt x="343" y="295"/>
                  <a:pt x="338" y="300"/>
                  <a:pt x="336" y="303"/>
                </a:cubicBezTo>
                <a:cubicBezTo>
                  <a:pt x="298" y="348"/>
                  <a:pt x="278" y="391"/>
                  <a:pt x="274" y="433"/>
                </a:cubicBezTo>
                <a:cubicBezTo>
                  <a:pt x="174" y="433"/>
                  <a:pt x="174" y="433"/>
                  <a:pt x="174" y="433"/>
                </a:cubicBezTo>
                <a:cubicBezTo>
                  <a:pt x="170" y="391"/>
                  <a:pt x="150" y="348"/>
                  <a:pt x="112" y="303"/>
                </a:cubicBezTo>
                <a:cubicBezTo>
                  <a:pt x="110" y="300"/>
                  <a:pt x="105" y="295"/>
                  <a:pt x="99" y="289"/>
                </a:cubicBezTo>
                <a:cubicBezTo>
                  <a:pt x="93" y="282"/>
                  <a:pt x="89" y="278"/>
                  <a:pt x="86" y="274"/>
                </a:cubicBezTo>
                <a:cubicBezTo>
                  <a:pt x="66" y="251"/>
                  <a:pt x="56" y="225"/>
                  <a:pt x="56" y="196"/>
                </a:cubicBezTo>
                <a:cubicBezTo>
                  <a:pt x="56" y="175"/>
                  <a:pt x="61" y="155"/>
                  <a:pt x="71" y="137"/>
                </a:cubicBezTo>
                <a:cubicBezTo>
                  <a:pt x="81" y="119"/>
                  <a:pt x="94" y="104"/>
                  <a:pt x="111" y="93"/>
                </a:cubicBezTo>
                <a:cubicBezTo>
                  <a:pt x="127" y="81"/>
                  <a:pt x="145" y="72"/>
                  <a:pt x="164" y="65"/>
                </a:cubicBezTo>
                <a:cubicBezTo>
                  <a:pt x="184" y="59"/>
                  <a:pt x="204" y="56"/>
                  <a:pt x="224" y="56"/>
                </a:cubicBezTo>
                <a:cubicBezTo>
                  <a:pt x="244" y="56"/>
                  <a:pt x="264" y="59"/>
                  <a:pt x="284" y="65"/>
                </a:cubicBezTo>
                <a:cubicBezTo>
                  <a:pt x="303" y="72"/>
                  <a:pt x="321" y="81"/>
                  <a:pt x="338" y="93"/>
                </a:cubicBezTo>
                <a:cubicBezTo>
                  <a:pt x="354" y="104"/>
                  <a:pt x="367" y="119"/>
                  <a:pt x="377" y="137"/>
                </a:cubicBezTo>
                <a:cubicBezTo>
                  <a:pt x="387" y="155"/>
                  <a:pt x="392" y="175"/>
                  <a:pt x="392" y="196"/>
                </a:cubicBezTo>
                <a:cubicBezTo>
                  <a:pt x="392" y="225"/>
                  <a:pt x="382" y="251"/>
                  <a:pt x="362" y="274"/>
                </a:cubicBezTo>
                <a:close/>
                <a:moveTo>
                  <a:pt x="306" y="156"/>
                </a:moveTo>
                <a:cubicBezTo>
                  <a:pt x="295" y="145"/>
                  <a:pt x="282" y="137"/>
                  <a:pt x="268" y="133"/>
                </a:cubicBezTo>
                <a:cubicBezTo>
                  <a:pt x="253" y="128"/>
                  <a:pt x="239" y="126"/>
                  <a:pt x="224" y="126"/>
                </a:cubicBezTo>
                <a:cubicBezTo>
                  <a:pt x="214" y="130"/>
                  <a:pt x="214" y="130"/>
                  <a:pt x="214" y="130"/>
                </a:cubicBezTo>
                <a:cubicBezTo>
                  <a:pt x="210" y="139"/>
                  <a:pt x="210" y="139"/>
                  <a:pt x="210" y="139"/>
                </a:cubicBezTo>
                <a:cubicBezTo>
                  <a:pt x="214" y="149"/>
                  <a:pt x="214" y="149"/>
                  <a:pt x="214" y="149"/>
                </a:cubicBezTo>
                <a:cubicBezTo>
                  <a:pt x="224" y="154"/>
                  <a:pt x="224" y="154"/>
                  <a:pt x="224" y="154"/>
                </a:cubicBezTo>
                <a:cubicBezTo>
                  <a:pt x="239" y="154"/>
                  <a:pt x="255" y="157"/>
                  <a:pt x="270" y="164"/>
                </a:cubicBezTo>
                <a:cubicBezTo>
                  <a:pt x="286" y="172"/>
                  <a:pt x="294" y="182"/>
                  <a:pt x="294" y="196"/>
                </a:cubicBezTo>
                <a:cubicBezTo>
                  <a:pt x="298" y="205"/>
                  <a:pt x="298" y="205"/>
                  <a:pt x="298" y="205"/>
                </a:cubicBezTo>
                <a:cubicBezTo>
                  <a:pt x="308" y="210"/>
                  <a:pt x="308" y="210"/>
                  <a:pt x="308" y="210"/>
                </a:cubicBezTo>
                <a:cubicBezTo>
                  <a:pt x="318" y="205"/>
                  <a:pt x="318" y="205"/>
                  <a:pt x="318" y="205"/>
                </a:cubicBezTo>
                <a:cubicBezTo>
                  <a:pt x="322" y="196"/>
                  <a:pt x="322" y="196"/>
                  <a:pt x="322" y="196"/>
                </a:cubicBezTo>
                <a:cubicBezTo>
                  <a:pt x="322" y="180"/>
                  <a:pt x="317" y="167"/>
                  <a:pt x="306" y="156"/>
                </a:cubicBezTo>
                <a:close/>
              </a:path>
            </a:pathLst>
          </a:custGeom>
          <a:solidFill>
            <a:schemeClr val="accent5"/>
          </a:solidFill>
          <a:ln>
            <a:noFill/>
          </a:ln>
          <a:extLst/>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29886" y="206870"/>
            <a:ext cx="1479689" cy="687981"/>
          </a:xfrm>
          <a:prstGeom prst="rect">
            <a:avLst/>
          </a:prstGeom>
        </p:spPr>
      </p:pic>
      <p:pic>
        <p:nvPicPr>
          <p:cNvPr id="8"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386283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933854"/>
            <a:ext cx="11006345" cy="835027"/>
          </a:xfrm>
        </p:spPr>
        <p:txBody>
          <a:bodyPr>
            <a:normAutofit/>
          </a:bodyPr>
          <a:lstStyle/>
          <a:p>
            <a:r>
              <a:rPr lang="en-CA" dirty="0" smtClean="0"/>
              <a:t>What will the future look like?</a:t>
            </a:r>
            <a:endParaRPr lang="en-CA" dirty="0"/>
          </a:p>
        </p:txBody>
      </p:sp>
      <p:sp>
        <p:nvSpPr>
          <p:cNvPr id="3" name="TextBox 2"/>
          <p:cNvSpPr txBox="1"/>
          <p:nvPr/>
        </p:nvSpPr>
        <p:spPr>
          <a:xfrm>
            <a:off x="508759" y="1695960"/>
            <a:ext cx="9787467" cy="1191816"/>
          </a:xfrm>
          <a:prstGeom prst="bracketPair">
            <a:avLst/>
          </a:prstGeom>
          <a:noFill/>
          <a:ln>
            <a:solidFill>
              <a:schemeClr val="accent5"/>
            </a:solidFill>
          </a:ln>
        </p:spPr>
        <p:txBody>
          <a:bodyPr wrap="square" rtlCol="0">
            <a:spAutoFit/>
          </a:bodyPr>
          <a:lstStyle/>
          <a:p>
            <a:r>
              <a:rPr lang="en-CA" sz="1600" i="1" dirty="0" smtClean="0"/>
              <a:t>If available, integrate elements such as:</a:t>
            </a:r>
          </a:p>
          <a:p>
            <a:pPr marL="285750" indent="-285750">
              <a:buFont typeface="Arial" panose="020B0604020202020204" pitchFamily="34" charset="0"/>
              <a:buChar char="•"/>
            </a:pPr>
            <a:r>
              <a:rPr lang="en-CA" sz="1600" i="1" dirty="0"/>
              <a:t>a</a:t>
            </a:r>
            <a:r>
              <a:rPr lang="en-CA" sz="1600" i="1" dirty="0" smtClean="0"/>
              <a:t>n integrated approach to support employees’ experience</a:t>
            </a:r>
          </a:p>
          <a:p>
            <a:pPr marL="285750" indent="-285750">
              <a:buFont typeface="Arial" panose="020B0604020202020204" pitchFamily="34" charset="0"/>
              <a:buChar char="•"/>
            </a:pPr>
            <a:r>
              <a:rPr lang="en-CA" sz="1600" i="1" dirty="0" smtClean="0"/>
              <a:t>Project key principles, </a:t>
            </a:r>
            <a:r>
              <a:rPr lang="en-CA" sz="1600" i="1" dirty="0" smtClean="0">
                <a:solidFill>
                  <a:srgbClr val="FF0000"/>
                </a:solidFill>
              </a:rPr>
              <a:t>delivery process</a:t>
            </a:r>
            <a:r>
              <a:rPr lang="en-CA" sz="1600" i="1" dirty="0" smtClean="0"/>
              <a:t>, etc.</a:t>
            </a:r>
          </a:p>
          <a:p>
            <a:pPr marL="285750" indent="-285750">
              <a:buFont typeface="Arial" panose="020B0604020202020204" pitchFamily="34" charset="0"/>
              <a:buChar char="•"/>
            </a:pPr>
            <a:r>
              <a:rPr lang="en-CA" sz="1600" i="1" dirty="0" smtClean="0"/>
              <a:t>Show inspirational or aspirational image, ideas or testimonials</a:t>
            </a: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4107031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8759" y="1006774"/>
            <a:ext cx="11006345" cy="835027"/>
          </a:xfrm>
        </p:spPr>
        <p:txBody>
          <a:bodyPr/>
          <a:lstStyle/>
          <a:p>
            <a:r>
              <a:rPr lang="en-CA" dirty="0" smtClean="0"/>
              <a:t>Project(s) timeline</a:t>
            </a:r>
            <a:endParaRPr lang="en-CA" dirty="0"/>
          </a:p>
        </p:txBody>
      </p:sp>
      <p:sp>
        <p:nvSpPr>
          <p:cNvPr id="3" name="Double Bracket 2"/>
          <p:cNvSpPr/>
          <p:nvPr/>
        </p:nvSpPr>
        <p:spPr>
          <a:xfrm>
            <a:off x="508759" y="1625307"/>
            <a:ext cx="10156115" cy="715089"/>
          </a:xfrm>
          <a:prstGeom prst="bracketPair">
            <a:avLst/>
          </a:prstGeom>
          <a:ln>
            <a:noFill/>
          </a:ln>
        </p:spPr>
        <p:txBody>
          <a:bodyPr wrap="square">
            <a:spAutoFit/>
          </a:bodyPr>
          <a:lstStyle/>
          <a:p>
            <a:r>
              <a:rPr lang="en-CA" dirty="0" smtClean="0">
                <a:solidFill>
                  <a:schemeClr val="tx2"/>
                </a:solidFill>
              </a:rPr>
              <a:t>[Include project(s) timeline (high level visual). Could also include how the project fits into upcoming modernization </a:t>
            </a:r>
            <a:r>
              <a:rPr lang="en-CA" dirty="0" smtClean="0">
                <a:solidFill>
                  <a:srgbClr val="FF0000"/>
                </a:solidFill>
              </a:rPr>
              <a:t>strategy /overall longer term vision, larger transformation programme, etc. </a:t>
            </a:r>
            <a:r>
              <a:rPr lang="en-CA" dirty="0" smtClean="0">
                <a:solidFill>
                  <a:schemeClr val="tx2"/>
                </a:solidFill>
              </a:rPr>
              <a:t>­] </a:t>
            </a:r>
          </a:p>
        </p:txBody>
      </p:sp>
      <p:pic>
        <p:nvPicPr>
          <p:cNvPr id="5"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12" y="0"/>
            <a:ext cx="12236190" cy="1006774"/>
          </a:xfrm>
          <a:prstGeom prst="rect">
            <a:avLst/>
          </a:prstGeom>
        </p:spPr>
      </p:pic>
    </p:spTree>
    <p:extLst>
      <p:ext uri="{BB962C8B-B14F-4D97-AF65-F5344CB8AC3E}">
        <p14:creationId xmlns:p14="http://schemas.microsoft.com/office/powerpoint/2010/main" val="20881781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1579311|-10846711|-14797230|-8244963|-11249614|PSPC&quot;,&quot;Id&quot;:&quot;60db1acd393543073451ea71&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GCworkplace-Color Palette">
      <a:dk1>
        <a:srgbClr val="000000"/>
      </a:dk1>
      <a:lt1>
        <a:srgbClr val="FFFFFF"/>
      </a:lt1>
      <a:dk2>
        <a:srgbClr val="77797C"/>
      </a:dk2>
      <a:lt2>
        <a:srgbClr val="E7E6E6"/>
      </a:lt2>
      <a:accent1>
        <a:srgbClr val="A8CE75"/>
      </a:accent1>
      <a:accent2>
        <a:srgbClr val="4CB6A0"/>
      </a:accent2>
      <a:accent3>
        <a:srgbClr val="18853F"/>
      </a:accent3>
      <a:accent4>
        <a:srgbClr val="F2A920"/>
      </a:accent4>
      <a:accent5>
        <a:srgbClr val="17455C"/>
      </a:accent5>
      <a:accent6>
        <a:srgbClr val="BBBCBF"/>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8784</TotalTime>
  <Words>1964</Words>
  <Application>Microsoft Office PowerPoint</Application>
  <PresentationFormat>Grand écran</PresentationFormat>
  <Paragraphs>115</Paragraphs>
  <Slides>16</Slides>
  <Notes>1</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16</vt:i4>
      </vt:variant>
    </vt:vector>
  </HeadingPairs>
  <TitlesOfParts>
    <vt:vector size="25" baseType="lpstr">
      <vt:lpstr>Arial</vt:lpstr>
      <vt:lpstr>Calibri</vt:lpstr>
      <vt:lpstr>Courier New</vt:lpstr>
      <vt:lpstr>Georgia</vt:lpstr>
      <vt:lpstr>Symbol</vt:lpstr>
      <vt:lpstr>Times New Roman</vt:lpstr>
      <vt:lpstr>Wingdings</vt:lpstr>
      <vt:lpstr>Office Theme</vt:lpstr>
      <vt:lpstr>think-cell Slide</vt:lpstr>
      <vt:lpstr>First engagement activity  with employees</vt:lpstr>
      <vt:lpstr>How to use this document</vt:lpstr>
      <vt:lpstr>Opening session</vt:lpstr>
      <vt:lpstr>EXAMPLE: RULES OF ENGAGEMENT</vt:lpstr>
      <vt:lpstr>Departmental modernization strategy</vt:lpstr>
      <vt:lpstr>XYZ change project vision</vt:lpstr>
      <vt:lpstr>The future</vt:lpstr>
      <vt:lpstr>What will the future look like?</vt:lpstr>
      <vt:lpstr>Project(s) timeline</vt:lpstr>
      <vt:lpstr>How will you be supported during this transition?</vt:lpstr>
      <vt:lpstr>How can you participate?</vt:lpstr>
      <vt:lpstr>Next steps</vt:lpstr>
      <vt:lpstr>Q&amp;A</vt:lpstr>
      <vt:lpstr>Annex</vt:lpstr>
      <vt:lpstr>GOOD PRACTICES to facilitate engagement sessions</vt:lpstr>
      <vt:lpstr>GOOD PRACTICES to facilitate engagement sessions (cont.)</vt:lpstr>
    </vt:vector>
  </TitlesOfParts>
  <Company>Government of Canada\Gouvernement du Canada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Chantal Bemeur</dc:creator>
  <cp:lastModifiedBy>Bureau.Sylvain</cp:lastModifiedBy>
  <cp:revision>75</cp:revision>
  <dcterms:created xsi:type="dcterms:W3CDTF">2021-04-06T12:43:15Z</dcterms:created>
  <dcterms:modified xsi:type="dcterms:W3CDTF">2021-10-18T14:17:28Z</dcterms:modified>
</cp:coreProperties>
</file>