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Lato Light" panose="020F0502020204030203" pitchFamily="34" charset="0"/>
      <p:regular r:id="rId20"/>
      <p:bold r:id="rId21"/>
      <p:italic r:id="rId22"/>
      <p:boldItalic r:id="rId23"/>
    </p:embeddedFont>
    <p:embeddedFont>
      <p:font typeface="Oswald Medium" panose="00000600000000000000" pitchFamily="2" charset="0"/>
      <p:regular r:id="rId24"/>
      <p:bold r:id="rId25"/>
    </p:embeddedFont>
    <p:embeddedFont>
      <p:font typeface="Source Sans Pro" panose="020B0503030403020204" pitchFamily="34" charset="0"/>
      <p:regular r:id="rId26"/>
    </p:embeddedFont>
  </p:embeddedFontLst>
  <p:defaultTextStyle>
    <a:defPPr marR="0" lvl="0" algn="l" rtl="0">
      <a:lnSpc>
        <a:spcPct val="100000"/>
      </a:lnSpc>
      <a:spcBef>
        <a:spcPts val="0"/>
      </a:spcBef>
      <a:spcAft>
        <a:spcPts val="0"/>
      </a:spcAft>
      <a:defRPr lang="fr-CA"/>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1E24F4-6472-4D35-9EBA-78B02F4A3FB8}">
  <a:tblStyle styleId="{A81E24F4-6472-4D35-9EBA-78B02F4A3FB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36" d="100"/>
          <a:sy n="36" d="100"/>
        </p:scale>
        <p:origin x="4464"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coga/content-usable/#objective-5-help-users-foc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survey.alchemer-ca.com/s3/50242626/1c57096e29f8" TargetMode="External"/><Relationship Id="rId5" Type="http://schemas.openxmlformats.org/officeDocument/2006/relationships/hyperlink" Target="https://survey.alchemer-ca.com/s3/50242626/Which-alert-when" TargetMode="External"/><Relationship Id="rId4" Type="http://schemas.openxmlformats.org/officeDocument/2006/relationships/hyperlink" Target="https://test.canada.ca/wayfinding-orientation-2023/alerts/exemples.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6"/>
        <p:cNvGrpSpPr/>
        <p:nvPr/>
      </p:nvGrpSpPr>
      <p:grpSpPr>
        <a:xfrm>
          <a:off x="0" y="0"/>
          <a:ext cx="0" cy="0"/>
          <a:chOff x="0" y="0"/>
          <a:chExt cx="0" cy="0"/>
        </a:xfrm>
      </p:grpSpPr>
      <p:sp>
        <p:nvSpPr>
          <p:cNvPr id="3487" name="Google Shape;3487;g2bde003cccf_0_9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a:p>
        </p:txBody>
      </p:sp>
      <p:sp>
        <p:nvSpPr>
          <p:cNvPr id="3488" name="Google Shape;3488;g2bde003ccc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2bdc51ffd0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 Q5 Dental costs - Warning alert/Alerte d’avertissement on Canada Dental Benefit: Dental costs fully paid by other programsIf an eligible child's dental costs are fully paid for by another government program with no direct cost to you, those services do not qualify for this benefit. Check your child's eligibility for other programs before you apply.</a:t>
            </a:r>
            <a:endParaRPr sz="1400">
              <a:solidFill>
                <a:schemeClr val="dk1"/>
              </a:solidFill>
            </a:endParaRPr>
          </a:p>
          <a:p>
            <a:pPr marL="0" lvl="0" indent="0" algn="l" rtl="0">
              <a:spcBef>
                <a:spcPts val="0"/>
              </a:spcBef>
              <a:spcAft>
                <a:spcPts val="0"/>
              </a:spcAft>
              <a:buNone/>
            </a:pPr>
            <a:endParaRPr/>
          </a:p>
        </p:txBody>
      </p:sp>
      <p:sp>
        <p:nvSpPr>
          <p:cNvPr id="3586" name="Google Shape;3586;g2bdc51ffd08_0_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2bdc51ffd0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If pregnant or considering pregnancy - Notice regarding both partnersAvoid travel to Costa Rica if you are pregnant or planning to conceive a child in the next 3 months.</a:t>
            </a:r>
            <a:endParaRPr sz="1400">
              <a:solidFill>
                <a:schemeClr val="dk1"/>
              </a:solidFill>
            </a:endParaRPr>
          </a:p>
          <a:p>
            <a:pPr marL="0" lvl="0" indent="0" algn="l" rtl="0">
              <a:spcBef>
                <a:spcPts val="0"/>
              </a:spcBef>
              <a:spcAft>
                <a:spcPts val="0"/>
              </a:spcAft>
              <a:buNone/>
            </a:pPr>
            <a:endParaRPr/>
          </a:p>
        </p:txBody>
      </p:sp>
      <p:sp>
        <p:nvSpPr>
          <p:cNvPr id="3601" name="Google Shape;3601;g2bdc51ffd08_0_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4"/>
        <p:cNvGrpSpPr/>
        <p:nvPr/>
      </p:nvGrpSpPr>
      <p:grpSpPr>
        <a:xfrm>
          <a:off x="0" y="0"/>
          <a:ext cx="0" cy="0"/>
          <a:chOff x="0" y="0"/>
          <a:chExt cx="0" cy="0"/>
        </a:xfrm>
      </p:grpSpPr>
      <p:sp>
        <p:nvSpPr>
          <p:cNvPr id="3615" name="Google Shape;3615;g2bdc51ffd0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 Q7 Older browser - Danger alert on CRA My Account: If you are using an older browser that does not support the latest security standard, you will not be able to access this secure online service.</a:t>
            </a:r>
            <a:endParaRPr sz="1400">
              <a:solidFill>
                <a:schemeClr val="dk1"/>
              </a:solidFill>
            </a:endParaRPr>
          </a:p>
          <a:p>
            <a:pPr marL="0" lvl="0" indent="0" algn="l" rtl="0">
              <a:spcBef>
                <a:spcPts val="0"/>
              </a:spcBef>
              <a:spcAft>
                <a:spcPts val="0"/>
              </a:spcAft>
              <a:buNone/>
            </a:pPr>
            <a:endParaRPr/>
          </a:p>
        </p:txBody>
      </p:sp>
      <p:sp>
        <p:nvSpPr>
          <p:cNvPr id="3616" name="Google Shape;3616;g2bdc51ffd08_0_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9"/>
        <p:cNvGrpSpPr/>
        <p:nvPr/>
      </p:nvGrpSpPr>
      <p:grpSpPr>
        <a:xfrm>
          <a:off x="0" y="0"/>
          <a:ext cx="0" cy="0"/>
          <a:chOff x="0" y="0"/>
          <a:chExt cx="0" cy="0"/>
        </a:xfrm>
      </p:grpSpPr>
      <p:sp>
        <p:nvSpPr>
          <p:cNvPr id="3630" name="Google Shape;3630;g2bdc51ffd0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 Q8 2023 Taxes - Not styled as an alert/Pas une alerte on CRA:  Learn what's new for 2023 taxesChanges to benefits, credits, and expenses for individuals and families, and updates to the 2023 income tax package.</a:t>
            </a:r>
            <a:endParaRPr sz="1400">
              <a:solidFill>
                <a:schemeClr val="dk1"/>
              </a:solidFill>
            </a:endParaRPr>
          </a:p>
          <a:p>
            <a:pPr marL="0" lvl="0" indent="0" algn="l" rtl="0">
              <a:spcBef>
                <a:spcPts val="0"/>
              </a:spcBef>
              <a:spcAft>
                <a:spcPts val="0"/>
              </a:spcAft>
              <a:buNone/>
            </a:pPr>
            <a:endParaRPr/>
          </a:p>
        </p:txBody>
      </p:sp>
      <p:sp>
        <p:nvSpPr>
          <p:cNvPr id="3631" name="Google Shape;3631;g2bdc51ffd08_0_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3"/>
        <p:cNvGrpSpPr/>
        <p:nvPr/>
      </p:nvGrpSpPr>
      <p:grpSpPr>
        <a:xfrm>
          <a:off x="0" y="0"/>
          <a:ext cx="0" cy="0"/>
          <a:chOff x="0" y="0"/>
          <a:chExt cx="0" cy="0"/>
        </a:xfrm>
      </p:grpSpPr>
      <p:sp>
        <p:nvSpPr>
          <p:cNvPr id="3644" name="Google Shape;3644;g26ae020b82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5" name="Google Shape;3645;g26ae020b82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9"/>
        <p:cNvGrpSpPr/>
        <p:nvPr/>
      </p:nvGrpSpPr>
      <p:grpSpPr>
        <a:xfrm>
          <a:off x="0" y="0"/>
          <a:ext cx="0" cy="0"/>
          <a:chOff x="0" y="0"/>
          <a:chExt cx="0" cy="0"/>
        </a:xfrm>
      </p:grpSpPr>
      <p:sp>
        <p:nvSpPr>
          <p:cNvPr id="3650" name="Google Shape;3650;g26c068f31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1" name="Google Shape;3651;g26c068f3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g26ae020b82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7" name="Google Shape;3657;g26ae020b82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2bdc51ffc2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2bdc51ffc2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g2bdc51ffd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914400" lvl="1" indent="-387350" algn="l" rtl="0">
              <a:spcBef>
                <a:spcPts val="0"/>
              </a:spcBef>
              <a:spcAft>
                <a:spcPts val="0"/>
              </a:spcAft>
              <a:buClr>
                <a:schemeClr val="dk1"/>
              </a:buClr>
              <a:buSzPts val="2500"/>
              <a:buFont typeface="Calibri"/>
              <a:buChar char="○"/>
            </a:pPr>
            <a:r>
              <a:rPr lang="fr-ca" sz="2500" u="sng">
                <a:solidFill>
                  <a:srgbClr val="4A86E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Making Content Usable for People with Cognitive and Learning Disabilities</a:t>
            </a:r>
            <a:endParaRPr/>
          </a:p>
        </p:txBody>
      </p:sp>
      <p:sp>
        <p:nvSpPr>
          <p:cNvPr id="3496" name="Google Shape;3496;g2bdc51ffd08_0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0"/>
        <p:cNvGrpSpPr/>
        <p:nvPr/>
      </p:nvGrpSpPr>
      <p:grpSpPr>
        <a:xfrm>
          <a:off x="0" y="0"/>
          <a:ext cx="0" cy="0"/>
          <a:chOff x="0" y="0"/>
          <a:chExt cx="0" cy="0"/>
        </a:xfrm>
      </p:grpSpPr>
      <p:sp>
        <p:nvSpPr>
          <p:cNvPr id="3501" name="Google Shape;3501;g26ae020b82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2" name="Google Shape;3502;g26ae020b82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2bf67c80944_0_3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2bf67c80944_0_3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lnSpc>
                <a:spcPct val="115000"/>
              </a:lnSpc>
              <a:spcBef>
                <a:spcPts val="0"/>
              </a:spcBef>
              <a:spcAft>
                <a:spcPts val="0"/>
              </a:spcAft>
              <a:buNone/>
            </a:pPr>
            <a:r>
              <a:rPr lang="fr-ca" sz="1000"/>
              <a:t>DEMO Page</a:t>
            </a:r>
            <a:endParaRPr sz="1000"/>
          </a:p>
          <a:p>
            <a:pPr marL="0" lvl="0" indent="0" algn="l" rtl="0">
              <a:lnSpc>
                <a:spcPct val="115000"/>
              </a:lnSpc>
              <a:spcBef>
                <a:spcPts val="0"/>
              </a:spcBef>
              <a:spcAft>
                <a:spcPts val="0"/>
              </a:spcAft>
              <a:buNone/>
            </a:pPr>
            <a:r>
              <a:rPr lang="fr-ca" sz="1000" u="sng">
                <a:solidFill>
                  <a:schemeClr val="hlink"/>
                </a:solidFill>
                <a:hlinkClick r:id="rId3"/>
              </a:rPr>
              <a:t>https://test.canada.ca/wayfinding-orientation-2023/alerts/examples.html</a:t>
            </a:r>
            <a:endParaRPr sz="1000" u="sng">
              <a:solidFill>
                <a:schemeClr val="hlink"/>
              </a:solidFill>
            </a:endParaRPr>
          </a:p>
          <a:p>
            <a:pPr marL="0" lvl="0" indent="0" algn="l" rtl="0">
              <a:lnSpc>
                <a:spcPct val="115000"/>
              </a:lnSpc>
              <a:spcBef>
                <a:spcPts val="0"/>
              </a:spcBef>
              <a:spcAft>
                <a:spcPts val="0"/>
              </a:spcAft>
              <a:buNone/>
            </a:pPr>
            <a:r>
              <a:rPr lang="fr-ca" sz="1000"/>
              <a:t>DEMO FR</a:t>
            </a:r>
            <a:endParaRPr sz="1000"/>
          </a:p>
          <a:p>
            <a:pPr marL="0" lvl="0" indent="0" algn="l" rtl="0">
              <a:lnSpc>
                <a:spcPct val="115000"/>
              </a:lnSpc>
              <a:spcBef>
                <a:spcPts val="0"/>
              </a:spcBef>
              <a:spcAft>
                <a:spcPts val="0"/>
              </a:spcAft>
              <a:buNone/>
            </a:pPr>
            <a:r>
              <a:rPr lang="fr-ca" sz="1000" u="sng">
                <a:solidFill>
                  <a:schemeClr val="hlink"/>
                </a:solidFill>
                <a:hlinkClick r:id="rId4"/>
              </a:rPr>
              <a:t>https://test.canada.ca/wayfinding-orientation-2023/alerts/exemples.html</a:t>
            </a:r>
            <a:endParaRPr sz="1000" u="sng">
              <a:solidFill>
                <a:schemeClr val="hlink"/>
              </a:solidFill>
            </a:endParaRPr>
          </a:p>
          <a:p>
            <a:pPr marL="0" lvl="0" indent="0" algn="l" rtl="0">
              <a:lnSpc>
                <a:spcPct val="115000"/>
              </a:lnSpc>
              <a:spcBef>
                <a:spcPts val="0"/>
              </a:spcBef>
              <a:spcAft>
                <a:spcPts val="0"/>
              </a:spcAft>
              <a:buNone/>
            </a:pPr>
            <a:r>
              <a:rPr lang="fr-ca" sz="1000"/>
              <a:t>EN Survey link</a:t>
            </a:r>
            <a:endParaRPr sz="1000"/>
          </a:p>
          <a:p>
            <a:pPr marL="0" lvl="0" indent="0" algn="l" rtl="0">
              <a:lnSpc>
                <a:spcPct val="115000"/>
              </a:lnSpc>
              <a:spcBef>
                <a:spcPts val="0"/>
              </a:spcBef>
              <a:spcAft>
                <a:spcPts val="0"/>
              </a:spcAft>
              <a:buNone/>
            </a:pPr>
            <a:r>
              <a:rPr lang="fr-ca" sz="1000" u="sng">
                <a:solidFill>
                  <a:schemeClr val="hlink"/>
                </a:solidFill>
                <a:hlinkClick r:id="rId5"/>
              </a:rPr>
              <a:t>https://survey.alchemer-ca.com/s3/50242626/Which-alert-when</a:t>
            </a:r>
            <a:endParaRPr sz="1000" u="sng">
              <a:solidFill>
                <a:schemeClr val="hlink"/>
              </a:solidFill>
            </a:endParaRPr>
          </a:p>
          <a:p>
            <a:pPr marL="0" lvl="0" indent="0" algn="l" rtl="0">
              <a:lnSpc>
                <a:spcPct val="115000"/>
              </a:lnSpc>
              <a:spcBef>
                <a:spcPts val="0"/>
              </a:spcBef>
              <a:spcAft>
                <a:spcPts val="0"/>
              </a:spcAft>
              <a:buNone/>
            </a:pPr>
            <a:r>
              <a:rPr lang="fr-ca" sz="1000"/>
              <a:t>FR Survey link</a:t>
            </a:r>
            <a:endParaRPr sz="1000"/>
          </a:p>
          <a:p>
            <a:pPr marL="0" lvl="0" indent="0" algn="l" rtl="0">
              <a:lnSpc>
                <a:spcPct val="115000"/>
              </a:lnSpc>
              <a:spcBef>
                <a:spcPts val="0"/>
              </a:spcBef>
              <a:spcAft>
                <a:spcPts val="0"/>
              </a:spcAft>
              <a:buNone/>
            </a:pPr>
            <a:r>
              <a:rPr lang="fr-ca" sz="1000" u="sng">
                <a:solidFill>
                  <a:schemeClr val="hlink"/>
                </a:solidFill>
                <a:hlinkClick r:id="rId6"/>
              </a:rPr>
              <a:t>https://survey.alchemer-ca.com/s3/50242626/1c57096e29f8</a:t>
            </a:r>
            <a:endParaRPr sz="1000" u="sng">
              <a:solidFill>
                <a:schemeClr val="hlink"/>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4"/>
        <p:cNvGrpSpPr/>
        <p:nvPr/>
      </p:nvGrpSpPr>
      <p:grpSpPr>
        <a:xfrm>
          <a:off x="0" y="0"/>
          <a:ext cx="0" cy="0"/>
          <a:chOff x="0" y="0"/>
          <a:chExt cx="0" cy="0"/>
        </a:xfrm>
      </p:grpSpPr>
      <p:sp>
        <p:nvSpPr>
          <p:cNvPr id="3515" name="Google Shape;3515;g2bdc51ffc2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6" name="Google Shape;3516;g2bdc51ffc2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5"/>
        <p:cNvGrpSpPr/>
        <p:nvPr/>
      </p:nvGrpSpPr>
      <p:grpSpPr>
        <a:xfrm>
          <a:off x="0" y="0"/>
          <a:ext cx="0" cy="0"/>
          <a:chOff x="0" y="0"/>
          <a:chExt cx="0" cy="0"/>
        </a:xfrm>
      </p:grpSpPr>
      <p:sp>
        <p:nvSpPr>
          <p:cNvPr id="3526" name="Google Shape;3526;g2bdc51ffd0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1400" b="1">
                <a:solidFill>
                  <a:schemeClr val="dk1"/>
                </a:solidFill>
                <a:latin typeface="Calibri"/>
                <a:ea typeface="Calibri"/>
                <a:cs typeface="Calibri"/>
                <a:sym typeface="Calibri"/>
              </a:rPr>
              <a:t>Current status of the call for applications: </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fr-ca" sz="1400" b="1">
                <a:solidFill>
                  <a:schemeClr val="dk1"/>
                </a:solidFill>
                <a:latin typeface="Calibri"/>
                <a:ea typeface="Calibri"/>
                <a:cs typeface="Calibri"/>
                <a:sym typeface="Calibri"/>
              </a:rPr>
              <a:t>Closed Thank you for your interest in Canada Summer Jobs. Applications are now closed.</a:t>
            </a:r>
            <a:endParaRPr sz="1400" b="1">
              <a:solidFill>
                <a:schemeClr val="dk1"/>
              </a:solidFill>
            </a:endParaRPr>
          </a:p>
          <a:p>
            <a:pPr marL="0" lvl="0" indent="0" algn="l" rtl="0">
              <a:spcBef>
                <a:spcPts val="0"/>
              </a:spcBef>
              <a:spcAft>
                <a:spcPts val="0"/>
              </a:spcAft>
              <a:buNone/>
            </a:pPr>
            <a:endParaRPr/>
          </a:p>
        </p:txBody>
      </p:sp>
      <p:sp>
        <p:nvSpPr>
          <p:cNvPr id="3527" name="Google Shape;3527;g2bdc51ffd08_0_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p:cNvGrpSpPr/>
        <p:nvPr/>
      </p:nvGrpSpPr>
      <p:grpSpPr>
        <a:xfrm>
          <a:off x="0" y="0"/>
          <a:ext cx="0" cy="0"/>
          <a:chOff x="0" y="0"/>
          <a:chExt cx="0" cy="0"/>
        </a:xfrm>
      </p:grpSpPr>
      <p:sp>
        <p:nvSpPr>
          <p:cNvPr id="3541" name="Google Shape;3541;g2bdc51ffd0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Q2 System maintenance - Info alert/Alerte d’information on CRA My Account </a:t>
            </a:r>
            <a:endParaRPr sz="1400">
              <a:solidFill>
                <a:schemeClr val="dk1"/>
              </a:solidFill>
            </a:endParaRPr>
          </a:p>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Routine system maintenanceDue to system maintenance, some services will be temporarily unavailable starting 10:00 pm on Friday February 2, 2024until 6:00 am on Monday February 5, 2024 ET.</a:t>
            </a:r>
            <a:endParaRPr sz="1400">
              <a:solidFill>
                <a:schemeClr val="dk1"/>
              </a:solidFill>
            </a:endParaRPr>
          </a:p>
          <a:p>
            <a:pPr marL="0" lvl="0" indent="0" algn="l" rtl="0">
              <a:spcBef>
                <a:spcPts val="0"/>
              </a:spcBef>
              <a:spcAft>
                <a:spcPts val="0"/>
              </a:spcAft>
              <a:buNone/>
            </a:pPr>
            <a:endParaRPr/>
          </a:p>
        </p:txBody>
      </p:sp>
      <p:sp>
        <p:nvSpPr>
          <p:cNvPr id="3542" name="Google Shape;3542;g2bdc51ffd08_0_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5"/>
        <p:cNvGrpSpPr/>
        <p:nvPr/>
      </p:nvGrpSpPr>
      <p:grpSpPr>
        <a:xfrm>
          <a:off x="0" y="0"/>
          <a:ext cx="0" cy="0"/>
          <a:chOff x="0" y="0"/>
          <a:chExt cx="0" cy="0"/>
        </a:xfrm>
      </p:grpSpPr>
      <p:sp>
        <p:nvSpPr>
          <p:cNvPr id="3556" name="Google Shape;3556;g2bdc51ffd0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 How to update your direct deposit, mailing address or telephone number• complete the eServiceCanada form• visit a Service Canada Office, or• contact the call centre responsible for the benefits you have received</a:t>
            </a:r>
            <a:endParaRPr sz="1400">
              <a:solidFill>
                <a:schemeClr val="dk1"/>
              </a:solidFill>
            </a:endParaRPr>
          </a:p>
          <a:p>
            <a:pPr marL="0" lvl="0" indent="0" algn="l" rtl="0">
              <a:spcBef>
                <a:spcPts val="0"/>
              </a:spcBef>
              <a:spcAft>
                <a:spcPts val="0"/>
              </a:spcAft>
              <a:buNone/>
            </a:pPr>
            <a:endParaRPr/>
          </a:p>
        </p:txBody>
      </p:sp>
      <p:sp>
        <p:nvSpPr>
          <p:cNvPr id="3557" name="Google Shape;3557;g2bdc51ffd08_0_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2bdc51ffd0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Clr>
                <a:schemeClr val="dk1"/>
              </a:buClr>
              <a:buFont typeface="Arial"/>
              <a:buNone/>
            </a:pPr>
            <a:r>
              <a:rPr lang="fr-ca" sz="2400">
                <a:solidFill>
                  <a:schemeClr val="dk1"/>
                </a:solidFill>
                <a:latin typeface="Calibri"/>
                <a:ea typeface="Calibri"/>
                <a:cs typeface="Calibri"/>
                <a:sym typeface="Calibri"/>
              </a:rPr>
              <a:t>Q4 Job bank update - Info alert/Alerte d’information on ESDC Foreign Worker: Job Bank wage updateJob Bank wages are updated every year in the fall. The 2023 update took place on November 29, 2023.</a:t>
            </a:r>
            <a:endParaRPr sz="1400">
              <a:solidFill>
                <a:schemeClr val="dk1"/>
              </a:solidFill>
            </a:endParaRPr>
          </a:p>
          <a:p>
            <a:pPr marL="0" lvl="0" indent="0" algn="l" rtl="0">
              <a:spcBef>
                <a:spcPts val="0"/>
              </a:spcBef>
              <a:spcAft>
                <a:spcPts val="0"/>
              </a:spcAft>
              <a:buNone/>
            </a:pPr>
            <a:endParaRPr/>
          </a:p>
        </p:txBody>
      </p:sp>
      <p:sp>
        <p:nvSpPr>
          <p:cNvPr id="3571" name="Google Shape;3571;g2bdc51ffd08_0_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08095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7941498" y="4793372"/>
            <a:ext cx="729760" cy="173505"/>
            <a:chOff x="7941498" y="4793372"/>
            <a:chExt cx="729760" cy="173505"/>
          </a:xfrm>
        </p:grpSpPr>
        <p:sp>
          <p:nvSpPr>
            <p:cNvPr id="12" name="Google Shape;12;p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 name="Google Shape;13;p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 name="Google Shape;14;p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 name="Google Shape;15;p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 name="Google Shape;16;p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 name="Google Shape;17;p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 name="Google Shape;18;p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 name="Google Shape;19;p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 name="Google Shape;20;p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 name="Google Shape;21;p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 name="Google Shape;22;p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 name="Google Shape;23;p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 name="Google Shape;24;p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 name="Google Shape;25;p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 name="Google Shape;26;p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 name="Google Shape;27;p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 name="Google Shape;28;p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 name="Google Shape;29;p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3658150" y="228600"/>
            <a:ext cx="4826400" cy="2138100"/>
          </a:xfrm>
          <a:prstGeom prst="rect">
            <a:avLst/>
          </a:prstGeom>
          <a:noFill/>
          <a:ln>
            <a:noFill/>
          </a:ln>
        </p:spPr>
        <p:txBody>
          <a:bodyPr spcFirstLastPara="1" wrap="square" lIns="0" tIns="0" rIns="0" bIns="0" rtlCol="0" anchor="t" anchorCtr="0">
            <a:normAutofit/>
          </a:bodyPr>
          <a:lstStyle>
            <a:lvl1pPr lvl="0" algn="l">
              <a:lnSpc>
                <a:spcPct val="100000"/>
              </a:lnSpc>
              <a:spcBef>
                <a:spcPts val="0"/>
              </a:spcBef>
              <a:spcAft>
                <a:spcPts val="0"/>
              </a:spcAft>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4400"/>
              <a:buNone/>
              <a:defRPr sz="4400" b="1"/>
            </a:lvl2pPr>
            <a:lvl3pPr lvl="2" algn="l">
              <a:lnSpc>
                <a:spcPct val="100000"/>
              </a:lnSpc>
              <a:spcBef>
                <a:spcPts val="0"/>
              </a:spcBef>
              <a:spcAft>
                <a:spcPts val="0"/>
              </a:spcAft>
              <a:buSzPts val="4400"/>
              <a:buNone/>
              <a:defRPr sz="4400" b="1"/>
            </a:lvl3pPr>
            <a:lvl4pPr lvl="3" algn="l">
              <a:lnSpc>
                <a:spcPct val="100000"/>
              </a:lnSpc>
              <a:spcBef>
                <a:spcPts val="0"/>
              </a:spcBef>
              <a:spcAft>
                <a:spcPts val="0"/>
              </a:spcAft>
              <a:buSzPts val="4400"/>
              <a:buNone/>
              <a:defRPr sz="4400" b="1"/>
            </a:lvl4pPr>
            <a:lvl5pPr lvl="4" algn="l">
              <a:lnSpc>
                <a:spcPct val="100000"/>
              </a:lnSpc>
              <a:spcBef>
                <a:spcPts val="0"/>
              </a:spcBef>
              <a:spcAft>
                <a:spcPts val="0"/>
              </a:spcAft>
              <a:buSzPts val="4400"/>
              <a:buNone/>
              <a:defRPr sz="4400" b="1"/>
            </a:lvl5pPr>
            <a:lvl6pPr lvl="5" algn="l">
              <a:lnSpc>
                <a:spcPct val="100000"/>
              </a:lnSpc>
              <a:spcBef>
                <a:spcPts val="0"/>
              </a:spcBef>
              <a:spcAft>
                <a:spcPts val="0"/>
              </a:spcAft>
              <a:buSzPts val="4400"/>
              <a:buNone/>
              <a:defRPr sz="4400" b="1"/>
            </a:lvl6pPr>
            <a:lvl7pPr lvl="6" algn="l">
              <a:lnSpc>
                <a:spcPct val="100000"/>
              </a:lnSpc>
              <a:spcBef>
                <a:spcPts val="0"/>
              </a:spcBef>
              <a:spcAft>
                <a:spcPts val="0"/>
              </a:spcAft>
              <a:buSzPts val="4400"/>
              <a:buNone/>
              <a:defRPr sz="4400" b="1"/>
            </a:lvl7pPr>
            <a:lvl8pPr lvl="7" algn="l">
              <a:lnSpc>
                <a:spcPct val="100000"/>
              </a:lnSpc>
              <a:spcBef>
                <a:spcPts val="0"/>
              </a:spcBef>
              <a:spcAft>
                <a:spcPts val="0"/>
              </a:spcAft>
              <a:buSzPts val="4400"/>
              <a:buNone/>
              <a:defRPr sz="4400" b="1"/>
            </a:lvl8pPr>
            <a:lvl9pPr lvl="8" algn="l">
              <a:lnSpc>
                <a:spcPct val="100000"/>
              </a:lnSpc>
              <a:spcBef>
                <a:spcPts val="0"/>
              </a:spcBef>
              <a:spcAft>
                <a:spcPts val="0"/>
              </a:spcAft>
              <a:buSzPts val="4400"/>
              <a:buNone/>
              <a:defRPr sz="4400" b="1"/>
            </a:lvl9pPr>
          </a:lstStyle>
          <a:p>
            <a:pPr rtl="0"/>
            <a:endParaRPr/>
          </a:p>
        </p:txBody>
      </p:sp>
      <p:sp>
        <p:nvSpPr>
          <p:cNvPr id="31" name="Google Shape;31;p2"/>
          <p:cNvSpPr txBox="1">
            <a:spLocks noGrp="1"/>
          </p:cNvSpPr>
          <p:nvPr>
            <p:ph type="subTitle" idx="1"/>
          </p:nvPr>
        </p:nvSpPr>
        <p:spPr>
          <a:xfrm>
            <a:off x="3658150" y="3923975"/>
            <a:ext cx="4826400" cy="648300"/>
          </a:xfrm>
          <a:prstGeom prst="rect">
            <a:avLst/>
          </a:prstGeom>
          <a:noFill/>
          <a:ln>
            <a:noFill/>
          </a:ln>
        </p:spPr>
        <p:txBody>
          <a:bodyPr spcFirstLastPara="1" wrap="square" lIns="0" tIns="0" rIns="0" bIns="0" rtlCol="0" anchor="b" anchorCtr="0">
            <a:normAutofit/>
          </a:bodyPr>
          <a:lstStyle>
            <a:lvl1pPr lvl="0">
              <a:lnSpc>
                <a:spcPct val="100000"/>
              </a:lnSpc>
              <a:spcBef>
                <a:spcPts val="0"/>
              </a:spcBef>
              <a:spcAft>
                <a:spcPts val="0"/>
              </a:spcAft>
              <a:buClr>
                <a:srgbClr val="666666"/>
              </a:buClr>
              <a:buSzPts val="1300"/>
              <a:buFont typeface="Arial"/>
              <a:buNone/>
              <a:defRPr sz="1500">
                <a:solidFill>
                  <a:srgbClr val="666666"/>
                </a:solidFill>
                <a:latin typeface="Arial"/>
                <a:ea typeface="Arial"/>
                <a:cs typeface="Arial"/>
                <a:sym typeface="Arial"/>
              </a:defRPr>
            </a:lvl1pPr>
            <a:lvl2pPr lvl="1">
              <a:lnSpc>
                <a:spcPct val="100000"/>
              </a:lnSpc>
              <a:spcBef>
                <a:spcPts val="0"/>
              </a:spcBef>
              <a:spcAft>
                <a:spcPts val="0"/>
              </a:spcAft>
              <a:buSzPts val="1200"/>
              <a:buFont typeface="Arial"/>
              <a:buNone/>
              <a:defRPr sz="1200">
                <a:latin typeface="Arial"/>
                <a:ea typeface="Arial"/>
                <a:cs typeface="Arial"/>
                <a:sym typeface="Arial"/>
              </a:defRPr>
            </a:lvl2pPr>
            <a:lvl3pPr lvl="2">
              <a:lnSpc>
                <a:spcPct val="100000"/>
              </a:lnSpc>
              <a:spcBef>
                <a:spcPts val="0"/>
              </a:spcBef>
              <a:spcAft>
                <a:spcPts val="0"/>
              </a:spcAft>
              <a:buSzPts val="1200"/>
              <a:buFont typeface="Arial"/>
              <a:buNone/>
              <a:defRPr sz="1200">
                <a:latin typeface="Arial"/>
                <a:ea typeface="Arial"/>
                <a:cs typeface="Arial"/>
                <a:sym typeface="Arial"/>
              </a:defRPr>
            </a:lvl3pPr>
            <a:lvl4pPr lvl="3">
              <a:lnSpc>
                <a:spcPct val="100000"/>
              </a:lnSpc>
              <a:spcBef>
                <a:spcPts val="0"/>
              </a:spcBef>
              <a:spcAft>
                <a:spcPts val="0"/>
              </a:spcAft>
              <a:buSzPts val="1200"/>
              <a:buFont typeface="Arial"/>
              <a:buNone/>
              <a:defRPr sz="1200">
                <a:latin typeface="Arial"/>
                <a:ea typeface="Arial"/>
                <a:cs typeface="Arial"/>
                <a:sym typeface="Arial"/>
              </a:defRPr>
            </a:lvl4pPr>
            <a:lvl5pPr lvl="4">
              <a:lnSpc>
                <a:spcPct val="100000"/>
              </a:lnSpc>
              <a:spcBef>
                <a:spcPts val="0"/>
              </a:spcBef>
              <a:spcAft>
                <a:spcPts val="0"/>
              </a:spcAft>
              <a:buSzPts val="1200"/>
              <a:buFont typeface="Arial"/>
              <a:buNone/>
              <a:defRPr sz="1200">
                <a:latin typeface="Arial"/>
                <a:ea typeface="Arial"/>
                <a:cs typeface="Arial"/>
                <a:sym typeface="Arial"/>
              </a:defRPr>
            </a:lvl5pPr>
            <a:lvl6pPr lvl="5">
              <a:lnSpc>
                <a:spcPct val="100000"/>
              </a:lnSpc>
              <a:spcBef>
                <a:spcPts val="0"/>
              </a:spcBef>
              <a:spcAft>
                <a:spcPts val="0"/>
              </a:spcAft>
              <a:buSzPts val="1200"/>
              <a:buFont typeface="Arial"/>
              <a:buNone/>
              <a:defRPr sz="1200">
                <a:latin typeface="Arial"/>
                <a:ea typeface="Arial"/>
                <a:cs typeface="Arial"/>
                <a:sym typeface="Arial"/>
              </a:defRPr>
            </a:lvl6pPr>
            <a:lvl7pPr lvl="6">
              <a:lnSpc>
                <a:spcPct val="100000"/>
              </a:lnSpc>
              <a:spcBef>
                <a:spcPts val="0"/>
              </a:spcBef>
              <a:spcAft>
                <a:spcPts val="0"/>
              </a:spcAft>
              <a:buSzPts val="1200"/>
              <a:buFont typeface="Arial"/>
              <a:buNone/>
              <a:defRPr sz="1200">
                <a:latin typeface="Arial"/>
                <a:ea typeface="Arial"/>
                <a:cs typeface="Arial"/>
                <a:sym typeface="Arial"/>
              </a:defRPr>
            </a:lvl7pPr>
            <a:lvl8pPr lvl="7">
              <a:lnSpc>
                <a:spcPct val="100000"/>
              </a:lnSpc>
              <a:spcBef>
                <a:spcPts val="0"/>
              </a:spcBef>
              <a:spcAft>
                <a:spcPts val="0"/>
              </a:spcAft>
              <a:buSzPts val="1200"/>
              <a:buFont typeface="Arial"/>
              <a:buNone/>
              <a:defRPr sz="1200">
                <a:latin typeface="Arial"/>
                <a:ea typeface="Arial"/>
                <a:cs typeface="Arial"/>
                <a:sym typeface="Arial"/>
              </a:defRPr>
            </a:lvl8pPr>
            <a:lvl9pPr lvl="8">
              <a:lnSpc>
                <a:spcPct val="100000"/>
              </a:lnSpc>
              <a:spcBef>
                <a:spcPts val="0"/>
              </a:spcBef>
              <a:spcAft>
                <a:spcPts val="0"/>
              </a:spcAft>
              <a:buSzPts val="1200"/>
              <a:buFont typeface="Arial"/>
              <a:buNone/>
              <a:defRPr sz="1200">
                <a:latin typeface="Arial"/>
                <a:ea typeface="Arial"/>
                <a:cs typeface="Arial"/>
                <a:sym typeface="Arial"/>
              </a:defRPr>
            </a:lvl9pPr>
          </a:lstStyle>
          <a:p>
            <a:pPr rtl="0"/>
            <a:endParaRPr/>
          </a:p>
        </p:txBody>
      </p:sp>
      <p:sp>
        <p:nvSpPr>
          <p:cNvPr id="32" name="Google Shape;32;p2"/>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3" name="Google Shape;33;p2"/>
          <p:cNvSpPr txBox="1">
            <a:spLocks noGrp="1"/>
          </p:cNvSpPr>
          <p:nvPr>
            <p:ph type="subTitle" idx="2"/>
          </p:nvPr>
        </p:nvSpPr>
        <p:spPr>
          <a:xfrm>
            <a:off x="3658150" y="2790825"/>
            <a:ext cx="4826400" cy="1068300"/>
          </a:xfrm>
          <a:prstGeom prst="rect">
            <a:avLst/>
          </a:prstGeom>
          <a:noFill/>
          <a:ln>
            <a:noFill/>
          </a:ln>
        </p:spPr>
        <p:txBody>
          <a:bodyPr spcFirstLastPara="1" wrap="square" lIns="0" tIns="0" rIns="0" bIns="0" rtlCol="0" anchor="t" anchorCtr="0">
            <a:normAutofit/>
          </a:bodyPr>
          <a:lstStyle>
            <a:lvl1pPr lvl="0" rtl="0">
              <a:lnSpc>
                <a:spcPct val="100000"/>
              </a:lnSpc>
              <a:spcBef>
                <a:spcPts val="0"/>
              </a:spcBef>
              <a:spcAft>
                <a:spcPts val="0"/>
              </a:spcAft>
              <a:buSzPts val="2000"/>
              <a:buFont typeface="Arial"/>
              <a:buNone/>
              <a:defRPr sz="2000">
                <a:latin typeface="Arial"/>
                <a:ea typeface="Arial"/>
                <a:cs typeface="Arial"/>
                <a:sym typeface="Arial"/>
              </a:defRPr>
            </a:lvl1pPr>
            <a:lvl2pPr lvl="1" rtl="0">
              <a:lnSpc>
                <a:spcPct val="100000"/>
              </a:lnSpc>
              <a:spcBef>
                <a:spcPts val="0"/>
              </a:spcBef>
              <a:spcAft>
                <a:spcPts val="0"/>
              </a:spcAft>
              <a:buSzPts val="2000"/>
              <a:buFont typeface="Arial"/>
              <a:buNone/>
              <a:defRPr sz="2000">
                <a:latin typeface="Arial"/>
                <a:ea typeface="Arial"/>
                <a:cs typeface="Arial"/>
                <a:sym typeface="Arial"/>
              </a:defRPr>
            </a:lvl2pPr>
            <a:lvl3pPr lvl="2" rtl="0">
              <a:lnSpc>
                <a:spcPct val="100000"/>
              </a:lnSpc>
              <a:spcBef>
                <a:spcPts val="0"/>
              </a:spcBef>
              <a:spcAft>
                <a:spcPts val="0"/>
              </a:spcAft>
              <a:buSzPts val="2000"/>
              <a:buFont typeface="Arial"/>
              <a:buNone/>
              <a:defRPr sz="2000">
                <a:latin typeface="Arial"/>
                <a:ea typeface="Arial"/>
                <a:cs typeface="Arial"/>
                <a:sym typeface="Arial"/>
              </a:defRPr>
            </a:lvl3pPr>
            <a:lvl4pPr lvl="3" rtl="0">
              <a:lnSpc>
                <a:spcPct val="100000"/>
              </a:lnSpc>
              <a:spcBef>
                <a:spcPts val="0"/>
              </a:spcBef>
              <a:spcAft>
                <a:spcPts val="0"/>
              </a:spcAft>
              <a:buSzPts val="2000"/>
              <a:buFont typeface="Arial"/>
              <a:buNone/>
              <a:defRPr sz="2000">
                <a:latin typeface="Arial"/>
                <a:ea typeface="Arial"/>
                <a:cs typeface="Arial"/>
                <a:sym typeface="Arial"/>
              </a:defRPr>
            </a:lvl4pPr>
            <a:lvl5pPr lvl="4" rtl="0">
              <a:lnSpc>
                <a:spcPct val="100000"/>
              </a:lnSpc>
              <a:spcBef>
                <a:spcPts val="0"/>
              </a:spcBef>
              <a:spcAft>
                <a:spcPts val="0"/>
              </a:spcAft>
              <a:buSzPts val="2000"/>
              <a:buFont typeface="Arial"/>
              <a:buNone/>
              <a:defRPr sz="2000">
                <a:latin typeface="Arial"/>
                <a:ea typeface="Arial"/>
                <a:cs typeface="Arial"/>
                <a:sym typeface="Arial"/>
              </a:defRPr>
            </a:lvl5pPr>
            <a:lvl6pPr lvl="5" rtl="0">
              <a:lnSpc>
                <a:spcPct val="100000"/>
              </a:lnSpc>
              <a:spcBef>
                <a:spcPts val="0"/>
              </a:spcBef>
              <a:spcAft>
                <a:spcPts val="0"/>
              </a:spcAft>
              <a:buSzPts val="2000"/>
              <a:buFont typeface="Arial"/>
              <a:buNone/>
              <a:defRPr sz="2000">
                <a:latin typeface="Arial"/>
                <a:ea typeface="Arial"/>
                <a:cs typeface="Arial"/>
                <a:sym typeface="Arial"/>
              </a:defRPr>
            </a:lvl6pPr>
            <a:lvl7pPr lvl="6" rtl="0">
              <a:lnSpc>
                <a:spcPct val="100000"/>
              </a:lnSpc>
              <a:spcBef>
                <a:spcPts val="0"/>
              </a:spcBef>
              <a:spcAft>
                <a:spcPts val="0"/>
              </a:spcAft>
              <a:buSzPts val="2000"/>
              <a:buFont typeface="Arial"/>
              <a:buNone/>
              <a:defRPr sz="2000">
                <a:latin typeface="Arial"/>
                <a:ea typeface="Arial"/>
                <a:cs typeface="Arial"/>
                <a:sym typeface="Arial"/>
              </a:defRPr>
            </a:lvl7pPr>
            <a:lvl8pPr lvl="7" rtl="0">
              <a:lnSpc>
                <a:spcPct val="100000"/>
              </a:lnSpc>
              <a:spcBef>
                <a:spcPts val="0"/>
              </a:spcBef>
              <a:spcAft>
                <a:spcPts val="0"/>
              </a:spcAft>
              <a:buSzPts val="2000"/>
              <a:buFont typeface="Arial"/>
              <a:buNone/>
              <a:defRPr sz="2000">
                <a:latin typeface="Arial"/>
                <a:ea typeface="Arial"/>
                <a:cs typeface="Arial"/>
                <a:sym typeface="Arial"/>
              </a:defRPr>
            </a:lvl8pPr>
            <a:lvl9pPr lvl="8" rtl="0">
              <a:lnSpc>
                <a:spcPct val="100000"/>
              </a:lnSpc>
              <a:spcBef>
                <a:spcPts val="0"/>
              </a:spcBef>
              <a:spcAft>
                <a:spcPts val="0"/>
              </a:spcAft>
              <a:buSzPts val="2000"/>
              <a:buFont typeface="Arial"/>
              <a:buNone/>
              <a:defRPr sz="2000">
                <a:latin typeface="Arial"/>
                <a:ea typeface="Arial"/>
                <a:cs typeface="Arial"/>
                <a:sym typeface="Arial"/>
              </a:defRPr>
            </a:lvl9pPr>
          </a:lstStyle>
          <a:p>
            <a:pPr rtl="0"/>
            <a:endParaRPr/>
          </a:p>
        </p:txBody>
      </p:sp>
      <p:sp>
        <p:nvSpPr>
          <p:cNvPr id="34" name="Google Shape;34;p2"/>
          <p:cNvSpPr>
            <a:spLocks noGrp="1"/>
          </p:cNvSpPr>
          <p:nvPr>
            <p:ph type="pic" idx="3"/>
          </p:nvPr>
        </p:nvSpPr>
        <p:spPr>
          <a:xfrm>
            <a:off x="0" y="0"/>
            <a:ext cx="3081000" cy="4673400"/>
          </a:xfrm>
          <a:prstGeom prst="rect">
            <a:avLst/>
          </a:prstGeom>
          <a:solidFill>
            <a:schemeClr val="dk2"/>
          </a:solidFill>
          <a:ln>
            <a:noFill/>
          </a:ln>
        </p:spPr>
      </p:sp>
      <p:grpSp>
        <p:nvGrpSpPr>
          <p:cNvPr id="35" name="Google Shape;35;p2"/>
          <p:cNvGrpSpPr/>
          <p:nvPr/>
        </p:nvGrpSpPr>
        <p:grpSpPr>
          <a:xfrm>
            <a:off x="229678" y="4812065"/>
            <a:ext cx="952262" cy="184819"/>
            <a:chOff x="238125" y="2164775"/>
            <a:chExt cx="7143750" cy="1385450"/>
          </a:xfrm>
        </p:grpSpPr>
        <p:sp>
          <p:nvSpPr>
            <p:cNvPr id="36" name="Google Shape;36;p2"/>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 name="Google Shape;37;p2"/>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 name="Google Shape;38;p2"/>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 name="Google Shape;39;p2"/>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 name="Google Shape;40;p2"/>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 name="Google Shape;41;p2"/>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 name="Google Shape;42;p2"/>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 name="Google Shape;43;p2"/>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 name="Google Shape;44;p2"/>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5" name="Google Shape;45;p2"/>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6" name="Google Shape;46;p2"/>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7" name="Google Shape;47;p2"/>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8" name="Google Shape;48;p2"/>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9" name="Google Shape;49;p2"/>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0" name="Google Shape;50;p2"/>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 name="Google Shape;51;p2"/>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 name="Google Shape;52;p2"/>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 name="Google Shape;53;p2"/>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 name="Google Shape;54;p2"/>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 name="Google Shape;55;p2"/>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 name="Google Shape;56;p2"/>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 name="Google Shape;57;p2"/>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 name="Google Shape;58;p2"/>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 name="Google Shape;59;p2"/>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 name="Google Shape;60;p2"/>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1" name="Google Shape;61;p2"/>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2" name="Google Shape;62;p2"/>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3" name="Google Shape;63;p2"/>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4" name="Google Shape;64;p2"/>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5" name="Google Shape;65;p2"/>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6" name="Google Shape;66;p2"/>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 name="Google Shape;67;p2"/>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 name="Google Shape;68;p2"/>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 name="Google Shape;69;p2"/>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 name="Google Shape;70;p2"/>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 name="Google Shape;71;p2"/>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 name="Google Shape;72;p2"/>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 name="Google Shape;73;p2"/>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 name="Google Shape;74;p2"/>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 name="Google Shape;75;p2"/>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 name="Google Shape;76;p2"/>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7" name="Google Shape;77;p2"/>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8" name="Google Shape;78;p2"/>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9" name="Google Shape;79;p2"/>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0" name="Google Shape;80;p2"/>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1" name="Google Shape;81;p2"/>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2" name="Google Shape;82;p2"/>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3" name="Google Shape;83;p2"/>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 name="Google Shape;84;p2"/>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 name="Google Shape;85;p2"/>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 name="Google Shape;86;p2"/>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 name="Google Shape;87;p2"/>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 name="Google Shape;88;p2"/>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 name="Google Shape;89;p2"/>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 name="Google Shape;90;p2"/>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0_Branding Slide_Newfoundland and Labrador,_EN">
  <p:cSld name="TITLE_1_14_1_2">
    <p:spTree>
      <p:nvGrpSpPr>
        <p:cNvPr id="1" name="Shape 747"/>
        <p:cNvGrpSpPr/>
        <p:nvPr/>
      </p:nvGrpSpPr>
      <p:grpSpPr>
        <a:xfrm>
          <a:off x="0" y="0"/>
          <a:ext cx="0" cy="0"/>
          <a:chOff x="0" y="0"/>
          <a:chExt cx="0" cy="0"/>
        </a:xfrm>
      </p:grpSpPr>
      <p:pic>
        <p:nvPicPr>
          <p:cNvPr id="748" name="Google Shape;74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9" name="Google Shape;749;p11"/>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Newfoundland and Labrador,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750" name="Google Shape;750;p1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A1527B">
              <a:alpha val="8038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1" name="Google Shape;751;p1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2" name="Google Shape;752;p1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753" name="Google Shape;753;p11"/>
          <p:cNvGrpSpPr/>
          <p:nvPr/>
        </p:nvGrpSpPr>
        <p:grpSpPr>
          <a:xfrm>
            <a:off x="7941498" y="4793372"/>
            <a:ext cx="729760" cy="173505"/>
            <a:chOff x="7941498" y="4793372"/>
            <a:chExt cx="729760" cy="173505"/>
          </a:xfrm>
        </p:grpSpPr>
        <p:sp>
          <p:nvSpPr>
            <p:cNvPr id="754" name="Google Shape;754;p1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5" name="Google Shape;755;p1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6" name="Google Shape;756;p1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7" name="Google Shape;757;p1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8" name="Google Shape;758;p1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59" name="Google Shape;759;p1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0" name="Google Shape;760;p1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1" name="Google Shape;761;p1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2" name="Google Shape;762;p1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3" name="Google Shape;763;p1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4" name="Google Shape;764;p1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5" name="Google Shape;765;p1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6" name="Google Shape;766;p1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7" name="Google Shape;767;p1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8" name="Google Shape;768;p1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69" name="Google Shape;769;p1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70" name="Google Shape;770;p1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71" name="Google Shape;771;p1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772" name="Google Shape;772;p11"/>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773" name="Google Shape;773;p1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774" name="Google Shape;774;p11"/>
          <p:cNvGrpSpPr/>
          <p:nvPr/>
        </p:nvGrpSpPr>
        <p:grpSpPr>
          <a:xfrm>
            <a:off x="429700" y="1242820"/>
            <a:ext cx="4866194" cy="944324"/>
            <a:chOff x="277298" y="2872865"/>
            <a:chExt cx="2322433" cy="450687"/>
          </a:xfrm>
        </p:grpSpPr>
        <p:sp>
          <p:nvSpPr>
            <p:cNvPr id="775" name="Google Shape;775;p1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76" name="Google Shape;776;p1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77" name="Google Shape;777;p1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78" name="Google Shape;778;p1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79" name="Google Shape;779;p1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0" name="Google Shape;780;p1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1" name="Google Shape;781;p1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2" name="Google Shape;782;p1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3" name="Google Shape;783;p1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4" name="Google Shape;784;p1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5" name="Google Shape;785;p1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6" name="Google Shape;786;p1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7" name="Google Shape;787;p1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8" name="Google Shape;788;p1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89" name="Google Shape;789;p1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0" name="Google Shape;790;p1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1" name="Google Shape;791;p1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2" name="Google Shape;792;p1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3" name="Google Shape;793;p1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4" name="Google Shape;794;p1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5" name="Google Shape;795;p1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6" name="Google Shape;796;p1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7" name="Google Shape;797;p1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8" name="Google Shape;798;p1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799" name="Google Shape;799;p1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0" name="Google Shape;800;p1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1" name="Google Shape;801;p1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2" name="Google Shape;802;p1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3" name="Google Shape;803;p1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4" name="Google Shape;804;p1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5" name="Google Shape;805;p1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6" name="Google Shape;806;p1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7" name="Google Shape;807;p1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8" name="Google Shape;808;p1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09" name="Google Shape;809;p1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0" name="Google Shape;810;p1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1" name="Google Shape;811;p1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2" name="Google Shape;812;p1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3" name="Google Shape;813;p1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4" name="Google Shape;814;p1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5" name="Google Shape;815;p1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6" name="Google Shape;816;p1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7" name="Google Shape;817;p1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8" name="Google Shape;818;p1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19" name="Google Shape;819;p1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0" name="Google Shape;820;p1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1" name="Google Shape;821;p1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2" name="Google Shape;822;p1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3" name="Google Shape;823;p1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4" name="Google Shape;824;p1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5" name="Google Shape;825;p1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6" name="Google Shape;826;p1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7" name="Google Shape;827;p1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8" name="Google Shape;828;p1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829" name="Google Shape;829;p1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0_Branding Slide_Newfoundland and Labrador,_FR">
  <p:cSld name="TITLE_1_14_1_2_1">
    <p:spTree>
      <p:nvGrpSpPr>
        <p:cNvPr id="1" name="Shape 830"/>
        <p:cNvGrpSpPr/>
        <p:nvPr/>
      </p:nvGrpSpPr>
      <p:grpSpPr>
        <a:xfrm>
          <a:off x="0" y="0"/>
          <a:ext cx="0" cy="0"/>
          <a:chOff x="0" y="0"/>
          <a:chExt cx="0" cy="0"/>
        </a:xfrm>
      </p:grpSpPr>
      <p:pic>
        <p:nvPicPr>
          <p:cNvPr id="831" name="Google Shape;831;p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2" name="Google Shape;832;p1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A1527B">
              <a:alpha val="8038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33" name="Google Shape;833;p1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34" name="Google Shape;834;p12"/>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Terre-Neuve-et-Labrador, Canada</a:t>
            </a:r>
            <a:r>
              <a:rPr lang="fr-ca" sz="900">
                <a:solidFill>
                  <a:schemeClr val="lt1"/>
                </a:solidFill>
              </a:rPr>
              <a:t>- Photo : Freepik</a:t>
            </a:r>
            <a:endParaRPr sz="900">
              <a:solidFill>
                <a:srgbClr val="FFFFFF"/>
              </a:solidFill>
            </a:endParaRPr>
          </a:p>
        </p:txBody>
      </p:sp>
      <p:sp>
        <p:nvSpPr>
          <p:cNvPr id="835" name="Google Shape;835;p1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836" name="Google Shape;836;p12"/>
          <p:cNvGrpSpPr/>
          <p:nvPr/>
        </p:nvGrpSpPr>
        <p:grpSpPr>
          <a:xfrm>
            <a:off x="7941498" y="4793372"/>
            <a:ext cx="729760" cy="173505"/>
            <a:chOff x="7941498" y="4793372"/>
            <a:chExt cx="729760" cy="173505"/>
          </a:xfrm>
        </p:grpSpPr>
        <p:sp>
          <p:nvSpPr>
            <p:cNvPr id="837" name="Google Shape;837;p1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38" name="Google Shape;838;p1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39" name="Google Shape;839;p1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0" name="Google Shape;840;p1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1" name="Google Shape;841;p1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2" name="Google Shape;842;p1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3" name="Google Shape;843;p1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4" name="Google Shape;844;p1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5" name="Google Shape;845;p1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6" name="Google Shape;846;p1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7" name="Google Shape;847;p1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8" name="Google Shape;848;p1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49" name="Google Shape;849;p1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0" name="Google Shape;850;p1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1" name="Google Shape;851;p1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2" name="Google Shape;852;p1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3" name="Google Shape;853;p1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4" name="Google Shape;854;p1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855" name="Google Shape;855;p12"/>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856" name="Google Shape;856;p12"/>
          <p:cNvGrpSpPr/>
          <p:nvPr/>
        </p:nvGrpSpPr>
        <p:grpSpPr>
          <a:xfrm>
            <a:off x="429700" y="1254487"/>
            <a:ext cx="4858710" cy="923133"/>
            <a:chOff x="277295" y="3594869"/>
            <a:chExt cx="2318861" cy="440573"/>
          </a:xfrm>
        </p:grpSpPr>
        <p:sp>
          <p:nvSpPr>
            <p:cNvPr id="857" name="Google Shape;857;p1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8" name="Google Shape;858;p1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59" name="Google Shape;859;p1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0" name="Google Shape;860;p1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1" name="Google Shape;861;p1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2" name="Google Shape;862;p1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3" name="Google Shape;863;p1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4" name="Google Shape;864;p1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5" name="Google Shape;865;p1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6" name="Google Shape;866;p1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7" name="Google Shape;867;p1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8" name="Google Shape;868;p1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69" name="Google Shape;869;p1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0" name="Google Shape;870;p1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1" name="Google Shape;871;p1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2" name="Google Shape;872;p1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3" name="Google Shape;873;p1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4" name="Google Shape;874;p1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5" name="Google Shape;875;p1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6" name="Google Shape;876;p1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7" name="Google Shape;877;p1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8" name="Google Shape;878;p1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9" name="Google Shape;879;p1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0" name="Google Shape;880;p1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1" name="Google Shape;881;p1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2" name="Google Shape;882;p1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3" name="Google Shape;883;p1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4" name="Google Shape;884;p1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5" name="Google Shape;885;p1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6" name="Google Shape;886;p1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7" name="Google Shape;887;p1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8" name="Google Shape;888;p1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89" name="Google Shape;889;p1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0" name="Google Shape;890;p1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1" name="Google Shape;891;p1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2" name="Google Shape;892;p1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3" name="Google Shape;893;p1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4" name="Google Shape;894;p1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5" name="Google Shape;895;p1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6" name="Google Shape;896;p1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7" name="Google Shape;897;p1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8" name="Google Shape;898;p1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99" name="Google Shape;899;p1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0" name="Google Shape;900;p1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1" name="Google Shape;901;p1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2" name="Google Shape;902;p1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3" name="Google Shape;903;p1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4" name="Google Shape;904;p1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5" name="Google Shape;905;p1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6" name="Google Shape;906;p1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7" name="Google Shape;907;p1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8" name="Google Shape;908;p1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09" name="Google Shape;909;p1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10" name="Google Shape;910;p1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11" name="Google Shape;911;p1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0_Branding Slide_Nova Scotia_EN">
  <p:cSld name="TITLE_1_14_1_2_1_1">
    <p:spTree>
      <p:nvGrpSpPr>
        <p:cNvPr id="1" name="Shape 912"/>
        <p:cNvGrpSpPr/>
        <p:nvPr/>
      </p:nvGrpSpPr>
      <p:grpSpPr>
        <a:xfrm>
          <a:off x="0" y="0"/>
          <a:ext cx="0" cy="0"/>
          <a:chOff x="0" y="0"/>
          <a:chExt cx="0" cy="0"/>
        </a:xfrm>
      </p:grpSpPr>
      <p:pic>
        <p:nvPicPr>
          <p:cNvPr id="913" name="Google Shape;913;p1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14" name="Google Shape;914;p1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1C18">
              <a:alpha val="5000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15" name="Google Shape;915;p13"/>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Nova Scotia, Canada</a:t>
            </a:r>
            <a:r>
              <a:rPr lang="fr-ca" sz="900">
                <a:solidFill>
                  <a:schemeClr val="lt1"/>
                </a:solidFill>
              </a:rPr>
              <a:t>- Photo : Unsplash</a:t>
            </a:r>
            <a:endParaRPr sz="900">
              <a:solidFill>
                <a:srgbClr val="FFFFFF"/>
              </a:solidFill>
            </a:endParaRPr>
          </a:p>
        </p:txBody>
      </p:sp>
      <p:sp>
        <p:nvSpPr>
          <p:cNvPr id="916" name="Google Shape;916;p1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917" name="Google Shape;917;p13"/>
          <p:cNvGrpSpPr/>
          <p:nvPr/>
        </p:nvGrpSpPr>
        <p:grpSpPr>
          <a:xfrm>
            <a:off x="7941498" y="4793372"/>
            <a:ext cx="729760" cy="173505"/>
            <a:chOff x="7941498" y="4793372"/>
            <a:chExt cx="729760" cy="173505"/>
          </a:xfrm>
        </p:grpSpPr>
        <p:sp>
          <p:nvSpPr>
            <p:cNvPr id="918" name="Google Shape;918;p1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19" name="Google Shape;919;p1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0" name="Google Shape;920;p1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1" name="Google Shape;921;p1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2" name="Google Shape;922;p1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3" name="Google Shape;923;p1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4" name="Google Shape;924;p1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5" name="Google Shape;925;p1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6" name="Google Shape;926;p1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7" name="Google Shape;927;p1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8" name="Google Shape;928;p1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29" name="Google Shape;929;p1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0" name="Google Shape;930;p1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1" name="Google Shape;931;p1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2" name="Google Shape;932;p1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3" name="Google Shape;933;p1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4" name="Google Shape;934;p1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35" name="Google Shape;935;p1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936" name="Google Shape;936;p13"/>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937" name="Google Shape;937;p1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938" name="Google Shape;938;p13"/>
          <p:cNvGrpSpPr/>
          <p:nvPr/>
        </p:nvGrpSpPr>
        <p:grpSpPr>
          <a:xfrm>
            <a:off x="429700" y="1242820"/>
            <a:ext cx="4866194" cy="944324"/>
            <a:chOff x="277298" y="2872865"/>
            <a:chExt cx="2322433" cy="450687"/>
          </a:xfrm>
        </p:grpSpPr>
        <p:sp>
          <p:nvSpPr>
            <p:cNvPr id="939" name="Google Shape;939;p1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0" name="Google Shape;940;p1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1" name="Google Shape;941;p1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2" name="Google Shape;942;p1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3" name="Google Shape;943;p1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4" name="Google Shape;944;p1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5" name="Google Shape;945;p1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6" name="Google Shape;946;p1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7" name="Google Shape;947;p1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8" name="Google Shape;948;p1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49" name="Google Shape;949;p1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0" name="Google Shape;950;p1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1" name="Google Shape;951;p1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2" name="Google Shape;952;p1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3" name="Google Shape;953;p1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4" name="Google Shape;954;p1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5" name="Google Shape;955;p1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6" name="Google Shape;956;p1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7" name="Google Shape;957;p1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8" name="Google Shape;958;p1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59" name="Google Shape;959;p1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0" name="Google Shape;960;p1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1" name="Google Shape;961;p1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2" name="Google Shape;962;p1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3" name="Google Shape;963;p1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4" name="Google Shape;964;p1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5" name="Google Shape;965;p1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6" name="Google Shape;966;p1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7" name="Google Shape;967;p1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8" name="Google Shape;968;p1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1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0" name="Google Shape;970;p1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1" name="Google Shape;971;p1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2" name="Google Shape;972;p1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3" name="Google Shape;973;p1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4" name="Google Shape;974;p1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5" name="Google Shape;975;p1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6" name="Google Shape;976;p1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7" name="Google Shape;977;p1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8" name="Google Shape;978;p1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79" name="Google Shape;979;p1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0" name="Google Shape;980;p1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1" name="Google Shape;981;p1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2" name="Google Shape;982;p1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3" name="Google Shape;983;p1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4" name="Google Shape;984;p1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5" name="Google Shape;985;p1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6" name="Google Shape;986;p1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7" name="Google Shape;987;p1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8" name="Google Shape;988;p1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89" name="Google Shape;989;p1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90" name="Google Shape;990;p1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91" name="Google Shape;991;p1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92" name="Google Shape;992;p1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993" name="Google Shape;993;p1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0_Branding Slide_Nova Scotia_FR">
  <p:cSld name="TITLE_1_14_1_2_1_1_1">
    <p:spTree>
      <p:nvGrpSpPr>
        <p:cNvPr id="1" name="Shape 994"/>
        <p:cNvGrpSpPr/>
        <p:nvPr/>
      </p:nvGrpSpPr>
      <p:grpSpPr>
        <a:xfrm>
          <a:off x="0" y="0"/>
          <a:ext cx="0" cy="0"/>
          <a:chOff x="0" y="0"/>
          <a:chExt cx="0" cy="0"/>
        </a:xfrm>
      </p:grpSpPr>
      <p:pic>
        <p:nvPicPr>
          <p:cNvPr id="995" name="Google Shape;995;p1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96" name="Google Shape;996;p1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1C18">
              <a:alpha val="5000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97" name="Google Shape;997;p1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98" name="Google Shape;998;p14"/>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Nouvelle-Écosse, Canada - Photo : Unsplash</a:t>
            </a:r>
            <a:endParaRPr sz="900">
              <a:solidFill>
                <a:srgbClr val="FFFFFF"/>
              </a:solidFill>
            </a:endParaRPr>
          </a:p>
        </p:txBody>
      </p:sp>
      <p:sp>
        <p:nvSpPr>
          <p:cNvPr id="999" name="Google Shape;999;p1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000" name="Google Shape;1000;p14"/>
          <p:cNvGrpSpPr/>
          <p:nvPr/>
        </p:nvGrpSpPr>
        <p:grpSpPr>
          <a:xfrm>
            <a:off x="7941498" y="4793372"/>
            <a:ext cx="729760" cy="173505"/>
            <a:chOff x="7941498" y="4793372"/>
            <a:chExt cx="729760" cy="173505"/>
          </a:xfrm>
        </p:grpSpPr>
        <p:sp>
          <p:nvSpPr>
            <p:cNvPr id="1001" name="Google Shape;1001;p1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2" name="Google Shape;1002;p1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3" name="Google Shape;1003;p1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5" name="Google Shape;1005;p1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7" name="Google Shape;1007;p1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8" name="Google Shape;1008;p1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9" name="Google Shape;1009;p1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0" name="Google Shape;1010;p1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1" name="Google Shape;1011;p1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2" name="Google Shape;1012;p1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3" name="Google Shape;1013;p1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4" name="Google Shape;1014;p1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5" name="Google Shape;1015;p1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8" name="Google Shape;1018;p1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019" name="Google Shape;1019;p14"/>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020" name="Google Shape;1020;p14"/>
          <p:cNvGrpSpPr/>
          <p:nvPr/>
        </p:nvGrpSpPr>
        <p:grpSpPr>
          <a:xfrm>
            <a:off x="429700" y="1254487"/>
            <a:ext cx="4858710" cy="923133"/>
            <a:chOff x="277295" y="3594869"/>
            <a:chExt cx="2318861" cy="440573"/>
          </a:xfrm>
        </p:grpSpPr>
        <p:sp>
          <p:nvSpPr>
            <p:cNvPr id="1021" name="Google Shape;1021;p1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2" name="Google Shape;1022;p1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3" name="Google Shape;1023;p1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4" name="Google Shape;1024;p1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5" name="Google Shape;1025;p1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6" name="Google Shape;1026;p1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7" name="Google Shape;1027;p1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8" name="Google Shape;1028;p1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9" name="Google Shape;1029;p1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0" name="Google Shape;1030;p1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1" name="Google Shape;1031;p1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2" name="Google Shape;1032;p1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3" name="Google Shape;1033;p1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4" name="Google Shape;1034;p1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5" name="Google Shape;1035;p1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6" name="Google Shape;1036;p1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7" name="Google Shape;1037;p1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8" name="Google Shape;1038;p1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9" name="Google Shape;1039;p1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0" name="Google Shape;1040;p1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1" name="Google Shape;1041;p1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2" name="Google Shape;1042;p1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3" name="Google Shape;1043;p1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4" name="Google Shape;1044;p1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5" name="Google Shape;1045;p1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6" name="Google Shape;1046;p1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7" name="Google Shape;1047;p1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8" name="Google Shape;1048;p1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9" name="Google Shape;1049;p1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0" name="Google Shape;1050;p1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1" name="Google Shape;1051;p1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2" name="Google Shape;1052;p1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3" name="Google Shape;1053;p1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4" name="Google Shape;1054;p1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5" name="Google Shape;1055;p1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6" name="Google Shape;1056;p1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7" name="Google Shape;1057;p1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8" name="Google Shape;1058;p1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9" name="Google Shape;1059;p1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0" name="Google Shape;1060;p1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1" name="Google Shape;1061;p1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2" name="Google Shape;1062;p1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3" name="Google Shape;1063;p1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4" name="Google Shape;1064;p1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5" name="Google Shape;1065;p1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7" name="Google Shape;1067;p1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8" name="Google Shape;1068;p1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9" name="Google Shape;1069;p1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0" name="Google Shape;1070;p1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1" name="Google Shape;1071;p1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2" name="Google Shape;1072;p1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4" name="Google Shape;1074;p1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5" name="Google Shape;1075;p1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0_Branding Slide_Ontario_1_EN">
  <p:cSld name="TITLE_1_14_1_1">
    <p:spTree>
      <p:nvGrpSpPr>
        <p:cNvPr id="1" name="Shape 1076"/>
        <p:cNvGrpSpPr/>
        <p:nvPr/>
      </p:nvGrpSpPr>
      <p:grpSpPr>
        <a:xfrm>
          <a:off x="0" y="0"/>
          <a:ext cx="0" cy="0"/>
          <a:chOff x="0" y="0"/>
          <a:chExt cx="0" cy="0"/>
        </a:xfrm>
      </p:grpSpPr>
      <p:pic>
        <p:nvPicPr>
          <p:cNvPr id="1077" name="Google Shape;1077;p1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078" name="Google Shape;1078;p1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D82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9" name="Google Shape;1079;p1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080" name="Google Shape;1080;p15"/>
          <p:cNvGrpSpPr/>
          <p:nvPr/>
        </p:nvGrpSpPr>
        <p:grpSpPr>
          <a:xfrm>
            <a:off x="7941498" y="4793372"/>
            <a:ext cx="729760" cy="173505"/>
            <a:chOff x="7941498" y="4793372"/>
            <a:chExt cx="729760" cy="173505"/>
          </a:xfrm>
        </p:grpSpPr>
        <p:sp>
          <p:nvSpPr>
            <p:cNvPr id="1081" name="Google Shape;1081;p1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2" name="Google Shape;1082;p1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3" name="Google Shape;1083;p1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4" name="Google Shape;1084;p1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5" name="Google Shape;1085;p1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6" name="Google Shape;1086;p1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7" name="Google Shape;1087;p1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8" name="Google Shape;1088;p1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9" name="Google Shape;1089;p1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0" name="Google Shape;1090;p1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1" name="Google Shape;1091;p1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2" name="Google Shape;1092;p1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3" name="Google Shape;1093;p1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4" name="Google Shape;1094;p1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5" name="Google Shape;1095;p1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6" name="Google Shape;1096;p1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7" name="Google Shape;1097;p1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8" name="Google Shape;1098;p1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099" name="Google Shape;1099;p15"/>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100" name="Google Shape;1100;p15"/>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999999"/>
                </a:solidFill>
              </a:rPr>
              <a:t>Ontario, Canada - Photo: Unsplash</a:t>
            </a:r>
            <a:endParaRPr sz="1400" b="0" i="0" u="none" strike="noStrike" cap="none">
              <a:solidFill>
                <a:srgbClr val="999999"/>
              </a:solidFill>
              <a:latin typeface="Source Sans Pro"/>
              <a:ea typeface="Source Sans Pro"/>
              <a:cs typeface="Source Sans Pro"/>
              <a:sym typeface="Source Sans Pro"/>
            </a:endParaRPr>
          </a:p>
        </p:txBody>
      </p:sp>
      <p:sp>
        <p:nvSpPr>
          <p:cNvPr id="1101" name="Google Shape;1101;p1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102" name="Google Shape;1102;p15"/>
          <p:cNvGrpSpPr/>
          <p:nvPr/>
        </p:nvGrpSpPr>
        <p:grpSpPr>
          <a:xfrm>
            <a:off x="429700" y="1242820"/>
            <a:ext cx="4866194" cy="944324"/>
            <a:chOff x="277298" y="2872865"/>
            <a:chExt cx="2322433" cy="450687"/>
          </a:xfrm>
        </p:grpSpPr>
        <p:sp>
          <p:nvSpPr>
            <p:cNvPr id="1103" name="Google Shape;1103;p1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4" name="Google Shape;1104;p1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5" name="Google Shape;1105;p1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6" name="Google Shape;1106;p1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7" name="Google Shape;1107;p1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8" name="Google Shape;1108;p1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09" name="Google Shape;1109;p1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0" name="Google Shape;1110;p1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1" name="Google Shape;1111;p1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2" name="Google Shape;1112;p1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3" name="Google Shape;1113;p1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4" name="Google Shape;1114;p1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5" name="Google Shape;1115;p1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6" name="Google Shape;1116;p1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7" name="Google Shape;1117;p1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8" name="Google Shape;1118;p1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19" name="Google Shape;1119;p1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0" name="Google Shape;1120;p1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1" name="Google Shape;1121;p1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2" name="Google Shape;1122;p1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3" name="Google Shape;1123;p1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4" name="Google Shape;1124;p1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5" name="Google Shape;1125;p1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6" name="Google Shape;1126;p1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1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8" name="Google Shape;1128;p1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29" name="Google Shape;1129;p1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0" name="Google Shape;1130;p1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1" name="Google Shape;1131;p1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2" name="Google Shape;1132;p1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3" name="Google Shape;1133;p1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4" name="Google Shape;1134;p1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5" name="Google Shape;1135;p1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6" name="Google Shape;1136;p1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7" name="Google Shape;1137;p1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8" name="Google Shape;1138;p1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39" name="Google Shape;1139;p1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0" name="Google Shape;1140;p1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1" name="Google Shape;1141;p1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2" name="Google Shape;1142;p1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3" name="Google Shape;1143;p1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4" name="Google Shape;1144;p1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5" name="Google Shape;1145;p1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6" name="Google Shape;1146;p1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7" name="Google Shape;1147;p1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8" name="Google Shape;1148;p1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49" name="Google Shape;1149;p1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0" name="Google Shape;1150;p1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1" name="Google Shape;1151;p1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2" name="Google Shape;1152;p1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3" name="Google Shape;1153;p1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4" name="Google Shape;1154;p1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5" name="Google Shape;1155;p1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6" name="Google Shape;1156;p1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57" name="Google Shape;1157;p1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0_Branding Slide_Ontario_2_FR">
  <p:cSld name="TITLE_1_14_1_1_1">
    <p:spTree>
      <p:nvGrpSpPr>
        <p:cNvPr id="1" name="Shape 1158"/>
        <p:cNvGrpSpPr/>
        <p:nvPr/>
      </p:nvGrpSpPr>
      <p:grpSpPr>
        <a:xfrm>
          <a:off x="0" y="0"/>
          <a:ext cx="0" cy="0"/>
          <a:chOff x="0" y="0"/>
          <a:chExt cx="0" cy="0"/>
        </a:xfrm>
      </p:grpSpPr>
      <p:pic>
        <p:nvPicPr>
          <p:cNvPr id="1159" name="Google Shape;1159;p1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160" name="Google Shape;1160;p1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D82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1" name="Google Shape;1161;p16"/>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999999"/>
                </a:solidFill>
              </a:rPr>
              <a:t>Ontario, Canada - Photo: Unsplash</a:t>
            </a:r>
            <a:endParaRPr sz="1400" b="0" i="0" u="none" strike="noStrike" cap="none">
              <a:solidFill>
                <a:srgbClr val="999999"/>
              </a:solidFill>
              <a:latin typeface="Source Sans Pro"/>
              <a:ea typeface="Source Sans Pro"/>
              <a:cs typeface="Source Sans Pro"/>
              <a:sym typeface="Source Sans Pro"/>
            </a:endParaRPr>
          </a:p>
        </p:txBody>
      </p:sp>
      <p:sp>
        <p:nvSpPr>
          <p:cNvPr id="1162" name="Google Shape;1162;p1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3" name="Google Shape;1163;p1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164" name="Google Shape;1164;p16"/>
          <p:cNvGrpSpPr/>
          <p:nvPr/>
        </p:nvGrpSpPr>
        <p:grpSpPr>
          <a:xfrm>
            <a:off x="7941498" y="4793372"/>
            <a:ext cx="729760" cy="173505"/>
            <a:chOff x="7941498" y="4793372"/>
            <a:chExt cx="729760" cy="173505"/>
          </a:xfrm>
        </p:grpSpPr>
        <p:sp>
          <p:nvSpPr>
            <p:cNvPr id="1165" name="Google Shape;1165;p1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6" name="Google Shape;1166;p1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7" name="Google Shape;1167;p1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8" name="Google Shape;1168;p1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69" name="Google Shape;1169;p1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0" name="Google Shape;1170;p1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1" name="Google Shape;1171;p1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2" name="Google Shape;1172;p1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3" name="Google Shape;1173;p1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4" name="Google Shape;1174;p1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5" name="Google Shape;1175;p1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6" name="Google Shape;1176;p1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7" name="Google Shape;1177;p1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8" name="Google Shape;1178;p1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79" name="Google Shape;1179;p1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0" name="Google Shape;1180;p1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1" name="Google Shape;1181;p1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2" name="Google Shape;1182;p1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183" name="Google Shape;1183;p16"/>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184" name="Google Shape;1184;p16"/>
          <p:cNvGrpSpPr/>
          <p:nvPr/>
        </p:nvGrpSpPr>
        <p:grpSpPr>
          <a:xfrm>
            <a:off x="429700" y="1254487"/>
            <a:ext cx="4858710" cy="923133"/>
            <a:chOff x="277295" y="3594869"/>
            <a:chExt cx="2318861" cy="440573"/>
          </a:xfrm>
        </p:grpSpPr>
        <p:sp>
          <p:nvSpPr>
            <p:cNvPr id="1185" name="Google Shape;1185;p1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6" name="Google Shape;1186;p1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7" name="Google Shape;1187;p1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8" name="Google Shape;1188;p1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89" name="Google Shape;1189;p1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0" name="Google Shape;1190;p1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1" name="Google Shape;1191;p1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2" name="Google Shape;1192;p1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3" name="Google Shape;1193;p1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4" name="Google Shape;1194;p1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5" name="Google Shape;1195;p1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6" name="Google Shape;1196;p1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7" name="Google Shape;1197;p1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8" name="Google Shape;1198;p1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99" name="Google Shape;1199;p1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0" name="Google Shape;1200;p1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1" name="Google Shape;1201;p1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2" name="Google Shape;1202;p1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3" name="Google Shape;1203;p1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4" name="Google Shape;1204;p1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5" name="Google Shape;1205;p1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6" name="Google Shape;1206;p1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7" name="Google Shape;1207;p1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8" name="Google Shape;1208;p1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09" name="Google Shape;1209;p1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0" name="Google Shape;1210;p1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1" name="Google Shape;1211;p1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2" name="Google Shape;1212;p1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3" name="Google Shape;1213;p1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4" name="Google Shape;1214;p1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5" name="Google Shape;1215;p1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6" name="Google Shape;1216;p1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7" name="Google Shape;1217;p1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8" name="Google Shape;1218;p1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19" name="Google Shape;1219;p1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0" name="Google Shape;1220;p1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1" name="Google Shape;1221;p1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2" name="Google Shape;1222;p1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3" name="Google Shape;1223;p1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4" name="Google Shape;1224;p1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5" name="Google Shape;1225;p1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6" name="Google Shape;1226;p1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7" name="Google Shape;1227;p1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8" name="Google Shape;1228;p1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29" name="Google Shape;1229;p1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0" name="Google Shape;1230;p1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1" name="Google Shape;1231;p1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2" name="Google Shape;1232;p1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3" name="Google Shape;1233;p1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4" name="Google Shape;1234;p1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5" name="Google Shape;1235;p1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6" name="Google Shape;1236;p1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7" name="Google Shape;1237;p1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8" name="Google Shape;1238;p1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39" name="Google Shape;1239;p1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0_Branding Slide_Ontario_2_EN">
  <p:cSld name="TITLE_1_14_1_1_2">
    <p:spTree>
      <p:nvGrpSpPr>
        <p:cNvPr id="1" name="Shape 1240"/>
        <p:cNvGrpSpPr/>
        <p:nvPr/>
      </p:nvGrpSpPr>
      <p:grpSpPr>
        <a:xfrm>
          <a:off x="0" y="0"/>
          <a:ext cx="0" cy="0"/>
          <a:chOff x="0" y="0"/>
          <a:chExt cx="0" cy="0"/>
        </a:xfrm>
      </p:grpSpPr>
      <p:pic>
        <p:nvPicPr>
          <p:cNvPr id="1241" name="Google Shape;1241;p1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242" name="Google Shape;1242;p1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5127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43" name="Google Shape;1243;p1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244" name="Google Shape;1244;p17"/>
          <p:cNvGrpSpPr/>
          <p:nvPr/>
        </p:nvGrpSpPr>
        <p:grpSpPr>
          <a:xfrm>
            <a:off x="7941498" y="4793372"/>
            <a:ext cx="729760" cy="173505"/>
            <a:chOff x="7941498" y="4793372"/>
            <a:chExt cx="729760" cy="173505"/>
          </a:xfrm>
        </p:grpSpPr>
        <p:sp>
          <p:nvSpPr>
            <p:cNvPr id="1245" name="Google Shape;1245;p1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46" name="Google Shape;1246;p1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47" name="Google Shape;1247;p1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48" name="Google Shape;1248;p1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49" name="Google Shape;1249;p1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0" name="Google Shape;1250;p1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1" name="Google Shape;1251;p1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2" name="Google Shape;1252;p1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3" name="Google Shape;1253;p1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4" name="Google Shape;1254;p1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5" name="Google Shape;1255;p1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6" name="Google Shape;1256;p1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7" name="Google Shape;1257;p1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8" name="Google Shape;1258;p1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59" name="Google Shape;1259;p1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60" name="Google Shape;1260;p1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61" name="Google Shape;1261;p1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62" name="Google Shape;1262;p1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263" name="Google Shape;1263;p17"/>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264" name="Google Shape;1264;p17"/>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chemeClr val="lt1"/>
                </a:solidFill>
              </a:rPr>
              <a:t>Ontario, Canada - Photo: Wikipedia</a:t>
            </a:r>
            <a:endParaRPr sz="1400" b="0" i="0" u="none" strike="noStrike" cap="none">
              <a:solidFill>
                <a:schemeClr val="lt1"/>
              </a:solidFill>
              <a:latin typeface="Source Sans Pro"/>
              <a:ea typeface="Source Sans Pro"/>
              <a:cs typeface="Source Sans Pro"/>
              <a:sym typeface="Source Sans Pro"/>
            </a:endParaRPr>
          </a:p>
        </p:txBody>
      </p:sp>
      <p:sp>
        <p:nvSpPr>
          <p:cNvPr id="1265" name="Google Shape;1265;p1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266" name="Google Shape;1266;p17"/>
          <p:cNvGrpSpPr/>
          <p:nvPr/>
        </p:nvGrpSpPr>
        <p:grpSpPr>
          <a:xfrm>
            <a:off x="429700" y="1242820"/>
            <a:ext cx="4866194" cy="944324"/>
            <a:chOff x="277298" y="2872865"/>
            <a:chExt cx="2322433" cy="450687"/>
          </a:xfrm>
        </p:grpSpPr>
        <p:sp>
          <p:nvSpPr>
            <p:cNvPr id="1267" name="Google Shape;1267;p1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68" name="Google Shape;1268;p1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69" name="Google Shape;1269;p1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0" name="Google Shape;1270;p1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1" name="Google Shape;1271;p1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2" name="Google Shape;1272;p1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3" name="Google Shape;1273;p1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4" name="Google Shape;1274;p1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5" name="Google Shape;1275;p1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6" name="Google Shape;1276;p1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7" name="Google Shape;1277;p1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8" name="Google Shape;1278;p1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9" name="Google Shape;1279;p1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0" name="Google Shape;1280;p1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1" name="Google Shape;1281;p1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2" name="Google Shape;1282;p1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3" name="Google Shape;1283;p1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4" name="Google Shape;1284;p1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5" name="Google Shape;1285;p1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6" name="Google Shape;1286;p1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7" name="Google Shape;1287;p1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8" name="Google Shape;1288;p1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9" name="Google Shape;1289;p1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0" name="Google Shape;1290;p1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1" name="Google Shape;1291;p1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2" name="Google Shape;1292;p1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3" name="Google Shape;1293;p1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4" name="Google Shape;1294;p1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5" name="Google Shape;1295;p1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6" name="Google Shape;1296;p1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7" name="Google Shape;1297;p1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8" name="Google Shape;1298;p1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9" name="Google Shape;1299;p1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0" name="Google Shape;1300;p1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1" name="Google Shape;1301;p1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2" name="Google Shape;1302;p1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3" name="Google Shape;1303;p1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4" name="Google Shape;1304;p1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5" name="Google Shape;1305;p1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6" name="Google Shape;1306;p1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7" name="Google Shape;1307;p1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8" name="Google Shape;1308;p1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9" name="Google Shape;1309;p1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0" name="Google Shape;1310;p1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1" name="Google Shape;1311;p1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2" name="Google Shape;1312;p1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3" name="Google Shape;1313;p1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4" name="Google Shape;1314;p1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5" name="Google Shape;1315;p1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6" name="Google Shape;1316;p1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7" name="Google Shape;1317;p1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1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9" name="Google Shape;1319;p1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20" name="Google Shape;1320;p1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21" name="Google Shape;1321;p1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0_Branding Slide_Ontario_2_FR">
  <p:cSld name="TITLE_1_14_1_1_2_1">
    <p:spTree>
      <p:nvGrpSpPr>
        <p:cNvPr id="1" name="Shape 1322"/>
        <p:cNvGrpSpPr/>
        <p:nvPr/>
      </p:nvGrpSpPr>
      <p:grpSpPr>
        <a:xfrm>
          <a:off x="0" y="0"/>
          <a:ext cx="0" cy="0"/>
          <a:chOff x="0" y="0"/>
          <a:chExt cx="0" cy="0"/>
        </a:xfrm>
      </p:grpSpPr>
      <p:pic>
        <p:nvPicPr>
          <p:cNvPr id="1323" name="Google Shape;1323;p1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324" name="Google Shape;1324;p1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5127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25" name="Google Shape;1325;p18"/>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chemeClr val="lt1"/>
                </a:solidFill>
              </a:rPr>
              <a:t>Ontario, Canada - Photo: Wikipedia</a:t>
            </a:r>
            <a:endParaRPr sz="1400" b="0" i="0" u="none" strike="noStrike" cap="none">
              <a:solidFill>
                <a:schemeClr val="lt1"/>
              </a:solidFill>
              <a:latin typeface="Source Sans Pro"/>
              <a:ea typeface="Source Sans Pro"/>
              <a:cs typeface="Source Sans Pro"/>
              <a:sym typeface="Source Sans Pro"/>
            </a:endParaRPr>
          </a:p>
        </p:txBody>
      </p:sp>
      <p:sp>
        <p:nvSpPr>
          <p:cNvPr id="1326" name="Google Shape;1326;p1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327" name="Google Shape;1327;p18"/>
          <p:cNvGrpSpPr/>
          <p:nvPr/>
        </p:nvGrpSpPr>
        <p:grpSpPr>
          <a:xfrm>
            <a:off x="7941498" y="4793372"/>
            <a:ext cx="729760" cy="173505"/>
            <a:chOff x="7941498" y="4793372"/>
            <a:chExt cx="729760" cy="173505"/>
          </a:xfrm>
        </p:grpSpPr>
        <p:sp>
          <p:nvSpPr>
            <p:cNvPr id="1328" name="Google Shape;1328;p1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29" name="Google Shape;1329;p1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0" name="Google Shape;1330;p1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1" name="Google Shape;1331;p1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2" name="Google Shape;1332;p1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3" name="Google Shape;1333;p1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4" name="Google Shape;1334;p1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5" name="Google Shape;1335;p1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6" name="Google Shape;1336;p1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7" name="Google Shape;1337;p1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8" name="Google Shape;1338;p1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39" name="Google Shape;1339;p1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0" name="Google Shape;1340;p1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1" name="Google Shape;1341;p1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2" name="Google Shape;1342;p1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3" name="Google Shape;1343;p1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4" name="Google Shape;1344;p1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45" name="Google Shape;1345;p1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346" name="Google Shape;1346;p18"/>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347" name="Google Shape;1347;p1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348" name="Google Shape;1348;p18"/>
          <p:cNvGrpSpPr/>
          <p:nvPr/>
        </p:nvGrpSpPr>
        <p:grpSpPr>
          <a:xfrm>
            <a:off x="429700" y="1254487"/>
            <a:ext cx="4858710" cy="923133"/>
            <a:chOff x="277295" y="3594869"/>
            <a:chExt cx="2318861" cy="440573"/>
          </a:xfrm>
        </p:grpSpPr>
        <p:sp>
          <p:nvSpPr>
            <p:cNvPr id="1349" name="Google Shape;1349;p1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0" name="Google Shape;1350;p1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1" name="Google Shape;1351;p1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2" name="Google Shape;1352;p1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3" name="Google Shape;1353;p1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4" name="Google Shape;1354;p1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5" name="Google Shape;1355;p1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6" name="Google Shape;1356;p1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7" name="Google Shape;1357;p1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8" name="Google Shape;1358;p1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59" name="Google Shape;1359;p1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0" name="Google Shape;1360;p1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1" name="Google Shape;1361;p1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2" name="Google Shape;1362;p1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3" name="Google Shape;1363;p1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4" name="Google Shape;1364;p1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5" name="Google Shape;1365;p1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6" name="Google Shape;1366;p1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7" name="Google Shape;1367;p1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8" name="Google Shape;1368;p1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69" name="Google Shape;1369;p1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0" name="Google Shape;1370;p1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1" name="Google Shape;1371;p1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2" name="Google Shape;1372;p1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3" name="Google Shape;1373;p1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4" name="Google Shape;1374;p1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5" name="Google Shape;1375;p1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6" name="Google Shape;1376;p1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7" name="Google Shape;1377;p1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8" name="Google Shape;1378;p1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79" name="Google Shape;1379;p1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0" name="Google Shape;1380;p1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1" name="Google Shape;1381;p1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2" name="Google Shape;1382;p1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3" name="Google Shape;1383;p1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4" name="Google Shape;1384;p1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5" name="Google Shape;1385;p1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6" name="Google Shape;1386;p1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7" name="Google Shape;1387;p1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8" name="Google Shape;1388;p1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89" name="Google Shape;1389;p1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0" name="Google Shape;1390;p1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1" name="Google Shape;1391;p1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2" name="Google Shape;1392;p1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3" name="Google Shape;1393;p1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4" name="Google Shape;1394;p1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5" name="Google Shape;1395;p1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6" name="Google Shape;1396;p1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7" name="Google Shape;1397;p1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8" name="Google Shape;1398;p1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399" name="Google Shape;1399;p1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0" name="Google Shape;1400;p1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1" name="Google Shape;1401;p1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2" name="Google Shape;1402;p1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3" name="Google Shape;1403;p1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0_Branding Slide_Ontario_3_EN">
  <p:cSld name="TITLE_1_14_1_1_1_2">
    <p:spTree>
      <p:nvGrpSpPr>
        <p:cNvPr id="1" name="Shape 1404"/>
        <p:cNvGrpSpPr/>
        <p:nvPr/>
      </p:nvGrpSpPr>
      <p:grpSpPr>
        <a:xfrm>
          <a:off x="0" y="0"/>
          <a:ext cx="0" cy="0"/>
          <a:chOff x="0" y="0"/>
          <a:chExt cx="0" cy="0"/>
        </a:xfrm>
      </p:grpSpPr>
      <p:pic>
        <p:nvPicPr>
          <p:cNvPr id="1405" name="Google Shape;1405;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06" name="Google Shape;1406;p1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6835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7" name="Google Shape;1407;p19"/>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chemeClr val="lt1"/>
                </a:solidFill>
              </a:rPr>
              <a:t>Photo: Unsplash</a:t>
            </a:r>
            <a:endParaRPr sz="1400" b="0" i="0" u="none" strike="noStrike" cap="none">
              <a:solidFill>
                <a:schemeClr val="lt1"/>
              </a:solidFill>
              <a:latin typeface="Source Sans Pro"/>
              <a:ea typeface="Source Sans Pro"/>
              <a:cs typeface="Source Sans Pro"/>
              <a:sym typeface="Source Sans Pro"/>
            </a:endParaRPr>
          </a:p>
        </p:txBody>
      </p:sp>
      <p:sp>
        <p:nvSpPr>
          <p:cNvPr id="1408" name="Google Shape;1408;p1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09" name="Google Shape;1409;p1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410" name="Google Shape;1410;p19"/>
          <p:cNvGrpSpPr/>
          <p:nvPr/>
        </p:nvGrpSpPr>
        <p:grpSpPr>
          <a:xfrm>
            <a:off x="7941498" y="4793372"/>
            <a:ext cx="729760" cy="173505"/>
            <a:chOff x="7941498" y="4793372"/>
            <a:chExt cx="729760" cy="173505"/>
          </a:xfrm>
        </p:grpSpPr>
        <p:sp>
          <p:nvSpPr>
            <p:cNvPr id="1411" name="Google Shape;1411;p1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2" name="Google Shape;1412;p1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3" name="Google Shape;1413;p1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4" name="Google Shape;1414;p1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5" name="Google Shape;1415;p1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6" name="Google Shape;1416;p1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7" name="Google Shape;1417;p1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8" name="Google Shape;1418;p1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19" name="Google Shape;1419;p1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0" name="Google Shape;1420;p1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1" name="Google Shape;1421;p1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2" name="Google Shape;1422;p1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3" name="Google Shape;1423;p1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4" name="Google Shape;1424;p1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5" name="Google Shape;1425;p1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6" name="Google Shape;1426;p1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7" name="Google Shape;1427;p1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28" name="Google Shape;1428;p1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429" name="Google Shape;1429;p19"/>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430" name="Google Shape;1430;p19"/>
          <p:cNvGrpSpPr/>
          <p:nvPr/>
        </p:nvGrpSpPr>
        <p:grpSpPr>
          <a:xfrm>
            <a:off x="429700" y="1242820"/>
            <a:ext cx="4866194" cy="944324"/>
            <a:chOff x="277298" y="2872865"/>
            <a:chExt cx="2322433" cy="450687"/>
          </a:xfrm>
        </p:grpSpPr>
        <p:sp>
          <p:nvSpPr>
            <p:cNvPr id="1431" name="Google Shape;1431;p1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2" name="Google Shape;1432;p1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3" name="Google Shape;1433;p1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4" name="Google Shape;1434;p1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5" name="Google Shape;1435;p1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6" name="Google Shape;1436;p1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7" name="Google Shape;1437;p1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8" name="Google Shape;1438;p1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9" name="Google Shape;1439;p1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0" name="Google Shape;1440;p1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1" name="Google Shape;1441;p1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2" name="Google Shape;1442;p1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3" name="Google Shape;1443;p1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4" name="Google Shape;1444;p1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5" name="Google Shape;1445;p1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6" name="Google Shape;1446;p1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7" name="Google Shape;1447;p1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8" name="Google Shape;1448;p1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9" name="Google Shape;1449;p1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0" name="Google Shape;1450;p1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1" name="Google Shape;1451;p1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2" name="Google Shape;1452;p1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3" name="Google Shape;1453;p1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4" name="Google Shape;1454;p1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5" name="Google Shape;1455;p1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6" name="Google Shape;1456;p1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7" name="Google Shape;1457;p1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8" name="Google Shape;1458;p1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9" name="Google Shape;1459;p1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0" name="Google Shape;1460;p1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1" name="Google Shape;1461;p1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2" name="Google Shape;1462;p1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3" name="Google Shape;1463;p1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4" name="Google Shape;1464;p1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5" name="Google Shape;1465;p1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6" name="Google Shape;1466;p1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7" name="Google Shape;1467;p1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8" name="Google Shape;1468;p1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9" name="Google Shape;1469;p1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0" name="Google Shape;1470;p1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1" name="Google Shape;1471;p1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2" name="Google Shape;1472;p1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3" name="Google Shape;1473;p1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4" name="Google Shape;1474;p1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5" name="Google Shape;1475;p1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6" name="Google Shape;1476;p1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7" name="Google Shape;1477;p1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8" name="Google Shape;1478;p1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9" name="Google Shape;1479;p1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0" name="Google Shape;1480;p1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1" name="Google Shape;1481;p1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2" name="Google Shape;1482;p1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3" name="Google Shape;1483;p1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4" name="Google Shape;1484;p1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5" name="Google Shape;1485;p1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0_Branding Slide_Ontario_3_FR">
  <p:cSld name="TITLE_1_14_1_1_1_2_1">
    <p:spTree>
      <p:nvGrpSpPr>
        <p:cNvPr id="1" name="Shape 1486"/>
        <p:cNvGrpSpPr/>
        <p:nvPr/>
      </p:nvGrpSpPr>
      <p:grpSpPr>
        <a:xfrm>
          <a:off x="0" y="0"/>
          <a:ext cx="0" cy="0"/>
          <a:chOff x="0" y="0"/>
          <a:chExt cx="0" cy="0"/>
        </a:xfrm>
      </p:grpSpPr>
      <p:pic>
        <p:nvPicPr>
          <p:cNvPr id="1487" name="Google Shape;1487;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8" name="Google Shape;1488;p2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6835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89" name="Google Shape;1489;p20"/>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chemeClr val="lt1"/>
                </a:solidFill>
              </a:rPr>
              <a:t>Photo: Unsplash</a:t>
            </a:r>
            <a:endParaRPr sz="1400" b="0" i="0" u="none" strike="noStrike" cap="none">
              <a:solidFill>
                <a:schemeClr val="lt1"/>
              </a:solidFill>
              <a:latin typeface="Source Sans Pro"/>
              <a:ea typeface="Source Sans Pro"/>
              <a:cs typeface="Source Sans Pro"/>
              <a:sym typeface="Source Sans Pro"/>
            </a:endParaRPr>
          </a:p>
        </p:txBody>
      </p:sp>
      <p:sp>
        <p:nvSpPr>
          <p:cNvPr id="1490" name="Google Shape;1490;p2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1" name="Google Shape;1491;p2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492" name="Google Shape;1492;p20"/>
          <p:cNvGrpSpPr/>
          <p:nvPr/>
        </p:nvGrpSpPr>
        <p:grpSpPr>
          <a:xfrm>
            <a:off x="7941498" y="4793372"/>
            <a:ext cx="729760" cy="173505"/>
            <a:chOff x="7941498" y="4793372"/>
            <a:chExt cx="729760" cy="173505"/>
          </a:xfrm>
        </p:grpSpPr>
        <p:sp>
          <p:nvSpPr>
            <p:cNvPr id="1493" name="Google Shape;1493;p2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4" name="Google Shape;1494;p2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5" name="Google Shape;1495;p2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6" name="Google Shape;1496;p2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7" name="Google Shape;1497;p2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8" name="Google Shape;1498;p2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499" name="Google Shape;1499;p2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0" name="Google Shape;1500;p2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1" name="Google Shape;1501;p2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2" name="Google Shape;1502;p2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3" name="Google Shape;1503;p2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4" name="Google Shape;1504;p2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5" name="Google Shape;1505;p2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6" name="Google Shape;1506;p2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7" name="Google Shape;1507;p2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8" name="Google Shape;1508;p2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09" name="Google Shape;1509;p2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0" name="Google Shape;1510;p2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511" name="Google Shape;1511;p20"/>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512" name="Google Shape;1512;p20"/>
          <p:cNvGrpSpPr/>
          <p:nvPr/>
        </p:nvGrpSpPr>
        <p:grpSpPr>
          <a:xfrm>
            <a:off x="429700" y="1254487"/>
            <a:ext cx="4858710" cy="923133"/>
            <a:chOff x="277295" y="3594869"/>
            <a:chExt cx="2318861" cy="440573"/>
          </a:xfrm>
        </p:grpSpPr>
        <p:sp>
          <p:nvSpPr>
            <p:cNvPr id="1513" name="Google Shape;1513;p2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4" name="Google Shape;1514;p2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5" name="Google Shape;1515;p2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6" name="Google Shape;1516;p2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7" name="Google Shape;1517;p2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8" name="Google Shape;1518;p2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19" name="Google Shape;1519;p2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0" name="Google Shape;1520;p2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1" name="Google Shape;1521;p2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2" name="Google Shape;1522;p2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3" name="Google Shape;1523;p2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4" name="Google Shape;1524;p2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5" name="Google Shape;1525;p2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6" name="Google Shape;1526;p2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7" name="Google Shape;1527;p2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8" name="Google Shape;1528;p2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9" name="Google Shape;1529;p2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0" name="Google Shape;1530;p2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1" name="Google Shape;1531;p2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2" name="Google Shape;1532;p2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3" name="Google Shape;1533;p2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4" name="Google Shape;1534;p2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5" name="Google Shape;1535;p2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6" name="Google Shape;1536;p2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7" name="Google Shape;1537;p2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8" name="Google Shape;1538;p2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39" name="Google Shape;1539;p2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0" name="Google Shape;1540;p2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1" name="Google Shape;1541;p2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2" name="Google Shape;1542;p2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3" name="Google Shape;1543;p2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4" name="Google Shape;1544;p2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5" name="Google Shape;1545;p2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6" name="Google Shape;1546;p2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7" name="Google Shape;1547;p2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8" name="Google Shape;1548;p2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49" name="Google Shape;1549;p2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0" name="Google Shape;1550;p2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1" name="Google Shape;1551;p2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2" name="Google Shape;1552;p2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3" name="Google Shape;1553;p2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4" name="Google Shape;1554;p2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5" name="Google Shape;1555;p2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6" name="Google Shape;1556;p2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7" name="Google Shape;1557;p2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8" name="Google Shape;1558;p2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9" name="Google Shape;1559;p2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0" name="Google Shape;1560;p2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1" name="Google Shape;1561;p2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2" name="Google Shape;1562;p2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3" name="Google Shape;1563;p2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4" name="Google Shape;1564;p2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5" name="Google Shape;1565;p2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6" name="Google Shape;1566;p2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67" name="Google Shape;1567;p2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0_Branding Slide_Alberta_EN">
  <p:cSld name="TITLE_1">
    <p:spTree>
      <p:nvGrpSpPr>
        <p:cNvPr id="1" name="Shape 91"/>
        <p:cNvGrpSpPr/>
        <p:nvPr/>
      </p:nvGrpSpPr>
      <p:grpSpPr>
        <a:xfrm>
          <a:off x="0" y="0"/>
          <a:ext cx="0" cy="0"/>
          <a:chOff x="0" y="0"/>
          <a:chExt cx="0" cy="0"/>
        </a:xfrm>
      </p:grpSpPr>
      <p:pic>
        <p:nvPicPr>
          <p:cNvPr id="92" name="Google Shape;92;p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3" name="Google Shape;93;p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381E7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4" name="Google Shape;94;p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a:off x="7941498" y="4793372"/>
            <a:ext cx="729760" cy="173505"/>
            <a:chOff x="7941498" y="4793372"/>
            <a:chExt cx="729760" cy="173505"/>
          </a:xfrm>
        </p:grpSpPr>
        <p:sp>
          <p:nvSpPr>
            <p:cNvPr id="96" name="Google Shape;96;p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7" name="Google Shape;97;p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8" name="Google Shape;98;p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99" name="Google Shape;99;p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0" name="Google Shape;100;p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1" name="Google Shape;101;p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2" name="Google Shape;102;p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 name="Google Shape;103;p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4" name="Google Shape;104;p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5" name="Google Shape;105;p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6" name="Google Shape;106;p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7" name="Google Shape;107;p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8" name="Google Shape;108;p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9" name="Google Shape;109;p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0" name="Google Shape;110;p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1" name="Google Shape;111;p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2" name="Google Shape;112;p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3" name="Google Shape;113;p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14" name="Google Shape;114;p3"/>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15" name="Google Shape;115;p3"/>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Moraine-Lake, Alberta,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116" name="Google Shape;116;p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a:off x="429700" y="1242820"/>
            <a:ext cx="4866194" cy="944324"/>
            <a:chOff x="277298" y="2872865"/>
            <a:chExt cx="2322433" cy="450687"/>
          </a:xfrm>
        </p:grpSpPr>
        <p:sp>
          <p:nvSpPr>
            <p:cNvPr id="118" name="Google Shape;118;p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19" name="Google Shape;119;p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0" name="Google Shape;120;p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1" name="Google Shape;121;p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2" name="Google Shape;122;p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3" name="Google Shape;123;p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4" name="Google Shape;124;p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5" name="Google Shape;125;p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6" name="Google Shape;126;p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7" name="Google Shape;127;p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8" name="Google Shape;128;p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29" name="Google Shape;129;p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0" name="Google Shape;130;p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1" name="Google Shape;131;p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2" name="Google Shape;132;p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3" name="Google Shape;133;p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4" name="Google Shape;134;p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5" name="Google Shape;135;p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6" name="Google Shape;136;p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7" name="Google Shape;137;p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8" name="Google Shape;138;p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39" name="Google Shape;139;p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0" name="Google Shape;140;p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1" name="Google Shape;141;p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2" name="Google Shape;142;p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3" name="Google Shape;143;p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4" name="Google Shape;144;p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5" name="Google Shape;145;p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6" name="Google Shape;146;p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7" name="Google Shape;147;p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8" name="Google Shape;148;p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49" name="Google Shape;149;p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0" name="Google Shape;150;p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1" name="Google Shape;151;p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2" name="Google Shape;152;p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3" name="Google Shape;153;p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4" name="Google Shape;154;p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5" name="Google Shape;155;p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6" name="Google Shape;156;p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7" name="Google Shape;157;p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8" name="Google Shape;158;p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9" name="Google Shape;159;p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 name="Google Shape;160;p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 name="Google Shape;161;p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 name="Google Shape;162;p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 name="Google Shape;163;p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 name="Google Shape;164;p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5" name="Google Shape;165;p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6" name="Google Shape;166;p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7" name="Google Shape;167;p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8" name="Google Shape;168;p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9" name="Google Shape;169;p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0" name="Google Shape;170;p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1" name="Google Shape;171;p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2" name="Google Shape;172;p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0_Branding Slide_Prince Edward Island_EN">
  <p:cSld name="TITLE_1_14_1_1_1_1">
    <p:spTree>
      <p:nvGrpSpPr>
        <p:cNvPr id="1" name="Shape 1568"/>
        <p:cNvGrpSpPr/>
        <p:nvPr/>
      </p:nvGrpSpPr>
      <p:grpSpPr>
        <a:xfrm>
          <a:off x="0" y="0"/>
          <a:ext cx="0" cy="0"/>
          <a:chOff x="0" y="0"/>
          <a:chExt cx="0" cy="0"/>
        </a:xfrm>
      </p:grpSpPr>
      <p:pic>
        <p:nvPicPr>
          <p:cNvPr id="1569" name="Google Shape;1569;p21"/>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570" name="Google Shape;1570;p2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1" name="Google Shape;1571;p2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572" name="Google Shape;1572;p21"/>
          <p:cNvGrpSpPr/>
          <p:nvPr/>
        </p:nvGrpSpPr>
        <p:grpSpPr>
          <a:xfrm>
            <a:off x="7941498" y="4793372"/>
            <a:ext cx="729760" cy="173505"/>
            <a:chOff x="7941498" y="4793372"/>
            <a:chExt cx="729760" cy="173505"/>
          </a:xfrm>
        </p:grpSpPr>
        <p:sp>
          <p:nvSpPr>
            <p:cNvPr id="1573" name="Google Shape;1573;p2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4" name="Google Shape;1574;p2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5" name="Google Shape;1575;p2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6" name="Google Shape;1576;p2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7" name="Google Shape;1577;p2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8" name="Google Shape;1578;p2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9" name="Google Shape;1579;p2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0" name="Google Shape;1580;p2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1" name="Google Shape;1581;p2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2" name="Google Shape;1582;p2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3" name="Google Shape;1583;p2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4" name="Google Shape;1584;p2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5" name="Google Shape;1585;p2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6" name="Google Shape;1586;p2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7" name="Google Shape;1587;p2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8" name="Google Shape;1588;p2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89" name="Google Shape;1589;p2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90" name="Google Shape;1590;p2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591" name="Google Shape;1591;p21"/>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592" name="Google Shape;1592;p21"/>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Prince Edward Island,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1593" name="Google Shape;1593;p2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594" name="Google Shape;1594;p21"/>
          <p:cNvGrpSpPr/>
          <p:nvPr/>
        </p:nvGrpSpPr>
        <p:grpSpPr>
          <a:xfrm>
            <a:off x="429700" y="1242820"/>
            <a:ext cx="4866194" cy="944324"/>
            <a:chOff x="277298" y="2872865"/>
            <a:chExt cx="2322433" cy="450687"/>
          </a:xfrm>
        </p:grpSpPr>
        <p:sp>
          <p:nvSpPr>
            <p:cNvPr id="1595" name="Google Shape;1595;p2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96" name="Google Shape;1596;p2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97" name="Google Shape;1597;p2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98" name="Google Shape;1598;p2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599" name="Google Shape;1599;p2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0" name="Google Shape;1600;p2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1" name="Google Shape;1601;p2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2" name="Google Shape;1602;p2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3" name="Google Shape;1603;p2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4" name="Google Shape;1604;p2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5" name="Google Shape;1605;p2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6" name="Google Shape;1606;p2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7" name="Google Shape;1607;p2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8" name="Google Shape;1608;p2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09" name="Google Shape;1609;p2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0" name="Google Shape;1610;p2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1" name="Google Shape;1611;p2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2" name="Google Shape;1612;p2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3" name="Google Shape;1613;p2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4" name="Google Shape;1614;p2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5" name="Google Shape;1615;p2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6" name="Google Shape;1616;p2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7" name="Google Shape;1617;p2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8" name="Google Shape;1618;p2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19" name="Google Shape;1619;p2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0" name="Google Shape;1620;p2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1" name="Google Shape;1621;p2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2" name="Google Shape;1622;p2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3" name="Google Shape;1623;p2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4" name="Google Shape;1624;p2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5" name="Google Shape;1625;p2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6" name="Google Shape;1626;p2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7" name="Google Shape;1627;p2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8" name="Google Shape;1628;p2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29" name="Google Shape;1629;p2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0" name="Google Shape;1630;p2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1" name="Google Shape;1631;p2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2" name="Google Shape;1632;p2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3" name="Google Shape;1633;p2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4" name="Google Shape;1634;p2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5" name="Google Shape;1635;p2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6" name="Google Shape;1636;p2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7" name="Google Shape;1637;p2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8" name="Google Shape;1638;p2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39" name="Google Shape;1639;p2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0" name="Google Shape;1640;p2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1" name="Google Shape;1641;p2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2" name="Google Shape;1642;p2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3" name="Google Shape;1643;p2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4" name="Google Shape;1644;p2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5" name="Google Shape;1645;p2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6" name="Google Shape;1646;p2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7" name="Google Shape;1647;p2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8" name="Google Shape;1648;p2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649" name="Google Shape;1649;p2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0_Branding Slide_Prince Edward Island_FR">
  <p:cSld name="TITLE_1_13">
    <p:spTree>
      <p:nvGrpSpPr>
        <p:cNvPr id="1" name="Shape 1650"/>
        <p:cNvGrpSpPr/>
        <p:nvPr/>
      </p:nvGrpSpPr>
      <p:grpSpPr>
        <a:xfrm>
          <a:off x="0" y="0"/>
          <a:ext cx="0" cy="0"/>
          <a:chOff x="0" y="0"/>
          <a:chExt cx="0" cy="0"/>
        </a:xfrm>
      </p:grpSpPr>
      <p:pic>
        <p:nvPicPr>
          <p:cNvPr id="1651" name="Google Shape;1651;p22"/>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652" name="Google Shape;1652;p2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53" name="Google Shape;1653;p2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654" name="Google Shape;1654;p22"/>
          <p:cNvGrpSpPr/>
          <p:nvPr/>
        </p:nvGrpSpPr>
        <p:grpSpPr>
          <a:xfrm>
            <a:off x="7941498" y="4793372"/>
            <a:ext cx="729760" cy="173505"/>
            <a:chOff x="7941498" y="4793372"/>
            <a:chExt cx="729760" cy="173505"/>
          </a:xfrm>
        </p:grpSpPr>
        <p:sp>
          <p:nvSpPr>
            <p:cNvPr id="1655" name="Google Shape;1655;p2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56" name="Google Shape;1656;p2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57" name="Google Shape;1657;p2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58" name="Google Shape;1658;p2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59" name="Google Shape;1659;p2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0" name="Google Shape;1660;p2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1" name="Google Shape;1661;p2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2" name="Google Shape;1662;p2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3" name="Google Shape;1663;p2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4" name="Google Shape;1664;p2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5" name="Google Shape;1665;p2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6" name="Google Shape;1666;p2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7" name="Google Shape;1667;p2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8" name="Google Shape;1668;p2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69" name="Google Shape;1669;p2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0" name="Google Shape;1670;p2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1" name="Google Shape;1671;p2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2" name="Google Shape;1672;p2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673" name="Google Shape;1673;p22"/>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674" name="Google Shape;1674;p22"/>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endParaRPr sz="900">
              <a:solidFill>
                <a:srgbClr val="FFFFFF"/>
              </a:solidFill>
            </a:endParaRPr>
          </a:p>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Île-du-Prince-Édouard, Canada - Photo : Freepik</a:t>
            </a:r>
            <a:endParaRPr sz="900">
              <a:solidFill>
                <a:srgbClr val="FFFFFF"/>
              </a:solidFill>
            </a:endParaRPr>
          </a:p>
          <a:p>
            <a:pPr marL="0" marR="0" lvl="0" indent="0" algn="l" rtl="0">
              <a:lnSpc>
                <a:spcPct val="115000"/>
              </a:lnSpc>
              <a:spcBef>
                <a:spcPts val="0"/>
              </a:spcBef>
              <a:spcAft>
                <a:spcPts val="0"/>
              </a:spcAft>
              <a:buClr>
                <a:srgbClr val="000000"/>
              </a:buClr>
              <a:buSzPts val="900"/>
              <a:buFont typeface="Arial"/>
              <a:buNone/>
            </a:pPr>
            <a:endParaRPr sz="900">
              <a:solidFill>
                <a:srgbClr val="FFFFFF"/>
              </a:solidFill>
            </a:endParaRPr>
          </a:p>
        </p:txBody>
      </p:sp>
      <p:sp>
        <p:nvSpPr>
          <p:cNvPr id="1675" name="Google Shape;1675;p2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676" name="Google Shape;1676;p22"/>
          <p:cNvGrpSpPr/>
          <p:nvPr/>
        </p:nvGrpSpPr>
        <p:grpSpPr>
          <a:xfrm>
            <a:off x="429700" y="1254487"/>
            <a:ext cx="4858710" cy="923133"/>
            <a:chOff x="277295" y="3594869"/>
            <a:chExt cx="2318861" cy="440573"/>
          </a:xfrm>
        </p:grpSpPr>
        <p:sp>
          <p:nvSpPr>
            <p:cNvPr id="1677" name="Google Shape;1677;p2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8" name="Google Shape;1678;p2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9" name="Google Shape;1679;p2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0" name="Google Shape;1680;p2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1" name="Google Shape;1681;p2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2" name="Google Shape;1682;p2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3" name="Google Shape;1683;p2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4" name="Google Shape;1684;p2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5" name="Google Shape;1685;p2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6" name="Google Shape;1686;p2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7" name="Google Shape;1687;p2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8" name="Google Shape;1688;p2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89" name="Google Shape;1689;p2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0" name="Google Shape;1690;p2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1" name="Google Shape;1691;p2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2" name="Google Shape;1692;p2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3" name="Google Shape;1693;p2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4" name="Google Shape;1694;p2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5" name="Google Shape;1695;p2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6" name="Google Shape;1696;p2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7" name="Google Shape;1697;p2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8" name="Google Shape;1698;p2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9" name="Google Shape;1699;p2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0" name="Google Shape;1700;p2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1" name="Google Shape;1701;p2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2" name="Google Shape;1702;p2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3" name="Google Shape;1703;p2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4" name="Google Shape;1704;p2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5" name="Google Shape;1705;p2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6" name="Google Shape;1706;p2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7" name="Google Shape;1707;p2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8" name="Google Shape;1708;p2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09" name="Google Shape;1709;p2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0" name="Google Shape;1710;p2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1" name="Google Shape;1711;p2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2" name="Google Shape;1712;p2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3" name="Google Shape;1713;p2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4" name="Google Shape;1714;p2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5" name="Google Shape;1715;p2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6" name="Google Shape;1716;p2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7" name="Google Shape;1717;p2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8" name="Google Shape;1718;p2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19" name="Google Shape;1719;p2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0" name="Google Shape;1720;p2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1" name="Google Shape;1721;p2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2" name="Google Shape;1722;p2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3" name="Google Shape;1723;p2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4" name="Google Shape;1724;p2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5" name="Google Shape;1725;p2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6" name="Google Shape;1726;p2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7" name="Google Shape;1727;p2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8" name="Google Shape;1728;p2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29" name="Google Shape;1729;p2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30" name="Google Shape;1730;p2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31" name="Google Shape;1731;p2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0_Branding Slide_Quebec_EN">
  <p:cSld name="TITLE_1_12">
    <p:spTree>
      <p:nvGrpSpPr>
        <p:cNvPr id="1" name="Shape 1732"/>
        <p:cNvGrpSpPr/>
        <p:nvPr/>
      </p:nvGrpSpPr>
      <p:grpSpPr>
        <a:xfrm>
          <a:off x="0" y="0"/>
          <a:ext cx="0" cy="0"/>
          <a:chOff x="0" y="0"/>
          <a:chExt cx="0" cy="0"/>
        </a:xfrm>
      </p:grpSpPr>
      <p:pic>
        <p:nvPicPr>
          <p:cNvPr id="1733" name="Google Shape;1733;p2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734" name="Google Shape;1734;p2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7D002B">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35" name="Google Shape;1735;p2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736" name="Google Shape;1736;p23"/>
          <p:cNvGrpSpPr/>
          <p:nvPr/>
        </p:nvGrpSpPr>
        <p:grpSpPr>
          <a:xfrm>
            <a:off x="7941498" y="4793372"/>
            <a:ext cx="729760" cy="173505"/>
            <a:chOff x="7941498" y="4793372"/>
            <a:chExt cx="729760" cy="173505"/>
          </a:xfrm>
        </p:grpSpPr>
        <p:sp>
          <p:nvSpPr>
            <p:cNvPr id="1737" name="Google Shape;1737;p2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38" name="Google Shape;1738;p2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39" name="Google Shape;1739;p2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0" name="Google Shape;1740;p2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1" name="Google Shape;1741;p2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2" name="Google Shape;1742;p2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3" name="Google Shape;1743;p2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4" name="Google Shape;1744;p2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5" name="Google Shape;1745;p2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6" name="Google Shape;1746;p2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7" name="Google Shape;1747;p2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8" name="Google Shape;1748;p2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49" name="Google Shape;1749;p2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50" name="Google Shape;1750;p2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51" name="Google Shape;1751;p2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52" name="Google Shape;1752;p2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53" name="Google Shape;1753;p2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54" name="Google Shape;1754;p2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755" name="Google Shape;1755;p23"/>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756" name="Google Shape;1756;p23"/>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Percé, Quebec, Canada - Photo: UNESCO</a:t>
            </a:r>
            <a:endParaRPr sz="1400" b="0" i="0" u="none" strike="noStrike" cap="none">
              <a:solidFill>
                <a:srgbClr val="FFFFFF"/>
              </a:solidFill>
              <a:latin typeface="Source Sans Pro"/>
              <a:ea typeface="Source Sans Pro"/>
              <a:cs typeface="Source Sans Pro"/>
              <a:sym typeface="Source Sans Pro"/>
            </a:endParaRPr>
          </a:p>
        </p:txBody>
      </p:sp>
      <p:sp>
        <p:nvSpPr>
          <p:cNvPr id="1757" name="Google Shape;1757;p2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758" name="Google Shape;1758;p23"/>
          <p:cNvGrpSpPr/>
          <p:nvPr/>
        </p:nvGrpSpPr>
        <p:grpSpPr>
          <a:xfrm>
            <a:off x="429700" y="1242820"/>
            <a:ext cx="4866194" cy="944324"/>
            <a:chOff x="277298" y="2872865"/>
            <a:chExt cx="2322433" cy="450687"/>
          </a:xfrm>
        </p:grpSpPr>
        <p:sp>
          <p:nvSpPr>
            <p:cNvPr id="1759" name="Google Shape;1759;p2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0" name="Google Shape;1760;p2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1" name="Google Shape;1761;p2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2" name="Google Shape;1762;p2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3" name="Google Shape;1763;p2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4" name="Google Shape;1764;p2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5" name="Google Shape;1765;p2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6" name="Google Shape;1766;p2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7" name="Google Shape;1767;p2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8" name="Google Shape;1768;p2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69" name="Google Shape;1769;p2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0" name="Google Shape;1770;p2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1" name="Google Shape;1771;p2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2" name="Google Shape;1772;p2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3" name="Google Shape;1773;p2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4" name="Google Shape;1774;p2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5" name="Google Shape;1775;p2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6" name="Google Shape;1776;p2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7" name="Google Shape;1777;p2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8" name="Google Shape;1778;p2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79" name="Google Shape;1779;p2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0" name="Google Shape;1780;p2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1" name="Google Shape;1781;p2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2" name="Google Shape;1782;p2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3" name="Google Shape;1783;p2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4" name="Google Shape;1784;p2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5" name="Google Shape;1785;p2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6" name="Google Shape;1786;p2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7" name="Google Shape;1787;p2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8" name="Google Shape;1788;p2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89" name="Google Shape;1789;p2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0" name="Google Shape;1790;p2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1" name="Google Shape;1791;p2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2" name="Google Shape;1792;p2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3" name="Google Shape;1793;p2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4" name="Google Shape;1794;p2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5" name="Google Shape;1795;p2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6" name="Google Shape;1796;p2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7" name="Google Shape;1797;p2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8" name="Google Shape;1798;p2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799" name="Google Shape;1799;p2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0" name="Google Shape;1800;p2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1" name="Google Shape;1801;p2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2" name="Google Shape;1802;p2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3" name="Google Shape;1803;p2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4" name="Google Shape;1804;p2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5" name="Google Shape;1805;p2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6" name="Google Shape;1806;p2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7" name="Google Shape;1807;p2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8" name="Google Shape;1808;p2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09" name="Google Shape;1809;p2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10" name="Google Shape;1810;p2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11" name="Google Shape;1811;p2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12" name="Google Shape;1812;p2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813" name="Google Shape;1813;p2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0_Branding Slide_Quebec_FR">
  <p:cSld name="TITLE_1_11">
    <p:spTree>
      <p:nvGrpSpPr>
        <p:cNvPr id="1" name="Shape 1814"/>
        <p:cNvGrpSpPr/>
        <p:nvPr/>
      </p:nvGrpSpPr>
      <p:grpSpPr>
        <a:xfrm>
          <a:off x="0" y="0"/>
          <a:ext cx="0" cy="0"/>
          <a:chOff x="0" y="0"/>
          <a:chExt cx="0" cy="0"/>
        </a:xfrm>
      </p:grpSpPr>
      <p:pic>
        <p:nvPicPr>
          <p:cNvPr id="1815" name="Google Shape;1815;p2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816" name="Google Shape;1816;p2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7D002B">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17" name="Google Shape;1817;p24"/>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Percé, Quebec, Canada - Photo: UNESCO</a:t>
            </a:r>
            <a:endParaRPr sz="1400" b="0" i="0" u="none" strike="noStrike" cap="none">
              <a:solidFill>
                <a:srgbClr val="FFFFFF"/>
              </a:solidFill>
              <a:latin typeface="Source Sans Pro"/>
              <a:ea typeface="Source Sans Pro"/>
              <a:cs typeface="Source Sans Pro"/>
              <a:sym typeface="Source Sans Pro"/>
            </a:endParaRPr>
          </a:p>
        </p:txBody>
      </p:sp>
      <p:sp>
        <p:nvSpPr>
          <p:cNvPr id="1818" name="Google Shape;1818;p2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19" name="Google Shape;1819;p2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820" name="Google Shape;1820;p24"/>
          <p:cNvGrpSpPr/>
          <p:nvPr/>
        </p:nvGrpSpPr>
        <p:grpSpPr>
          <a:xfrm>
            <a:off x="7941498" y="4793372"/>
            <a:ext cx="729760" cy="173505"/>
            <a:chOff x="7941498" y="4793372"/>
            <a:chExt cx="729760" cy="173505"/>
          </a:xfrm>
        </p:grpSpPr>
        <p:sp>
          <p:nvSpPr>
            <p:cNvPr id="1821" name="Google Shape;1821;p2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2" name="Google Shape;1822;p2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3" name="Google Shape;1823;p2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4" name="Google Shape;1824;p2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5" name="Google Shape;1825;p2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6" name="Google Shape;1826;p2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7" name="Google Shape;1827;p2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8" name="Google Shape;1828;p2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9" name="Google Shape;1829;p2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0" name="Google Shape;1830;p2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1" name="Google Shape;1831;p2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2" name="Google Shape;1832;p2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3" name="Google Shape;1833;p2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4" name="Google Shape;1834;p2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5" name="Google Shape;1835;p2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6" name="Google Shape;1836;p2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7" name="Google Shape;1837;p2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8" name="Google Shape;1838;p2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839" name="Google Shape;1839;p24"/>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840" name="Google Shape;1840;p2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841" name="Google Shape;1841;p24"/>
          <p:cNvGrpSpPr/>
          <p:nvPr/>
        </p:nvGrpSpPr>
        <p:grpSpPr>
          <a:xfrm>
            <a:off x="429700" y="1254487"/>
            <a:ext cx="4858710" cy="923133"/>
            <a:chOff x="277295" y="3594869"/>
            <a:chExt cx="2318861" cy="440573"/>
          </a:xfrm>
        </p:grpSpPr>
        <p:sp>
          <p:nvSpPr>
            <p:cNvPr id="1842" name="Google Shape;1842;p2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3" name="Google Shape;1843;p2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4" name="Google Shape;1844;p2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5" name="Google Shape;1845;p2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6" name="Google Shape;1846;p2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7" name="Google Shape;1847;p2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8" name="Google Shape;1848;p2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9" name="Google Shape;1849;p2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0" name="Google Shape;1850;p2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1" name="Google Shape;1851;p2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2" name="Google Shape;1852;p2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3" name="Google Shape;1853;p2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4" name="Google Shape;1854;p2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5" name="Google Shape;1855;p2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6" name="Google Shape;1856;p2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7" name="Google Shape;1857;p2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8" name="Google Shape;1858;p2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9" name="Google Shape;1859;p2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0" name="Google Shape;1860;p2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1" name="Google Shape;1861;p2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2" name="Google Shape;1862;p2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3" name="Google Shape;1863;p2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4" name="Google Shape;1864;p2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5" name="Google Shape;1865;p2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6" name="Google Shape;1866;p2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7" name="Google Shape;1867;p2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8" name="Google Shape;1868;p2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9" name="Google Shape;1869;p2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0" name="Google Shape;1870;p2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1" name="Google Shape;1871;p2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2" name="Google Shape;1872;p2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3" name="Google Shape;1873;p2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4" name="Google Shape;1874;p2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5" name="Google Shape;1875;p2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6" name="Google Shape;1876;p2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7" name="Google Shape;1877;p2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8" name="Google Shape;1878;p2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9" name="Google Shape;1879;p2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0" name="Google Shape;1880;p2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1" name="Google Shape;1881;p2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2" name="Google Shape;1882;p2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3" name="Google Shape;1883;p2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4" name="Google Shape;1884;p2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5" name="Google Shape;1885;p2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6" name="Google Shape;1886;p2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7" name="Google Shape;1887;p2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8" name="Google Shape;1888;p2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9" name="Google Shape;1889;p2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0" name="Google Shape;1890;p2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1" name="Google Shape;1891;p2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3" name="Google Shape;1893;p2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4" name="Google Shape;1894;p2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5" name="Google Shape;1895;p2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6" name="Google Shape;1896;p2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0_Branding Slide_Saskatchewan_EN">
  <p:cSld name="TITLE_1_11_1">
    <p:spTree>
      <p:nvGrpSpPr>
        <p:cNvPr id="1" name="Shape 1897"/>
        <p:cNvGrpSpPr/>
        <p:nvPr/>
      </p:nvGrpSpPr>
      <p:grpSpPr>
        <a:xfrm>
          <a:off x="0" y="0"/>
          <a:ext cx="0" cy="0"/>
          <a:chOff x="0" y="0"/>
          <a:chExt cx="0" cy="0"/>
        </a:xfrm>
      </p:grpSpPr>
      <p:pic>
        <p:nvPicPr>
          <p:cNvPr id="1898" name="Google Shape;1898;p2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899" name="Google Shape;1899;p2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6F7D">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0" name="Google Shape;1900;p25"/>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Saskatchewan, Canada - Photo : Unsplash</a:t>
            </a:r>
            <a:endParaRPr sz="1400" b="0" i="0" u="none" strike="noStrike" cap="none">
              <a:solidFill>
                <a:srgbClr val="FFFFFF"/>
              </a:solidFill>
              <a:latin typeface="Source Sans Pro"/>
              <a:ea typeface="Source Sans Pro"/>
              <a:cs typeface="Source Sans Pro"/>
              <a:sym typeface="Source Sans Pro"/>
            </a:endParaRPr>
          </a:p>
        </p:txBody>
      </p:sp>
      <p:sp>
        <p:nvSpPr>
          <p:cNvPr id="1901" name="Google Shape;1901;p2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2" name="Google Shape;1902;p2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903" name="Google Shape;1903;p25"/>
          <p:cNvGrpSpPr/>
          <p:nvPr/>
        </p:nvGrpSpPr>
        <p:grpSpPr>
          <a:xfrm>
            <a:off x="7941498" y="4793372"/>
            <a:ext cx="729760" cy="173505"/>
            <a:chOff x="7941498" y="4793372"/>
            <a:chExt cx="729760" cy="173505"/>
          </a:xfrm>
        </p:grpSpPr>
        <p:sp>
          <p:nvSpPr>
            <p:cNvPr id="1904" name="Google Shape;1904;p2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5" name="Google Shape;1905;p2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6" name="Google Shape;1906;p2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7" name="Google Shape;1907;p2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8" name="Google Shape;1908;p2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9" name="Google Shape;1909;p2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0" name="Google Shape;1910;p2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1" name="Google Shape;1911;p2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2" name="Google Shape;1912;p2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3" name="Google Shape;1913;p2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4" name="Google Shape;1914;p2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5" name="Google Shape;1915;p2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6" name="Google Shape;1916;p2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7" name="Google Shape;1917;p2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8" name="Google Shape;1918;p2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9" name="Google Shape;1919;p2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20" name="Google Shape;1920;p2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21" name="Google Shape;1921;p2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922" name="Google Shape;1922;p25"/>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923" name="Google Shape;1923;p2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924" name="Google Shape;1924;p25"/>
          <p:cNvGrpSpPr/>
          <p:nvPr/>
        </p:nvGrpSpPr>
        <p:grpSpPr>
          <a:xfrm>
            <a:off x="429700" y="1242820"/>
            <a:ext cx="4866194" cy="944324"/>
            <a:chOff x="277298" y="2872865"/>
            <a:chExt cx="2322433" cy="450687"/>
          </a:xfrm>
        </p:grpSpPr>
        <p:sp>
          <p:nvSpPr>
            <p:cNvPr id="1925" name="Google Shape;1925;p2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26" name="Google Shape;1926;p2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27" name="Google Shape;1927;p2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28" name="Google Shape;1928;p2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29" name="Google Shape;1929;p2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0" name="Google Shape;1930;p2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1" name="Google Shape;1931;p2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2" name="Google Shape;1932;p2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3" name="Google Shape;1933;p2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4" name="Google Shape;1934;p2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5" name="Google Shape;1935;p2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6" name="Google Shape;1936;p2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7" name="Google Shape;1937;p2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8" name="Google Shape;1938;p2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39" name="Google Shape;1939;p2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0" name="Google Shape;1940;p2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1" name="Google Shape;1941;p2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2" name="Google Shape;1942;p2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3" name="Google Shape;1943;p2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4" name="Google Shape;1944;p2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5" name="Google Shape;1945;p2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6" name="Google Shape;1946;p2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7" name="Google Shape;1947;p2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8" name="Google Shape;1948;p2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49" name="Google Shape;1949;p2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0" name="Google Shape;1950;p2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1" name="Google Shape;1951;p2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2" name="Google Shape;1952;p2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3" name="Google Shape;1953;p2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4" name="Google Shape;1954;p2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5" name="Google Shape;1955;p2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6" name="Google Shape;1956;p2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7" name="Google Shape;1957;p2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8" name="Google Shape;1958;p2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59" name="Google Shape;1959;p2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0" name="Google Shape;1960;p2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1" name="Google Shape;1961;p2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2" name="Google Shape;1962;p2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3" name="Google Shape;1963;p2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4" name="Google Shape;1964;p2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5" name="Google Shape;1965;p2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6" name="Google Shape;1966;p2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7" name="Google Shape;1967;p2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8" name="Google Shape;1968;p2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69" name="Google Shape;1969;p2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0" name="Google Shape;1970;p2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1" name="Google Shape;1971;p2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2" name="Google Shape;1972;p2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3" name="Google Shape;1973;p2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4" name="Google Shape;1974;p2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5" name="Google Shape;1975;p2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6" name="Google Shape;1976;p2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7" name="Google Shape;1977;p2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8" name="Google Shape;1978;p2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1979" name="Google Shape;1979;p2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0_Branding Slide_Saskatchewan_FR">
  <p:cSld name="TITLE_1_11_1_1">
    <p:spTree>
      <p:nvGrpSpPr>
        <p:cNvPr id="1" name="Shape 1980"/>
        <p:cNvGrpSpPr/>
        <p:nvPr/>
      </p:nvGrpSpPr>
      <p:grpSpPr>
        <a:xfrm>
          <a:off x="0" y="0"/>
          <a:ext cx="0" cy="0"/>
          <a:chOff x="0" y="0"/>
          <a:chExt cx="0" cy="0"/>
        </a:xfrm>
      </p:grpSpPr>
      <p:pic>
        <p:nvPicPr>
          <p:cNvPr id="1981" name="Google Shape;1981;p2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982" name="Google Shape;1982;p2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6F7D">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83" name="Google Shape;1983;p26"/>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Saskatchewan,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1984" name="Google Shape;1984;p2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85" name="Google Shape;1985;p2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986" name="Google Shape;1986;p26"/>
          <p:cNvGrpSpPr/>
          <p:nvPr/>
        </p:nvGrpSpPr>
        <p:grpSpPr>
          <a:xfrm>
            <a:off x="7941498" y="4793372"/>
            <a:ext cx="729760" cy="173505"/>
            <a:chOff x="7941498" y="4793372"/>
            <a:chExt cx="729760" cy="173505"/>
          </a:xfrm>
        </p:grpSpPr>
        <p:sp>
          <p:nvSpPr>
            <p:cNvPr id="1987" name="Google Shape;1987;p2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88" name="Google Shape;1988;p2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89" name="Google Shape;1989;p2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0" name="Google Shape;1990;p2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1" name="Google Shape;1991;p2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2" name="Google Shape;1992;p2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3" name="Google Shape;1993;p2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4" name="Google Shape;1994;p2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5" name="Google Shape;1995;p2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6" name="Google Shape;1996;p2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7" name="Google Shape;1997;p2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8" name="Google Shape;1998;p2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99" name="Google Shape;1999;p2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0" name="Google Shape;2000;p2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1" name="Google Shape;2001;p2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2" name="Google Shape;2002;p2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3" name="Google Shape;2003;p2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4" name="Google Shape;2004;p2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005" name="Google Shape;2005;p26"/>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006" name="Google Shape;2006;p2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007" name="Google Shape;2007;p26"/>
          <p:cNvGrpSpPr/>
          <p:nvPr/>
        </p:nvGrpSpPr>
        <p:grpSpPr>
          <a:xfrm>
            <a:off x="429700" y="1254487"/>
            <a:ext cx="4858710" cy="923133"/>
            <a:chOff x="277295" y="3594869"/>
            <a:chExt cx="2318861" cy="440573"/>
          </a:xfrm>
        </p:grpSpPr>
        <p:sp>
          <p:nvSpPr>
            <p:cNvPr id="2008" name="Google Shape;2008;p2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09" name="Google Shape;2009;p2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0" name="Google Shape;2010;p2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1" name="Google Shape;2011;p2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2" name="Google Shape;2012;p2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3" name="Google Shape;2013;p2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4" name="Google Shape;2014;p2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5" name="Google Shape;2015;p2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6" name="Google Shape;2016;p2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7" name="Google Shape;2017;p2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8" name="Google Shape;2018;p2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9" name="Google Shape;2019;p2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0" name="Google Shape;2020;p2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1" name="Google Shape;2021;p2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2" name="Google Shape;2022;p2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3" name="Google Shape;2023;p2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4" name="Google Shape;2024;p2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5" name="Google Shape;2025;p2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6" name="Google Shape;2026;p2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7" name="Google Shape;2027;p2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8" name="Google Shape;2028;p2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9" name="Google Shape;2029;p2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0" name="Google Shape;2030;p2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1" name="Google Shape;2031;p2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2" name="Google Shape;2032;p2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3" name="Google Shape;2033;p2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4" name="Google Shape;2034;p2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5" name="Google Shape;2035;p2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6" name="Google Shape;2036;p2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7" name="Google Shape;2037;p2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8" name="Google Shape;2038;p2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9" name="Google Shape;2039;p2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0" name="Google Shape;2040;p2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1" name="Google Shape;2041;p2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2" name="Google Shape;2042;p2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3" name="Google Shape;2043;p2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4" name="Google Shape;2044;p2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5" name="Google Shape;2045;p2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6" name="Google Shape;2046;p2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7" name="Google Shape;2047;p2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8" name="Google Shape;2048;p2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9" name="Google Shape;2049;p2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0" name="Google Shape;2050;p2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1" name="Google Shape;2051;p2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2" name="Google Shape;2052;p2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3" name="Google Shape;2053;p2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4" name="Google Shape;2054;p2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5" name="Google Shape;2055;p2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6" name="Google Shape;2056;p2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7" name="Google Shape;2057;p2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8" name="Google Shape;2058;p2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9" name="Google Shape;2059;p2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0" name="Google Shape;2060;p2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1" name="Google Shape;2061;p2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2" name="Google Shape;2062;p2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0_Branding Slide_Northwest Territories_EN">
  <p:cSld name="TITLE_1_10">
    <p:spTree>
      <p:nvGrpSpPr>
        <p:cNvPr id="1" name="Shape 2063"/>
        <p:cNvGrpSpPr/>
        <p:nvPr/>
      </p:nvGrpSpPr>
      <p:grpSpPr>
        <a:xfrm>
          <a:off x="0" y="0"/>
          <a:ext cx="0" cy="0"/>
          <a:chOff x="0" y="0"/>
          <a:chExt cx="0" cy="0"/>
        </a:xfrm>
      </p:grpSpPr>
      <p:pic>
        <p:nvPicPr>
          <p:cNvPr id="2064" name="Google Shape;2064;p2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065" name="Google Shape;2065;p2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066" name="Google Shape;2066;p27"/>
          <p:cNvGrpSpPr/>
          <p:nvPr/>
        </p:nvGrpSpPr>
        <p:grpSpPr>
          <a:xfrm>
            <a:off x="7941498" y="4793372"/>
            <a:ext cx="729760" cy="173505"/>
            <a:chOff x="7941498" y="4793372"/>
            <a:chExt cx="729760" cy="173505"/>
          </a:xfrm>
        </p:grpSpPr>
        <p:sp>
          <p:nvSpPr>
            <p:cNvPr id="2067" name="Google Shape;2067;p2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8" name="Google Shape;2068;p2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9" name="Google Shape;2069;p2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0" name="Google Shape;2070;p2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1" name="Google Shape;2071;p2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2" name="Google Shape;2072;p2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3" name="Google Shape;2073;p2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4" name="Google Shape;2074;p2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5" name="Google Shape;2075;p2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6" name="Google Shape;2076;p2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7" name="Google Shape;2077;p2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8" name="Google Shape;2078;p2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9" name="Google Shape;2079;p2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0" name="Google Shape;2080;p2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1" name="Google Shape;2081;p2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2" name="Google Shape;2082;p2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3" name="Google Shape;2083;p2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4" name="Google Shape;2084;p2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085" name="Google Shape;2085;p27"/>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086" name="Google Shape;2086;p27"/>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Aurora borealis, Northwest Territories - Photo Shutterstock</a:t>
            </a:r>
            <a:endParaRPr sz="1400" b="0" i="0" u="none" strike="noStrike" cap="none">
              <a:solidFill>
                <a:srgbClr val="FFFFFF"/>
              </a:solidFill>
              <a:latin typeface="Source Sans Pro"/>
              <a:ea typeface="Source Sans Pro"/>
              <a:cs typeface="Source Sans Pro"/>
              <a:sym typeface="Source Sans Pro"/>
            </a:endParaRPr>
          </a:p>
        </p:txBody>
      </p:sp>
      <p:sp>
        <p:nvSpPr>
          <p:cNvPr id="2087" name="Google Shape;2087;p2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966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8" name="Google Shape;2088;p2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089" name="Google Shape;2089;p27"/>
          <p:cNvGrpSpPr/>
          <p:nvPr/>
        </p:nvGrpSpPr>
        <p:grpSpPr>
          <a:xfrm>
            <a:off x="429700" y="1242820"/>
            <a:ext cx="4866194" cy="944324"/>
            <a:chOff x="277298" y="2872865"/>
            <a:chExt cx="2322433" cy="450687"/>
          </a:xfrm>
        </p:grpSpPr>
        <p:sp>
          <p:nvSpPr>
            <p:cNvPr id="2090" name="Google Shape;2090;p2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1" name="Google Shape;2091;p2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2" name="Google Shape;2092;p2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3" name="Google Shape;2093;p2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4" name="Google Shape;2094;p2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5" name="Google Shape;2095;p2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6" name="Google Shape;2096;p2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7" name="Google Shape;2097;p2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8" name="Google Shape;2098;p2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099" name="Google Shape;2099;p2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0" name="Google Shape;2100;p2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1" name="Google Shape;2101;p2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2" name="Google Shape;2102;p2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3" name="Google Shape;2103;p2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4" name="Google Shape;2104;p2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5" name="Google Shape;2105;p2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6" name="Google Shape;2106;p2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7" name="Google Shape;2107;p2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8" name="Google Shape;2108;p2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09" name="Google Shape;2109;p2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0" name="Google Shape;2110;p2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1" name="Google Shape;2111;p2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2" name="Google Shape;2112;p2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3" name="Google Shape;2113;p2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4" name="Google Shape;2114;p2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5" name="Google Shape;2115;p2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6" name="Google Shape;2116;p2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7" name="Google Shape;2117;p2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8" name="Google Shape;2118;p2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19" name="Google Shape;2119;p2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0" name="Google Shape;2120;p2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1" name="Google Shape;2121;p2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2" name="Google Shape;2122;p2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3" name="Google Shape;2123;p2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4" name="Google Shape;2124;p2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5" name="Google Shape;2125;p2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6" name="Google Shape;2126;p2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7" name="Google Shape;2127;p2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8" name="Google Shape;2128;p2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29" name="Google Shape;2129;p2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0" name="Google Shape;2130;p2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1" name="Google Shape;2131;p2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2" name="Google Shape;2132;p2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3" name="Google Shape;2133;p2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4" name="Google Shape;2134;p2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5" name="Google Shape;2135;p2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6" name="Google Shape;2136;p2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7" name="Google Shape;2137;p2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8" name="Google Shape;2138;p2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39" name="Google Shape;2139;p2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40" name="Google Shape;2140;p2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41" name="Google Shape;2141;p2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42" name="Google Shape;2142;p2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43" name="Google Shape;2143;p2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144" name="Google Shape;2144;p2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0_Branding Slide_Northwest Territories_FR">
  <p:cSld name="TITLE_1_9">
    <p:spTree>
      <p:nvGrpSpPr>
        <p:cNvPr id="1" name="Shape 2145"/>
        <p:cNvGrpSpPr/>
        <p:nvPr/>
      </p:nvGrpSpPr>
      <p:grpSpPr>
        <a:xfrm>
          <a:off x="0" y="0"/>
          <a:ext cx="0" cy="0"/>
          <a:chOff x="0" y="0"/>
          <a:chExt cx="0" cy="0"/>
        </a:xfrm>
      </p:grpSpPr>
      <p:pic>
        <p:nvPicPr>
          <p:cNvPr id="2146" name="Google Shape;2146;p2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147" name="Google Shape;2147;p2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966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48" name="Google Shape;2148;p2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149" name="Google Shape;2149;p28"/>
          <p:cNvGrpSpPr/>
          <p:nvPr/>
        </p:nvGrpSpPr>
        <p:grpSpPr>
          <a:xfrm>
            <a:off x="7941498" y="4793372"/>
            <a:ext cx="729760" cy="173505"/>
            <a:chOff x="7941498" y="4793372"/>
            <a:chExt cx="729760" cy="173505"/>
          </a:xfrm>
        </p:grpSpPr>
        <p:sp>
          <p:nvSpPr>
            <p:cNvPr id="2150" name="Google Shape;2150;p2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1" name="Google Shape;2151;p2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2" name="Google Shape;2152;p2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3" name="Google Shape;2153;p2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4" name="Google Shape;2154;p2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5" name="Google Shape;2155;p2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6" name="Google Shape;2156;p2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7" name="Google Shape;2157;p2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8" name="Google Shape;2158;p2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9" name="Google Shape;2159;p2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0" name="Google Shape;2160;p2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1" name="Google Shape;2161;p2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2" name="Google Shape;2162;p2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3" name="Google Shape;2163;p2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4" name="Google Shape;2164;p2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5" name="Google Shape;2165;p2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6" name="Google Shape;2166;p2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7" name="Google Shape;2167;p2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168" name="Google Shape;2168;p28"/>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169" name="Google Shape;2169;p28"/>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Aurore boréale, Territoires du Nord-Ouest - Photo Shutterstock</a:t>
            </a:r>
            <a:endParaRPr sz="1400" b="0" i="0" u="none" strike="noStrike" cap="none">
              <a:solidFill>
                <a:srgbClr val="FFFFFF"/>
              </a:solidFill>
              <a:latin typeface="Source Sans Pro"/>
              <a:ea typeface="Source Sans Pro"/>
              <a:cs typeface="Source Sans Pro"/>
              <a:sym typeface="Source Sans Pro"/>
            </a:endParaRPr>
          </a:p>
        </p:txBody>
      </p:sp>
      <p:sp>
        <p:nvSpPr>
          <p:cNvPr id="2170" name="Google Shape;2170;p2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171" name="Google Shape;2171;p28"/>
          <p:cNvGrpSpPr/>
          <p:nvPr/>
        </p:nvGrpSpPr>
        <p:grpSpPr>
          <a:xfrm>
            <a:off x="429700" y="1254487"/>
            <a:ext cx="4858710" cy="923133"/>
            <a:chOff x="277295" y="3594869"/>
            <a:chExt cx="2318861" cy="440573"/>
          </a:xfrm>
        </p:grpSpPr>
        <p:sp>
          <p:nvSpPr>
            <p:cNvPr id="2172" name="Google Shape;2172;p2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3" name="Google Shape;2173;p2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4" name="Google Shape;2174;p2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5" name="Google Shape;2175;p2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6" name="Google Shape;2176;p2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7" name="Google Shape;2177;p2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8" name="Google Shape;2178;p2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9" name="Google Shape;2179;p2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0" name="Google Shape;2180;p2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1" name="Google Shape;2181;p2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2" name="Google Shape;2182;p2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3" name="Google Shape;2183;p2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4" name="Google Shape;2184;p2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5" name="Google Shape;2185;p2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6" name="Google Shape;2186;p2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7" name="Google Shape;2187;p2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8" name="Google Shape;2188;p2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9" name="Google Shape;2189;p2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0" name="Google Shape;2190;p2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1" name="Google Shape;2191;p2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2" name="Google Shape;2192;p2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3" name="Google Shape;2193;p2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4" name="Google Shape;2194;p2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5" name="Google Shape;2195;p2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6" name="Google Shape;2196;p2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7" name="Google Shape;2197;p2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8" name="Google Shape;2198;p2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9" name="Google Shape;2199;p2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0" name="Google Shape;2200;p2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1" name="Google Shape;2201;p2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2" name="Google Shape;2202;p2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3" name="Google Shape;2203;p2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4" name="Google Shape;2204;p2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5" name="Google Shape;2205;p2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6" name="Google Shape;2206;p2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7" name="Google Shape;2207;p2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8" name="Google Shape;2208;p2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9" name="Google Shape;2209;p2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0" name="Google Shape;2210;p2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1" name="Google Shape;2211;p2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2" name="Google Shape;2212;p2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3" name="Google Shape;2213;p2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4" name="Google Shape;2214;p2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5" name="Google Shape;2215;p2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6" name="Google Shape;2216;p2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7" name="Google Shape;2217;p2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8" name="Google Shape;2218;p2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9" name="Google Shape;2219;p2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0" name="Google Shape;2220;p2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1" name="Google Shape;2221;p2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2" name="Google Shape;2222;p2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3" name="Google Shape;2223;p2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4" name="Google Shape;2224;p2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5" name="Google Shape;2225;p2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6" name="Google Shape;2226;p2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0_Branding Slide_Nunavut_EN">
  <p:cSld name="TITLE_1_8_1">
    <p:spTree>
      <p:nvGrpSpPr>
        <p:cNvPr id="1" name="Shape 2227"/>
        <p:cNvGrpSpPr/>
        <p:nvPr/>
      </p:nvGrpSpPr>
      <p:grpSpPr>
        <a:xfrm>
          <a:off x="0" y="0"/>
          <a:ext cx="0" cy="0"/>
          <a:chOff x="0" y="0"/>
          <a:chExt cx="0" cy="0"/>
        </a:xfrm>
      </p:grpSpPr>
      <p:pic>
        <p:nvPicPr>
          <p:cNvPr id="2228" name="Google Shape;2228;p29"/>
          <p:cNvPicPr preferRelativeResize="0"/>
          <p:nvPr/>
        </p:nvPicPr>
        <p:blipFill rotWithShape="1">
          <a:blip r:embed="rId2">
            <a:alphaModFix/>
          </a:blip>
          <a:srcRect t="199" b="199"/>
          <a:stretch/>
        </p:blipFill>
        <p:spPr>
          <a:xfrm>
            <a:off x="0" y="13"/>
            <a:ext cx="9144002" cy="5143476"/>
          </a:xfrm>
          <a:prstGeom prst="rect">
            <a:avLst/>
          </a:prstGeom>
          <a:noFill/>
          <a:ln>
            <a:noFill/>
          </a:ln>
        </p:spPr>
      </p:pic>
      <p:sp>
        <p:nvSpPr>
          <p:cNvPr id="2229" name="Google Shape;2229;p2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230" name="Google Shape;2230;p29"/>
          <p:cNvGrpSpPr/>
          <p:nvPr/>
        </p:nvGrpSpPr>
        <p:grpSpPr>
          <a:xfrm>
            <a:off x="7941498" y="4793372"/>
            <a:ext cx="729760" cy="173505"/>
            <a:chOff x="7941498" y="4793372"/>
            <a:chExt cx="729760" cy="173505"/>
          </a:xfrm>
        </p:grpSpPr>
        <p:sp>
          <p:nvSpPr>
            <p:cNvPr id="2231" name="Google Shape;2231;p2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2" name="Google Shape;2232;p2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3" name="Google Shape;2233;p2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4" name="Google Shape;2234;p2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5" name="Google Shape;2235;p2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6" name="Google Shape;2236;p2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7" name="Google Shape;2237;p2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8" name="Google Shape;2238;p2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9" name="Google Shape;2239;p2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0" name="Google Shape;2240;p2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1" name="Google Shape;2241;p2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2" name="Google Shape;2242;p2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3" name="Google Shape;2243;p2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4" name="Google Shape;2244;p2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5" name="Google Shape;2245;p2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6" name="Google Shape;2246;p2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7" name="Google Shape;2247;p2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8" name="Google Shape;2248;p2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249" name="Google Shape;2249;p29"/>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250" name="Google Shape;2250;p29"/>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Baffin Island valley, Territory of Nunavut,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2251" name="Google Shape;2251;p2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52" name="Google Shape;2252;p2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253" name="Google Shape;2253;p29"/>
          <p:cNvGrpSpPr/>
          <p:nvPr/>
        </p:nvGrpSpPr>
        <p:grpSpPr>
          <a:xfrm>
            <a:off x="429700" y="1242820"/>
            <a:ext cx="4866194" cy="944324"/>
            <a:chOff x="277298" y="2872865"/>
            <a:chExt cx="2322433" cy="450687"/>
          </a:xfrm>
        </p:grpSpPr>
        <p:sp>
          <p:nvSpPr>
            <p:cNvPr id="2254" name="Google Shape;2254;p2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55" name="Google Shape;2255;p2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56" name="Google Shape;2256;p2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57" name="Google Shape;2257;p2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58" name="Google Shape;2258;p2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59" name="Google Shape;2259;p2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0" name="Google Shape;2260;p2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1" name="Google Shape;2261;p2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2" name="Google Shape;2262;p2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3" name="Google Shape;2263;p2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4" name="Google Shape;2264;p2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5" name="Google Shape;2265;p2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6" name="Google Shape;2266;p2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7" name="Google Shape;2267;p2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8" name="Google Shape;2268;p2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69" name="Google Shape;2269;p2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0" name="Google Shape;2270;p2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1" name="Google Shape;2271;p2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2" name="Google Shape;2272;p2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3" name="Google Shape;2273;p2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4" name="Google Shape;2274;p2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5" name="Google Shape;2275;p2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6" name="Google Shape;2276;p2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7" name="Google Shape;2277;p2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8" name="Google Shape;2278;p2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79" name="Google Shape;2279;p2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0" name="Google Shape;2280;p2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1" name="Google Shape;2281;p2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2" name="Google Shape;2282;p2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3" name="Google Shape;2283;p2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4" name="Google Shape;2284;p2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5" name="Google Shape;2285;p2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6" name="Google Shape;2286;p2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7" name="Google Shape;2287;p2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8" name="Google Shape;2288;p2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89" name="Google Shape;2289;p2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0" name="Google Shape;2290;p2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1" name="Google Shape;2291;p2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2" name="Google Shape;2292;p2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3" name="Google Shape;2293;p2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4" name="Google Shape;2294;p2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5" name="Google Shape;2295;p2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6" name="Google Shape;2296;p2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7" name="Google Shape;2297;p2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8" name="Google Shape;2298;p2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299" name="Google Shape;2299;p2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0" name="Google Shape;2300;p2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1" name="Google Shape;2301;p2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2" name="Google Shape;2302;p2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3" name="Google Shape;2303;p2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4" name="Google Shape;2304;p2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5" name="Google Shape;2305;p2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6" name="Google Shape;2306;p2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7" name="Google Shape;2307;p2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308" name="Google Shape;2308;p2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0_Branding Slide_Nunavut_FR">
  <p:cSld name="TITLE_1_8_1_1">
    <p:spTree>
      <p:nvGrpSpPr>
        <p:cNvPr id="1" name="Shape 2309"/>
        <p:cNvGrpSpPr/>
        <p:nvPr/>
      </p:nvGrpSpPr>
      <p:grpSpPr>
        <a:xfrm>
          <a:off x="0" y="0"/>
          <a:ext cx="0" cy="0"/>
          <a:chOff x="0" y="0"/>
          <a:chExt cx="0" cy="0"/>
        </a:xfrm>
      </p:grpSpPr>
      <p:pic>
        <p:nvPicPr>
          <p:cNvPr id="2310" name="Google Shape;2310;p30"/>
          <p:cNvPicPr preferRelativeResize="0"/>
          <p:nvPr/>
        </p:nvPicPr>
        <p:blipFill rotWithShape="1">
          <a:blip r:embed="rId2">
            <a:alphaModFix/>
          </a:blip>
          <a:srcRect t="199" b="199"/>
          <a:stretch/>
        </p:blipFill>
        <p:spPr>
          <a:xfrm>
            <a:off x="0" y="13"/>
            <a:ext cx="9144002" cy="5143476"/>
          </a:xfrm>
          <a:prstGeom prst="rect">
            <a:avLst/>
          </a:prstGeom>
          <a:noFill/>
          <a:ln>
            <a:noFill/>
          </a:ln>
        </p:spPr>
      </p:pic>
      <p:sp>
        <p:nvSpPr>
          <p:cNvPr id="2311" name="Google Shape;2311;p3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312" name="Google Shape;2312;p30"/>
          <p:cNvGrpSpPr/>
          <p:nvPr/>
        </p:nvGrpSpPr>
        <p:grpSpPr>
          <a:xfrm>
            <a:off x="7941498" y="4793372"/>
            <a:ext cx="729760" cy="173505"/>
            <a:chOff x="7941498" y="4793372"/>
            <a:chExt cx="729760" cy="173505"/>
          </a:xfrm>
        </p:grpSpPr>
        <p:sp>
          <p:nvSpPr>
            <p:cNvPr id="2313" name="Google Shape;2313;p3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4" name="Google Shape;2314;p3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5" name="Google Shape;2315;p3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6" name="Google Shape;2316;p3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7" name="Google Shape;2317;p3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8" name="Google Shape;2318;p3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9" name="Google Shape;2319;p3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0" name="Google Shape;2320;p3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1" name="Google Shape;2321;p3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2" name="Google Shape;2322;p3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3" name="Google Shape;2323;p3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4" name="Google Shape;2324;p3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5" name="Google Shape;2325;p3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6" name="Google Shape;2326;p3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7" name="Google Shape;2327;p3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8" name="Google Shape;2328;p3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9" name="Google Shape;2329;p3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0" name="Google Shape;2330;p3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331" name="Google Shape;2331;p30"/>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332" name="Google Shape;2332;p30"/>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Baffin Island valley, territory of Nunavut,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2333" name="Google Shape;2333;p3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4" name="Google Shape;2334;p3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335" name="Google Shape;2335;p30"/>
          <p:cNvGrpSpPr/>
          <p:nvPr/>
        </p:nvGrpSpPr>
        <p:grpSpPr>
          <a:xfrm>
            <a:off x="429700" y="1254487"/>
            <a:ext cx="4858710" cy="923133"/>
            <a:chOff x="277295" y="3594869"/>
            <a:chExt cx="2318861" cy="440573"/>
          </a:xfrm>
        </p:grpSpPr>
        <p:sp>
          <p:nvSpPr>
            <p:cNvPr id="2336" name="Google Shape;2336;p3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7" name="Google Shape;2337;p3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8" name="Google Shape;2338;p3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9" name="Google Shape;2339;p3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0" name="Google Shape;2340;p3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1" name="Google Shape;2341;p3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2" name="Google Shape;2342;p3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3" name="Google Shape;2343;p3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4" name="Google Shape;2344;p3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5" name="Google Shape;2345;p3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6" name="Google Shape;2346;p3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7" name="Google Shape;2347;p3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8" name="Google Shape;2348;p3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9" name="Google Shape;2349;p3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0" name="Google Shape;2350;p3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1" name="Google Shape;2351;p3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2" name="Google Shape;2352;p3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3" name="Google Shape;2353;p3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4" name="Google Shape;2354;p3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5" name="Google Shape;2355;p3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6" name="Google Shape;2356;p3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7" name="Google Shape;2357;p3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8" name="Google Shape;2358;p3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9" name="Google Shape;2359;p3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0" name="Google Shape;2360;p3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1" name="Google Shape;2361;p3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2" name="Google Shape;2362;p3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3" name="Google Shape;2363;p3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4" name="Google Shape;2364;p3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5" name="Google Shape;2365;p3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6" name="Google Shape;2366;p3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7" name="Google Shape;2367;p3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8" name="Google Shape;2368;p3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9" name="Google Shape;2369;p3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0" name="Google Shape;2370;p3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1" name="Google Shape;2371;p3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2" name="Google Shape;2372;p3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3" name="Google Shape;2373;p3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4" name="Google Shape;2374;p3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5" name="Google Shape;2375;p3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6" name="Google Shape;2376;p3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7" name="Google Shape;2377;p3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8" name="Google Shape;2378;p3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9" name="Google Shape;2379;p3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0" name="Google Shape;2380;p3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1" name="Google Shape;2381;p3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2" name="Google Shape;2382;p3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3" name="Google Shape;2383;p3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4" name="Google Shape;2384;p3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5" name="Google Shape;2385;p3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6" name="Google Shape;2386;p3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7" name="Google Shape;2387;p3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8" name="Google Shape;2388;p3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9" name="Google Shape;2389;p3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90" name="Google Shape;2390;p3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0_Branding Slide_Alberta_FR">
  <p:cSld name="TITLE_1_15">
    <p:spTree>
      <p:nvGrpSpPr>
        <p:cNvPr id="1" name="Shape 173"/>
        <p:cNvGrpSpPr/>
        <p:nvPr/>
      </p:nvGrpSpPr>
      <p:grpSpPr>
        <a:xfrm>
          <a:off x="0" y="0"/>
          <a:ext cx="0" cy="0"/>
          <a:chOff x="0" y="0"/>
          <a:chExt cx="0" cy="0"/>
        </a:xfrm>
      </p:grpSpPr>
      <p:pic>
        <p:nvPicPr>
          <p:cNvPr id="174" name="Google Shape;174;p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75" name="Google Shape;175;p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381E7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6" name="Google Shape;176;p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77" name="Google Shape;177;p4"/>
          <p:cNvGrpSpPr/>
          <p:nvPr/>
        </p:nvGrpSpPr>
        <p:grpSpPr>
          <a:xfrm>
            <a:off x="7941498" y="4793372"/>
            <a:ext cx="729760" cy="173505"/>
            <a:chOff x="7941498" y="4793372"/>
            <a:chExt cx="729760" cy="173505"/>
          </a:xfrm>
        </p:grpSpPr>
        <p:sp>
          <p:nvSpPr>
            <p:cNvPr id="178" name="Google Shape;178;p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9" name="Google Shape;179;p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0" name="Google Shape;180;p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1" name="Google Shape;181;p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2" name="Google Shape;182;p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3" name="Google Shape;183;p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4" name="Google Shape;184;p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5" name="Google Shape;185;p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6" name="Google Shape;186;p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7" name="Google Shape;187;p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8" name="Google Shape;188;p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9" name="Google Shape;189;p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0" name="Google Shape;190;p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1" name="Google Shape;191;p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2" name="Google Shape;192;p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3" name="Google Shape;193;p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4" name="Google Shape;194;p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5" name="Google Shape;195;p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196" name="Google Shape;196;p4"/>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97" name="Google Shape;197;p4"/>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Lac Moraine, Alberta, Canada - Photo : Unsplash</a:t>
            </a:r>
            <a:endParaRPr sz="900">
              <a:solidFill>
                <a:srgbClr val="FFFFFF"/>
              </a:solidFill>
            </a:endParaRPr>
          </a:p>
        </p:txBody>
      </p:sp>
      <p:sp>
        <p:nvSpPr>
          <p:cNvPr id="198" name="Google Shape;198;p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199" name="Google Shape;199;p4"/>
          <p:cNvGrpSpPr/>
          <p:nvPr/>
        </p:nvGrpSpPr>
        <p:grpSpPr>
          <a:xfrm>
            <a:off x="429700" y="1254487"/>
            <a:ext cx="4858710" cy="923133"/>
            <a:chOff x="277295" y="3594869"/>
            <a:chExt cx="2318861" cy="440573"/>
          </a:xfrm>
        </p:grpSpPr>
        <p:sp>
          <p:nvSpPr>
            <p:cNvPr id="200" name="Google Shape;200;p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1" name="Google Shape;201;p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2" name="Google Shape;202;p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3" name="Google Shape;203;p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4" name="Google Shape;204;p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5" name="Google Shape;205;p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6" name="Google Shape;206;p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7" name="Google Shape;207;p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8" name="Google Shape;208;p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9" name="Google Shape;209;p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0" name="Google Shape;210;p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1" name="Google Shape;211;p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2" name="Google Shape;212;p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3" name="Google Shape;213;p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4" name="Google Shape;214;p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5" name="Google Shape;215;p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6" name="Google Shape;216;p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7" name="Google Shape;217;p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8" name="Google Shape;218;p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19" name="Google Shape;219;p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0" name="Google Shape;220;p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1" name="Google Shape;221;p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2" name="Google Shape;222;p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3" name="Google Shape;223;p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4" name="Google Shape;224;p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5" name="Google Shape;225;p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6" name="Google Shape;226;p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7" name="Google Shape;227;p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8" name="Google Shape;228;p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29" name="Google Shape;229;p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0" name="Google Shape;230;p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1" name="Google Shape;231;p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 name="Google Shape;232;p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3" name="Google Shape;233;p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4" name="Google Shape;234;p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5" name="Google Shape;235;p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6" name="Google Shape;236;p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7" name="Google Shape;237;p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8" name="Google Shape;238;p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9" name="Google Shape;239;p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 name="Google Shape;240;p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 name="Google Shape;241;p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2" name="Google Shape;242;p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3" name="Google Shape;243;p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4" name="Google Shape;244;p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5" name="Google Shape;245;p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6" name="Google Shape;246;p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7" name="Google Shape;247;p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 name="Google Shape;248;p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 name="Google Shape;249;p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 name="Google Shape;250;p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 name="Google Shape;251;p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 name="Google Shape;252;p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 name="Google Shape;253;p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 name="Google Shape;254;p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0_Branding Slide_Yukon_EN">
  <p:cSld name="TITLE_1_7">
    <p:spTree>
      <p:nvGrpSpPr>
        <p:cNvPr id="1" name="Shape 2391"/>
        <p:cNvGrpSpPr/>
        <p:nvPr/>
      </p:nvGrpSpPr>
      <p:grpSpPr>
        <a:xfrm>
          <a:off x="0" y="0"/>
          <a:ext cx="0" cy="0"/>
          <a:chOff x="0" y="0"/>
          <a:chExt cx="0" cy="0"/>
        </a:xfrm>
      </p:grpSpPr>
      <p:pic>
        <p:nvPicPr>
          <p:cNvPr id="2392" name="Google Shape;2392;p31"/>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393" name="Google Shape;2393;p31"/>
          <p:cNvSpPr/>
          <p:nvPr/>
        </p:nvSpPr>
        <p:spPr>
          <a:xfrm>
            <a:off x="0" y="4248150"/>
            <a:ext cx="9125100" cy="718800"/>
          </a:xfrm>
          <a:prstGeom prst="rect">
            <a:avLst/>
          </a:prstGeom>
          <a:gradFill>
            <a:gsLst>
              <a:gs pos="0">
                <a:srgbClr val="000000">
                  <a:alpha val="0"/>
                </a:srgbClr>
              </a:gs>
              <a:gs pos="26000">
                <a:srgbClr val="000000">
                  <a:alpha val="55686"/>
                </a:srgbClr>
              </a:gs>
              <a:gs pos="100000">
                <a:schemeClr val="dk1"/>
              </a:gs>
            </a:gsLst>
            <a:lin ang="5400700" scaled="0"/>
          </a:gra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2394" name="Google Shape;2394;p3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395" name="Google Shape;2395;p31"/>
          <p:cNvGrpSpPr/>
          <p:nvPr/>
        </p:nvGrpSpPr>
        <p:grpSpPr>
          <a:xfrm>
            <a:off x="7941498" y="4793372"/>
            <a:ext cx="729760" cy="173505"/>
            <a:chOff x="7941498" y="4793372"/>
            <a:chExt cx="729760" cy="173505"/>
          </a:xfrm>
        </p:grpSpPr>
        <p:sp>
          <p:nvSpPr>
            <p:cNvPr id="2396" name="Google Shape;2396;p3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97" name="Google Shape;2397;p3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98" name="Google Shape;2398;p3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99" name="Google Shape;2399;p3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0" name="Google Shape;2400;p3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1" name="Google Shape;2401;p3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2" name="Google Shape;2402;p3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3" name="Google Shape;2403;p3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4" name="Google Shape;2404;p3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5" name="Google Shape;2405;p3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6" name="Google Shape;2406;p3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7" name="Google Shape;2407;p3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8" name="Google Shape;2408;p3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09" name="Google Shape;2409;p3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0" name="Google Shape;2410;p3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1" name="Google Shape;2411;p3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2" name="Google Shape;2412;p3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3" name="Google Shape;2413;p3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414" name="Google Shape;2414;p31"/>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415" name="Google Shape;2415;p31"/>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Yukon, Territory,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2416" name="Google Shape;2416;p3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17" name="Google Shape;2417;p3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418" name="Google Shape;2418;p31"/>
          <p:cNvGrpSpPr/>
          <p:nvPr/>
        </p:nvGrpSpPr>
        <p:grpSpPr>
          <a:xfrm>
            <a:off x="429700" y="1242820"/>
            <a:ext cx="4866194" cy="944324"/>
            <a:chOff x="277298" y="2872865"/>
            <a:chExt cx="2322433" cy="450687"/>
          </a:xfrm>
        </p:grpSpPr>
        <p:sp>
          <p:nvSpPr>
            <p:cNvPr id="2419" name="Google Shape;2419;p3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0" name="Google Shape;2420;p3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1" name="Google Shape;2421;p3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2" name="Google Shape;2422;p3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3" name="Google Shape;2423;p3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4" name="Google Shape;2424;p3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5" name="Google Shape;2425;p3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6" name="Google Shape;2426;p3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7" name="Google Shape;2427;p3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8" name="Google Shape;2428;p3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29" name="Google Shape;2429;p3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0" name="Google Shape;2430;p3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1" name="Google Shape;2431;p3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2" name="Google Shape;2432;p3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3" name="Google Shape;2433;p3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4" name="Google Shape;2434;p3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5" name="Google Shape;2435;p3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6" name="Google Shape;2436;p3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7" name="Google Shape;2437;p3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8" name="Google Shape;2438;p3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39" name="Google Shape;2439;p3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0" name="Google Shape;2440;p3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1" name="Google Shape;2441;p3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2" name="Google Shape;2442;p3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3" name="Google Shape;2443;p3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4" name="Google Shape;2444;p3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5" name="Google Shape;2445;p3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6" name="Google Shape;2446;p3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7" name="Google Shape;2447;p3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8" name="Google Shape;2448;p3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49" name="Google Shape;2449;p3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0" name="Google Shape;2450;p3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1" name="Google Shape;2451;p3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2" name="Google Shape;2452;p3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3" name="Google Shape;2453;p3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4" name="Google Shape;2454;p3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5" name="Google Shape;2455;p3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6" name="Google Shape;2456;p3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7" name="Google Shape;2457;p3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8" name="Google Shape;2458;p3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59" name="Google Shape;2459;p3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0" name="Google Shape;2460;p3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1" name="Google Shape;2461;p3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2" name="Google Shape;2462;p3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3" name="Google Shape;2463;p3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4" name="Google Shape;2464;p3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5" name="Google Shape;2465;p3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6" name="Google Shape;2466;p3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7" name="Google Shape;2467;p3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8" name="Google Shape;2468;p3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69" name="Google Shape;2469;p3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70" name="Google Shape;2470;p3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71" name="Google Shape;2471;p3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72" name="Google Shape;2472;p3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473" name="Google Shape;2473;p3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0_Branding Slide_Yukon_FR">
  <p:cSld name="TITLE_1_7_1">
    <p:spTree>
      <p:nvGrpSpPr>
        <p:cNvPr id="1" name="Shape 2474"/>
        <p:cNvGrpSpPr/>
        <p:nvPr/>
      </p:nvGrpSpPr>
      <p:grpSpPr>
        <a:xfrm>
          <a:off x="0" y="0"/>
          <a:ext cx="0" cy="0"/>
          <a:chOff x="0" y="0"/>
          <a:chExt cx="0" cy="0"/>
        </a:xfrm>
      </p:grpSpPr>
      <p:pic>
        <p:nvPicPr>
          <p:cNvPr id="2475" name="Google Shape;2475;p32"/>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476" name="Google Shape;2476;p32"/>
          <p:cNvSpPr/>
          <p:nvPr/>
        </p:nvSpPr>
        <p:spPr>
          <a:xfrm>
            <a:off x="0" y="4248150"/>
            <a:ext cx="9125100" cy="718800"/>
          </a:xfrm>
          <a:prstGeom prst="rect">
            <a:avLst/>
          </a:prstGeom>
          <a:gradFill>
            <a:gsLst>
              <a:gs pos="0">
                <a:srgbClr val="000000">
                  <a:alpha val="0"/>
                </a:srgbClr>
              </a:gs>
              <a:gs pos="26000">
                <a:srgbClr val="000000">
                  <a:alpha val="55686"/>
                </a:srgbClr>
              </a:gs>
              <a:gs pos="100000">
                <a:schemeClr val="dk1"/>
              </a:gs>
            </a:gsLst>
            <a:lin ang="5400700" scaled="0"/>
          </a:gra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2477" name="Google Shape;2477;p3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478" name="Google Shape;2478;p32"/>
          <p:cNvGrpSpPr/>
          <p:nvPr/>
        </p:nvGrpSpPr>
        <p:grpSpPr>
          <a:xfrm>
            <a:off x="7941498" y="4793372"/>
            <a:ext cx="729760" cy="173505"/>
            <a:chOff x="7941498" y="4793372"/>
            <a:chExt cx="729760" cy="173505"/>
          </a:xfrm>
        </p:grpSpPr>
        <p:sp>
          <p:nvSpPr>
            <p:cNvPr id="2479" name="Google Shape;2479;p3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0" name="Google Shape;2480;p3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1" name="Google Shape;2481;p3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2" name="Google Shape;2482;p3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3" name="Google Shape;2483;p3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4" name="Google Shape;2484;p3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5" name="Google Shape;2485;p3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6" name="Google Shape;2486;p3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7" name="Google Shape;2487;p3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8" name="Google Shape;2488;p3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89" name="Google Shape;2489;p3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0" name="Google Shape;2490;p3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1" name="Google Shape;2491;p3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2" name="Google Shape;2492;p3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3" name="Google Shape;2493;p3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4" name="Google Shape;2494;p3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5" name="Google Shape;2495;p3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96" name="Google Shape;2496;p3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497" name="Google Shape;2497;p32"/>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498" name="Google Shape;2498;p32"/>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900"/>
              <a:buFont typeface="Arial"/>
              <a:buNone/>
            </a:pPr>
            <a:r>
              <a:rPr lang="fr-ca" sz="900">
                <a:solidFill>
                  <a:schemeClr val="lt1"/>
                </a:solidFill>
              </a:rPr>
              <a:t>Territoire du Yukon, Canada - Photo: Unsplash</a:t>
            </a:r>
            <a:endParaRPr sz="900">
              <a:solidFill>
                <a:srgbClr val="FFFFFF"/>
              </a:solidFill>
            </a:endParaRPr>
          </a:p>
        </p:txBody>
      </p:sp>
      <p:sp>
        <p:nvSpPr>
          <p:cNvPr id="2499" name="Google Shape;2499;p3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0" name="Google Shape;2500;p3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501" name="Google Shape;2501;p32"/>
          <p:cNvGrpSpPr/>
          <p:nvPr/>
        </p:nvGrpSpPr>
        <p:grpSpPr>
          <a:xfrm>
            <a:off x="429700" y="1254487"/>
            <a:ext cx="4858710" cy="923133"/>
            <a:chOff x="277295" y="3594869"/>
            <a:chExt cx="2318861" cy="440573"/>
          </a:xfrm>
        </p:grpSpPr>
        <p:sp>
          <p:nvSpPr>
            <p:cNvPr id="2502" name="Google Shape;2502;p3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3" name="Google Shape;2503;p3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4" name="Google Shape;2504;p3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5" name="Google Shape;2505;p3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6" name="Google Shape;2506;p3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7" name="Google Shape;2507;p3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8" name="Google Shape;2508;p3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09" name="Google Shape;2509;p3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0" name="Google Shape;2510;p3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1" name="Google Shape;2511;p3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2" name="Google Shape;2512;p3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3" name="Google Shape;2513;p3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4" name="Google Shape;2514;p3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5" name="Google Shape;2515;p3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6" name="Google Shape;2516;p3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7" name="Google Shape;2517;p3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8" name="Google Shape;2518;p3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19" name="Google Shape;2519;p3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0" name="Google Shape;2520;p3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1" name="Google Shape;2521;p3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2" name="Google Shape;2522;p3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3" name="Google Shape;2523;p3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4" name="Google Shape;2524;p3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5" name="Google Shape;2525;p3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6" name="Google Shape;2526;p3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7" name="Google Shape;2527;p3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8" name="Google Shape;2528;p3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29" name="Google Shape;2529;p3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0" name="Google Shape;2530;p3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1" name="Google Shape;2531;p3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2" name="Google Shape;2532;p3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3" name="Google Shape;2533;p3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4" name="Google Shape;2534;p3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5" name="Google Shape;2535;p3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6" name="Google Shape;2536;p3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7" name="Google Shape;2537;p3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8" name="Google Shape;2538;p3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39" name="Google Shape;2539;p3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0" name="Google Shape;2540;p3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1" name="Google Shape;2541;p3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2" name="Google Shape;2542;p3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3" name="Google Shape;2543;p3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4" name="Google Shape;2544;p3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5" name="Google Shape;2545;p3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6" name="Google Shape;2546;p3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7" name="Google Shape;2547;p3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8" name="Google Shape;2548;p3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49" name="Google Shape;2549;p3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0" name="Google Shape;2550;p3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1" name="Google Shape;2551;p3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2" name="Google Shape;2552;p3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3" name="Google Shape;2553;p3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4" name="Google Shape;2554;p3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5" name="Google Shape;2555;p3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56" name="Google Shape;2556;p3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lide - No Header" type="tx">
  <p:cSld name="TITLE_AND_BODY">
    <p:bg>
      <p:bgPr>
        <a:solidFill>
          <a:schemeClr val="lt1"/>
        </a:solidFill>
        <a:effectLst/>
      </p:bgPr>
    </p:bg>
    <p:spTree>
      <p:nvGrpSpPr>
        <p:cNvPr id="1" name="Shape 2557"/>
        <p:cNvGrpSpPr/>
        <p:nvPr/>
      </p:nvGrpSpPr>
      <p:grpSpPr>
        <a:xfrm>
          <a:off x="0" y="0"/>
          <a:ext cx="0" cy="0"/>
          <a:chOff x="0" y="0"/>
          <a:chExt cx="0" cy="0"/>
        </a:xfrm>
      </p:grpSpPr>
      <p:sp>
        <p:nvSpPr>
          <p:cNvPr id="2558" name="Google Shape;2558;p33"/>
          <p:cNvSpPr txBox="1">
            <a:spLocks noGrp="1"/>
          </p:cNvSpPr>
          <p:nvPr>
            <p:ph type="title"/>
          </p:nvPr>
        </p:nvSpPr>
        <p:spPr>
          <a:xfrm>
            <a:off x="228600" y="228600"/>
            <a:ext cx="8491800" cy="546000"/>
          </a:xfrm>
          <a:prstGeom prst="rect">
            <a:avLst/>
          </a:prstGeom>
          <a:noFill/>
          <a:ln>
            <a:noFill/>
          </a:ln>
        </p:spPr>
        <p:txBody>
          <a:bodyPr spcFirstLastPara="1" wrap="square" lIns="0" tIns="0" rIns="0" bIns="0" rtlCol="0" anchor="t" anchorCtr="0">
            <a:noAutofit/>
          </a:bodyPr>
          <a:lstStyle>
            <a:lvl1pPr lvl="0" algn="l">
              <a:lnSpc>
                <a:spcPct val="100000"/>
              </a:lnSpc>
              <a:spcBef>
                <a:spcPts val="0"/>
              </a:spcBef>
              <a:spcAft>
                <a:spcPts val="0"/>
              </a:spcAft>
              <a:buSzPts val="2200"/>
              <a:buNone/>
              <a:defRPr sz="2200" b="1"/>
            </a:lvl1pPr>
            <a:lvl2pPr lvl="1" algn="ctr">
              <a:lnSpc>
                <a:spcPct val="100000"/>
              </a:lnSpc>
              <a:spcBef>
                <a:spcPts val="0"/>
              </a:spcBef>
              <a:spcAft>
                <a:spcPts val="0"/>
              </a:spcAft>
              <a:buSzPts val="2200"/>
              <a:buNone/>
              <a:defRPr sz="2200" b="1"/>
            </a:lvl2pPr>
            <a:lvl3pPr lvl="2" algn="ctr">
              <a:lnSpc>
                <a:spcPct val="100000"/>
              </a:lnSpc>
              <a:spcBef>
                <a:spcPts val="0"/>
              </a:spcBef>
              <a:spcAft>
                <a:spcPts val="0"/>
              </a:spcAft>
              <a:buSzPts val="2200"/>
              <a:buNone/>
              <a:defRPr sz="2200" b="1"/>
            </a:lvl3pPr>
            <a:lvl4pPr lvl="3" algn="ctr">
              <a:lnSpc>
                <a:spcPct val="100000"/>
              </a:lnSpc>
              <a:spcBef>
                <a:spcPts val="0"/>
              </a:spcBef>
              <a:spcAft>
                <a:spcPts val="0"/>
              </a:spcAft>
              <a:buSzPts val="2200"/>
              <a:buNone/>
              <a:defRPr sz="2200" b="1"/>
            </a:lvl4pPr>
            <a:lvl5pPr lvl="4" algn="ctr">
              <a:lnSpc>
                <a:spcPct val="100000"/>
              </a:lnSpc>
              <a:spcBef>
                <a:spcPts val="0"/>
              </a:spcBef>
              <a:spcAft>
                <a:spcPts val="0"/>
              </a:spcAft>
              <a:buSzPts val="2200"/>
              <a:buNone/>
              <a:defRPr sz="2200" b="1"/>
            </a:lvl5pPr>
            <a:lvl6pPr lvl="5" algn="ctr">
              <a:lnSpc>
                <a:spcPct val="100000"/>
              </a:lnSpc>
              <a:spcBef>
                <a:spcPts val="0"/>
              </a:spcBef>
              <a:spcAft>
                <a:spcPts val="0"/>
              </a:spcAft>
              <a:buSzPts val="2200"/>
              <a:buNone/>
              <a:defRPr sz="2200" b="1"/>
            </a:lvl6pPr>
            <a:lvl7pPr lvl="6" algn="ctr">
              <a:lnSpc>
                <a:spcPct val="100000"/>
              </a:lnSpc>
              <a:spcBef>
                <a:spcPts val="0"/>
              </a:spcBef>
              <a:spcAft>
                <a:spcPts val="0"/>
              </a:spcAft>
              <a:buSzPts val="2200"/>
              <a:buNone/>
              <a:defRPr sz="2200" b="1"/>
            </a:lvl7pPr>
            <a:lvl8pPr lvl="7" algn="ctr">
              <a:lnSpc>
                <a:spcPct val="100000"/>
              </a:lnSpc>
              <a:spcBef>
                <a:spcPts val="0"/>
              </a:spcBef>
              <a:spcAft>
                <a:spcPts val="0"/>
              </a:spcAft>
              <a:buSzPts val="2200"/>
              <a:buNone/>
              <a:defRPr sz="2200" b="1"/>
            </a:lvl8pPr>
            <a:lvl9pPr lvl="8" algn="ctr">
              <a:lnSpc>
                <a:spcPct val="100000"/>
              </a:lnSpc>
              <a:spcBef>
                <a:spcPts val="0"/>
              </a:spcBef>
              <a:spcAft>
                <a:spcPts val="0"/>
              </a:spcAft>
              <a:buSzPts val="2200"/>
              <a:buNone/>
              <a:defRPr sz="2200" b="1"/>
            </a:lvl9pPr>
          </a:lstStyle>
          <a:p>
            <a:pPr rtl="0"/>
            <a:endParaRPr/>
          </a:p>
        </p:txBody>
      </p:sp>
      <p:sp>
        <p:nvSpPr>
          <p:cNvPr id="2559" name="Google Shape;2559;p33"/>
          <p:cNvSpPr txBox="1">
            <a:spLocks noGrp="1"/>
          </p:cNvSpPr>
          <p:nvPr>
            <p:ph type="body" idx="1"/>
          </p:nvPr>
        </p:nvSpPr>
        <p:spPr>
          <a:xfrm>
            <a:off x="228600" y="1308813"/>
            <a:ext cx="8686800" cy="3278100"/>
          </a:xfrm>
          <a:prstGeom prst="rect">
            <a:avLst/>
          </a:prstGeom>
          <a:noFill/>
          <a:ln>
            <a:noFill/>
          </a:ln>
        </p:spPr>
        <p:txBody>
          <a:bodyPr spcFirstLastPara="1" wrap="square" lIns="0" tIns="0" rIns="0" bIns="0" rtlCol="0" anchor="t" anchorCtr="0">
            <a:normAutofit/>
          </a:bodyPr>
          <a:lstStyle>
            <a:lvl1pPr marL="457200" lvl="0" indent="-317500" algn="l">
              <a:lnSpc>
                <a:spcPct val="100000"/>
              </a:lnSpc>
              <a:spcBef>
                <a:spcPts val="0"/>
              </a:spcBef>
              <a:spcAft>
                <a:spcPts val="0"/>
              </a:spcAft>
              <a:buSzPts val="1400"/>
              <a:buAutoNum type="arabicPeriod"/>
              <a:defRPr/>
            </a:lvl1pPr>
            <a:lvl2pPr marL="914400" lvl="1" indent="-317500" algn="l">
              <a:lnSpc>
                <a:spcPct val="100000"/>
              </a:lnSpc>
              <a:spcBef>
                <a:spcPts val="0"/>
              </a:spcBef>
              <a:spcAft>
                <a:spcPts val="0"/>
              </a:spcAft>
              <a:buSzPts val="1400"/>
              <a:buAutoNum type="alphaLcPeriod"/>
              <a:defRPr/>
            </a:lvl2pPr>
            <a:lvl3pPr marL="1371600" lvl="2" indent="-317500" algn="l">
              <a:lnSpc>
                <a:spcPct val="100000"/>
              </a:lnSpc>
              <a:spcBef>
                <a:spcPts val="0"/>
              </a:spcBef>
              <a:spcAft>
                <a:spcPts val="0"/>
              </a:spcAft>
              <a:buSzPts val="1400"/>
              <a:buAutoNum type="romanLcPeriod"/>
              <a:defRPr/>
            </a:lvl3pPr>
            <a:lvl4pPr marL="1828800" lvl="3" indent="-317500" algn="l">
              <a:lnSpc>
                <a:spcPct val="100000"/>
              </a:lnSpc>
              <a:spcBef>
                <a:spcPts val="0"/>
              </a:spcBef>
              <a:spcAft>
                <a:spcPts val="0"/>
              </a:spcAft>
              <a:buSzPts val="1400"/>
              <a:buAutoNum type="arabicPeriod"/>
              <a:defRPr/>
            </a:lvl4pPr>
            <a:lvl5pPr marL="2286000" lvl="4" indent="-317500" algn="l">
              <a:lnSpc>
                <a:spcPct val="100000"/>
              </a:lnSpc>
              <a:spcBef>
                <a:spcPts val="0"/>
              </a:spcBef>
              <a:spcAft>
                <a:spcPts val="0"/>
              </a:spcAft>
              <a:buSzPts val="1400"/>
              <a:buAutoNum type="alphaLcPeriod"/>
              <a:defRPr/>
            </a:lvl5pPr>
            <a:lvl6pPr marL="2743200" lvl="5" indent="-317500" algn="l">
              <a:lnSpc>
                <a:spcPct val="100000"/>
              </a:lnSpc>
              <a:spcBef>
                <a:spcPts val="0"/>
              </a:spcBef>
              <a:spcAft>
                <a:spcPts val="0"/>
              </a:spcAft>
              <a:buSzPts val="1400"/>
              <a:buAutoNum type="romanLcPeriod"/>
              <a:defRPr/>
            </a:lvl6pPr>
            <a:lvl7pPr marL="3200400" lvl="6" indent="-317500" algn="l">
              <a:lnSpc>
                <a:spcPct val="100000"/>
              </a:lnSpc>
              <a:spcBef>
                <a:spcPts val="0"/>
              </a:spcBef>
              <a:spcAft>
                <a:spcPts val="0"/>
              </a:spcAft>
              <a:buSzPts val="1400"/>
              <a:buAutoNum type="arabicPeriod"/>
              <a:defRPr/>
            </a:lvl7pPr>
            <a:lvl8pPr marL="3657600" lvl="7" indent="-317500" algn="l">
              <a:lnSpc>
                <a:spcPct val="100000"/>
              </a:lnSpc>
              <a:spcBef>
                <a:spcPts val="0"/>
              </a:spcBef>
              <a:spcAft>
                <a:spcPts val="0"/>
              </a:spcAft>
              <a:buSzPts val="1400"/>
              <a:buAutoNum type="alphaLcPeriod"/>
              <a:defRPr/>
            </a:lvl8pPr>
            <a:lvl9pPr marL="4114800" lvl="8" indent="-317500" algn="l">
              <a:lnSpc>
                <a:spcPct val="100000"/>
              </a:lnSpc>
              <a:spcBef>
                <a:spcPts val="0"/>
              </a:spcBef>
              <a:spcAft>
                <a:spcPts val="0"/>
              </a:spcAft>
              <a:buSzPts val="1400"/>
              <a:buAutoNum type="romanLcPeriod"/>
              <a:defRPr/>
            </a:lvl9pPr>
          </a:lstStyle>
          <a:p>
            <a:pPr rtl="0"/>
            <a:endParaRPr/>
          </a:p>
        </p:txBody>
      </p:sp>
      <p:sp>
        <p:nvSpPr>
          <p:cNvPr id="2560" name="Google Shape;2560;p3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561" name="Google Shape;2561;p33"/>
          <p:cNvGrpSpPr/>
          <p:nvPr/>
        </p:nvGrpSpPr>
        <p:grpSpPr>
          <a:xfrm>
            <a:off x="7941498" y="4793372"/>
            <a:ext cx="729760" cy="173505"/>
            <a:chOff x="7941498" y="4793372"/>
            <a:chExt cx="729760" cy="173505"/>
          </a:xfrm>
        </p:grpSpPr>
        <p:sp>
          <p:nvSpPr>
            <p:cNvPr id="2562" name="Google Shape;2562;p3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3" name="Google Shape;2563;p3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4" name="Google Shape;2564;p3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5" name="Google Shape;2565;p3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6" name="Google Shape;2566;p3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7" name="Google Shape;2567;p3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8" name="Google Shape;2568;p3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69" name="Google Shape;2569;p3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0" name="Google Shape;2570;p3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1" name="Google Shape;2571;p3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2" name="Google Shape;2572;p3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3" name="Google Shape;2573;p3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4" name="Google Shape;2574;p3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5" name="Google Shape;2575;p3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6" name="Google Shape;2576;p3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7" name="Google Shape;2577;p3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8" name="Google Shape;2578;p3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79" name="Google Shape;2579;p3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580" name="Google Shape;2580;p33"/>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581" name="Google Shape;2581;p33"/>
          <p:cNvSpPr txBox="1">
            <a:spLocks noGrp="1"/>
          </p:cNvSpPr>
          <p:nvPr>
            <p:ph type="subTitle" idx="2"/>
          </p:nvPr>
        </p:nvSpPr>
        <p:spPr>
          <a:xfrm>
            <a:off x="228600" y="774594"/>
            <a:ext cx="3262500" cy="4278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pPr rtl="0"/>
            <a:endParaRPr/>
          </a:p>
        </p:txBody>
      </p:sp>
      <p:grpSp>
        <p:nvGrpSpPr>
          <p:cNvPr id="2582" name="Google Shape;2582;p33"/>
          <p:cNvGrpSpPr/>
          <p:nvPr/>
        </p:nvGrpSpPr>
        <p:grpSpPr>
          <a:xfrm>
            <a:off x="229678" y="4812065"/>
            <a:ext cx="952262" cy="184819"/>
            <a:chOff x="238125" y="2164775"/>
            <a:chExt cx="7143750" cy="1385450"/>
          </a:xfrm>
        </p:grpSpPr>
        <p:sp>
          <p:nvSpPr>
            <p:cNvPr id="2583" name="Google Shape;2583;p33"/>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4" name="Google Shape;2584;p33"/>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5" name="Google Shape;2585;p33"/>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6" name="Google Shape;2586;p33"/>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7" name="Google Shape;2587;p33"/>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8" name="Google Shape;2588;p33"/>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9" name="Google Shape;2589;p33"/>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0" name="Google Shape;2590;p33"/>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1" name="Google Shape;2591;p33"/>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2" name="Google Shape;2592;p33"/>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3" name="Google Shape;2593;p33"/>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4" name="Google Shape;2594;p33"/>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5" name="Google Shape;2595;p33"/>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6" name="Google Shape;2596;p33"/>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7" name="Google Shape;2597;p33"/>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8" name="Google Shape;2598;p33"/>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99" name="Google Shape;2599;p33"/>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0" name="Google Shape;2600;p33"/>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1" name="Google Shape;2601;p33"/>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2" name="Google Shape;2602;p33"/>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3" name="Google Shape;2603;p33"/>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4" name="Google Shape;2604;p33"/>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5" name="Google Shape;2605;p33"/>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6" name="Google Shape;2606;p33"/>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7" name="Google Shape;2607;p33"/>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8" name="Google Shape;2608;p33"/>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09" name="Google Shape;2609;p33"/>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0" name="Google Shape;2610;p33"/>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1" name="Google Shape;2611;p33"/>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2" name="Google Shape;2612;p33"/>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3" name="Google Shape;2613;p33"/>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4" name="Google Shape;2614;p33"/>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5" name="Google Shape;2615;p33"/>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6" name="Google Shape;2616;p33"/>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7" name="Google Shape;2617;p33"/>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8" name="Google Shape;2618;p33"/>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9" name="Google Shape;2619;p33"/>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0" name="Google Shape;2620;p33"/>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1" name="Google Shape;2621;p33"/>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2" name="Google Shape;2622;p33"/>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3" name="Google Shape;2623;p33"/>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4" name="Google Shape;2624;p33"/>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5" name="Google Shape;2625;p33"/>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6" name="Google Shape;2626;p33"/>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7" name="Google Shape;2627;p33"/>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8" name="Google Shape;2628;p33"/>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9" name="Google Shape;2629;p33"/>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0" name="Google Shape;2630;p33"/>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1" name="Google Shape;2631;p33"/>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2" name="Google Shape;2632;p33"/>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3" name="Google Shape;2633;p33"/>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4" name="Google Shape;2634;p33"/>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5" name="Google Shape;2635;p33"/>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6" name="Google Shape;2636;p33"/>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7" name="Google Shape;2637;p33"/>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slide - With Header">
  <p:cSld name="TITLE_AND_BODY_2">
    <p:bg>
      <p:bgPr>
        <a:solidFill>
          <a:schemeClr val="lt1"/>
        </a:solidFill>
        <a:effectLst/>
      </p:bgPr>
    </p:bg>
    <p:spTree>
      <p:nvGrpSpPr>
        <p:cNvPr id="1" name="Shape 2638"/>
        <p:cNvGrpSpPr/>
        <p:nvPr/>
      </p:nvGrpSpPr>
      <p:grpSpPr>
        <a:xfrm>
          <a:off x="0" y="0"/>
          <a:ext cx="0" cy="0"/>
          <a:chOff x="0" y="0"/>
          <a:chExt cx="0" cy="0"/>
        </a:xfrm>
      </p:grpSpPr>
      <p:sp>
        <p:nvSpPr>
          <p:cNvPr id="2639" name="Google Shape;2639;p34"/>
          <p:cNvSpPr txBox="1">
            <a:spLocks noGrp="1"/>
          </p:cNvSpPr>
          <p:nvPr>
            <p:ph type="title"/>
          </p:nvPr>
        </p:nvSpPr>
        <p:spPr>
          <a:xfrm>
            <a:off x="0" y="-75"/>
            <a:ext cx="9144000" cy="568500"/>
          </a:xfrm>
          <a:prstGeom prst="rect">
            <a:avLst/>
          </a:prstGeom>
          <a:solidFill>
            <a:srgbClr val="1C4587"/>
          </a:solidFill>
          <a:ln>
            <a:noFill/>
          </a:ln>
        </p:spPr>
        <p:txBody>
          <a:bodyPr spcFirstLastPara="1" wrap="square" lIns="228600" tIns="0" rIns="0" bIns="0" rtlCol="0" anchor="ctr" anchorCtr="0">
            <a:noAutofit/>
          </a:bodyPr>
          <a:lstStyle>
            <a:lvl1pPr lvl="0" algn="l" rtl="0">
              <a:lnSpc>
                <a:spcPct val="100000"/>
              </a:lnSpc>
              <a:spcBef>
                <a:spcPts val="0"/>
              </a:spcBef>
              <a:spcAft>
                <a:spcPts val="0"/>
              </a:spcAft>
              <a:buClr>
                <a:schemeClr val="lt1"/>
              </a:buClr>
              <a:buSzPts val="2000"/>
              <a:buNone/>
              <a:defRPr sz="2000" b="1">
                <a:solidFill>
                  <a:schemeClr val="lt1"/>
                </a:solidFill>
              </a:defRPr>
            </a:lvl1pPr>
            <a:lvl2pPr lvl="1" algn="ctr" rtl="0">
              <a:lnSpc>
                <a:spcPct val="100000"/>
              </a:lnSpc>
              <a:spcBef>
                <a:spcPts val="0"/>
              </a:spcBef>
              <a:spcAft>
                <a:spcPts val="0"/>
              </a:spcAft>
              <a:buSzPts val="2100"/>
              <a:buNone/>
              <a:defRPr sz="2100" b="1"/>
            </a:lvl2pPr>
            <a:lvl3pPr lvl="2" algn="ctr" rtl="0">
              <a:lnSpc>
                <a:spcPct val="100000"/>
              </a:lnSpc>
              <a:spcBef>
                <a:spcPts val="0"/>
              </a:spcBef>
              <a:spcAft>
                <a:spcPts val="0"/>
              </a:spcAft>
              <a:buSzPts val="2100"/>
              <a:buNone/>
              <a:defRPr sz="2100" b="1"/>
            </a:lvl3pPr>
            <a:lvl4pPr lvl="3" algn="ctr" rtl="0">
              <a:lnSpc>
                <a:spcPct val="100000"/>
              </a:lnSpc>
              <a:spcBef>
                <a:spcPts val="0"/>
              </a:spcBef>
              <a:spcAft>
                <a:spcPts val="0"/>
              </a:spcAft>
              <a:buSzPts val="2100"/>
              <a:buNone/>
              <a:defRPr sz="2100" b="1"/>
            </a:lvl4pPr>
            <a:lvl5pPr lvl="4" algn="ctr" rtl="0">
              <a:lnSpc>
                <a:spcPct val="100000"/>
              </a:lnSpc>
              <a:spcBef>
                <a:spcPts val="0"/>
              </a:spcBef>
              <a:spcAft>
                <a:spcPts val="0"/>
              </a:spcAft>
              <a:buSzPts val="2100"/>
              <a:buNone/>
              <a:defRPr sz="2100" b="1"/>
            </a:lvl5pPr>
            <a:lvl6pPr lvl="5" algn="ctr" rtl="0">
              <a:lnSpc>
                <a:spcPct val="100000"/>
              </a:lnSpc>
              <a:spcBef>
                <a:spcPts val="0"/>
              </a:spcBef>
              <a:spcAft>
                <a:spcPts val="0"/>
              </a:spcAft>
              <a:buSzPts val="2100"/>
              <a:buNone/>
              <a:defRPr sz="2100" b="1"/>
            </a:lvl6pPr>
            <a:lvl7pPr lvl="6" algn="ctr" rtl="0">
              <a:lnSpc>
                <a:spcPct val="100000"/>
              </a:lnSpc>
              <a:spcBef>
                <a:spcPts val="0"/>
              </a:spcBef>
              <a:spcAft>
                <a:spcPts val="0"/>
              </a:spcAft>
              <a:buSzPts val="2100"/>
              <a:buNone/>
              <a:defRPr sz="2100" b="1"/>
            </a:lvl7pPr>
            <a:lvl8pPr lvl="7" algn="ctr" rtl="0">
              <a:lnSpc>
                <a:spcPct val="100000"/>
              </a:lnSpc>
              <a:spcBef>
                <a:spcPts val="0"/>
              </a:spcBef>
              <a:spcAft>
                <a:spcPts val="0"/>
              </a:spcAft>
              <a:buSzPts val="2100"/>
              <a:buNone/>
              <a:defRPr sz="2100" b="1"/>
            </a:lvl8pPr>
            <a:lvl9pPr lvl="8" algn="ctr" rtl="0">
              <a:lnSpc>
                <a:spcPct val="100000"/>
              </a:lnSpc>
              <a:spcBef>
                <a:spcPts val="0"/>
              </a:spcBef>
              <a:spcAft>
                <a:spcPts val="0"/>
              </a:spcAft>
              <a:buSzPts val="2100"/>
              <a:buNone/>
              <a:defRPr sz="2100" b="1"/>
            </a:lvl9pPr>
          </a:lstStyle>
          <a:p>
            <a:pPr rtl="0"/>
            <a:endParaRPr/>
          </a:p>
        </p:txBody>
      </p:sp>
      <p:sp>
        <p:nvSpPr>
          <p:cNvPr id="2640" name="Google Shape;2640;p3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641" name="Google Shape;2641;p34"/>
          <p:cNvGrpSpPr/>
          <p:nvPr/>
        </p:nvGrpSpPr>
        <p:grpSpPr>
          <a:xfrm>
            <a:off x="7941498" y="4793372"/>
            <a:ext cx="729760" cy="173505"/>
            <a:chOff x="7941498" y="4793372"/>
            <a:chExt cx="729760" cy="173505"/>
          </a:xfrm>
        </p:grpSpPr>
        <p:sp>
          <p:nvSpPr>
            <p:cNvPr id="2642" name="Google Shape;2642;p3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3" name="Google Shape;2643;p3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4" name="Google Shape;2644;p3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5" name="Google Shape;2645;p3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6" name="Google Shape;2646;p3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7" name="Google Shape;2647;p3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8" name="Google Shape;2648;p3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9" name="Google Shape;2649;p3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0" name="Google Shape;2650;p3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1" name="Google Shape;2651;p3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2" name="Google Shape;2652;p3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3" name="Google Shape;2653;p3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4" name="Google Shape;2654;p3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5" name="Google Shape;2655;p3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6" name="Google Shape;2656;p3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7" name="Google Shape;2657;p3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8" name="Google Shape;2658;p3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9" name="Google Shape;2659;p3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660" name="Google Shape;2660;p34"/>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661" name="Google Shape;2661;p34"/>
          <p:cNvSpPr txBox="1">
            <a:spLocks noGrp="1"/>
          </p:cNvSpPr>
          <p:nvPr>
            <p:ph type="body" idx="1"/>
          </p:nvPr>
        </p:nvSpPr>
        <p:spPr>
          <a:xfrm>
            <a:off x="228600" y="1308813"/>
            <a:ext cx="8686800" cy="3278100"/>
          </a:xfrm>
          <a:prstGeom prst="rect">
            <a:avLst/>
          </a:prstGeom>
          <a:noFill/>
          <a:ln>
            <a:noFill/>
          </a:ln>
        </p:spPr>
        <p:txBody>
          <a:bodyPr spcFirstLastPara="1" wrap="square" lIns="0" tIns="0" rIns="0" bIns="0" rtlCol="0" anchor="t" anchorCtr="0">
            <a:normAutofit/>
          </a:bodyPr>
          <a:lstStyle>
            <a:lvl1pPr marL="457200" lvl="0" indent="-317500" algn="l" rtl="0">
              <a:lnSpc>
                <a:spcPct val="100000"/>
              </a:lnSpc>
              <a:spcBef>
                <a:spcPts val="0"/>
              </a:spcBef>
              <a:spcAft>
                <a:spcPts val="0"/>
              </a:spcAft>
              <a:buSzPts val="1400"/>
              <a:buAutoNum type="arabicPeriod"/>
              <a:defRPr/>
            </a:lvl1pPr>
            <a:lvl2pPr marL="914400" lvl="1" indent="-317500" algn="l" rtl="0">
              <a:lnSpc>
                <a:spcPct val="100000"/>
              </a:lnSpc>
              <a:spcBef>
                <a:spcPts val="0"/>
              </a:spcBef>
              <a:spcAft>
                <a:spcPts val="0"/>
              </a:spcAft>
              <a:buSzPts val="1400"/>
              <a:buAutoNum type="alphaLcPeriod"/>
              <a:defRPr/>
            </a:lvl2pPr>
            <a:lvl3pPr marL="1371600" lvl="2" indent="-317500" algn="l" rtl="0">
              <a:lnSpc>
                <a:spcPct val="100000"/>
              </a:lnSpc>
              <a:spcBef>
                <a:spcPts val="0"/>
              </a:spcBef>
              <a:spcAft>
                <a:spcPts val="0"/>
              </a:spcAft>
              <a:buSzPts val="1400"/>
              <a:buAutoNum type="romanLcPeriod"/>
              <a:defRPr/>
            </a:lvl3pPr>
            <a:lvl4pPr marL="1828800" lvl="3" indent="-317500" algn="l" rtl="0">
              <a:lnSpc>
                <a:spcPct val="100000"/>
              </a:lnSpc>
              <a:spcBef>
                <a:spcPts val="0"/>
              </a:spcBef>
              <a:spcAft>
                <a:spcPts val="0"/>
              </a:spcAft>
              <a:buSzPts val="1400"/>
              <a:buAutoNum type="arabicPeriod"/>
              <a:defRPr/>
            </a:lvl4pPr>
            <a:lvl5pPr marL="2286000" lvl="4" indent="-317500" algn="l" rtl="0">
              <a:lnSpc>
                <a:spcPct val="100000"/>
              </a:lnSpc>
              <a:spcBef>
                <a:spcPts val="0"/>
              </a:spcBef>
              <a:spcAft>
                <a:spcPts val="0"/>
              </a:spcAft>
              <a:buSzPts val="1400"/>
              <a:buAutoNum type="alphaLcPeriod"/>
              <a:defRPr/>
            </a:lvl5pPr>
            <a:lvl6pPr marL="2743200" lvl="5" indent="-317500" algn="l" rtl="0">
              <a:lnSpc>
                <a:spcPct val="100000"/>
              </a:lnSpc>
              <a:spcBef>
                <a:spcPts val="0"/>
              </a:spcBef>
              <a:spcAft>
                <a:spcPts val="0"/>
              </a:spcAft>
              <a:buSzPts val="1400"/>
              <a:buAutoNum type="romanLcPeriod"/>
              <a:defRPr/>
            </a:lvl6pPr>
            <a:lvl7pPr marL="3200400" lvl="6" indent="-317500" algn="l" rtl="0">
              <a:lnSpc>
                <a:spcPct val="100000"/>
              </a:lnSpc>
              <a:spcBef>
                <a:spcPts val="0"/>
              </a:spcBef>
              <a:spcAft>
                <a:spcPts val="0"/>
              </a:spcAft>
              <a:buSzPts val="1400"/>
              <a:buAutoNum type="arabicPeriod"/>
              <a:defRPr/>
            </a:lvl7pPr>
            <a:lvl8pPr marL="3657600" lvl="7" indent="-317500" algn="l" rtl="0">
              <a:lnSpc>
                <a:spcPct val="100000"/>
              </a:lnSpc>
              <a:spcBef>
                <a:spcPts val="0"/>
              </a:spcBef>
              <a:spcAft>
                <a:spcPts val="0"/>
              </a:spcAft>
              <a:buSzPts val="1400"/>
              <a:buAutoNum type="alphaLcPeriod"/>
              <a:defRPr/>
            </a:lvl8pPr>
            <a:lvl9pPr marL="4114800" lvl="8" indent="-317500" algn="l" rtl="0">
              <a:lnSpc>
                <a:spcPct val="100000"/>
              </a:lnSpc>
              <a:spcBef>
                <a:spcPts val="0"/>
              </a:spcBef>
              <a:spcAft>
                <a:spcPts val="0"/>
              </a:spcAft>
              <a:buSzPts val="1400"/>
              <a:buAutoNum type="romanLcPeriod"/>
              <a:defRPr/>
            </a:lvl9pPr>
          </a:lstStyle>
          <a:p>
            <a:pPr rtl="0"/>
            <a:endParaRPr/>
          </a:p>
        </p:txBody>
      </p:sp>
      <p:sp>
        <p:nvSpPr>
          <p:cNvPr id="2662" name="Google Shape;2662;p34"/>
          <p:cNvSpPr txBox="1">
            <a:spLocks noGrp="1"/>
          </p:cNvSpPr>
          <p:nvPr>
            <p:ph type="subTitle" idx="2"/>
          </p:nvPr>
        </p:nvSpPr>
        <p:spPr>
          <a:xfrm>
            <a:off x="228600" y="774594"/>
            <a:ext cx="3262500" cy="4278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pPr rtl="0"/>
            <a:endParaRPr/>
          </a:p>
        </p:txBody>
      </p:sp>
      <p:grpSp>
        <p:nvGrpSpPr>
          <p:cNvPr id="2663" name="Google Shape;2663;p34"/>
          <p:cNvGrpSpPr/>
          <p:nvPr/>
        </p:nvGrpSpPr>
        <p:grpSpPr>
          <a:xfrm>
            <a:off x="229678" y="4812065"/>
            <a:ext cx="952262" cy="184819"/>
            <a:chOff x="238125" y="2164775"/>
            <a:chExt cx="7143750" cy="1385450"/>
          </a:xfrm>
        </p:grpSpPr>
        <p:sp>
          <p:nvSpPr>
            <p:cNvPr id="2664" name="Google Shape;2664;p34"/>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5" name="Google Shape;2665;p34"/>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6" name="Google Shape;2666;p34"/>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7" name="Google Shape;2667;p34"/>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8" name="Google Shape;2668;p34"/>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9" name="Google Shape;2669;p34"/>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0" name="Google Shape;2670;p34"/>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1" name="Google Shape;2671;p34"/>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2" name="Google Shape;2672;p34"/>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3" name="Google Shape;2673;p34"/>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4" name="Google Shape;2674;p34"/>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5" name="Google Shape;2675;p34"/>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6" name="Google Shape;2676;p34"/>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7" name="Google Shape;2677;p34"/>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8" name="Google Shape;2678;p34"/>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9" name="Google Shape;2679;p34"/>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0" name="Google Shape;2680;p34"/>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1" name="Google Shape;2681;p34"/>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2" name="Google Shape;2682;p34"/>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3" name="Google Shape;2683;p34"/>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4" name="Google Shape;2684;p34"/>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5" name="Google Shape;2685;p34"/>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6" name="Google Shape;2686;p34"/>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7" name="Google Shape;2687;p34"/>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8" name="Google Shape;2688;p34"/>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9" name="Google Shape;2689;p34"/>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0" name="Google Shape;2690;p34"/>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1" name="Google Shape;2691;p34"/>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2" name="Google Shape;2692;p34"/>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3" name="Google Shape;2693;p34"/>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4" name="Google Shape;2694;p34"/>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5" name="Google Shape;2695;p34"/>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6" name="Google Shape;2696;p34"/>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7" name="Google Shape;2697;p34"/>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8" name="Google Shape;2698;p34"/>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9" name="Google Shape;2699;p34"/>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0" name="Google Shape;2700;p34"/>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1" name="Google Shape;2701;p34"/>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2" name="Google Shape;2702;p34"/>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3" name="Google Shape;2703;p34"/>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4" name="Google Shape;2704;p34"/>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5" name="Google Shape;2705;p34"/>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6" name="Google Shape;2706;p34"/>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7" name="Google Shape;2707;p34"/>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8" name="Google Shape;2708;p34"/>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9" name="Google Shape;2709;p34"/>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0" name="Google Shape;2710;p34"/>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1" name="Google Shape;2711;p34"/>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2" name="Google Shape;2712;p34"/>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3" name="Google Shape;2713;p34"/>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5" name="Google Shape;2715;p34"/>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6" name="Google Shape;2716;p34"/>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7" name="Google Shape;2717;p34"/>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8" name="Google Shape;2718;p34"/>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ew section">
  <p:cSld name="ONE_COLUMN_TEXT">
    <p:spTree>
      <p:nvGrpSpPr>
        <p:cNvPr id="1" name="Shape 2719"/>
        <p:cNvGrpSpPr/>
        <p:nvPr/>
      </p:nvGrpSpPr>
      <p:grpSpPr>
        <a:xfrm>
          <a:off x="0" y="0"/>
          <a:ext cx="0" cy="0"/>
          <a:chOff x="0" y="0"/>
          <a:chExt cx="0" cy="0"/>
        </a:xfrm>
      </p:grpSpPr>
      <p:sp>
        <p:nvSpPr>
          <p:cNvPr id="2720" name="Google Shape;2720;p35"/>
          <p:cNvSpPr>
            <a:spLocks noGrp="1"/>
          </p:cNvSpPr>
          <p:nvPr>
            <p:ph type="pic" idx="2"/>
          </p:nvPr>
        </p:nvSpPr>
        <p:spPr>
          <a:xfrm>
            <a:off x="0" y="0"/>
            <a:ext cx="3811500" cy="4673400"/>
          </a:xfrm>
          <a:prstGeom prst="rect">
            <a:avLst/>
          </a:prstGeom>
          <a:solidFill>
            <a:schemeClr val="dk2"/>
          </a:solidFill>
          <a:ln>
            <a:noFill/>
          </a:ln>
        </p:spPr>
      </p:sp>
      <p:sp>
        <p:nvSpPr>
          <p:cNvPr id="2721" name="Google Shape;2721;p35"/>
          <p:cNvSpPr txBox="1">
            <a:spLocks noGrp="1"/>
          </p:cNvSpPr>
          <p:nvPr>
            <p:ph type="title"/>
          </p:nvPr>
        </p:nvSpPr>
        <p:spPr>
          <a:xfrm>
            <a:off x="4464900" y="228600"/>
            <a:ext cx="4450500" cy="2202300"/>
          </a:xfrm>
          <a:prstGeom prst="rect">
            <a:avLst/>
          </a:prstGeom>
          <a:noFill/>
          <a:ln>
            <a:noFill/>
          </a:ln>
        </p:spPr>
        <p:txBody>
          <a:bodyPr spcFirstLastPara="1" wrap="square" lIns="0" tIns="0" rIns="0" bIns="0" rtlCol="0" anchor="t" anchorCtr="0">
            <a:normAutofit/>
          </a:bodyPr>
          <a:lstStyle>
            <a:lvl1pPr lvl="0" algn="l">
              <a:lnSpc>
                <a:spcPct val="100000"/>
              </a:lnSpc>
              <a:spcBef>
                <a:spcPts val="0"/>
              </a:spcBef>
              <a:spcAft>
                <a:spcPts val="0"/>
              </a:spcAft>
              <a:buSzPts val="2100"/>
              <a:buNone/>
              <a:defRPr sz="4000" b="1"/>
            </a:lvl1pPr>
            <a:lvl2pPr lvl="1" algn="ctr">
              <a:lnSpc>
                <a:spcPct val="100000"/>
              </a:lnSpc>
              <a:spcBef>
                <a:spcPts val="0"/>
              </a:spcBef>
              <a:spcAft>
                <a:spcPts val="0"/>
              </a:spcAft>
              <a:buSzPts val="2100"/>
              <a:buNone/>
              <a:defRPr sz="2100" b="1"/>
            </a:lvl2pPr>
            <a:lvl3pPr lvl="2" algn="ctr">
              <a:lnSpc>
                <a:spcPct val="100000"/>
              </a:lnSpc>
              <a:spcBef>
                <a:spcPts val="0"/>
              </a:spcBef>
              <a:spcAft>
                <a:spcPts val="0"/>
              </a:spcAft>
              <a:buSzPts val="2100"/>
              <a:buNone/>
              <a:defRPr sz="2100" b="1"/>
            </a:lvl3pPr>
            <a:lvl4pPr lvl="3" algn="ctr">
              <a:lnSpc>
                <a:spcPct val="100000"/>
              </a:lnSpc>
              <a:spcBef>
                <a:spcPts val="0"/>
              </a:spcBef>
              <a:spcAft>
                <a:spcPts val="0"/>
              </a:spcAft>
              <a:buSzPts val="2100"/>
              <a:buNone/>
              <a:defRPr sz="2100" b="1"/>
            </a:lvl4pPr>
            <a:lvl5pPr lvl="4" algn="ctr">
              <a:lnSpc>
                <a:spcPct val="100000"/>
              </a:lnSpc>
              <a:spcBef>
                <a:spcPts val="0"/>
              </a:spcBef>
              <a:spcAft>
                <a:spcPts val="0"/>
              </a:spcAft>
              <a:buSzPts val="2100"/>
              <a:buNone/>
              <a:defRPr sz="2100" b="1"/>
            </a:lvl5pPr>
            <a:lvl6pPr lvl="5" algn="ctr">
              <a:lnSpc>
                <a:spcPct val="100000"/>
              </a:lnSpc>
              <a:spcBef>
                <a:spcPts val="0"/>
              </a:spcBef>
              <a:spcAft>
                <a:spcPts val="0"/>
              </a:spcAft>
              <a:buSzPts val="2100"/>
              <a:buNone/>
              <a:defRPr sz="2100" b="1"/>
            </a:lvl6pPr>
            <a:lvl7pPr lvl="6" algn="ctr">
              <a:lnSpc>
                <a:spcPct val="100000"/>
              </a:lnSpc>
              <a:spcBef>
                <a:spcPts val="0"/>
              </a:spcBef>
              <a:spcAft>
                <a:spcPts val="0"/>
              </a:spcAft>
              <a:buSzPts val="2100"/>
              <a:buNone/>
              <a:defRPr sz="2100" b="1"/>
            </a:lvl7pPr>
            <a:lvl8pPr lvl="7" algn="ctr">
              <a:lnSpc>
                <a:spcPct val="100000"/>
              </a:lnSpc>
              <a:spcBef>
                <a:spcPts val="0"/>
              </a:spcBef>
              <a:spcAft>
                <a:spcPts val="0"/>
              </a:spcAft>
              <a:buSzPts val="2100"/>
              <a:buNone/>
              <a:defRPr sz="2100" b="1"/>
            </a:lvl8pPr>
            <a:lvl9pPr lvl="8" algn="ctr">
              <a:lnSpc>
                <a:spcPct val="100000"/>
              </a:lnSpc>
              <a:spcBef>
                <a:spcPts val="0"/>
              </a:spcBef>
              <a:spcAft>
                <a:spcPts val="0"/>
              </a:spcAft>
              <a:buSzPts val="2100"/>
              <a:buNone/>
              <a:defRPr sz="2100" b="1"/>
            </a:lvl9pPr>
          </a:lstStyle>
          <a:p>
            <a:pPr rtl="0"/>
            <a:endParaRPr/>
          </a:p>
        </p:txBody>
      </p:sp>
      <p:sp>
        <p:nvSpPr>
          <p:cNvPr id="2722" name="Google Shape;2722;p35"/>
          <p:cNvSpPr txBox="1">
            <a:spLocks noGrp="1"/>
          </p:cNvSpPr>
          <p:nvPr>
            <p:ph type="subTitle" idx="1"/>
          </p:nvPr>
        </p:nvSpPr>
        <p:spPr>
          <a:xfrm>
            <a:off x="4464900" y="2698750"/>
            <a:ext cx="4450500" cy="1052400"/>
          </a:xfrm>
          <a:prstGeom prst="rect">
            <a:avLst/>
          </a:prstGeom>
          <a:noFill/>
          <a:ln>
            <a:noFill/>
          </a:ln>
        </p:spPr>
        <p:txBody>
          <a:bodyPr spcFirstLastPara="1" wrap="square" lIns="0" tIns="0" rIns="0" bIns="0" rtlCol="0" anchor="t" anchorCtr="0">
            <a:norm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pPr rtl="0"/>
            <a:endParaRPr/>
          </a:p>
        </p:txBody>
      </p:sp>
      <p:sp>
        <p:nvSpPr>
          <p:cNvPr id="2723" name="Google Shape;2723;p3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724" name="Google Shape;2724;p35"/>
          <p:cNvGrpSpPr/>
          <p:nvPr/>
        </p:nvGrpSpPr>
        <p:grpSpPr>
          <a:xfrm>
            <a:off x="7941498" y="4793372"/>
            <a:ext cx="729760" cy="173505"/>
            <a:chOff x="7941498" y="4793372"/>
            <a:chExt cx="729760" cy="173505"/>
          </a:xfrm>
        </p:grpSpPr>
        <p:sp>
          <p:nvSpPr>
            <p:cNvPr id="2725" name="Google Shape;2725;p3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26" name="Google Shape;2726;p3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27" name="Google Shape;2727;p3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28" name="Google Shape;2728;p3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29" name="Google Shape;2729;p3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0" name="Google Shape;2730;p3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1" name="Google Shape;2731;p3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2" name="Google Shape;2732;p3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3" name="Google Shape;2733;p3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4" name="Google Shape;2734;p3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5" name="Google Shape;2735;p3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6" name="Google Shape;2736;p3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7" name="Google Shape;2737;p3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8" name="Google Shape;2738;p3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9" name="Google Shape;2739;p3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0" name="Google Shape;2740;p3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1" name="Google Shape;2741;p3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2" name="Google Shape;2742;p3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743" name="Google Shape;2743;p35"/>
          <p:cNvSpPr/>
          <p:nvPr/>
        </p:nvSpPr>
        <p:spPr>
          <a:xfrm>
            <a:off x="381150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44" name="Google Shape;2744;p35"/>
          <p:cNvGrpSpPr/>
          <p:nvPr/>
        </p:nvGrpSpPr>
        <p:grpSpPr>
          <a:xfrm>
            <a:off x="229678" y="4812065"/>
            <a:ext cx="952262" cy="184819"/>
            <a:chOff x="238125" y="2164775"/>
            <a:chExt cx="7143750" cy="1385450"/>
          </a:xfrm>
        </p:grpSpPr>
        <p:sp>
          <p:nvSpPr>
            <p:cNvPr id="2745" name="Google Shape;2745;p35"/>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6" name="Google Shape;2746;p35"/>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7" name="Google Shape;2747;p35"/>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8" name="Google Shape;2748;p35"/>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9" name="Google Shape;2749;p35"/>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0" name="Google Shape;2750;p35"/>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1" name="Google Shape;2751;p35"/>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2" name="Google Shape;2752;p35"/>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3" name="Google Shape;2753;p35"/>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4" name="Google Shape;2754;p35"/>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5" name="Google Shape;2755;p35"/>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6" name="Google Shape;2756;p35"/>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7" name="Google Shape;2757;p35"/>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8" name="Google Shape;2758;p35"/>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9" name="Google Shape;2759;p35"/>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0" name="Google Shape;2760;p35"/>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1" name="Google Shape;2761;p35"/>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2" name="Google Shape;2762;p35"/>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3" name="Google Shape;2763;p35"/>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4" name="Google Shape;2764;p35"/>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5" name="Google Shape;2765;p35"/>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6" name="Google Shape;2766;p35"/>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7" name="Google Shape;2767;p35"/>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8" name="Google Shape;2768;p35"/>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9" name="Google Shape;2769;p35"/>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0" name="Google Shape;2770;p35"/>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1" name="Google Shape;2771;p35"/>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2" name="Google Shape;2772;p35"/>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3" name="Google Shape;2773;p35"/>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4" name="Google Shape;2774;p35"/>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5" name="Google Shape;2775;p35"/>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6" name="Google Shape;2776;p35"/>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7" name="Google Shape;2777;p35"/>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8" name="Google Shape;2778;p35"/>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9" name="Google Shape;2779;p35"/>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0" name="Google Shape;2780;p35"/>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1" name="Google Shape;2781;p35"/>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2" name="Google Shape;2782;p35"/>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3" name="Google Shape;2783;p35"/>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4" name="Google Shape;2784;p35"/>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5" name="Google Shape;2785;p35"/>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6" name="Google Shape;2786;p35"/>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7" name="Google Shape;2787;p35"/>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8" name="Google Shape;2788;p35"/>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89" name="Google Shape;2789;p35"/>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0" name="Google Shape;2790;p35"/>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1" name="Google Shape;2791;p35"/>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2" name="Google Shape;2792;p35"/>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3" name="Google Shape;2793;p35"/>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4" name="Google Shape;2794;p35"/>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5" name="Google Shape;2795;p35"/>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6" name="Google Shape;2796;p35"/>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7" name="Google Shape;2797;p35"/>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8" name="Google Shape;2798;p35"/>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99" name="Google Shape;2799;p35"/>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ptop">
  <p:cSld name="ONE_COLUMN_TEXT_1">
    <p:bg>
      <p:bgPr>
        <a:solidFill>
          <a:srgbClr val="073763"/>
        </a:solidFill>
        <a:effectLst/>
      </p:bgPr>
    </p:bg>
    <p:spTree>
      <p:nvGrpSpPr>
        <p:cNvPr id="1" name="Shape 2800"/>
        <p:cNvGrpSpPr/>
        <p:nvPr/>
      </p:nvGrpSpPr>
      <p:grpSpPr>
        <a:xfrm>
          <a:off x="0" y="0"/>
          <a:ext cx="0" cy="0"/>
          <a:chOff x="0" y="0"/>
          <a:chExt cx="0" cy="0"/>
        </a:xfrm>
      </p:grpSpPr>
      <p:sp>
        <p:nvSpPr>
          <p:cNvPr id="2801" name="Google Shape;2801;p36"/>
          <p:cNvSpPr/>
          <p:nvPr/>
        </p:nvSpPr>
        <p:spPr>
          <a:xfrm>
            <a:off x="0" y="7950"/>
            <a:ext cx="48189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2802" name="Google Shape;2802;p3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803" name="Google Shape;2803;p36"/>
          <p:cNvGrpSpPr/>
          <p:nvPr/>
        </p:nvGrpSpPr>
        <p:grpSpPr>
          <a:xfrm>
            <a:off x="7941498" y="4793372"/>
            <a:ext cx="729760" cy="173505"/>
            <a:chOff x="7941498" y="4793372"/>
            <a:chExt cx="729760" cy="173505"/>
          </a:xfrm>
        </p:grpSpPr>
        <p:sp>
          <p:nvSpPr>
            <p:cNvPr id="2804" name="Google Shape;2804;p3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5" name="Google Shape;2805;p3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6" name="Google Shape;2806;p3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7" name="Google Shape;2807;p3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8" name="Google Shape;2808;p3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9" name="Google Shape;2809;p3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0" name="Google Shape;2810;p3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1" name="Google Shape;2811;p3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2" name="Google Shape;2812;p3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3" name="Google Shape;2813;p3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4" name="Google Shape;2814;p3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5" name="Google Shape;2815;p3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6" name="Google Shape;2816;p3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7" name="Google Shape;2817;p3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8" name="Google Shape;2818;p3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9" name="Google Shape;2819;p3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20" name="Google Shape;2820;p3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21" name="Google Shape;2821;p3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822" name="Google Shape;2822;p36"/>
          <p:cNvSpPr/>
          <p:nvPr/>
        </p:nvSpPr>
        <p:spPr>
          <a:xfrm>
            <a:off x="481900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36"/>
          <p:cNvSpPr txBox="1">
            <a:spLocks noGrp="1"/>
          </p:cNvSpPr>
          <p:nvPr>
            <p:ph type="title"/>
          </p:nvPr>
        </p:nvSpPr>
        <p:spPr>
          <a:xfrm>
            <a:off x="5486650" y="1295398"/>
            <a:ext cx="2990100" cy="857100"/>
          </a:xfrm>
          <a:prstGeom prst="rect">
            <a:avLst/>
          </a:prstGeom>
          <a:noFill/>
          <a:ln>
            <a:noFill/>
          </a:ln>
        </p:spPr>
        <p:txBody>
          <a:bodyPr spcFirstLastPara="1" wrap="square" lIns="91425" tIns="91425" rIns="91425" bIns="91425" rtlCol="0"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pPr rtl="0"/>
            <a:endParaRPr/>
          </a:p>
        </p:txBody>
      </p:sp>
      <p:sp>
        <p:nvSpPr>
          <p:cNvPr id="2824" name="Google Shape;2824;p36"/>
          <p:cNvSpPr txBox="1">
            <a:spLocks noGrp="1"/>
          </p:cNvSpPr>
          <p:nvPr>
            <p:ph type="subTitle" idx="1"/>
          </p:nvPr>
        </p:nvSpPr>
        <p:spPr>
          <a:xfrm>
            <a:off x="5486500" y="2164945"/>
            <a:ext cx="2990100" cy="11295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pPr rtl="0"/>
            <a:endParaRPr/>
          </a:p>
        </p:txBody>
      </p:sp>
      <p:pic>
        <p:nvPicPr>
          <p:cNvPr id="2825" name="Google Shape;2825;p36"/>
          <p:cNvPicPr preferRelativeResize="0"/>
          <p:nvPr/>
        </p:nvPicPr>
        <p:blipFill>
          <a:blip r:embed="rId2">
            <a:alphaModFix/>
          </a:blip>
          <a:stretch>
            <a:fillRect/>
          </a:stretch>
        </p:blipFill>
        <p:spPr>
          <a:xfrm>
            <a:off x="128792" y="1012226"/>
            <a:ext cx="4590403" cy="2777095"/>
          </a:xfrm>
          <a:prstGeom prst="rect">
            <a:avLst/>
          </a:prstGeom>
          <a:noFill/>
          <a:ln>
            <a:noFill/>
          </a:ln>
        </p:spPr>
      </p:pic>
      <p:sp>
        <p:nvSpPr>
          <p:cNvPr id="2826" name="Google Shape;2826;p36"/>
          <p:cNvSpPr>
            <a:spLocks noGrp="1"/>
          </p:cNvSpPr>
          <p:nvPr>
            <p:ph type="pic" idx="2"/>
          </p:nvPr>
        </p:nvSpPr>
        <p:spPr>
          <a:xfrm>
            <a:off x="714442" y="1162050"/>
            <a:ext cx="3453000" cy="2148000"/>
          </a:xfrm>
          <a:prstGeom prst="rect">
            <a:avLst/>
          </a:prstGeom>
          <a:solidFill>
            <a:schemeClr val="dk2"/>
          </a:solidFill>
          <a:ln>
            <a:noFill/>
          </a:ln>
        </p:spPr>
      </p:sp>
      <p:grpSp>
        <p:nvGrpSpPr>
          <p:cNvPr id="2827" name="Google Shape;2827;p36"/>
          <p:cNvGrpSpPr/>
          <p:nvPr/>
        </p:nvGrpSpPr>
        <p:grpSpPr>
          <a:xfrm>
            <a:off x="229678" y="4812065"/>
            <a:ext cx="952262" cy="184819"/>
            <a:chOff x="238125" y="2164775"/>
            <a:chExt cx="7143750" cy="1385450"/>
          </a:xfrm>
        </p:grpSpPr>
        <p:sp>
          <p:nvSpPr>
            <p:cNvPr id="2828" name="Google Shape;2828;p36"/>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29" name="Google Shape;2829;p36"/>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0" name="Google Shape;2830;p36"/>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1" name="Google Shape;2831;p36"/>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2" name="Google Shape;2832;p36"/>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3" name="Google Shape;2833;p36"/>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4" name="Google Shape;2834;p36"/>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5" name="Google Shape;2835;p36"/>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6" name="Google Shape;2836;p36"/>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7" name="Google Shape;2837;p36"/>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8" name="Google Shape;2838;p36"/>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9" name="Google Shape;2839;p36"/>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0" name="Google Shape;2840;p36"/>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1" name="Google Shape;2841;p36"/>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2" name="Google Shape;2842;p36"/>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3" name="Google Shape;2843;p36"/>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4" name="Google Shape;2844;p36"/>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5" name="Google Shape;2845;p36"/>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6" name="Google Shape;2846;p36"/>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7" name="Google Shape;2847;p36"/>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8" name="Google Shape;2848;p36"/>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9" name="Google Shape;2849;p36"/>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0" name="Google Shape;2850;p36"/>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1" name="Google Shape;2851;p36"/>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2" name="Google Shape;2852;p36"/>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3" name="Google Shape;2853;p36"/>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4" name="Google Shape;2854;p36"/>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5" name="Google Shape;2855;p36"/>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6" name="Google Shape;2856;p36"/>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7" name="Google Shape;2857;p36"/>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8" name="Google Shape;2858;p36"/>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59" name="Google Shape;2859;p36"/>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0" name="Google Shape;2860;p36"/>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1" name="Google Shape;2861;p36"/>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2" name="Google Shape;2862;p36"/>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3" name="Google Shape;2863;p36"/>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4" name="Google Shape;2864;p36"/>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5" name="Google Shape;2865;p36"/>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6" name="Google Shape;2866;p36"/>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7" name="Google Shape;2867;p36"/>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8" name="Google Shape;2868;p36"/>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9" name="Google Shape;2869;p36"/>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0" name="Google Shape;2870;p36"/>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1" name="Google Shape;2871;p36"/>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2" name="Google Shape;2872;p36"/>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3" name="Google Shape;2873;p36"/>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4" name="Google Shape;2874;p36"/>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5" name="Google Shape;2875;p36"/>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6" name="Google Shape;2876;p36"/>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7" name="Google Shape;2877;p36"/>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8" name="Google Shape;2878;p36"/>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79" name="Google Shape;2879;p36"/>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0" name="Google Shape;2880;p36"/>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1" name="Google Shape;2881;p36"/>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2" name="Google Shape;2882;p36"/>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sktop">
  <p:cSld name="ONE_COLUMN_TEXT_1_1">
    <p:bg>
      <p:bgPr>
        <a:solidFill>
          <a:srgbClr val="274E13"/>
        </a:solidFill>
        <a:effectLst/>
      </p:bgPr>
    </p:bg>
    <p:spTree>
      <p:nvGrpSpPr>
        <p:cNvPr id="1" name="Shape 2883"/>
        <p:cNvGrpSpPr/>
        <p:nvPr/>
      </p:nvGrpSpPr>
      <p:grpSpPr>
        <a:xfrm>
          <a:off x="0" y="0"/>
          <a:ext cx="0" cy="0"/>
          <a:chOff x="0" y="0"/>
          <a:chExt cx="0" cy="0"/>
        </a:xfrm>
      </p:grpSpPr>
      <p:sp>
        <p:nvSpPr>
          <p:cNvPr id="2884" name="Google Shape;2884;p37"/>
          <p:cNvSpPr/>
          <p:nvPr/>
        </p:nvSpPr>
        <p:spPr>
          <a:xfrm>
            <a:off x="0" y="7950"/>
            <a:ext cx="48189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2885" name="Google Shape;2885;p3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886" name="Google Shape;2886;p37"/>
          <p:cNvGrpSpPr/>
          <p:nvPr/>
        </p:nvGrpSpPr>
        <p:grpSpPr>
          <a:xfrm>
            <a:off x="7941498" y="4793372"/>
            <a:ext cx="729760" cy="173505"/>
            <a:chOff x="7941498" y="4793372"/>
            <a:chExt cx="729760" cy="173505"/>
          </a:xfrm>
        </p:grpSpPr>
        <p:sp>
          <p:nvSpPr>
            <p:cNvPr id="2887" name="Google Shape;2887;p3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8" name="Google Shape;2888;p3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9" name="Google Shape;2889;p3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0" name="Google Shape;2890;p3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1" name="Google Shape;2891;p3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2" name="Google Shape;2892;p3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3" name="Google Shape;2893;p3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4" name="Google Shape;2894;p3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5" name="Google Shape;2895;p3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6" name="Google Shape;2896;p3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7" name="Google Shape;2897;p3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8" name="Google Shape;2898;p3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99" name="Google Shape;2899;p3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0" name="Google Shape;2900;p3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1" name="Google Shape;2901;p3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2" name="Google Shape;2902;p3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3" name="Google Shape;2903;p3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4" name="Google Shape;2904;p3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905" name="Google Shape;2905;p37"/>
          <p:cNvSpPr/>
          <p:nvPr/>
        </p:nvSpPr>
        <p:spPr>
          <a:xfrm>
            <a:off x="481900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37"/>
          <p:cNvSpPr txBox="1">
            <a:spLocks noGrp="1"/>
          </p:cNvSpPr>
          <p:nvPr>
            <p:ph type="title"/>
          </p:nvPr>
        </p:nvSpPr>
        <p:spPr>
          <a:xfrm>
            <a:off x="5486650" y="1295398"/>
            <a:ext cx="2990100" cy="857100"/>
          </a:xfrm>
          <a:prstGeom prst="rect">
            <a:avLst/>
          </a:prstGeom>
          <a:noFill/>
          <a:ln>
            <a:noFill/>
          </a:ln>
        </p:spPr>
        <p:txBody>
          <a:bodyPr spcFirstLastPara="1" wrap="square" lIns="91425" tIns="91425" rIns="91425" bIns="91425" rtlCol="0"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pPr rtl="0"/>
            <a:endParaRPr/>
          </a:p>
        </p:txBody>
      </p:sp>
      <p:sp>
        <p:nvSpPr>
          <p:cNvPr id="2907" name="Google Shape;2907;p37"/>
          <p:cNvSpPr txBox="1">
            <a:spLocks noGrp="1"/>
          </p:cNvSpPr>
          <p:nvPr>
            <p:ph type="subTitle" idx="1"/>
          </p:nvPr>
        </p:nvSpPr>
        <p:spPr>
          <a:xfrm>
            <a:off x="5486500" y="2164945"/>
            <a:ext cx="2990100" cy="11295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pPr rtl="0"/>
            <a:endParaRPr/>
          </a:p>
        </p:txBody>
      </p:sp>
      <p:pic>
        <p:nvPicPr>
          <p:cNvPr id="2908" name="Google Shape;2908;p37"/>
          <p:cNvPicPr preferRelativeResize="0"/>
          <p:nvPr/>
        </p:nvPicPr>
        <p:blipFill rotWithShape="1">
          <a:blip r:embed="rId2">
            <a:alphaModFix/>
          </a:blip>
          <a:srcRect b="1156"/>
          <a:stretch/>
        </p:blipFill>
        <p:spPr>
          <a:xfrm>
            <a:off x="404500" y="557550"/>
            <a:ext cx="4111350" cy="4115850"/>
          </a:xfrm>
          <a:prstGeom prst="rect">
            <a:avLst/>
          </a:prstGeom>
          <a:noFill/>
          <a:ln>
            <a:noFill/>
          </a:ln>
        </p:spPr>
      </p:pic>
      <p:sp>
        <p:nvSpPr>
          <p:cNvPr id="2909" name="Google Shape;2909;p37"/>
          <p:cNvSpPr>
            <a:spLocks noGrp="1"/>
          </p:cNvSpPr>
          <p:nvPr>
            <p:ph type="pic" idx="2"/>
          </p:nvPr>
        </p:nvSpPr>
        <p:spPr>
          <a:xfrm>
            <a:off x="562729" y="714012"/>
            <a:ext cx="3799200" cy="2140200"/>
          </a:xfrm>
          <a:prstGeom prst="rect">
            <a:avLst/>
          </a:prstGeom>
          <a:solidFill>
            <a:schemeClr val="dk2"/>
          </a:solidFill>
          <a:ln>
            <a:noFill/>
          </a:ln>
        </p:spPr>
      </p:sp>
      <p:grpSp>
        <p:nvGrpSpPr>
          <p:cNvPr id="2910" name="Google Shape;2910;p37"/>
          <p:cNvGrpSpPr/>
          <p:nvPr/>
        </p:nvGrpSpPr>
        <p:grpSpPr>
          <a:xfrm>
            <a:off x="229678" y="4812065"/>
            <a:ext cx="952262" cy="184819"/>
            <a:chOff x="238125" y="2164775"/>
            <a:chExt cx="7143750" cy="1385450"/>
          </a:xfrm>
        </p:grpSpPr>
        <p:sp>
          <p:nvSpPr>
            <p:cNvPr id="2911" name="Google Shape;2911;p37"/>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2" name="Google Shape;2912;p37"/>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3" name="Google Shape;2913;p37"/>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4" name="Google Shape;2914;p37"/>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5" name="Google Shape;2915;p37"/>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6" name="Google Shape;2916;p37"/>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7" name="Google Shape;2917;p37"/>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8" name="Google Shape;2918;p37"/>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19" name="Google Shape;2919;p37"/>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0" name="Google Shape;2920;p37"/>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1" name="Google Shape;2921;p37"/>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2" name="Google Shape;2922;p37"/>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3" name="Google Shape;2923;p37"/>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4" name="Google Shape;2924;p37"/>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5" name="Google Shape;2925;p37"/>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6" name="Google Shape;2926;p37"/>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7" name="Google Shape;2927;p37"/>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8" name="Google Shape;2928;p37"/>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9" name="Google Shape;2929;p37"/>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0" name="Google Shape;2930;p37"/>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1" name="Google Shape;2931;p37"/>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2" name="Google Shape;2932;p37"/>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3" name="Google Shape;2933;p37"/>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4" name="Google Shape;2934;p37"/>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5" name="Google Shape;2935;p37"/>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6" name="Google Shape;2936;p37"/>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7" name="Google Shape;2937;p37"/>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8" name="Google Shape;2938;p37"/>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9" name="Google Shape;2939;p37"/>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0" name="Google Shape;2940;p37"/>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1" name="Google Shape;2941;p37"/>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2" name="Google Shape;2942;p37"/>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3" name="Google Shape;2943;p37"/>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4" name="Google Shape;2944;p37"/>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5" name="Google Shape;2945;p37"/>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6" name="Google Shape;2946;p37"/>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7" name="Google Shape;2947;p37"/>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8" name="Google Shape;2948;p37"/>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49" name="Google Shape;2949;p37"/>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0" name="Google Shape;2950;p37"/>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1" name="Google Shape;2951;p37"/>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2" name="Google Shape;2952;p37"/>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3" name="Google Shape;2953;p37"/>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4" name="Google Shape;2954;p37"/>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5" name="Google Shape;2955;p37"/>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6" name="Google Shape;2956;p37"/>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7" name="Google Shape;2957;p37"/>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8" name="Google Shape;2958;p37"/>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59" name="Google Shape;2959;p37"/>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0" name="Google Shape;2960;p37"/>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1" name="Google Shape;2961;p37"/>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2" name="Google Shape;2962;p37"/>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3" name="Google Shape;2963;p37"/>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4" name="Google Shape;2964;p37"/>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65" name="Google Shape;2965;p37"/>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sktop 1">
  <p:cSld name="ONE_COLUMN_TEXT_1_1_1">
    <p:bg>
      <p:bgPr>
        <a:solidFill>
          <a:srgbClr val="741B47"/>
        </a:solidFill>
        <a:effectLst/>
      </p:bgPr>
    </p:bg>
    <p:spTree>
      <p:nvGrpSpPr>
        <p:cNvPr id="1" name="Shape 2966"/>
        <p:cNvGrpSpPr/>
        <p:nvPr/>
      </p:nvGrpSpPr>
      <p:grpSpPr>
        <a:xfrm>
          <a:off x="0" y="0"/>
          <a:ext cx="0" cy="0"/>
          <a:chOff x="0" y="0"/>
          <a:chExt cx="0" cy="0"/>
        </a:xfrm>
      </p:grpSpPr>
      <p:sp>
        <p:nvSpPr>
          <p:cNvPr id="2967" name="Google Shape;2967;p38"/>
          <p:cNvSpPr/>
          <p:nvPr/>
        </p:nvSpPr>
        <p:spPr>
          <a:xfrm>
            <a:off x="0" y="7950"/>
            <a:ext cx="32028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2968" name="Google Shape;2968;p3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969" name="Google Shape;2969;p38"/>
          <p:cNvGrpSpPr/>
          <p:nvPr/>
        </p:nvGrpSpPr>
        <p:grpSpPr>
          <a:xfrm>
            <a:off x="7941498" y="4793372"/>
            <a:ext cx="729760" cy="173505"/>
            <a:chOff x="7941498" y="4793372"/>
            <a:chExt cx="729760" cy="173505"/>
          </a:xfrm>
        </p:grpSpPr>
        <p:sp>
          <p:nvSpPr>
            <p:cNvPr id="2970" name="Google Shape;2970;p3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1" name="Google Shape;2971;p3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2" name="Google Shape;2972;p3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3" name="Google Shape;2973;p3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4" name="Google Shape;2974;p3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5" name="Google Shape;2975;p3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6" name="Google Shape;2976;p3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7" name="Google Shape;2977;p3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8" name="Google Shape;2978;p3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79" name="Google Shape;2979;p3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0" name="Google Shape;2980;p3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1" name="Google Shape;2981;p3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2" name="Google Shape;2982;p3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3" name="Google Shape;2983;p3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4" name="Google Shape;2984;p3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5" name="Google Shape;2985;p3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6" name="Google Shape;2986;p3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87" name="Google Shape;2987;p3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988" name="Google Shape;2988;p38"/>
          <p:cNvSpPr/>
          <p:nvPr/>
        </p:nvSpPr>
        <p:spPr>
          <a:xfrm>
            <a:off x="320280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38"/>
          <p:cNvSpPr txBox="1">
            <a:spLocks noGrp="1"/>
          </p:cNvSpPr>
          <p:nvPr>
            <p:ph type="title"/>
          </p:nvPr>
        </p:nvSpPr>
        <p:spPr>
          <a:xfrm>
            <a:off x="3870553" y="1295400"/>
            <a:ext cx="5044800" cy="857100"/>
          </a:xfrm>
          <a:prstGeom prst="rect">
            <a:avLst/>
          </a:prstGeom>
          <a:noFill/>
          <a:ln>
            <a:noFill/>
          </a:ln>
        </p:spPr>
        <p:txBody>
          <a:bodyPr spcFirstLastPara="1" wrap="square" lIns="91425" tIns="91425" rIns="91425" bIns="91425" rtlCol="0"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pPr rtl="0"/>
            <a:endParaRPr/>
          </a:p>
        </p:txBody>
      </p:sp>
      <p:sp>
        <p:nvSpPr>
          <p:cNvPr id="2990" name="Google Shape;2990;p38"/>
          <p:cNvSpPr txBox="1">
            <a:spLocks noGrp="1"/>
          </p:cNvSpPr>
          <p:nvPr>
            <p:ph type="subTitle" idx="1"/>
          </p:nvPr>
        </p:nvSpPr>
        <p:spPr>
          <a:xfrm>
            <a:off x="3870300" y="2164948"/>
            <a:ext cx="5044800" cy="11295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pPr rtl="0"/>
            <a:endParaRPr/>
          </a:p>
        </p:txBody>
      </p:sp>
      <p:pic>
        <p:nvPicPr>
          <p:cNvPr id="2991" name="Google Shape;2991;p38"/>
          <p:cNvPicPr preferRelativeResize="0"/>
          <p:nvPr/>
        </p:nvPicPr>
        <p:blipFill>
          <a:blip r:embed="rId2">
            <a:alphaModFix/>
          </a:blip>
          <a:stretch>
            <a:fillRect/>
          </a:stretch>
        </p:blipFill>
        <p:spPr>
          <a:xfrm>
            <a:off x="543679" y="208362"/>
            <a:ext cx="2115442" cy="4272573"/>
          </a:xfrm>
          <a:prstGeom prst="rect">
            <a:avLst/>
          </a:prstGeom>
          <a:noFill/>
          <a:ln>
            <a:noFill/>
          </a:ln>
        </p:spPr>
      </p:pic>
      <p:sp>
        <p:nvSpPr>
          <p:cNvPr id="2992" name="Google Shape;2992;p38"/>
          <p:cNvSpPr>
            <a:spLocks noGrp="1"/>
          </p:cNvSpPr>
          <p:nvPr>
            <p:ph type="pic" idx="2"/>
          </p:nvPr>
        </p:nvSpPr>
        <p:spPr>
          <a:xfrm>
            <a:off x="662000" y="662000"/>
            <a:ext cx="1885500" cy="3327600"/>
          </a:xfrm>
          <a:prstGeom prst="rect">
            <a:avLst/>
          </a:prstGeom>
          <a:solidFill>
            <a:schemeClr val="dk2"/>
          </a:solidFill>
          <a:ln>
            <a:noFill/>
          </a:ln>
        </p:spPr>
      </p:sp>
      <p:grpSp>
        <p:nvGrpSpPr>
          <p:cNvPr id="2993" name="Google Shape;2993;p38"/>
          <p:cNvGrpSpPr/>
          <p:nvPr/>
        </p:nvGrpSpPr>
        <p:grpSpPr>
          <a:xfrm>
            <a:off x="229678" y="4812065"/>
            <a:ext cx="952262" cy="184819"/>
            <a:chOff x="238125" y="2164775"/>
            <a:chExt cx="7143750" cy="1385450"/>
          </a:xfrm>
        </p:grpSpPr>
        <p:sp>
          <p:nvSpPr>
            <p:cNvPr id="2994" name="Google Shape;2994;p38"/>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95" name="Google Shape;2995;p38"/>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96" name="Google Shape;2996;p38"/>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97" name="Google Shape;2997;p38"/>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98" name="Google Shape;2998;p38"/>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99" name="Google Shape;2999;p38"/>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0" name="Google Shape;3000;p38"/>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1" name="Google Shape;3001;p38"/>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2" name="Google Shape;3002;p38"/>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3" name="Google Shape;3003;p38"/>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4" name="Google Shape;3004;p38"/>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5" name="Google Shape;3005;p38"/>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6" name="Google Shape;3006;p38"/>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7" name="Google Shape;3007;p38"/>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8" name="Google Shape;3008;p38"/>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09" name="Google Shape;3009;p38"/>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0" name="Google Shape;3010;p38"/>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1" name="Google Shape;3011;p38"/>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2" name="Google Shape;3012;p38"/>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3" name="Google Shape;3013;p38"/>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4" name="Google Shape;3014;p38"/>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5" name="Google Shape;3015;p38"/>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6" name="Google Shape;3016;p38"/>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7" name="Google Shape;3017;p38"/>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8" name="Google Shape;3018;p38"/>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19" name="Google Shape;3019;p38"/>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0" name="Google Shape;3020;p38"/>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1" name="Google Shape;3021;p38"/>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2" name="Google Shape;3022;p38"/>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3" name="Google Shape;3023;p38"/>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4" name="Google Shape;3024;p38"/>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5" name="Google Shape;3025;p38"/>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6" name="Google Shape;3026;p38"/>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7" name="Google Shape;3027;p38"/>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8" name="Google Shape;3028;p38"/>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29" name="Google Shape;3029;p38"/>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0" name="Google Shape;3030;p38"/>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1" name="Google Shape;3031;p38"/>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2" name="Google Shape;3032;p38"/>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3" name="Google Shape;3033;p38"/>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4" name="Google Shape;3034;p38"/>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5" name="Google Shape;3035;p38"/>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6" name="Google Shape;3036;p38"/>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7" name="Google Shape;3037;p38"/>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8" name="Google Shape;3038;p38"/>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39" name="Google Shape;3039;p38"/>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0" name="Google Shape;3040;p38"/>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1" name="Google Shape;3041;p38"/>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2" name="Google Shape;3042;p38"/>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3" name="Google Shape;3043;p38"/>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4" name="Google Shape;3044;p38"/>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5" name="Google Shape;3045;p38"/>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6" name="Google Shape;3046;p38"/>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7" name="Google Shape;3047;p38"/>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48" name="Google Shape;3048;p38"/>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tement Slide">
  <p:cSld name="BLANK_1_1_1_1">
    <p:bg>
      <p:bgPr>
        <a:solidFill>
          <a:schemeClr val="lt1"/>
        </a:solidFill>
        <a:effectLst/>
      </p:bgPr>
    </p:bg>
    <p:spTree>
      <p:nvGrpSpPr>
        <p:cNvPr id="1" name="Shape 3049"/>
        <p:cNvGrpSpPr/>
        <p:nvPr/>
      </p:nvGrpSpPr>
      <p:grpSpPr>
        <a:xfrm>
          <a:off x="0" y="0"/>
          <a:ext cx="0" cy="0"/>
          <a:chOff x="0" y="0"/>
          <a:chExt cx="0" cy="0"/>
        </a:xfrm>
      </p:grpSpPr>
      <p:sp>
        <p:nvSpPr>
          <p:cNvPr id="3050" name="Google Shape;3050;p3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051" name="Google Shape;3051;p39"/>
          <p:cNvGrpSpPr/>
          <p:nvPr/>
        </p:nvGrpSpPr>
        <p:grpSpPr>
          <a:xfrm>
            <a:off x="7941498" y="4793372"/>
            <a:ext cx="729760" cy="173505"/>
            <a:chOff x="7941498" y="4793372"/>
            <a:chExt cx="729760" cy="173505"/>
          </a:xfrm>
        </p:grpSpPr>
        <p:sp>
          <p:nvSpPr>
            <p:cNvPr id="3052" name="Google Shape;3052;p3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3" name="Google Shape;3053;p3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4" name="Google Shape;3054;p3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5" name="Google Shape;3055;p3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6" name="Google Shape;3056;p3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7" name="Google Shape;3057;p3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8" name="Google Shape;3058;p3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59" name="Google Shape;3059;p3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0" name="Google Shape;3060;p3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1" name="Google Shape;3061;p3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2" name="Google Shape;3062;p3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3" name="Google Shape;3063;p3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4" name="Google Shape;3064;p3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5" name="Google Shape;3065;p3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6" name="Google Shape;3066;p3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7" name="Google Shape;3067;p3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8" name="Google Shape;3068;p3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69" name="Google Shape;3069;p3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070" name="Google Shape;3070;p39"/>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071" name="Google Shape;3071;p39"/>
          <p:cNvSpPr txBox="1">
            <a:spLocks noGrp="1"/>
          </p:cNvSpPr>
          <p:nvPr>
            <p:ph type="ctrTitle"/>
          </p:nvPr>
        </p:nvSpPr>
        <p:spPr>
          <a:xfrm>
            <a:off x="495750" y="1143000"/>
            <a:ext cx="8191200" cy="12237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4000"/>
              <a:buFont typeface="Arial"/>
              <a:buNone/>
              <a:defRPr sz="4000" b="1">
                <a:latin typeface="Arial"/>
                <a:ea typeface="Arial"/>
                <a:cs typeface="Arial"/>
                <a:sym typeface="Arial"/>
              </a:defRPr>
            </a:lvl1pPr>
            <a:lvl2pPr lvl="1" algn="l" rtl="0">
              <a:lnSpc>
                <a:spcPct val="100000"/>
              </a:lnSpc>
              <a:spcBef>
                <a:spcPts val="0"/>
              </a:spcBef>
              <a:spcAft>
                <a:spcPts val="0"/>
              </a:spcAft>
              <a:buSzPts val="4400"/>
              <a:buNone/>
              <a:defRPr sz="4400" b="1"/>
            </a:lvl2pPr>
            <a:lvl3pPr lvl="2" algn="l" rtl="0">
              <a:lnSpc>
                <a:spcPct val="100000"/>
              </a:lnSpc>
              <a:spcBef>
                <a:spcPts val="0"/>
              </a:spcBef>
              <a:spcAft>
                <a:spcPts val="0"/>
              </a:spcAft>
              <a:buSzPts val="4400"/>
              <a:buNone/>
              <a:defRPr sz="4400" b="1"/>
            </a:lvl3pPr>
            <a:lvl4pPr lvl="3" algn="l" rtl="0">
              <a:lnSpc>
                <a:spcPct val="100000"/>
              </a:lnSpc>
              <a:spcBef>
                <a:spcPts val="0"/>
              </a:spcBef>
              <a:spcAft>
                <a:spcPts val="0"/>
              </a:spcAft>
              <a:buSzPts val="4400"/>
              <a:buNone/>
              <a:defRPr sz="4400" b="1"/>
            </a:lvl4pPr>
            <a:lvl5pPr lvl="4" algn="l" rtl="0">
              <a:lnSpc>
                <a:spcPct val="100000"/>
              </a:lnSpc>
              <a:spcBef>
                <a:spcPts val="0"/>
              </a:spcBef>
              <a:spcAft>
                <a:spcPts val="0"/>
              </a:spcAft>
              <a:buSzPts val="4400"/>
              <a:buNone/>
              <a:defRPr sz="4400" b="1"/>
            </a:lvl5pPr>
            <a:lvl6pPr lvl="5" algn="l" rtl="0">
              <a:lnSpc>
                <a:spcPct val="100000"/>
              </a:lnSpc>
              <a:spcBef>
                <a:spcPts val="0"/>
              </a:spcBef>
              <a:spcAft>
                <a:spcPts val="0"/>
              </a:spcAft>
              <a:buSzPts val="4400"/>
              <a:buNone/>
              <a:defRPr sz="4400" b="1"/>
            </a:lvl6pPr>
            <a:lvl7pPr lvl="6" algn="l" rtl="0">
              <a:lnSpc>
                <a:spcPct val="100000"/>
              </a:lnSpc>
              <a:spcBef>
                <a:spcPts val="0"/>
              </a:spcBef>
              <a:spcAft>
                <a:spcPts val="0"/>
              </a:spcAft>
              <a:buSzPts val="4400"/>
              <a:buNone/>
              <a:defRPr sz="4400" b="1"/>
            </a:lvl7pPr>
            <a:lvl8pPr lvl="7" algn="l" rtl="0">
              <a:lnSpc>
                <a:spcPct val="100000"/>
              </a:lnSpc>
              <a:spcBef>
                <a:spcPts val="0"/>
              </a:spcBef>
              <a:spcAft>
                <a:spcPts val="0"/>
              </a:spcAft>
              <a:buSzPts val="4400"/>
              <a:buNone/>
              <a:defRPr sz="4400" b="1"/>
            </a:lvl8pPr>
            <a:lvl9pPr lvl="8" algn="l" rtl="0">
              <a:lnSpc>
                <a:spcPct val="100000"/>
              </a:lnSpc>
              <a:spcBef>
                <a:spcPts val="0"/>
              </a:spcBef>
              <a:spcAft>
                <a:spcPts val="0"/>
              </a:spcAft>
              <a:buSzPts val="4400"/>
              <a:buNone/>
              <a:defRPr sz="4400" b="1"/>
            </a:lvl9pPr>
          </a:lstStyle>
          <a:p>
            <a:pPr rtl="0"/>
            <a:endParaRPr/>
          </a:p>
        </p:txBody>
      </p:sp>
      <p:sp>
        <p:nvSpPr>
          <p:cNvPr id="3072" name="Google Shape;3072;p39"/>
          <p:cNvSpPr txBox="1">
            <a:spLocks noGrp="1"/>
          </p:cNvSpPr>
          <p:nvPr>
            <p:ph type="subTitle" idx="1"/>
          </p:nvPr>
        </p:nvSpPr>
        <p:spPr>
          <a:xfrm>
            <a:off x="495750" y="2790825"/>
            <a:ext cx="8191200" cy="1068300"/>
          </a:xfrm>
          <a:prstGeom prst="rect">
            <a:avLst/>
          </a:prstGeom>
          <a:noFill/>
          <a:ln>
            <a:noFill/>
          </a:ln>
        </p:spPr>
        <p:txBody>
          <a:bodyPr spcFirstLastPara="1" wrap="square" lIns="0" tIns="0" rIns="0" bIns="0" rtlCol="0" anchor="t" anchorCtr="0">
            <a:normAutofit/>
          </a:bodyPr>
          <a:lstStyle>
            <a:lvl1pPr lvl="0" rtl="0">
              <a:lnSpc>
                <a:spcPct val="100000"/>
              </a:lnSpc>
              <a:spcBef>
                <a:spcPts val="0"/>
              </a:spcBef>
              <a:spcAft>
                <a:spcPts val="0"/>
              </a:spcAft>
              <a:buSzPts val="2000"/>
              <a:buFont typeface="Arial"/>
              <a:buNone/>
              <a:defRPr sz="2000">
                <a:latin typeface="Arial"/>
                <a:ea typeface="Arial"/>
                <a:cs typeface="Arial"/>
                <a:sym typeface="Arial"/>
              </a:defRPr>
            </a:lvl1pPr>
            <a:lvl2pPr lvl="1" rtl="0">
              <a:lnSpc>
                <a:spcPct val="100000"/>
              </a:lnSpc>
              <a:spcBef>
                <a:spcPts val="0"/>
              </a:spcBef>
              <a:spcAft>
                <a:spcPts val="0"/>
              </a:spcAft>
              <a:buSzPts val="2000"/>
              <a:buFont typeface="Arial"/>
              <a:buNone/>
              <a:defRPr sz="2000">
                <a:latin typeface="Arial"/>
                <a:ea typeface="Arial"/>
                <a:cs typeface="Arial"/>
                <a:sym typeface="Arial"/>
              </a:defRPr>
            </a:lvl2pPr>
            <a:lvl3pPr lvl="2" rtl="0">
              <a:lnSpc>
                <a:spcPct val="100000"/>
              </a:lnSpc>
              <a:spcBef>
                <a:spcPts val="0"/>
              </a:spcBef>
              <a:spcAft>
                <a:spcPts val="0"/>
              </a:spcAft>
              <a:buSzPts val="2000"/>
              <a:buFont typeface="Arial"/>
              <a:buNone/>
              <a:defRPr sz="2000">
                <a:latin typeface="Arial"/>
                <a:ea typeface="Arial"/>
                <a:cs typeface="Arial"/>
                <a:sym typeface="Arial"/>
              </a:defRPr>
            </a:lvl3pPr>
            <a:lvl4pPr lvl="3" rtl="0">
              <a:lnSpc>
                <a:spcPct val="100000"/>
              </a:lnSpc>
              <a:spcBef>
                <a:spcPts val="0"/>
              </a:spcBef>
              <a:spcAft>
                <a:spcPts val="0"/>
              </a:spcAft>
              <a:buSzPts val="2000"/>
              <a:buFont typeface="Arial"/>
              <a:buNone/>
              <a:defRPr sz="2000">
                <a:latin typeface="Arial"/>
                <a:ea typeface="Arial"/>
                <a:cs typeface="Arial"/>
                <a:sym typeface="Arial"/>
              </a:defRPr>
            </a:lvl4pPr>
            <a:lvl5pPr lvl="4" rtl="0">
              <a:lnSpc>
                <a:spcPct val="100000"/>
              </a:lnSpc>
              <a:spcBef>
                <a:spcPts val="0"/>
              </a:spcBef>
              <a:spcAft>
                <a:spcPts val="0"/>
              </a:spcAft>
              <a:buSzPts val="2000"/>
              <a:buFont typeface="Arial"/>
              <a:buNone/>
              <a:defRPr sz="2000">
                <a:latin typeface="Arial"/>
                <a:ea typeface="Arial"/>
                <a:cs typeface="Arial"/>
                <a:sym typeface="Arial"/>
              </a:defRPr>
            </a:lvl5pPr>
            <a:lvl6pPr lvl="5" rtl="0">
              <a:lnSpc>
                <a:spcPct val="100000"/>
              </a:lnSpc>
              <a:spcBef>
                <a:spcPts val="0"/>
              </a:spcBef>
              <a:spcAft>
                <a:spcPts val="0"/>
              </a:spcAft>
              <a:buSzPts val="2000"/>
              <a:buFont typeface="Arial"/>
              <a:buNone/>
              <a:defRPr sz="2000">
                <a:latin typeface="Arial"/>
                <a:ea typeface="Arial"/>
                <a:cs typeface="Arial"/>
                <a:sym typeface="Arial"/>
              </a:defRPr>
            </a:lvl6pPr>
            <a:lvl7pPr lvl="6" rtl="0">
              <a:lnSpc>
                <a:spcPct val="100000"/>
              </a:lnSpc>
              <a:spcBef>
                <a:spcPts val="0"/>
              </a:spcBef>
              <a:spcAft>
                <a:spcPts val="0"/>
              </a:spcAft>
              <a:buSzPts val="2000"/>
              <a:buFont typeface="Arial"/>
              <a:buNone/>
              <a:defRPr sz="2000">
                <a:latin typeface="Arial"/>
                <a:ea typeface="Arial"/>
                <a:cs typeface="Arial"/>
                <a:sym typeface="Arial"/>
              </a:defRPr>
            </a:lvl7pPr>
            <a:lvl8pPr lvl="7" rtl="0">
              <a:lnSpc>
                <a:spcPct val="100000"/>
              </a:lnSpc>
              <a:spcBef>
                <a:spcPts val="0"/>
              </a:spcBef>
              <a:spcAft>
                <a:spcPts val="0"/>
              </a:spcAft>
              <a:buSzPts val="2000"/>
              <a:buFont typeface="Arial"/>
              <a:buNone/>
              <a:defRPr sz="2000">
                <a:latin typeface="Arial"/>
                <a:ea typeface="Arial"/>
                <a:cs typeface="Arial"/>
                <a:sym typeface="Arial"/>
              </a:defRPr>
            </a:lvl8pPr>
            <a:lvl9pPr lvl="8" rtl="0">
              <a:lnSpc>
                <a:spcPct val="100000"/>
              </a:lnSpc>
              <a:spcBef>
                <a:spcPts val="0"/>
              </a:spcBef>
              <a:spcAft>
                <a:spcPts val="0"/>
              </a:spcAft>
              <a:buSzPts val="2000"/>
              <a:buFont typeface="Arial"/>
              <a:buNone/>
              <a:defRPr sz="2000">
                <a:latin typeface="Arial"/>
                <a:ea typeface="Arial"/>
                <a:cs typeface="Arial"/>
                <a:sym typeface="Arial"/>
              </a:defRPr>
            </a:lvl9pPr>
          </a:lstStyle>
          <a:p>
            <a:pPr rtl="0"/>
            <a:endParaRPr/>
          </a:p>
        </p:txBody>
      </p:sp>
      <p:grpSp>
        <p:nvGrpSpPr>
          <p:cNvPr id="3073" name="Google Shape;3073;p39"/>
          <p:cNvGrpSpPr/>
          <p:nvPr/>
        </p:nvGrpSpPr>
        <p:grpSpPr>
          <a:xfrm>
            <a:off x="229678" y="4812065"/>
            <a:ext cx="952262" cy="184819"/>
            <a:chOff x="238125" y="2164775"/>
            <a:chExt cx="7143750" cy="1385450"/>
          </a:xfrm>
        </p:grpSpPr>
        <p:sp>
          <p:nvSpPr>
            <p:cNvPr id="3074" name="Google Shape;3074;p39"/>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75" name="Google Shape;3075;p39"/>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76" name="Google Shape;3076;p39"/>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77" name="Google Shape;3077;p39"/>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78" name="Google Shape;3078;p39"/>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79" name="Google Shape;3079;p39"/>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0" name="Google Shape;3080;p39"/>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1" name="Google Shape;3081;p39"/>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2" name="Google Shape;3082;p39"/>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3" name="Google Shape;3083;p39"/>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4" name="Google Shape;3084;p39"/>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5" name="Google Shape;3085;p39"/>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6" name="Google Shape;3086;p39"/>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7" name="Google Shape;3087;p39"/>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8" name="Google Shape;3088;p39"/>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89" name="Google Shape;3089;p39"/>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0" name="Google Shape;3090;p39"/>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1" name="Google Shape;3091;p39"/>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2" name="Google Shape;3092;p39"/>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3" name="Google Shape;3093;p39"/>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4" name="Google Shape;3094;p39"/>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5" name="Google Shape;3095;p39"/>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6" name="Google Shape;3096;p39"/>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7" name="Google Shape;3097;p39"/>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8" name="Google Shape;3098;p39"/>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099" name="Google Shape;3099;p39"/>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0" name="Google Shape;3100;p39"/>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1" name="Google Shape;3101;p39"/>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2" name="Google Shape;3102;p39"/>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3" name="Google Shape;3103;p39"/>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4" name="Google Shape;3104;p39"/>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5" name="Google Shape;3105;p39"/>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6" name="Google Shape;3106;p39"/>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7" name="Google Shape;3107;p39"/>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8" name="Google Shape;3108;p39"/>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9" name="Google Shape;3109;p39"/>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0" name="Google Shape;3110;p39"/>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1" name="Google Shape;3111;p39"/>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2" name="Google Shape;3112;p39"/>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3" name="Google Shape;3113;p39"/>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4" name="Google Shape;3114;p39"/>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5" name="Google Shape;3115;p39"/>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6" name="Google Shape;3116;p39"/>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7" name="Google Shape;3117;p39"/>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8" name="Google Shape;3118;p39"/>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19" name="Google Shape;3119;p39"/>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0" name="Google Shape;3120;p39"/>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1" name="Google Shape;3121;p39"/>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2" name="Google Shape;3122;p39"/>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3" name="Google Shape;3123;p39"/>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4" name="Google Shape;3124;p39"/>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5" name="Google Shape;3125;p39"/>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6" name="Google Shape;3126;p39"/>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7" name="Google Shape;3127;p39"/>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28" name="Google Shape;3128;p39"/>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pos="312">
          <p15:clr>
            <a:srgbClr val="E46962"/>
          </p15:clr>
        </p15:guide>
        <p15:guide id="3" orient="horz" pos="2880">
          <p15:clr>
            <a:srgbClr val="E46962"/>
          </p15:clr>
        </p15:guide>
        <p15:guide id="4" pos="5472">
          <p15:clr>
            <a:srgbClr val="E46962"/>
          </p15:clr>
        </p15:guide>
        <p15:guide id="5" orient="horz" pos="72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3129"/>
        <p:cNvGrpSpPr/>
        <p:nvPr/>
      </p:nvGrpSpPr>
      <p:grpSpPr>
        <a:xfrm>
          <a:off x="0" y="0"/>
          <a:ext cx="0" cy="0"/>
          <a:chOff x="0" y="0"/>
          <a:chExt cx="0" cy="0"/>
        </a:xfrm>
      </p:grpSpPr>
      <p:sp>
        <p:nvSpPr>
          <p:cNvPr id="3130" name="Google Shape;3130;p40"/>
          <p:cNvSpPr txBox="1">
            <a:spLocks noGrp="1"/>
          </p:cNvSpPr>
          <p:nvPr>
            <p:ph type="subTitle" idx="1"/>
          </p:nvPr>
        </p:nvSpPr>
        <p:spPr>
          <a:xfrm>
            <a:off x="389530" y="1897175"/>
            <a:ext cx="3969300" cy="442800"/>
          </a:xfrm>
          <a:prstGeom prst="rect">
            <a:avLst/>
          </a:prstGeom>
          <a:noFill/>
          <a:ln>
            <a:noFill/>
          </a:ln>
        </p:spPr>
        <p:txBody>
          <a:bodyPr spcFirstLastPara="1" wrap="square" lIns="91425" tIns="91425" rIns="91425" bIns="91425" rtlCol="0" anchor="b" anchorCtr="0">
            <a:normAutofit/>
          </a:bodyPr>
          <a:lstStyle>
            <a:lvl1pPr lvl="0">
              <a:lnSpc>
                <a:spcPct val="100000"/>
              </a:lnSpc>
              <a:spcBef>
                <a:spcPts val="0"/>
              </a:spcBef>
              <a:spcAft>
                <a:spcPts val="0"/>
              </a:spcAft>
              <a:buSzPts val="1800"/>
              <a:buNone/>
              <a:defRPr sz="18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pPr rtl="0"/>
            <a:endParaRPr/>
          </a:p>
        </p:txBody>
      </p:sp>
      <p:sp>
        <p:nvSpPr>
          <p:cNvPr id="3131" name="Google Shape;3131;p40"/>
          <p:cNvSpPr txBox="1">
            <a:spLocks noGrp="1"/>
          </p:cNvSpPr>
          <p:nvPr>
            <p:ph type="subTitle" idx="2"/>
          </p:nvPr>
        </p:nvSpPr>
        <p:spPr>
          <a:xfrm>
            <a:off x="381004" y="2595325"/>
            <a:ext cx="3969300" cy="1239000"/>
          </a:xfrm>
          <a:prstGeom prst="rect">
            <a:avLst/>
          </a:prstGeom>
          <a:noFill/>
          <a:ln>
            <a:noFill/>
          </a:ln>
        </p:spPr>
        <p:txBody>
          <a:bodyPr spcFirstLastPara="1" wrap="square" lIns="91425" tIns="91425" rIns="91425" bIns="91425" rtlCol="0" anchor="t" anchorCtr="0">
            <a:norm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pPr rtl="0"/>
            <a:endParaRPr/>
          </a:p>
        </p:txBody>
      </p:sp>
      <p:sp>
        <p:nvSpPr>
          <p:cNvPr id="3132" name="Google Shape;3132;p4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133" name="Google Shape;3133;p40"/>
          <p:cNvGrpSpPr/>
          <p:nvPr/>
        </p:nvGrpSpPr>
        <p:grpSpPr>
          <a:xfrm>
            <a:off x="7941498" y="4793372"/>
            <a:ext cx="729760" cy="173505"/>
            <a:chOff x="7941498" y="4793372"/>
            <a:chExt cx="729760" cy="173505"/>
          </a:xfrm>
        </p:grpSpPr>
        <p:sp>
          <p:nvSpPr>
            <p:cNvPr id="3134" name="Google Shape;3134;p4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35" name="Google Shape;3135;p4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36" name="Google Shape;3136;p4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37" name="Google Shape;3137;p4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38" name="Google Shape;3138;p4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39" name="Google Shape;3139;p4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0" name="Google Shape;3140;p4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1" name="Google Shape;3141;p4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2" name="Google Shape;3142;p4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3" name="Google Shape;3143;p4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4" name="Google Shape;3144;p4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5" name="Google Shape;3145;p4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6" name="Google Shape;3146;p4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7" name="Google Shape;3147;p4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8" name="Google Shape;3148;p4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49" name="Google Shape;3149;p4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50" name="Google Shape;3150;p4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51" name="Google Shape;3151;p4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152" name="Google Shape;3152;p40"/>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153" name="Google Shape;3153;p40"/>
          <p:cNvSpPr txBox="1">
            <a:spLocks noGrp="1"/>
          </p:cNvSpPr>
          <p:nvPr>
            <p:ph type="subTitle" idx="3"/>
          </p:nvPr>
        </p:nvSpPr>
        <p:spPr>
          <a:xfrm>
            <a:off x="4735518" y="1897175"/>
            <a:ext cx="3969300" cy="442800"/>
          </a:xfrm>
          <a:prstGeom prst="rect">
            <a:avLst/>
          </a:prstGeom>
          <a:noFill/>
          <a:ln>
            <a:noFill/>
          </a:ln>
        </p:spPr>
        <p:txBody>
          <a:bodyPr spcFirstLastPara="1" wrap="square" lIns="91425" tIns="91425" rIns="91425" bIns="91425" rtlCol="0" anchor="b" anchorCtr="0">
            <a:norm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pPr rtl="0"/>
            <a:endParaRPr/>
          </a:p>
        </p:txBody>
      </p:sp>
      <p:sp>
        <p:nvSpPr>
          <p:cNvPr id="3154" name="Google Shape;3154;p40"/>
          <p:cNvSpPr txBox="1">
            <a:spLocks noGrp="1"/>
          </p:cNvSpPr>
          <p:nvPr>
            <p:ph type="subTitle" idx="4"/>
          </p:nvPr>
        </p:nvSpPr>
        <p:spPr>
          <a:xfrm>
            <a:off x="4726991" y="2595325"/>
            <a:ext cx="3969300" cy="1239000"/>
          </a:xfrm>
          <a:prstGeom prst="rect">
            <a:avLst/>
          </a:prstGeom>
          <a:noFill/>
          <a:ln>
            <a:noFill/>
          </a:ln>
        </p:spPr>
        <p:txBody>
          <a:bodyPr spcFirstLastPara="1" wrap="square" lIns="91425" tIns="91425" rIns="91425" bIns="91425" rtlCol="0" anchor="t" anchorCtr="0">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pPr rtl="0"/>
            <a:endParaRPr/>
          </a:p>
        </p:txBody>
      </p:sp>
      <p:sp>
        <p:nvSpPr>
          <p:cNvPr id="3155" name="Google Shape;3155;p40"/>
          <p:cNvSpPr txBox="1">
            <a:spLocks noGrp="1"/>
          </p:cNvSpPr>
          <p:nvPr>
            <p:ph type="title"/>
          </p:nvPr>
        </p:nvSpPr>
        <p:spPr>
          <a:xfrm>
            <a:off x="228600" y="228600"/>
            <a:ext cx="8686800" cy="5460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pPr rtl="0"/>
            <a:endParaRPr/>
          </a:p>
        </p:txBody>
      </p:sp>
      <p:sp>
        <p:nvSpPr>
          <p:cNvPr id="3156" name="Google Shape;3156;p40"/>
          <p:cNvSpPr txBox="1">
            <a:spLocks noGrp="1"/>
          </p:cNvSpPr>
          <p:nvPr>
            <p:ph type="subTitle" idx="5"/>
          </p:nvPr>
        </p:nvSpPr>
        <p:spPr>
          <a:xfrm>
            <a:off x="228600" y="774600"/>
            <a:ext cx="8686800" cy="4278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pPr rtl="0"/>
            <a:endParaRPr/>
          </a:p>
        </p:txBody>
      </p:sp>
      <p:grpSp>
        <p:nvGrpSpPr>
          <p:cNvPr id="3157" name="Google Shape;3157;p40"/>
          <p:cNvGrpSpPr/>
          <p:nvPr/>
        </p:nvGrpSpPr>
        <p:grpSpPr>
          <a:xfrm>
            <a:off x="229678" y="4812065"/>
            <a:ext cx="952262" cy="184819"/>
            <a:chOff x="238125" y="2164775"/>
            <a:chExt cx="7143750" cy="1385450"/>
          </a:xfrm>
        </p:grpSpPr>
        <p:sp>
          <p:nvSpPr>
            <p:cNvPr id="3158" name="Google Shape;3158;p40"/>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59" name="Google Shape;3159;p40"/>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0" name="Google Shape;3160;p40"/>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1" name="Google Shape;3161;p40"/>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2" name="Google Shape;3162;p40"/>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3" name="Google Shape;3163;p40"/>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4" name="Google Shape;3164;p40"/>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5" name="Google Shape;3165;p40"/>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6" name="Google Shape;3166;p40"/>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7" name="Google Shape;3167;p40"/>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8" name="Google Shape;3168;p40"/>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69" name="Google Shape;3169;p40"/>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0" name="Google Shape;3170;p40"/>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1" name="Google Shape;3171;p40"/>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2" name="Google Shape;3172;p40"/>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3" name="Google Shape;3173;p40"/>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4" name="Google Shape;3174;p40"/>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5" name="Google Shape;3175;p40"/>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6" name="Google Shape;3176;p40"/>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7" name="Google Shape;3177;p40"/>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8" name="Google Shape;3178;p40"/>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79" name="Google Shape;3179;p40"/>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0" name="Google Shape;3180;p40"/>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1" name="Google Shape;3181;p40"/>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2" name="Google Shape;3182;p40"/>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3" name="Google Shape;3183;p40"/>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4" name="Google Shape;3184;p40"/>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5" name="Google Shape;3185;p40"/>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6" name="Google Shape;3186;p40"/>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7" name="Google Shape;3187;p40"/>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8" name="Google Shape;3188;p40"/>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89" name="Google Shape;3189;p40"/>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0" name="Google Shape;3190;p40"/>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1" name="Google Shape;3191;p40"/>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2" name="Google Shape;3192;p40"/>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3" name="Google Shape;3193;p40"/>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4" name="Google Shape;3194;p40"/>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5" name="Google Shape;3195;p40"/>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6" name="Google Shape;3196;p40"/>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7" name="Google Shape;3197;p40"/>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8" name="Google Shape;3198;p40"/>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99" name="Google Shape;3199;p40"/>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0" name="Google Shape;3200;p40"/>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1" name="Google Shape;3201;p40"/>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2" name="Google Shape;3202;p40"/>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3" name="Google Shape;3203;p40"/>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4" name="Google Shape;3204;p40"/>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5" name="Google Shape;3205;p40"/>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6" name="Google Shape;3206;p40"/>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7" name="Google Shape;3207;p40"/>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8" name="Google Shape;3208;p40"/>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09" name="Google Shape;3209;p40"/>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10" name="Google Shape;3210;p40"/>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11" name="Google Shape;3211;p40"/>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12" name="Google Shape;3212;p40"/>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pos="5616">
          <p15:clr>
            <a:srgbClr val="E46962"/>
          </p15:clr>
        </p15:guide>
        <p15:guide id="4" orient="horz" pos="2944">
          <p15:clr>
            <a:srgbClr val="E46962"/>
          </p15:clr>
        </p15:guide>
        <p15:guide id="5" orient="horz" pos="28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0_Branding Slide_British-Columbia_EN">
  <p:cSld name="TITLE_1_15_1">
    <p:spTree>
      <p:nvGrpSpPr>
        <p:cNvPr id="1" name="Shape 255"/>
        <p:cNvGrpSpPr/>
        <p:nvPr/>
      </p:nvGrpSpPr>
      <p:grpSpPr>
        <a:xfrm>
          <a:off x="0" y="0"/>
          <a:ext cx="0" cy="0"/>
          <a:chOff x="0" y="0"/>
          <a:chExt cx="0" cy="0"/>
        </a:xfrm>
      </p:grpSpPr>
      <p:pic>
        <p:nvPicPr>
          <p:cNvPr id="256" name="Google Shape;256;p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57" name="Google Shape;257;p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BC9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58" name="Google Shape;258;p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59" name="Google Shape;259;p5"/>
          <p:cNvGrpSpPr/>
          <p:nvPr/>
        </p:nvGrpSpPr>
        <p:grpSpPr>
          <a:xfrm>
            <a:off x="7941498" y="4793372"/>
            <a:ext cx="729760" cy="173505"/>
            <a:chOff x="7941498" y="4793372"/>
            <a:chExt cx="729760" cy="173505"/>
          </a:xfrm>
        </p:grpSpPr>
        <p:sp>
          <p:nvSpPr>
            <p:cNvPr id="260" name="Google Shape;260;p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1" name="Google Shape;261;p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2" name="Google Shape;262;p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3" name="Google Shape;263;p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 name="Google Shape;264;p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5" name="Google Shape;265;p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6" name="Google Shape;266;p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7" name="Google Shape;267;p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8" name="Google Shape;268;p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9" name="Google Shape;269;p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0" name="Google Shape;270;p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1" name="Google Shape;271;p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2" name="Google Shape;272;p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3" name="Google Shape;273;p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 name="Google Shape;274;p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5" name="Google Shape;275;p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6" name="Google Shape;276;p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7" name="Google Shape;277;p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278" name="Google Shape;278;p5"/>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79" name="Google Shape;279;p5"/>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Vancouver, British-Columbia, Canada - Photo: Unspalsh</a:t>
            </a:r>
            <a:endParaRPr sz="900">
              <a:solidFill>
                <a:srgbClr val="FFFFFF"/>
              </a:solidFill>
            </a:endParaRPr>
          </a:p>
        </p:txBody>
      </p:sp>
      <p:sp>
        <p:nvSpPr>
          <p:cNvPr id="280" name="Google Shape;280;p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281" name="Google Shape;281;p5"/>
          <p:cNvGrpSpPr/>
          <p:nvPr/>
        </p:nvGrpSpPr>
        <p:grpSpPr>
          <a:xfrm>
            <a:off x="429700" y="1242820"/>
            <a:ext cx="4866194" cy="944324"/>
            <a:chOff x="277298" y="2872865"/>
            <a:chExt cx="2322433" cy="450687"/>
          </a:xfrm>
        </p:grpSpPr>
        <p:sp>
          <p:nvSpPr>
            <p:cNvPr id="282" name="Google Shape;282;p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3" name="Google Shape;283;p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4" name="Google Shape;284;p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5" name="Google Shape;285;p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6" name="Google Shape;286;p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7" name="Google Shape;287;p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8" name="Google Shape;288;p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89" name="Google Shape;289;p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0" name="Google Shape;290;p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1" name="Google Shape;291;p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2" name="Google Shape;292;p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3" name="Google Shape;293;p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4" name="Google Shape;294;p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5" name="Google Shape;295;p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6" name="Google Shape;296;p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7" name="Google Shape;297;p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8" name="Google Shape;298;p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299" name="Google Shape;299;p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0" name="Google Shape;300;p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1" name="Google Shape;301;p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2" name="Google Shape;302;p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3" name="Google Shape;303;p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4" name="Google Shape;304;p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5" name="Google Shape;305;p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6" name="Google Shape;306;p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7" name="Google Shape;307;p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8" name="Google Shape;308;p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09" name="Google Shape;309;p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0" name="Google Shape;310;p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1" name="Google Shape;311;p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2" name="Google Shape;312;p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3" name="Google Shape;313;p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4" name="Google Shape;314;p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5" name="Google Shape;315;p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6" name="Google Shape;316;p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7" name="Google Shape;317;p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8" name="Google Shape;318;p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19" name="Google Shape;319;p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0" name="Google Shape;320;p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1" name="Google Shape;321;p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2" name="Google Shape;322;p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3" name="Google Shape;323;p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4" name="Google Shape;324;p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5" name="Google Shape;325;p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6" name="Google Shape;326;p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7" name="Google Shape;327;p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8" name="Google Shape;328;p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29" name="Google Shape;329;p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0" name="Google Shape;330;p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1" name="Google Shape;331;p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2" name="Google Shape;332;p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3" name="Google Shape;333;p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4" name="Google Shape;334;p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5" name="Google Shape;335;p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336" name="Google Shape;336;p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slide" type="titleOnly">
  <p:cSld name="TITLE_ONLY">
    <p:spTree>
      <p:nvGrpSpPr>
        <p:cNvPr id="1" name="Shape 3213"/>
        <p:cNvGrpSpPr/>
        <p:nvPr/>
      </p:nvGrpSpPr>
      <p:grpSpPr>
        <a:xfrm>
          <a:off x="0" y="0"/>
          <a:ext cx="0" cy="0"/>
          <a:chOff x="0" y="0"/>
          <a:chExt cx="0" cy="0"/>
        </a:xfrm>
      </p:grpSpPr>
      <p:sp>
        <p:nvSpPr>
          <p:cNvPr id="3214" name="Google Shape;3214;p41"/>
          <p:cNvSpPr txBox="1">
            <a:spLocks noGrp="1"/>
          </p:cNvSpPr>
          <p:nvPr>
            <p:ph type="title"/>
          </p:nvPr>
        </p:nvSpPr>
        <p:spPr>
          <a:xfrm>
            <a:off x="228600" y="228600"/>
            <a:ext cx="8686800" cy="546000"/>
          </a:xfrm>
          <a:prstGeom prst="rect">
            <a:avLst/>
          </a:prstGeom>
          <a:noFill/>
          <a:ln>
            <a:noFill/>
          </a:ln>
        </p:spPr>
        <p:txBody>
          <a:bodyPr spcFirstLastPara="1" wrap="square" lIns="0" tIns="0" rIns="0" bIns="0" rtlCol="0" anchor="t" anchorCtr="0">
            <a:normAutofit/>
          </a:bodyPr>
          <a:lstStyle>
            <a:lvl1pPr lvl="0" algn="l">
              <a:lnSpc>
                <a:spcPct val="100000"/>
              </a:lnSpc>
              <a:spcBef>
                <a:spcPts val="0"/>
              </a:spcBef>
              <a:spcAft>
                <a:spcPts val="0"/>
              </a:spcAft>
              <a:buSzPts val="2200"/>
              <a:buNone/>
              <a:defRPr sz="2200" b="1"/>
            </a:lvl1pPr>
            <a:lvl2pPr lvl="1" algn="ctr">
              <a:lnSpc>
                <a:spcPct val="100000"/>
              </a:lnSpc>
              <a:spcBef>
                <a:spcPts val="0"/>
              </a:spcBef>
              <a:spcAft>
                <a:spcPts val="0"/>
              </a:spcAft>
              <a:buSzPts val="2200"/>
              <a:buNone/>
              <a:defRPr sz="2200" b="1"/>
            </a:lvl2pPr>
            <a:lvl3pPr lvl="2" algn="ctr">
              <a:lnSpc>
                <a:spcPct val="100000"/>
              </a:lnSpc>
              <a:spcBef>
                <a:spcPts val="0"/>
              </a:spcBef>
              <a:spcAft>
                <a:spcPts val="0"/>
              </a:spcAft>
              <a:buSzPts val="2200"/>
              <a:buNone/>
              <a:defRPr sz="2200" b="1"/>
            </a:lvl3pPr>
            <a:lvl4pPr lvl="3" algn="ctr">
              <a:lnSpc>
                <a:spcPct val="100000"/>
              </a:lnSpc>
              <a:spcBef>
                <a:spcPts val="0"/>
              </a:spcBef>
              <a:spcAft>
                <a:spcPts val="0"/>
              </a:spcAft>
              <a:buSzPts val="2200"/>
              <a:buNone/>
              <a:defRPr sz="2200" b="1"/>
            </a:lvl4pPr>
            <a:lvl5pPr lvl="4" algn="ctr">
              <a:lnSpc>
                <a:spcPct val="100000"/>
              </a:lnSpc>
              <a:spcBef>
                <a:spcPts val="0"/>
              </a:spcBef>
              <a:spcAft>
                <a:spcPts val="0"/>
              </a:spcAft>
              <a:buSzPts val="2200"/>
              <a:buNone/>
              <a:defRPr sz="2200" b="1"/>
            </a:lvl5pPr>
            <a:lvl6pPr lvl="5" algn="ctr">
              <a:lnSpc>
                <a:spcPct val="100000"/>
              </a:lnSpc>
              <a:spcBef>
                <a:spcPts val="0"/>
              </a:spcBef>
              <a:spcAft>
                <a:spcPts val="0"/>
              </a:spcAft>
              <a:buSzPts val="2200"/>
              <a:buNone/>
              <a:defRPr sz="2200" b="1"/>
            </a:lvl6pPr>
            <a:lvl7pPr lvl="6" algn="ctr">
              <a:lnSpc>
                <a:spcPct val="100000"/>
              </a:lnSpc>
              <a:spcBef>
                <a:spcPts val="0"/>
              </a:spcBef>
              <a:spcAft>
                <a:spcPts val="0"/>
              </a:spcAft>
              <a:buSzPts val="2200"/>
              <a:buNone/>
              <a:defRPr sz="2200" b="1"/>
            </a:lvl7pPr>
            <a:lvl8pPr lvl="7" algn="ctr">
              <a:lnSpc>
                <a:spcPct val="100000"/>
              </a:lnSpc>
              <a:spcBef>
                <a:spcPts val="0"/>
              </a:spcBef>
              <a:spcAft>
                <a:spcPts val="0"/>
              </a:spcAft>
              <a:buSzPts val="2200"/>
              <a:buNone/>
              <a:defRPr sz="2200" b="1"/>
            </a:lvl8pPr>
            <a:lvl9pPr lvl="8" algn="ctr">
              <a:lnSpc>
                <a:spcPct val="100000"/>
              </a:lnSpc>
              <a:spcBef>
                <a:spcPts val="0"/>
              </a:spcBef>
              <a:spcAft>
                <a:spcPts val="0"/>
              </a:spcAft>
              <a:buSzPts val="2200"/>
              <a:buNone/>
              <a:defRPr sz="2200" b="1"/>
            </a:lvl9pPr>
          </a:lstStyle>
          <a:p>
            <a:pPr rtl="0"/>
            <a:endParaRPr/>
          </a:p>
        </p:txBody>
      </p:sp>
      <p:sp>
        <p:nvSpPr>
          <p:cNvPr id="3215" name="Google Shape;3215;p4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216" name="Google Shape;3216;p41"/>
          <p:cNvGrpSpPr/>
          <p:nvPr/>
        </p:nvGrpSpPr>
        <p:grpSpPr>
          <a:xfrm>
            <a:off x="7941498" y="4793372"/>
            <a:ext cx="729760" cy="173505"/>
            <a:chOff x="7941498" y="4793372"/>
            <a:chExt cx="729760" cy="173505"/>
          </a:xfrm>
        </p:grpSpPr>
        <p:sp>
          <p:nvSpPr>
            <p:cNvPr id="3217" name="Google Shape;3217;p4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18" name="Google Shape;3218;p4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19" name="Google Shape;3219;p4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0" name="Google Shape;3220;p4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1" name="Google Shape;3221;p4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2" name="Google Shape;3222;p4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3" name="Google Shape;3223;p4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4" name="Google Shape;3224;p4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5" name="Google Shape;3225;p4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6" name="Google Shape;3226;p4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7" name="Google Shape;3227;p4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8" name="Google Shape;3228;p4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29" name="Google Shape;3229;p4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0" name="Google Shape;3230;p4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1" name="Google Shape;3231;p4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2" name="Google Shape;3232;p4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3" name="Google Shape;3233;p4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4" name="Google Shape;3234;p4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235" name="Google Shape;3235;p41"/>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236" name="Google Shape;3236;p41"/>
          <p:cNvSpPr txBox="1">
            <a:spLocks noGrp="1"/>
          </p:cNvSpPr>
          <p:nvPr>
            <p:ph type="subTitle" idx="1"/>
          </p:nvPr>
        </p:nvSpPr>
        <p:spPr>
          <a:xfrm>
            <a:off x="228600" y="774600"/>
            <a:ext cx="8686800" cy="4278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pPr rtl="0"/>
            <a:endParaRPr/>
          </a:p>
        </p:txBody>
      </p:sp>
      <p:grpSp>
        <p:nvGrpSpPr>
          <p:cNvPr id="3237" name="Google Shape;3237;p41"/>
          <p:cNvGrpSpPr/>
          <p:nvPr/>
        </p:nvGrpSpPr>
        <p:grpSpPr>
          <a:xfrm>
            <a:off x="229678" y="4812065"/>
            <a:ext cx="952262" cy="184819"/>
            <a:chOff x="238125" y="2164775"/>
            <a:chExt cx="7143750" cy="1385450"/>
          </a:xfrm>
        </p:grpSpPr>
        <p:sp>
          <p:nvSpPr>
            <p:cNvPr id="3238" name="Google Shape;3238;p41"/>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9" name="Google Shape;3239;p41"/>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0" name="Google Shape;3240;p41"/>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1" name="Google Shape;3241;p41"/>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2" name="Google Shape;3242;p41"/>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3" name="Google Shape;3243;p41"/>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4" name="Google Shape;3244;p41"/>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5" name="Google Shape;3245;p41"/>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6" name="Google Shape;3246;p41"/>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7" name="Google Shape;3247;p41"/>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8" name="Google Shape;3248;p41"/>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49" name="Google Shape;3249;p41"/>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0" name="Google Shape;3250;p41"/>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1" name="Google Shape;3251;p41"/>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2" name="Google Shape;3252;p41"/>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3" name="Google Shape;3253;p41"/>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4" name="Google Shape;3254;p41"/>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5" name="Google Shape;3255;p41"/>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6" name="Google Shape;3256;p41"/>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7" name="Google Shape;3257;p41"/>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8" name="Google Shape;3258;p41"/>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59" name="Google Shape;3259;p41"/>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0" name="Google Shape;3260;p41"/>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1" name="Google Shape;3261;p41"/>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2" name="Google Shape;3262;p41"/>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3" name="Google Shape;3263;p41"/>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4" name="Google Shape;3264;p41"/>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5" name="Google Shape;3265;p41"/>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6" name="Google Shape;3266;p41"/>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7" name="Google Shape;3267;p41"/>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69" name="Google Shape;3269;p41"/>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0" name="Google Shape;3270;p41"/>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1" name="Google Shape;3271;p41"/>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2" name="Google Shape;3272;p41"/>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3" name="Google Shape;3273;p41"/>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4" name="Google Shape;3274;p41"/>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5" name="Google Shape;3275;p41"/>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6" name="Google Shape;3276;p41"/>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7" name="Google Shape;3277;p41"/>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8" name="Google Shape;3278;p41"/>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79" name="Google Shape;3279;p41"/>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0" name="Google Shape;3280;p41"/>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1" name="Google Shape;3281;p41"/>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2" name="Google Shape;3282;p41"/>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3" name="Google Shape;3283;p41"/>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4" name="Google Shape;3284;p41"/>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5" name="Google Shape;3285;p41"/>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6" name="Google Shape;3286;p41"/>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7" name="Google Shape;3287;p41"/>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8" name="Google Shape;3288;p41"/>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89" name="Google Shape;3289;p41"/>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0" name="Google Shape;3290;p41"/>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1" name="Google Shape;3291;p41"/>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2" name="Google Shape;3292;p41"/>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orient="horz" pos="2880">
          <p15:clr>
            <a:srgbClr val="E46962"/>
          </p15:clr>
        </p15:guide>
        <p15:guide id="5" pos="5616">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CUSTOM_12_1">
    <p:bg>
      <p:bgPr>
        <a:solidFill>
          <a:schemeClr val="lt1"/>
        </a:solidFill>
        <a:effectLst/>
      </p:bgPr>
    </p:bg>
    <p:spTree>
      <p:nvGrpSpPr>
        <p:cNvPr id="1" name="Shape 3293"/>
        <p:cNvGrpSpPr/>
        <p:nvPr/>
      </p:nvGrpSpPr>
      <p:grpSpPr>
        <a:xfrm>
          <a:off x="0" y="0"/>
          <a:ext cx="0" cy="0"/>
          <a:chOff x="0" y="0"/>
          <a:chExt cx="0" cy="0"/>
        </a:xfrm>
      </p:grpSpPr>
      <p:sp>
        <p:nvSpPr>
          <p:cNvPr id="3294" name="Google Shape;3294;p4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295" name="Google Shape;3295;p42"/>
          <p:cNvGrpSpPr/>
          <p:nvPr/>
        </p:nvGrpSpPr>
        <p:grpSpPr>
          <a:xfrm>
            <a:off x="7941498" y="4793372"/>
            <a:ext cx="729760" cy="173505"/>
            <a:chOff x="7941498" y="4793372"/>
            <a:chExt cx="729760" cy="173505"/>
          </a:xfrm>
        </p:grpSpPr>
        <p:sp>
          <p:nvSpPr>
            <p:cNvPr id="3296" name="Google Shape;3296;p4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7" name="Google Shape;3297;p4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8" name="Google Shape;3298;p4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99" name="Google Shape;3299;p4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0" name="Google Shape;3300;p4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1" name="Google Shape;3301;p4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2" name="Google Shape;3302;p4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3" name="Google Shape;3303;p4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4" name="Google Shape;3304;p4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5" name="Google Shape;3305;p4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6" name="Google Shape;3306;p4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7" name="Google Shape;3307;p4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8" name="Google Shape;3308;p4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09" name="Google Shape;3309;p4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0" name="Google Shape;3310;p4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1" name="Google Shape;3311;p4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2" name="Google Shape;3312;p4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3" name="Google Shape;3313;p4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314" name="Google Shape;3314;p42"/>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3315" name="Google Shape;3315;p42"/>
          <p:cNvGrpSpPr/>
          <p:nvPr/>
        </p:nvGrpSpPr>
        <p:grpSpPr>
          <a:xfrm>
            <a:off x="229678" y="4812065"/>
            <a:ext cx="952262" cy="184819"/>
            <a:chOff x="238125" y="2164775"/>
            <a:chExt cx="7143750" cy="1385450"/>
          </a:xfrm>
        </p:grpSpPr>
        <p:sp>
          <p:nvSpPr>
            <p:cNvPr id="3316" name="Google Shape;3316;p42"/>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7" name="Google Shape;3317;p42"/>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8" name="Google Shape;3318;p42"/>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19" name="Google Shape;3319;p42"/>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0" name="Google Shape;3320;p42"/>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1" name="Google Shape;3321;p42"/>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2" name="Google Shape;3322;p42"/>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3" name="Google Shape;3323;p42"/>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4" name="Google Shape;3324;p42"/>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5" name="Google Shape;3325;p42"/>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6" name="Google Shape;3326;p42"/>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7" name="Google Shape;3327;p42"/>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8" name="Google Shape;3328;p42"/>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29" name="Google Shape;3329;p42"/>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0" name="Google Shape;3330;p42"/>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1" name="Google Shape;3331;p42"/>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2" name="Google Shape;3332;p42"/>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3" name="Google Shape;3333;p42"/>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4" name="Google Shape;3334;p42"/>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5" name="Google Shape;3335;p42"/>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6" name="Google Shape;3336;p42"/>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7" name="Google Shape;3337;p42"/>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8" name="Google Shape;3338;p42"/>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39" name="Google Shape;3339;p42"/>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0" name="Google Shape;3340;p42"/>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1" name="Google Shape;3341;p42"/>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2" name="Google Shape;3342;p42"/>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3" name="Google Shape;3343;p42"/>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4" name="Google Shape;3344;p42"/>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5" name="Google Shape;3345;p42"/>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6" name="Google Shape;3346;p42"/>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7" name="Google Shape;3347;p42"/>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8" name="Google Shape;3348;p42"/>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49" name="Google Shape;3349;p42"/>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0" name="Google Shape;3350;p42"/>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1" name="Google Shape;3351;p42"/>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2" name="Google Shape;3352;p42"/>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3" name="Google Shape;3353;p42"/>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4" name="Google Shape;3354;p42"/>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5" name="Google Shape;3355;p42"/>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6" name="Google Shape;3356;p42"/>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7" name="Google Shape;3357;p42"/>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8" name="Google Shape;3358;p42"/>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59" name="Google Shape;3359;p42"/>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0" name="Google Shape;3360;p42"/>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1" name="Google Shape;3361;p42"/>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2" name="Google Shape;3362;p42"/>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3" name="Google Shape;3363;p42"/>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4" name="Google Shape;3364;p42"/>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5" name="Google Shape;3365;p42"/>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6" name="Google Shape;3366;p42"/>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7" name="Google Shape;3367;p42"/>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8" name="Google Shape;3368;p42"/>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69" name="Google Shape;3369;p42"/>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70" name="Google Shape;3370;p42"/>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371" name="Google Shape;3371;p42"/>
          <p:cNvSpPr txBox="1">
            <a:spLocks noGrp="1"/>
          </p:cNvSpPr>
          <p:nvPr>
            <p:ph type="subTitle" idx="1"/>
          </p:nvPr>
        </p:nvSpPr>
        <p:spPr>
          <a:xfrm>
            <a:off x="337655" y="2990850"/>
            <a:ext cx="1900800" cy="552300"/>
          </a:xfrm>
          <a:prstGeom prst="rect">
            <a:avLst/>
          </a:prstGeom>
          <a:noFill/>
          <a:ln>
            <a:noFill/>
          </a:ln>
        </p:spPr>
        <p:txBody>
          <a:bodyPr spcFirstLastPara="1" wrap="square" lIns="0" tIns="0" rIns="0" bIns="0" rtlCol="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pPr rtl="0"/>
            <a:endParaRPr/>
          </a:p>
        </p:txBody>
      </p:sp>
      <p:sp>
        <p:nvSpPr>
          <p:cNvPr id="3372" name="Google Shape;3372;p42"/>
          <p:cNvSpPr txBox="1">
            <a:spLocks noGrp="1"/>
          </p:cNvSpPr>
          <p:nvPr>
            <p:ph type="subTitle" idx="2"/>
          </p:nvPr>
        </p:nvSpPr>
        <p:spPr>
          <a:xfrm>
            <a:off x="337655" y="3692232"/>
            <a:ext cx="1900800" cy="552300"/>
          </a:xfrm>
          <a:prstGeom prst="rect">
            <a:avLst/>
          </a:prstGeom>
          <a:noFill/>
          <a:ln>
            <a:noFill/>
          </a:ln>
        </p:spPr>
        <p:txBody>
          <a:bodyPr spcFirstLastPara="1" wrap="square" lIns="0" tIns="0" rIns="0" bIns="0" rtlCol="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pPr rtl="0"/>
            <a:endParaRPr/>
          </a:p>
        </p:txBody>
      </p:sp>
      <p:sp>
        <p:nvSpPr>
          <p:cNvPr id="3373" name="Google Shape;3373;p42"/>
          <p:cNvSpPr>
            <a:spLocks noGrp="1"/>
          </p:cNvSpPr>
          <p:nvPr>
            <p:ph type="pic" idx="3"/>
          </p:nvPr>
        </p:nvSpPr>
        <p:spPr>
          <a:xfrm>
            <a:off x="540305" y="1454400"/>
            <a:ext cx="1495500" cy="1495500"/>
          </a:xfrm>
          <a:prstGeom prst="ellipse">
            <a:avLst/>
          </a:prstGeom>
          <a:noFill/>
          <a:ln w="38100" cap="flat" cmpd="sng">
            <a:solidFill>
              <a:srgbClr val="999999"/>
            </a:solidFill>
            <a:prstDash val="solid"/>
            <a:round/>
            <a:headEnd type="none" w="sm" len="sm"/>
            <a:tailEnd type="none" w="sm" len="sm"/>
          </a:ln>
        </p:spPr>
      </p:sp>
      <p:sp>
        <p:nvSpPr>
          <p:cNvPr id="3374" name="Google Shape;3374;p42"/>
          <p:cNvSpPr txBox="1">
            <a:spLocks noGrp="1"/>
          </p:cNvSpPr>
          <p:nvPr>
            <p:ph type="subTitle" idx="4"/>
          </p:nvPr>
        </p:nvSpPr>
        <p:spPr>
          <a:xfrm>
            <a:off x="2490305" y="2990850"/>
            <a:ext cx="1900800" cy="552300"/>
          </a:xfrm>
          <a:prstGeom prst="rect">
            <a:avLst/>
          </a:prstGeom>
          <a:noFill/>
          <a:ln>
            <a:noFill/>
          </a:ln>
        </p:spPr>
        <p:txBody>
          <a:bodyPr spcFirstLastPara="1" wrap="square" lIns="0" tIns="0" rIns="0" bIns="0" rtlCol="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pPr rtl="0"/>
            <a:endParaRPr/>
          </a:p>
        </p:txBody>
      </p:sp>
      <p:sp>
        <p:nvSpPr>
          <p:cNvPr id="3375" name="Google Shape;3375;p42"/>
          <p:cNvSpPr txBox="1">
            <a:spLocks noGrp="1"/>
          </p:cNvSpPr>
          <p:nvPr>
            <p:ph type="subTitle" idx="5"/>
          </p:nvPr>
        </p:nvSpPr>
        <p:spPr>
          <a:xfrm>
            <a:off x="2490305" y="3692232"/>
            <a:ext cx="1900800" cy="552300"/>
          </a:xfrm>
          <a:prstGeom prst="rect">
            <a:avLst/>
          </a:prstGeom>
          <a:noFill/>
          <a:ln>
            <a:noFill/>
          </a:ln>
        </p:spPr>
        <p:txBody>
          <a:bodyPr spcFirstLastPara="1" wrap="square" lIns="0" tIns="0" rIns="0" bIns="0" rtlCol="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pPr rtl="0"/>
            <a:endParaRPr/>
          </a:p>
        </p:txBody>
      </p:sp>
      <p:sp>
        <p:nvSpPr>
          <p:cNvPr id="3376" name="Google Shape;3376;p42"/>
          <p:cNvSpPr>
            <a:spLocks noGrp="1"/>
          </p:cNvSpPr>
          <p:nvPr>
            <p:ph type="pic" idx="6"/>
          </p:nvPr>
        </p:nvSpPr>
        <p:spPr>
          <a:xfrm>
            <a:off x="2692955" y="1454400"/>
            <a:ext cx="1495500" cy="1495500"/>
          </a:xfrm>
          <a:prstGeom prst="ellipse">
            <a:avLst/>
          </a:prstGeom>
          <a:noFill/>
          <a:ln w="38100" cap="flat" cmpd="sng">
            <a:solidFill>
              <a:srgbClr val="999999"/>
            </a:solidFill>
            <a:prstDash val="solid"/>
            <a:round/>
            <a:headEnd type="none" w="sm" len="sm"/>
            <a:tailEnd type="none" w="sm" len="sm"/>
          </a:ln>
        </p:spPr>
      </p:sp>
      <p:sp>
        <p:nvSpPr>
          <p:cNvPr id="3377" name="Google Shape;3377;p42"/>
          <p:cNvSpPr txBox="1">
            <a:spLocks noGrp="1"/>
          </p:cNvSpPr>
          <p:nvPr>
            <p:ph type="subTitle" idx="7"/>
          </p:nvPr>
        </p:nvSpPr>
        <p:spPr>
          <a:xfrm>
            <a:off x="4652480" y="2990850"/>
            <a:ext cx="1900800" cy="552300"/>
          </a:xfrm>
          <a:prstGeom prst="rect">
            <a:avLst/>
          </a:prstGeom>
          <a:noFill/>
          <a:ln>
            <a:noFill/>
          </a:ln>
        </p:spPr>
        <p:txBody>
          <a:bodyPr spcFirstLastPara="1" wrap="square" lIns="0" tIns="0" rIns="0" bIns="0" rtlCol="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pPr rtl="0"/>
            <a:endParaRPr/>
          </a:p>
        </p:txBody>
      </p:sp>
      <p:sp>
        <p:nvSpPr>
          <p:cNvPr id="3378" name="Google Shape;3378;p42"/>
          <p:cNvSpPr txBox="1">
            <a:spLocks noGrp="1"/>
          </p:cNvSpPr>
          <p:nvPr>
            <p:ph type="subTitle" idx="8"/>
          </p:nvPr>
        </p:nvSpPr>
        <p:spPr>
          <a:xfrm>
            <a:off x="4652480" y="3692232"/>
            <a:ext cx="1900800" cy="552300"/>
          </a:xfrm>
          <a:prstGeom prst="rect">
            <a:avLst/>
          </a:prstGeom>
          <a:noFill/>
          <a:ln>
            <a:noFill/>
          </a:ln>
        </p:spPr>
        <p:txBody>
          <a:bodyPr spcFirstLastPara="1" wrap="square" lIns="0" tIns="0" rIns="0" bIns="0" rtlCol="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pPr rtl="0"/>
            <a:endParaRPr/>
          </a:p>
        </p:txBody>
      </p:sp>
      <p:sp>
        <p:nvSpPr>
          <p:cNvPr id="3379" name="Google Shape;3379;p42"/>
          <p:cNvSpPr>
            <a:spLocks noGrp="1"/>
          </p:cNvSpPr>
          <p:nvPr>
            <p:ph type="pic" idx="9"/>
          </p:nvPr>
        </p:nvSpPr>
        <p:spPr>
          <a:xfrm>
            <a:off x="4845605" y="1454400"/>
            <a:ext cx="1495500" cy="1495500"/>
          </a:xfrm>
          <a:prstGeom prst="ellipse">
            <a:avLst/>
          </a:prstGeom>
          <a:noFill/>
          <a:ln w="38100" cap="flat" cmpd="sng">
            <a:solidFill>
              <a:srgbClr val="999999"/>
            </a:solidFill>
            <a:prstDash val="solid"/>
            <a:round/>
            <a:headEnd type="none" w="sm" len="sm"/>
            <a:tailEnd type="none" w="sm" len="sm"/>
          </a:ln>
        </p:spPr>
      </p:sp>
      <p:sp>
        <p:nvSpPr>
          <p:cNvPr id="3380" name="Google Shape;3380;p42"/>
          <p:cNvSpPr txBox="1">
            <a:spLocks noGrp="1"/>
          </p:cNvSpPr>
          <p:nvPr>
            <p:ph type="subTitle" idx="13"/>
          </p:nvPr>
        </p:nvSpPr>
        <p:spPr>
          <a:xfrm>
            <a:off x="6795605" y="2990850"/>
            <a:ext cx="1900800" cy="552300"/>
          </a:xfrm>
          <a:prstGeom prst="rect">
            <a:avLst/>
          </a:prstGeom>
          <a:noFill/>
          <a:ln>
            <a:noFill/>
          </a:ln>
        </p:spPr>
        <p:txBody>
          <a:bodyPr spcFirstLastPara="1" wrap="square" lIns="0" tIns="0" rIns="0" bIns="0" rtlCol="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pPr rtl="0"/>
            <a:endParaRPr/>
          </a:p>
        </p:txBody>
      </p:sp>
      <p:sp>
        <p:nvSpPr>
          <p:cNvPr id="3381" name="Google Shape;3381;p42"/>
          <p:cNvSpPr txBox="1">
            <a:spLocks noGrp="1"/>
          </p:cNvSpPr>
          <p:nvPr>
            <p:ph type="subTitle" idx="14"/>
          </p:nvPr>
        </p:nvSpPr>
        <p:spPr>
          <a:xfrm>
            <a:off x="6795605" y="3692232"/>
            <a:ext cx="1900800" cy="552300"/>
          </a:xfrm>
          <a:prstGeom prst="rect">
            <a:avLst/>
          </a:prstGeom>
          <a:noFill/>
          <a:ln>
            <a:noFill/>
          </a:ln>
        </p:spPr>
        <p:txBody>
          <a:bodyPr spcFirstLastPara="1" wrap="square" lIns="0" tIns="0" rIns="0" bIns="0" rtlCol="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pPr rtl="0"/>
            <a:endParaRPr/>
          </a:p>
        </p:txBody>
      </p:sp>
      <p:sp>
        <p:nvSpPr>
          <p:cNvPr id="3382" name="Google Shape;3382;p42"/>
          <p:cNvSpPr>
            <a:spLocks noGrp="1"/>
          </p:cNvSpPr>
          <p:nvPr>
            <p:ph type="pic" idx="15"/>
          </p:nvPr>
        </p:nvSpPr>
        <p:spPr>
          <a:xfrm>
            <a:off x="6998255" y="1454400"/>
            <a:ext cx="1495500" cy="1495500"/>
          </a:xfrm>
          <a:prstGeom prst="ellipse">
            <a:avLst/>
          </a:prstGeom>
          <a:noFill/>
          <a:ln w="38100" cap="flat" cmpd="sng">
            <a:solidFill>
              <a:srgbClr val="999999"/>
            </a:solidFill>
            <a:prstDash val="solid"/>
            <a:round/>
            <a:headEnd type="none" w="sm" len="sm"/>
            <a:tailEnd type="none" w="sm" len="sm"/>
          </a:ln>
        </p:spPr>
      </p:sp>
      <p:sp>
        <p:nvSpPr>
          <p:cNvPr id="3383" name="Google Shape;3383;p42"/>
          <p:cNvSpPr txBox="1">
            <a:spLocks noGrp="1"/>
          </p:cNvSpPr>
          <p:nvPr>
            <p:ph type="title"/>
          </p:nvPr>
        </p:nvSpPr>
        <p:spPr>
          <a:xfrm>
            <a:off x="228600" y="228600"/>
            <a:ext cx="8686800" cy="5460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pPr rtl="0"/>
            <a:endParaRPr/>
          </a:p>
        </p:txBody>
      </p:sp>
      <p:sp>
        <p:nvSpPr>
          <p:cNvPr id="3384" name="Google Shape;3384;p42"/>
          <p:cNvSpPr txBox="1">
            <a:spLocks noGrp="1"/>
          </p:cNvSpPr>
          <p:nvPr>
            <p:ph type="subTitle" idx="16"/>
          </p:nvPr>
        </p:nvSpPr>
        <p:spPr>
          <a:xfrm>
            <a:off x="228600" y="774600"/>
            <a:ext cx="8686800" cy="427800"/>
          </a:xfrm>
          <a:prstGeom prst="rect">
            <a:avLst/>
          </a:prstGeom>
          <a:noFill/>
          <a:ln>
            <a:noFill/>
          </a:ln>
        </p:spPr>
        <p:txBody>
          <a:bodyPr spcFirstLastPara="1" wrap="square" lIns="0" tIns="0" rIns="0" bIns="0" rtlCol="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pPr rtl="0"/>
            <a:endParaRPr/>
          </a:p>
        </p:txBody>
      </p:sp>
    </p:spTree>
  </p:cSld>
  <p:clrMapOvr>
    <a:masterClrMapping/>
  </p:clrMapOvr>
  <p:extLst>
    <p:ext uri="{DCECCB84-F9BA-43D5-87BE-67443E8EF086}">
      <p15:sldGuideLst xmlns:p15="http://schemas.microsoft.com/office/powerpoint/2012/main">
        <p15:guide id="1" pos="144">
          <p15:clr>
            <a:srgbClr val="E46962"/>
          </p15:clr>
        </p15:guide>
        <p15:guide id="2" orient="horz" pos="144">
          <p15:clr>
            <a:srgbClr val="E46962"/>
          </p15:clr>
        </p15:guide>
        <p15:guide id="3" pos="5616">
          <p15:clr>
            <a:srgbClr val="E46962"/>
          </p15:clr>
        </p15:guide>
        <p15:guide id="4" orient="horz" pos="2944">
          <p15:clr>
            <a:srgbClr val="E46962"/>
          </p15:clr>
        </p15:guide>
        <p15:guide id="5" orient="horz" pos="2880">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1">
  <p:cSld name="CUSTOM_12_1_1">
    <p:bg>
      <p:bgPr>
        <a:solidFill>
          <a:srgbClr val="EFEFEF"/>
        </a:solidFill>
        <a:effectLst/>
      </p:bgPr>
    </p:bg>
    <p:spTree>
      <p:nvGrpSpPr>
        <p:cNvPr id="1" name="Shape 3385"/>
        <p:cNvGrpSpPr/>
        <p:nvPr/>
      </p:nvGrpSpPr>
      <p:grpSpPr>
        <a:xfrm>
          <a:off x="0" y="0"/>
          <a:ext cx="0" cy="0"/>
          <a:chOff x="0" y="0"/>
          <a:chExt cx="0" cy="0"/>
        </a:xfrm>
      </p:grpSpPr>
      <p:sp>
        <p:nvSpPr>
          <p:cNvPr id="3386" name="Google Shape;3386;p43"/>
          <p:cNvSpPr/>
          <p:nvPr/>
        </p:nvSpPr>
        <p:spPr>
          <a:xfrm>
            <a:off x="3143250" y="0"/>
            <a:ext cx="6000900" cy="4654200"/>
          </a:xfrm>
          <a:prstGeom prst="rect">
            <a:avLst/>
          </a:prstGeom>
          <a:solidFill>
            <a:schemeClr val="lt1"/>
          </a:solidFill>
          <a:ln>
            <a:noFill/>
          </a:ln>
        </p:spPr>
        <p:txBody>
          <a:bodyPr spcFirstLastPara="1" wrap="square" lIns="91425" tIns="91425" rIns="91425" bIns="91425" rtlCol="0" anchor="ctr" anchorCtr="0">
            <a:noAutofit/>
          </a:bodyPr>
          <a:lstStyle/>
          <a:p>
            <a:pPr marL="0" lvl="0" indent="0" algn="ctr" rtl="0">
              <a:spcBef>
                <a:spcPts val="0"/>
              </a:spcBef>
              <a:spcAft>
                <a:spcPts val="0"/>
              </a:spcAft>
              <a:buNone/>
            </a:pPr>
            <a:endParaRPr/>
          </a:p>
        </p:txBody>
      </p:sp>
      <p:sp>
        <p:nvSpPr>
          <p:cNvPr id="3387" name="Google Shape;3387;p4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388" name="Google Shape;3388;p43"/>
          <p:cNvGrpSpPr/>
          <p:nvPr/>
        </p:nvGrpSpPr>
        <p:grpSpPr>
          <a:xfrm>
            <a:off x="7941498" y="4793372"/>
            <a:ext cx="729760" cy="173505"/>
            <a:chOff x="7941498" y="4793372"/>
            <a:chExt cx="729760" cy="173505"/>
          </a:xfrm>
        </p:grpSpPr>
        <p:sp>
          <p:nvSpPr>
            <p:cNvPr id="3389" name="Google Shape;3389;p4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0" name="Google Shape;3390;p4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1" name="Google Shape;3391;p4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2" name="Google Shape;3392;p4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3" name="Google Shape;3393;p4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4" name="Google Shape;3394;p4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5" name="Google Shape;3395;p4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6" name="Google Shape;3396;p4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7" name="Google Shape;3397;p4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8" name="Google Shape;3398;p4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99" name="Google Shape;3399;p4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0" name="Google Shape;3400;p4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1" name="Google Shape;3401;p4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2" name="Google Shape;3402;p4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3" name="Google Shape;3403;p4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4" name="Google Shape;3404;p4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5" name="Google Shape;3405;p4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6" name="Google Shape;3406;p4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407" name="Google Shape;3407;p43"/>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3408" name="Google Shape;3408;p43"/>
          <p:cNvGrpSpPr/>
          <p:nvPr/>
        </p:nvGrpSpPr>
        <p:grpSpPr>
          <a:xfrm>
            <a:off x="229678" y="4812065"/>
            <a:ext cx="952262" cy="184819"/>
            <a:chOff x="238125" y="2164775"/>
            <a:chExt cx="7143750" cy="1385450"/>
          </a:xfrm>
        </p:grpSpPr>
        <p:sp>
          <p:nvSpPr>
            <p:cNvPr id="3409" name="Google Shape;3409;p43"/>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0" name="Google Shape;3410;p43"/>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1" name="Google Shape;3411;p43"/>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2" name="Google Shape;3412;p43"/>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3" name="Google Shape;3413;p43"/>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4" name="Google Shape;3414;p43"/>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5" name="Google Shape;3415;p43"/>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6" name="Google Shape;3416;p43"/>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7" name="Google Shape;3417;p43"/>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8" name="Google Shape;3418;p43"/>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9" name="Google Shape;3419;p43"/>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0" name="Google Shape;3420;p43"/>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1" name="Google Shape;3421;p43"/>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2" name="Google Shape;3422;p43"/>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3" name="Google Shape;3423;p43"/>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4" name="Google Shape;3424;p43"/>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5" name="Google Shape;3425;p43"/>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6" name="Google Shape;3426;p43"/>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7" name="Google Shape;3427;p43"/>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8" name="Google Shape;3428;p43"/>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29" name="Google Shape;3429;p43"/>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0" name="Google Shape;3430;p43"/>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1" name="Google Shape;3431;p43"/>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2" name="Google Shape;3432;p43"/>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3" name="Google Shape;3433;p43"/>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4" name="Google Shape;3434;p43"/>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5" name="Google Shape;3435;p43"/>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6" name="Google Shape;3436;p43"/>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7" name="Google Shape;3437;p43"/>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8" name="Google Shape;3438;p43"/>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39" name="Google Shape;3439;p43"/>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0" name="Google Shape;3440;p43"/>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1" name="Google Shape;3441;p43"/>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2" name="Google Shape;3442;p43"/>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3" name="Google Shape;3443;p43"/>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4" name="Google Shape;3444;p43"/>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5" name="Google Shape;3445;p43"/>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6" name="Google Shape;3446;p43"/>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7" name="Google Shape;3447;p43"/>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8" name="Google Shape;3448;p43"/>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9" name="Google Shape;3449;p43"/>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0" name="Google Shape;3450;p43"/>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1" name="Google Shape;3451;p43"/>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2" name="Google Shape;3452;p43"/>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3" name="Google Shape;3453;p43"/>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4" name="Google Shape;3454;p43"/>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5" name="Google Shape;3455;p43"/>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6" name="Google Shape;3456;p43"/>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7" name="Google Shape;3457;p43"/>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8" name="Google Shape;3458;p43"/>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9" name="Google Shape;3459;p43"/>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60" name="Google Shape;3460;p43"/>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61" name="Google Shape;3461;p43"/>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62" name="Google Shape;3462;p43"/>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63" name="Google Shape;3463;p43"/>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pic>
        <p:nvPicPr>
          <p:cNvPr id="3464" name="Google Shape;3464;p43"/>
          <p:cNvPicPr preferRelativeResize="0"/>
          <p:nvPr/>
        </p:nvPicPr>
        <p:blipFill rotWithShape="1">
          <a:blip r:embed="rId2">
            <a:alphaModFix/>
          </a:blip>
          <a:srcRect l="10164" t="24039" r="48299" b="24039"/>
          <a:stretch/>
        </p:blipFill>
        <p:spPr>
          <a:xfrm>
            <a:off x="514500" y="514525"/>
            <a:ext cx="2004000" cy="2004000"/>
          </a:xfrm>
          <a:prstGeom prst="ellipse">
            <a:avLst/>
          </a:prstGeom>
          <a:noFill/>
          <a:ln w="76200" cap="flat" cmpd="sng">
            <a:solidFill>
              <a:schemeClr val="lt1"/>
            </a:solidFill>
            <a:prstDash val="solid"/>
            <a:round/>
            <a:headEnd type="none" w="sm" len="sm"/>
            <a:tailEnd type="none" w="sm" len="sm"/>
          </a:ln>
        </p:spPr>
      </p:pic>
      <p:sp>
        <p:nvSpPr>
          <p:cNvPr id="3465" name="Google Shape;3465;p43"/>
          <p:cNvSpPr/>
          <p:nvPr/>
        </p:nvSpPr>
        <p:spPr>
          <a:xfrm>
            <a:off x="3033100" y="0"/>
            <a:ext cx="272400" cy="4673400"/>
          </a:xfrm>
          <a:prstGeom prst="rect">
            <a:avLst/>
          </a:prstGeom>
          <a:solidFill>
            <a:srgbClr val="B7B7B7"/>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43"/>
          <p:cNvSpPr txBox="1">
            <a:spLocks noGrp="1"/>
          </p:cNvSpPr>
          <p:nvPr>
            <p:ph type="subTitle" idx="1"/>
          </p:nvPr>
        </p:nvSpPr>
        <p:spPr>
          <a:xfrm>
            <a:off x="4303400" y="1209688"/>
            <a:ext cx="4611000" cy="381000"/>
          </a:xfrm>
          <a:prstGeom prst="rect">
            <a:avLst/>
          </a:prstGeom>
          <a:noFill/>
          <a:ln>
            <a:noFill/>
          </a:ln>
        </p:spPr>
        <p:txBody>
          <a:bodyPr spcFirstLastPara="1" wrap="square" lIns="0" tIns="0" rIns="0" bIns="0" rtlCol="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pPr rtl="0"/>
            <a:endParaRPr/>
          </a:p>
        </p:txBody>
      </p:sp>
      <p:sp>
        <p:nvSpPr>
          <p:cNvPr id="3467" name="Google Shape;3467;p43"/>
          <p:cNvSpPr txBox="1">
            <a:spLocks noGrp="1"/>
          </p:cNvSpPr>
          <p:nvPr>
            <p:ph type="subTitle" idx="2"/>
          </p:nvPr>
        </p:nvSpPr>
        <p:spPr>
          <a:xfrm>
            <a:off x="318375" y="2672050"/>
            <a:ext cx="2396400" cy="591900"/>
          </a:xfrm>
          <a:prstGeom prst="rect">
            <a:avLst/>
          </a:prstGeom>
          <a:noFill/>
          <a:ln>
            <a:noFill/>
          </a:ln>
        </p:spPr>
        <p:txBody>
          <a:bodyPr spcFirstLastPara="1" wrap="square" lIns="0" tIns="0" rIns="0" bIns="0" rtlCol="0" anchor="b" anchorCtr="0">
            <a:normAutofit/>
          </a:bodyPr>
          <a:lstStyle>
            <a:lvl1pPr lvl="0" algn="ctr" rtl="0">
              <a:lnSpc>
                <a:spcPct val="100000"/>
              </a:lnSpc>
              <a:spcBef>
                <a:spcPts val="0"/>
              </a:spcBef>
              <a:spcAft>
                <a:spcPts val="0"/>
              </a:spcAft>
              <a:buSzPts val="1400"/>
              <a:buNone/>
              <a:defRPr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pPr rtl="0"/>
            <a:endParaRPr/>
          </a:p>
        </p:txBody>
      </p:sp>
      <p:sp>
        <p:nvSpPr>
          <p:cNvPr id="3468" name="Google Shape;3468;p43"/>
          <p:cNvSpPr txBox="1">
            <a:spLocks noGrp="1"/>
          </p:cNvSpPr>
          <p:nvPr>
            <p:ph type="subTitle" idx="3"/>
          </p:nvPr>
        </p:nvSpPr>
        <p:spPr>
          <a:xfrm>
            <a:off x="318300" y="3423900"/>
            <a:ext cx="2396400" cy="591900"/>
          </a:xfrm>
          <a:prstGeom prst="rect">
            <a:avLst/>
          </a:prstGeom>
          <a:noFill/>
          <a:ln>
            <a:noFill/>
          </a:ln>
        </p:spPr>
        <p:txBody>
          <a:bodyPr spcFirstLastPara="1" wrap="square" lIns="0" tIns="0" rIns="0" bIns="0" rtlCol="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pPr rtl="0"/>
            <a:endParaRPr/>
          </a:p>
        </p:txBody>
      </p:sp>
      <p:sp>
        <p:nvSpPr>
          <p:cNvPr id="3469" name="Google Shape;3469;p43"/>
          <p:cNvSpPr txBox="1">
            <a:spLocks noGrp="1"/>
          </p:cNvSpPr>
          <p:nvPr>
            <p:ph type="title"/>
          </p:nvPr>
        </p:nvSpPr>
        <p:spPr>
          <a:xfrm>
            <a:off x="3610300" y="228600"/>
            <a:ext cx="5304000" cy="546000"/>
          </a:xfrm>
          <a:prstGeom prst="rect">
            <a:avLst/>
          </a:prstGeom>
          <a:noFill/>
          <a:ln>
            <a:noFill/>
          </a:ln>
        </p:spPr>
        <p:txBody>
          <a:bodyPr spcFirstLastPara="1" wrap="square" lIns="0" tIns="0" rIns="0" bIns="0" rtlCol="0" anchor="t" anchorCtr="0">
            <a:no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pPr rtl="0"/>
            <a:endParaRPr/>
          </a:p>
        </p:txBody>
      </p:sp>
      <p:sp>
        <p:nvSpPr>
          <p:cNvPr id="3470" name="Google Shape;3470;p43"/>
          <p:cNvSpPr txBox="1">
            <a:spLocks noGrp="1"/>
          </p:cNvSpPr>
          <p:nvPr>
            <p:ph type="subTitle" idx="4"/>
          </p:nvPr>
        </p:nvSpPr>
        <p:spPr>
          <a:xfrm>
            <a:off x="4303400" y="1863088"/>
            <a:ext cx="4611000" cy="381000"/>
          </a:xfrm>
          <a:prstGeom prst="rect">
            <a:avLst/>
          </a:prstGeom>
          <a:noFill/>
          <a:ln>
            <a:noFill/>
          </a:ln>
        </p:spPr>
        <p:txBody>
          <a:bodyPr spcFirstLastPara="1" wrap="square" lIns="0" tIns="0" rIns="0" bIns="0" rtlCol="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pPr rtl="0"/>
            <a:endParaRPr/>
          </a:p>
        </p:txBody>
      </p:sp>
      <p:sp>
        <p:nvSpPr>
          <p:cNvPr id="3471" name="Google Shape;3471;p43"/>
          <p:cNvSpPr txBox="1">
            <a:spLocks noGrp="1"/>
          </p:cNvSpPr>
          <p:nvPr>
            <p:ph type="subTitle" idx="5"/>
          </p:nvPr>
        </p:nvSpPr>
        <p:spPr>
          <a:xfrm>
            <a:off x="4303400" y="2516488"/>
            <a:ext cx="4611000" cy="381000"/>
          </a:xfrm>
          <a:prstGeom prst="rect">
            <a:avLst/>
          </a:prstGeom>
          <a:noFill/>
          <a:ln>
            <a:noFill/>
          </a:ln>
        </p:spPr>
        <p:txBody>
          <a:bodyPr spcFirstLastPara="1" wrap="square" lIns="0" tIns="0" rIns="0" bIns="0" rtlCol="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pPr rtl="0"/>
            <a:endParaRPr/>
          </a:p>
        </p:txBody>
      </p:sp>
      <p:sp>
        <p:nvSpPr>
          <p:cNvPr id="3472" name="Google Shape;3472;p43"/>
          <p:cNvSpPr txBox="1">
            <a:spLocks noGrp="1"/>
          </p:cNvSpPr>
          <p:nvPr>
            <p:ph type="subTitle" idx="6"/>
          </p:nvPr>
        </p:nvSpPr>
        <p:spPr>
          <a:xfrm>
            <a:off x="4303400" y="3169888"/>
            <a:ext cx="4611000" cy="381000"/>
          </a:xfrm>
          <a:prstGeom prst="rect">
            <a:avLst/>
          </a:prstGeom>
          <a:noFill/>
          <a:ln>
            <a:noFill/>
          </a:ln>
        </p:spPr>
        <p:txBody>
          <a:bodyPr spcFirstLastPara="1" wrap="square" lIns="0" tIns="0" rIns="0" bIns="0" rtlCol="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pPr rtl="0"/>
            <a:endParaRPr/>
          </a:p>
        </p:txBody>
      </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orient="horz" pos="144">
          <p15:clr>
            <a:srgbClr val="E46962"/>
          </p15:clr>
        </p15:guide>
        <p15:guide id="4" pos="145">
          <p15:clr>
            <a:srgbClr val="E46962"/>
          </p15:clr>
        </p15:guide>
        <p15:guide id="5" pos="5615">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_Mountains_002">
  <p:cSld name="Cover_Slide_EN">
    <p:bg>
      <p:bgPr>
        <a:solidFill>
          <a:srgbClr val="000000"/>
        </a:solidFill>
        <a:effectLst/>
      </p:bgPr>
    </p:bg>
    <p:spTree>
      <p:nvGrpSpPr>
        <p:cNvPr id="1" name="Shape 3473"/>
        <p:cNvGrpSpPr/>
        <p:nvPr/>
      </p:nvGrpSpPr>
      <p:grpSpPr>
        <a:xfrm>
          <a:off x="0" y="0"/>
          <a:ext cx="0" cy="0"/>
          <a:chOff x="0" y="0"/>
          <a:chExt cx="0" cy="0"/>
        </a:xfrm>
      </p:grpSpPr>
      <p:pic>
        <p:nvPicPr>
          <p:cNvPr id="3474" name="Google Shape;3474;p44"/>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3475" name="Google Shape;3475;p44"/>
          <p:cNvSpPr/>
          <p:nvPr/>
        </p:nvSpPr>
        <p:spPr>
          <a:xfrm>
            <a:off x="0" y="0"/>
            <a:ext cx="9144000" cy="5143500"/>
          </a:xfrm>
          <a:prstGeom prst="flowChartProcess">
            <a:avLst/>
          </a:prstGeom>
          <a:solidFill>
            <a:srgbClr val="000000">
              <a:alpha val="31760"/>
            </a:srgbClr>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6" name="Google Shape;3476;p44"/>
          <p:cNvPicPr preferRelativeResize="0"/>
          <p:nvPr/>
        </p:nvPicPr>
        <p:blipFill rotWithShape="1">
          <a:blip r:embed="rId3">
            <a:alphaModFix/>
          </a:blip>
          <a:srcRect/>
          <a:stretch/>
        </p:blipFill>
        <p:spPr>
          <a:xfrm>
            <a:off x="610267" y="219456"/>
            <a:ext cx="2713095" cy="709097"/>
          </a:xfrm>
          <a:prstGeom prst="rect">
            <a:avLst/>
          </a:prstGeom>
          <a:noFill/>
          <a:ln>
            <a:noFill/>
          </a:ln>
        </p:spPr>
      </p:pic>
      <p:pic>
        <p:nvPicPr>
          <p:cNvPr id="3477" name="Google Shape;3477;p44"/>
          <p:cNvPicPr preferRelativeResize="0"/>
          <p:nvPr/>
        </p:nvPicPr>
        <p:blipFill rotWithShape="1">
          <a:blip r:embed="rId4">
            <a:alphaModFix/>
          </a:blip>
          <a:srcRect/>
          <a:stretch/>
        </p:blipFill>
        <p:spPr>
          <a:xfrm>
            <a:off x="6542342" y="366109"/>
            <a:ext cx="1894224" cy="452126"/>
          </a:xfrm>
          <a:prstGeom prst="rect">
            <a:avLst/>
          </a:prstGeom>
          <a:noFill/>
          <a:ln>
            <a:noFill/>
          </a:ln>
        </p:spPr>
      </p:pic>
    </p:spTree>
  </p:cSld>
  <p:clrMapOvr>
    <a:masterClrMapping/>
  </p:clrMapOvr>
  <p:extLst>
    <p:ext uri="{DCECCB84-F9BA-43D5-87BE-67443E8EF086}">
      <p15:sldGuideLst xmlns:p15="http://schemas.microsoft.com/office/powerpoint/2012/main">
        <p15:guide id="1" pos="461">
          <p15:clr>
            <a:srgbClr val="FA7B17"/>
          </p15:clr>
        </p15:guide>
        <p15:guide id="2" orient="horz" pos="231">
          <p15:clr>
            <a:srgbClr val="FA7B17"/>
          </p15:clr>
        </p15:guide>
        <p15:guide id="3" orient="horz" pos="515">
          <p15:clr>
            <a:srgbClr val="FA7B17"/>
          </p15:clr>
        </p15:guide>
        <p15:guide id="4" orient="horz" pos="3011">
          <p15:clr>
            <a:srgbClr val="FA7B17"/>
          </p15:clr>
        </p15:guide>
        <p15:guide id="5" pos="5530">
          <p15:clr>
            <a:srgbClr val="FA7B17"/>
          </p15:clr>
        </p15:guide>
        <p15:guide id="6" orient="horz" pos="747">
          <p15:clr>
            <a:srgbClr val="FA7B17"/>
          </p15:clr>
        </p15:guide>
        <p15:guide id="7" orient="horz" pos="2781">
          <p15:clr>
            <a:srgbClr val="FA7B17"/>
          </p15:clr>
        </p15:guide>
        <p15:guide id="8" pos="5299">
          <p15:clr>
            <a:srgbClr val="FA7B17"/>
          </p15:clr>
        </p15:guide>
        <p15:guide id="9" pos="766">
          <p15:clr>
            <a:srgbClr val="FA7B17"/>
          </p15:clr>
        </p15:guide>
        <p15:guide id="10" pos="230">
          <p15:clr>
            <a:srgbClr val="FA7B17"/>
          </p15:clr>
        </p15:guide>
        <p15:guide id="11" pos="1920">
          <p15:clr>
            <a:srgbClr val="FA7B17"/>
          </p15:clr>
        </p15:guide>
        <p15:guide id="12" pos="3840">
          <p15:clr>
            <a:srgbClr val="FA7B17"/>
          </p15:clr>
        </p15:guide>
        <p15:guide id="13" orient="horz" pos="1620">
          <p15:clr>
            <a:srgbClr val="FA7B17"/>
          </p15:clr>
        </p15:guide>
        <p15:guide id="14"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8"/>
        <p:cNvGrpSpPr/>
        <p:nvPr/>
      </p:nvGrpSpPr>
      <p:grpSpPr>
        <a:xfrm>
          <a:off x="0" y="0"/>
          <a:ext cx="0" cy="0"/>
          <a:chOff x="0" y="0"/>
          <a:chExt cx="0" cy="0"/>
        </a:xfrm>
      </p:grpSpPr>
      <p:grpSp>
        <p:nvGrpSpPr>
          <p:cNvPr id="3479" name="Google Shape;3479;p45"/>
          <p:cNvGrpSpPr/>
          <p:nvPr/>
        </p:nvGrpSpPr>
        <p:grpSpPr>
          <a:xfrm>
            <a:off x="0" y="4461933"/>
            <a:ext cx="9144000" cy="681600"/>
            <a:chOff x="0" y="4461933"/>
            <a:chExt cx="9144000" cy="681600"/>
          </a:xfrm>
        </p:grpSpPr>
        <p:sp>
          <p:nvSpPr>
            <p:cNvPr id="3480" name="Google Shape;3480;p45"/>
            <p:cNvSpPr/>
            <p:nvPr/>
          </p:nvSpPr>
          <p:spPr>
            <a:xfrm>
              <a:off x="0" y="4461933"/>
              <a:ext cx="9144000" cy="68160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None/>
              </a:pPr>
              <a:endParaRPr sz="1400" b="0" i="0" u="none" strike="noStrike" cap="none">
                <a:latin typeface="Calibri"/>
                <a:ea typeface="Calibri"/>
                <a:cs typeface="Calibri"/>
                <a:sym typeface="Calibri"/>
              </a:endParaRPr>
            </a:p>
          </p:txBody>
        </p:sp>
        <p:pic>
          <p:nvPicPr>
            <p:cNvPr id="3481" name="Google Shape;3481;p45"/>
            <p:cNvPicPr preferRelativeResize="0"/>
            <p:nvPr/>
          </p:nvPicPr>
          <p:blipFill rotWithShape="1">
            <a:blip r:embed="rId2">
              <a:alphaModFix/>
            </a:blip>
            <a:srcRect/>
            <a:stretch/>
          </p:blipFill>
          <p:spPr>
            <a:xfrm>
              <a:off x="7934167" y="4685688"/>
              <a:ext cx="957833" cy="219687"/>
            </a:xfrm>
            <a:prstGeom prst="rect">
              <a:avLst/>
            </a:prstGeom>
            <a:noFill/>
            <a:ln>
              <a:noFill/>
            </a:ln>
          </p:spPr>
        </p:pic>
        <p:pic>
          <p:nvPicPr>
            <p:cNvPr id="3482" name="Google Shape;3482;p45"/>
            <p:cNvPicPr preferRelativeResize="0"/>
            <p:nvPr/>
          </p:nvPicPr>
          <p:blipFill rotWithShape="1">
            <a:blip r:embed="rId3">
              <a:alphaModFix/>
            </a:blip>
            <a:srcRect/>
            <a:stretch/>
          </p:blipFill>
          <p:spPr>
            <a:xfrm>
              <a:off x="252000" y="4685688"/>
              <a:ext cx="1171661" cy="219687"/>
            </a:xfrm>
            <a:prstGeom prst="rect">
              <a:avLst/>
            </a:prstGeom>
            <a:noFill/>
            <a:ln>
              <a:noFill/>
            </a:ln>
          </p:spPr>
        </p:pic>
      </p:grpSp>
      <p:sp>
        <p:nvSpPr>
          <p:cNvPr id="3483" name="Google Shape;3483;p45"/>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rtlCol="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3484" name="Google Shape;3484;p45"/>
          <p:cNvSpPr txBox="1"/>
          <p:nvPr/>
        </p:nvSpPr>
        <p:spPr>
          <a:xfrm>
            <a:off x="186266" y="181001"/>
            <a:ext cx="4572000" cy="738900"/>
          </a:xfrm>
          <a:prstGeom prst="rect">
            <a:avLst/>
          </a:prstGeom>
          <a:noFill/>
          <a:ln>
            <a:noFill/>
          </a:ln>
        </p:spPr>
        <p:txBody>
          <a:bodyPr spcFirstLastPara="1" wrap="square" lIns="91425" tIns="45700" rIns="91425" bIns="45700" rtlCol="0" anchor="t" anchorCtr="0">
            <a:spAutoFit/>
          </a:bodyPr>
          <a:lstStyle/>
          <a:p>
            <a:pPr marL="179997" marR="0" lvl="0" indent="0" algn="l" rtl="0">
              <a:lnSpc>
                <a:spcPct val="100000"/>
              </a:lnSpc>
              <a:spcBef>
                <a:spcPts val="0"/>
              </a:spcBef>
              <a:spcAft>
                <a:spcPts val="0"/>
              </a:spcAft>
              <a:buNone/>
            </a:pPr>
            <a:r>
              <a:rPr lang="fr-ca" sz="1400" b="1" i="1" u="none" strike="noStrike" cap="none">
                <a:solidFill>
                  <a:schemeClr val="lt1"/>
                </a:solidFill>
                <a:latin typeface="Calibri"/>
                <a:ea typeface="Calibri"/>
                <a:cs typeface="Calibri"/>
                <a:sym typeface="Calibri"/>
              </a:rPr>
              <a:t>Active</a:t>
            </a:r>
            <a:r>
              <a:rPr lang="fr-ca" sz="1400" b="1" i="0" u="none" strike="noStrike" cap="none">
                <a:solidFill>
                  <a:schemeClr val="lt1"/>
                </a:solidFill>
                <a:latin typeface="Calibri"/>
                <a:ea typeface="Calibri"/>
                <a:cs typeface="Calibri"/>
                <a:sym typeface="Calibri"/>
              </a:rPr>
              <a:t>: Internal Kick-Off — Examples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br>
              <a:rPr lang="en"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sp>
        <p:nvSpPr>
          <p:cNvPr id="3485" name="Google Shape;3485;p45"/>
          <p:cNvSpPr/>
          <p:nvPr/>
        </p:nvSpPr>
        <p:spPr>
          <a:xfrm>
            <a:off x="0" y="0"/>
            <a:ext cx="9144000" cy="838200"/>
          </a:xfrm>
          <a:prstGeom prst="rect">
            <a:avLst/>
          </a:prstGeom>
          <a:solidFill>
            <a:srgbClr val="115740"/>
          </a:solidFill>
          <a:ln>
            <a:noFill/>
          </a:ln>
        </p:spPr>
        <p:txBody>
          <a:bodyPr spcFirstLastPara="1" wrap="square" lIns="91425" tIns="45700" rIns="91425" bIns="45700" rtlCol="0" anchor="ctr" anchorCtr="0">
            <a:noAutofit/>
          </a:bodyPr>
          <a:lstStyle/>
          <a:p>
            <a:pPr marL="269875" marR="0" lvl="0" indent="0" algn="l"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0_Branding Slide_British-Columbia_FR">
  <p:cSld name="TITLE_1_15_1_1">
    <p:spTree>
      <p:nvGrpSpPr>
        <p:cNvPr id="1" name="Shape 337"/>
        <p:cNvGrpSpPr/>
        <p:nvPr/>
      </p:nvGrpSpPr>
      <p:grpSpPr>
        <a:xfrm>
          <a:off x="0" y="0"/>
          <a:ext cx="0" cy="0"/>
          <a:chOff x="0" y="0"/>
          <a:chExt cx="0" cy="0"/>
        </a:xfrm>
      </p:grpSpPr>
      <p:pic>
        <p:nvPicPr>
          <p:cNvPr id="338" name="Google Shape;338;p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339" name="Google Shape;339;p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BC98">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0" name="Google Shape;340;p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1" name="Google Shape;341;p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342" name="Google Shape;342;p6"/>
          <p:cNvGrpSpPr/>
          <p:nvPr/>
        </p:nvGrpSpPr>
        <p:grpSpPr>
          <a:xfrm>
            <a:off x="7941498" y="4793372"/>
            <a:ext cx="729760" cy="173505"/>
            <a:chOff x="7941498" y="4793372"/>
            <a:chExt cx="729760" cy="173505"/>
          </a:xfrm>
        </p:grpSpPr>
        <p:sp>
          <p:nvSpPr>
            <p:cNvPr id="343" name="Google Shape;343;p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4" name="Google Shape;344;p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5" name="Google Shape;345;p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6" name="Google Shape;346;p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7" name="Google Shape;347;p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8" name="Google Shape;348;p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49" name="Google Shape;349;p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0" name="Google Shape;350;p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1" name="Google Shape;351;p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2" name="Google Shape;352;p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3" name="Google Shape;353;p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4" name="Google Shape;354;p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5" name="Google Shape;355;p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6" name="Google Shape;356;p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7" name="Google Shape;357;p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8" name="Google Shape;358;p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9" name="Google Shape;359;p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0" name="Google Shape;360;p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361" name="Google Shape;361;p6"/>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62" name="Google Shape;362;p6"/>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Vancouver, Colombie-Britannique, Canada - Photo : </a:t>
            </a:r>
            <a:r>
              <a:rPr lang="fr-ca" sz="900">
                <a:solidFill>
                  <a:schemeClr val="lt1"/>
                </a:solidFill>
              </a:rPr>
              <a:t>Unspalsh</a:t>
            </a:r>
            <a:endParaRPr sz="900">
              <a:solidFill>
                <a:srgbClr val="FFFFFF"/>
              </a:solidFill>
            </a:endParaRPr>
          </a:p>
        </p:txBody>
      </p:sp>
      <p:grpSp>
        <p:nvGrpSpPr>
          <p:cNvPr id="363" name="Google Shape;363;p6"/>
          <p:cNvGrpSpPr/>
          <p:nvPr/>
        </p:nvGrpSpPr>
        <p:grpSpPr>
          <a:xfrm>
            <a:off x="429700" y="1254487"/>
            <a:ext cx="4858710" cy="923133"/>
            <a:chOff x="277295" y="3594869"/>
            <a:chExt cx="2318861" cy="440573"/>
          </a:xfrm>
        </p:grpSpPr>
        <p:sp>
          <p:nvSpPr>
            <p:cNvPr id="364" name="Google Shape;364;p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5" name="Google Shape;365;p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6" name="Google Shape;366;p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7" name="Google Shape;367;p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8" name="Google Shape;368;p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9" name="Google Shape;369;p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0" name="Google Shape;370;p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1" name="Google Shape;371;p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2" name="Google Shape;372;p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3" name="Google Shape;373;p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4" name="Google Shape;374;p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5" name="Google Shape;375;p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6" name="Google Shape;376;p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7" name="Google Shape;377;p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8" name="Google Shape;378;p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79" name="Google Shape;379;p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0" name="Google Shape;380;p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1" name="Google Shape;381;p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2" name="Google Shape;382;p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3" name="Google Shape;383;p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4" name="Google Shape;384;p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5" name="Google Shape;385;p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6" name="Google Shape;386;p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7" name="Google Shape;387;p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8" name="Google Shape;388;p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9" name="Google Shape;389;p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0" name="Google Shape;390;p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1" name="Google Shape;391;p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2" name="Google Shape;392;p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3" name="Google Shape;393;p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4" name="Google Shape;394;p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5" name="Google Shape;395;p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6" name="Google Shape;396;p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7" name="Google Shape;397;p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8" name="Google Shape;398;p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9" name="Google Shape;399;p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0" name="Google Shape;400;p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1" name="Google Shape;401;p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2" name="Google Shape;402;p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3" name="Google Shape;403;p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4" name="Google Shape;404;p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5" name="Google Shape;405;p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6" name="Google Shape;406;p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7" name="Google Shape;407;p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8" name="Google Shape;408;p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09" name="Google Shape;409;p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0" name="Google Shape;410;p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1" name="Google Shape;411;p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2" name="Google Shape;412;p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3" name="Google Shape;413;p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4" name="Google Shape;414;p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5" name="Google Shape;415;p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6" name="Google Shape;416;p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7" name="Google Shape;417;p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8" name="Google Shape;418;p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0_Branding Slide_Manitoba_EN">
  <p:cSld name="TITLE_1_15_1_1_1">
    <p:spTree>
      <p:nvGrpSpPr>
        <p:cNvPr id="1" name="Shape 419"/>
        <p:cNvGrpSpPr/>
        <p:nvPr/>
      </p:nvGrpSpPr>
      <p:grpSpPr>
        <a:xfrm>
          <a:off x="0" y="0"/>
          <a:ext cx="0" cy="0"/>
          <a:chOff x="0" y="0"/>
          <a:chExt cx="0" cy="0"/>
        </a:xfrm>
      </p:grpSpPr>
      <p:pic>
        <p:nvPicPr>
          <p:cNvPr id="420" name="Google Shape;420;p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421" name="Google Shape;421;p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422" name="Google Shape;422;p7"/>
          <p:cNvGrpSpPr/>
          <p:nvPr/>
        </p:nvGrpSpPr>
        <p:grpSpPr>
          <a:xfrm>
            <a:off x="7941498" y="4793372"/>
            <a:ext cx="729760" cy="173505"/>
            <a:chOff x="7941498" y="4793372"/>
            <a:chExt cx="729760" cy="173505"/>
          </a:xfrm>
        </p:grpSpPr>
        <p:sp>
          <p:nvSpPr>
            <p:cNvPr id="423" name="Google Shape;423;p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4" name="Google Shape;424;p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5" name="Google Shape;425;p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6" name="Google Shape;426;p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7" name="Google Shape;427;p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8" name="Google Shape;428;p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29" name="Google Shape;429;p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0" name="Google Shape;430;p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1" name="Google Shape;431;p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2" name="Google Shape;432;p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3" name="Google Shape;433;p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4" name="Google Shape;434;p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5" name="Google Shape;435;p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6" name="Google Shape;436;p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7" name="Google Shape;437;p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8" name="Google Shape;438;p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9" name="Google Shape;439;p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0" name="Google Shape;440;p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441" name="Google Shape;441;p7"/>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442" name="Google Shape;442;p7"/>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Manitoba, Canada - Photo : </a:t>
            </a:r>
            <a:r>
              <a:rPr lang="fr-ca" sz="900">
                <a:solidFill>
                  <a:schemeClr val="lt1"/>
                </a:solidFill>
              </a:rPr>
              <a:t>Unspalsh</a:t>
            </a:r>
            <a:endParaRPr sz="900">
              <a:solidFill>
                <a:srgbClr val="FFFFFF"/>
              </a:solidFill>
            </a:endParaRPr>
          </a:p>
        </p:txBody>
      </p:sp>
      <p:sp>
        <p:nvSpPr>
          <p:cNvPr id="443" name="Google Shape;443;p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6001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4" name="Google Shape;444;p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445" name="Google Shape;445;p7"/>
          <p:cNvGrpSpPr/>
          <p:nvPr/>
        </p:nvGrpSpPr>
        <p:grpSpPr>
          <a:xfrm>
            <a:off x="429700" y="1242820"/>
            <a:ext cx="4866194" cy="944324"/>
            <a:chOff x="277298" y="2872865"/>
            <a:chExt cx="2322433" cy="450687"/>
          </a:xfrm>
        </p:grpSpPr>
        <p:sp>
          <p:nvSpPr>
            <p:cNvPr id="446" name="Google Shape;446;p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47" name="Google Shape;447;p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48" name="Google Shape;448;p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49" name="Google Shape;449;p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0" name="Google Shape;450;p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1" name="Google Shape;451;p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2" name="Google Shape;452;p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3" name="Google Shape;453;p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4" name="Google Shape;454;p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5" name="Google Shape;455;p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6" name="Google Shape;456;p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7" name="Google Shape;457;p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8" name="Google Shape;458;p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59" name="Google Shape;459;p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0" name="Google Shape;460;p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1" name="Google Shape;461;p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2" name="Google Shape;462;p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3" name="Google Shape;463;p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4" name="Google Shape;464;p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5" name="Google Shape;465;p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6" name="Google Shape;466;p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7" name="Google Shape;467;p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8" name="Google Shape;468;p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69" name="Google Shape;469;p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0" name="Google Shape;470;p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1" name="Google Shape;471;p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2" name="Google Shape;472;p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3" name="Google Shape;473;p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4" name="Google Shape;474;p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5" name="Google Shape;475;p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6" name="Google Shape;476;p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7" name="Google Shape;477;p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8" name="Google Shape;478;p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79" name="Google Shape;479;p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0" name="Google Shape;480;p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1" name="Google Shape;481;p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2" name="Google Shape;482;p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3" name="Google Shape;483;p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4" name="Google Shape;484;p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5" name="Google Shape;485;p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6" name="Google Shape;486;p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7" name="Google Shape;487;p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8" name="Google Shape;488;p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89" name="Google Shape;489;p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0" name="Google Shape;490;p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1" name="Google Shape;491;p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2" name="Google Shape;492;p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3" name="Google Shape;493;p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4" name="Google Shape;494;p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5" name="Google Shape;495;p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6" name="Google Shape;496;p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7" name="Google Shape;497;p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8" name="Google Shape;498;p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499" name="Google Shape;499;p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500" name="Google Shape;500;p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0_Branding Slide_Manitoba_FR">
  <p:cSld name="TITLE_1_15_1_1_1_1">
    <p:spTree>
      <p:nvGrpSpPr>
        <p:cNvPr id="1" name="Shape 501"/>
        <p:cNvGrpSpPr/>
        <p:nvPr/>
      </p:nvGrpSpPr>
      <p:grpSpPr>
        <a:xfrm>
          <a:off x="0" y="0"/>
          <a:ext cx="0" cy="0"/>
          <a:chOff x="0" y="0"/>
          <a:chExt cx="0" cy="0"/>
        </a:xfrm>
      </p:grpSpPr>
      <p:pic>
        <p:nvPicPr>
          <p:cNvPr id="502" name="Google Shape;502;p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503" name="Google Shape;503;p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6001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04" name="Google Shape;504;p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505" name="Google Shape;505;p8"/>
          <p:cNvGrpSpPr/>
          <p:nvPr/>
        </p:nvGrpSpPr>
        <p:grpSpPr>
          <a:xfrm>
            <a:off x="7941498" y="4793372"/>
            <a:ext cx="729760" cy="173505"/>
            <a:chOff x="7941498" y="4793372"/>
            <a:chExt cx="729760" cy="173505"/>
          </a:xfrm>
        </p:grpSpPr>
        <p:sp>
          <p:nvSpPr>
            <p:cNvPr id="506" name="Google Shape;506;p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07" name="Google Shape;507;p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08" name="Google Shape;508;p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09" name="Google Shape;509;p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0" name="Google Shape;510;p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1" name="Google Shape;511;p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2" name="Google Shape;512;p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3" name="Google Shape;513;p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4" name="Google Shape;514;p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5" name="Google Shape;515;p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6" name="Google Shape;516;p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7" name="Google Shape;517;p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8" name="Google Shape;518;p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19" name="Google Shape;519;p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0" name="Google Shape;520;p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1" name="Google Shape;521;p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2" name="Google Shape;522;p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3" name="Google Shape;523;p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524" name="Google Shape;524;p8"/>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525" name="Google Shape;525;p8"/>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lvl="0" indent="0" algn="l" rtl="0">
              <a:lnSpc>
                <a:spcPct val="115000"/>
              </a:lnSpc>
              <a:spcBef>
                <a:spcPts val="0"/>
              </a:spcBef>
              <a:spcAft>
                <a:spcPts val="0"/>
              </a:spcAft>
              <a:buClr>
                <a:schemeClr val="dk1"/>
              </a:buClr>
              <a:buSzPts val="1100"/>
              <a:buFont typeface="Arial"/>
              <a:buNone/>
            </a:pPr>
            <a:r>
              <a:rPr lang="fr-ca" sz="900">
                <a:solidFill>
                  <a:srgbClr val="FFFFFF"/>
                </a:solidFill>
              </a:rPr>
              <a:t>Manitoba Canada - Photo : </a:t>
            </a:r>
            <a:r>
              <a:rPr lang="fr-ca" sz="900">
                <a:solidFill>
                  <a:schemeClr val="lt1"/>
                </a:solidFill>
              </a:rPr>
              <a:t>Unspalsh</a:t>
            </a:r>
            <a:endParaRPr sz="900">
              <a:solidFill>
                <a:srgbClr val="FFFFFF"/>
              </a:solidFill>
            </a:endParaRPr>
          </a:p>
        </p:txBody>
      </p:sp>
      <p:sp>
        <p:nvSpPr>
          <p:cNvPr id="526" name="Google Shape;526;p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527" name="Google Shape;527;p8"/>
          <p:cNvGrpSpPr/>
          <p:nvPr/>
        </p:nvGrpSpPr>
        <p:grpSpPr>
          <a:xfrm>
            <a:off x="429700" y="1254487"/>
            <a:ext cx="4858710" cy="923133"/>
            <a:chOff x="277295" y="3594869"/>
            <a:chExt cx="2318861" cy="440573"/>
          </a:xfrm>
        </p:grpSpPr>
        <p:sp>
          <p:nvSpPr>
            <p:cNvPr id="528" name="Google Shape;528;p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29" name="Google Shape;529;p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0" name="Google Shape;530;p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1" name="Google Shape;531;p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2" name="Google Shape;532;p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3" name="Google Shape;533;p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4" name="Google Shape;534;p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5" name="Google Shape;535;p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6" name="Google Shape;536;p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7" name="Google Shape;537;p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8" name="Google Shape;538;p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39" name="Google Shape;539;p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0" name="Google Shape;540;p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1" name="Google Shape;541;p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2" name="Google Shape;542;p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3" name="Google Shape;543;p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4" name="Google Shape;544;p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5" name="Google Shape;545;p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6" name="Google Shape;546;p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7" name="Google Shape;547;p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8" name="Google Shape;548;p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49" name="Google Shape;549;p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0" name="Google Shape;550;p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1" name="Google Shape;551;p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2" name="Google Shape;552;p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3" name="Google Shape;553;p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4" name="Google Shape;554;p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5" name="Google Shape;555;p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6" name="Google Shape;556;p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7" name="Google Shape;557;p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8" name="Google Shape;558;p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59" name="Google Shape;559;p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0" name="Google Shape;560;p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1" name="Google Shape;561;p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2" name="Google Shape;562;p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3" name="Google Shape;563;p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4" name="Google Shape;564;p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5" name="Google Shape;565;p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6" name="Google Shape;566;p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7" name="Google Shape;567;p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8" name="Google Shape;568;p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69" name="Google Shape;569;p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0" name="Google Shape;570;p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1" name="Google Shape;571;p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2" name="Google Shape;572;p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3" name="Google Shape;573;p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4" name="Google Shape;574;p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5" name="Google Shape;575;p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6" name="Google Shape;576;p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7" name="Google Shape;577;p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8" name="Google Shape;578;p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79" name="Google Shape;579;p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0" name="Google Shape;580;p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1" name="Google Shape;581;p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2" name="Google Shape;582;p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0_Branding Slide_New Brunswick_EN">
  <p:cSld name="TITLE_1_14">
    <p:spTree>
      <p:nvGrpSpPr>
        <p:cNvPr id="1" name="Shape 583"/>
        <p:cNvGrpSpPr/>
        <p:nvPr/>
      </p:nvGrpSpPr>
      <p:grpSpPr>
        <a:xfrm>
          <a:off x="0" y="0"/>
          <a:ext cx="0" cy="0"/>
          <a:chOff x="0" y="0"/>
          <a:chExt cx="0" cy="0"/>
        </a:xfrm>
      </p:grpSpPr>
      <p:pic>
        <p:nvPicPr>
          <p:cNvPr id="584" name="Google Shape;584;p9"/>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585" name="Google Shape;585;p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6" name="Google Shape;586;p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587" name="Google Shape;587;p9"/>
          <p:cNvGrpSpPr/>
          <p:nvPr/>
        </p:nvGrpSpPr>
        <p:grpSpPr>
          <a:xfrm>
            <a:off x="7941498" y="4793372"/>
            <a:ext cx="729760" cy="173505"/>
            <a:chOff x="7941498" y="4793372"/>
            <a:chExt cx="729760" cy="173505"/>
          </a:xfrm>
        </p:grpSpPr>
        <p:sp>
          <p:nvSpPr>
            <p:cNvPr id="588" name="Google Shape;588;p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89" name="Google Shape;589;p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0" name="Google Shape;590;p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1" name="Google Shape;591;p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2" name="Google Shape;592;p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3" name="Google Shape;593;p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4" name="Google Shape;594;p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5" name="Google Shape;595;p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6" name="Google Shape;596;p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7" name="Google Shape;597;p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8" name="Google Shape;598;p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599" name="Google Shape;599;p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0" name="Google Shape;600;p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1" name="Google Shape;601;p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2" name="Google Shape;602;p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3" name="Google Shape;603;p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4" name="Google Shape;604;p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05" name="Google Shape;605;p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606" name="Google Shape;606;p9"/>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607" name="Google Shape;607;p9"/>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Shiphaven Trail, New Brunswick, Canada-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608" name="Google Shape;608;p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609" name="Google Shape;609;p9"/>
          <p:cNvGrpSpPr/>
          <p:nvPr/>
        </p:nvGrpSpPr>
        <p:grpSpPr>
          <a:xfrm>
            <a:off x="429700" y="1242820"/>
            <a:ext cx="4866194" cy="944324"/>
            <a:chOff x="277298" y="2872865"/>
            <a:chExt cx="2322433" cy="450687"/>
          </a:xfrm>
        </p:grpSpPr>
        <p:sp>
          <p:nvSpPr>
            <p:cNvPr id="610" name="Google Shape;610;p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1" name="Google Shape;611;p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2" name="Google Shape;612;p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3" name="Google Shape;613;p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4" name="Google Shape;614;p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5" name="Google Shape;615;p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6" name="Google Shape;616;p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7" name="Google Shape;617;p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8" name="Google Shape;618;p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19" name="Google Shape;619;p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0" name="Google Shape;620;p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1" name="Google Shape;621;p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2" name="Google Shape;622;p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3" name="Google Shape;623;p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4" name="Google Shape;624;p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5" name="Google Shape;625;p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6" name="Google Shape;626;p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7" name="Google Shape;627;p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8" name="Google Shape;628;p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29" name="Google Shape;629;p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0" name="Google Shape;630;p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1" name="Google Shape;631;p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2" name="Google Shape;632;p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3" name="Google Shape;633;p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4" name="Google Shape;634;p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5" name="Google Shape;635;p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6" name="Google Shape;636;p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7" name="Google Shape;637;p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8" name="Google Shape;638;p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39" name="Google Shape;639;p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0" name="Google Shape;640;p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1" name="Google Shape;641;p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2" name="Google Shape;642;p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3" name="Google Shape;643;p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4" name="Google Shape;644;p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5" name="Google Shape;645;p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6" name="Google Shape;646;p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7" name="Google Shape;647;p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8" name="Google Shape;648;p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49" name="Google Shape;649;p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0" name="Google Shape;650;p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1" name="Google Shape;651;p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2" name="Google Shape;652;p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3" name="Google Shape;653;p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4" name="Google Shape;654;p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5" name="Google Shape;655;p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6" name="Google Shape;656;p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7" name="Google Shape;657;p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8" name="Google Shape;658;p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59" name="Google Shape;659;p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60" name="Google Shape;660;p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61" name="Google Shape;661;p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62" name="Google Shape;662;p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63" name="Google Shape;663;p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sp>
          <p:nvSpPr>
            <p:cNvPr id="664" name="Google Shape;664;p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0_Branding Slide_New Brunswick_FR">
  <p:cSld name="TITLE_1_14_1">
    <p:spTree>
      <p:nvGrpSpPr>
        <p:cNvPr id="1" name="Shape 665"/>
        <p:cNvGrpSpPr/>
        <p:nvPr/>
      </p:nvGrpSpPr>
      <p:grpSpPr>
        <a:xfrm>
          <a:off x="0" y="0"/>
          <a:ext cx="0" cy="0"/>
          <a:chOff x="0" y="0"/>
          <a:chExt cx="0" cy="0"/>
        </a:xfrm>
      </p:grpSpPr>
      <p:pic>
        <p:nvPicPr>
          <p:cNvPr id="666" name="Google Shape;666;p10"/>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667" name="Google Shape;667;p1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68" name="Google Shape;668;p1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669" name="Google Shape;669;p10"/>
          <p:cNvGrpSpPr/>
          <p:nvPr/>
        </p:nvGrpSpPr>
        <p:grpSpPr>
          <a:xfrm>
            <a:off x="7941498" y="4793372"/>
            <a:ext cx="729760" cy="173505"/>
            <a:chOff x="7941498" y="4793372"/>
            <a:chExt cx="729760" cy="173505"/>
          </a:xfrm>
        </p:grpSpPr>
        <p:sp>
          <p:nvSpPr>
            <p:cNvPr id="670" name="Google Shape;670;p1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1" name="Google Shape;671;p1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2" name="Google Shape;672;p1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3" name="Google Shape;673;p1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4" name="Google Shape;674;p1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5" name="Google Shape;675;p1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6" name="Google Shape;676;p1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7" name="Google Shape;677;p1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8" name="Google Shape;678;p1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79" name="Google Shape;679;p1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0" name="Google Shape;680;p1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1" name="Google Shape;681;p1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2" name="Google Shape;682;p1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3" name="Google Shape;683;p1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4" name="Google Shape;684;p1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5" name="Google Shape;685;p1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6" name="Google Shape;686;p1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87" name="Google Shape;687;p1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
        <p:nvSpPr>
          <p:cNvPr id="688" name="Google Shape;688;p10"/>
          <p:cNvSpPr txBox="1"/>
          <p:nvPr/>
        </p:nvSpPr>
        <p:spPr>
          <a:xfrm>
            <a:off x="8556775" y="4714875"/>
            <a:ext cx="548700" cy="352500"/>
          </a:xfrm>
          <a:prstGeom prst="rect">
            <a:avLst/>
          </a:prstGeom>
          <a:noFill/>
          <a:ln>
            <a:noFill/>
          </a:ln>
        </p:spPr>
        <p:txBody>
          <a:bodyPr spcFirstLastPara="1" wrap="square" lIns="91425" tIns="91425" rIns="91425" bIns="91425" rtlCol="0"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689" name="Google Shape;689;p10"/>
          <p:cNvSpPr txBox="1"/>
          <p:nvPr/>
        </p:nvSpPr>
        <p:spPr>
          <a:xfrm>
            <a:off x="152400" y="4403825"/>
            <a:ext cx="6505500" cy="184500"/>
          </a:xfrm>
          <a:prstGeom prst="rect">
            <a:avLst/>
          </a:prstGeom>
          <a:noFill/>
          <a:ln>
            <a:noFill/>
          </a:ln>
        </p:spPr>
        <p:txBody>
          <a:bodyPr spcFirstLastPara="1" wrap="square" lIns="0" tIns="0" rIns="0" bIns="0" rtlCol="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ca" sz="900">
                <a:solidFill>
                  <a:srgbClr val="FFFFFF"/>
                </a:solidFill>
              </a:rPr>
              <a:t>Sentier Shiphaven, Nouveau-Brunswick, Canada - Photo : Unsplash</a:t>
            </a:r>
            <a:endParaRPr sz="1400" b="0" i="0" u="none" strike="noStrike" cap="none">
              <a:solidFill>
                <a:srgbClr val="FFFFFF"/>
              </a:solidFill>
              <a:latin typeface="Source Sans Pro"/>
              <a:ea typeface="Source Sans Pro"/>
              <a:cs typeface="Source Sans Pro"/>
              <a:sym typeface="Source Sans Pro"/>
            </a:endParaRPr>
          </a:p>
        </p:txBody>
      </p:sp>
      <p:sp>
        <p:nvSpPr>
          <p:cNvPr id="690" name="Google Shape;690;p1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nvGrpSpPr>
          <p:cNvPr id="691" name="Google Shape;691;p10"/>
          <p:cNvGrpSpPr/>
          <p:nvPr/>
        </p:nvGrpSpPr>
        <p:grpSpPr>
          <a:xfrm>
            <a:off x="429700" y="1254487"/>
            <a:ext cx="4858710" cy="923133"/>
            <a:chOff x="277295" y="3594869"/>
            <a:chExt cx="2318861" cy="440573"/>
          </a:xfrm>
        </p:grpSpPr>
        <p:sp>
          <p:nvSpPr>
            <p:cNvPr id="692" name="Google Shape;692;p1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3" name="Google Shape;693;p1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4" name="Google Shape;694;p1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5" name="Google Shape;695;p1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6" name="Google Shape;696;p1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7" name="Google Shape;697;p1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8" name="Google Shape;698;p1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699" name="Google Shape;699;p1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0" name="Google Shape;700;p1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1" name="Google Shape;701;p1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2" name="Google Shape;702;p1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3" name="Google Shape;703;p1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4" name="Google Shape;704;p1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5" name="Google Shape;705;p1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6" name="Google Shape;706;p1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7" name="Google Shape;707;p1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8" name="Google Shape;708;p1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09" name="Google Shape;709;p1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0" name="Google Shape;710;p1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1" name="Google Shape;711;p1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2" name="Google Shape;712;p1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3" name="Google Shape;713;p1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4" name="Google Shape;714;p1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5" name="Google Shape;715;p1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6" name="Google Shape;716;p1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7" name="Google Shape;717;p1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8" name="Google Shape;718;p1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19" name="Google Shape;719;p1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0" name="Google Shape;720;p1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1" name="Google Shape;721;p1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2" name="Google Shape;722;p1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3" name="Google Shape;723;p1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4" name="Google Shape;724;p1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5" name="Google Shape;725;p1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6" name="Google Shape;726;p1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7" name="Google Shape;727;p1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8" name="Google Shape;728;p1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29" name="Google Shape;729;p1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0" name="Google Shape;730;p1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1" name="Google Shape;731;p1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2" name="Google Shape;732;p1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3" name="Google Shape;733;p1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4" name="Google Shape;734;p1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5" name="Google Shape;735;p1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6" name="Google Shape;736;p1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7" name="Google Shape;737;p1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8" name="Google Shape;738;p1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39" name="Google Shape;739;p1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0" name="Google Shape;740;p1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1" name="Google Shape;741;p1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2" name="Google Shape;742;p1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3" name="Google Shape;743;p1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4" name="Google Shape;744;p1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5" name="Google Shape;745;p1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746" name="Google Shape;746;p1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46000"/>
          </a:xfrm>
          <a:prstGeom prst="rect">
            <a:avLst/>
          </a:prstGeom>
          <a:noFill/>
          <a:ln>
            <a:noFill/>
          </a:ln>
        </p:spPr>
        <p:txBody>
          <a:bodyPr spcFirstLastPara="1" wrap="square" lIns="0" tIns="0" rIns="0" bIns="0" rtlCol="0" anchor="t" anchorCtr="0">
            <a:noAutofit/>
          </a:bodyPr>
          <a:lstStyle>
            <a:lvl1pPr marR="0" lvl="0" algn="ctr" rtl="0">
              <a:lnSpc>
                <a:spcPct val="100000"/>
              </a:lnSpc>
              <a:spcBef>
                <a:spcPts val="0"/>
              </a:spcBef>
              <a:spcAft>
                <a:spcPts val="0"/>
              </a:spcAft>
              <a:buClr>
                <a:schemeClr val="dk1"/>
              </a:buClr>
              <a:buSzPts val="2500"/>
              <a:buNone/>
              <a:defRPr sz="2500" i="0" u="none" strike="noStrike" cap="none">
                <a:solidFill>
                  <a:schemeClr val="dk1"/>
                </a:solidFill>
              </a:defRPr>
            </a:lvl1pPr>
            <a:lvl2pPr marR="0" lvl="1" algn="ctr" rtl="0">
              <a:lnSpc>
                <a:spcPct val="100000"/>
              </a:lnSpc>
              <a:spcBef>
                <a:spcPts val="0"/>
              </a:spcBef>
              <a:spcAft>
                <a:spcPts val="0"/>
              </a:spcAft>
              <a:buClr>
                <a:schemeClr val="dk1"/>
              </a:buClr>
              <a:buSzPts val="2500"/>
              <a:buNone/>
              <a:defRPr sz="2500" i="0" u="none" strike="noStrike" cap="none">
                <a:solidFill>
                  <a:schemeClr val="dk1"/>
                </a:solidFill>
              </a:defRPr>
            </a:lvl2pPr>
            <a:lvl3pPr marR="0" lvl="2" algn="ctr" rtl="0">
              <a:lnSpc>
                <a:spcPct val="100000"/>
              </a:lnSpc>
              <a:spcBef>
                <a:spcPts val="0"/>
              </a:spcBef>
              <a:spcAft>
                <a:spcPts val="0"/>
              </a:spcAft>
              <a:buClr>
                <a:schemeClr val="dk1"/>
              </a:buClr>
              <a:buSzPts val="2500"/>
              <a:buNone/>
              <a:defRPr sz="2500" i="0" u="none" strike="noStrike" cap="none">
                <a:solidFill>
                  <a:schemeClr val="dk1"/>
                </a:solidFill>
              </a:defRPr>
            </a:lvl3pPr>
            <a:lvl4pPr marR="0" lvl="3" algn="ctr" rtl="0">
              <a:lnSpc>
                <a:spcPct val="100000"/>
              </a:lnSpc>
              <a:spcBef>
                <a:spcPts val="0"/>
              </a:spcBef>
              <a:spcAft>
                <a:spcPts val="0"/>
              </a:spcAft>
              <a:buClr>
                <a:schemeClr val="dk1"/>
              </a:buClr>
              <a:buSzPts val="2500"/>
              <a:buNone/>
              <a:defRPr sz="2500" i="0" u="none" strike="noStrike" cap="none">
                <a:solidFill>
                  <a:schemeClr val="dk1"/>
                </a:solidFill>
              </a:defRPr>
            </a:lvl4pPr>
            <a:lvl5pPr marR="0" lvl="4" algn="ctr" rtl="0">
              <a:lnSpc>
                <a:spcPct val="100000"/>
              </a:lnSpc>
              <a:spcBef>
                <a:spcPts val="0"/>
              </a:spcBef>
              <a:spcAft>
                <a:spcPts val="0"/>
              </a:spcAft>
              <a:buClr>
                <a:schemeClr val="dk1"/>
              </a:buClr>
              <a:buSzPts val="2500"/>
              <a:buNone/>
              <a:defRPr sz="2500" i="0" u="none" strike="noStrike" cap="none">
                <a:solidFill>
                  <a:schemeClr val="dk1"/>
                </a:solidFill>
              </a:defRPr>
            </a:lvl5pPr>
            <a:lvl6pPr marR="0" lvl="5" algn="ctr" rtl="0">
              <a:lnSpc>
                <a:spcPct val="100000"/>
              </a:lnSpc>
              <a:spcBef>
                <a:spcPts val="0"/>
              </a:spcBef>
              <a:spcAft>
                <a:spcPts val="0"/>
              </a:spcAft>
              <a:buClr>
                <a:schemeClr val="dk1"/>
              </a:buClr>
              <a:buSzPts val="2500"/>
              <a:buNone/>
              <a:defRPr sz="2500" i="0" u="none" strike="noStrike" cap="none">
                <a:solidFill>
                  <a:schemeClr val="dk1"/>
                </a:solidFill>
              </a:defRPr>
            </a:lvl6pPr>
            <a:lvl7pPr marR="0" lvl="6" algn="ctr" rtl="0">
              <a:lnSpc>
                <a:spcPct val="100000"/>
              </a:lnSpc>
              <a:spcBef>
                <a:spcPts val="0"/>
              </a:spcBef>
              <a:spcAft>
                <a:spcPts val="0"/>
              </a:spcAft>
              <a:buClr>
                <a:schemeClr val="dk1"/>
              </a:buClr>
              <a:buSzPts val="2500"/>
              <a:buNone/>
              <a:defRPr sz="2500" i="0" u="none" strike="noStrike" cap="none">
                <a:solidFill>
                  <a:schemeClr val="dk1"/>
                </a:solidFill>
              </a:defRPr>
            </a:lvl7pPr>
            <a:lvl8pPr marR="0" lvl="7" algn="ctr" rtl="0">
              <a:lnSpc>
                <a:spcPct val="100000"/>
              </a:lnSpc>
              <a:spcBef>
                <a:spcPts val="0"/>
              </a:spcBef>
              <a:spcAft>
                <a:spcPts val="0"/>
              </a:spcAft>
              <a:buClr>
                <a:schemeClr val="dk1"/>
              </a:buClr>
              <a:buSzPts val="2500"/>
              <a:buNone/>
              <a:defRPr sz="2500" i="0" u="none" strike="noStrike" cap="none">
                <a:solidFill>
                  <a:schemeClr val="dk1"/>
                </a:solidFill>
              </a:defRPr>
            </a:lvl8pPr>
            <a:lvl9pPr marR="0" lvl="8" algn="ctr" rtl="0">
              <a:lnSpc>
                <a:spcPct val="100000"/>
              </a:lnSpc>
              <a:spcBef>
                <a:spcPts val="0"/>
              </a:spcBef>
              <a:spcAft>
                <a:spcPts val="0"/>
              </a:spcAft>
              <a:buClr>
                <a:schemeClr val="dk1"/>
              </a:buClr>
              <a:buSzPts val="2500"/>
              <a:buNone/>
              <a:defRPr sz="2500" i="0" u="none" strike="noStrike" cap="none">
                <a:solidFill>
                  <a:schemeClr val="dk1"/>
                </a:solidFill>
              </a:defRPr>
            </a:lvl9pPr>
          </a:lstStyle>
          <a:p>
            <a:pPr rtl="0"/>
            <a:endParaRPr/>
          </a:p>
        </p:txBody>
      </p:sp>
      <p:sp>
        <p:nvSpPr>
          <p:cNvPr id="7" name="Google Shape;7;p1"/>
          <p:cNvSpPr txBox="1">
            <a:spLocks noGrp="1"/>
          </p:cNvSpPr>
          <p:nvPr>
            <p:ph type="body" idx="1"/>
          </p:nvPr>
        </p:nvSpPr>
        <p:spPr>
          <a:xfrm>
            <a:off x="713225" y="1183025"/>
            <a:ext cx="7717500" cy="3416400"/>
          </a:xfrm>
          <a:prstGeom prst="rect">
            <a:avLst/>
          </a:prstGeom>
          <a:noFill/>
          <a:ln>
            <a:noFill/>
          </a:ln>
        </p:spPr>
        <p:txBody>
          <a:bodyPr spcFirstLastPara="1" wrap="square" lIns="0" tIns="0" rIns="0" bIns="0" rtlCol="0" anchor="t" anchorCtr="0">
            <a:noAutofit/>
          </a:bodyPr>
          <a:lstStyle>
            <a:lvl1pPr marL="457200" marR="0" lvl="0" indent="-317500" algn="l" rtl="0">
              <a:lnSpc>
                <a:spcPct val="100000"/>
              </a:lnSpc>
              <a:spcBef>
                <a:spcPts val="0"/>
              </a:spcBef>
              <a:spcAft>
                <a:spcPts val="0"/>
              </a:spcAft>
              <a:buClr>
                <a:schemeClr val="dk1"/>
              </a:buClr>
              <a:buSzPts val="1400"/>
              <a:buChar char="●"/>
              <a:defRPr sz="1400" i="0" u="none" strike="noStrike" cap="none">
                <a:solidFill>
                  <a:schemeClr val="dk1"/>
                </a:solidFill>
              </a:defRPr>
            </a:lvl1pPr>
            <a:lvl2pPr marL="914400" marR="0" lvl="1" indent="-317500" algn="l" rtl="0">
              <a:lnSpc>
                <a:spcPct val="100000"/>
              </a:lnSpc>
              <a:spcBef>
                <a:spcPts val="0"/>
              </a:spcBef>
              <a:spcAft>
                <a:spcPts val="0"/>
              </a:spcAft>
              <a:buClr>
                <a:schemeClr val="dk1"/>
              </a:buClr>
              <a:buSzPts val="1400"/>
              <a:buChar char="○"/>
              <a:defRPr sz="1400" i="0" u="none" strike="noStrike" cap="none">
                <a:solidFill>
                  <a:schemeClr val="dk1"/>
                </a:solidFill>
              </a:defRPr>
            </a:lvl2pPr>
            <a:lvl3pPr marL="1371600" marR="0" lvl="2" indent="-317500" algn="l" rtl="0">
              <a:lnSpc>
                <a:spcPct val="100000"/>
              </a:lnSpc>
              <a:spcBef>
                <a:spcPts val="0"/>
              </a:spcBef>
              <a:spcAft>
                <a:spcPts val="0"/>
              </a:spcAft>
              <a:buClr>
                <a:schemeClr val="dk1"/>
              </a:buClr>
              <a:buSzPts val="1400"/>
              <a:buChar char="■"/>
              <a:defRPr sz="1400" i="0" u="none" strike="noStrike" cap="none">
                <a:solidFill>
                  <a:schemeClr val="dk1"/>
                </a:solidFill>
              </a:defRPr>
            </a:lvl3pPr>
            <a:lvl4pPr marL="1828800" marR="0" lvl="3" indent="-317500" algn="l" rtl="0">
              <a:lnSpc>
                <a:spcPct val="100000"/>
              </a:lnSpc>
              <a:spcBef>
                <a:spcPts val="0"/>
              </a:spcBef>
              <a:spcAft>
                <a:spcPts val="0"/>
              </a:spcAft>
              <a:buClr>
                <a:schemeClr val="dk1"/>
              </a:buClr>
              <a:buSzPts val="1400"/>
              <a:buChar char="●"/>
              <a:defRPr sz="1400" i="0" u="none" strike="noStrike" cap="none">
                <a:solidFill>
                  <a:schemeClr val="dk1"/>
                </a:solidFill>
              </a:defRPr>
            </a:lvl4pPr>
            <a:lvl5pPr marL="2286000" marR="0" lvl="4" indent="-317500" algn="l" rtl="0">
              <a:lnSpc>
                <a:spcPct val="100000"/>
              </a:lnSpc>
              <a:spcBef>
                <a:spcPts val="0"/>
              </a:spcBef>
              <a:spcAft>
                <a:spcPts val="0"/>
              </a:spcAft>
              <a:buClr>
                <a:schemeClr val="dk1"/>
              </a:buClr>
              <a:buSzPts val="1400"/>
              <a:buChar char="○"/>
              <a:defRPr sz="1400" i="0" u="none" strike="noStrike" cap="none">
                <a:solidFill>
                  <a:schemeClr val="dk1"/>
                </a:solidFill>
              </a:defRPr>
            </a:lvl5pPr>
            <a:lvl6pPr marL="2743200" marR="0" lvl="5" indent="-317500" algn="l" rtl="0">
              <a:lnSpc>
                <a:spcPct val="100000"/>
              </a:lnSpc>
              <a:spcBef>
                <a:spcPts val="0"/>
              </a:spcBef>
              <a:spcAft>
                <a:spcPts val="0"/>
              </a:spcAft>
              <a:buClr>
                <a:schemeClr val="dk1"/>
              </a:buClr>
              <a:buSzPts val="1400"/>
              <a:buChar char="■"/>
              <a:defRPr sz="1400" i="0" u="none" strike="noStrike" cap="none">
                <a:solidFill>
                  <a:schemeClr val="dk1"/>
                </a:solidFill>
              </a:defRPr>
            </a:lvl6pPr>
            <a:lvl7pPr marL="3200400" marR="0" lvl="6" indent="-317500" algn="l" rtl="0">
              <a:lnSpc>
                <a:spcPct val="100000"/>
              </a:lnSpc>
              <a:spcBef>
                <a:spcPts val="0"/>
              </a:spcBef>
              <a:spcAft>
                <a:spcPts val="0"/>
              </a:spcAft>
              <a:buClr>
                <a:schemeClr val="dk1"/>
              </a:buClr>
              <a:buSzPts val="1400"/>
              <a:buChar char="●"/>
              <a:defRPr sz="1400" i="0" u="none" strike="noStrike" cap="none">
                <a:solidFill>
                  <a:schemeClr val="dk1"/>
                </a:solidFill>
              </a:defRPr>
            </a:lvl7pPr>
            <a:lvl8pPr marL="3657600" marR="0" lvl="7" indent="-317500" algn="l" rtl="0">
              <a:lnSpc>
                <a:spcPct val="100000"/>
              </a:lnSpc>
              <a:spcBef>
                <a:spcPts val="0"/>
              </a:spcBef>
              <a:spcAft>
                <a:spcPts val="0"/>
              </a:spcAft>
              <a:buClr>
                <a:schemeClr val="dk1"/>
              </a:buClr>
              <a:buSzPts val="1400"/>
              <a:buChar char="○"/>
              <a:defRPr sz="1400" i="0" u="none" strike="noStrike" cap="none">
                <a:solidFill>
                  <a:schemeClr val="dk1"/>
                </a:solidFill>
              </a:defRPr>
            </a:lvl8pPr>
            <a:lvl9pPr marL="4114800" marR="0" lvl="8" indent="-317500" algn="l" rtl="0">
              <a:lnSpc>
                <a:spcPct val="100000"/>
              </a:lnSpc>
              <a:spcBef>
                <a:spcPts val="0"/>
              </a:spcBef>
              <a:spcAft>
                <a:spcPts val="0"/>
              </a:spcAft>
              <a:buClr>
                <a:schemeClr val="dk1"/>
              </a:buClr>
              <a:buSzPts val="1400"/>
              <a:buChar char="■"/>
              <a:defRPr sz="1400" i="0" u="none" strike="noStrike" cap="none">
                <a:solidFill>
                  <a:schemeClr val="dk1"/>
                </a:solidFill>
              </a:defRPr>
            </a:lvl9pPr>
          </a:lstStyle>
          <a:p>
            <a:pPr rtl="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hyperlink" Target="https://www.canada.ca/en/revenue-agency/services/child-family-benefits/dental-benefit.html" TargetMode="External"/><Relationship Id="rId5" Type="http://schemas.openxmlformats.org/officeDocument/2006/relationships/hyperlink" Target="https://www.canada.ca/fr/agence-revenu/services/prestations-enfants-familles/prestation-dentaire.html"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hyperlink" Target="https://conception.canada.ca/configurations-conception-communes/alertes-contextuelles.html" TargetMode="External"/><Relationship Id="rId5" Type="http://schemas.openxmlformats.org/officeDocument/2006/relationships/hyperlink" Target="https://design.canada.ca/common-design-patterns/contextual-alerts.html"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hyperlink" Target="https://www.canada.ca/fr/agence-revenu/services/services-electroniques/services-numeriques-particuliers/dossier-particuliers.html" TargetMode="External"/><Relationship Id="rId5" Type="http://schemas.openxmlformats.org/officeDocument/2006/relationships/hyperlink" Target="https://www.canada.ca/en/revenue-agency/services/e-services/digital-services-individuals/account-individuals.html" TargetMode="Externa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hyperlink" Target="https://www.canada.ca/en/services/taxes/income-tax/personal-income-tax/get-ready-taxes.html" TargetMode="External"/><Relationship Id="rId5" Type="http://schemas.openxmlformats.org/officeDocument/2006/relationships/hyperlink" Target="https://www.canada.ca/fr/services/impots/impot-sur-le-revenu/impot-sur-le-revenu-des-particuliers/preparez-vous-impots.html" TargetMode="Externa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ca/en/immigration-refugees-citizenship/services/application/account.html"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hyperlink" Target="https://test.canada.ca/wayfinding-orientation-2023/alerts/exemples.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hyperlink" Target="https://test.canada.ca/wayfinding-orientation-2023/alerts/exemple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s://design.canada.ca/common-design-patterns/contextual-alerts.html"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hyperlink" Target="https://conception.canada.ca/configurations-conception-communes/alertes-contextuelles.html" TargetMode="External"/><Relationship Id="rId5" Type="http://schemas.openxmlformats.org/officeDocument/2006/relationships/hyperlink" Target="https://design.canada.ca/common-design-patterns/contextual-alerts.html"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hyperlink" Target="https://www.canada.ca/en/revenue-agency/services/e-services/digital-services-businesses/business-account.html" TargetMode="External"/><Relationship Id="rId5" Type="http://schemas.openxmlformats.org/officeDocument/2006/relationships/hyperlink" Target="https://www.canada.ca/fr/agence-revenu/services/services-electroniques/services-numeriques-entreprises/dossier-entreprise.html"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hyperlink" Target="https://www.canada.ca/fr/emploi-developpement-social/services/mon-dossier.html" TargetMode="External"/><Relationship Id="rId5" Type="http://schemas.openxmlformats.org/officeDocument/2006/relationships/hyperlink" Target="https://www.canada.ca/en/employment-social-development/services/my-account.html"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hyperlink" Target="https://www.canada.ca/fr/emploi-developpement-social/services/travailleurs-etrangers.html" TargetMode="External"/><Relationship Id="rId5" Type="http://schemas.openxmlformats.org/officeDocument/2006/relationships/hyperlink" Target="https://www.canada.ca/en/employment-social-development/services/foreign-workers.html"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sp>
        <p:nvSpPr>
          <p:cNvPr id="3490" name="Google Shape;3490;p46"/>
          <p:cNvSpPr txBox="1">
            <a:spLocks noGrp="1"/>
          </p:cNvSpPr>
          <p:nvPr>
            <p:ph type="ctrTitle"/>
          </p:nvPr>
        </p:nvSpPr>
        <p:spPr>
          <a:xfrm>
            <a:off x="3658150" y="228600"/>
            <a:ext cx="4826400" cy="2138100"/>
          </a:xfrm>
          <a:prstGeom prst="rect">
            <a:avLst/>
          </a:prstGeom>
        </p:spPr>
        <p:txBody>
          <a:bodyPr spcFirstLastPara="1" wrap="square" lIns="0" tIns="0" rIns="0" bIns="0" rtlCol="0" anchor="t" anchorCtr="0">
            <a:normAutofit/>
          </a:bodyPr>
          <a:lstStyle/>
          <a:p>
            <a:pPr marL="0" lvl="0" indent="0" algn="l" rtl="0">
              <a:spcBef>
                <a:spcPts val="0"/>
              </a:spcBef>
              <a:spcAft>
                <a:spcPts val="0"/>
              </a:spcAft>
              <a:buNone/>
            </a:pPr>
            <a:r>
              <a:rPr lang="fr-ca"/>
              <a:t>Étude sur le style des alertes sur Canada.ca </a:t>
            </a:r>
            <a:endParaRPr/>
          </a:p>
        </p:txBody>
      </p:sp>
      <p:sp>
        <p:nvSpPr>
          <p:cNvPr id="3491" name="Google Shape;3491;p46"/>
          <p:cNvSpPr txBox="1">
            <a:spLocks noGrp="1"/>
          </p:cNvSpPr>
          <p:nvPr>
            <p:ph type="subTitle" idx="1"/>
          </p:nvPr>
        </p:nvSpPr>
        <p:spPr>
          <a:xfrm>
            <a:off x="3658150" y="3923975"/>
            <a:ext cx="4826400" cy="648300"/>
          </a:xfrm>
          <a:prstGeom prst="rect">
            <a:avLst/>
          </a:prstGeom>
        </p:spPr>
        <p:txBody>
          <a:bodyPr spcFirstLastPara="1" wrap="square" lIns="0" tIns="0" rIns="0" bIns="0" rtlCol="0" anchor="b" anchorCtr="0">
            <a:normAutofit/>
          </a:bodyPr>
          <a:lstStyle/>
          <a:p>
            <a:pPr marL="0" lvl="0" indent="0" algn="l" rtl="0">
              <a:spcBef>
                <a:spcPts val="0"/>
              </a:spcBef>
              <a:spcAft>
                <a:spcPts val="0"/>
              </a:spcAft>
              <a:buNone/>
            </a:pPr>
            <a:r>
              <a:rPr lang="fr-ca"/>
              <a:t>Bureau de la transformation numérique — Canada.ca</a:t>
            </a:r>
            <a:endParaRPr/>
          </a:p>
        </p:txBody>
      </p:sp>
      <p:sp>
        <p:nvSpPr>
          <p:cNvPr id="3492" name="Google Shape;3492;p46"/>
          <p:cNvSpPr txBox="1">
            <a:spLocks noGrp="1"/>
          </p:cNvSpPr>
          <p:nvPr>
            <p:ph type="subTitle" idx="2"/>
          </p:nvPr>
        </p:nvSpPr>
        <p:spPr>
          <a:xfrm>
            <a:off x="3658150" y="2790825"/>
            <a:ext cx="4826400" cy="1068300"/>
          </a:xfrm>
          <a:prstGeom prst="rect">
            <a:avLst/>
          </a:prstGeom>
        </p:spPr>
        <p:txBody>
          <a:bodyPr spcFirstLastPara="1" wrap="square" lIns="0" tIns="0" rIns="0" bIns="0" rtlCol="0" anchor="t" anchorCtr="0">
            <a:normAutofit/>
          </a:bodyPr>
          <a:lstStyle/>
          <a:p>
            <a:pPr marL="0" lvl="0" indent="0" algn="l" rtl="0">
              <a:spcBef>
                <a:spcPts val="0"/>
              </a:spcBef>
              <a:spcAft>
                <a:spcPts val="0"/>
              </a:spcAft>
              <a:buNone/>
            </a:pPr>
            <a:r>
              <a:rPr lang="fr-ca"/>
              <a:t>Rapport de recherche</a:t>
            </a:r>
            <a:endParaRPr/>
          </a:p>
          <a:p>
            <a:pPr marL="0" lvl="0" indent="0" algn="l" rtl="0">
              <a:spcBef>
                <a:spcPts val="0"/>
              </a:spcBef>
              <a:spcAft>
                <a:spcPts val="0"/>
              </a:spcAft>
              <a:buNone/>
            </a:pPr>
            <a:r>
              <a:rPr lang="fr-ca"/>
              <a:t>Mars 2024</a:t>
            </a:r>
            <a:endParaRPr/>
          </a:p>
        </p:txBody>
      </p:sp>
      <p:pic>
        <p:nvPicPr>
          <p:cNvPr id="3493" name="Google Shape;3493;p46"/>
          <p:cNvPicPr preferRelativeResize="0"/>
          <p:nvPr/>
        </p:nvPicPr>
        <p:blipFill>
          <a:blip r:embed="rId3">
            <a:alphaModFix/>
          </a:blip>
          <a:stretch>
            <a:fillRect/>
          </a:stretch>
        </p:blipFill>
        <p:spPr>
          <a:xfrm>
            <a:off x="2444796" y="0"/>
            <a:ext cx="628454" cy="467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graphicFrame>
        <p:nvGraphicFramePr>
          <p:cNvPr id="3588" name="Google Shape;3588;p55"/>
          <p:cNvGraphicFramePr/>
          <p:nvPr/>
        </p:nvGraphicFramePr>
        <p:xfrm>
          <a:off x="219075" y="33051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570550">
                  <a:extLst>
                    <a:ext uri="{9D8B030D-6E8A-4147-A177-3AD203B41FA5}">
                      <a16:colId xmlns:a16="http://schemas.microsoft.com/office/drawing/2014/main" val="20001"/>
                    </a:ext>
                  </a:extLst>
                </a:gridCol>
                <a:gridCol w="228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13 %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89" name="Google Shape;3589;p55"/>
          <p:cNvGraphicFramePr/>
          <p:nvPr/>
        </p:nvGraphicFramePr>
        <p:xfrm>
          <a:off x="219075" y="36766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19526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25 %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90" name="Google Shape;3590;p55"/>
          <p:cNvGraphicFramePr/>
          <p:nvPr/>
        </p:nvGraphicFramePr>
        <p:xfrm>
          <a:off x="219075" y="404812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776425">
                  <a:extLst>
                    <a:ext uri="{9D8B030D-6E8A-4147-A177-3AD203B41FA5}">
                      <a16:colId xmlns:a16="http://schemas.microsoft.com/office/drawing/2014/main" val="20001"/>
                    </a:ext>
                  </a:extLst>
                </a:gridCol>
                <a:gridCol w="10811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fr-ca" sz="1800">
                          <a:solidFill>
                            <a:schemeClr val="lt1"/>
                          </a:solidFill>
                        </a:rPr>
                        <a:t>72/129</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fr-ca" sz="1800"/>
                        <a:t>56 %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91" name="Google Shape;3591;p55"/>
          <p:cNvGraphicFramePr/>
          <p:nvPr/>
        </p:nvGraphicFramePr>
        <p:xfrm>
          <a:off x="219075" y="44196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347675">
                  <a:extLst>
                    <a:ext uri="{9D8B030D-6E8A-4147-A177-3AD203B41FA5}">
                      <a16:colId xmlns:a16="http://schemas.microsoft.com/office/drawing/2014/main" val="20001"/>
                    </a:ext>
                  </a:extLst>
                </a:gridCol>
                <a:gridCol w="25098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Je ne sais pas : ce texte est difficile à comprendre.</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7BCCC4"/>
                    </a:solidFill>
                  </a:tcPr>
                </a:tc>
                <a:tc>
                  <a:txBody>
                    <a:bodyPr/>
                    <a:lstStyle/>
                    <a:p>
                      <a:pPr marL="0" marR="0" lvl="0" indent="0" algn="l" rtl="0">
                        <a:lnSpc>
                          <a:spcPct val="100000"/>
                        </a:lnSpc>
                        <a:spcBef>
                          <a:spcPts val="0"/>
                        </a:spcBef>
                        <a:spcAft>
                          <a:spcPts val="0"/>
                        </a:spcAft>
                        <a:buNone/>
                      </a:pPr>
                      <a:r>
                        <a:rPr lang="fr-ca" sz="1800"/>
                        <a:t>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92" name="Google Shape;3592;p55"/>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Q5. Frais dentaires SC — La majorité des gens n’attribueraient pas le style d’une alerte  </a:t>
            </a:r>
            <a:endParaRPr sz="1400">
              <a:solidFill>
                <a:schemeClr val="lt1"/>
              </a:solidFill>
            </a:endParaRPr>
          </a:p>
          <a:p>
            <a:pPr marL="0" lvl="0" indent="0" algn="l" rtl="0">
              <a:spcBef>
                <a:spcPts val="0"/>
              </a:spcBef>
              <a:spcAft>
                <a:spcPts val="0"/>
              </a:spcAft>
              <a:buNone/>
            </a:pPr>
            <a:endParaRPr>
              <a:solidFill>
                <a:schemeClr val="lt1"/>
              </a:solidFill>
            </a:endParaRPr>
          </a:p>
        </p:txBody>
      </p:sp>
      <p:sp>
        <p:nvSpPr>
          <p:cNvPr id="3593" name="Google Shape;3593;p55"/>
          <p:cNvSpPr txBox="1"/>
          <p:nvPr/>
        </p:nvSpPr>
        <p:spPr>
          <a:xfrm>
            <a:off x="6013750" y="3588300"/>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Avant votre demande</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Vérifiez, utile</a:t>
            </a:r>
            <a:endParaRPr>
              <a:solidFill>
                <a:schemeClr val="dk1"/>
              </a:solidFill>
            </a:endParaRPr>
          </a:p>
        </p:txBody>
      </p:sp>
      <p:pic>
        <p:nvPicPr>
          <p:cNvPr id="3594" name="Google Shape;3594;p55"/>
          <p:cNvPicPr preferRelativeResize="0"/>
          <p:nvPr/>
        </p:nvPicPr>
        <p:blipFill rotWithShape="1">
          <a:blip r:embed="rId3">
            <a:alphaModFix/>
          </a:blip>
          <a:srcRect b="10522"/>
          <a:stretch/>
        </p:blipFill>
        <p:spPr>
          <a:xfrm>
            <a:off x="4635725" y="861175"/>
            <a:ext cx="4355801" cy="1451475"/>
          </a:xfrm>
          <a:prstGeom prst="rect">
            <a:avLst/>
          </a:prstGeom>
          <a:noFill/>
          <a:ln>
            <a:noFill/>
          </a:ln>
        </p:spPr>
      </p:pic>
      <p:pic>
        <p:nvPicPr>
          <p:cNvPr id="3595" name="Google Shape;3595;p55"/>
          <p:cNvPicPr preferRelativeResize="0"/>
          <p:nvPr/>
        </p:nvPicPr>
        <p:blipFill>
          <a:blip r:embed="rId4">
            <a:alphaModFix/>
          </a:blip>
          <a:stretch>
            <a:fillRect/>
          </a:stretch>
        </p:blipFill>
        <p:spPr>
          <a:xfrm>
            <a:off x="54200" y="952725"/>
            <a:ext cx="4581524" cy="1029627"/>
          </a:xfrm>
          <a:prstGeom prst="rect">
            <a:avLst/>
          </a:prstGeom>
          <a:noFill/>
          <a:ln>
            <a:noFill/>
          </a:ln>
        </p:spPr>
      </p:pic>
      <p:sp>
        <p:nvSpPr>
          <p:cNvPr id="3596" name="Google Shape;3596;p55"/>
          <p:cNvSpPr txBox="1"/>
          <p:nvPr/>
        </p:nvSpPr>
        <p:spPr>
          <a:xfrm>
            <a:off x="172075" y="2192200"/>
            <a:ext cx="57150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Seules 13 % des personnes trouvent le style d’alerte d’avertissement adapté.</a:t>
            </a:r>
            <a:endParaRPr sz="1800">
              <a:solidFill>
                <a:schemeClr val="dk2"/>
              </a:solidFill>
            </a:endParaRPr>
          </a:p>
          <a:p>
            <a:pPr marL="0" lvl="0" indent="0" algn="l" rtl="0">
              <a:spcBef>
                <a:spcPts val="0"/>
              </a:spcBef>
              <a:spcAft>
                <a:spcPts val="0"/>
              </a:spcAft>
              <a:buNone/>
            </a:pPr>
            <a:r>
              <a:rPr lang="fr-ca" sz="1800">
                <a:solidFill>
                  <a:schemeClr val="dk2"/>
                </a:solidFill>
              </a:rPr>
              <a:t>56 % (soit la majorité) des personnes n’attribueraient pas le style d’une alerte.</a:t>
            </a:r>
            <a:endParaRPr sz="1800">
              <a:solidFill>
                <a:schemeClr val="dk2"/>
              </a:solidFill>
            </a:endParaRPr>
          </a:p>
          <a:p>
            <a:pPr marL="0" lvl="0" indent="0" algn="l" rtl="0">
              <a:spcBef>
                <a:spcPts val="0"/>
              </a:spcBef>
              <a:spcAft>
                <a:spcPts val="0"/>
              </a:spcAft>
              <a:buNone/>
            </a:pPr>
            <a:r>
              <a:rPr lang="fr-ca" sz="1800">
                <a:solidFill>
                  <a:schemeClr val="dk2"/>
                </a:solidFill>
              </a:rPr>
              <a:t>Les instructions ne sont pas temporaires et il n’est pas question de temps.</a:t>
            </a:r>
            <a:endParaRPr sz="1800">
              <a:solidFill>
                <a:schemeClr val="dk2"/>
              </a:solidFill>
            </a:endParaRPr>
          </a:p>
        </p:txBody>
      </p:sp>
      <p:sp>
        <p:nvSpPr>
          <p:cNvPr id="3597" name="Google Shape;3597;p55"/>
          <p:cNvSpPr txBox="1"/>
          <p:nvPr/>
        </p:nvSpPr>
        <p:spPr>
          <a:xfrm>
            <a:off x="5792325" y="2242013"/>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Prestation dentaire canadienne (EDSC)</a:t>
            </a:r>
            <a:endParaRPr sz="1000">
              <a:latin typeface="Lato Light"/>
              <a:ea typeface="Lato Light"/>
              <a:cs typeface="Lato Light"/>
              <a:sym typeface="Lato Light"/>
            </a:endParaRPr>
          </a:p>
        </p:txBody>
      </p:sp>
      <p:sp>
        <p:nvSpPr>
          <p:cNvPr id="3598" name="Google Shape;3598;p55"/>
          <p:cNvSpPr txBox="1"/>
          <p:nvPr/>
        </p:nvSpPr>
        <p:spPr>
          <a:xfrm>
            <a:off x="311400" y="187052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ESDC </a:t>
            </a:r>
            <a:r>
              <a:rPr lang="fr-ca"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Canada dental benefit</a:t>
            </a:r>
            <a:endParaRPr sz="1000">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graphicFrame>
        <p:nvGraphicFramePr>
          <p:cNvPr id="3603" name="Google Shape;3603;p56"/>
          <p:cNvGraphicFramePr/>
          <p:nvPr/>
        </p:nvGraphicFramePr>
        <p:xfrm>
          <a:off x="219075" y="30861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630675">
                  <a:extLst>
                    <a:ext uri="{9D8B030D-6E8A-4147-A177-3AD203B41FA5}">
                      <a16:colId xmlns:a16="http://schemas.microsoft.com/office/drawing/2014/main" val="20001"/>
                    </a:ext>
                  </a:extLst>
                </a:gridCol>
                <a:gridCol w="12268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Danger alert/Alerte de danger</a:t>
                      </a:r>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r>
                        <a:rPr lang="fr-ca" sz="1800">
                          <a:solidFill>
                            <a:schemeClr val="lt1"/>
                          </a:solidFill>
                        </a:rPr>
                        <a:t> 66/130</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51 %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4" name="Google Shape;3604;p56"/>
          <p:cNvGraphicFramePr/>
          <p:nvPr/>
        </p:nvGraphicFramePr>
        <p:xfrm>
          <a:off x="219075" y="34575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387800">
                  <a:extLst>
                    <a:ext uri="{9D8B030D-6E8A-4147-A177-3AD203B41FA5}">
                      <a16:colId xmlns:a16="http://schemas.microsoft.com/office/drawing/2014/main" val="20001"/>
                    </a:ext>
                  </a:extLst>
                </a:gridCol>
                <a:gridCol w="1469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42 %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5" name="Google Shape;3605;p56"/>
          <p:cNvGraphicFramePr/>
          <p:nvPr/>
        </p:nvGraphicFramePr>
        <p:xfrm>
          <a:off x="219075" y="38290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236225">
                  <a:extLst>
                    <a:ext uri="{9D8B030D-6E8A-4147-A177-3AD203B41FA5}">
                      <a16:colId xmlns:a16="http://schemas.microsoft.com/office/drawing/2014/main" val="20001"/>
                    </a:ext>
                  </a:extLst>
                </a:gridCol>
                <a:gridCol w="2621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2 %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6" name="Google Shape;3606;p56"/>
          <p:cNvGraphicFramePr/>
          <p:nvPr/>
        </p:nvGraphicFramePr>
        <p:xfrm>
          <a:off x="219075" y="420052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301950">
                  <a:extLst>
                    <a:ext uri="{9D8B030D-6E8A-4147-A177-3AD203B41FA5}">
                      <a16:colId xmlns:a16="http://schemas.microsoft.com/office/drawing/2014/main" val="20001"/>
                    </a:ext>
                  </a:extLst>
                </a:gridCol>
                <a:gridCol w="25555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fr-ca" sz="1800"/>
                        <a:t>4 %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07" name="Google Shape;3607;p56"/>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Q6 : Exemple de conseils sous forme d’alerte « Évitez de voyager » — taux d’accord de 51 % seulement</a:t>
            </a:r>
            <a:endParaRPr sz="1400">
              <a:solidFill>
                <a:schemeClr val="lt1"/>
              </a:solidFill>
            </a:endParaRPr>
          </a:p>
          <a:p>
            <a:pPr marL="0" lvl="0" indent="0" algn="l" rtl="0">
              <a:spcBef>
                <a:spcPts val="0"/>
              </a:spcBef>
              <a:spcAft>
                <a:spcPts val="0"/>
              </a:spcAft>
              <a:buNone/>
            </a:pPr>
            <a:endParaRPr/>
          </a:p>
        </p:txBody>
      </p:sp>
      <p:sp>
        <p:nvSpPr>
          <p:cNvPr id="3608" name="Google Shape;3608;p56"/>
          <p:cNvSpPr txBox="1"/>
          <p:nvPr/>
        </p:nvSpPr>
        <p:spPr>
          <a:xfrm>
            <a:off x="5934075" y="3086100"/>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Évitez les voyages</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 Il s’agit de conseils, et non d’un danger immédiat »</a:t>
            </a:r>
            <a:endParaRPr>
              <a:solidFill>
                <a:schemeClr val="dk1"/>
              </a:solidFill>
            </a:endParaRPr>
          </a:p>
        </p:txBody>
      </p:sp>
      <p:pic>
        <p:nvPicPr>
          <p:cNvPr id="3609" name="Google Shape;3609;p56"/>
          <p:cNvPicPr preferRelativeResize="0"/>
          <p:nvPr/>
        </p:nvPicPr>
        <p:blipFill>
          <a:blip r:embed="rId3">
            <a:alphaModFix/>
          </a:blip>
          <a:stretch>
            <a:fillRect/>
          </a:stretch>
        </p:blipFill>
        <p:spPr>
          <a:xfrm>
            <a:off x="58375" y="838674"/>
            <a:ext cx="4489523" cy="933875"/>
          </a:xfrm>
          <a:prstGeom prst="rect">
            <a:avLst/>
          </a:prstGeom>
          <a:noFill/>
          <a:ln>
            <a:noFill/>
          </a:ln>
        </p:spPr>
      </p:pic>
      <p:pic>
        <p:nvPicPr>
          <p:cNvPr id="3610" name="Google Shape;3610;p56"/>
          <p:cNvPicPr preferRelativeResize="0"/>
          <p:nvPr/>
        </p:nvPicPr>
        <p:blipFill>
          <a:blip r:embed="rId4">
            <a:alphaModFix/>
          </a:blip>
          <a:stretch>
            <a:fillRect/>
          </a:stretch>
        </p:blipFill>
        <p:spPr>
          <a:xfrm>
            <a:off x="4526650" y="864425"/>
            <a:ext cx="4377111" cy="908125"/>
          </a:xfrm>
          <a:prstGeom prst="rect">
            <a:avLst/>
          </a:prstGeom>
          <a:noFill/>
          <a:ln>
            <a:noFill/>
          </a:ln>
        </p:spPr>
      </p:pic>
      <p:sp>
        <p:nvSpPr>
          <p:cNvPr id="3611" name="Google Shape;3611;p56"/>
          <p:cNvSpPr txBox="1"/>
          <p:nvPr/>
        </p:nvSpPr>
        <p:spPr>
          <a:xfrm>
            <a:off x="162700" y="1972400"/>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51 % (soit la majorité) des personnes ont trouvé le style d’alerte de danger adapté.</a:t>
            </a:r>
            <a:endParaRPr sz="1800">
              <a:solidFill>
                <a:schemeClr val="dk2"/>
              </a:solidFill>
            </a:endParaRPr>
          </a:p>
          <a:p>
            <a:pPr marL="0" lvl="0" indent="0" algn="l" rtl="0">
              <a:spcBef>
                <a:spcPts val="0"/>
              </a:spcBef>
              <a:spcAft>
                <a:spcPts val="0"/>
              </a:spcAft>
              <a:buNone/>
            </a:pPr>
            <a:r>
              <a:rPr lang="fr-ca" sz="1800">
                <a:solidFill>
                  <a:schemeClr val="dk2"/>
                </a:solidFill>
              </a:rPr>
              <a:t>Mais 42 % des personnes attribueraient à l’information un style d’alerte d’avertissement, car il ne s’agit pas d’un danger immédiat.</a:t>
            </a:r>
            <a:endParaRPr sz="1800">
              <a:solidFill>
                <a:schemeClr val="dk2"/>
              </a:solidFill>
            </a:endParaRPr>
          </a:p>
          <a:p>
            <a:pPr marL="0" lvl="0" indent="0" algn="l" rtl="0">
              <a:spcBef>
                <a:spcPts val="0"/>
              </a:spcBef>
              <a:spcAft>
                <a:spcPts val="0"/>
              </a:spcAft>
              <a:buNone/>
            </a:pPr>
            <a:r>
              <a:rPr lang="fr-ca" sz="1800">
                <a:solidFill>
                  <a:schemeClr val="dk2"/>
                </a:solidFill>
              </a:rPr>
              <a:t>Choisir un exemple plus rassembleur pour les conseils.</a:t>
            </a:r>
            <a:endParaRPr sz="1800">
              <a:solidFill>
                <a:schemeClr val="dk2"/>
              </a:solidFill>
            </a:endParaRPr>
          </a:p>
        </p:txBody>
      </p:sp>
      <p:sp>
        <p:nvSpPr>
          <p:cNvPr id="3612" name="Google Shape;3612;p56"/>
          <p:cNvSpPr txBox="1"/>
          <p:nvPr/>
        </p:nvSpPr>
        <p:spPr>
          <a:xfrm>
            <a:off x="228600" y="1694600"/>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This appears on </a:t>
            </a: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Contextual alert guidance</a:t>
            </a:r>
            <a:endParaRPr sz="1000">
              <a:latin typeface="Lato Light"/>
              <a:ea typeface="Lato Light"/>
              <a:cs typeface="Lato Light"/>
              <a:sym typeface="Lato Light"/>
            </a:endParaRPr>
          </a:p>
        </p:txBody>
      </p:sp>
      <p:sp>
        <p:nvSpPr>
          <p:cNvPr id="3613" name="Google Shape;3613;p56"/>
          <p:cNvSpPr txBox="1"/>
          <p:nvPr/>
        </p:nvSpPr>
        <p:spPr>
          <a:xfrm>
            <a:off x="4795600" y="1694600"/>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Alertes contextuelles</a:t>
            </a:r>
            <a:endParaRPr sz="1000">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7"/>
        <p:cNvGrpSpPr/>
        <p:nvPr/>
      </p:nvGrpSpPr>
      <p:grpSpPr>
        <a:xfrm>
          <a:off x="0" y="0"/>
          <a:ext cx="0" cy="0"/>
          <a:chOff x="0" y="0"/>
          <a:chExt cx="0" cy="0"/>
        </a:xfrm>
      </p:grpSpPr>
      <p:graphicFrame>
        <p:nvGraphicFramePr>
          <p:cNvPr id="3618" name="Google Shape;3618;p57"/>
          <p:cNvGraphicFramePr/>
          <p:nvPr/>
        </p:nvGraphicFramePr>
        <p:xfrm>
          <a:off x="219075" y="32385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479100">
                  <a:extLst>
                    <a:ext uri="{9D8B030D-6E8A-4147-A177-3AD203B41FA5}">
                      <a16:colId xmlns:a16="http://schemas.microsoft.com/office/drawing/2014/main" val="20001"/>
                    </a:ext>
                  </a:extLst>
                </a:gridCol>
                <a:gridCol w="23784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Danger alert/Alerte de danger</a:t>
                      </a:r>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10 %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19" name="Google Shape;3619;p57"/>
          <p:cNvGraphicFramePr/>
          <p:nvPr/>
        </p:nvGraphicFramePr>
        <p:xfrm>
          <a:off x="219075" y="36099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850700">
                  <a:extLst>
                    <a:ext uri="{9D8B030D-6E8A-4147-A177-3AD203B41FA5}">
                      <a16:colId xmlns:a16="http://schemas.microsoft.com/office/drawing/2014/main" val="20001"/>
                    </a:ext>
                  </a:extLst>
                </a:gridCol>
                <a:gridCol w="10068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r>
                        <a:rPr lang="fr-ca" sz="1800">
                          <a:solidFill>
                            <a:schemeClr val="lt1"/>
                          </a:solidFill>
                        </a:rPr>
                        <a:t>76/130</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58 %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20" name="Google Shape;3620;p57"/>
          <p:cNvGraphicFramePr/>
          <p:nvPr/>
        </p:nvGraphicFramePr>
        <p:xfrm>
          <a:off x="219075" y="39814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656275">
                  <a:extLst>
                    <a:ext uri="{9D8B030D-6E8A-4147-A177-3AD203B41FA5}">
                      <a16:colId xmlns:a16="http://schemas.microsoft.com/office/drawing/2014/main" val="20001"/>
                    </a:ext>
                  </a:extLst>
                </a:gridCol>
                <a:gridCol w="22012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16 %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21" name="Google Shape;3621;p57"/>
          <p:cNvGraphicFramePr/>
          <p:nvPr/>
        </p:nvGraphicFramePr>
        <p:xfrm>
          <a:off x="219075" y="435292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226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fr-ca" sz="1800"/>
                        <a:t>14 %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22" name="Google Shape;3622;p57"/>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Q7 : Alerte de l’ARC concernant une ancienne version de navigateur — taux d’accord de 10 % seulement avec le style d’alerte de danger. </a:t>
            </a:r>
            <a:endParaRPr sz="1400">
              <a:solidFill>
                <a:schemeClr val="lt1"/>
              </a:solidFill>
            </a:endParaRPr>
          </a:p>
          <a:p>
            <a:pPr marL="0" lvl="0" indent="0" algn="l" rtl="0">
              <a:spcBef>
                <a:spcPts val="0"/>
              </a:spcBef>
              <a:spcAft>
                <a:spcPts val="0"/>
              </a:spcAft>
              <a:buNone/>
            </a:pPr>
            <a:endParaRPr/>
          </a:p>
        </p:txBody>
      </p:sp>
      <p:sp>
        <p:nvSpPr>
          <p:cNvPr id="3623" name="Google Shape;3623;p57"/>
          <p:cNvSpPr txBox="1"/>
          <p:nvPr/>
        </p:nvSpPr>
        <p:spPr>
          <a:xfrm>
            <a:off x="6041950" y="3331475"/>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Vous ne pourrez pas avoir accès</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Il ne s’agit pas d’un danger</a:t>
            </a:r>
            <a:endParaRPr>
              <a:solidFill>
                <a:schemeClr val="dk1"/>
              </a:solidFill>
            </a:endParaRPr>
          </a:p>
        </p:txBody>
      </p:sp>
      <p:sp>
        <p:nvSpPr>
          <p:cNvPr id="3624" name="Google Shape;3624;p57"/>
          <p:cNvSpPr txBox="1"/>
          <p:nvPr/>
        </p:nvSpPr>
        <p:spPr>
          <a:xfrm>
            <a:off x="157625" y="1980488"/>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Seules 10 % des personnes trouvent le style d’alerte de danger adapté.</a:t>
            </a:r>
            <a:endParaRPr sz="1800">
              <a:solidFill>
                <a:schemeClr val="dk2"/>
              </a:solidFill>
            </a:endParaRPr>
          </a:p>
          <a:p>
            <a:pPr marL="0" lvl="0" indent="0" algn="l" rtl="0">
              <a:spcBef>
                <a:spcPts val="0"/>
              </a:spcBef>
              <a:spcAft>
                <a:spcPts val="0"/>
              </a:spcAft>
              <a:buNone/>
            </a:pPr>
            <a:r>
              <a:rPr lang="fr-ca" sz="1800">
                <a:solidFill>
                  <a:schemeClr val="dk2"/>
                </a:solidFill>
              </a:rPr>
              <a:t>58 % (la majorité) des personnes attribueraient le style d’une alerte d’avertissement</a:t>
            </a:r>
            <a:endParaRPr sz="1800">
              <a:solidFill>
                <a:schemeClr val="dk2"/>
              </a:solidFill>
            </a:endParaRPr>
          </a:p>
          <a:p>
            <a:pPr marL="0" lvl="0" indent="0" algn="l" rtl="0">
              <a:spcBef>
                <a:spcPts val="0"/>
              </a:spcBef>
              <a:spcAft>
                <a:spcPts val="0"/>
              </a:spcAft>
              <a:buNone/>
            </a:pPr>
            <a:r>
              <a:rPr lang="fr-ca" sz="1800">
                <a:solidFill>
                  <a:schemeClr val="dk2"/>
                </a:solidFill>
              </a:rPr>
              <a:t>Il ne s’agit pas d’un danger physique et peu de gens sont concernés</a:t>
            </a:r>
            <a:endParaRPr sz="1800">
              <a:solidFill>
                <a:schemeClr val="dk2"/>
              </a:solidFill>
            </a:endParaRPr>
          </a:p>
        </p:txBody>
      </p:sp>
      <p:pic>
        <p:nvPicPr>
          <p:cNvPr id="3625" name="Google Shape;3625;p57"/>
          <p:cNvPicPr preferRelativeResize="0"/>
          <p:nvPr/>
        </p:nvPicPr>
        <p:blipFill>
          <a:blip r:embed="rId3">
            <a:alphaModFix/>
          </a:blip>
          <a:stretch>
            <a:fillRect/>
          </a:stretch>
        </p:blipFill>
        <p:spPr>
          <a:xfrm>
            <a:off x="157625" y="868951"/>
            <a:ext cx="4322013" cy="546000"/>
          </a:xfrm>
          <a:prstGeom prst="rect">
            <a:avLst/>
          </a:prstGeom>
          <a:noFill/>
          <a:ln>
            <a:noFill/>
          </a:ln>
        </p:spPr>
      </p:pic>
      <p:pic>
        <p:nvPicPr>
          <p:cNvPr id="3626" name="Google Shape;3626;p57"/>
          <p:cNvPicPr preferRelativeResize="0"/>
          <p:nvPr/>
        </p:nvPicPr>
        <p:blipFill>
          <a:blip r:embed="rId4">
            <a:alphaModFix/>
          </a:blip>
          <a:stretch>
            <a:fillRect/>
          </a:stretch>
        </p:blipFill>
        <p:spPr>
          <a:xfrm>
            <a:off x="4572000" y="830775"/>
            <a:ext cx="4322026" cy="816012"/>
          </a:xfrm>
          <a:prstGeom prst="rect">
            <a:avLst/>
          </a:prstGeom>
          <a:noFill/>
          <a:ln>
            <a:noFill/>
          </a:ln>
        </p:spPr>
      </p:pic>
      <p:sp>
        <p:nvSpPr>
          <p:cNvPr id="3627" name="Google Shape;3627;p57"/>
          <p:cNvSpPr txBox="1"/>
          <p:nvPr/>
        </p:nvSpPr>
        <p:spPr>
          <a:xfrm>
            <a:off x="284900" y="1471500"/>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CRA </a:t>
            </a: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My account for individuals</a:t>
            </a:r>
            <a:endParaRPr sz="1000">
              <a:latin typeface="Lato Light"/>
              <a:ea typeface="Lato Light"/>
              <a:cs typeface="Lato Light"/>
              <a:sym typeface="Lato Light"/>
            </a:endParaRPr>
          </a:p>
        </p:txBody>
      </p:sp>
      <p:sp>
        <p:nvSpPr>
          <p:cNvPr id="3628" name="Google Shape;3628;p57">
            <a:hlinkClick r:id="rId6"/>
          </p:cNvPr>
          <p:cNvSpPr txBox="1"/>
          <p:nvPr/>
        </p:nvSpPr>
        <p:spPr>
          <a:xfrm>
            <a:off x="4701550" y="1475800"/>
            <a:ext cx="2727000" cy="338700"/>
          </a:xfrm>
          <a:prstGeom prst="rect">
            <a:avLst/>
          </a:prstGeom>
          <a:noFill/>
          <a:ln>
            <a:noFill/>
          </a:ln>
        </p:spPr>
        <p:txBody>
          <a:bodyPr spcFirstLastPara="1" wrap="square" lIns="91425" tIns="91425" rIns="91425" bIns="91425" rtlCol="0" anchor="t" anchorCtr="0">
            <a:spAutoFit/>
          </a:bodyPr>
          <a:lstStyle/>
          <a:p>
            <a:pPr marL="0" lvl="0" indent="0" algn="l" rtl="0">
              <a:lnSpc>
                <a:spcPct val="110000"/>
              </a:lnSpc>
              <a:spcBef>
                <a:spcPts val="4400"/>
              </a:spcBef>
              <a:spcAft>
                <a:spcPts val="900"/>
              </a:spcAft>
              <a:buNone/>
            </a:pPr>
            <a:r>
              <a:rPr lang="fr-ca" sz="1000">
                <a:solidFill>
                  <a:srgbClr val="333333"/>
                </a:solidFill>
                <a:highlight>
                  <a:srgbClr val="FFFFFF"/>
                </a:highlight>
                <a:latin typeface="Lato Light"/>
                <a:ea typeface="Lato Light"/>
                <a:cs typeface="Lato Light"/>
                <a:sym typeface="Lato Light"/>
              </a:rPr>
              <a:t>Mon dossier pour les particuliers (ARC)</a:t>
            </a:r>
            <a:endParaRPr sz="1000">
              <a:solidFill>
                <a:srgbClr val="333333"/>
              </a:solidFill>
              <a:highlight>
                <a:srgbClr val="FFFFFF"/>
              </a:highlight>
              <a:latin typeface="Lato Light"/>
              <a:ea typeface="Lato Light"/>
              <a:cs typeface="Lato Light"/>
              <a:sym typeface="La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2"/>
        <p:cNvGrpSpPr/>
        <p:nvPr/>
      </p:nvGrpSpPr>
      <p:grpSpPr>
        <a:xfrm>
          <a:off x="0" y="0"/>
          <a:ext cx="0" cy="0"/>
          <a:chOff x="0" y="0"/>
          <a:chExt cx="0" cy="0"/>
        </a:xfrm>
      </p:grpSpPr>
      <p:graphicFrame>
        <p:nvGraphicFramePr>
          <p:cNvPr id="3633" name="Google Shape;3633;p58"/>
          <p:cNvGraphicFramePr/>
          <p:nvPr/>
        </p:nvGraphicFramePr>
        <p:xfrm>
          <a:off x="219075" y="35433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324800">
                  <a:extLst>
                    <a:ext uri="{9D8B030D-6E8A-4147-A177-3AD203B41FA5}">
                      <a16:colId xmlns:a16="http://schemas.microsoft.com/office/drawing/2014/main" val="20001"/>
                    </a:ext>
                  </a:extLst>
                </a:gridCol>
                <a:gridCol w="2532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34" name="Google Shape;3634;p58"/>
          <p:cNvGraphicFramePr/>
          <p:nvPr/>
        </p:nvGraphicFramePr>
        <p:xfrm>
          <a:off x="219075" y="39147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707825">
                  <a:extLst>
                    <a:ext uri="{9D8B030D-6E8A-4147-A177-3AD203B41FA5}">
                      <a16:colId xmlns:a16="http://schemas.microsoft.com/office/drawing/2014/main" val="20001"/>
                    </a:ext>
                  </a:extLst>
                </a:gridCol>
                <a:gridCol w="11496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53 %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35" name="Google Shape;3635;p58"/>
          <p:cNvGraphicFramePr/>
          <p:nvPr/>
        </p:nvGraphicFramePr>
        <p:xfrm>
          <a:off x="219075" y="42862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350650">
                  <a:extLst>
                    <a:ext uri="{9D8B030D-6E8A-4147-A177-3AD203B41FA5}">
                      <a16:colId xmlns:a16="http://schemas.microsoft.com/office/drawing/2014/main" val="20001"/>
                    </a:ext>
                  </a:extLst>
                </a:gridCol>
                <a:gridCol w="15068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fr-ca" sz="1800"/>
                        <a:t> </a:t>
                      </a:r>
                      <a:r>
                        <a:rPr lang="fr-ca" sz="1800">
                          <a:solidFill>
                            <a:schemeClr val="lt1"/>
                          </a:solidFill>
                        </a:rPr>
                        <a:t>53/129</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41 %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36" name="Google Shape;3636;p58"/>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Q8 : Le contenu relatif aux impôts n’est pas une alerte — taux d’accord élevé</a:t>
            </a:r>
            <a:endParaRPr sz="1400">
              <a:solidFill>
                <a:schemeClr val="lt1"/>
              </a:solidFill>
            </a:endParaRPr>
          </a:p>
          <a:p>
            <a:pPr marL="0" lvl="0" indent="0" algn="l" rtl="0">
              <a:spcBef>
                <a:spcPts val="0"/>
              </a:spcBef>
              <a:spcAft>
                <a:spcPts val="0"/>
              </a:spcAft>
              <a:buNone/>
            </a:pPr>
            <a:endParaRPr/>
          </a:p>
        </p:txBody>
      </p:sp>
      <p:sp>
        <p:nvSpPr>
          <p:cNvPr id="3637" name="Google Shape;3637;p58"/>
          <p:cNvSpPr txBox="1"/>
          <p:nvPr/>
        </p:nvSpPr>
        <p:spPr>
          <a:xfrm>
            <a:off x="6051350" y="3636275"/>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Nouveauté</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Apprentissage</a:t>
            </a:r>
            <a:endParaRPr>
              <a:solidFill>
                <a:schemeClr val="dk1"/>
              </a:solidFill>
            </a:endParaRPr>
          </a:p>
        </p:txBody>
      </p:sp>
      <p:pic>
        <p:nvPicPr>
          <p:cNvPr id="3638" name="Google Shape;3638;p58"/>
          <p:cNvPicPr preferRelativeResize="0"/>
          <p:nvPr/>
        </p:nvPicPr>
        <p:blipFill>
          <a:blip r:embed="rId3">
            <a:alphaModFix/>
          </a:blip>
          <a:stretch>
            <a:fillRect/>
          </a:stretch>
        </p:blipFill>
        <p:spPr>
          <a:xfrm>
            <a:off x="161800" y="908200"/>
            <a:ext cx="4690201" cy="1132800"/>
          </a:xfrm>
          <a:prstGeom prst="rect">
            <a:avLst/>
          </a:prstGeom>
          <a:noFill/>
          <a:ln>
            <a:noFill/>
          </a:ln>
        </p:spPr>
      </p:pic>
      <p:pic>
        <p:nvPicPr>
          <p:cNvPr id="3639" name="Google Shape;3639;p58"/>
          <p:cNvPicPr preferRelativeResize="0"/>
          <p:nvPr/>
        </p:nvPicPr>
        <p:blipFill>
          <a:blip r:embed="rId4">
            <a:alphaModFix/>
          </a:blip>
          <a:stretch>
            <a:fillRect/>
          </a:stretch>
        </p:blipFill>
        <p:spPr>
          <a:xfrm>
            <a:off x="4852000" y="908200"/>
            <a:ext cx="3808251" cy="1065025"/>
          </a:xfrm>
          <a:prstGeom prst="rect">
            <a:avLst/>
          </a:prstGeom>
          <a:noFill/>
          <a:ln>
            <a:noFill/>
          </a:ln>
        </p:spPr>
      </p:pic>
      <p:sp>
        <p:nvSpPr>
          <p:cNvPr id="3640" name="Google Shape;3640;p58"/>
          <p:cNvSpPr txBox="1"/>
          <p:nvPr/>
        </p:nvSpPr>
        <p:spPr>
          <a:xfrm>
            <a:off x="161800" y="2284238"/>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41 % des personnes n’attribueraient pas le style d’une alerte.</a:t>
            </a:r>
            <a:endParaRPr sz="1800">
              <a:solidFill>
                <a:schemeClr val="dk2"/>
              </a:solidFill>
            </a:endParaRPr>
          </a:p>
          <a:p>
            <a:pPr marL="0" lvl="0" indent="0" algn="l" rtl="0">
              <a:spcBef>
                <a:spcPts val="0"/>
              </a:spcBef>
              <a:spcAft>
                <a:spcPts val="0"/>
              </a:spcAft>
              <a:buNone/>
            </a:pPr>
            <a:r>
              <a:rPr lang="fr-ca" sz="1800">
                <a:solidFill>
                  <a:schemeClr val="dk2"/>
                </a:solidFill>
              </a:rPr>
              <a:t>53 % des personnes attribueraient le style d’une information. Mais dans le contexte de l’étude sur les alertes, c’est une question complexe</a:t>
            </a:r>
            <a:endParaRPr sz="1800">
              <a:solidFill>
                <a:schemeClr val="dk2"/>
              </a:solidFill>
            </a:endParaRPr>
          </a:p>
          <a:p>
            <a:pPr marL="0" lvl="0" indent="0" algn="l" rtl="0">
              <a:spcBef>
                <a:spcPts val="0"/>
              </a:spcBef>
              <a:spcAft>
                <a:spcPts val="0"/>
              </a:spcAft>
              <a:buNone/>
            </a:pPr>
            <a:r>
              <a:rPr lang="fr-ca" sz="1800">
                <a:solidFill>
                  <a:schemeClr val="dk2"/>
                </a:solidFill>
              </a:rPr>
              <a:t>La plupart des gens ont perçu ce contenu comme des instructions, et non comme une alerte.</a:t>
            </a:r>
            <a:endParaRPr sz="1800">
              <a:solidFill>
                <a:schemeClr val="dk2"/>
              </a:solidFill>
            </a:endParaRPr>
          </a:p>
        </p:txBody>
      </p:sp>
      <p:sp>
        <p:nvSpPr>
          <p:cNvPr id="3641" name="Google Shape;3641;p58"/>
          <p:cNvSpPr txBox="1"/>
          <p:nvPr/>
        </p:nvSpPr>
        <p:spPr>
          <a:xfrm>
            <a:off x="5146425" y="1951200"/>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Préparez-vous à faire vos impôts (ARC)</a:t>
            </a:r>
            <a:endParaRPr sz="1000">
              <a:latin typeface="Lato Light"/>
              <a:ea typeface="Lato Light"/>
              <a:cs typeface="Lato Light"/>
              <a:sym typeface="Lato Light"/>
            </a:endParaRPr>
          </a:p>
        </p:txBody>
      </p:sp>
      <p:sp>
        <p:nvSpPr>
          <p:cNvPr id="3642" name="Google Shape;3642;p58"/>
          <p:cNvSpPr txBox="1"/>
          <p:nvPr/>
        </p:nvSpPr>
        <p:spPr>
          <a:xfrm>
            <a:off x="542800" y="189942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CRA </a:t>
            </a:r>
            <a:r>
              <a:rPr lang="fr-ca"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Get ready to do your taxes</a:t>
            </a:r>
            <a:endParaRPr sz="1000">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59"/>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Prochaines étapes</a:t>
            </a:r>
            <a:endParaRPr sz="1400">
              <a:solidFill>
                <a:schemeClr val="lt1"/>
              </a:solidFill>
            </a:endParaRPr>
          </a:p>
          <a:p>
            <a:pPr marL="0" lvl="0" indent="0" algn="l" rtl="0">
              <a:spcBef>
                <a:spcPts val="0"/>
              </a:spcBef>
              <a:spcAft>
                <a:spcPts val="0"/>
              </a:spcAft>
              <a:buNone/>
            </a:pPr>
            <a:endParaRPr/>
          </a:p>
        </p:txBody>
      </p:sp>
      <p:sp>
        <p:nvSpPr>
          <p:cNvPr id="3648" name="Google Shape;3648;p59"/>
          <p:cNvSpPr txBox="1"/>
          <p:nvPr/>
        </p:nvSpPr>
        <p:spPr>
          <a:xfrm>
            <a:off x="228600" y="905888"/>
            <a:ext cx="8491800" cy="4063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Mettre à jour les lignes directrices relatives aux alertes pour y inclure plus d’exemples issus de cette étude.</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Pour chaque style, ajouter des mots-clés pouvant servir de signal plus simple aux conseiller·ère·s.</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Ajouter des idées d’alternatives aux styles d’alertes : au fil des utilisations inadaptées ou excessives, les alertes perdent de leur valeur. Les gens ne les considèrent plus comme temporaires et importantes.</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fr-ca" sz="1800">
                <a:solidFill>
                  <a:schemeClr val="dk2"/>
                </a:solidFill>
              </a:rPr>
              <a:t>Idées pour aider les équipes à adopter des styles de manière plus uniforme </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Créer un jeu sur les alertes comprenant une enquête. Le but serait d’aider les gens à apprendre à attribuer le bon style aux alertes de manière uniforme. Comme ceci, mais avec les réponses (p. ex. : la plupart des conseiller·ère·s choisissent x).</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Créer un outil basé sur l’IA en matière de styles d’alerte : il suffirait de saisir le contenu de l’alerte pour obtenir des conseils concernant le style à attribuer</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fr-ca" sz="1800">
                <a:solidFill>
                  <a:schemeClr val="dk2"/>
                </a:solidFill>
              </a:rPr>
              <a:t>Utiliser des tests A/B ou des expériences naturelles pour mieux comprendre l’incidence des alertes.</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Les conseiller·ère·s doivent être en mesure de prévenir les programmes et les autres personnes des effets négatifs. </a:t>
            </a:r>
            <a:endParaRPr sz="1800">
              <a:solidFill>
                <a:schemeClr val="dk2"/>
              </a:solidFill>
            </a:endParaRPr>
          </a:p>
          <a:p>
            <a:pPr marL="457200" lvl="0" indent="-342900" algn="l" rtl="0">
              <a:spcBef>
                <a:spcPts val="0"/>
              </a:spcBef>
              <a:spcAft>
                <a:spcPts val="0"/>
              </a:spcAft>
              <a:buClr>
                <a:schemeClr val="dk2"/>
              </a:buClr>
              <a:buSzPts val="1800"/>
              <a:buChar char="●"/>
            </a:pPr>
            <a:r>
              <a:t>« Si tout est important, rien n’est important. »</a:t>
            </a:r>
            <a:endParaRPr sz="1800" i="1">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2"/>
        <p:cNvGrpSpPr/>
        <p:nvPr/>
      </p:nvGrpSpPr>
      <p:grpSpPr>
        <a:xfrm>
          <a:off x="0" y="0"/>
          <a:ext cx="0" cy="0"/>
          <a:chOff x="0" y="0"/>
          <a:chExt cx="0" cy="0"/>
        </a:xfrm>
      </p:grpSpPr>
      <p:sp>
        <p:nvSpPr>
          <p:cNvPr id="3653" name="Google Shape;3653;p60"/>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Idées d’alternatives aux alertes </a:t>
            </a:r>
            <a:endParaRPr sz="1400">
              <a:solidFill>
                <a:schemeClr val="lt1"/>
              </a:solidFill>
            </a:endParaRPr>
          </a:p>
          <a:p>
            <a:pPr marL="0" lvl="0" indent="0" algn="l" rtl="0">
              <a:spcBef>
                <a:spcPts val="0"/>
              </a:spcBef>
              <a:spcAft>
                <a:spcPts val="0"/>
              </a:spcAft>
              <a:buNone/>
            </a:pPr>
            <a:endParaRPr/>
          </a:p>
        </p:txBody>
      </p:sp>
      <p:sp>
        <p:nvSpPr>
          <p:cNvPr id="3654" name="Google Shape;3654;p60"/>
          <p:cNvSpPr txBox="1"/>
          <p:nvPr/>
        </p:nvSpPr>
        <p:spPr>
          <a:xfrm>
            <a:off x="228600" y="905888"/>
            <a:ext cx="8491800" cy="4340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Si elles sont utilisées de manière excessive ou erronée pour du contenu permanent, les alertes perdent leur valeur.</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fr-ca" sz="1800">
                <a:solidFill>
                  <a:schemeClr val="dk2"/>
                </a:solidFill>
              </a:rPr>
              <a:t>Veillez à ce que le style des alertes demeure temporaire en fixant une durée d’un mois par défaut.</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En cas de demande d’alerte, conseillez toujours une période d’un mois et définissez un rappel pour le retrait de l’alerte et pour l’envoi de cette information à la personne ayant fait la demande.</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Si le contenu est une instruction, suggérez des alternatives à la personne ayant fait la demande.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fr-ca" sz="1800">
                <a:solidFill>
                  <a:schemeClr val="dk2"/>
                </a:solidFill>
              </a:rPr>
              <a:t>Alternatives aux alertes pour le contenu important</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On préfère les bandes aux boîtes grisonnées — les gens ne tiennent souvent pas compte du contenu dans des boîtes grisonnées.</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Les tests A/B ont indiqué que la </a:t>
            </a:r>
            <a:r>
              <a:rPr lang="fr-ca" sz="1800" u="sng">
                <a:solidFill>
                  <a:schemeClr val="hlink"/>
                </a:solidFill>
                <a:hlinkClick r:id="rId3"/>
              </a:rPr>
              <a:t>barre d’alerte sur IRCC</a:t>
            </a:r>
            <a:r>
              <a:rPr lang="fr-ca" sz="1800">
                <a:solidFill>
                  <a:schemeClr val="dk2"/>
                </a:solidFill>
              </a:rPr>
              <a:t> obtenait les mêmes résultats que les styles d’alertes pour le contenu important pour un groupe particulier de visiteur·se·s.   </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Les questions interactives engendrent une utilisation importantes, car les gens aiment la personnalisation. </a:t>
            </a:r>
            <a:endParaRPr sz="1800">
              <a:solidFill>
                <a:schemeClr val="dk2"/>
              </a:solidFill>
            </a:endParaRPr>
          </a:p>
          <a:p>
            <a:pPr marL="457200" lvl="0" indent="-342900" algn="l" rtl="0">
              <a:spcBef>
                <a:spcPts val="0"/>
              </a:spcBef>
              <a:spcAft>
                <a:spcPts val="0"/>
              </a:spcAft>
              <a:buClr>
                <a:schemeClr val="dk2"/>
              </a:buClr>
              <a:buSzPts val="1800"/>
              <a:buChar char="●"/>
            </a:pPr>
            <a:r>
              <a:rPr lang="fr-ca" sz="1800">
                <a:solidFill>
                  <a:schemeClr val="dk2"/>
                </a:solidFill>
              </a:rPr>
              <a:t>Utiliser des titres, des listes et des configurations en accordéon au lieu des paragraphes de texte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8"/>
        <p:cNvGrpSpPr/>
        <p:nvPr/>
      </p:nvGrpSpPr>
      <p:grpSpPr>
        <a:xfrm>
          <a:off x="0" y="0"/>
          <a:ext cx="0" cy="0"/>
          <a:chOff x="0" y="0"/>
          <a:chExt cx="0" cy="0"/>
        </a:xfrm>
      </p:grpSpPr>
      <p:sp>
        <p:nvSpPr>
          <p:cNvPr id="3659" name="Google Shape;3659;p61"/>
          <p:cNvSpPr>
            <a:spLocks noGrp="1"/>
          </p:cNvSpPr>
          <p:nvPr>
            <p:ph type="pic" idx="2"/>
          </p:nvPr>
        </p:nvSpPr>
        <p:spPr>
          <a:xfrm>
            <a:off x="0" y="0"/>
            <a:ext cx="3811500" cy="4673400"/>
          </a:xfrm>
          <a:prstGeom prst="rect">
            <a:avLst/>
          </a:prstGeom>
        </p:spPr>
        <p:txBody>
          <a:bodyPr/>
          <a:lstStyle/>
          <a:p>
            <a:endParaRPr lang="en-CA"/>
          </a:p>
        </p:txBody>
      </p:sp>
      <p:sp>
        <p:nvSpPr>
          <p:cNvPr id="3660" name="Google Shape;3660;p61"/>
          <p:cNvSpPr txBox="1">
            <a:spLocks noGrp="1"/>
          </p:cNvSpPr>
          <p:nvPr>
            <p:ph type="title"/>
          </p:nvPr>
        </p:nvSpPr>
        <p:spPr>
          <a:xfrm>
            <a:off x="4464900" y="228600"/>
            <a:ext cx="4450500" cy="2202300"/>
          </a:xfrm>
          <a:prstGeom prst="rect">
            <a:avLst/>
          </a:prstGeom>
        </p:spPr>
        <p:txBody>
          <a:bodyPr spcFirstLastPara="1" wrap="square" lIns="0" tIns="0" rIns="0" bIns="0" rtlCol="0" anchor="t" anchorCtr="0">
            <a:normAutofit fontScale="90000"/>
          </a:bodyPr>
          <a:lstStyle/>
          <a:p>
            <a:pPr marL="0" lvl="0" indent="0" algn="l" rtl="0">
              <a:spcBef>
                <a:spcPts val="0"/>
              </a:spcBef>
              <a:spcAft>
                <a:spcPts val="0"/>
              </a:spcAft>
              <a:buNone/>
            </a:pPr>
            <a:r>
              <a:rPr lang="fr-ca"/>
              <a:t>Détails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fr-ca" sz="1000" b="0">
                <a:solidFill>
                  <a:srgbClr val="000000"/>
                </a:solidFill>
              </a:rPr>
              <a:t>Page de démo de toutes les alertes de l’étude, avec un lien vers les pages en ligne</a:t>
            </a:r>
            <a:endParaRPr sz="1000" b="0">
              <a:solidFill>
                <a:srgbClr val="000000"/>
              </a:solidFill>
            </a:endParaRPr>
          </a:p>
          <a:p>
            <a:pPr marL="0" lvl="0" indent="0" algn="l" rtl="0">
              <a:lnSpc>
                <a:spcPct val="115000"/>
              </a:lnSpc>
              <a:spcBef>
                <a:spcPts val="0"/>
              </a:spcBef>
              <a:spcAft>
                <a:spcPts val="0"/>
              </a:spcAft>
              <a:buNone/>
            </a:pPr>
            <a:r>
              <a:rPr lang="fr-ca" sz="1000" b="0" u="sng">
                <a:solidFill>
                  <a:schemeClr val="hlink"/>
                </a:solidFill>
                <a:hlinkClick r:id="rId3"/>
              </a:rPr>
              <a:t>https://test.canada.ca/wayfinding-orientation-2023/alerts/examples.html</a:t>
            </a:r>
            <a:endParaRPr sz="1000" b="0" u="sng">
              <a:solidFill>
                <a:schemeClr val="hlink"/>
              </a:solidFill>
            </a:endParaRPr>
          </a:p>
          <a:p>
            <a:pPr marL="0" lvl="0" indent="0" algn="l" rtl="0">
              <a:lnSpc>
                <a:spcPct val="115000"/>
              </a:lnSpc>
              <a:spcBef>
                <a:spcPts val="0"/>
              </a:spcBef>
              <a:spcAft>
                <a:spcPts val="0"/>
              </a:spcAft>
              <a:buNone/>
            </a:pPr>
            <a:r>
              <a:rPr lang="fr-ca" sz="1000" b="0">
                <a:solidFill>
                  <a:srgbClr val="000000"/>
                </a:solidFill>
              </a:rPr>
              <a:t>Démo en français</a:t>
            </a:r>
            <a:endParaRPr sz="1000" b="0">
              <a:solidFill>
                <a:srgbClr val="000000"/>
              </a:solidFill>
            </a:endParaRPr>
          </a:p>
          <a:p>
            <a:pPr marL="0" lvl="0" indent="0" algn="l" rtl="0">
              <a:lnSpc>
                <a:spcPct val="115000"/>
              </a:lnSpc>
              <a:spcBef>
                <a:spcPts val="0"/>
              </a:spcBef>
              <a:spcAft>
                <a:spcPts val="0"/>
              </a:spcAft>
              <a:buNone/>
            </a:pPr>
            <a:r>
              <a:rPr lang="fr-ca" sz="1000" b="0" u="sng">
                <a:solidFill>
                  <a:schemeClr val="hlink"/>
                </a:solidFill>
                <a:hlinkClick r:id="rId4"/>
              </a:rPr>
              <a:t>https://test.canada.ca/wayfinding-orientation-2023/alerts/exemples.html</a:t>
            </a:r>
            <a:endParaRPr sz="1000" b="0" u="sng">
              <a:solidFill>
                <a:schemeClr val="hlink"/>
              </a:solidFill>
            </a:endParaRPr>
          </a:p>
          <a:p>
            <a:pPr marL="0" lvl="0" indent="0" algn="l" rtl="0">
              <a:spcBef>
                <a:spcPts val="0"/>
              </a:spcBef>
              <a:spcAft>
                <a:spcPts val="0"/>
              </a:spcAft>
              <a:buNone/>
            </a:pPr>
            <a:endParaRPr/>
          </a:p>
        </p:txBody>
      </p:sp>
      <p:pic>
        <p:nvPicPr>
          <p:cNvPr id="3661" name="Google Shape;3661;p61"/>
          <p:cNvPicPr preferRelativeResize="0"/>
          <p:nvPr/>
        </p:nvPicPr>
        <p:blipFill>
          <a:blip r:embed="rId5">
            <a:alphaModFix/>
          </a:blip>
          <a:stretch>
            <a:fillRect/>
          </a:stretch>
        </p:blipFill>
        <p:spPr>
          <a:xfrm>
            <a:off x="45700" y="0"/>
            <a:ext cx="3552372" cy="4673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p62"/>
          <p:cNvSpPr txBox="1">
            <a:spLocks noGrp="1"/>
          </p:cNvSpPr>
          <p:nvPr>
            <p:ph type="title"/>
          </p:nvPr>
        </p:nvSpPr>
        <p:spPr>
          <a:xfrm>
            <a:off x="228600" y="228600"/>
            <a:ext cx="8686800" cy="546000"/>
          </a:xfrm>
          <a:prstGeom prst="rect">
            <a:avLst/>
          </a:prstGeom>
        </p:spPr>
        <p:txBody>
          <a:bodyPr spcFirstLastPara="1" wrap="square" lIns="0" tIns="0" rIns="0" bIns="0" rtlCol="0" anchor="t" anchorCtr="0">
            <a:normAutofit/>
          </a:bodyPr>
          <a:lstStyle/>
          <a:p>
            <a:pPr marL="0" lvl="0" indent="0" algn="l" rtl="0">
              <a:spcBef>
                <a:spcPts val="0"/>
              </a:spcBef>
              <a:spcAft>
                <a:spcPts val="0"/>
              </a:spcAft>
              <a:buNone/>
            </a:pPr>
            <a:r>
              <a:rPr lang="fr-ca"/>
              <a:t>Processus</a:t>
            </a:r>
            <a:endParaRPr/>
          </a:p>
        </p:txBody>
      </p:sp>
      <p:sp>
        <p:nvSpPr>
          <p:cNvPr id="3667" name="Google Shape;3667;p62"/>
          <p:cNvSpPr txBox="1">
            <a:spLocks noGrp="1"/>
          </p:cNvSpPr>
          <p:nvPr>
            <p:ph type="body" idx="4294967295"/>
          </p:nvPr>
        </p:nvSpPr>
        <p:spPr>
          <a:xfrm>
            <a:off x="311700" y="774600"/>
            <a:ext cx="8520600" cy="3416400"/>
          </a:xfrm>
          <a:prstGeom prst="rect">
            <a:avLst/>
          </a:prstGeom>
        </p:spPr>
        <p:txBody>
          <a:bodyPr spcFirstLastPara="1" wrap="square" lIns="0" tIns="0" rIns="0" bIns="0" rtlCol="0" anchor="t" anchorCtr="0">
            <a:noAutofit/>
          </a:bodyPr>
          <a:lstStyle/>
          <a:p>
            <a:pPr marL="0" lvl="0" indent="0" algn="l" rtl="0">
              <a:lnSpc>
                <a:spcPct val="100000"/>
              </a:lnSpc>
              <a:spcBef>
                <a:spcPts val="0"/>
              </a:spcBef>
              <a:spcAft>
                <a:spcPts val="0"/>
              </a:spcAft>
              <a:buNone/>
            </a:pPr>
            <a:r>
              <a:rPr lang="fr-ca" sz="1900">
                <a:latin typeface="Calibri"/>
                <a:ea typeface="Calibri"/>
                <a:cs typeface="Calibri"/>
                <a:sym typeface="Calibri"/>
              </a:rPr>
              <a:t>Instructions :</a:t>
            </a:r>
            <a:br>
              <a:rPr lang="en" sz="1900">
                <a:latin typeface="Calibri"/>
                <a:ea typeface="Calibri"/>
                <a:cs typeface="Calibri"/>
                <a:sym typeface="Calibri"/>
              </a:rPr>
            </a:br>
            <a:r>
              <a:rPr lang="fr-ca" sz="1900">
                <a:solidFill>
                  <a:schemeClr val="dk1"/>
                </a:solidFill>
                <a:latin typeface="Calibri"/>
                <a:ea typeface="Calibri"/>
                <a:cs typeface="Calibri"/>
                <a:sym typeface="Calibri"/>
              </a:rPr>
              <a:t>Pour cette question et les suivantes, nous allons vous montrer du texte et des options de style. Si vous connaissez déjà le texte en question, ce n’est pas un problème. Choisissez le style que vous lui attribueriez, qu’il s’agisse ou non du style actuel en ligne. Essayez de répondre rapidement, comme s’il s’agissait d’un jeu. </a:t>
            </a:r>
            <a:endParaRPr sz="1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br>
              <a:rPr lang="en" sz="1900">
                <a:latin typeface="Calibri"/>
                <a:ea typeface="Calibri"/>
                <a:cs typeface="Calibri"/>
                <a:sym typeface="Calibri"/>
              </a:rPr>
            </a:br>
            <a:r>
              <a:rPr lang="fr-ca" sz="1900">
                <a:solidFill>
                  <a:schemeClr val="dk1"/>
                </a:solidFill>
                <a:latin typeface="Calibri"/>
                <a:ea typeface="Calibri"/>
                <a:cs typeface="Calibri"/>
                <a:sym typeface="Calibri"/>
              </a:rPr>
              <a:t>À la fin de l’étude : </a:t>
            </a:r>
            <a:endParaRPr sz="1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fr-ca" sz="1900">
                <a:solidFill>
                  <a:schemeClr val="dk1"/>
                </a:solidFill>
                <a:latin typeface="Calibri"/>
                <a:ea typeface="Calibri"/>
                <a:cs typeface="Calibri"/>
                <a:sym typeface="Calibri"/>
              </a:rPr>
              <a:t>Un lien vers les </a:t>
            </a:r>
            <a:r>
              <a:rPr lang="fr-ca" sz="1900">
                <a:latin typeface="Calibri"/>
                <a:ea typeface="Calibri"/>
                <a:cs typeface="Calibri"/>
                <a:sym typeface="Calibri"/>
              </a:rPr>
              <a:t>pages de démonstration a été fourni pour montrer</a:t>
            </a:r>
            <a:r>
              <a:rPr lang="fr-ca" sz="1900">
                <a:solidFill>
                  <a:schemeClr val="dk1"/>
                </a:solidFill>
                <a:latin typeface="Calibri"/>
                <a:ea typeface="Calibri"/>
                <a:cs typeface="Calibri"/>
                <a:sym typeface="Calibri"/>
              </a:rPr>
              <a:t> comment chaque alerte apparaissait sur le site</a:t>
            </a:r>
            <a:br>
              <a:rPr lang="en" sz="1900">
                <a:solidFill>
                  <a:schemeClr val="dk1"/>
                </a:solidFill>
                <a:latin typeface="Calibri"/>
                <a:ea typeface="Calibri"/>
                <a:cs typeface="Calibri"/>
                <a:sym typeface="Calibri"/>
              </a:rPr>
            </a:br>
            <a:br>
              <a:rPr lang="en" sz="1900">
                <a:solidFill>
                  <a:schemeClr val="dk1"/>
                </a:solidFill>
                <a:latin typeface="Calibri"/>
                <a:ea typeface="Calibri"/>
                <a:cs typeface="Calibri"/>
                <a:sym typeface="Calibri"/>
              </a:rPr>
            </a:br>
            <a:r>
              <a:rPr lang="fr-ca" sz="1900">
                <a:solidFill>
                  <a:schemeClr val="dk1"/>
                </a:solidFill>
                <a:latin typeface="Calibri"/>
                <a:ea typeface="Calibri"/>
                <a:cs typeface="Calibri"/>
                <a:sym typeface="Calibri"/>
              </a:rPr>
              <a:t>Liens d’accompagnement</a:t>
            </a:r>
            <a:r>
              <a:rPr lang="fr-ca" sz="1900">
                <a:latin typeface="Calibri"/>
                <a:ea typeface="Calibri"/>
                <a:cs typeface="Calibri"/>
                <a:sym typeface="Calibri"/>
              </a:rPr>
              <a:t> :</a:t>
            </a:r>
            <a:endParaRPr sz="1900">
              <a:solidFill>
                <a:schemeClr val="dk1"/>
              </a:solidFill>
              <a:latin typeface="Calibri"/>
              <a:ea typeface="Calibri"/>
              <a:cs typeface="Calibri"/>
              <a:sym typeface="Calibri"/>
            </a:endParaRPr>
          </a:p>
          <a:p>
            <a:pPr marL="457200" lvl="0" indent="-298450" algn="l" rtl="0">
              <a:spcBef>
                <a:spcPts val="0"/>
              </a:spcBef>
              <a:spcAft>
                <a:spcPts val="0"/>
              </a:spcAft>
              <a:buSzPts val="1100"/>
              <a:buChar char="●"/>
            </a:pPr>
            <a:r>
              <a:rPr lang="fr-ca" sz="1100">
                <a:solidFill>
                  <a:srgbClr val="000000"/>
                </a:solidFill>
              </a:rPr>
              <a:t>Page de démonstration en anglais : </a:t>
            </a:r>
            <a:r>
              <a:rPr lang="fr-ca" sz="1100" u="sng">
                <a:solidFill>
                  <a:schemeClr val="hlink"/>
                </a:solidFill>
                <a:hlinkClick r:id="rId3"/>
              </a:rPr>
              <a:t>https://test.canada.ca/wayfinding-orientation-2023/alerts/examples.html</a:t>
            </a:r>
            <a:endParaRPr sz="1100" u="sng">
              <a:solidFill>
                <a:schemeClr val="hlink"/>
              </a:solidFill>
            </a:endParaRPr>
          </a:p>
          <a:p>
            <a:pPr marL="457200" lvl="0" indent="-298450" algn="l" rtl="0">
              <a:spcBef>
                <a:spcPts val="0"/>
              </a:spcBef>
              <a:spcAft>
                <a:spcPts val="0"/>
              </a:spcAft>
              <a:buSzPts val="1100"/>
              <a:buChar char="●"/>
            </a:pPr>
            <a:r>
              <a:rPr lang="fr-ca" sz="1100">
                <a:solidFill>
                  <a:srgbClr val="000000"/>
                </a:solidFill>
              </a:rPr>
              <a:t>Page de démonstration en français : </a:t>
            </a:r>
            <a:r>
              <a:rPr lang="fr-ca" sz="1100" u="sng">
                <a:solidFill>
                  <a:schemeClr val="hlink"/>
                </a:solidFill>
                <a:hlinkClick r:id="rId4"/>
              </a:rPr>
              <a:t>https://test.canada.ca/wayfinding-orientation-2023/alerts/examples.html</a:t>
            </a:r>
            <a:endParaRPr sz="1100" u="sng">
              <a:solidFill>
                <a:schemeClr val="hlink"/>
              </a:solidFill>
            </a:endParaRPr>
          </a:p>
          <a:p>
            <a:pPr marL="0" lvl="0" indent="0" algn="l" rtl="0">
              <a:spcBef>
                <a:spcPts val="0"/>
              </a:spcBef>
              <a:spcAft>
                <a:spcPts val="0"/>
              </a:spcAft>
              <a:buNone/>
            </a:pP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sp>
        <p:nvSpPr>
          <p:cNvPr id="3498" name="Google Shape;3498;p47"/>
          <p:cNvSpPr txBox="1"/>
          <p:nvPr/>
        </p:nvSpPr>
        <p:spPr>
          <a:xfrm>
            <a:off x="95250" y="0"/>
            <a:ext cx="9048750" cy="76200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None/>
            </a:pPr>
            <a:r>
              <a:rPr lang="fr-ca" sz="2400" b="1">
                <a:solidFill>
                  <a:schemeClr val="lt1"/>
                </a:solidFill>
              </a:rPr>
              <a:t>Style hétérogène et utilisation excessive des alertes sur Canada.ca</a:t>
            </a:r>
            <a:endParaRPr sz="2400">
              <a:solidFill>
                <a:schemeClr val="lt1"/>
              </a:solidFill>
            </a:endParaRPr>
          </a:p>
        </p:txBody>
      </p:sp>
      <p:sp>
        <p:nvSpPr>
          <p:cNvPr id="3499" name="Google Shape;3499;p47"/>
          <p:cNvSpPr txBox="1"/>
          <p:nvPr/>
        </p:nvSpPr>
        <p:spPr>
          <a:xfrm>
            <a:off x="95250" y="857250"/>
            <a:ext cx="8686800" cy="3985200"/>
          </a:xfrm>
          <a:prstGeom prst="rect">
            <a:avLst/>
          </a:prstGeom>
          <a:noFill/>
          <a:ln>
            <a:noFill/>
          </a:ln>
        </p:spPr>
        <p:txBody>
          <a:bodyPr spcFirstLastPara="1" wrap="square" lIns="91425" tIns="45700" rIns="91425" bIns="45700" rtlCol="0" anchor="t" anchorCtr="0">
            <a:normAutofit fontScale="77500" lnSpcReduction="10000"/>
          </a:bodyPr>
          <a:lstStyle/>
          <a:p>
            <a:pPr marL="0" marR="0" lvl="0" indent="0" algn="l" rtl="0">
              <a:lnSpc>
                <a:spcPct val="100000"/>
              </a:lnSpc>
              <a:spcBef>
                <a:spcPts val="0"/>
              </a:spcBef>
              <a:spcAft>
                <a:spcPts val="0"/>
              </a:spcAft>
              <a:buNone/>
            </a:pPr>
            <a:r>
              <a:rPr lang="fr-ca" sz="2500">
                <a:solidFill>
                  <a:schemeClr val="dk1"/>
                </a:solidFill>
                <a:latin typeface="Calibri"/>
                <a:ea typeface="Calibri"/>
                <a:cs typeface="Calibri"/>
                <a:sym typeface="Calibri"/>
              </a:rPr>
              <a:t>But de l’étude : mesurer les décisions prises concernant le style des alertes afin de créer des lignes directrices plus claires </a:t>
            </a:r>
            <a:endParaRPr sz="2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660" b="1">
              <a:latin typeface="Calibri"/>
              <a:ea typeface="Calibri"/>
              <a:cs typeface="Calibri"/>
              <a:sym typeface="Calibri"/>
            </a:endParaRPr>
          </a:p>
          <a:p>
            <a:pPr marL="0" marR="0" lvl="0" indent="0" algn="l" rtl="0">
              <a:lnSpc>
                <a:spcPct val="100000"/>
              </a:lnSpc>
              <a:spcBef>
                <a:spcPts val="0"/>
              </a:spcBef>
              <a:spcAft>
                <a:spcPts val="0"/>
              </a:spcAft>
              <a:buNone/>
            </a:pPr>
            <a:r>
              <a:rPr lang="fr-ca" sz="2660" b="1">
                <a:latin typeface="Calibri"/>
                <a:ea typeface="Calibri"/>
                <a:cs typeface="Calibri"/>
                <a:sym typeface="Calibri"/>
              </a:rPr>
              <a:t>Contexte :</a:t>
            </a:r>
            <a:r>
              <a:rPr lang="fr-ca" sz="2660">
                <a:latin typeface="Calibri"/>
                <a:ea typeface="Calibri"/>
                <a:cs typeface="Calibri"/>
                <a:sym typeface="Calibri"/>
              </a:rPr>
              <a:t> </a:t>
            </a:r>
            <a:r>
              <a:rPr lang="fr-ca" sz="2660">
                <a:solidFill>
                  <a:schemeClr val="dk1"/>
                </a:solidFill>
                <a:latin typeface="Calibri"/>
                <a:ea typeface="Calibri"/>
                <a:cs typeface="Calibri"/>
                <a:sym typeface="Calibri"/>
              </a:rPr>
              <a:t>De récents tests A/B suggèrent que la réaction des gens dépend des styles d’alerte.</a:t>
            </a:r>
            <a:endParaRPr sz="2660">
              <a:latin typeface="Calibri"/>
              <a:ea typeface="Calibri"/>
              <a:cs typeface="Calibri"/>
              <a:sym typeface="Calibri"/>
            </a:endParaRPr>
          </a:p>
          <a:p>
            <a:pPr marL="914400" marR="0" lvl="0" indent="-351631" algn="l" rtl="0">
              <a:lnSpc>
                <a:spcPct val="100000"/>
              </a:lnSpc>
              <a:spcBef>
                <a:spcPts val="0"/>
              </a:spcBef>
              <a:spcAft>
                <a:spcPts val="0"/>
              </a:spcAft>
              <a:buSzPct val="100000"/>
              <a:buFont typeface="Calibri"/>
              <a:buChar char="●"/>
            </a:pPr>
            <a:r>
              <a:rPr lang="fr-ca" sz="2500">
                <a:latin typeface="Calibri"/>
                <a:ea typeface="Calibri"/>
                <a:cs typeface="Calibri"/>
                <a:sym typeface="Calibri"/>
              </a:rPr>
              <a:t>Les alertes semblent constituer une distraction par rapport au contenu clé, surtout lorsque les personnes visitent les sites sur leur téléphone mobile.</a:t>
            </a:r>
            <a:endParaRPr sz="2500">
              <a:latin typeface="Calibri"/>
              <a:ea typeface="Calibri"/>
              <a:cs typeface="Calibri"/>
              <a:sym typeface="Calibri"/>
            </a:endParaRPr>
          </a:p>
          <a:p>
            <a:pPr marL="914400" marR="0" lvl="0" indent="-351631" algn="l" rtl="0">
              <a:lnSpc>
                <a:spcPct val="100000"/>
              </a:lnSpc>
              <a:spcBef>
                <a:spcPts val="0"/>
              </a:spcBef>
              <a:spcAft>
                <a:spcPts val="0"/>
              </a:spcAft>
              <a:buSzPct val="100000"/>
              <a:buFont typeface="Calibri"/>
              <a:buChar char="●"/>
            </a:pPr>
            <a:r>
              <a:rPr lang="fr-ca" sz="2500">
                <a:latin typeface="Calibri"/>
                <a:ea typeface="Calibri"/>
                <a:cs typeface="Calibri"/>
                <a:sym typeface="Calibri"/>
              </a:rPr>
              <a:t>La norme d’accessibilité WCAG vise à réduire les distractions pour aider les gens à se concentrer. </a:t>
            </a:r>
            <a:endParaRPr sz="2500">
              <a:solidFill>
                <a:schemeClr val="dk1"/>
              </a:solidFill>
              <a:latin typeface="Calibri"/>
              <a:ea typeface="Calibri"/>
              <a:cs typeface="Calibri"/>
              <a:sym typeface="Calibri"/>
            </a:endParaRPr>
          </a:p>
          <a:p>
            <a:pPr marL="914400" lvl="0" indent="-351631" algn="l" rtl="0">
              <a:spcBef>
                <a:spcPts val="0"/>
              </a:spcBef>
              <a:spcAft>
                <a:spcPts val="0"/>
              </a:spcAft>
              <a:buSzPct val="100000"/>
              <a:buFont typeface="Calibri"/>
              <a:buChar char="●"/>
            </a:pPr>
            <a:r>
              <a:rPr lang="fr-ca" sz="2500">
                <a:solidFill>
                  <a:schemeClr val="dk1"/>
                </a:solidFill>
                <a:latin typeface="Calibri"/>
                <a:ea typeface="Calibri"/>
                <a:cs typeface="Calibri"/>
                <a:sym typeface="Calibri"/>
              </a:rPr>
              <a:t>Un examen de Canada.ca a révélé que les styles d’alerte n’était pas utilisés de manière uniforme et que l’utilisation excessive ou inappropriée des alertes en réduisait la valeur : les gens n’y font plus attention.</a:t>
            </a:r>
            <a:endParaRPr sz="2500">
              <a:latin typeface="Calibri"/>
              <a:ea typeface="Calibri"/>
              <a:cs typeface="Calibri"/>
              <a:sym typeface="Calibri"/>
            </a:endParaRPr>
          </a:p>
          <a:p>
            <a:pPr marL="0" marR="0" lvl="0" indent="0" algn="l" rtl="0">
              <a:lnSpc>
                <a:spcPct val="100000"/>
              </a:lnSpc>
              <a:spcBef>
                <a:spcPts val="0"/>
              </a:spcBef>
              <a:spcAft>
                <a:spcPts val="0"/>
              </a:spcAft>
              <a:buNone/>
            </a:pPr>
            <a:endParaRPr sz="2500">
              <a:latin typeface="Calibri"/>
              <a:ea typeface="Calibri"/>
              <a:cs typeface="Calibri"/>
              <a:sym typeface="Calibri"/>
            </a:endParaRPr>
          </a:p>
          <a:p>
            <a:pPr marL="0" marR="0" lvl="0" indent="0" algn="l" rtl="0">
              <a:lnSpc>
                <a:spcPct val="100000"/>
              </a:lnSpc>
              <a:spcBef>
                <a:spcPts val="0"/>
              </a:spcBef>
              <a:spcAft>
                <a:spcPts val="0"/>
              </a:spcAft>
              <a:buNone/>
            </a:pPr>
            <a:r>
              <a:rPr lang="fr-ca" sz="2500">
                <a:latin typeface="Calibri"/>
                <a:ea typeface="Calibri"/>
                <a:cs typeface="Calibri"/>
                <a:sym typeface="Calibri"/>
              </a:rPr>
              <a:t>Résultats obtenus auprès de </a:t>
            </a:r>
            <a:r>
              <a:rPr lang="fr-ca" sz="2500" b="0" i="0" u="none" strike="noStrike" cap="none">
                <a:solidFill>
                  <a:srgbClr val="000000"/>
                </a:solidFill>
                <a:latin typeface="Calibri"/>
                <a:ea typeface="Calibri"/>
                <a:cs typeface="Calibri"/>
                <a:sym typeface="Calibri"/>
              </a:rPr>
              <a:t>1</a:t>
            </a:r>
            <a:r>
              <a:rPr lang="fr-ca" sz="2500">
                <a:latin typeface="Calibri"/>
                <a:ea typeface="Calibri"/>
                <a:cs typeface="Calibri"/>
                <a:sym typeface="Calibri"/>
              </a:rPr>
              <a:t>30</a:t>
            </a:r>
            <a:r>
              <a:rPr lang="fr-ca" sz="2500" b="0" i="0" u="none" strike="noStrike" cap="none">
                <a:solidFill>
                  <a:srgbClr val="000000"/>
                </a:solidFill>
                <a:latin typeface="Calibri"/>
                <a:ea typeface="Calibri"/>
                <a:cs typeface="Calibri"/>
                <a:sym typeface="Calibri"/>
              </a:rPr>
              <a:t> personnes de la communautés des communications </a:t>
            </a:r>
            <a:r>
              <a:rPr lang="fr-ca" sz="2500">
                <a:latin typeface="Calibri"/>
                <a:ea typeface="Calibri"/>
                <a:cs typeface="Calibri"/>
                <a:sym typeface="Calibri"/>
              </a:rPr>
              <a:t>Web du GC</a:t>
            </a:r>
            <a:endParaRPr sz="2500">
              <a:latin typeface="Calibri"/>
              <a:ea typeface="Calibri"/>
              <a:cs typeface="Calibri"/>
              <a:sym typeface="Calibri"/>
            </a:endParaRPr>
          </a:p>
          <a:p>
            <a:pPr marL="457200" marR="0" lvl="0" indent="-336958" algn="l" rtl="0">
              <a:lnSpc>
                <a:spcPct val="100000"/>
              </a:lnSpc>
              <a:spcBef>
                <a:spcPts val="0"/>
              </a:spcBef>
              <a:spcAft>
                <a:spcPts val="0"/>
              </a:spcAft>
              <a:buSzPct val="100000"/>
              <a:buChar char="●"/>
            </a:pPr>
            <a:r>
              <a:rPr lang="fr-ca" sz="2201" b="1"/>
              <a:t>Accord faible :</a:t>
            </a:r>
            <a:r>
              <a:rPr lang="fr-ca" sz="2201"/>
              <a:t> la majorité est en accord avec le style utilisé en ligne pour seulement 3 des 8 questions.</a:t>
            </a:r>
            <a:endParaRPr sz="2201"/>
          </a:p>
          <a:p>
            <a:pPr marL="457200" marR="0" lvl="0" indent="-336958" algn="l" rtl="0">
              <a:lnSpc>
                <a:spcPct val="100000"/>
              </a:lnSpc>
              <a:spcBef>
                <a:spcPts val="0"/>
              </a:spcBef>
              <a:spcAft>
                <a:spcPts val="0"/>
              </a:spcAft>
              <a:buSzPct val="100000"/>
              <a:buChar char="●"/>
            </a:pPr>
            <a:r>
              <a:rPr lang="fr-ca" sz="2201" b="1"/>
              <a:t>Utilité des lignes directrices :</a:t>
            </a:r>
            <a:r>
              <a:rPr lang="fr-ca" sz="2201"/>
              <a:t> 2 des 3 questions ayant recueilli l’approbation de la majorité proviennent des lignes directrices sur les alertes.</a:t>
            </a:r>
            <a:endParaRPr sz="2201"/>
          </a:p>
          <a:p>
            <a:pPr marL="457200" marR="0" lvl="0" indent="-336958" algn="l" rtl="0">
              <a:lnSpc>
                <a:spcPct val="100000"/>
              </a:lnSpc>
              <a:spcBef>
                <a:spcPts val="0"/>
              </a:spcBef>
              <a:spcAft>
                <a:spcPts val="0"/>
              </a:spcAft>
              <a:buSzPct val="100000"/>
              <a:buChar char="●"/>
            </a:pPr>
            <a:r>
              <a:rPr lang="fr-ca" sz="2201" b="1"/>
              <a:t>Évitement des alertes de danger :</a:t>
            </a:r>
            <a:r>
              <a:rPr lang="fr-ca" sz="2201"/>
              <a:t> Très faible accord concernant le style d’alerte de danger pour toutes les questions. </a:t>
            </a:r>
            <a:endParaRPr sz="2201"/>
          </a:p>
          <a:p>
            <a:pPr marL="457200" marR="0" lvl="0" indent="-336958" algn="l" rtl="0">
              <a:lnSpc>
                <a:spcPct val="100000"/>
              </a:lnSpc>
              <a:spcBef>
                <a:spcPts val="0"/>
              </a:spcBef>
              <a:spcAft>
                <a:spcPts val="0"/>
              </a:spcAft>
              <a:buSzPct val="100000"/>
              <a:buChar char="●"/>
            </a:pPr>
            <a:r>
              <a:rPr lang="fr-ca" sz="2201" b="1"/>
              <a:t>Désaccord avec les instructions</a:t>
            </a:r>
            <a:r>
              <a:rPr lang="fr-ca" sz="2201"/>
              <a:t> présentées sous la forme d’alertes et préférence pour un style de simple contenu.</a:t>
            </a:r>
            <a:endParaRPr sz="2201"/>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fr-ca" sz="2500">
                <a:latin typeface="Calibri"/>
                <a:ea typeface="Calibri"/>
                <a:cs typeface="Calibri"/>
                <a:sym typeface="Calibri"/>
              </a:rPr>
              <a:t>Il faut miser sur les lignes directrices et la formation pour améliorer le faible taux d’accord et résoudre le manque d’uniformité sur Canada.ca.</a:t>
            </a:r>
            <a:endParaRPr sz="25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03"/>
        <p:cNvGrpSpPr/>
        <p:nvPr/>
      </p:nvGrpSpPr>
      <p:grpSpPr>
        <a:xfrm>
          <a:off x="0" y="0"/>
          <a:ext cx="0" cy="0"/>
          <a:chOff x="0" y="0"/>
          <a:chExt cx="0" cy="0"/>
        </a:xfrm>
      </p:grpSpPr>
      <p:sp>
        <p:nvSpPr>
          <p:cNvPr id="3504" name="Google Shape;3504;p48"/>
          <p:cNvSpPr txBox="1"/>
          <p:nvPr/>
        </p:nvSpPr>
        <p:spPr>
          <a:xfrm>
            <a:off x="228600" y="949725"/>
            <a:ext cx="7989600" cy="3755700"/>
          </a:xfrm>
          <a:prstGeom prst="rect">
            <a:avLst/>
          </a:prstGeom>
          <a:noFill/>
          <a:ln>
            <a:noFill/>
          </a:ln>
        </p:spPr>
        <p:txBody>
          <a:bodyPr spcFirstLastPara="1" wrap="square" lIns="91425" tIns="91425" rIns="91425" bIns="91425" rtlCol="0" anchor="t" anchorCtr="0">
            <a:spAutoFit/>
          </a:bodyPr>
          <a:lstStyle/>
          <a:p>
            <a:pPr marL="0" lvl="0" indent="0" algn="l" rtl="0">
              <a:lnSpc>
                <a:spcPct val="100000"/>
              </a:lnSpc>
              <a:spcBef>
                <a:spcPts val="0"/>
              </a:spcBef>
              <a:spcAft>
                <a:spcPts val="0"/>
              </a:spcAft>
              <a:buNone/>
            </a:pPr>
            <a:r>
              <a:rPr lang="fr-ca" sz="1600">
                <a:solidFill>
                  <a:schemeClr val="dk1"/>
                </a:solidFill>
              </a:rPr>
              <a:t>Pour commencer, un rappel a été fait concernant </a:t>
            </a:r>
            <a:r>
              <a:rPr lang="fr-ca" sz="1600" u="sng">
                <a:solidFill>
                  <a:schemeClr val="hlink"/>
                </a:solidFill>
                <a:hlinkClick r:id="rId3"/>
              </a:rPr>
              <a:t>les lignes directrices actuelles en matière d’alertes contextuelles</a:t>
            </a:r>
            <a:r>
              <a:rPr lang="fr-ca" sz="1600">
                <a:solidFill>
                  <a:schemeClr val="dk1"/>
                </a:solidFill>
              </a:rPr>
              <a:t> sur Canada.ca</a:t>
            </a: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r>
              <a:rPr lang="fr-ca" sz="1600">
                <a:solidFill>
                  <a:schemeClr val="dk1"/>
                </a:solidFill>
              </a:rPr>
              <a:t>Utilisez </a:t>
            </a:r>
            <a:r>
              <a:rPr lang="fr-ca" sz="1600" b="1">
                <a:solidFill>
                  <a:schemeClr val="dk1"/>
                </a:solidFill>
              </a:rPr>
              <a:t>l’alerte de danger</a:t>
            </a:r>
            <a:r>
              <a:rPr lang="fr-ca" sz="1600">
                <a:solidFill>
                  <a:schemeClr val="dk1"/>
                </a:solidFill>
              </a:rPr>
              <a:t> pour signaler au public les cas suivants :</a:t>
            </a:r>
            <a:endParaRPr sz="1600">
              <a:solidFill>
                <a:schemeClr val="dk1"/>
              </a:solidFill>
            </a:endParaRPr>
          </a:p>
          <a:p>
            <a:pPr marL="457200" lvl="0" indent="-330200" algn="l" rtl="0">
              <a:lnSpc>
                <a:spcPct val="100000"/>
              </a:lnSpc>
              <a:spcBef>
                <a:spcPts val="1200"/>
              </a:spcBef>
              <a:spcAft>
                <a:spcPts val="0"/>
              </a:spcAft>
              <a:buClr>
                <a:schemeClr val="dk1"/>
              </a:buClr>
              <a:buSzPts val="1600"/>
              <a:buChar char="●"/>
            </a:pPr>
            <a:r>
              <a:rPr lang="fr-ca" sz="1600">
                <a:solidFill>
                  <a:schemeClr val="dk1"/>
                </a:solidFill>
              </a:rPr>
              <a:t>Une situation qui pourrait mettre quelqu’un en danger</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fr-ca" sz="1600">
                <a:solidFill>
                  <a:schemeClr val="dk1"/>
                </a:solidFill>
              </a:rPr>
              <a:t>Un problème technique qui pourraient empêcher une personne de réaliser une tâche (par exemple un message d’erreur).</a:t>
            </a:r>
            <a:endParaRPr sz="1600">
              <a:solidFill>
                <a:schemeClr val="dk1"/>
              </a:solidFill>
            </a:endParaRPr>
          </a:p>
          <a:p>
            <a:pPr marL="0" lvl="0" indent="0" algn="l" rtl="0">
              <a:lnSpc>
                <a:spcPct val="100000"/>
              </a:lnSpc>
              <a:spcBef>
                <a:spcPts val="1200"/>
              </a:spcBef>
              <a:spcAft>
                <a:spcPts val="0"/>
              </a:spcAft>
              <a:buNone/>
            </a:pPr>
            <a:r>
              <a:rPr lang="fr-ca" sz="1600">
                <a:solidFill>
                  <a:schemeClr val="dk1"/>
                </a:solidFill>
              </a:rPr>
              <a:t>  Utilisez </a:t>
            </a:r>
            <a:r>
              <a:rPr lang="fr-ca" sz="1600" b="1">
                <a:solidFill>
                  <a:schemeClr val="dk1"/>
                </a:solidFill>
              </a:rPr>
              <a:t>l’alerte d’avertissement</a:t>
            </a:r>
            <a:r>
              <a:rPr lang="fr-ca" sz="1600">
                <a:solidFill>
                  <a:schemeClr val="dk1"/>
                </a:solidFill>
              </a:rPr>
              <a:t> pour signaler au public les cas suivants :</a:t>
            </a:r>
            <a:endParaRPr sz="1600">
              <a:solidFill>
                <a:schemeClr val="dk1"/>
              </a:solidFill>
            </a:endParaRPr>
          </a:p>
          <a:p>
            <a:pPr marL="457200" lvl="0" indent="-330200" algn="l" rtl="0">
              <a:lnSpc>
                <a:spcPct val="100000"/>
              </a:lnSpc>
              <a:spcBef>
                <a:spcPts val="1200"/>
              </a:spcBef>
              <a:spcAft>
                <a:spcPts val="0"/>
              </a:spcAft>
              <a:buClr>
                <a:schemeClr val="dk1"/>
              </a:buClr>
              <a:buSzPts val="1600"/>
              <a:buChar char="●"/>
            </a:pPr>
            <a:r>
              <a:rPr lang="fr-ca" sz="1600">
                <a:solidFill>
                  <a:schemeClr val="dk1"/>
                </a:solidFill>
              </a:rPr>
              <a:t>Une conséquence potentielle en cas d’action ou d’inaction</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fr-ca" sz="1600">
                <a:solidFill>
                  <a:schemeClr val="dk1"/>
                </a:solidFill>
              </a:rPr>
              <a:t>La date d’un changement qui sera prochainement apporté à une politique ou à un processus et qui aura des conséquences pour un nombre important de personnes</a:t>
            </a:r>
            <a:endParaRPr sz="1600">
              <a:solidFill>
                <a:schemeClr val="dk1"/>
              </a:solidFill>
            </a:endParaRPr>
          </a:p>
          <a:p>
            <a:pPr marL="0" lvl="0" indent="0" algn="l" rtl="0">
              <a:lnSpc>
                <a:spcPct val="100000"/>
              </a:lnSpc>
              <a:spcBef>
                <a:spcPts val="1200"/>
              </a:spcBef>
              <a:spcAft>
                <a:spcPts val="0"/>
              </a:spcAft>
              <a:buNone/>
            </a:pPr>
            <a:r>
              <a:rPr lang="fr-ca" sz="1600">
                <a:solidFill>
                  <a:schemeClr val="dk1"/>
                </a:solidFill>
              </a:rPr>
              <a:t>Utilisez </a:t>
            </a:r>
            <a:r>
              <a:rPr lang="fr-ca" sz="1600" b="1">
                <a:solidFill>
                  <a:schemeClr val="dk1"/>
                </a:solidFill>
              </a:rPr>
              <a:t>l’alerte d’information</a:t>
            </a:r>
            <a:r>
              <a:rPr lang="fr-ca" sz="1600">
                <a:solidFill>
                  <a:schemeClr val="dk1"/>
                </a:solidFill>
              </a:rPr>
              <a:t> pour signaler au public une clarification temporaire concernant le contenu de la page ou pour lui fournir des conseils utiles.</a:t>
            </a:r>
            <a:endParaRPr sz="1600"/>
          </a:p>
        </p:txBody>
      </p:sp>
      <p:sp>
        <p:nvSpPr>
          <p:cNvPr id="3505" name="Google Shape;3505;p48"/>
          <p:cNvSpPr txBox="1">
            <a:spLocks noGrp="1"/>
          </p:cNvSpPr>
          <p:nvPr>
            <p:ph type="title" idx="4294967295"/>
          </p:nvPr>
        </p:nvSpPr>
        <p:spPr>
          <a:xfrm>
            <a:off x="228600" y="153375"/>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None/>
            </a:pPr>
            <a:r>
              <a:rPr lang="fr-ca">
                <a:solidFill>
                  <a:schemeClr val="lt1"/>
                </a:solidFill>
              </a:rPr>
              <a:t>L’étude a commencé par un rappel concernant les lignes directrices actuelles</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9"/>
        <p:cNvGrpSpPr/>
        <p:nvPr/>
      </p:nvGrpSpPr>
      <p:grpSpPr>
        <a:xfrm>
          <a:off x="0" y="0"/>
          <a:ext cx="0" cy="0"/>
          <a:chOff x="0" y="0"/>
          <a:chExt cx="0" cy="0"/>
        </a:xfrm>
      </p:grpSpPr>
      <p:sp>
        <p:nvSpPr>
          <p:cNvPr id="3510" name="Google Shape;3510;p49"/>
          <p:cNvSpPr txBox="1">
            <a:spLocks noGrp="1"/>
          </p:cNvSpPr>
          <p:nvPr>
            <p:ph type="title" idx="4294967295"/>
          </p:nvPr>
        </p:nvSpPr>
        <p:spPr>
          <a:xfrm>
            <a:off x="228600" y="152400"/>
            <a:ext cx="8686800" cy="546000"/>
          </a:xfrm>
          <a:prstGeom prst="rect">
            <a:avLst/>
          </a:prstGeom>
        </p:spPr>
        <p:txBody>
          <a:bodyPr spcFirstLastPara="1" wrap="square" lIns="0" tIns="0" rIns="0" bIns="0" rtlCol="0" anchor="t" anchorCtr="0">
            <a:noAutofit/>
          </a:bodyPr>
          <a:lstStyle/>
          <a:p>
            <a:pPr marL="0" lvl="0" indent="0" algn="ctr" rtl="0">
              <a:spcBef>
                <a:spcPts val="0"/>
              </a:spcBef>
              <a:spcAft>
                <a:spcPts val="0"/>
              </a:spcAft>
              <a:buNone/>
            </a:pPr>
            <a:r>
              <a:rPr lang="fr-ca">
                <a:solidFill>
                  <a:schemeClr val="lt1"/>
                </a:solidFill>
              </a:rPr>
              <a:t>Méthode : étude comportementale destinée à la communauté des communications Web.</a:t>
            </a:r>
            <a:endParaRPr>
              <a:solidFill>
                <a:schemeClr val="lt1"/>
              </a:solidFill>
            </a:endParaRPr>
          </a:p>
        </p:txBody>
      </p:sp>
      <p:sp>
        <p:nvSpPr>
          <p:cNvPr id="3511" name="Google Shape;3511;p49"/>
          <p:cNvSpPr txBox="1">
            <a:spLocks noGrp="1"/>
          </p:cNvSpPr>
          <p:nvPr>
            <p:ph type="subTitle" idx="4294967295"/>
          </p:nvPr>
        </p:nvSpPr>
        <p:spPr>
          <a:xfrm>
            <a:off x="153375" y="853275"/>
            <a:ext cx="8929200" cy="1234200"/>
          </a:xfrm>
          <a:prstGeom prst="rect">
            <a:avLst/>
          </a:prstGeom>
        </p:spPr>
        <p:txBody>
          <a:bodyPr spcFirstLastPara="1" wrap="square" lIns="0" tIns="0" rIns="0" bIns="0" rtlCol="0" anchor="t" anchorCtr="0">
            <a:noAutofit/>
          </a:bodyPr>
          <a:lstStyle/>
          <a:p>
            <a:pPr marL="457200" lvl="0" indent="-311150" algn="l" rtl="0">
              <a:spcBef>
                <a:spcPts val="0"/>
              </a:spcBef>
              <a:spcAft>
                <a:spcPts val="0"/>
              </a:spcAft>
              <a:buSzPts val="1300"/>
              <a:buFont typeface="Calibri"/>
              <a:buChar char="●"/>
            </a:pPr>
            <a:r>
              <a:rPr lang="fr-ca" sz="1300">
                <a:latin typeface="Calibri"/>
                <a:ea typeface="Calibri"/>
                <a:cs typeface="Calibri"/>
                <a:sym typeface="Calibri"/>
              </a:rPr>
              <a:t>L’invitation a été publiée sur le canal Slack des communications Web du GC et a été envoyée par courriel aux gestionnaires Web du GC. L’étude a été présentée comme un jeu et l’introduction a consisté en un rappel des lignes directrices en matière d’alertes.</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fr-ca" sz="1300">
                <a:latin typeface="Calibri"/>
                <a:ea typeface="Calibri"/>
                <a:cs typeface="Calibri"/>
                <a:sym typeface="Calibri"/>
              </a:rPr>
              <a:t>Pour 8 questions, les gens devaient choisir un style pour du texte issu d’alertes en ligne sur Canada.ca et pouvaient justifier leur choix. À la fin, les gens pouvaient visualiser une page de démonstration avec des alertes réelles.</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fr-ca" sz="1300">
                <a:latin typeface="Calibri"/>
                <a:ea typeface="Calibri"/>
                <a:cs typeface="Calibri"/>
                <a:sym typeface="Calibri"/>
              </a:rPr>
              <a:t>130 personnes ont répondu à la majorité ou à la totalité des questions : 125 en anglais et 5 en français. Les réponses ont été compilées.</a:t>
            </a:r>
            <a:endParaRPr sz="1300">
              <a:latin typeface="Calibri"/>
              <a:ea typeface="Calibri"/>
              <a:cs typeface="Calibri"/>
              <a:sym typeface="Calibri"/>
            </a:endParaRPr>
          </a:p>
        </p:txBody>
      </p:sp>
      <p:pic>
        <p:nvPicPr>
          <p:cNvPr id="3512" name="Google Shape;3512;p49"/>
          <p:cNvPicPr preferRelativeResize="0"/>
          <p:nvPr/>
        </p:nvPicPr>
        <p:blipFill rotWithShape="1">
          <a:blip r:embed="rId3">
            <a:alphaModFix/>
          </a:blip>
          <a:srcRect t="12838"/>
          <a:stretch/>
        </p:blipFill>
        <p:spPr>
          <a:xfrm>
            <a:off x="1773200" y="1910650"/>
            <a:ext cx="2578950" cy="3232849"/>
          </a:xfrm>
          <a:prstGeom prst="rect">
            <a:avLst/>
          </a:prstGeom>
          <a:noFill/>
          <a:ln>
            <a:noFill/>
          </a:ln>
        </p:spPr>
      </p:pic>
      <p:pic>
        <p:nvPicPr>
          <p:cNvPr id="3513" name="Google Shape;3513;p49"/>
          <p:cNvPicPr preferRelativeResize="0"/>
          <p:nvPr/>
        </p:nvPicPr>
        <p:blipFill rotWithShape="1">
          <a:blip r:embed="rId4">
            <a:alphaModFix/>
          </a:blip>
          <a:srcRect t="11933"/>
          <a:stretch/>
        </p:blipFill>
        <p:spPr>
          <a:xfrm>
            <a:off x="4657175" y="1824199"/>
            <a:ext cx="3128600" cy="3319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7"/>
        <p:cNvGrpSpPr/>
        <p:nvPr/>
      </p:nvGrpSpPr>
      <p:grpSpPr>
        <a:xfrm>
          <a:off x="0" y="0"/>
          <a:ext cx="0" cy="0"/>
          <a:chOff x="0" y="0"/>
          <a:chExt cx="0" cy="0"/>
        </a:xfrm>
      </p:grpSpPr>
      <p:graphicFrame>
        <p:nvGraphicFramePr>
          <p:cNvPr id="3518" name="Google Shape;3518;p50"/>
          <p:cNvGraphicFramePr/>
          <p:nvPr/>
        </p:nvGraphicFramePr>
        <p:xfrm>
          <a:off x="228600" y="2193875"/>
          <a:ext cx="3000000" cy="3000000"/>
        </p:xfrm>
        <a:graphic>
          <a:graphicData uri="http://schemas.openxmlformats.org/drawingml/2006/table">
            <a:tbl>
              <a:tblPr>
                <a:noFill/>
                <a:tableStyleId>{A81E24F4-6472-4D35-9EBA-78B02F4A3FB8}</a:tableStyleId>
              </a:tblPr>
              <a:tblGrid>
                <a:gridCol w="2352250">
                  <a:extLst>
                    <a:ext uri="{9D8B030D-6E8A-4147-A177-3AD203B41FA5}">
                      <a16:colId xmlns:a16="http://schemas.microsoft.com/office/drawing/2014/main" val="20000"/>
                    </a:ext>
                  </a:extLst>
                </a:gridCol>
                <a:gridCol w="857925">
                  <a:extLst>
                    <a:ext uri="{9D8B030D-6E8A-4147-A177-3AD203B41FA5}">
                      <a16:colId xmlns:a16="http://schemas.microsoft.com/office/drawing/2014/main" val="20001"/>
                    </a:ext>
                  </a:extLst>
                </a:gridCol>
                <a:gridCol w="996100">
                  <a:extLst>
                    <a:ext uri="{9D8B030D-6E8A-4147-A177-3AD203B41FA5}">
                      <a16:colId xmlns:a16="http://schemas.microsoft.com/office/drawing/2014/main" val="20002"/>
                    </a:ext>
                  </a:extLst>
                </a:gridCol>
                <a:gridCol w="784925">
                  <a:extLst>
                    <a:ext uri="{9D8B030D-6E8A-4147-A177-3AD203B41FA5}">
                      <a16:colId xmlns:a16="http://schemas.microsoft.com/office/drawing/2014/main" val="20003"/>
                    </a:ext>
                  </a:extLst>
                </a:gridCol>
                <a:gridCol w="1799250">
                  <a:extLst>
                    <a:ext uri="{9D8B030D-6E8A-4147-A177-3AD203B41FA5}">
                      <a16:colId xmlns:a16="http://schemas.microsoft.com/office/drawing/2014/main" val="20004"/>
                    </a:ext>
                  </a:extLst>
                </a:gridCol>
              </a:tblGrid>
              <a:tr h="219075">
                <a:tc>
                  <a:txBody>
                    <a:bodyPr/>
                    <a:lstStyle/>
                    <a:p>
                      <a:pPr marL="0" lvl="0" indent="0" algn="l" rtl="0">
                        <a:spcBef>
                          <a:spcPts val="0"/>
                        </a:spcBef>
                        <a:spcAft>
                          <a:spcPts val="0"/>
                        </a:spcAft>
                        <a:buNone/>
                      </a:pPr>
                      <a:r>
                        <a:rPr lang="fr-ca"/>
                        <a:t>Question et style en ligne</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fr-ca" sz="1200">
                          <a:solidFill>
                            <a:srgbClr val="9C0006"/>
                          </a:solidFill>
                          <a:latin typeface="Calibri"/>
                          <a:ea typeface="Calibri"/>
                          <a:cs typeface="Calibri"/>
                          <a:sym typeface="Calibri"/>
                        </a:rPr>
                        <a:t>Alerte de danger</a:t>
                      </a:r>
                      <a:endParaRPr sz="1200">
                        <a:solidFill>
                          <a:srgbClr val="9C0006"/>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C7CE"/>
                    </a:solidFill>
                  </a:tcPr>
                </a:tc>
                <a:tc>
                  <a:txBody>
                    <a:bodyPr/>
                    <a:lstStyle/>
                    <a:p>
                      <a:pPr marL="0" lvl="0" indent="0" algn="l" rtl="0">
                        <a:lnSpc>
                          <a:spcPct val="115000"/>
                        </a:lnSpc>
                        <a:spcBef>
                          <a:spcPts val="0"/>
                        </a:spcBef>
                        <a:spcAft>
                          <a:spcPts val="0"/>
                        </a:spcAft>
                        <a:buNone/>
                      </a:pPr>
                      <a:r>
                        <a:rPr lang="fr-ca" sz="1200">
                          <a:solidFill>
                            <a:srgbClr val="9C5700"/>
                          </a:solidFill>
                          <a:latin typeface="Calibri"/>
                          <a:ea typeface="Calibri"/>
                          <a:cs typeface="Calibri"/>
                          <a:sym typeface="Calibri"/>
                        </a:rPr>
                        <a:t>Alerte d’avertissement</a:t>
                      </a:r>
                      <a:endParaRPr sz="1200">
                        <a:solidFill>
                          <a:srgbClr val="9C57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B9C"/>
                    </a:solidFill>
                  </a:tcPr>
                </a:tc>
                <a:tc>
                  <a:txBody>
                    <a:bodyPr/>
                    <a:lstStyle/>
                    <a:p>
                      <a:pPr marL="0" lvl="0" indent="0" algn="l" rtl="0">
                        <a:lnSpc>
                          <a:spcPct val="115000"/>
                        </a:lnSpc>
                        <a:spcBef>
                          <a:spcPts val="0"/>
                        </a:spcBef>
                        <a:spcAft>
                          <a:spcPts val="0"/>
                        </a:spcAft>
                        <a:buNone/>
                      </a:pPr>
                      <a:r>
                        <a:rPr lang="fr-ca" sz="1200">
                          <a:latin typeface="Calibri"/>
                          <a:ea typeface="Calibri"/>
                          <a:cs typeface="Calibri"/>
                          <a:sym typeface="Calibri"/>
                        </a:rPr>
                        <a:t>Alerte d’information</a:t>
                      </a:r>
                      <a:endParaRPr sz="12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lvl="0" indent="0" algn="l" rtl="0">
                        <a:lnSpc>
                          <a:spcPct val="115000"/>
                        </a:lnSpc>
                        <a:spcBef>
                          <a:spcPts val="0"/>
                        </a:spcBef>
                        <a:spcAft>
                          <a:spcPts val="0"/>
                        </a:spcAft>
                        <a:buNone/>
                      </a:pPr>
                      <a:r>
                        <a:rPr lang="fr-ca" sz="1000"/>
                        <a:t>Je n’attribuerais pas à ce texte le style d’une alerte.</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19075">
                <a:tc>
                  <a:txBody>
                    <a:bodyPr/>
                    <a:lstStyle/>
                    <a:p>
                      <a:pPr marL="0" lvl="0" indent="0" algn="l" rtl="0">
                        <a:lnSpc>
                          <a:spcPct val="115000"/>
                        </a:lnSpc>
                        <a:spcBef>
                          <a:spcPts val="0"/>
                        </a:spcBef>
                        <a:spcAft>
                          <a:spcPts val="0"/>
                        </a:spcAft>
                        <a:buNone/>
                      </a:pPr>
                      <a:r>
                        <a:rPr lang="fr-ca" sz="1100" b="1"/>
                        <a:t>Q1 Contenu informatif — État</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5 %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9 %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68 %</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16 %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38250">
                <a:tc>
                  <a:txBody>
                    <a:bodyPr/>
                    <a:lstStyle/>
                    <a:p>
                      <a:pPr marL="0" lvl="0" indent="0" algn="l" rtl="0">
                        <a:lnSpc>
                          <a:spcPct val="115000"/>
                        </a:lnSpc>
                        <a:spcBef>
                          <a:spcPts val="0"/>
                        </a:spcBef>
                        <a:spcAft>
                          <a:spcPts val="0"/>
                        </a:spcAft>
                        <a:buNone/>
                      </a:pPr>
                      <a:r>
                        <a:rPr lang="fr-ca" sz="1100" b="1"/>
                        <a:t>Q2 : maintenance du système</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8 %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65 %</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28 %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0 %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19075">
                <a:tc>
                  <a:txBody>
                    <a:bodyPr/>
                    <a:lstStyle/>
                    <a:p>
                      <a:pPr marL="0" lvl="0" indent="0" algn="l" rtl="0">
                        <a:lnSpc>
                          <a:spcPct val="115000"/>
                        </a:lnSpc>
                        <a:spcBef>
                          <a:spcPts val="0"/>
                        </a:spcBef>
                        <a:spcAft>
                          <a:spcPts val="0"/>
                        </a:spcAft>
                        <a:buNone/>
                      </a:pPr>
                      <a:r>
                        <a:rPr lang="fr-ca" sz="1100" b="1"/>
                        <a:t>Q4 : Mise à jour du guichet-emplois </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0 %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5 %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60 %</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30 %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19075">
                <a:tc>
                  <a:txBody>
                    <a:bodyPr/>
                    <a:lstStyle/>
                    <a:p>
                      <a:pPr marL="0" lvl="0" indent="0" algn="l" rtl="0">
                        <a:lnSpc>
                          <a:spcPct val="115000"/>
                        </a:lnSpc>
                        <a:spcBef>
                          <a:spcPts val="0"/>
                        </a:spcBef>
                        <a:spcAft>
                          <a:spcPts val="0"/>
                        </a:spcAft>
                        <a:buNone/>
                      </a:pPr>
                      <a:r>
                        <a:rPr lang="fr-ca" sz="1100" b="1"/>
                        <a:t>Q3 : Mise à jour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0 %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2 %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15 %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84 %</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extLst>
                  <a:ext uri="{0D108BD9-81ED-4DB2-BD59-A6C34878D82A}">
                    <a16:rowId xmlns:a16="http://schemas.microsoft.com/office/drawing/2014/main" val="10004"/>
                  </a:ext>
                </a:extLst>
              </a:tr>
              <a:tr h="219075">
                <a:tc>
                  <a:txBody>
                    <a:bodyPr/>
                    <a:lstStyle/>
                    <a:p>
                      <a:pPr marL="0" lvl="0" indent="0" algn="l" rtl="0">
                        <a:lnSpc>
                          <a:spcPct val="115000"/>
                        </a:lnSpc>
                        <a:spcBef>
                          <a:spcPts val="0"/>
                        </a:spcBef>
                        <a:spcAft>
                          <a:spcPts val="0"/>
                        </a:spcAft>
                        <a:buNone/>
                      </a:pPr>
                      <a:r>
                        <a:rPr lang="fr-ca" sz="1100" b="1"/>
                        <a:t>Q5 : Frais dentaires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1 %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13 %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25 %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56 %</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extLst>
                  <a:ext uri="{0D108BD9-81ED-4DB2-BD59-A6C34878D82A}">
                    <a16:rowId xmlns:a16="http://schemas.microsoft.com/office/drawing/2014/main" val="10005"/>
                  </a:ext>
                </a:extLst>
              </a:tr>
              <a:tr h="219075">
                <a:tc>
                  <a:txBody>
                    <a:bodyPr/>
                    <a:lstStyle/>
                    <a:p>
                      <a:pPr marL="0" lvl="0" indent="0" algn="l" rtl="0">
                        <a:lnSpc>
                          <a:spcPct val="115000"/>
                        </a:lnSpc>
                        <a:spcBef>
                          <a:spcPts val="0"/>
                        </a:spcBef>
                        <a:spcAft>
                          <a:spcPts val="0"/>
                        </a:spcAft>
                        <a:buNone/>
                      </a:pPr>
                      <a:r>
                        <a:rPr lang="fr-ca" sz="1100" b="1"/>
                        <a:t>Q6 : Conseils relatifs au danger (voyages)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51 %</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42 %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2 %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4 %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19075">
                <a:tc>
                  <a:txBody>
                    <a:bodyPr/>
                    <a:lstStyle/>
                    <a:p>
                      <a:pPr marL="0" lvl="0" indent="0" algn="l" rtl="0">
                        <a:lnSpc>
                          <a:spcPct val="115000"/>
                        </a:lnSpc>
                        <a:spcBef>
                          <a:spcPts val="0"/>
                        </a:spcBef>
                        <a:spcAft>
                          <a:spcPts val="0"/>
                        </a:spcAft>
                        <a:buNone/>
                      </a:pPr>
                      <a:r>
                        <a:rPr lang="fr-ca" sz="1100" b="1"/>
                        <a:t>Q7 : Navigateur ancien</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10 %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58 %</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16 %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14 %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19075">
                <a:tc>
                  <a:txBody>
                    <a:bodyPr/>
                    <a:lstStyle/>
                    <a:p>
                      <a:pPr marL="0" lvl="0" indent="0" algn="l" rtl="0">
                        <a:lnSpc>
                          <a:spcPct val="115000"/>
                        </a:lnSpc>
                        <a:spcBef>
                          <a:spcPts val="0"/>
                        </a:spcBef>
                        <a:spcAft>
                          <a:spcPts val="0"/>
                        </a:spcAft>
                        <a:buNone/>
                      </a:pPr>
                      <a:r>
                        <a:rPr lang="fr-ca" sz="1100" b="1"/>
                        <a:t>Q8 : Impôts 2023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0 %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000"/>
                        <a:t>5 %</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1200">
                          <a:solidFill>
                            <a:srgbClr val="006100"/>
                          </a:solidFill>
                          <a:latin typeface="Calibri"/>
                          <a:ea typeface="Calibri"/>
                          <a:cs typeface="Calibri"/>
                          <a:sym typeface="Calibri"/>
                        </a:rPr>
                        <a:t>53 %</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fr-ca" sz="1000"/>
                        <a:t>41 %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extLst>
                  <a:ext uri="{0D108BD9-81ED-4DB2-BD59-A6C34878D82A}">
                    <a16:rowId xmlns:a16="http://schemas.microsoft.com/office/drawing/2014/main" val="10008"/>
                  </a:ext>
                </a:extLst>
              </a:tr>
            </a:tbl>
          </a:graphicData>
        </a:graphic>
      </p:graphicFrame>
      <p:sp>
        <p:nvSpPr>
          <p:cNvPr id="3519" name="Google Shape;3519;p50"/>
          <p:cNvSpPr txBox="1">
            <a:spLocks noGrp="1"/>
          </p:cNvSpPr>
          <p:nvPr>
            <p:ph type="title" idx="4294967295"/>
          </p:nvPr>
        </p:nvSpPr>
        <p:spPr>
          <a:xfrm>
            <a:off x="228600" y="228600"/>
            <a:ext cx="8491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None/>
            </a:pPr>
            <a:r>
              <a:rPr lang="fr-ca" sz="2400">
                <a:solidFill>
                  <a:schemeClr val="lt1"/>
                </a:solidFill>
              </a:rPr>
              <a:t>Un degré d’accord faible pour la plupart des alertes </a:t>
            </a:r>
            <a:r>
              <a:rPr lang="fr-ca"/>
              <a:t> </a:t>
            </a:r>
            <a:endParaRPr>
              <a:solidFill>
                <a:schemeClr val="lt1"/>
              </a:solidFill>
            </a:endParaRPr>
          </a:p>
        </p:txBody>
      </p:sp>
      <p:sp>
        <p:nvSpPr>
          <p:cNvPr id="3520" name="Google Shape;3520;p50"/>
          <p:cNvSpPr txBox="1"/>
          <p:nvPr/>
        </p:nvSpPr>
        <p:spPr>
          <a:xfrm>
            <a:off x="121800" y="774600"/>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Les résultats expliquent pourquoi le style des alertes varie tant sur le site — degré d’accord faible.</a:t>
            </a:r>
            <a:endParaRPr sz="1800">
              <a:solidFill>
                <a:schemeClr val="dk2"/>
              </a:solidFill>
            </a:endParaRPr>
          </a:p>
          <a:p>
            <a:pPr marL="0" lvl="0" indent="0" algn="l" rtl="0">
              <a:spcBef>
                <a:spcPts val="0"/>
              </a:spcBef>
              <a:spcAft>
                <a:spcPts val="0"/>
              </a:spcAft>
              <a:buNone/>
            </a:pPr>
            <a:r>
              <a:rPr lang="fr-ca" sz="1800">
                <a:solidFill>
                  <a:schemeClr val="dk2"/>
                </a:solidFill>
              </a:rPr>
              <a:t>Le plus faible degré d’accord concerne les instructions présentées comme des alertes.</a:t>
            </a:r>
            <a:endParaRPr sz="1800">
              <a:solidFill>
                <a:schemeClr val="dk2"/>
              </a:solidFill>
            </a:endParaRPr>
          </a:p>
          <a:p>
            <a:pPr marL="0" lvl="0" indent="0" algn="l" rtl="0">
              <a:spcBef>
                <a:spcPts val="0"/>
              </a:spcBef>
              <a:spcAft>
                <a:spcPts val="0"/>
              </a:spcAft>
              <a:buNone/>
            </a:pPr>
            <a:r>
              <a:rPr lang="fr-ca" sz="1800">
                <a:solidFill>
                  <a:schemeClr val="dk2"/>
                </a:solidFill>
              </a:rPr>
              <a:t>Les décisions subjectives ont une incidence qui ne se limite pas à la compréhension des styles d’alertes par le public. </a:t>
            </a:r>
            <a:endParaRPr sz="1800">
              <a:solidFill>
                <a:schemeClr val="dk2"/>
              </a:solidFill>
            </a:endParaRPr>
          </a:p>
        </p:txBody>
      </p:sp>
      <p:sp>
        <p:nvSpPr>
          <p:cNvPr id="3521" name="Google Shape;3521;p50"/>
          <p:cNvSpPr txBox="1">
            <a:spLocks noGrp="1"/>
          </p:cNvSpPr>
          <p:nvPr>
            <p:ph type="subTitle" idx="4294967295"/>
          </p:nvPr>
        </p:nvSpPr>
        <p:spPr>
          <a:xfrm>
            <a:off x="228600" y="1867125"/>
            <a:ext cx="8278200" cy="427800"/>
          </a:xfrm>
          <a:prstGeom prst="rect">
            <a:avLst/>
          </a:prstGeom>
        </p:spPr>
        <p:txBody>
          <a:bodyPr spcFirstLastPara="1" wrap="square" lIns="0" tIns="0" rIns="0" bIns="0" rtlCol="0" anchor="t" anchorCtr="0">
            <a:noAutofit/>
          </a:bodyPr>
          <a:lstStyle/>
          <a:p>
            <a:pPr marL="0" lvl="0" indent="0" algn="l" rtl="0">
              <a:spcBef>
                <a:spcPts val="0"/>
              </a:spcBef>
              <a:spcAft>
                <a:spcPts val="0"/>
              </a:spcAft>
              <a:buNone/>
            </a:pPr>
            <a:r>
              <a:rPr lang="fr-ca"/>
              <a:t>Les encadrés symbolisent les styles d’alertes en ligne. Les remplissages verts indiquent les choix majoritaires des personnes ayant répondu à l’étude.</a:t>
            </a:r>
            <a:endParaRPr/>
          </a:p>
        </p:txBody>
      </p:sp>
      <p:sp>
        <p:nvSpPr>
          <p:cNvPr id="3522" name="Google Shape;3522;p50"/>
          <p:cNvSpPr txBox="1"/>
          <p:nvPr/>
        </p:nvSpPr>
        <p:spPr>
          <a:xfrm>
            <a:off x="7054500" y="2371650"/>
            <a:ext cx="1382400" cy="4002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Accord majoritaire</a:t>
            </a:r>
            <a:endParaRPr>
              <a:solidFill>
                <a:schemeClr val="dk1"/>
              </a:solidFill>
            </a:endParaRPr>
          </a:p>
        </p:txBody>
      </p:sp>
      <p:sp>
        <p:nvSpPr>
          <p:cNvPr id="3523" name="Google Shape;3523;p50"/>
          <p:cNvSpPr txBox="1"/>
          <p:nvPr/>
        </p:nvSpPr>
        <p:spPr>
          <a:xfrm>
            <a:off x="7054500" y="2853150"/>
            <a:ext cx="1382400" cy="4002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Accord majoritaire</a:t>
            </a:r>
            <a:endParaRPr>
              <a:solidFill>
                <a:schemeClr val="dk1"/>
              </a:solidFill>
            </a:endParaRPr>
          </a:p>
        </p:txBody>
      </p:sp>
      <p:sp>
        <p:nvSpPr>
          <p:cNvPr id="3524" name="Google Shape;3524;p50"/>
          <p:cNvSpPr txBox="1"/>
          <p:nvPr/>
        </p:nvSpPr>
        <p:spPr>
          <a:xfrm>
            <a:off x="7054500" y="3622150"/>
            <a:ext cx="1382400" cy="4002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Accord majoritaire</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8"/>
        <p:cNvGrpSpPr/>
        <p:nvPr/>
      </p:nvGrpSpPr>
      <p:grpSpPr>
        <a:xfrm>
          <a:off x="0" y="0"/>
          <a:ext cx="0" cy="0"/>
          <a:chOff x="0" y="0"/>
          <a:chExt cx="0" cy="0"/>
        </a:xfrm>
      </p:grpSpPr>
      <p:graphicFrame>
        <p:nvGraphicFramePr>
          <p:cNvPr id="3529" name="Google Shape;3529;p51"/>
          <p:cNvGraphicFramePr/>
          <p:nvPr/>
        </p:nvGraphicFramePr>
        <p:xfrm>
          <a:off x="219075" y="3162300"/>
          <a:ext cx="3000000" cy="3000000"/>
        </p:xfrm>
        <a:graphic>
          <a:graphicData uri="http://schemas.openxmlformats.org/drawingml/2006/table">
            <a:tbl>
              <a:tblPr>
                <a:noFill/>
                <a:tableStyleId>{A81E24F4-6472-4D35-9EBA-78B02F4A3FB8}</a:tableStyleId>
              </a:tblPr>
              <a:tblGrid>
                <a:gridCol w="2568050">
                  <a:extLst>
                    <a:ext uri="{9D8B030D-6E8A-4147-A177-3AD203B41FA5}">
                      <a16:colId xmlns:a16="http://schemas.microsoft.com/office/drawing/2014/main" val="20000"/>
                    </a:ext>
                  </a:extLst>
                </a:gridCol>
                <a:gridCol w="309875">
                  <a:extLst>
                    <a:ext uri="{9D8B030D-6E8A-4147-A177-3AD203B41FA5}">
                      <a16:colId xmlns:a16="http://schemas.microsoft.com/office/drawing/2014/main" val="20001"/>
                    </a:ext>
                  </a:extLst>
                </a:gridCol>
                <a:gridCol w="22581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Danger alert/Alerte de danger</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0" name="Google Shape;3530;p51"/>
          <p:cNvGraphicFramePr/>
          <p:nvPr/>
        </p:nvGraphicFramePr>
        <p:xfrm>
          <a:off x="219075" y="3533775"/>
          <a:ext cx="3000000" cy="3000000"/>
        </p:xfrm>
        <a:graphic>
          <a:graphicData uri="http://schemas.openxmlformats.org/drawingml/2006/table">
            <a:tbl>
              <a:tblPr>
                <a:noFill/>
                <a:tableStyleId>{A81E24F4-6472-4D35-9EBA-78B02F4A3FB8}</a:tableStyleId>
              </a:tblPr>
              <a:tblGrid>
                <a:gridCol w="2590150">
                  <a:extLst>
                    <a:ext uri="{9D8B030D-6E8A-4147-A177-3AD203B41FA5}">
                      <a16:colId xmlns:a16="http://schemas.microsoft.com/office/drawing/2014/main" val="20000"/>
                    </a:ext>
                  </a:extLst>
                </a:gridCol>
                <a:gridCol w="413575">
                  <a:extLst>
                    <a:ext uri="{9D8B030D-6E8A-4147-A177-3AD203B41FA5}">
                      <a16:colId xmlns:a16="http://schemas.microsoft.com/office/drawing/2014/main" val="20001"/>
                    </a:ext>
                  </a:extLst>
                </a:gridCol>
                <a:gridCol w="2176600">
                  <a:extLst>
                    <a:ext uri="{9D8B030D-6E8A-4147-A177-3AD203B41FA5}">
                      <a16:colId xmlns:a16="http://schemas.microsoft.com/office/drawing/2014/main" val="20002"/>
                    </a:ext>
                  </a:extLst>
                </a:gridCol>
              </a:tblGrid>
              <a:tr h="190500">
                <a:tc>
                  <a:txBody>
                    <a:bodyPr/>
                    <a:lstStyle/>
                    <a:p>
                      <a:pPr marL="0" lvl="0" indent="0" algn="l" rtl="0">
                        <a:spcBef>
                          <a:spcPts val="0"/>
                        </a:spcBef>
                        <a:spcAft>
                          <a:spcPts val="0"/>
                        </a:spcAft>
                        <a:buClr>
                          <a:schemeClr val="dk1"/>
                        </a:buClr>
                        <a:buSzPts val="1100"/>
                        <a:buFont typeface="Arial"/>
                        <a:buNone/>
                      </a:pPr>
                      <a:r>
                        <a:rPr lang="fr-ca" sz="1000">
                          <a:solidFill>
                            <a:schemeClr val="dk1"/>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9 %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1" name="Google Shape;3531;p51"/>
          <p:cNvGraphicFramePr/>
          <p:nvPr/>
        </p:nvGraphicFramePr>
        <p:xfrm>
          <a:off x="219075" y="3905250"/>
          <a:ext cx="3000000" cy="3000000"/>
        </p:xfrm>
        <a:graphic>
          <a:graphicData uri="http://schemas.openxmlformats.org/drawingml/2006/table">
            <a:tbl>
              <a:tblPr>
                <a:noFill/>
                <a:tableStyleId>{A81E24F4-6472-4D35-9EBA-78B02F4A3FB8}</a:tableStyleId>
              </a:tblPr>
              <a:tblGrid>
                <a:gridCol w="2590150">
                  <a:extLst>
                    <a:ext uri="{9D8B030D-6E8A-4147-A177-3AD203B41FA5}">
                      <a16:colId xmlns:a16="http://schemas.microsoft.com/office/drawing/2014/main" val="20000"/>
                    </a:ext>
                  </a:extLst>
                </a:gridCol>
                <a:gridCol w="1939175">
                  <a:extLst>
                    <a:ext uri="{9D8B030D-6E8A-4147-A177-3AD203B41FA5}">
                      <a16:colId xmlns:a16="http://schemas.microsoft.com/office/drawing/2014/main" val="20001"/>
                    </a:ext>
                  </a:extLst>
                </a:gridCol>
                <a:gridCol w="6509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fr-ca" sz="1300">
                          <a:solidFill>
                            <a:schemeClr val="lt1"/>
                          </a:solidFill>
                        </a:rPr>
                        <a:t> </a:t>
                      </a:r>
                      <a:r>
                        <a:rPr lang="fr-ca" sz="1600">
                          <a:solidFill>
                            <a:schemeClr val="lt1"/>
                          </a:solidFill>
                        </a:rPr>
                        <a:t>89/130</a:t>
                      </a:r>
                      <a:endParaRPr sz="16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68 %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2" name="Google Shape;3532;p51"/>
          <p:cNvGraphicFramePr/>
          <p:nvPr/>
        </p:nvGraphicFramePr>
        <p:xfrm>
          <a:off x="219075" y="4276725"/>
          <a:ext cx="3000000" cy="3000000"/>
        </p:xfrm>
        <a:graphic>
          <a:graphicData uri="http://schemas.openxmlformats.org/drawingml/2006/table">
            <a:tbl>
              <a:tblPr>
                <a:noFill/>
                <a:tableStyleId>{A81E24F4-6472-4D35-9EBA-78B02F4A3FB8}</a:tableStyleId>
              </a:tblPr>
              <a:tblGrid>
                <a:gridCol w="2590150">
                  <a:extLst>
                    <a:ext uri="{9D8B030D-6E8A-4147-A177-3AD203B41FA5}">
                      <a16:colId xmlns:a16="http://schemas.microsoft.com/office/drawing/2014/main" val="20000"/>
                    </a:ext>
                  </a:extLst>
                </a:gridCol>
                <a:gridCol w="594875">
                  <a:extLst>
                    <a:ext uri="{9D8B030D-6E8A-4147-A177-3AD203B41FA5}">
                      <a16:colId xmlns:a16="http://schemas.microsoft.com/office/drawing/2014/main" val="20001"/>
                    </a:ext>
                  </a:extLst>
                </a:gridCol>
                <a:gridCol w="1995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fr-ca" sz="1800"/>
                        <a:t>16 %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33" name="Google Shape;3533;p51"/>
          <p:cNvSpPr txBox="1">
            <a:spLocks noGrp="1"/>
          </p:cNvSpPr>
          <p:nvPr>
            <p:ph type="title" idx="4294967295"/>
          </p:nvPr>
        </p:nvSpPr>
        <p:spPr>
          <a:xfrm>
            <a:off x="244475" y="152325"/>
            <a:ext cx="8899500" cy="5685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Q1. Alerte d’information issue des lignes directrices</a:t>
            </a:r>
            <a:endParaRPr>
              <a:solidFill>
                <a:schemeClr val="lt1"/>
              </a:solidFill>
            </a:endParaRPr>
          </a:p>
        </p:txBody>
      </p:sp>
      <p:pic>
        <p:nvPicPr>
          <p:cNvPr id="3534" name="Google Shape;3534;p51"/>
          <p:cNvPicPr preferRelativeResize="0"/>
          <p:nvPr/>
        </p:nvPicPr>
        <p:blipFill>
          <a:blip r:embed="rId3">
            <a:alphaModFix/>
          </a:blip>
          <a:stretch>
            <a:fillRect/>
          </a:stretch>
        </p:blipFill>
        <p:spPr>
          <a:xfrm>
            <a:off x="142875" y="924475"/>
            <a:ext cx="4499601" cy="910550"/>
          </a:xfrm>
          <a:prstGeom prst="rect">
            <a:avLst/>
          </a:prstGeom>
          <a:noFill/>
          <a:ln>
            <a:noFill/>
          </a:ln>
        </p:spPr>
      </p:pic>
      <p:pic>
        <p:nvPicPr>
          <p:cNvPr id="3535" name="Google Shape;3535;p51"/>
          <p:cNvPicPr preferRelativeResize="0"/>
          <p:nvPr/>
        </p:nvPicPr>
        <p:blipFill>
          <a:blip r:embed="rId4">
            <a:alphaModFix/>
          </a:blip>
          <a:stretch>
            <a:fillRect/>
          </a:stretch>
        </p:blipFill>
        <p:spPr>
          <a:xfrm>
            <a:off x="4707913" y="870237"/>
            <a:ext cx="4341237" cy="910550"/>
          </a:xfrm>
          <a:prstGeom prst="rect">
            <a:avLst/>
          </a:prstGeom>
          <a:noFill/>
          <a:ln>
            <a:noFill/>
          </a:ln>
        </p:spPr>
      </p:pic>
      <p:sp>
        <p:nvSpPr>
          <p:cNvPr id="3536" name="Google Shape;3536;p51"/>
          <p:cNvSpPr txBox="1"/>
          <p:nvPr/>
        </p:nvSpPr>
        <p:spPr>
          <a:xfrm>
            <a:off x="5581200" y="3467100"/>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Collaboration clôturée</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État</a:t>
            </a:r>
            <a:endParaRPr>
              <a:solidFill>
                <a:schemeClr val="dk1"/>
              </a:solidFill>
            </a:endParaRPr>
          </a:p>
        </p:txBody>
      </p:sp>
      <p:sp>
        <p:nvSpPr>
          <p:cNvPr id="3537" name="Google Shape;3537;p51"/>
          <p:cNvSpPr txBox="1"/>
          <p:nvPr/>
        </p:nvSpPr>
        <p:spPr>
          <a:xfrm>
            <a:off x="142875" y="1957525"/>
            <a:ext cx="64392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68 % (soit la majorité) des personnes ont trouvé le style d’alerte d’information adapté.</a:t>
            </a:r>
            <a:endParaRPr sz="1800">
              <a:solidFill>
                <a:schemeClr val="dk2"/>
              </a:solidFill>
            </a:endParaRPr>
          </a:p>
          <a:p>
            <a:pPr marL="0" lvl="0" indent="0" algn="l" rtl="0">
              <a:spcBef>
                <a:spcPts val="0"/>
              </a:spcBef>
              <a:spcAft>
                <a:spcPts val="0"/>
              </a:spcAft>
              <a:buNone/>
            </a:pPr>
            <a:r>
              <a:rPr lang="fr-ca" sz="1800">
                <a:solidFill>
                  <a:schemeClr val="dk2"/>
                </a:solidFill>
              </a:rPr>
              <a:t>30 % ont jugé que d’autres styles seraient plus adaptés.</a:t>
            </a:r>
            <a:endParaRPr sz="1800">
              <a:solidFill>
                <a:schemeClr val="dk2"/>
              </a:solidFill>
            </a:endParaRPr>
          </a:p>
          <a:p>
            <a:pPr marL="0" lvl="0" indent="0" algn="l" rtl="0">
              <a:spcBef>
                <a:spcPts val="0"/>
              </a:spcBef>
              <a:spcAft>
                <a:spcPts val="0"/>
              </a:spcAft>
              <a:buNone/>
            </a:pPr>
            <a:r>
              <a:rPr lang="fr-ca" sz="1800">
                <a:solidFill>
                  <a:schemeClr val="dk2"/>
                </a:solidFill>
              </a:rPr>
              <a:t>Ce résultat est inquiétant, car cet exemple apparaît </a:t>
            </a:r>
            <a:r>
              <a:rPr lang="fr-ca" sz="1800" b="1">
                <a:solidFill>
                  <a:schemeClr val="dk2"/>
                </a:solidFill>
              </a:rPr>
              <a:t>dans</a:t>
            </a:r>
            <a:r>
              <a:rPr lang="fr-ca" sz="1800">
                <a:solidFill>
                  <a:schemeClr val="dk2"/>
                </a:solidFill>
              </a:rPr>
              <a:t> les lignes directrices</a:t>
            </a:r>
            <a:endParaRPr sz="1800">
              <a:solidFill>
                <a:schemeClr val="dk2"/>
              </a:solidFill>
            </a:endParaRPr>
          </a:p>
        </p:txBody>
      </p:sp>
      <p:sp>
        <p:nvSpPr>
          <p:cNvPr id="3538" name="Google Shape;3538;p51"/>
          <p:cNvSpPr txBox="1"/>
          <p:nvPr/>
        </p:nvSpPr>
        <p:spPr>
          <a:xfrm>
            <a:off x="318625" y="158647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This appears on </a:t>
            </a: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Contextual alert guidance</a:t>
            </a:r>
            <a:endParaRPr sz="1000">
              <a:latin typeface="Lato Light"/>
              <a:ea typeface="Lato Light"/>
              <a:cs typeface="Lato Light"/>
              <a:sym typeface="Lato Light"/>
            </a:endParaRPr>
          </a:p>
        </p:txBody>
      </p:sp>
      <p:sp>
        <p:nvSpPr>
          <p:cNvPr id="3539" name="Google Shape;3539;p51"/>
          <p:cNvSpPr txBox="1"/>
          <p:nvPr/>
        </p:nvSpPr>
        <p:spPr>
          <a:xfrm>
            <a:off x="4842600" y="158647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Alertes contextuelles</a:t>
            </a:r>
            <a:endParaRPr sz="1000">
              <a:latin typeface="Lato Light"/>
              <a:ea typeface="Lato Light"/>
              <a:cs typeface="Lato Light"/>
              <a:sym typeface="La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3"/>
        <p:cNvGrpSpPr/>
        <p:nvPr/>
      </p:nvGrpSpPr>
      <p:grpSpPr>
        <a:xfrm>
          <a:off x="0" y="0"/>
          <a:ext cx="0" cy="0"/>
          <a:chOff x="0" y="0"/>
          <a:chExt cx="0" cy="0"/>
        </a:xfrm>
      </p:grpSpPr>
      <p:sp>
        <p:nvSpPr>
          <p:cNvPr id="3544" name="Google Shape;3544;p52"/>
          <p:cNvSpPr txBox="1"/>
          <p:nvPr/>
        </p:nvSpPr>
        <p:spPr>
          <a:xfrm>
            <a:off x="95250" y="1066800"/>
            <a:ext cx="9048900" cy="571500"/>
          </a:xfrm>
          <a:prstGeom prst="rect">
            <a:avLst/>
          </a:prstGeom>
          <a:noFill/>
          <a:ln>
            <a:noFill/>
          </a:ln>
        </p:spPr>
        <p:txBody>
          <a:bodyPr spcFirstLastPara="1" wrap="square" lIns="91425" tIns="45700" rIns="91425" bIns="45700" rtlCol="0" anchor="t" anchorCtr="0">
            <a:normAutofit/>
          </a:bodyPr>
          <a:lstStyle/>
          <a:p>
            <a:pPr marL="0" marR="0" lvl="0" indent="0" algn="l" rtl="0">
              <a:lnSpc>
                <a:spcPct val="100000"/>
              </a:lnSpc>
              <a:spcBef>
                <a:spcPts val="0"/>
              </a:spcBef>
              <a:spcAft>
                <a:spcPts val="0"/>
              </a:spcAft>
              <a:buNone/>
            </a:pPr>
            <a:endParaRPr/>
          </a:p>
        </p:txBody>
      </p:sp>
      <p:graphicFrame>
        <p:nvGraphicFramePr>
          <p:cNvPr id="3545" name="Google Shape;3545;p52"/>
          <p:cNvGraphicFramePr/>
          <p:nvPr/>
        </p:nvGraphicFramePr>
        <p:xfrm>
          <a:off x="219075" y="34671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413375">
                  <a:extLst>
                    <a:ext uri="{9D8B030D-6E8A-4147-A177-3AD203B41FA5}">
                      <a16:colId xmlns:a16="http://schemas.microsoft.com/office/drawing/2014/main" val="20001"/>
                    </a:ext>
                  </a:extLst>
                </a:gridCol>
                <a:gridCol w="24441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Danger alert/Alerte de danger</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8 %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46" name="Google Shape;3546;p52"/>
          <p:cNvGraphicFramePr/>
          <p:nvPr/>
        </p:nvGraphicFramePr>
        <p:xfrm>
          <a:off x="219075" y="38385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2027875">
                  <a:extLst>
                    <a:ext uri="{9D8B030D-6E8A-4147-A177-3AD203B41FA5}">
                      <a16:colId xmlns:a16="http://schemas.microsoft.com/office/drawing/2014/main" val="20001"/>
                    </a:ext>
                  </a:extLst>
                </a:gridCol>
                <a:gridCol w="8296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r>
                        <a:rPr lang="fr-ca" sz="1300">
                          <a:solidFill>
                            <a:schemeClr val="lt1"/>
                          </a:solidFill>
                        </a:rPr>
                        <a:t> </a:t>
                      </a:r>
                      <a:r>
                        <a:rPr lang="fr-ca" sz="1500">
                          <a:solidFill>
                            <a:schemeClr val="lt1"/>
                          </a:solidFill>
                        </a:rPr>
                        <a:t>84/130</a:t>
                      </a:r>
                      <a:endParaRPr sz="15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65 %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47" name="Google Shape;3547;p52"/>
          <p:cNvGraphicFramePr/>
          <p:nvPr/>
        </p:nvGraphicFramePr>
        <p:xfrm>
          <a:off x="219075" y="42100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987750">
                  <a:extLst>
                    <a:ext uri="{9D8B030D-6E8A-4147-A177-3AD203B41FA5}">
                      <a16:colId xmlns:a16="http://schemas.microsoft.com/office/drawing/2014/main" val="20001"/>
                    </a:ext>
                  </a:extLst>
                </a:gridCol>
                <a:gridCol w="18697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28 %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48" name="Google Shape;3548;p52"/>
          <p:cNvSpPr txBox="1">
            <a:spLocks noGrp="1"/>
          </p:cNvSpPr>
          <p:nvPr>
            <p:ph type="title" idx="4294967295"/>
          </p:nvPr>
        </p:nvSpPr>
        <p:spPr>
          <a:xfrm>
            <a:off x="244475" y="152325"/>
            <a:ext cx="8899500" cy="5685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Q2. Maintenance du système de l’ARC </a:t>
            </a:r>
            <a:endParaRPr>
              <a:solidFill>
                <a:schemeClr val="lt1"/>
              </a:solidFill>
            </a:endParaRPr>
          </a:p>
        </p:txBody>
      </p:sp>
      <p:sp>
        <p:nvSpPr>
          <p:cNvPr id="3549" name="Google Shape;3549;p52"/>
          <p:cNvSpPr txBox="1"/>
          <p:nvPr/>
        </p:nvSpPr>
        <p:spPr>
          <a:xfrm>
            <a:off x="6154800" y="3560075"/>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Temporairement hors d’usage</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Maintenance du système</a:t>
            </a:r>
            <a:endParaRPr>
              <a:solidFill>
                <a:schemeClr val="dk1"/>
              </a:solidFill>
            </a:endParaRPr>
          </a:p>
        </p:txBody>
      </p:sp>
      <p:pic>
        <p:nvPicPr>
          <p:cNvPr id="3550" name="Google Shape;3550;p52"/>
          <p:cNvPicPr preferRelativeResize="0"/>
          <p:nvPr/>
        </p:nvPicPr>
        <p:blipFill>
          <a:blip r:embed="rId3">
            <a:alphaModFix/>
          </a:blip>
          <a:stretch>
            <a:fillRect/>
          </a:stretch>
        </p:blipFill>
        <p:spPr>
          <a:xfrm>
            <a:off x="81925" y="874000"/>
            <a:ext cx="4333651" cy="1229100"/>
          </a:xfrm>
          <a:prstGeom prst="rect">
            <a:avLst/>
          </a:prstGeom>
          <a:noFill/>
          <a:ln>
            <a:noFill/>
          </a:ln>
        </p:spPr>
      </p:pic>
      <p:pic>
        <p:nvPicPr>
          <p:cNvPr id="3551" name="Google Shape;3551;p52"/>
          <p:cNvPicPr preferRelativeResize="0"/>
          <p:nvPr/>
        </p:nvPicPr>
        <p:blipFill>
          <a:blip r:embed="rId4">
            <a:alphaModFix/>
          </a:blip>
          <a:stretch>
            <a:fillRect/>
          </a:stretch>
        </p:blipFill>
        <p:spPr>
          <a:xfrm>
            <a:off x="4641225" y="874000"/>
            <a:ext cx="4026154" cy="1148050"/>
          </a:xfrm>
          <a:prstGeom prst="rect">
            <a:avLst/>
          </a:prstGeom>
          <a:noFill/>
          <a:ln>
            <a:noFill/>
          </a:ln>
        </p:spPr>
      </p:pic>
      <p:sp>
        <p:nvSpPr>
          <p:cNvPr id="3552" name="Google Shape;3552;p52"/>
          <p:cNvSpPr txBox="1"/>
          <p:nvPr/>
        </p:nvSpPr>
        <p:spPr>
          <a:xfrm>
            <a:off x="175575" y="2229913"/>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Seules 28 % des personnes ont trouvé le style d’alerte d’information adapté.</a:t>
            </a:r>
            <a:endParaRPr sz="1800">
              <a:solidFill>
                <a:schemeClr val="dk2"/>
              </a:solidFill>
            </a:endParaRPr>
          </a:p>
          <a:p>
            <a:pPr marL="0" lvl="0" indent="0" algn="l" rtl="0">
              <a:spcBef>
                <a:spcPts val="0"/>
              </a:spcBef>
              <a:spcAft>
                <a:spcPts val="0"/>
              </a:spcAft>
              <a:buNone/>
            </a:pPr>
            <a:r>
              <a:rPr lang="fr-ca" sz="1800">
                <a:solidFill>
                  <a:schemeClr val="dk2"/>
                </a:solidFill>
              </a:rPr>
              <a:t>La majorité a choisi le style d’alerte d’avertissement car il s’agissait d’une panne.</a:t>
            </a:r>
            <a:endParaRPr sz="1800">
              <a:solidFill>
                <a:schemeClr val="dk2"/>
              </a:solidFill>
            </a:endParaRPr>
          </a:p>
          <a:p>
            <a:pPr marL="0" lvl="0" indent="0" algn="l" rtl="0">
              <a:spcBef>
                <a:spcPts val="0"/>
              </a:spcBef>
              <a:spcAft>
                <a:spcPts val="0"/>
              </a:spcAft>
              <a:buNone/>
            </a:pPr>
            <a:r>
              <a:rPr lang="fr-ca" sz="1800">
                <a:solidFill>
                  <a:schemeClr val="dk2"/>
                </a:solidFill>
              </a:rPr>
              <a:t>La majorité était d’accord avec les conseils fournis (utiliser l’alerte d’avertissement pour les changements futurs).</a:t>
            </a:r>
            <a:endParaRPr sz="1800">
              <a:solidFill>
                <a:schemeClr val="dk2"/>
              </a:solidFill>
            </a:endParaRPr>
          </a:p>
        </p:txBody>
      </p:sp>
      <p:sp>
        <p:nvSpPr>
          <p:cNvPr id="3553" name="Google Shape;3553;p52"/>
          <p:cNvSpPr txBox="1"/>
          <p:nvPr/>
        </p:nvSpPr>
        <p:spPr>
          <a:xfrm>
            <a:off x="4814425" y="1835750"/>
            <a:ext cx="2275500" cy="338700"/>
          </a:xfrm>
          <a:prstGeom prst="rect">
            <a:avLst/>
          </a:prstGeom>
          <a:solidFill>
            <a:schemeClr val="lt1"/>
          </a:solidFill>
          <a:ln>
            <a:noFill/>
          </a:ln>
        </p:spPr>
        <p:txBody>
          <a:bodyPr spcFirstLastPara="1" wrap="square" lIns="91425" tIns="91425" rIns="91425" bIns="91425" rtlCol="0" anchor="t" anchorCtr="0">
            <a:noAutofit/>
          </a:bodyPr>
          <a:lstStyle/>
          <a:p>
            <a:pPr marL="0" lvl="0" indent="0" algn="l" rtl="0">
              <a:spcBef>
                <a:spcPts val="0"/>
              </a:spcBef>
              <a:spcAft>
                <a:spcPts val="0"/>
              </a:spcAft>
              <a:buNone/>
            </a:pPr>
            <a:r>
              <a:rPr lang="fr-ca" sz="1000" u="sng">
                <a:solidFill>
                  <a:schemeClr val="dk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Mon dossier d’entreprise ARC</a:t>
            </a:r>
            <a:endParaRPr sz="1000">
              <a:solidFill>
                <a:schemeClr val="dk2"/>
              </a:solidFill>
              <a:latin typeface="Lato Light"/>
              <a:ea typeface="Lato Light"/>
              <a:cs typeface="Lato Light"/>
              <a:sym typeface="Lato Light"/>
            </a:endParaRPr>
          </a:p>
        </p:txBody>
      </p:sp>
      <p:sp>
        <p:nvSpPr>
          <p:cNvPr id="3554" name="Google Shape;3554;p52"/>
          <p:cNvSpPr txBox="1"/>
          <p:nvPr/>
        </p:nvSpPr>
        <p:spPr>
          <a:xfrm>
            <a:off x="303700" y="1835750"/>
            <a:ext cx="3000000" cy="338700"/>
          </a:xfrm>
          <a:prstGeom prst="rect">
            <a:avLst/>
          </a:prstGeom>
          <a:solidFill>
            <a:schemeClr val="lt1"/>
          </a:solidFill>
          <a:ln>
            <a:noFill/>
          </a:ln>
        </p:spPr>
        <p:txBody>
          <a:bodyPr spcFirstLastPara="1" wrap="square" lIns="91425" tIns="91425" rIns="91425" bIns="91425" rtlCol="0" anchor="t" anchorCtr="0">
            <a:noAutofit/>
          </a:bodyPr>
          <a:lstStyle/>
          <a:p>
            <a:pPr marL="0" lvl="0" indent="0" algn="l" rtl="0">
              <a:spcBef>
                <a:spcPts val="0"/>
              </a:spcBef>
              <a:spcAft>
                <a:spcPts val="0"/>
              </a:spcAft>
              <a:buNone/>
            </a:pPr>
            <a:r>
              <a:rPr lang="fr-ca" sz="1000">
                <a:solidFill>
                  <a:schemeClr val="dk1"/>
                </a:solidFill>
                <a:latin typeface="Lato Light"/>
                <a:ea typeface="Lato Light"/>
                <a:cs typeface="Lato Light"/>
                <a:sym typeface="Lato Light"/>
              </a:rPr>
              <a:t>CRA </a:t>
            </a:r>
            <a:r>
              <a:rPr lang="fr-ca" sz="1000" u="sng">
                <a:solidFill>
                  <a:schemeClr val="dk1"/>
                </a:solidFill>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My business account</a:t>
            </a:r>
            <a:endParaRPr sz="1000">
              <a:solidFill>
                <a:schemeClr val="dk1"/>
              </a:solidFill>
              <a:latin typeface="Lato Light"/>
              <a:ea typeface="Lato Light"/>
              <a:cs typeface="Lato Light"/>
              <a:sym typeface="La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graphicFrame>
        <p:nvGraphicFramePr>
          <p:cNvPr id="3559" name="Google Shape;3559;p53"/>
          <p:cNvGraphicFramePr/>
          <p:nvPr/>
        </p:nvGraphicFramePr>
        <p:xfrm>
          <a:off x="295275" y="35433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236225">
                  <a:extLst>
                    <a:ext uri="{9D8B030D-6E8A-4147-A177-3AD203B41FA5}">
                      <a16:colId xmlns:a16="http://schemas.microsoft.com/office/drawing/2014/main" val="20001"/>
                    </a:ext>
                  </a:extLst>
                </a:gridCol>
                <a:gridCol w="2621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2 %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60" name="Google Shape;3560;p53"/>
          <p:cNvGraphicFramePr/>
          <p:nvPr/>
        </p:nvGraphicFramePr>
        <p:xfrm>
          <a:off x="295275" y="39147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610550">
                  <a:extLst>
                    <a:ext uri="{9D8B030D-6E8A-4147-A177-3AD203B41FA5}">
                      <a16:colId xmlns:a16="http://schemas.microsoft.com/office/drawing/2014/main" val="20001"/>
                    </a:ext>
                  </a:extLst>
                </a:gridCol>
                <a:gridCol w="224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15 %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61" name="Google Shape;3561;p53"/>
          <p:cNvGraphicFramePr/>
          <p:nvPr/>
        </p:nvGraphicFramePr>
        <p:xfrm>
          <a:off x="295275" y="42862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2582225">
                  <a:extLst>
                    <a:ext uri="{9D8B030D-6E8A-4147-A177-3AD203B41FA5}">
                      <a16:colId xmlns:a16="http://schemas.microsoft.com/office/drawing/2014/main" val="20001"/>
                    </a:ext>
                  </a:extLst>
                </a:gridCol>
                <a:gridCol w="275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fr-ca" sz="1800">
                          <a:solidFill>
                            <a:schemeClr val="lt1"/>
                          </a:solidFill>
                        </a:rPr>
                        <a:t>109/130</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600">
                          <a:latin typeface="Oswald Medium"/>
                          <a:ea typeface="Oswald Medium"/>
                          <a:cs typeface="Oswald Medium"/>
                          <a:sym typeface="Oswald Medium"/>
                        </a:rPr>
                        <a:t>84</a:t>
                      </a:r>
                      <a:endParaRPr sz="1600">
                        <a:latin typeface="Oswald Medium"/>
                        <a:ea typeface="Oswald Medium"/>
                        <a:cs typeface="Oswald Medium"/>
                        <a:sym typeface="Oswald Medium"/>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pic>
        <p:nvPicPr>
          <p:cNvPr id="3562" name="Google Shape;3562;p53"/>
          <p:cNvPicPr preferRelativeResize="0"/>
          <p:nvPr/>
        </p:nvPicPr>
        <p:blipFill>
          <a:blip r:embed="rId3">
            <a:alphaModFix/>
          </a:blip>
          <a:stretch>
            <a:fillRect/>
          </a:stretch>
        </p:blipFill>
        <p:spPr>
          <a:xfrm>
            <a:off x="261525" y="877200"/>
            <a:ext cx="4411775" cy="1241925"/>
          </a:xfrm>
          <a:prstGeom prst="rect">
            <a:avLst/>
          </a:prstGeom>
          <a:noFill/>
          <a:ln>
            <a:noFill/>
          </a:ln>
        </p:spPr>
      </p:pic>
      <p:pic>
        <p:nvPicPr>
          <p:cNvPr id="3563" name="Google Shape;3563;p53"/>
          <p:cNvPicPr preferRelativeResize="0"/>
          <p:nvPr/>
        </p:nvPicPr>
        <p:blipFill>
          <a:blip r:embed="rId4">
            <a:alphaModFix/>
          </a:blip>
          <a:stretch>
            <a:fillRect/>
          </a:stretch>
        </p:blipFill>
        <p:spPr>
          <a:xfrm>
            <a:off x="4841898" y="893325"/>
            <a:ext cx="4159227" cy="1457325"/>
          </a:xfrm>
          <a:prstGeom prst="rect">
            <a:avLst/>
          </a:prstGeom>
          <a:noFill/>
          <a:ln>
            <a:noFill/>
          </a:ln>
        </p:spPr>
      </p:pic>
      <p:sp>
        <p:nvSpPr>
          <p:cNvPr id="3564" name="Google Shape;3564;p53"/>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Font typeface="Arial"/>
              <a:buNone/>
            </a:pPr>
            <a:r>
              <a:rPr lang="fr-ca" sz="2400">
                <a:solidFill>
                  <a:schemeClr val="lt1"/>
                </a:solidFill>
                <a:latin typeface="Calibri"/>
                <a:ea typeface="Calibri"/>
                <a:cs typeface="Calibri"/>
                <a:sym typeface="Calibri"/>
              </a:rPr>
              <a:t>Q3. Comment mettre à jour son compte MDSC — Seules 2 % des personnes trouvent le style d’alerte d’avertissement adapté. </a:t>
            </a:r>
            <a:endParaRPr sz="1400">
              <a:solidFill>
                <a:schemeClr val="lt1"/>
              </a:solidFill>
            </a:endParaRPr>
          </a:p>
          <a:p>
            <a:pPr marL="0" lvl="0" indent="0" algn="l" rtl="0">
              <a:spcBef>
                <a:spcPts val="0"/>
              </a:spcBef>
              <a:spcAft>
                <a:spcPts val="0"/>
              </a:spcAft>
              <a:buNone/>
            </a:pPr>
            <a:endParaRPr/>
          </a:p>
        </p:txBody>
      </p:sp>
      <p:sp>
        <p:nvSpPr>
          <p:cNvPr id="3565" name="Google Shape;3565;p53"/>
          <p:cNvSpPr txBox="1"/>
          <p:nvPr/>
        </p:nvSpPr>
        <p:spPr>
          <a:xfrm>
            <a:off x="6103400" y="3670650"/>
            <a:ext cx="3183600" cy="6156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Guide</a:t>
            </a:r>
            <a:endParaRPr>
              <a:solidFill>
                <a:schemeClr val="dk1"/>
              </a:solidFill>
            </a:endParaRPr>
          </a:p>
        </p:txBody>
      </p:sp>
      <p:sp>
        <p:nvSpPr>
          <p:cNvPr id="3566" name="Google Shape;3566;p53"/>
          <p:cNvSpPr txBox="1"/>
          <p:nvPr/>
        </p:nvSpPr>
        <p:spPr>
          <a:xfrm>
            <a:off x="175575" y="2306113"/>
            <a:ext cx="8491800" cy="10158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Seules 2 % des personnes ont trouvé le style d’alerte d’avertissement adapté. </a:t>
            </a:r>
            <a:endParaRPr sz="1800">
              <a:solidFill>
                <a:schemeClr val="dk2"/>
              </a:solidFill>
            </a:endParaRPr>
          </a:p>
          <a:p>
            <a:pPr marL="0" lvl="0" indent="0" algn="l" rtl="0">
              <a:spcBef>
                <a:spcPts val="0"/>
              </a:spcBef>
              <a:spcAft>
                <a:spcPts val="0"/>
              </a:spcAft>
              <a:buNone/>
            </a:pPr>
            <a:r>
              <a:rPr lang="fr-ca" sz="1800" b="1">
                <a:solidFill>
                  <a:schemeClr val="dk2"/>
                </a:solidFill>
              </a:rPr>
              <a:t>84 % des personnes n’utiliseraient pas un style d’alerte.</a:t>
            </a:r>
            <a:r>
              <a:rPr lang="fr-ca" sz="1800">
                <a:solidFill>
                  <a:schemeClr val="dk2"/>
                </a:solidFill>
              </a:rPr>
              <a:t> Pour elles, il s’agit d’instructions.</a:t>
            </a:r>
            <a:endParaRPr sz="1800">
              <a:solidFill>
                <a:schemeClr val="dk2"/>
              </a:solidFill>
            </a:endParaRPr>
          </a:p>
          <a:p>
            <a:pPr marL="0" lvl="0" indent="0" algn="l" rtl="0">
              <a:spcBef>
                <a:spcPts val="0"/>
              </a:spcBef>
              <a:spcAft>
                <a:spcPts val="0"/>
              </a:spcAft>
              <a:buNone/>
            </a:pPr>
            <a:r>
              <a:rPr lang="fr-ca" sz="1800">
                <a:solidFill>
                  <a:schemeClr val="dk2"/>
                </a:solidFill>
              </a:rPr>
              <a:t>Il est conseillé d’utiliser le style d’avertissement pour les changements et leurs conséquences potentielles.</a:t>
            </a:r>
            <a:endParaRPr sz="1800">
              <a:solidFill>
                <a:schemeClr val="dk2"/>
              </a:solidFill>
            </a:endParaRPr>
          </a:p>
        </p:txBody>
      </p:sp>
      <p:sp>
        <p:nvSpPr>
          <p:cNvPr id="3567" name="Google Shape;3567;p53"/>
          <p:cNvSpPr txBox="1"/>
          <p:nvPr/>
        </p:nvSpPr>
        <p:spPr>
          <a:xfrm>
            <a:off x="470150" y="194442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My Service Canada account</a:t>
            </a:r>
            <a:endParaRPr sz="1000">
              <a:latin typeface="Lato Light"/>
              <a:ea typeface="Lato Light"/>
              <a:cs typeface="Lato Light"/>
              <a:sym typeface="Lato Light"/>
            </a:endParaRPr>
          </a:p>
        </p:txBody>
      </p:sp>
      <p:sp>
        <p:nvSpPr>
          <p:cNvPr id="3568" name="Google Shape;3568;p53"/>
          <p:cNvSpPr txBox="1"/>
          <p:nvPr/>
        </p:nvSpPr>
        <p:spPr>
          <a:xfrm>
            <a:off x="5087050" y="194442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0535D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Mon dossier Service Canada</a:t>
            </a:r>
            <a:endParaRPr sz="1000">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sp>
        <p:nvSpPr>
          <p:cNvPr id="3573" name="Google Shape;3573;p54"/>
          <p:cNvSpPr txBox="1"/>
          <p:nvPr/>
        </p:nvSpPr>
        <p:spPr>
          <a:xfrm>
            <a:off x="95250" y="0"/>
            <a:ext cx="9048750" cy="571500"/>
          </a:xfrm>
          <a:prstGeom prst="rect">
            <a:avLst/>
          </a:prstGeom>
          <a:noFill/>
          <a:ln>
            <a:noFill/>
          </a:ln>
        </p:spPr>
        <p:txBody>
          <a:bodyPr spcFirstLastPara="1" wrap="square" lIns="91425" tIns="45700" rIns="91425" bIns="45700" rtlCol="0" anchor="t" anchorCtr="0">
            <a:normAutofit/>
          </a:bodyPr>
          <a:lstStyle/>
          <a:p>
            <a:pPr marL="0" marR="0" lvl="0" indent="0" algn="l" rtl="0">
              <a:lnSpc>
                <a:spcPct val="100000"/>
              </a:lnSpc>
              <a:spcBef>
                <a:spcPts val="0"/>
              </a:spcBef>
              <a:spcAft>
                <a:spcPts val="0"/>
              </a:spcAft>
              <a:buNone/>
            </a:pPr>
            <a:endParaRPr/>
          </a:p>
        </p:txBody>
      </p:sp>
      <p:graphicFrame>
        <p:nvGraphicFramePr>
          <p:cNvPr id="3574" name="Google Shape;3574;p54"/>
          <p:cNvGraphicFramePr/>
          <p:nvPr/>
        </p:nvGraphicFramePr>
        <p:xfrm>
          <a:off x="219075" y="346710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324800">
                  <a:extLst>
                    <a:ext uri="{9D8B030D-6E8A-4147-A177-3AD203B41FA5}">
                      <a16:colId xmlns:a16="http://schemas.microsoft.com/office/drawing/2014/main" val="20001"/>
                    </a:ext>
                  </a:extLst>
                </a:gridCol>
                <a:gridCol w="2532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fr-ca" sz="1800"/>
                        <a:t>5 %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75" name="Google Shape;3575;p54"/>
          <p:cNvGraphicFramePr/>
          <p:nvPr/>
        </p:nvGraphicFramePr>
        <p:xfrm>
          <a:off x="219075" y="3838575"/>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899275">
                  <a:extLst>
                    <a:ext uri="{9D8B030D-6E8A-4147-A177-3AD203B41FA5}">
                      <a16:colId xmlns:a16="http://schemas.microsoft.com/office/drawing/2014/main" val="20001"/>
                    </a:ext>
                  </a:extLst>
                </a:gridCol>
                <a:gridCol w="9582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fr-ca" sz="1800">
                          <a:solidFill>
                            <a:schemeClr val="lt1"/>
                          </a:solidFill>
                        </a:rPr>
                        <a:t> 77/128</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fr-ca" sz="1800"/>
                        <a:t>60 %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76" name="Google Shape;3576;p54"/>
          <p:cNvGraphicFramePr/>
          <p:nvPr/>
        </p:nvGraphicFramePr>
        <p:xfrm>
          <a:off x="219075" y="4210050"/>
          <a:ext cx="3000000" cy="3000000"/>
        </p:xfrm>
        <a:graphic>
          <a:graphicData uri="http://schemas.openxmlformats.org/drawingml/2006/table">
            <a:tbl>
              <a:tblPr>
                <a:noFill/>
                <a:tableStyleId>{A81E24F4-6472-4D35-9EBA-78B02F4A3FB8}</a:tableStyleId>
              </a:tblPr>
              <a:tblGrid>
                <a:gridCol w="2857500">
                  <a:extLst>
                    <a:ext uri="{9D8B030D-6E8A-4147-A177-3AD203B41FA5}">
                      <a16:colId xmlns:a16="http://schemas.microsoft.com/office/drawing/2014/main" val="20000"/>
                    </a:ext>
                  </a:extLst>
                </a:gridCol>
                <a:gridCol w="1067750">
                  <a:extLst>
                    <a:ext uri="{9D8B030D-6E8A-4147-A177-3AD203B41FA5}">
                      <a16:colId xmlns:a16="http://schemas.microsoft.com/office/drawing/2014/main" val="20001"/>
                    </a:ext>
                  </a:extLst>
                </a:gridCol>
                <a:gridCol w="17897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fr-ca" sz="1000" u="none">
                          <a:solidFill>
                            <a:srgbClr val="000000"/>
                          </a:solidFill>
                          <a:latin typeface="Calibri"/>
                          <a:ea typeface="Calibri"/>
                          <a:cs typeface="Calibri"/>
                          <a:sym typeface="Calibri"/>
                        </a:rPr>
                        <a:t>Would not style as an alert/Je n’attribuerais pas à ce texte le style d’une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fr-ca" sz="1800"/>
                        <a:t>30 %</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77" name="Google Shape;3577;p54"/>
          <p:cNvSpPr txBox="1">
            <a:spLocks noGrp="1"/>
          </p:cNvSpPr>
          <p:nvPr>
            <p:ph type="title" idx="4294967295"/>
          </p:nvPr>
        </p:nvSpPr>
        <p:spPr>
          <a:xfrm>
            <a:off x="228600" y="228600"/>
            <a:ext cx="8686800" cy="546000"/>
          </a:xfrm>
          <a:prstGeom prst="rect">
            <a:avLst/>
          </a:prstGeom>
        </p:spPr>
        <p:txBody>
          <a:bodyPr spcFirstLastPara="1" wrap="square" lIns="0" tIns="0" rIns="0" bIns="0" rtlCol="0" anchor="t" anchorCtr="0">
            <a:noAutofit/>
          </a:bodyPr>
          <a:lstStyle/>
          <a:p>
            <a:pPr marL="0" lvl="0" indent="0" algn="l" rtl="0">
              <a:spcBef>
                <a:spcPts val="0"/>
              </a:spcBef>
              <a:spcAft>
                <a:spcPts val="0"/>
              </a:spcAft>
              <a:buClr>
                <a:schemeClr val="dk1"/>
              </a:buClr>
              <a:buSzPts val="1100"/>
              <a:buFont typeface="Arial"/>
              <a:buNone/>
            </a:pPr>
            <a:r>
              <a:rPr lang="fr-ca" sz="2400">
                <a:solidFill>
                  <a:schemeClr val="lt1"/>
                </a:solidFill>
                <a:latin typeface="Calibri"/>
                <a:ea typeface="Calibri"/>
                <a:cs typeface="Calibri"/>
                <a:sym typeface="Calibri"/>
              </a:rPr>
              <a:t>Q4. Mise à jour du guichet-emplois — La majorité des gens approuvent le style d’alerte d’information </a:t>
            </a:r>
            <a:endParaRPr>
              <a:solidFill>
                <a:schemeClr val="lt1"/>
              </a:solidFill>
            </a:endParaRPr>
          </a:p>
        </p:txBody>
      </p:sp>
      <p:sp>
        <p:nvSpPr>
          <p:cNvPr id="3578" name="Google Shape;3578;p54"/>
          <p:cNvSpPr txBox="1"/>
          <p:nvPr/>
        </p:nvSpPr>
        <p:spPr>
          <a:xfrm>
            <a:off x="5934075" y="3741400"/>
            <a:ext cx="3639000" cy="831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a:solidFill>
                  <a:schemeClr val="dk1"/>
                </a:solidFill>
              </a:rPr>
              <a:t>Mots-clés utilisés pour la prise de décision : </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Mise à jour</a:t>
            </a:r>
            <a:endParaRPr>
              <a:solidFill>
                <a:schemeClr val="dk1"/>
              </a:solidFill>
            </a:endParaRPr>
          </a:p>
          <a:p>
            <a:pPr marL="457200" lvl="0" indent="-317500" algn="l" rtl="0">
              <a:spcBef>
                <a:spcPts val="0"/>
              </a:spcBef>
              <a:spcAft>
                <a:spcPts val="0"/>
              </a:spcAft>
              <a:buClr>
                <a:schemeClr val="dk1"/>
              </a:buClr>
              <a:buSzPts val="1400"/>
              <a:buChar char="●"/>
            </a:pPr>
            <a:r>
              <a:rPr lang="fr-ca">
                <a:solidFill>
                  <a:schemeClr val="dk1"/>
                </a:solidFill>
              </a:rPr>
              <a:t>Chaque année</a:t>
            </a:r>
            <a:endParaRPr>
              <a:solidFill>
                <a:schemeClr val="dk1"/>
              </a:solidFill>
            </a:endParaRPr>
          </a:p>
        </p:txBody>
      </p:sp>
      <p:pic>
        <p:nvPicPr>
          <p:cNvPr id="3579" name="Google Shape;3579;p54"/>
          <p:cNvPicPr preferRelativeResize="0"/>
          <p:nvPr/>
        </p:nvPicPr>
        <p:blipFill>
          <a:blip r:embed="rId3">
            <a:alphaModFix/>
          </a:blip>
          <a:stretch>
            <a:fillRect/>
          </a:stretch>
        </p:blipFill>
        <p:spPr>
          <a:xfrm>
            <a:off x="95250" y="927000"/>
            <a:ext cx="3756094" cy="831300"/>
          </a:xfrm>
          <a:prstGeom prst="rect">
            <a:avLst/>
          </a:prstGeom>
          <a:noFill/>
          <a:ln>
            <a:noFill/>
          </a:ln>
        </p:spPr>
      </p:pic>
      <p:pic>
        <p:nvPicPr>
          <p:cNvPr id="3580" name="Google Shape;3580;p54"/>
          <p:cNvPicPr preferRelativeResize="0"/>
          <p:nvPr/>
        </p:nvPicPr>
        <p:blipFill>
          <a:blip r:embed="rId4">
            <a:alphaModFix/>
          </a:blip>
          <a:stretch>
            <a:fillRect/>
          </a:stretch>
        </p:blipFill>
        <p:spPr>
          <a:xfrm>
            <a:off x="4095750" y="982625"/>
            <a:ext cx="4488301" cy="862900"/>
          </a:xfrm>
          <a:prstGeom prst="rect">
            <a:avLst/>
          </a:prstGeom>
          <a:noFill/>
          <a:ln>
            <a:noFill/>
          </a:ln>
        </p:spPr>
      </p:pic>
      <p:sp>
        <p:nvSpPr>
          <p:cNvPr id="3581" name="Google Shape;3581;p54"/>
          <p:cNvSpPr txBox="1"/>
          <p:nvPr/>
        </p:nvSpPr>
        <p:spPr>
          <a:xfrm>
            <a:off x="172075" y="2144375"/>
            <a:ext cx="8491800" cy="7389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800">
                <a:solidFill>
                  <a:schemeClr val="dk2"/>
                </a:solidFill>
              </a:rPr>
              <a:t>60 % (soit la majorité) des personnes ont trouvé le style d’alerte d’information adapté </a:t>
            </a:r>
            <a:endParaRPr sz="1800">
              <a:solidFill>
                <a:schemeClr val="dk2"/>
              </a:solidFill>
            </a:endParaRPr>
          </a:p>
          <a:p>
            <a:pPr marL="0" lvl="0" indent="0" algn="l" rtl="0">
              <a:spcBef>
                <a:spcPts val="0"/>
              </a:spcBef>
              <a:spcAft>
                <a:spcPts val="0"/>
              </a:spcAft>
              <a:buNone/>
            </a:pPr>
            <a:r>
              <a:rPr lang="fr-ca" sz="1800">
                <a:solidFill>
                  <a:schemeClr val="dk2"/>
                </a:solidFill>
              </a:rPr>
              <a:t>30 % des personnes n’utiliseraient pas un style d’alerte car l’information date beaucoup. Elles retireraient le style d’alerte en 2024. </a:t>
            </a:r>
            <a:endParaRPr sz="1800">
              <a:solidFill>
                <a:schemeClr val="dk2"/>
              </a:solidFill>
            </a:endParaRPr>
          </a:p>
        </p:txBody>
      </p:sp>
      <p:sp>
        <p:nvSpPr>
          <p:cNvPr id="3582" name="Google Shape;3582;p54"/>
          <p:cNvSpPr txBox="1"/>
          <p:nvPr/>
        </p:nvSpPr>
        <p:spPr>
          <a:xfrm>
            <a:off x="325175" y="172347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a:latin typeface="Lato Light"/>
                <a:ea typeface="Lato Light"/>
                <a:cs typeface="Lato Light"/>
                <a:sym typeface="Lato Light"/>
              </a:rPr>
              <a:t>ESDC </a:t>
            </a:r>
            <a:r>
              <a:rPr lang="fr-ca"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Hire a temporary foreign worker</a:t>
            </a:r>
            <a:endParaRPr sz="1000">
              <a:latin typeface="Lato Light"/>
              <a:ea typeface="Lato Light"/>
              <a:cs typeface="Lato Light"/>
              <a:sym typeface="Lato Light"/>
            </a:endParaRPr>
          </a:p>
        </p:txBody>
      </p:sp>
      <p:sp>
        <p:nvSpPr>
          <p:cNvPr id="3583" name="Google Shape;3583;p54"/>
          <p:cNvSpPr txBox="1"/>
          <p:nvPr/>
        </p:nvSpPr>
        <p:spPr>
          <a:xfrm>
            <a:off x="4335188" y="1723475"/>
            <a:ext cx="3000000" cy="3387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fr-ca"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Embaucher un travailleur étranger temporaire (EDSC) </a:t>
            </a:r>
            <a:endParaRPr sz="1000">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name="CDS_2024">
  <a:themeElements>
    <a:clrScheme name="Simple Light">
      <a:dk1>
        <a:srgbClr val="000000"/>
      </a:dk1>
      <a:lt1>
        <a:srgbClr val="FFFFFF"/>
      </a:lt1>
      <a:dk2>
        <a:srgbClr val="595959"/>
      </a:dk2>
      <a:lt2>
        <a:srgbClr val="F9F9F9"/>
      </a:lt2>
      <a:accent1>
        <a:srgbClr val="0C497A"/>
      </a:accent1>
      <a:accent2>
        <a:srgbClr val="004F38"/>
      </a:accent2>
      <a:accent3>
        <a:srgbClr val="83AB53"/>
      </a:accent3>
      <a:accent4>
        <a:srgbClr val="AF2024"/>
      </a:accent4>
      <a:accent5>
        <a:srgbClr val="F27921"/>
      </a:accent5>
      <a:accent6>
        <a:srgbClr val="F9B717"/>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2764</Words>
  <Application>Microsoft Office PowerPoint</Application>
  <PresentationFormat>On-screen Show (16:9)</PresentationFormat>
  <Paragraphs>275</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Lato Light</vt:lpstr>
      <vt:lpstr>Calibri</vt:lpstr>
      <vt:lpstr>Oswald Medium</vt:lpstr>
      <vt:lpstr>Arial</vt:lpstr>
      <vt:lpstr>Source Sans Pro</vt:lpstr>
      <vt:lpstr>CDS_2024</vt:lpstr>
      <vt:lpstr>Étude sur le style des alertes sur Canada.ca </vt:lpstr>
      <vt:lpstr>PowerPoint Presentation</vt:lpstr>
      <vt:lpstr>L’étude a commencé par un rappel concernant les lignes directrices actuelles</vt:lpstr>
      <vt:lpstr>Méthode : étude comportementale destinée à la communauté des communications Web.</vt:lpstr>
      <vt:lpstr>Un degré d’accord faible pour la plupart des alertes  </vt:lpstr>
      <vt:lpstr>Q1. Alerte d’information issue des lignes directrices</vt:lpstr>
      <vt:lpstr>Q2. Maintenance du système de l’ARC </vt:lpstr>
      <vt:lpstr>Q3. Comment mettre à jour son compte MDSC — Seules 2 % des personnes trouvent le style d’alerte d’avertissement adapté.  </vt:lpstr>
      <vt:lpstr>Q4. Mise à jour du guichet-emplois — La majorité des gens approuvent le style d’alerte d’information </vt:lpstr>
      <vt:lpstr>Q5. Frais dentaires SC — La majorité des gens n’attribueraient pas le style d’une alerte   </vt:lpstr>
      <vt:lpstr>Q6 : Exemple de conseils sous forme d’alerte « Évitez de voyager » — taux d’accord de 51 % seulement </vt:lpstr>
      <vt:lpstr>Q7 : Alerte de l’ARC concernant une ancienne version de navigateur — taux d’accord de 10 % seulement avec le style d’alerte de danger.  </vt:lpstr>
      <vt:lpstr>Q8 : Le contenu relatif aux impôts n’est pas une alerte — taux d’accord élevé </vt:lpstr>
      <vt:lpstr>Prochaines étapes </vt:lpstr>
      <vt:lpstr>Idées d’alternatives aux alertes  </vt:lpstr>
      <vt:lpstr>Détails   Page de démo de toutes les alertes de l’étude, avec un lien vers les pages en ligne https://test.canada.ca/wayfinding-orientation-2023/alerts/examples.html Démo en français https://test.canada.ca/wayfinding-orientation-2023/alerts/exemples.html </vt:lpstr>
      <vt:lpstr>Processus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Étude sur le style des alertes sur Canada.ca </dc:title>
  <cp:lastModifiedBy>Rob Boudreau</cp:lastModifiedBy>
  <cp:revision>1</cp:revision>
  <dcterms:modified xsi:type="dcterms:W3CDTF">2024-04-18T20:48:37Z</dcterms:modified>
</cp:coreProperties>
</file>