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50" r:id="rId4"/>
  </p:sldMasterIdLst>
  <p:notesMasterIdLst>
    <p:notesMasterId r:id="rId9"/>
  </p:notesMasterIdLst>
  <p:handoutMasterIdLst>
    <p:handoutMasterId r:id="rId10"/>
  </p:handoutMasterIdLst>
  <p:sldIdLst>
    <p:sldId id="256" r:id="rId5"/>
    <p:sldId id="266" r:id="rId6"/>
    <p:sldId id="267" r:id="rId7"/>
    <p:sldId id="269" r:id="rId8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Untitled Section" id="{31688CAF-A6B0-8048-B645-572F0322AE99}">
          <p14:sldIdLst>
            <p14:sldId id="256"/>
            <p14:sldId id="266"/>
            <p14:sldId id="267"/>
            <p14:sldId id="269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1755" userDrawn="1">
          <p15:clr>
            <a:srgbClr val="A4A3A4"/>
          </p15:clr>
        </p15:guide>
        <p15:guide id="2" pos="5476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D42A33"/>
    <a:srgbClr val="C0172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FEBA8D0-EA63-A4A9-90AD-0434089DBCE2}" v="142" dt="2024-03-07T20:42:31.339"/>
    <p1510:client id="{DA9ADD6E-55E8-4119-B8B7-CBCBE37A293E}" v="16" dt="2024-03-06T21:57:26.841"/>
    <p1510:client id="{DED41804-1D10-EC4A-2475-0B10FA6A08A0}" v="2" dt="2024-03-07T20:58:43.72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>
        <p:guide orient="horz" pos="1755"/>
        <p:guide pos="5476"/>
      </p:guideLst>
    </p:cSldViewPr>
  </p:slide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microsoft.com/office/2016/11/relationships/changesInfo" Target="changesInfos/changesInfo1.xml"/><Relationship Id="rId10" Type="http://schemas.openxmlformats.org/officeDocument/2006/relationships/handoutMaster" Target="handoutMasters/handoutMaster1.xml"/><Relationship Id="rId4" Type="http://schemas.openxmlformats.org/officeDocument/2006/relationships/slideMaster" Target="slideMasters/slideMaster1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ody Cundy (CSPS-EFPC)" userId="S::jody.cundy@csps-efpc.gc.ca::c33b3978-1f9f-42d3-a660-bb7a0341a638" providerId="AD" clId="Web-{3FEBA8D0-EA63-A4A9-90AD-0434089DBCE2}"/>
    <pc:docChg chg="addSld delSld modSld modSection">
      <pc:chgData name="Jody Cundy (CSPS-EFPC)" userId="S::jody.cundy@csps-efpc.gc.ca::c33b3978-1f9f-42d3-a660-bb7a0341a638" providerId="AD" clId="Web-{3FEBA8D0-EA63-A4A9-90AD-0434089DBCE2}" dt="2024-03-07T20:42:31.339" v="140"/>
      <pc:docMkLst>
        <pc:docMk/>
      </pc:docMkLst>
      <pc:sldChg chg="modSp">
        <pc:chgData name="Jody Cundy (CSPS-EFPC)" userId="S::jody.cundy@csps-efpc.gc.ca::c33b3978-1f9f-42d3-a660-bb7a0341a638" providerId="AD" clId="Web-{3FEBA8D0-EA63-A4A9-90AD-0434089DBCE2}" dt="2024-03-07T20:42:31.339" v="140"/>
        <pc:sldMkLst>
          <pc:docMk/>
          <pc:sldMk cId="1477743087" sldId="266"/>
        </pc:sldMkLst>
        <pc:spChg chg="mod">
          <ac:chgData name="Jody Cundy (CSPS-EFPC)" userId="S::jody.cundy@csps-efpc.gc.ca::c33b3978-1f9f-42d3-a660-bb7a0341a638" providerId="AD" clId="Web-{3FEBA8D0-EA63-A4A9-90AD-0434089DBCE2}" dt="2024-03-07T20:41:57.402" v="136"/>
          <ac:spMkLst>
            <pc:docMk/>
            <pc:sldMk cId="1477743087" sldId="266"/>
            <ac:spMk id="7" creationId="{9E623014-03BA-8E06-2C73-61917C61C18B}"/>
          </ac:spMkLst>
        </pc:spChg>
        <pc:spChg chg="mod">
          <ac:chgData name="Jody Cundy (CSPS-EFPC)" userId="S::jody.cundy@csps-efpc.gc.ca::c33b3978-1f9f-42d3-a660-bb7a0341a638" providerId="AD" clId="Web-{3FEBA8D0-EA63-A4A9-90AD-0434089DBCE2}" dt="2024-03-07T20:42:24.605" v="137"/>
          <ac:spMkLst>
            <pc:docMk/>
            <pc:sldMk cId="1477743087" sldId="266"/>
            <ac:spMk id="8" creationId="{35E5A57C-15D2-44EE-8378-7BC7C28CD4DC}"/>
          </ac:spMkLst>
        </pc:spChg>
        <pc:spChg chg="mod">
          <ac:chgData name="Jody Cundy (CSPS-EFPC)" userId="S::jody.cundy@csps-efpc.gc.ca::c33b3978-1f9f-42d3-a660-bb7a0341a638" providerId="AD" clId="Web-{3FEBA8D0-EA63-A4A9-90AD-0434089DBCE2}" dt="2024-03-07T20:42:26.839" v="138"/>
          <ac:spMkLst>
            <pc:docMk/>
            <pc:sldMk cId="1477743087" sldId="266"/>
            <ac:spMk id="10" creationId="{0B5382D4-4F38-1BB1-C512-57CFBC6B9168}"/>
          </ac:spMkLst>
        </pc:spChg>
        <pc:spChg chg="mod">
          <ac:chgData name="Jody Cundy (CSPS-EFPC)" userId="S::jody.cundy@csps-efpc.gc.ca::c33b3978-1f9f-42d3-a660-bb7a0341a638" providerId="AD" clId="Web-{3FEBA8D0-EA63-A4A9-90AD-0434089DBCE2}" dt="2024-03-07T20:42:29.027" v="139"/>
          <ac:spMkLst>
            <pc:docMk/>
            <pc:sldMk cId="1477743087" sldId="266"/>
            <ac:spMk id="11" creationId="{3C41B5E9-E883-2C93-66A4-9898BF7C81B5}"/>
          </ac:spMkLst>
        </pc:spChg>
        <pc:spChg chg="mod">
          <ac:chgData name="Jody Cundy (CSPS-EFPC)" userId="S::jody.cundy@csps-efpc.gc.ca::c33b3978-1f9f-42d3-a660-bb7a0341a638" providerId="AD" clId="Web-{3FEBA8D0-EA63-A4A9-90AD-0434089DBCE2}" dt="2024-03-07T20:42:31.339" v="140"/>
          <ac:spMkLst>
            <pc:docMk/>
            <pc:sldMk cId="1477743087" sldId="266"/>
            <ac:spMk id="12" creationId="{5EFA658F-531D-180B-86DC-3954D9AC2240}"/>
          </ac:spMkLst>
        </pc:spChg>
      </pc:sldChg>
      <pc:sldChg chg="modSp">
        <pc:chgData name="Jody Cundy (CSPS-EFPC)" userId="S::jody.cundy@csps-efpc.gc.ca::c33b3978-1f9f-42d3-a660-bb7a0341a638" providerId="AD" clId="Web-{3FEBA8D0-EA63-A4A9-90AD-0434089DBCE2}" dt="2024-03-07T20:41:26.543" v="130"/>
        <pc:sldMkLst>
          <pc:docMk/>
          <pc:sldMk cId="2289822594" sldId="267"/>
        </pc:sldMkLst>
        <pc:graphicFrameChg chg="mod">
          <ac:chgData name="Jody Cundy (CSPS-EFPC)" userId="S::jody.cundy@csps-efpc.gc.ca::c33b3978-1f9f-42d3-a660-bb7a0341a638" providerId="AD" clId="Web-{3FEBA8D0-EA63-A4A9-90AD-0434089DBCE2}" dt="2024-03-07T20:41:26.543" v="130"/>
          <ac:graphicFrameMkLst>
            <pc:docMk/>
            <pc:sldMk cId="2289822594" sldId="267"/>
            <ac:graphicFrameMk id="5" creationId="{AB54C39D-01A8-5073-B252-96DB73F9A4AE}"/>
          </ac:graphicFrameMkLst>
        </pc:graphicFrameChg>
      </pc:sldChg>
      <pc:sldChg chg="modSp del">
        <pc:chgData name="Jody Cundy (CSPS-EFPC)" userId="S::jody.cundy@csps-efpc.gc.ca::c33b3978-1f9f-42d3-a660-bb7a0341a638" providerId="AD" clId="Web-{3FEBA8D0-EA63-A4A9-90AD-0434089DBCE2}" dt="2024-03-07T20:39:19.044" v="82"/>
        <pc:sldMkLst>
          <pc:docMk/>
          <pc:sldMk cId="1635261270" sldId="268"/>
        </pc:sldMkLst>
        <pc:spChg chg="mod">
          <ac:chgData name="Jody Cundy (CSPS-EFPC)" userId="S::jody.cundy@csps-efpc.gc.ca::c33b3978-1f9f-42d3-a660-bb7a0341a638" providerId="AD" clId="Web-{3FEBA8D0-EA63-A4A9-90AD-0434089DBCE2}" dt="2024-03-07T20:34:43.437" v="1" actId="1076"/>
          <ac:spMkLst>
            <pc:docMk/>
            <pc:sldMk cId="1635261270" sldId="268"/>
            <ac:spMk id="21" creationId="{D370ACF4-6520-84F3-CB68-BD9F2946F0EE}"/>
          </ac:spMkLst>
        </pc:spChg>
      </pc:sldChg>
      <pc:sldChg chg="addSp delSp modSp add replId">
        <pc:chgData name="Jody Cundy (CSPS-EFPC)" userId="S::jody.cundy@csps-efpc.gc.ca::c33b3978-1f9f-42d3-a660-bb7a0341a638" providerId="AD" clId="Web-{3FEBA8D0-EA63-A4A9-90AD-0434089DBCE2}" dt="2024-03-07T20:39:13.091" v="81"/>
        <pc:sldMkLst>
          <pc:docMk/>
          <pc:sldMk cId="1070513014" sldId="269"/>
        </pc:sldMkLst>
        <pc:spChg chg="del">
          <ac:chgData name="Jody Cundy (CSPS-EFPC)" userId="S::jody.cundy@csps-efpc.gc.ca::c33b3978-1f9f-42d3-a660-bb7a0341a638" providerId="AD" clId="Web-{3FEBA8D0-EA63-A4A9-90AD-0434089DBCE2}" dt="2024-03-07T20:35:54.593" v="16"/>
          <ac:spMkLst>
            <pc:docMk/>
            <pc:sldMk cId="1070513014" sldId="269"/>
            <ac:spMk id="21" creationId="{D370ACF4-6520-84F3-CB68-BD9F2946F0EE}"/>
          </ac:spMkLst>
        </pc:spChg>
        <pc:grpChg chg="del">
          <ac:chgData name="Jody Cundy (CSPS-EFPC)" userId="S::jody.cundy@csps-efpc.gc.ca::c33b3978-1f9f-42d3-a660-bb7a0341a638" providerId="AD" clId="Web-{3FEBA8D0-EA63-A4A9-90AD-0434089DBCE2}" dt="2024-03-07T20:35:48.859" v="10"/>
          <ac:grpSpMkLst>
            <pc:docMk/>
            <pc:sldMk cId="1070513014" sldId="269"/>
            <ac:grpSpMk id="5" creationId="{21E3BB3B-9F17-9019-E3D5-82FB21C70895}"/>
          </ac:grpSpMkLst>
        </pc:grpChg>
        <pc:picChg chg="del">
          <ac:chgData name="Jody Cundy (CSPS-EFPC)" userId="S::jody.cundy@csps-efpc.gc.ca::c33b3978-1f9f-42d3-a660-bb7a0341a638" providerId="AD" clId="Web-{3FEBA8D0-EA63-A4A9-90AD-0434089DBCE2}" dt="2024-03-07T20:35:53.577" v="14"/>
          <ac:picMkLst>
            <pc:docMk/>
            <pc:sldMk cId="1070513014" sldId="269"/>
            <ac:picMk id="9" creationId="{FA610081-B4BD-A72B-295B-F93F412ABAC1}"/>
          </ac:picMkLst>
        </pc:picChg>
        <pc:picChg chg="del">
          <ac:chgData name="Jody Cundy (CSPS-EFPC)" userId="S::jody.cundy@csps-efpc.gc.ca::c33b3978-1f9f-42d3-a660-bb7a0341a638" providerId="AD" clId="Web-{3FEBA8D0-EA63-A4A9-90AD-0434089DBCE2}" dt="2024-03-07T20:35:48.171" v="9"/>
          <ac:picMkLst>
            <pc:docMk/>
            <pc:sldMk cId="1070513014" sldId="269"/>
            <ac:picMk id="10" creationId="{04CE7A0A-2817-1909-8D6F-A02994C26CAB}"/>
          </ac:picMkLst>
        </pc:picChg>
        <pc:picChg chg="add mod">
          <ac:chgData name="Jody Cundy (CSPS-EFPC)" userId="S::jody.cundy@csps-efpc.gc.ca::c33b3978-1f9f-42d3-a660-bb7a0341a638" providerId="AD" clId="Web-{3FEBA8D0-EA63-A4A9-90AD-0434089DBCE2}" dt="2024-03-07T20:39:13.091" v="81"/>
          <ac:picMkLst>
            <pc:docMk/>
            <pc:sldMk cId="1070513014" sldId="269"/>
            <ac:picMk id="11" creationId="{E00B37F1-629F-61EF-8681-AEC15832FE49}"/>
          </ac:picMkLst>
        </pc:picChg>
        <pc:picChg chg="del">
          <ac:chgData name="Jody Cundy (CSPS-EFPC)" userId="S::jody.cundy@csps-efpc.gc.ca::c33b3978-1f9f-42d3-a660-bb7a0341a638" providerId="AD" clId="Web-{3FEBA8D0-EA63-A4A9-90AD-0434089DBCE2}" dt="2024-03-07T20:35:50.812" v="12"/>
          <ac:picMkLst>
            <pc:docMk/>
            <pc:sldMk cId="1070513014" sldId="269"/>
            <ac:picMk id="13" creationId="{3D0EF80D-7239-F7E4-EB77-3EDB497BA01E}"/>
          </ac:picMkLst>
        </pc:picChg>
        <pc:picChg chg="del">
          <ac:chgData name="Jody Cundy (CSPS-EFPC)" userId="S::jody.cundy@csps-efpc.gc.ca::c33b3978-1f9f-42d3-a660-bb7a0341a638" providerId="AD" clId="Web-{3FEBA8D0-EA63-A4A9-90AD-0434089DBCE2}" dt="2024-03-07T20:35:53.796" v="15"/>
          <ac:picMkLst>
            <pc:docMk/>
            <pc:sldMk cId="1070513014" sldId="269"/>
            <ac:picMk id="14" creationId="{B0FE9B44-3D10-3071-4417-88B0860BDEE5}"/>
          </ac:picMkLst>
        </pc:picChg>
        <pc:picChg chg="del">
          <ac:chgData name="Jody Cundy (CSPS-EFPC)" userId="S::jody.cundy@csps-efpc.gc.ca::c33b3978-1f9f-42d3-a660-bb7a0341a638" providerId="AD" clId="Web-{3FEBA8D0-EA63-A4A9-90AD-0434089DBCE2}" dt="2024-03-07T20:35:51.718" v="13"/>
          <ac:picMkLst>
            <pc:docMk/>
            <pc:sldMk cId="1070513014" sldId="269"/>
            <ac:picMk id="15" creationId="{8C8BFB30-3FCA-2FB8-09D9-06A24ABDE5D0}"/>
          </ac:picMkLst>
        </pc:picChg>
        <pc:picChg chg="del">
          <ac:chgData name="Jody Cundy (CSPS-EFPC)" userId="S::jody.cundy@csps-efpc.gc.ca::c33b3978-1f9f-42d3-a660-bb7a0341a638" providerId="AD" clId="Web-{3FEBA8D0-EA63-A4A9-90AD-0434089DBCE2}" dt="2024-03-07T20:35:44.499" v="4"/>
          <ac:picMkLst>
            <pc:docMk/>
            <pc:sldMk cId="1070513014" sldId="269"/>
            <ac:picMk id="16" creationId="{AAD2703A-1D7C-235B-6276-83A4DEE6AFAB}"/>
          </ac:picMkLst>
        </pc:picChg>
        <pc:picChg chg="del">
          <ac:chgData name="Jody Cundy (CSPS-EFPC)" userId="S::jody.cundy@csps-efpc.gc.ca::c33b3978-1f9f-42d3-a660-bb7a0341a638" providerId="AD" clId="Web-{3FEBA8D0-EA63-A4A9-90AD-0434089DBCE2}" dt="2024-03-07T20:35:45.155" v="5"/>
          <ac:picMkLst>
            <pc:docMk/>
            <pc:sldMk cId="1070513014" sldId="269"/>
            <ac:picMk id="17" creationId="{AD76F784-E2C5-1ECB-C6DB-96FBADD108D5}"/>
          </ac:picMkLst>
        </pc:picChg>
        <pc:picChg chg="del">
          <ac:chgData name="Jody Cundy (CSPS-EFPC)" userId="S::jody.cundy@csps-efpc.gc.ca::c33b3978-1f9f-42d3-a660-bb7a0341a638" providerId="AD" clId="Web-{3FEBA8D0-EA63-A4A9-90AD-0434089DBCE2}" dt="2024-03-07T20:35:46.327" v="7"/>
          <ac:picMkLst>
            <pc:docMk/>
            <pc:sldMk cId="1070513014" sldId="269"/>
            <ac:picMk id="18" creationId="{50DA1AB5-4D7B-27D8-6B20-FEB46C53FA20}"/>
          </ac:picMkLst>
        </pc:picChg>
        <pc:picChg chg="del">
          <ac:chgData name="Jody Cundy (CSPS-EFPC)" userId="S::jody.cundy@csps-efpc.gc.ca::c33b3978-1f9f-42d3-a660-bb7a0341a638" providerId="AD" clId="Web-{3FEBA8D0-EA63-A4A9-90AD-0434089DBCE2}" dt="2024-03-07T20:35:45.671" v="6"/>
          <ac:picMkLst>
            <pc:docMk/>
            <pc:sldMk cId="1070513014" sldId="269"/>
            <ac:picMk id="19" creationId="{D804A809-C8EB-2E2F-5992-C83D8525CD75}"/>
          </ac:picMkLst>
        </pc:picChg>
        <pc:picChg chg="del">
          <ac:chgData name="Jody Cundy (CSPS-EFPC)" userId="S::jody.cundy@csps-efpc.gc.ca::c33b3978-1f9f-42d3-a660-bb7a0341a638" providerId="AD" clId="Web-{3FEBA8D0-EA63-A4A9-90AD-0434089DBCE2}" dt="2024-03-07T20:35:46.952" v="8"/>
          <ac:picMkLst>
            <pc:docMk/>
            <pc:sldMk cId="1070513014" sldId="269"/>
            <ac:picMk id="20" creationId="{EFABB563-1362-0AF4-E1C9-ED8999D1BA8C}"/>
          </ac:picMkLst>
        </pc:picChg>
        <pc:picChg chg="del">
          <ac:chgData name="Jody Cundy (CSPS-EFPC)" userId="S::jody.cundy@csps-efpc.gc.ca::c33b3978-1f9f-42d3-a660-bb7a0341a638" providerId="AD" clId="Web-{3FEBA8D0-EA63-A4A9-90AD-0434089DBCE2}" dt="2024-03-07T20:35:49.609" v="11"/>
          <ac:picMkLst>
            <pc:docMk/>
            <pc:sldMk cId="1070513014" sldId="269"/>
            <ac:picMk id="23" creationId="{22E46003-E3E3-76BC-B68F-8285AB12AA9C}"/>
          </ac:picMkLst>
        </pc:picChg>
        <pc:picChg chg="del">
          <ac:chgData name="Jody Cundy (CSPS-EFPC)" userId="S::jody.cundy@csps-efpc.gc.ca::c33b3978-1f9f-42d3-a660-bb7a0341a638" providerId="AD" clId="Web-{3FEBA8D0-EA63-A4A9-90AD-0434089DBCE2}" dt="2024-03-07T20:35:42.921" v="3"/>
          <ac:picMkLst>
            <pc:docMk/>
            <pc:sldMk cId="1070513014" sldId="269"/>
            <ac:picMk id="24" creationId="{F6B84A7D-6A87-EE26-3613-9CD805312C61}"/>
          </ac:picMkLst>
        </pc:picChg>
      </pc:sldChg>
    </pc:docChg>
  </pc:docChgLst>
  <pc:docChgLst>
    <pc:chgData name="Jennifer Hagen" userId="83eb6ce7-7d67-4a26-ae4c-6a54b589bcec" providerId="ADAL" clId="{DA9ADD6E-55E8-4119-B8B7-CBCBE37A293E}"/>
    <pc:docChg chg="undo redo custSel addSld delSld modSld modSection">
      <pc:chgData name="Jennifer Hagen" userId="83eb6ce7-7d67-4a26-ae4c-6a54b589bcec" providerId="ADAL" clId="{DA9ADD6E-55E8-4119-B8B7-CBCBE37A293E}" dt="2024-03-07T14:35:58.309" v="1653" actId="1035"/>
      <pc:docMkLst>
        <pc:docMk/>
      </pc:docMkLst>
      <pc:sldChg chg="modSp mod">
        <pc:chgData name="Jennifer Hagen" userId="83eb6ce7-7d67-4a26-ae4c-6a54b589bcec" providerId="ADAL" clId="{DA9ADD6E-55E8-4119-B8B7-CBCBE37A293E}" dt="2024-03-05T14:11:52.850" v="147" actId="20577"/>
        <pc:sldMkLst>
          <pc:docMk/>
          <pc:sldMk cId="4246887281" sldId="256"/>
        </pc:sldMkLst>
        <pc:spChg chg="mod">
          <ac:chgData name="Jennifer Hagen" userId="83eb6ce7-7d67-4a26-ae4c-6a54b589bcec" providerId="ADAL" clId="{DA9ADD6E-55E8-4119-B8B7-CBCBE37A293E}" dt="2024-03-05T14:11:34.913" v="109" actId="20577"/>
          <ac:spMkLst>
            <pc:docMk/>
            <pc:sldMk cId="4246887281" sldId="256"/>
            <ac:spMk id="4" creationId="{00000000-0000-0000-0000-000000000000}"/>
          </ac:spMkLst>
        </pc:spChg>
        <pc:spChg chg="mod">
          <ac:chgData name="Jennifer Hagen" userId="83eb6ce7-7d67-4a26-ae4c-6a54b589bcec" providerId="ADAL" clId="{DA9ADD6E-55E8-4119-B8B7-CBCBE37A293E}" dt="2024-03-05T14:11:52.850" v="147" actId="20577"/>
          <ac:spMkLst>
            <pc:docMk/>
            <pc:sldMk cId="4246887281" sldId="256"/>
            <ac:spMk id="5" creationId="{00000000-0000-0000-0000-000000000000}"/>
          </ac:spMkLst>
        </pc:spChg>
      </pc:sldChg>
      <pc:sldChg chg="addSp modSp del mod">
        <pc:chgData name="Jennifer Hagen" userId="83eb6ce7-7d67-4a26-ae4c-6a54b589bcec" providerId="ADAL" clId="{DA9ADD6E-55E8-4119-B8B7-CBCBE37A293E}" dt="2024-03-06T12:41:23.433" v="755" actId="2696"/>
        <pc:sldMkLst>
          <pc:docMk/>
          <pc:sldMk cId="3431602097" sldId="257"/>
        </pc:sldMkLst>
        <pc:spChg chg="add mod">
          <ac:chgData name="Jennifer Hagen" userId="83eb6ce7-7d67-4a26-ae4c-6a54b589bcec" providerId="ADAL" clId="{DA9ADD6E-55E8-4119-B8B7-CBCBE37A293E}" dt="2024-03-05T14:13:18.113" v="152"/>
          <ac:spMkLst>
            <pc:docMk/>
            <pc:sldMk cId="3431602097" sldId="257"/>
            <ac:spMk id="2" creationId="{585707BF-D9A9-1383-DD32-19768A91C4CF}"/>
          </ac:spMkLst>
        </pc:spChg>
        <pc:spChg chg="add mod">
          <ac:chgData name="Jennifer Hagen" userId="83eb6ce7-7d67-4a26-ae4c-6a54b589bcec" providerId="ADAL" clId="{DA9ADD6E-55E8-4119-B8B7-CBCBE37A293E}" dt="2024-03-05T14:13:14.080" v="151"/>
          <ac:spMkLst>
            <pc:docMk/>
            <pc:sldMk cId="3431602097" sldId="257"/>
            <ac:spMk id="3" creationId="{2C116DBF-20A5-46EB-A1BA-C647EB60B89B}"/>
          </ac:spMkLst>
        </pc:spChg>
        <pc:spChg chg="add mod">
          <ac:chgData name="Jennifer Hagen" userId="83eb6ce7-7d67-4a26-ae4c-6a54b589bcec" providerId="ADAL" clId="{DA9ADD6E-55E8-4119-B8B7-CBCBE37A293E}" dt="2024-03-05T14:13:14.080" v="151"/>
          <ac:spMkLst>
            <pc:docMk/>
            <pc:sldMk cId="3431602097" sldId="257"/>
            <ac:spMk id="4" creationId="{81EB6C28-E44F-6D11-34A1-DB4C672BE9B3}"/>
          </ac:spMkLst>
        </pc:spChg>
        <pc:spChg chg="mod">
          <ac:chgData name="Jennifer Hagen" userId="83eb6ce7-7d67-4a26-ae4c-6a54b589bcec" providerId="ADAL" clId="{DA9ADD6E-55E8-4119-B8B7-CBCBE37A293E}" dt="2024-03-05T14:15:10.386" v="193" actId="14100"/>
          <ac:spMkLst>
            <pc:docMk/>
            <pc:sldMk cId="3431602097" sldId="257"/>
            <ac:spMk id="5" creationId="{00000000-0000-0000-0000-000000000000}"/>
          </ac:spMkLst>
        </pc:spChg>
        <pc:spChg chg="add mod">
          <ac:chgData name="Jennifer Hagen" userId="83eb6ce7-7d67-4a26-ae4c-6a54b589bcec" providerId="ADAL" clId="{DA9ADD6E-55E8-4119-B8B7-CBCBE37A293E}" dt="2024-03-05T14:13:14.080" v="151"/>
          <ac:spMkLst>
            <pc:docMk/>
            <pc:sldMk cId="3431602097" sldId="257"/>
            <ac:spMk id="7" creationId="{A9EA4A53-A264-C7ED-DE3F-E524839F8F88}"/>
          </ac:spMkLst>
        </pc:spChg>
        <pc:spChg chg="add mod">
          <ac:chgData name="Jennifer Hagen" userId="83eb6ce7-7d67-4a26-ae4c-6a54b589bcec" providerId="ADAL" clId="{DA9ADD6E-55E8-4119-B8B7-CBCBE37A293E}" dt="2024-03-05T14:13:14.080" v="151"/>
          <ac:spMkLst>
            <pc:docMk/>
            <pc:sldMk cId="3431602097" sldId="257"/>
            <ac:spMk id="8" creationId="{E5D4BAD8-BB23-7BF8-2E8B-B95CF94A2B17}"/>
          </ac:spMkLst>
        </pc:spChg>
        <pc:spChg chg="add mod">
          <ac:chgData name="Jennifer Hagen" userId="83eb6ce7-7d67-4a26-ae4c-6a54b589bcec" providerId="ADAL" clId="{DA9ADD6E-55E8-4119-B8B7-CBCBE37A293E}" dt="2024-03-05T14:13:14.080" v="151"/>
          <ac:spMkLst>
            <pc:docMk/>
            <pc:sldMk cId="3431602097" sldId="257"/>
            <ac:spMk id="10" creationId="{1F2EB3ED-F085-1DD2-1450-171AE59711E4}"/>
          </ac:spMkLst>
        </pc:spChg>
        <pc:spChg chg="add mod">
          <ac:chgData name="Jennifer Hagen" userId="83eb6ce7-7d67-4a26-ae4c-6a54b589bcec" providerId="ADAL" clId="{DA9ADD6E-55E8-4119-B8B7-CBCBE37A293E}" dt="2024-03-05T14:13:14.080" v="151"/>
          <ac:spMkLst>
            <pc:docMk/>
            <pc:sldMk cId="3431602097" sldId="257"/>
            <ac:spMk id="11" creationId="{E886AEE7-02D0-059C-DD2C-76F4EDBAEF5D}"/>
          </ac:spMkLst>
        </pc:spChg>
        <pc:spChg chg="add mod">
          <ac:chgData name="Jennifer Hagen" userId="83eb6ce7-7d67-4a26-ae4c-6a54b589bcec" providerId="ADAL" clId="{DA9ADD6E-55E8-4119-B8B7-CBCBE37A293E}" dt="2024-03-05T14:13:14.080" v="151"/>
          <ac:spMkLst>
            <pc:docMk/>
            <pc:sldMk cId="3431602097" sldId="257"/>
            <ac:spMk id="12" creationId="{8ED12448-BFAA-1D6E-BAD4-6C945610F410}"/>
          </ac:spMkLst>
        </pc:spChg>
        <pc:spChg chg="add mod">
          <ac:chgData name="Jennifer Hagen" userId="83eb6ce7-7d67-4a26-ae4c-6a54b589bcec" providerId="ADAL" clId="{DA9ADD6E-55E8-4119-B8B7-CBCBE37A293E}" dt="2024-03-05T14:13:14.080" v="151"/>
          <ac:spMkLst>
            <pc:docMk/>
            <pc:sldMk cId="3431602097" sldId="257"/>
            <ac:spMk id="13" creationId="{5FE0C1EA-14B2-C294-743D-A50CFF843B40}"/>
          </ac:spMkLst>
        </pc:spChg>
        <pc:spChg chg="add mod">
          <ac:chgData name="Jennifer Hagen" userId="83eb6ce7-7d67-4a26-ae4c-6a54b589bcec" providerId="ADAL" clId="{DA9ADD6E-55E8-4119-B8B7-CBCBE37A293E}" dt="2024-03-05T14:13:14.080" v="151"/>
          <ac:spMkLst>
            <pc:docMk/>
            <pc:sldMk cId="3431602097" sldId="257"/>
            <ac:spMk id="14" creationId="{EF6B4730-F3B1-6D8B-67A0-B3A326FD08F8}"/>
          </ac:spMkLst>
        </pc:spChg>
        <pc:spChg chg="add mod">
          <ac:chgData name="Jennifer Hagen" userId="83eb6ce7-7d67-4a26-ae4c-6a54b589bcec" providerId="ADAL" clId="{DA9ADD6E-55E8-4119-B8B7-CBCBE37A293E}" dt="2024-03-05T14:13:14.080" v="151"/>
          <ac:spMkLst>
            <pc:docMk/>
            <pc:sldMk cId="3431602097" sldId="257"/>
            <ac:spMk id="15" creationId="{3365FE0F-F5AE-6BD2-6911-1FEB7E3874C7}"/>
          </ac:spMkLst>
        </pc:spChg>
      </pc:sldChg>
      <pc:sldChg chg="del">
        <pc:chgData name="Jennifer Hagen" userId="83eb6ce7-7d67-4a26-ae4c-6a54b589bcec" providerId="ADAL" clId="{DA9ADD6E-55E8-4119-B8B7-CBCBE37A293E}" dt="2024-03-06T12:41:29.938" v="756" actId="2696"/>
        <pc:sldMkLst>
          <pc:docMk/>
          <pc:sldMk cId="799328753" sldId="258"/>
        </pc:sldMkLst>
      </pc:sldChg>
      <pc:sldChg chg="del">
        <pc:chgData name="Jennifer Hagen" userId="83eb6ce7-7d67-4a26-ae4c-6a54b589bcec" providerId="ADAL" clId="{DA9ADD6E-55E8-4119-B8B7-CBCBE37A293E}" dt="2024-03-06T12:41:45.826" v="759" actId="2696"/>
        <pc:sldMkLst>
          <pc:docMk/>
          <pc:sldMk cId="719075639" sldId="259"/>
        </pc:sldMkLst>
      </pc:sldChg>
      <pc:sldChg chg="del">
        <pc:chgData name="Jennifer Hagen" userId="83eb6ce7-7d67-4a26-ae4c-6a54b589bcec" providerId="ADAL" clId="{DA9ADD6E-55E8-4119-B8B7-CBCBE37A293E}" dt="2024-03-06T12:41:45.826" v="759" actId="2696"/>
        <pc:sldMkLst>
          <pc:docMk/>
          <pc:sldMk cId="2569341429" sldId="260"/>
        </pc:sldMkLst>
      </pc:sldChg>
      <pc:sldChg chg="del">
        <pc:chgData name="Jennifer Hagen" userId="83eb6ce7-7d67-4a26-ae4c-6a54b589bcec" providerId="ADAL" clId="{DA9ADD6E-55E8-4119-B8B7-CBCBE37A293E}" dt="2024-03-06T12:41:36.656" v="758" actId="2696"/>
        <pc:sldMkLst>
          <pc:docMk/>
          <pc:sldMk cId="2309566615" sldId="261"/>
        </pc:sldMkLst>
      </pc:sldChg>
      <pc:sldChg chg="del">
        <pc:chgData name="Jennifer Hagen" userId="83eb6ce7-7d67-4a26-ae4c-6a54b589bcec" providerId="ADAL" clId="{DA9ADD6E-55E8-4119-B8B7-CBCBE37A293E}" dt="2024-03-05T14:12:30.243" v="149" actId="47"/>
        <pc:sldMkLst>
          <pc:docMk/>
          <pc:sldMk cId="96090456" sldId="263"/>
        </pc:sldMkLst>
      </pc:sldChg>
      <pc:sldChg chg="del">
        <pc:chgData name="Jennifer Hagen" userId="83eb6ce7-7d67-4a26-ae4c-6a54b589bcec" providerId="ADAL" clId="{DA9ADD6E-55E8-4119-B8B7-CBCBE37A293E}" dt="2024-03-06T12:41:45.826" v="759" actId="2696"/>
        <pc:sldMkLst>
          <pc:docMk/>
          <pc:sldMk cId="2073927315" sldId="264"/>
        </pc:sldMkLst>
      </pc:sldChg>
      <pc:sldChg chg="del">
        <pc:chgData name="Jennifer Hagen" userId="83eb6ce7-7d67-4a26-ae4c-6a54b589bcec" providerId="ADAL" clId="{DA9ADD6E-55E8-4119-B8B7-CBCBE37A293E}" dt="2024-03-06T12:41:32.889" v="757" actId="2696"/>
        <pc:sldMkLst>
          <pc:docMk/>
          <pc:sldMk cId="233778493" sldId="265"/>
        </pc:sldMkLst>
      </pc:sldChg>
      <pc:sldChg chg="addSp delSp modSp new mod">
        <pc:chgData name="Jennifer Hagen" userId="83eb6ce7-7d67-4a26-ae4c-6a54b589bcec" providerId="ADAL" clId="{DA9ADD6E-55E8-4119-B8B7-CBCBE37A293E}" dt="2024-03-06T12:45:42.175" v="874" actId="1035"/>
        <pc:sldMkLst>
          <pc:docMk/>
          <pc:sldMk cId="1477743087" sldId="266"/>
        </pc:sldMkLst>
        <pc:spChg chg="del">
          <ac:chgData name="Jennifer Hagen" userId="83eb6ce7-7d67-4a26-ae4c-6a54b589bcec" providerId="ADAL" clId="{DA9ADD6E-55E8-4119-B8B7-CBCBE37A293E}" dt="2024-03-05T14:13:54.359" v="156" actId="478"/>
          <ac:spMkLst>
            <pc:docMk/>
            <pc:sldMk cId="1477743087" sldId="266"/>
            <ac:spMk id="2" creationId="{0E72EA70-62A9-46E4-DCCE-847134254361}"/>
          </ac:spMkLst>
        </pc:spChg>
        <pc:spChg chg="del">
          <ac:chgData name="Jennifer Hagen" userId="83eb6ce7-7d67-4a26-ae4c-6a54b589bcec" providerId="ADAL" clId="{DA9ADD6E-55E8-4119-B8B7-CBCBE37A293E}" dt="2024-03-05T14:13:48.996" v="154" actId="478"/>
          <ac:spMkLst>
            <pc:docMk/>
            <pc:sldMk cId="1477743087" sldId="266"/>
            <ac:spMk id="4" creationId="{F62951BA-4A9B-26E9-BB36-023470ED792D}"/>
          </ac:spMkLst>
        </pc:spChg>
        <pc:spChg chg="del">
          <ac:chgData name="Jennifer Hagen" userId="83eb6ce7-7d67-4a26-ae4c-6a54b589bcec" providerId="ADAL" clId="{DA9ADD6E-55E8-4119-B8B7-CBCBE37A293E}" dt="2024-03-05T14:13:52.528" v="155" actId="478"/>
          <ac:spMkLst>
            <pc:docMk/>
            <pc:sldMk cId="1477743087" sldId="266"/>
            <ac:spMk id="5" creationId="{C23B575E-AAE4-4809-D3D0-0E3C4BE16E6F}"/>
          </ac:spMkLst>
        </pc:spChg>
        <pc:spChg chg="add mod">
          <ac:chgData name="Jennifer Hagen" userId="83eb6ce7-7d67-4a26-ae4c-6a54b589bcec" providerId="ADAL" clId="{DA9ADD6E-55E8-4119-B8B7-CBCBE37A293E}" dt="2024-03-05T14:16:58.720" v="197" actId="1076"/>
          <ac:spMkLst>
            <pc:docMk/>
            <pc:sldMk cId="1477743087" sldId="266"/>
            <ac:spMk id="6" creationId="{AD08E377-D29A-F939-783E-615009FD3916}"/>
          </ac:spMkLst>
        </pc:spChg>
        <pc:spChg chg="add mod">
          <ac:chgData name="Jennifer Hagen" userId="83eb6ce7-7d67-4a26-ae4c-6a54b589bcec" providerId="ADAL" clId="{DA9ADD6E-55E8-4119-B8B7-CBCBE37A293E}" dt="2024-03-05T14:24:12.223" v="529" actId="12788"/>
          <ac:spMkLst>
            <pc:docMk/>
            <pc:sldMk cId="1477743087" sldId="266"/>
            <ac:spMk id="7" creationId="{9E623014-03BA-8E06-2C73-61917C61C18B}"/>
          </ac:spMkLst>
        </pc:spChg>
        <pc:spChg chg="add mod">
          <ac:chgData name="Jennifer Hagen" userId="83eb6ce7-7d67-4a26-ae4c-6a54b589bcec" providerId="ADAL" clId="{DA9ADD6E-55E8-4119-B8B7-CBCBE37A293E}" dt="2024-03-06T12:44:30.910" v="820" actId="14100"/>
          <ac:spMkLst>
            <pc:docMk/>
            <pc:sldMk cId="1477743087" sldId="266"/>
            <ac:spMk id="8" creationId="{35E5A57C-15D2-44EE-8378-7BC7C28CD4DC}"/>
          </ac:spMkLst>
        </pc:spChg>
        <pc:spChg chg="add mod">
          <ac:chgData name="Jennifer Hagen" userId="83eb6ce7-7d67-4a26-ae4c-6a54b589bcec" providerId="ADAL" clId="{DA9ADD6E-55E8-4119-B8B7-CBCBE37A293E}" dt="2024-03-06T12:45:42.175" v="874" actId="1035"/>
          <ac:spMkLst>
            <pc:docMk/>
            <pc:sldMk cId="1477743087" sldId="266"/>
            <ac:spMk id="9" creationId="{9B168133-C83D-EDFA-CA10-D24F41E87AB1}"/>
          </ac:spMkLst>
        </pc:spChg>
        <pc:spChg chg="add mod">
          <ac:chgData name="Jennifer Hagen" userId="83eb6ce7-7d67-4a26-ae4c-6a54b589bcec" providerId="ADAL" clId="{DA9ADD6E-55E8-4119-B8B7-CBCBE37A293E}" dt="2024-03-06T12:45:05.401" v="861" actId="1037"/>
          <ac:spMkLst>
            <pc:docMk/>
            <pc:sldMk cId="1477743087" sldId="266"/>
            <ac:spMk id="10" creationId="{0B5382D4-4F38-1BB1-C512-57CFBC6B9168}"/>
          </ac:spMkLst>
        </pc:spChg>
        <pc:spChg chg="add mod">
          <ac:chgData name="Jennifer Hagen" userId="83eb6ce7-7d67-4a26-ae4c-6a54b589bcec" providerId="ADAL" clId="{DA9ADD6E-55E8-4119-B8B7-CBCBE37A293E}" dt="2024-03-06T12:45:08.425" v="863" actId="1037"/>
          <ac:spMkLst>
            <pc:docMk/>
            <pc:sldMk cId="1477743087" sldId="266"/>
            <ac:spMk id="11" creationId="{3C41B5E9-E883-2C93-66A4-9898BF7C81B5}"/>
          </ac:spMkLst>
        </pc:spChg>
        <pc:spChg chg="add mod">
          <ac:chgData name="Jennifer Hagen" userId="83eb6ce7-7d67-4a26-ae4c-6a54b589bcec" providerId="ADAL" clId="{DA9ADD6E-55E8-4119-B8B7-CBCBE37A293E}" dt="2024-03-06T12:45:20.225" v="872" actId="14100"/>
          <ac:spMkLst>
            <pc:docMk/>
            <pc:sldMk cId="1477743087" sldId="266"/>
            <ac:spMk id="12" creationId="{5EFA658F-531D-180B-86DC-3954D9AC2240}"/>
          </ac:spMkLst>
        </pc:spChg>
        <pc:spChg chg="add mod">
          <ac:chgData name="Jennifer Hagen" userId="83eb6ce7-7d67-4a26-ae4c-6a54b589bcec" providerId="ADAL" clId="{DA9ADD6E-55E8-4119-B8B7-CBCBE37A293E}" dt="2024-03-05T14:24:01.554" v="528" actId="12788"/>
          <ac:spMkLst>
            <pc:docMk/>
            <pc:sldMk cId="1477743087" sldId="266"/>
            <ac:spMk id="13" creationId="{8F096558-8463-5E6A-7877-A0841C834EAE}"/>
          </ac:spMkLst>
        </pc:spChg>
        <pc:spChg chg="add mod">
          <ac:chgData name="Jennifer Hagen" userId="83eb6ce7-7d67-4a26-ae4c-6a54b589bcec" providerId="ADAL" clId="{DA9ADD6E-55E8-4119-B8B7-CBCBE37A293E}" dt="2024-03-06T12:45:38.884" v="873" actId="1035"/>
          <ac:spMkLst>
            <pc:docMk/>
            <pc:sldMk cId="1477743087" sldId="266"/>
            <ac:spMk id="14" creationId="{BE58D16E-808E-1855-CA90-38385598FCF2}"/>
          </ac:spMkLst>
        </pc:spChg>
        <pc:spChg chg="add mod">
          <ac:chgData name="Jennifer Hagen" userId="83eb6ce7-7d67-4a26-ae4c-6a54b589bcec" providerId="ADAL" clId="{DA9ADD6E-55E8-4119-B8B7-CBCBE37A293E}" dt="2024-03-06T12:45:15.315" v="871" actId="1037"/>
          <ac:spMkLst>
            <pc:docMk/>
            <pc:sldMk cId="1477743087" sldId="266"/>
            <ac:spMk id="15" creationId="{B6D87866-6FE5-FD2E-1D42-FE37C8D0E414}"/>
          </ac:spMkLst>
        </pc:spChg>
        <pc:spChg chg="add mod">
          <ac:chgData name="Jennifer Hagen" userId="83eb6ce7-7d67-4a26-ae4c-6a54b589bcec" providerId="ADAL" clId="{DA9ADD6E-55E8-4119-B8B7-CBCBE37A293E}" dt="2024-03-05T14:17:46.764" v="274" actId="1036"/>
          <ac:spMkLst>
            <pc:docMk/>
            <pc:sldMk cId="1477743087" sldId="266"/>
            <ac:spMk id="16" creationId="{7B8E3A77-EE05-9BF5-409C-7B65936BB4D5}"/>
          </ac:spMkLst>
        </pc:spChg>
      </pc:sldChg>
      <pc:sldChg chg="addSp delSp modSp add mod">
        <pc:chgData name="Jennifer Hagen" userId="83eb6ce7-7d67-4a26-ae4c-6a54b589bcec" providerId="ADAL" clId="{DA9ADD6E-55E8-4119-B8B7-CBCBE37A293E}" dt="2024-03-06T12:41:06.902" v="754" actId="2085"/>
        <pc:sldMkLst>
          <pc:docMk/>
          <pc:sldMk cId="2289822594" sldId="267"/>
        </pc:sldMkLst>
        <pc:spChg chg="add mod">
          <ac:chgData name="Jennifer Hagen" userId="83eb6ce7-7d67-4a26-ae4c-6a54b589bcec" providerId="ADAL" clId="{DA9ADD6E-55E8-4119-B8B7-CBCBE37A293E}" dt="2024-03-05T14:25:00.512" v="531" actId="478"/>
          <ac:spMkLst>
            <pc:docMk/>
            <pc:sldMk cId="2289822594" sldId="267"/>
            <ac:spMk id="4" creationId="{8D048203-F0A2-94EB-F7ED-D49BA7361F38}"/>
          </ac:spMkLst>
        </pc:spChg>
        <pc:spChg chg="del">
          <ac:chgData name="Jennifer Hagen" userId="83eb6ce7-7d67-4a26-ae4c-6a54b589bcec" providerId="ADAL" clId="{DA9ADD6E-55E8-4119-B8B7-CBCBE37A293E}" dt="2024-03-05T14:25:00.512" v="531" actId="478"/>
          <ac:spMkLst>
            <pc:docMk/>
            <pc:sldMk cId="2289822594" sldId="267"/>
            <ac:spMk id="6" creationId="{65044227-28FD-2A01-1B73-2E1E5B65A321}"/>
          </ac:spMkLst>
        </pc:spChg>
        <pc:spChg chg="del">
          <ac:chgData name="Jennifer Hagen" userId="83eb6ce7-7d67-4a26-ae4c-6a54b589bcec" providerId="ADAL" clId="{DA9ADD6E-55E8-4119-B8B7-CBCBE37A293E}" dt="2024-03-05T14:25:02.534" v="532" actId="478"/>
          <ac:spMkLst>
            <pc:docMk/>
            <pc:sldMk cId="2289822594" sldId="267"/>
            <ac:spMk id="7" creationId="{CA3163EF-88FE-24A4-8305-662999BF7881}"/>
          </ac:spMkLst>
        </pc:spChg>
        <pc:spChg chg="del">
          <ac:chgData name="Jennifer Hagen" userId="83eb6ce7-7d67-4a26-ae4c-6a54b589bcec" providerId="ADAL" clId="{DA9ADD6E-55E8-4119-B8B7-CBCBE37A293E}" dt="2024-03-05T14:25:04.462" v="534" actId="478"/>
          <ac:spMkLst>
            <pc:docMk/>
            <pc:sldMk cId="2289822594" sldId="267"/>
            <ac:spMk id="8" creationId="{4CC6EAF5-686B-C224-3AA9-B21953445530}"/>
          </ac:spMkLst>
        </pc:spChg>
        <pc:spChg chg="del mod">
          <ac:chgData name="Jennifer Hagen" userId="83eb6ce7-7d67-4a26-ae4c-6a54b589bcec" providerId="ADAL" clId="{DA9ADD6E-55E8-4119-B8B7-CBCBE37A293E}" dt="2024-03-05T14:25:13.518" v="542" actId="478"/>
          <ac:spMkLst>
            <pc:docMk/>
            <pc:sldMk cId="2289822594" sldId="267"/>
            <ac:spMk id="9" creationId="{8E625797-96D0-B196-BEB4-4183F3301CAA}"/>
          </ac:spMkLst>
        </pc:spChg>
        <pc:spChg chg="del">
          <ac:chgData name="Jennifer Hagen" userId="83eb6ce7-7d67-4a26-ae4c-6a54b589bcec" providerId="ADAL" clId="{DA9ADD6E-55E8-4119-B8B7-CBCBE37A293E}" dt="2024-03-05T14:25:03.538" v="533" actId="478"/>
          <ac:spMkLst>
            <pc:docMk/>
            <pc:sldMk cId="2289822594" sldId="267"/>
            <ac:spMk id="10" creationId="{0A60EECE-E471-980A-8DAA-F95309993DD7}"/>
          </ac:spMkLst>
        </pc:spChg>
        <pc:spChg chg="del">
          <ac:chgData name="Jennifer Hagen" userId="83eb6ce7-7d67-4a26-ae4c-6a54b589bcec" providerId="ADAL" clId="{DA9ADD6E-55E8-4119-B8B7-CBCBE37A293E}" dt="2024-03-05T14:25:04.979" v="535" actId="478"/>
          <ac:spMkLst>
            <pc:docMk/>
            <pc:sldMk cId="2289822594" sldId="267"/>
            <ac:spMk id="11" creationId="{6F4148AA-8127-B047-45F7-E28AC1752A0C}"/>
          </ac:spMkLst>
        </pc:spChg>
        <pc:spChg chg="del mod">
          <ac:chgData name="Jennifer Hagen" userId="83eb6ce7-7d67-4a26-ae4c-6a54b589bcec" providerId="ADAL" clId="{DA9ADD6E-55E8-4119-B8B7-CBCBE37A293E}" dt="2024-03-05T14:25:06.835" v="537" actId="478"/>
          <ac:spMkLst>
            <pc:docMk/>
            <pc:sldMk cId="2289822594" sldId="267"/>
            <ac:spMk id="12" creationId="{A5B680A3-0988-ED09-1629-3D7B3AA7B044}"/>
          </ac:spMkLst>
        </pc:spChg>
        <pc:spChg chg="del">
          <ac:chgData name="Jennifer Hagen" userId="83eb6ce7-7d67-4a26-ae4c-6a54b589bcec" providerId="ADAL" clId="{DA9ADD6E-55E8-4119-B8B7-CBCBE37A293E}" dt="2024-03-05T14:25:16.249" v="543" actId="478"/>
          <ac:spMkLst>
            <pc:docMk/>
            <pc:sldMk cId="2289822594" sldId="267"/>
            <ac:spMk id="13" creationId="{73650D9D-E71A-8ABA-3D44-5FFB3839D288}"/>
          </ac:spMkLst>
        </pc:spChg>
        <pc:spChg chg="del">
          <ac:chgData name="Jennifer Hagen" userId="83eb6ce7-7d67-4a26-ae4c-6a54b589bcec" providerId="ADAL" clId="{DA9ADD6E-55E8-4119-B8B7-CBCBE37A293E}" dt="2024-03-05T14:25:10.827" v="540" actId="478"/>
          <ac:spMkLst>
            <pc:docMk/>
            <pc:sldMk cId="2289822594" sldId="267"/>
            <ac:spMk id="14" creationId="{28241FC4-8B41-A4CD-E8C9-9908B1C7DDBD}"/>
          </ac:spMkLst>
        </pc:spChg>
        <pc:spChg chg="del mod">
          <ac:chgData name="Jennifer Hagen" userId="83eb6ce7-7d67-4a26-ae4c-6a54b589bcec" providerId="ADAL" clId="{DA9ADD6E-55E8-4119-B8B7-CBCBE37A293E}" dt="2024-03-05T14:25:18.243" v="544" actId="478"/>
          <ac:spMkLst>
            <pc:docMk/>
            <pc:sldMk cId="2289822594" sldId="267"/>
            <ac:spMk id="15" creationId="{D32C9E52-7797-BD58-9850-CC9791E10EB1}"/>
          </ac:spMkLst>
        </pc:spChg>
        <pc:spChg chg="del mod">
          <ac:chgData name="Jennifer Hagen" userId="83eb6ce7-7d67-4a26-ae4c-6a54b589bcec" providerId="ADAL" clId="{DA9ADD6E-55E8-4119-B8B7-CBCBE37A293E}" dt="2024-03-05T14:25:20.632" v="545" actId="478"/>
          <ac:spMkLst>
            <pc:docMk/>
            <pc:sldMk cId="2289822594" sldId="267"/>
            <ac:spMk id="16" creationId="{77929E2E-B4C2-D661-0BCC-BA24141B57BF}"/>
          </ac:spMkLst>
        </pc:spChg>
        <pc:spChg chg="add mod ord">
          <ac:chgData name="Jennifer Hagen" userId="83eb6ce7-7d67-4a26-ae4c-6a54b589bcec" providerId="ADAL" clId="{DA9ADD6E-55E8-4119-B8B7-CBCBE37A293E}" dt="2024-03-06T12:41:06.902" v="754" actId="2085"/>
          <ac:spMkLst>
            <pc:docMk/>
            <pc:sldMk cId="2289822594" sldId="267"/>
            <ac:spMk id="17" creationId="{D1ED0E76-5CB6-A6E5-3E39-66FF1DA6BA27}"/>
          </ac:spMkLst>
        </pc:spChg>
        <pc:graphicFrameChg chg="add mod">
          <ac:chgData name="Jennifer Hagen" userId="83eb6ce7-7d67-4a26-ae4c-6a54b589bcec" providerId="ADAL" clId="{DA9ADD6E-55E8-4119-B8B7-CBCBE37A293E}" dt="2024-03-05T14:26:00.310" v="550" actId="14100"/>
          <ac:graphicFrameMkLst>
            <pc:docMk/>
            <pc:sldMk cId="2289822594" sldId="267"/>
            <ac:graphicFrameMk id="5" creationId="{AB54C39D-01A8-5073-B252-96DB73F9A4AE}"/>
          </ac:graphicFrameMkLst>
        </pc:graphicFrameChg>
      </pc:sldChg>
      <pc:sldChg chg="del">
        <pc:chgData name="Jennifer Hagen" userId="83eb6ce7-7d67-4a26-ae4c-6a54b589bcec" providerId="ADAL" clId="{DA9ADD6E-55E8-4119-B8B7-CBCBE37A293E}" dt="2024-03-05T14:12:24.624" v="148" actId="47"/>
        <pc:sldMkLst>
          <pc:docMk/>
          <pc:sldMk cId="3893733140" sldId="267"/>
        </pc:sldMkLst>
      </pc:sldChg>
      <pc:sldChg chg="del">
        <pc:chgData name="Jennifer Hagen" userId="83eb6ce7-7d67-4a26-ae4c-6a54b589bcec" providerId="ADAL" clId="{DA9ADD6E-55E8-4119-B8B7-CBCBE37A293E}" dt="2024-03-05T14:12:31.892" v="150" actId="47"/>
        <pc:sldMkLst>
          <pc:docMk/>
          <pc:sldMk cId="258052230" sldId="268"/>
        </pc:sldMkLst>
      </pc:sldChg>
      <pc:sldChg chg="addSp delSp modSp add mod">
        <pc:chgData name="Jennifer Hagen" userId="83eb6ce7-7d67-4a26-ae4c-6a54b589bcec" providerId="ADAL" clId="{DA9ADD6E-55E8-4119-B8B7-CBCBE37A293E}" dt="2024-03-07T14:35:58.309" v="1653" actId="1035"/>
        <pc:sldMkLst>
          <pc:docMk/>
          <pc:sldMk cId="1635261270" sldId="268"/>
        </pc:sldMkLst>
        <pc:spChg chg="add mod">
          <ac:chgData name="Jennifer Hagen" userId="83eb6ce7-7d67-4a26-ae4c-6a54b589bcec" providerId="ADAL" clId="{DA9ADD6E-55E8-4119-B8B7-CBCBE37A293E}" dt="2024-03-05T14:27:01.583" v="553"/>
          <ac:spMkLst>
            <pc:docMk/>
            <pc:sldMk cId="1635261270" sldId="268"/>
            <ac:spMk id="2" creationId="{87C13DE7-F3D7-E1EA-8937-E2B211A649DA}"/>
          </ac:spMkLst>
        </pc:spChg>
        <pc:spChg chg="mod ord">
          <ac:chgData name="Jennifer Hagen" userId="83eb6ce7-7d67-4a26-ae4c-6a54b589bcec" providerId="ADAL" clId="{DA9ADD6E-55E8-4119-B8B7-CBCBE37A293E}" dt="2024-03-07T14:35:58.309" v="1653" actId="1035"/>
          <ac:spMkLst>
            <pc:docMk/>
            <pc:sldMk cId="1635261270" sldId="268"/>
            <ac:spMk id="3" creationId="{FBC74E6F-5C73-8080-5532-CDAFBD51BF3D}"/>
          </ac:spMkLst>
        </pc:spChg>
        <pc:spChg chg="mod">
          <ac:chgData name="Jennifer Hagen" userId="83eb6ce7-7d67-4a26-ae4c-6a54b589bcec" providerId="ADAL" clId="{DA9ADD6E-55E8-4119-B8B7-CBCBE37A293E}" dt="2024-03-05T14:27:25.695" v="558" actId="27636"/>
          <ac:spMkLst>
            <pc:docMk/>
            <pc:sldMk cId="1635261270" sldId="268"/>
            <ac:spMk id="4" creationId="{B563B7F4-2157-4753-E10D-FC02EB3940FA}"/>
          </ac:spMkLst>
        </pc:spChg>
        <pc:spChg chg="add del mod">
          <ac:chgData name="Jennifer Hagen" userId="83eb6ce7-7d67-4a26-ae4c-6a54b589bcec" providerId="ADAL" clId="{DA9ADD6E-55E8-4119-B8B7-CBCBE37A293E}" dt="2024-03-05T14:27:21.049" v="554" actId="478"/>
          <ac:spMkLst>
            <pc:docMk/>
            <pc:sldMk cId="1635261270" sldId="268"/>
            <ac:spMk id="6" creationId="{AE9C87CB-1EF0-31C4-000F-C3A4BBBDB89A}"/>
          </ac:spMkLst>
        </pc:spChg>
        <pc:spChg chg="add mod">
          <ac:chgData name="Jennifer Hagen" userId="83eb6ce7-7d67-4a26-ae4c-6a54b589bcec" providerId="ADAL" clId="{DA9ADD6E-55E8-4119-B8B7-CBCBE37A293E}" dt="2024-03-06T13:18:11.948" v="908" actId="2711"/>
          <ac:spMkLst>
            <pc:docMk/>
            <pc:sldMk cId="1635261270" sldId="268"/>
            <ac:spMk id="7" creationId="{401F8597-7B0A-25CA-8929-BEB83D920458}"/>
          </ac:spMkLst>
        </pc:spChg>
        <pc:spChg chg="mod">
          <ac:chgData name="Jennifer Hagen" userId="83eb6ce7-7d67-4a26-ae4c-6a54b589bcec" providerId="ADAL" clId="{DA9ADD6E-55E8-4119-B8B7-CBCBE37A293E}" dt="2024-03-06T21:52:44.464" v="1244"/>
          <ac:spMkLst>
            <pc:docMk/>
            <pc:sldMk cId="1635261270" sldId="268"/>
            <ac:spMk id="8" creationId="{53BCB416-B1A3-36AB-2F13-42647644E2D8}"/>
          </ac:spMkLst>
        </pc:spChg>
        <pc:spChg chg="add mod ord">
          <ac:chgData name="Jennifer Hagen" userId="83eb6ce7-7d67-4a26-ae4c-6a54b589bcec" providerId="ADAL" clId="{DA9ADD6E-55E8-4119-B8B7-CBCBE37A293E}" dt="2024-03-06T12:40:26.791" v="748" actId="14861"/>
          <ac:spMkLst>
            <pc:docMk/>
            <pc:sldMk cId="1635261270" sldId="268"/>
            <ac:spMk id="21" creationId="{D370ACF4-6520-84F3-CB68-BD9F2946F0EE}"/>
          </ac:spMkLst>
        </pc:spChg>
        <pc:spChg chg="add">
          <ac:chgData name="Jennifer Hagen" userId="83eb6ce7-7d67-4a26-ae4c-6a54b589bcec" providerId="ADAL" clId="{DA9ADD6E-55E8-4119-B8B7-CBCBE37A293E}" dt="2024-03-06T12:57:20.542" v="903"/>
          <ac:spMkLst>
            <pc:docMk/>
            <pc:sldMk cId="1635261270" sldId="268"/>
            <ac:spMk id="22" creationId="{54A11E32-8FEA-1248-A18E-518263222EE9}"/>
          </ac:spMkLst>
        </pc:spChg>
        <pc:grpChg chg="add mod">
          <ac:chgData name="Jennifer Hagen" userId="83eb6ce7-7d67-4a26-ae4c-6a54b589bcec" providerId="ADAL" clId="{DA9ADD6E-55E8-4119-B8B7-CBCBE37A293E}" dt="2024-03-06T22:50:14.368" v="1627" actId="1038"/>
          <ac:grpSpMkLst>
            <pc:docMk/>
            <pc:sldMk cId="1635261270" sldId="268"/>
            <ac:grpSpMk id="5" creationId="{21E3BB3B-9F17-9019-E3D5-82FB21C70895}"/>
          </ac:grpSpMkLst>
        </pc:grpChg>
        <pc:graphicFrameChg chg="del">
          <ac:chgData name="Jennifer Hagen" userId="83eb6ce7-7d67-4a26-ae4c-6a54b589bcec" providerId="ADAL" clId="{DA9ADD6E-55E8-4119-B8B7-CBCBE37A293E}" dt="2024-03-05T14:26:57.259" v="552" actId="478"/>
          <ac:graphicFrameMkLst>
            <pc:docMk/>
            <pc:sldMk cId="1635261270" sldId="268"/>
            <ac:graphicFrameMk id="5" creationId="{2E526D42-BC99-FD1B-CF90-0939F3DE933B}"/>
          </ac:graphicFrameMkLst>
        </pc:graphicFrameChg>
        <pc:picChg chg="mod">
          <ac:chgData name="Jennifer Hagen" userId="83eb6ce7-7d67-4a26-ae4c-6a54b589bcec" providerId="ADAL" clId="{DA9ADD6E-55E8-4119-B8B7-CBCBE37A293E}" dt="2024-03-06T21:52:44.464" v="1244"/>
          <ac:picMkLst>
            <pc:docMk/>
            <pc:sldMk cId="1635261270" sldId="268"/>
            <ac:picMk id="6" creationId="{ADC1F73B-7B23-1F3F-2341-8A36B0E27FEC}"/>
          </ac:picMkLst>
        </pc:picChg>
        <pc:picChg chg="add del mod ord">
          <ac:chgData name="Jennifer Hagen" userId="83eb6ce7-7d67-4a26-ae4c-6a54b589bcec" providerId="ADAL" clId="{DA9ADD6E-55E8-4119-B8B7-CBCBE37A293E}" dt="2024-03-06T13:21:21.502" v="986" actId="478"/>
          <ac:picMkLst>
            <pc:docMk/>
            <pc:sldMk cId="1635261270" sldId="268"/>
            <ac:picMk id="8" creationId="{03008EF2-AC27-BC6B-F1C1-3C931BF700C8}"/>
          </ac:picMkLst>
        </pc:picChg>
        <pc:picChg chg="add mod ord">
          <ac:chgData name="Jennifer Hagen" userId="83eb6ce7-7d67-4a26-ae4c-6a54b589bcec" providerId="ADAL" clId="{DA9ADD6E-55E8-4119-B8B7-CBCBE37A293E}" dt="2024-03-06T22:49:00.403" v="1540" actId="1035"/>
          <ac:picMkLst>
            <pc:docMk/>
            <pc:sldMk cId="1635261270" sldId="268"/>
            <ac:picMk id="9" creationId="{FA610081-B4BD-A72B-295B-F93F412ABAC1}"/>
          </ac:picMkLst>
        </pc:picChg>
        <pc:picChg chg="add mod ord">
          <ac:chgData name="Jennifer Hagen" userId="83eb6ce7-7d67-4a26-ae4c-6a54b589bcec" providerId="ADAL" clId="{DA9ADD6E-55E8-4119-B8B7-CBCBE37A293E}" dt="2024-03-06T22:48:54.521" v="1523" actId="1035"/>
          <ac:picMkLst>
            <pc:docMk/>
            <pc:sldMk cId="1635261270" sldId="268"/>
            <ac:picMk id="10" creationId="{04CE7A0A-2817-1909-8D6F-A02994C26CAB}"/>
          </ac:picMkLst>
        </pc:picChg>
        <pc:picChg chg="add del mod ord modCrop">
          <ac:chgData name="Jennifer Hagen" userId="83eb6ce7-7d67-4a26-ae4c-6a54b589bcec" providerId="ADAL" clId="{DA9ADD6E-55E8-4119-B8B7-CBCBE37A293E}" dt="2024-03-06T21:53:29.318" v="1249" actId="478"/>
          <ac:picMkLst>
            <pc:docMk/>
            <pc:sldMk cId="1635261270" sldId="268"/>
            <ac:picMk id="11" creationId="{7A634A90-A9BB-79AE-1E62-693015698E3A}"/>
          </ac:picMkLst>
        </pc:picChg>
        <pc:picChg chg="add del mod ord">
          <ac:chgData name="Jennifer Hagen" userId="83eb6ce7-7d67-4a26-ae4c-6a54b589bcec" providerId="ADAL" clId="{DA9ADD6E-55E8-4119-B8B7-CBCBE37A293E}" dt="2024-03-06T21:52:43.174" v="1243" actId="478"/>
          <ac:picMkLst>
            <pc:docMk/>
            <pc:sldMk cId="1635261270" sldId="268"/>
            <ac:picMk id="12" creationId="{3D40A29A-24D9-0565-2843-F6FBFDA1BCF0}"/>
          </ac:picMkLst>
        </pc:picChg>
        <pc:picChg chg="add mod ord modCrop">
          <ac:chgData name="Jennifer Hagen" userId="83eb6ce7-7d67-4a26-ae4c-6a54b589bcec" providerId="ADAL" clId="{DA9ADD6E-55E8-4119-B8B7-CBCBE37A293E}" dt="2024-03-06T22:49:06.249" v="1541" actId="1076"/>
          <ac:picMkLst>
            <pc:docMk/>
            <pc:sldMk cId="1635261270" sldId="268"/>
            <ac:picMk id="13" creationId="{3D0EF80D-7239-F7E4-EB77-3EDB497BA01E}"/>
          </ac:picMkLst>
        </pc:picChg>
        <pc:picChg chg="add mod ord">
          <ac:chgData name="Jennifer Hagen" userId="83eb6ce7-7d67-4a26-ae4c-6a54b589bcec" providerId="ADAL" clId="{DA9ADD6E-55E8-4119-B8B7-CBCBE37A293E}" dt="2024-03-06T22:50:08.169" v="1611" actId="1076"/>
          <ac:picMkLst>
            <pc:docMk/>
            <pc:sldMk cId="1635261270" sldId="268"/>
            <ac:picMk id="14" creationId="{B0FE9B44-3D10-3071-4417-88B0860BDEE5}"/>
          </ac:picMkLst>
        </pc:picChg>
        <pc:picChg chg="add mod ord">
          <ac:chgData name="Jennifer Hagen" userId="83eb6ce7-7d67-4a26-ae4c-6a54b589bcec" providerId="ADAL" clId="{DA9ADD6E-55E8-4119-B8B7-CBCBE37A293E}" dt="2024-03-06T22:50:01.128" v="1610" actId="1076"/>
          <ac:picMkLst>
            <pc:docMk/>
            <pc:sldMk cId="1635261270" sldId="268"/>
            <ac:picMk id="15" creationId="{8C8BFB30-3FCA-2FB8-09D9-06A24ABDE5D0}"/>
          </ac:picMkLst>
        </pc:picChg>
        <pc:picChg chg="add mod ord">
          <ac:chgData name="Jennifer Hagen" userId="83eb6ce7-7d67-4a26-ae4c-6a54b589bcec" providerId="ADAL" clId="{DA9ADD6E-55E8-4119-B8B7-CBCBE37A293E}" dt="2024-03-06T22:49:24.673" v="1571" actId="1036"/>
          <ac:picMkLst>
            <pc:docMk/>
            <pc:sldMk cId="1635261270" sldId="268"/>
            <ac:picMk id="16" creationId="{AAD2703A-1D7C-235B-6276-83A4DEE6AFAB}"/>
          </ac:picMkLst>
        </pc:picChg>
        <pc:picChg chg="add mod ord">
          <ac:chgData name="Jennifer Hagen" userId="83eb6ce7-7d67-4a26-ae4c-6a54b589bcec" providerId="ADAL" clId="{DA9ADD6E-55E8-4119-B8B7-CBCBE37A293E}" dt="2024-03-06T22:49:24.673" v="1571" actId="1036"/>
          <ac:picMkLst>
            <pc:docMk/>
            <pc:sldMk cId="1635261270" sldId="268"/>
            <ac:picMk id="17" creationId="{AD76F784-E2C5-1ECB-C6DB-96FBADD108D5}"/>
          </ac:picMkLst>
        </pc:picChg>
        <pc:picChg chg="add mod ord">
          <ac:chgData name="Jennifer Hagen" userId="83eb6ce7-7d67-4a26-ae4c-6a54b589bcec" providerId="ADAL" clId="{DA9ADD6E-55E8-4119-B8B7-CBCBE37A293E}" dt="2024-03-06T22:49:24.673" v="1571" actId="1036"/>
          <ac:picMkLst>
            <pc:docMk/>
            <pc:sldMk cId="1635261270" sldId="268"/>
            <ac:picMk id="18" creationId="{50DA1AB5-4D7B-27D8-6B20-FEB46C53FA20}"/>
          </ac:picMkLst>
        </pc:picChg>
        <pc:picChg chg="add mod ord">
          <ac:chgData name="Jennifer Hagen" userId="83eb6ce7-7d67-4a26-ae4c-6a54b589bcec" providerId="ADAL" clId="{DA9ADD6E-55E8-4119-B8B7-CBCBE37A293E}" dt="2024-03-06T22:49:24.673" v="1571" actId="1036"/>
          <ac:picMkLst>
            <pc:docMk/>
            <pc:sldMk cId="1635261270" sldId="268"/>
            <ac:picMk id="19" creationId="{D804A809-C8EB-2E2F-5992-C83D8525CD75}"/>
          </ac:picMkLst>
        </pc:picChg>
        <pc:picChg chg="add mod ord">
          <ac:chgData name="Jennifer Hagen" userId="83eb6ce7-7d67-4a26-ae4c-6a54b589bcec" providerId="ADAL" clId="{DA9ADD6E-55E8-4119-B8B7-CBCBE37A293E}" dt="2024-03-06T22:49:24.673" v="1571" actId="1036"/>
          <ac:picMkLst>
            <pc:docMk/>
            <pc:sldMk cId="1635261270" sldId="268"/>
            <ac:picMk id="20" creationId="{EFABB563-1362-0AF4-E1C9-ED8999D1BA8C}"/>
          </ac:picMkLst>
        </pc:picChg>
        <pc:picChg chg="add mod modCrop">
          <ac:chgData name="Jennifer Hagen" userId="83eb6ce7-7d67-4a26-ae4c-6a54b589bcec" providerId="ADAL" clId="{DA9ADD6E-55E8-4119-B8B7-CBCBE37A293E}" dt="2024-03-06T22:49:29.723" v="1582" actId="1038"/>
          <ac:picMkLst>
            <pc:docMk/>
            <pc:sldMk cId="1635261270" sldId="268"/>
            <ac:picMk id="23" creationId="{22E46003-E3E3-76BC-B68F-8285AB12AA9C}"/>
          </ac:picMkLst>
        </pc:picChg>
        <pc:picChg chg="add mod">
          <ac:chgData name="Jennifer Hagen" userId="83eb6ce7-7d67-4a26-ae4c-6a54b589bcec" providerId="ADAL" clId="{DA9ADD6E-55E8-4119-B8B7-CBCBE37A293E}" dt="2024-03-06T22:49:24.673" v="1571" actId="1036"/>
          <ac:picMkLst>
            <pc:docMk/>
            <pc:sldMk cId="1635261270" sldId="268"/>
            <ac:picMk id="24" creationId="{F6B84A7D-6A87-EE26-3613-9CD805312C61}"/>
          </ac:picMkLst>
        </pc:picChg>
      </pc:sldChg>
    </pc:docChg>
  </pc:docChgLst>
  <pc:docChgLst>
    <pc:chgData name="Jody Cundy (CSPS-EFPC)" userId="S::jody.cundy@csps-efpc.gc.ca::c33b3978-1f9f-42d3-a660-bb7a0341a638" providerId="AD" clId="Web-{DED41804-1D10-EC4A-2475-0B10FA6A08A0}"/>
    <pc:docChg chg="modSld">
      <pc:chgData name="Jody Cundy (CSPS-EFPC)" userId="S::jody.cundy@csps-efpc.gc.ca::c33b3978-1f9f-42d3-a660-bb7a0341a638" providerId="AD" clId="Web-{DED41804-1D10-EC4A-2475-0B10FA6A08A0}" dt="2024-03-07T20:58:43.723" v="1"/>
      <pc:docMkLst>
        <pc:docMk/>
      </pc:docMkLst>
      <pc:sldChg chg="modSp">
        <pc:chgData name="Jody Cundy (CSPS-EFPC)" userId="S::jody.cundy@csps-efpc.gc.ca::c33b3978-1f9f-42d3-a660-bb7a0341a638" providerId="AD" clId="Web-{DED41804-1D10-EC4A-2475-0B10FA6A08A0}" dt="2024-03-07T20:58:43.723" v="1"/>
        <pc:sldMkLst>
          <pc:docMk/>
          <pc:sldMk cId="2289822594" sldId="267"/>
        </pc:sldMkLst>
        <pc:spChg chg="mod">
          <ac:chgData name="Jody Cundy (CSPS-EFPC)" userId="S::jody.cundy@csps-efpc.gc.ca::c33b3978-1f9f-42d3-a660-bb7a0341a638" providerId="AD" clId="Web-{DED41804-1D10-EC4A-2475-0B10FA6A08A0}" dt="2024-03-07T20:44:01.992" v="0"/>
          <ac:spMkLst>
            <pc:docMk/>
            <pc:sldMk cId="2289822594" sldId="267"/>
            <ac:spMk id="17" creationId="{D1ED0E76-5CB6-A6E5-3E39-66FF1DA6BA27}"/>
          </ac:spMkLst>
        </pc:spChg>
        <pc:graphicFrameChg chg="mod">
          <ac:chgData name="Jody Cundy (CSPS-EFPC)" userId="S::jody.cundy@csps-efpc.gc.ca::c33b3978-1f9f-42d3-a660-bb7a0341a638" providerId="AD" clId="Web-{DED41804-1D10-EC4A-2475-0B10FA6A08A0}" dt="2024-03-07T20:58:43.723" v="1"/>
          <ac:graphicFrameMkLst>
            <pc:docMk/>
            <pc:sldMk cId="2289822594" sldId="267"/>
            <ac:graphicFrameMk id="5" creationId="{AB54C39D-01A8-5073-B252-96DB73F9A4AE}"/>
          </ac:graphicFrameMkLst>
        </pc:graphicFrameChg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_10B_887BEB82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2400" b="0" i="0" kern="1200" baseline="0">
                <a:solidFill>
                  <a:srgbClr val="D42A33"/>
                </a:solidFill>
                <a:latin typeface="Avenir Next Demi Bold"/>
                <a:ea typeface="+mj-ea"/>
                <a:cs typeface="Avenir Next Demi Bold"/>
              </a:rPr>
              <a:t>NB-IRDT Activity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Datasets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numRef>
              <c:f>Sheet1!$A$2:$A$12</c:f>
              <c:numCache>
                <c:formatCode>General</c:formatCode>
                <c:ptCount val="11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  <c:pt idx="4">
                  <c:v>2018</c:v>
                </c:pt>
                <c:pt idx="5">
                  <c:v>2019</c:v>
                </c:pt>
                <c:pt idx="6">
                  <c:v>2020</c:v>
                </c:pt>
                <c:pt idx="7">
                  <c:v>2021</c:v>
                </c:pt>
                <c:pt idx="8">
                  <c:v>2022</c:v>
                </c:pt>
                <c:pt idx="9">
                  <c:v>2023</c:v>
                </c:pt>
                <c:pt idx="10">
                  <c:v>2024</c:v>
                </c:pt>
              </c:numCache>
            </c:numRef>
          </c:cat>
          <c:val>
            <c:numRef>
              <c:f>Sheet1!$B$2:$B$12</c:f>
              <c:numCache>
                <c:formatCode>General</c:formatCode>
                <c:ptCount val="11"/>
                <c:pt idx="0">
                  <c:v>1</c:v>
                </c:pt>
                <c:pt idx="1">
                  <c:v>4</c:v>
                </c:pt>
                <c:pt idx="2">
                  <c:v>7</c:v>
                </c:pt>
                <c:pt idx="3">
                  <c:v>11</c:v>
                </c:pt>
                <c:pt idx="4">
                  <c:v>17</c:v>
                </c:pt>
                <c:pt idx="5">
                  <c:v>29</c:v>
                </c:pt>
                <c:pt idx="6">
                  <c:v>43</c:v>
                </c:pt>
                <c:pt idx="7">
                  <c:v>76</c:v>
                </c:pt>
                <c:pt idx="8">
                  <c:v>97</c:v>
                </c:pt>
                <c:pt idx="9">
                  <c:v>127</c:v>
                </c:pt>
                <c:pt idx="10">
                  <c:v>132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2DB1-44D3-8B2A-036DB0826B5A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Projects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numRef>
              <c:f>Sheet1!$A$2:$A$12</c:f>
              <c:numCache>
                <c:formatCode>General</c:formatCode>
                <c:ptCount val="11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  <c:pt idx="4">
                  <c:v>2018</c:v>
                </c:pt>
                <c:pt idx="5">
                  <c:v>2019</c:v>
                </c:pt>
                <c:pt idx="6">
                  <c:v>2020</c:v>
                </c:pt>
                <c:pt idx="7">
                  <c:v>2021</c:v>
                </c:pt>
                <c:pt idx="8">
                  <c:v>2022</c:v>
                </c:pt>
                <c:pt idx="9">
                  <c:v>2023</c:v>
                </c:pt>
                <c:pt idx="10">
                  <c:v>2024</c:v>
                </c:pt>
              </c:numCache>
            </c:numRef>
          </c:cat>
          <c:val>
            <c:numRef>
              <c:f>Sheet1!$C$2:$C$12</c:f>
              <c:numCache>
                <c:formatCode>General</c:formatCode>
                <c:ptCount val="11"/>
                <c:pt idx="0">
                  <c:v>1</c:v>
                </c:pt>
                <c:pt idx="1">
                  <c:v>4</c:v>
                </c:pt>
                <c:pt idx="2">
                  <c:v>8</c:v>
                </c:pt>
                <c:pt idx="3">
                  <c:v>14</c:v>
                </c:pt>
                <c:pt idx="4">
                  <c:v>22</c:v>
                </c:pt>
                <c:pt idx="5">
                  <c:v>28</c:v>
                </c:pt>
                <c:pt idx="6">
                  <c:v>39</c:v>
                </c:pt>
                <c:pt idx="7">
                  <c:v>50</c:v>
                </c:pt>
                <c:pt idx="8">
                  <c:v>67</c:v>
                </c:pt>
                <c:pt idx="9">
                  <c:v>82</c:v>
                </c:pt>
                <c:pt idx="10">
                  <c:v>84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2DB1-44D3-8B2A-036DB0826B5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372276175"/>
        <c:axId val="381219407"/>
      </c:lineChart>
      <c:catAx>
        <c:axId val="372276175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venir Next"/>
                <a:ea typeface="+mn-ea"/>
                <a:cs typeface="+mn-cs"/>
              </a:defRPr>
            </a:pPr>
            <a:endParaRPr lang="en-US"/>
          </a:p>
        </c:txPr>
        <c:crossAx val="381219407"/>
        <c:crosses val="autoZero"/>
        <c:auto val="1"/>
        <c:lblAlgn val="ctr"/>
        <c:lblOffset val="100"/>
        <c:noMultiLvlLbl val="0"/>
      </c:catAx>
      <c:valAx>
        <c:axId val="381219407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72276175"/>
        <c:crosses val="autoZero"/>
        <c:crossBetween val="between"/>
      </c:valAx>
      <c:spPr>
        <a:noFill/>
        <a:ln>
          <a:solidFill>
            <a:schemeClr val="tx1"/>
          </a:solidFill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>
      <a:noFill/>
    </a:ln>
    <a:effectLst/>
  </c:spPr>
  <c:txPr>
    <a:bodyPr/>
    <a:lstStyle/>
    <a:p>
      <a:pPr>
        <a:defRPr sz="1400" baseline="0"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ADF5E1D-CDC0-D041-90B7-52066E1D348A}" type="datetime1">
              <a:rPr lang="en-CA" smtClean="0"/>
              <a:t>2024-03-07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8D466D0-9187-8140-960C-D5AA5D6F0E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268663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5EC8793-16AD-BA4F-86CF-54F28A3A940A}" type="datetime1">
              <a:rPr lang="en-CA" smtClean="0"/>
              <a:t>2024-03-07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CA"/>
              <a:t>Click to edit Master text styles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  <a:p>
            <a:pPr lvl="4"/>
            <a:r>
              <a:rPr lang="en-CA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FBBEF49-62E6-C448-A88E-882C2ED7F2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71430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emf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emf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emf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IC Title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2">
            <a:alphaModFix amt="24000"/>
          </a:blip>
          <a:srcRect r="4476"/>
          <a:stretch/>
        </p:blipFill>
        <p:spPr>
          <a:xfrm>
            <a:off x="5200612" y="494272"/>
            <a:ext cx="3955745" cy="4179264"/>
          </a:xfrm>
          <a:prstGeom prst="rect">
            <a:avLst/>
          </a:prstGeom>
        </p:spPr>
      </p:pic>
      <p:sp>
        <p:nvSpPr>
          <p:cNvPr id="9" name="Title Placeholder 9"/>
          <p:cNvSpPr>
            <a:spLocks noGrp="1"/>
          </p:cNvSpPr>
          <p:nvPr>
            <p:ph type="title" hasCustomPrompt="1"/>
          </p:nvPr>
        </p:nvSpPr>
        <p:spPr>
          <a:xfrm>
            <a:off x="316004" y="2203365"/>
            <a:ext cx="5602243" cy="1143000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This is a</a:t>
            </a:r>
            <a:br>
              <a:rPr lang="en-US"/>
            </a:br>
            <a:r>
              <a:rPr lang="en-US"/>
              <a:t>Presentation Title</a:t>
            </a:r>
          </a:p>
        </p:txBody>
      </p:sp>
      <p:sp>
        <p:nvSpPr>
          <p:cNvPr id="10" name="Text Placeholder 10"/>
          <p:cNvSpPr>
            <a:spLocks noGrp="1"/>
          </p:cNvSpPr>
          <p:nvPr>
            <p:ph type="body" sz="quarter" idx="11" hasCustomPrompt="1"/>
          </p:nvPr>
        </p:nvSpPr>
        <p:spPr>
          <a:xfrm>
            <a:off x="316004" y="3349468"/>
            <a:ext cx="5602243" cy="365125"/>
          </a:xfrm>
        </p:spPr>
        <p:txBody>
          <a:bodyPr/>
          <a:lstStyle>
            <a:lvl1pPr marL="0" indent="0" algn="l">
              <a:buNone/>
              <a:defRPr b="0">
                <a:solidFill>
                  <a:schemeClr val="tx1"/>
                </a:solidFill>
              </a:defRPr>
            </a:lvl1pPr>
            <a:lvl2pPr marL="457200" indent="0" algn="l">
              <a:buNone/>
              <a:defRPr/>
            </a:lvl2pPr>
            <a:lvl3pPr marL="914400" indent="0" algn="l">
              <a:buNone/>
              <a:defRPr/>
            </a:lvl3pPr>
            <a:lvl4pPr marL="1371600" indent="0" algn="l">
              <a:buNone/>
              <a:defRPr/>
            </a:lvl4pPr>
            <a:lvl5pPr marL="1828800" indent="0" algn="l">
              <a:buNone/>
              <a:defRPr/>
            </a:lvl5pPr>
          </a:lstStyle>
          <a:p>
            <a:pPr lvl="0"/>
            <a:r>
              <a:rPr lang="en-US"/>
              <a:t>Date | Name</a:t>
            </a: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661" y="265587"/>
            <a:ext cx="5201166" cy="731413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IC Section Brea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1770" y="4"/>
            <a:ext cx="9144000" cy="5140913"/>
          </a:xfrm>
          <a:prstGeom prst="rect">
            <a:avLst/>
          </a:prstGeom>
          <a:solidFill>
            <a:srgbClr val="00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1" hasCustomPrompt="1"/>
          </p:nvPr>
        </p:nvSpPr>
        <p:spPr>
          <a:xfrm>
            <a:off x="441326" y="1806795"/>
            <a:ext cx="4723798" cy="1112044"/>
          </a:xfrm>
        </p:spPr>
        <p:txBody>
          <a:bodyPr>
            <a:normAutofit/>
          </a:bodyPr>
          <a:lstStyle>
            <a:lvl1pPr marL="0" indent="0">
              <a:lnSpc>
                <a:spcPts val="3900"/>
              </a:lnSpc>
              <a:buNone/>
              <a:defRPr sz="3800" b="0" i="0">
                <a:solidFill>
                  <a:srgbClr val="FFFFFF"/>
                </a:solidFill>
                <a:latin typeface="Avenir Next Demi Bold"/>
                <a:cs typeface="Avenir Next Demi Bold"/>
              </a:defRPr>
            </a:lvl1pPr>
          </a:lstStyle>
          <a:p>
            <a:r>
              <a:rPr lang="en-US"/>
              <a:t>This is a</a:t>
            </a:r>
            <a:br>
              <a:rPr lang="en-US"/>
            </a:br>
            <a:r>
              <a:rPr lang="en-US"/>
              <a:t>Section Break</a:t>
            </a: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2">
            <a:alphaModFix/>
          </a:blip>
          <a:srcRect r="4476"/>
          <a:stretch/>
        </p:blipFill>
        <p:spPr>
          <a:xfrm>
            <a:off x="5200612" y="518986"/>
            <a:ext cx="3955745" cy="41792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44614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IC Section Brea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1" hasCustomPrompt="1"/>
          </p:nvPr>
        </p:nvSpPr>
        <p:spPr>
          <a:xfrm>
            <a:off x="441329" y="1806795"/>
            <a:ext cx="4723799" cy="1112044"/>
          </a:xfrm>
        </p:spPr>
        <p:txBody>
          <a:bodyPr>
            <a:normAutofit/>
          </a:bodyPr>
          <a:lstStyle>
            <a:lvl1pPr marL="0" indent="0">
              <a:lnSpc>
                <a:spcPts val="3900"/>
              </a:lnSpc>
              <a:buNone/>
              <a:defRPr sz="3800" b="0" i="0">
                <a:solidFill>
                  <a:schemeClr val="tx1"/>
                </a:solidFill>
                <a:latin typeface="Avenir Next Demi Bold"/>
                <a:cs typeface="Avenir Next Demi Bold"/>
              </a:defRPr>
            </a:lvl1pPr>
          </a:lstStyle>
          <a:p>
            <a:r>
              <a:rPr lang="en-US"/>
              <a:t>This is a</a:t>
            </a:r>
            <a:br>
              <a:rPr lang="en-US"/>
            </a:br>
            <a:r>
              <a:rPr lang="en-US"/>
              <a:t>Section Break</a:t>
            </a: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 rotWithShape="1">
          <a:blip r:embed="rId2">
            <a:alphaModFix/>
          </a:blip>
          <a:srcRect r="4476"/>
          <a:stretch/>
        </p:blipFill>
        <p:spPr>
          <a:xfrm>
            <a:off x="5200612" y="518986"/>
            <a:ext cx="3955745" cy="4179264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IC Title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661" y="265587"/>
            <a:ext cx="5201166" cy="731413"/>
          </a:xfrm>
          <a:prstGeom prst="rect">
            <a:avLst/>
          </a:prstGeom>
        </p:spPr>
      </p:pic>
      <p:sp>
        <p:nvSpPr>
          <p:cNvPr id="9" name="Rectangle 8"/>
          <p:cNvSpPr/>
          <p:nvPr userDrawn="1"/>
        </p:nvSpPr>
        <p:spPr>
          <a:xfrm>
            <a:off x="0" y="1235672"/>
            <a:ext cx="9144000" cy="3907827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Picture 14"/>
          <p:cNvPicPr>
            <a:picLocks noChangeAspect="1"/>
          </p:cNvPicPr>
          <p:nvPr userDrawn="1"/>
        </p:nvPicPr>
        <p:blipFill rotWithShape="1">
          <a:blip r:embed="rId3">
            <a:alphaModFix/>
          </a:blip>
          <a:srcRect r="4476"/>
          <a:stretch/>
        </p:blipFill>
        <p:spPr>
          <a:xfrm>
            <a:off x="5200612" y="518986"/>
            <a:ext cx="3955745" cy="4179264"/>
          </a:xfrm>
          <a:prstGeom prst="rect">
            <a:avLst/>
          </a:prstGeom>
        </p:spPr>
      </p:pic>
      <p:sp>
        <p:nvSpPr>
          <p:cNvPr id="17" name="Title Placeholder 9"/>
          <p:cNvSpPr>
            <a:spLocks noGrp="1"/>
          </p:cNvSpPr>
          <p:nvPr>
            <p:ph type="title" hasCustomPrompt="1"/>
          </p:nvPr>
        </p:nvSpPr>
        <p:spPr>
          <a:xfrm>
            <a:off x="316004" y="2203365"/>
            <a:ext cx="5602243" cy="1143000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This is a</a:t>
            </a:r>
            <a:br>
              <a:rPr lang="en-US"/>
            </a:br>
            <a:r>
              <a:rPr lang="en-US"/>
              <a:t>Presentation Title</a:t>
            </a:r>
          </a:p>
        </p:txBody>
      </p:sp>
      <p:sp>
        <p:nvSpPr>
          <p:cNvPr id="18" name="Text Placeholder 10"/>
          <p:cNvSpPr>
            <a:spLocks noGrp="1"/>
          </p:cNvSpPr>
          <p:nvPr>
            <p:ph type="body" sz="quarter" idx="11" hasCustomPrompt="1"/>
          </p:nvPr>
        </p:nvSpPr>
        <p:spPr>
          <a:xfrm>
            <a:off x="316004" y="3349468"/>
            <a:ext cx="5602243" cy="365125"/>
          </a:xfrm>
        </p:spPr>
        <p:txBody>
          <a:bodyPr/>
          <a:lstStyle>
            <a:lvl1pPr marL="0" indent="0" algn="l">
              <a:buNone/>
              <a:defRPr b="0">
                <a:solidFill>
                  <a:schemeClr val="bg1"/>
                </a:solidFill>
              </a:defRPr>
            </a:lvl1pPr>
            <a:lvl2pPr marL="457200" indent="0" algn="l">
              <a:buNone/>
              <a:defRPr/>
            </a:lvl2pPr>
            <a:lvl3pPr marL="914400" indent="0" algn="l">
              <a:buNone/>
              <a:defRPr/>
            </a:lvl3pPr>
            <a:lvl4pPr marL="1371600" indent="0" algn="l">
              <a:buNone/>
              <a:defRPr/>
            </a:lvl4pPr>
            <a:lvl5pPr marL="1828800" indent="0" algn="l">
              <a:buNone/>
              <a:defRPr/>
            </a:lvl5pPr>
          </a:lstStyle>
          <a:p>
            <a:pPr lvl="0"/>
            <a:r>
              <a:rPr lang="en-US"/>
              <a:t>Date | Name</a:t>
            </a:r>
          </a:p>
        </p:txBody>
      </p:sp>
    </p:spTree>
    <p:extLst>
      <p:ext uri="{BB962C8B-B14F-4D97-AF65-F5344CB8AC3E}">
        <p14:creationId xmlns:p14="http://schemas.microsoft.com/office/powerpoint/2010/main" val="14577312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2">
            <a:alphaModFix amt="24000"/>
          </a:blip>
          <a:srcRect r="4476"/>
          <a:stretch/>
        </p:blipFill>
        <p:spPr>
          <a:xfrm>
            <a:off x="5200612" y="494272"/>
            <a:ext cx="3955745" cy="417926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>
            <a:alphaModFix amt="39000"/>
          </a:blip>
          <a:stretch>
            <a:fillRect/>
          </a:stretch>
        </p:blipFill>
        <p:spPr>
          <a:xfrm>
            <a:off x="451365" y="4642344"/>
            <a:ext cx="4355413" cy="11054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8" y="205979"/>
            <a:ext cx="8217243" cy="857250"/>
          </a:xfrm>
        </p:spPr>
        <p:txBody>
          <a:bodyPr/>
          <a:lstStyle/>
          <a:p>
            <a:r>
              <a:rPr lang="en-US"/>
              <a:t>This is an example </a:t>
            </a:r>
            <a:br>
              <a:rPr lang="en-US"/>
            </a:br>
            <a:r>
              <a:rPr lang="en-US"/>
              <a:t>of a two line title.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11"/>
          </p:nvPr>
        </p:nvSpPr>
        <p:spPr>
          <a:xfrm>
            <a:off x="457200" y="1197428"/>
            <a:ext cx="8229600" cy="3303984"/>
          </a:xfrm>
        </p:spPr>
        <p:txBody>
          <a:bodyPr/>
          <a:lstStyle>
            <a:lvl1pPr>
              <a:spcBef>
                <a:spcPts val="0"/>
              </a:spcBef>
              <a:defRPr/>
            </a:lvl1pPr>
            <a:lvl2pPr marL="800060" indent="-342882">
              <a:buFont typeface="Arial"/>
              <a:buChar char="•"/>
              <a:defRPr sz="1800"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 marL="1657268" indent="-285737">
              <a:buFont typeface="Arial"/>
              <a:buChar char="•"/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CA"/>
              <a:t>Click to edit Master text styles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  <a:p>
            <a:pPr lvl="4"/>
            <a:r>
              <a:rPr lang="en-CA"/>
              <a:t>Fifth level</a:t>
            </a:r>
            <a:endParaRPr lang="en-US"/>
          </a:p>
        </p:txBody>
      </p:sp>
      <p:sp>
        <p:nvSpPr>
          <p:cNvPr id="7" name="Slide Number Placeholder 14"/>
          <p:cNvSpPr>
            <a:spLocks noGrp="1"/>
          </p:cNvSpPr>
          <p:nvPr>
            <p:ph type="sldNum" sz="quarter" idx="4"/>
          </p:nvPr>
        </p:nvSpPr>
        <p:spPr>
          <a:xfrm>
            <a:off x="8407400" y="4674795"/>
            <a:ext cx="5588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0" i="0">
                <a:solidFill>
                  <a:schemeClr val="bg1">
                    <a:lumMod val="65000"/>
                  </a:schemeClr>
                </a:solidFill>
                <a:latin typeface="Avenir Next Demi Bold"/>
                <a:cs typeface="Avenir Next Demi Bold"/>
              </a:defRPr>
            </a:lvl1pPr>
          </a:lstStyle>
          <a:p>
            <a:fld id="{5807CB21-D8AA-F047-A353-CE75801DD9C2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4">
            <a:alphaModFix amt="39000"/>
          </a:blip>
          <a:stretch>
            <a:fillRect/>
          </a:stretch>
        </p:blipFill>
        <p:spPr>
          <a:xfrm>
            <a:off x="451365" y="4781695"/>
            <a:ext cx="5918749" cy="1387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55682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/Bulle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 userDrawn="1"/>
        </p:nvPicPr>
        <p:blipFill rotWithShape="1">
          <a:blip r:embed="rId2">
            <a:alphaModFix amt="24000"/>
          </a:blip>
          <a:srcRect r="4476"/>
          <a:stretch/>
        </p:blipFill>
        <p:spPr>
          <a:xfrm>
            <a:off x="5200612" y="494272"/>
            <a:ext cx="3955745" cy="4179264"/>
          </a:xfrm>
          <a:prstGeom prst="rect">
            <a:avLst/>
          </a:prstGeom>
        </p:spPr>
      </p:pic>
      <p:sp>
        <p:nvSpPr>
          <p:cNvPr id="5" name="Picture Placeholder 4"/>
          <p:cNvSpPr>
            <a:spLocks noGrp="1"/>
          </p:cNvSpPr>
          <p:nvPr>
            <p:ph type="pic" sz="quarter" idx="11"/>
          </p:nvPr>
        </p:nvSpPr>
        <p:spPr>
          <a:xfrm>
            <a:off x="457200" y="1387013"/>
            <a:ext cx="3721100" cy="3013539"/>
          </a:xfrm>
        </p:spPr>
        <p:txBody>
          <a:bodyPr/>
          <a:lstStyle/>
          <a:p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2"/>
          </p:nvPr>
        </p:nvSpPr>
        <p:spPr>
          <a:xfrm>
            <a:off x="4359283" y="1387078"/>
            <a:ext cx="4327525" cy="3013472"/>
          </a:xfrm>
        </p:spPr>
        <p:txBody>
          <a:bodyPr/>
          <a:lstStyle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CA"/>
              <a:t>Click to edit Master text styles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  <a:p>
            <a:pPr lvl="4"/>
            <a:r>
              <a:rPr lang="en-CA"/>
              <a:t>Fifth level</a:t>
            </a:r>
            <a:endParaRPr lang="en-US"/>
          </a:p>
        </p:txBody>
      </p:sp>
      <p:sp>
        <p:nvSpPr>
          <p:cNvPr id="9" name="Slide Number Placeholder 14"/>
          <p:cNvSpPr>
            <a:spLocks noGrp="1"/>
          </p:cNvSpPr>
          <p:nvPr>
            <p:ph type="sldNum" sz="quarter" idx="4"/>
          </p:nvPr>
        </p:nvSpPr>
        <p:spPr>
          <a:xfrm>
            <a:off x="8407400" y="4674795"/>
            <a:ext cx="5588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0" i="0">
                <a:solidFill>
                  <a:schemeClr val="bg1">
                    <a:lumMod val="65000"/>
                  </a:schemeClr>
                </a:solidFill>
                <a:latin typeface="Avenir Next Demi Bold"/>
                <a:cs typeface="Avenir Next Demi Bold"/>
              </a:defRPr>
            </a:lvl1pPr>
          </a:lstStyle>
          <a:p>
            <a:fld id="{5807CB21-D8AA-F047-A353-CE75801DD9C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3" name="Title 1"/>
          <p:cNvSpPr>
            <a:spLocks noGrp="1"/>
          </p:cNvSpPr>
          <p:nvPr>
            <p:ph type="title" hasCustomPrompt="1"/>
          </p:nvPr>
        </p:nvSpPr>
        <p:spPr>
          <a:xfrm>
            <a:off x="457208" y="382894"/>
            <a:ext cx="8217243" cy="460454"/>
          </a:xfrm>
        </p:spPr>
        <p:txBody>
          <a:bodyPr anchor="t" anchorCtr="0"/>
          <a:lstStyle>
            <a:lvl1pPr>
              <a:defRPr baseline="0"/>
            </a:lvl1pPr>
          </a:lstStyle>
          <a:p>
            <a:r>
              <a:rPr lang="en-US"/>
              <a:t>This is a headline.</a:t>
            </a:r>
          </a:p>
        </p:txBody>
      </p:sp>
      <p:sp>
        <p:nvSpPr>
          <p:cNvPr id="14" name="Text Placeholder 11"/>
          <p:cNvSpPr>
            <a:spLocks noGrp="1"/>
          </p:cNvSpPr>
          <p:nvPr>
            <p:ph type="body" sz="quarter" idx="13" hasCustomPrompt="1"/>
          </p:nvPr>
        </p:nvSpPr>
        <p:spPr>
          <a:xfrm>
            <a:off x="457208" y="845921"/>
            <a:ext cx="8217243" cy="380208"/>
          </a:xfrm>
        </p:spPr>
        <p:txBody>
          <a:bodyPr/>
          <a:lstStyle>
            <a:lvl1pPr marL="0" indent="0">
              <a:buNone/>
              <a:defRPr>
                <a:solidFill>
                  <a:schemeClr val="bg1">
                    <a:lumMod val="65000"/>
                  </a:schemeClr>
                </a:solidFill>
              </a:defRPr>
            </a:lvl1pPr>
            <a:lvl2pPr marL="457178" indent="0">
              <a:buNone/>
              <a:defRPr/>
            </a:lvl2pPr>
            <a:lvl3pPr marL="914354" indent="0">
              <a:buNone/>
              <a:defRPr/>
            </a:lvl3pPr>
            <a:lvl4pPr marL="1371532" indent="0">
              <a:buNone/>
              <a:defRPr/>
            </a:lvl4pPr>
          </a:lstStyle>
          <a:p>
            <a:r>
              <a:rPr lang="en-US"/>
              <a:t>This is a subhead.</a:t>
            </a:r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3">
            <a:alphaModFix amt="39000"/>
          </a:blip>
          <a:stretch>
            <a:fillRect/>
          </a:stretch>
        </p:blipFill>
        <p:spPr>
          <a:xfrm>
            <a:off x="451365" y="4642344"/>
            <a:ext cx="4355413" cy="110543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 userDrawn="1"/>
        </p:nvPicPr>
        <p:blipFill>
          <a:blip r:embed="rId4">
            <a:alphaModFix amt="39000"/>
          </a:blip>
          <a:stretch>
            <a:fillRect/>
          </a:stretch>
        </p:blipFill>
        <p:spPr>
          <a:xfrm>
            <a:off x="451365" y="4781695"/>
            <a:ext cx="5918749" cy="1387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79844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icture/Bulle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1"/>
          </p:nvPr>
        </p:nvSpPr>
        <p:spPr>
          <a:xfrm>
            <a:off x="457200" y="1387013"/>
            <a:ext cx="3721100" cy="3013539"/>
          </a:xfr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14"/>
          <p:cNvSpPr>
            <a:spLocks noGrp="1"/>
          </p:cNvSpPr>
          <p:nvPr>
            <p:ph type="sldNum" sz="quarter" idx="4"/>
          </p:nvPr>
        </p:nvSpPr>
        <p:spPr>
          <a:xfrm>
            <a:off x="8407400" y="4674795"/>
            <a:ext cx="5588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0" i="0">
                <a:solidFill>
                  <a:schemeClr val="bg1">
                    <a:lumMod val="65000"/>
                  </a:schemeClr>
                </a:solidFill>
                <a:latin typeface="Avenir Next Demi Bold"/>
                <a:cs typeface="Avenir Next Demi Bold"/>
              </a:defRPr>
            </a:lvl1pPr>
          </a:lstStyle>
          <a:p>
            <a:fld id="{5807CB21-D8AA-F047-A353-CE75801DD9C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3" name="Title 1"/>
          <p:cNvSpPr>
            <a:spLocks noGrp="1"/>
          </p:cNvSpPr>
          <p:nvPr>
            <p:ph type="title" hasCustomPrompt="1"/>
          </p:nvPr>
        </p:nvSpPr>
        <p:spPr>
          <a:xfrm>
            <a:off x="457208" y="382894"/>
            <a:ext cx="8217243" cy="460454"/>
          </a:xfrm>
        </p:spPr>
        <p:txBody>
          <a:bodyPr anchor="t" anchorCtr="0"/>
          <a:lstStyle>
            <a:lvl1pPr>
              <a:defRPr baseline="0"/>
            </a:lvl1pPr>
          </a:lstStyle>
          <a:p>
            <a:r>
              <a:rPr lang="en-US"/>
              <a:t>This is a headline.</a:t>
            </a:r>
          </a:p>
        </p:txBody>
      </p:sp>
      <p:sp>
        <p:nvSpPr>
          <p:cNvPr id="14" name="Text Placeholder 11"/>
          <p:cNvSpPr>
            <a:spLocks noGrp="1"/>
          </p:cNvSpPr>
          <p:nvPr>
            <p:ph type="body" sz="quarter" idx="13" hasCustomPrompt="1"/>
          </p:nvPr>
        </p:nvSpPr>
        <p:spPr>
          <a:xfrm>
            <a:off x="457208" y="845921"/>
            <a:ext cx="8217243" cy="380208"/>
          </a:xfrm>
        </p:spPr>
        <p:txBody>
          <a:bodyPr/>
          <a:lstStyle>
            <a:lvl1pPr marL="0" indent="0">
              <a:buNone/>
              <a:defRPr>
                <a:solidFill>
                  <a:schemeClr val="bg1">
                    <a:lumMod val="65000"/>
                  </a:schemeClr>
                </a:solidFill>
              </a:defRPr>
            </a:lvl1pPr>
            <a:lvl2pPr marL="457178" indent="0">
              <a:buNone/>
              <a:defRPr/>
            </a:lvl2pPr>
            <a:lvl3pPr marL="914354" indent="0">
              <a:buNone/>
              <a:defRPr/>
            </a:lvl3pPr>
            <a:lvl4pPr marL="1371532" indent="0">
              <a:buNone/>
              <a:defRPr/>
            </a:lvl4pPr>
          </a:lstStyle>
          <a:p>
            <a:r>
              <a:rPr lang="en-US"/>
              <a:t>This is a subhead.</a:t>
            </a:r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2">
            <a:alphaModFix amt="39000"/>
          </a:blip>
          <a:stretch>
            <a:fillRect/>
          </a:stretch>
        </p:blipFill>
        <p:spPr>
          <a:xfrm>
            <a:off x="451365" y="4642344"/>
            <a:ext cx="4355413" cy="110543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 userDrawn="1"/>
        </p:nvPicPr>
        <p:blipFill>
          <a:blip r:embed="rId3">
            <a:alphaModFix amt="39000"/>
          </a:blip>
          <a:stretch>
            <a:fillRect/>
          </a:stretch>
        </p:blipFill>
        <p:spPr>
          <a:xfrm>
            <a:off x="451365" y="4781695"/>
            <a:ext cx="5918749" cy="138721"/>
          </a:xfrm>
          <a:prstGeom prst="rect">
            <a:avLst/>
          </a:prstGeom>
        </p:spPr>
      </p:pic>
      <p:sp>
        <p:nvSpPr>
          <p:cNvPr id="10" name="Picture Placeholder 4"/>
          <p:cNvSpPr>
            <a:spLocks noGrp="1"/>
          </p:cNvSpPr>
          <p:nvPr>
            <p:ph type="pic" sz="quarter" idx="14"/>
          </p:nvPr>
        </p:nvSpPr>
        <p:spPr>
          <a:xfrm>
            <a:off x="4341341" y="1378776"/>
            <a:ext cx="3721100" cy="3013539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bhead Bull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2">
            <a:alphaModFix amt="24000"/>
          </a:blip>
          <a:srcRect r="4476"/>
          <a:stretch/>
        </p:blipFill>
        <p:spPr>
          <a:xfrm>
            <a:off x="5200612" y="494272"/>
            <a:ext cx="3955745" cy="4179264"/>
          </a:xfrm>
          <a:prstGeom prst="rect">
            <a:avLst/>
          </a:prstGeom>
        </p:spPr>
      </p:pic>
      <p:sp>
        <p:nvSpPr>
          <p:cNvPr id="7" name="Text Placeholder 7"/>
          <p:cNvSpPr>
            <a:spLocks noGrp="1"/>
          </p:cNvSpPr>
          <p:nvPr>
            <p:ph type="body" sz="quarter" idx="12"/>
          </p:nvPr>
        </p:nvSpPr>
        <p:spPr>
          <a:xfrm>
            <a:off x="457200" y="1387078"/>
            <a:ext cx="8229600" cy="3013472"/>
          </a:xfrm>
        </p:spPr>
        <p:txBody>
          <a:bodyPr/>
          <a:lstStyle>
            <a:lvl5pPr marL="2114446" indent="-285737">
              <a:buFont typeface="Arial"/>
              <a:buChar char="•"/>
              <a:defRPr sz="1200">
                <a:solidFill>
                  <a:schemeClr val="tx1"/>
                </a:solidFill>
              </a:defRPr>
            </a:lvl5pPr>
          </a:lstStyle>
          <a:p>
            <a:pPr lvl="0"/>
            <a:r>
              <a:rPr lang="en-CA"/>
              <a:t>Click to edit Master text styles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  <a:p>
            <a:pPr lvl="4"/>
            <a:r>
              <a:rPr lang="en-CA"/>
              <a:t>Fifth level</a:t>
            </a:r>
            <a:endParaRPr lang="en-US"/>
          </a:p>
        </p:txBody>
      </p:sp>
      <p:sp>
        <p:nvSpPr>
          <p:cNvPr id="9" name="Slide Number Placeholder 14"/>
          <p:cNvSpPr>
            <a:spLocks noGrp="1"/>
          </p:cNvSpPr>
          <p:nvPr>
            <p:ph type="sldNum" sz="quarter" idx="4"/>
          </p:nvPr>
        </p:nvSpPr>
        <p:spPr>
          <a:xfrm>
            <a:off x="8407400" y="4674795"/>
            <a:ext cx="5588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0" i="0">
                <a:solidFill>
                  <a:schemeClr val="bg1">
                    <a:lumMod val="65000"/>
                  </a:schemeClr>
                </a:solidFill>
                <a:latin typeface="Avenir Next Demi Bold"/>
                <a:cs typeface="Avenir Next Demi Bold"/>
              </a:defRPr>
            </a:lvl1pPr>
          </a:lstStyle>
          <a:p>
            <a:fld id="{5807CB21-D8AA-F047-A353-CE75801DD9C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382894"/>
            <a:ext cx="8241957" cy="460454"/>
          </a:xfrm>
        </p:spPr>
        <p:txBody>
          <a:bodyPr anchor="t" anchorCtr="0"/>
          <a:lstStyle>
            <a:lvl1pPr>
              <a:defRPr baseline="0"/>
            </a:lvl1pPr>
          </a:lstStyle>
          <a:p>
            <a:r>
              <a:rPr lang="en-US"/>
              <a:t>This is a headline.</a:t>
            </a:r>
          </a:p>
        </p:txBody>
      </p:sp>
      <p:sp>
        <p:nvSpPr>
          <p:cNvPr id="13" name="Text Placeholder 11"/>
          <p:cNvSpPr>
            <a:spLocks noGrp="1"/>
          </p:cNvSpPr>
          <p:nvPr>
            <p:ph type="body" sz="quarter" idx="13" hasCustomPrompt="1"/>
          </p:nvPr>
        </p:nvSpPr>
        <p:spPr>
          <a:xfrm>
            <a:off x="457200" y="845921"/>
            <a:ext cx="8241957" cy="380208"/>
          </a:xfrm>
        </p:spPr>
        <p:txBody>
          <a:bodyPr/>
          <a:lstStyle>
            <a:lvl1pPr marL="0" indent="0">
              <a:buNone/>
              <a:defRPr>
                <a:solidFill>
                  <a:schemeClr val="bg1">
                    <a:lumMod val="65000"/>
                  </a:schemeClr>
                </a:solidFill>
              </a:defRPr>
            </a:lvl1pPr>
            <a:lvl2pPr marL="457178" indent="0">
              <a:buNone/>
              <a:defRPr/>
            </a:lvl2pPr>
            <a:lvl3pPr marL="914354" indent="0">
              <a:buNone/>
              <a:defRPr/>
            </a:lvl3pPr>
            <a:lvl4pPr marL="1371532" indent="0">
              <a:buNone/>
              <a:defRPr/>
            </a:lvl4pPr>
          </a:lstStyle>
          <a:p>
            <a:r>
              <a:rPr lang="en-US"/>
              <a:t>This is a subhead.</a:t>
            </a: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3">
            <a:alphaModFix amt="39000"/>
          </a:blip>
          <a:stretch>
            <a:fillRect/>
          </a:stretch>
        </p:blipFill>
        <p:spPr>
          <a:xfrm>
            <a:off x="451365" y="4642344"/>
            <a:ext cx="4355413" cy="110543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4">
            <a:alphaModFix amt="39000"/>
          </a:blip>
          <a:stretch>
            <a:fillRect/>
          </a:stretch>
        </p:blipFill>
        <p:spPr>
          <a:xfrm>
            <a:off x="451365" y="4781695"/>
            <a:ext cx="5918749" cy="1387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80605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bhead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382895"/>
            <a:ext cx="8229600" cy="469722"/>
          </a:xfrm>
        </p:spPr>
        <p:txBody>
          <a:bodyPr anchor="t" anchorCtr="0"/>
          <a:lstStyle>
            <a:lvl1pPr>
              <a:defRPr baseline="0"/>
            </a:lvl1pPr>
          </a:lstStyle>
          <a:p>
            <a:r>
              <a:rPr lang="en-US"/>
              <a:t>This is a headline.</a:t>
            </a:r>
          </a:p>
        </p:txBody>
      </p:sp>
      <p:sp>
        <p:nvSpPr>
          <p:cNvPr id="6" name="Picture Placeholder 4"/>
          <p:cNvSpPr>
            <a:spLocks noGrp="1"/>
          </p:cNvSpPr>
          <p:nvPr>
            <p:ph type="pic" sz="quarter" idx="11"/>
          </p:nvPr>
        </p:nvSpPr>
        <p:spPr>
          <a:xfrm>
            <a:off x="457200" y="1387013"/>
            <a:ext cx="8235950" cy="3013539"/>
          </a:xfrm>
        </p:spPr>
        <p:txBody>
          <a:bodyPr/>
          <a:lstStyle/>
          <a:p>
            <a:endParaRPr lang="en-US"/>
          </a:p>
        </p:txBody>
      </p:sp>
      <p:sp>
        <p:nvSpPr>
          <p:cNvPr id="8" name="Text Placeholder 11"/>
          <p:cNvSpPr>
            <a:spLocks noGrp="1"/>
          </p:cNvSpPr>
          <p:nvPr>
            <p:ph type="body" sz="quarter" idx="13" hasCustomPrompt="1"/>
          </p:nvPr>
        </p:nvSpPr>
        <p:spPr>
          <a:xfrm>
            <a:off x="457200" y="845921"/>
            <a:ext cx="8229600" cy="387861"/>
          </a:xfrm>
        </p:spPr>
        <p:txBody>
          <a:bodyPr/>
          <a:lstStyle>
            <a:lvl1pPr marL="0" indent="0">
              <a:buNone/>
              <a:defRPr>
                <a:solidFill>
                  <a:schemeClr val="bg1">
                    <a:lumMod val="65000"/>
                  </a:schemeClr>
                </a:solidFill>
              </a:defRPr>
            </a:lvl1pPr>
            <a:lvl2pPr marL="457178" indent="0">
              <a:buNone/>
              <a:defRPr/>
            </a:lvl2pPr>
            <a:lvl3pPr marL="914354" indent="0">
              <a:buNone/>
              <a:defRPr/>
            </a:lvl3pPr>
            <a:lvl4pPr marL="1371532" indent="0">
              <a:buNone/>
              <a:defRPr/>
            </a:lvl4pPr>
          </a:lstStyle>
          <a:p>
            <a:r>
              <a:rPr lang="en-US"/>
              <a:t>This is a subhead.</a:t>
            </a:r>
          </a:p>
        </p:txBody>
      </p:sp>
      <p:sp>
        <p:nvSpPr>
          <p:cNvPr id="10" name="Slide Number Placeholder 14"/>
          <p:cNvSpPr>
            <a:spLocks noGrp="1"/>
          </p:cNvSpPr>
          <p:nvPr>
            <p:ph type="sldNum" sz="quarter" idx="4"/>
          </p:nvPr>
        </p:nvSpPr>
        <p:spPr>
          <a:xfrm>
            <a:off x="8407400" y="4674795"/>
            <a:ext cx="5588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0" i="0">
                <a:solidFill>
                  <a:schemeClr val="bg1">
                    <a:lumMod val="65000"/>
                  </a:schemeClr>
                </a:solidFill>
                <a:latin typeface="Avenir Next Demi Bold"/>
                <a:cs typeface="Avenir Next Demi Bold"/>
              </a:defRPr>
            </a:lvl1pPr>
          </a:lstStyle>
          <a:p>
            <a:fld id="{5807CB21-D8AA-F047-A353-CE75801DD9C2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alphaModFix amt="39000"/>
          </a:blip>
          <a:stretch>
            <a:fillRect/>
          </a:stretch>
        </p:blipFill>
        <p:spPr>
          <a:xfrm>
            <a:off x="451365" y="4642344"/>
            <a:ext cx="4355413" cy="110543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3">
            <a:alphaModFix amt="39000"/>
          </a:blip>
          <a:stretch>
            <a:fillRect/>
          </a:stretch>
        </p:blipFill>
        <p:spPr>
          <a:xfrm>
            <a:off x="451365" y="4781695"/>
            <a:ext cx="5918749" cy="1387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9572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IC Title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292" y="266705"/>
            <a:ext cx="4535270" cy="709478"/>
          </a:xfrm>
          <a:prstGeom prst="rect">
            <a:avLst/>
          </a:prstGeom>
        </p:spPr>
      </p:pic>
      <p:sp>
        <p:nvSpPr>
          <p:cNvPr id="9" name="Rectangle 8"/>
          <p:cNvSpPr/>
          <p:nvPr userDrawn="1"/>
        </p:nvSpPr>
        <p:spPr>
          <a:xfrm>
            <a:off x="0" y="1235672"/>
            <a:ext cx="9144000" cy="3907827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itle Placeholder 9"/>
          <p:cNvSpPr>
            <a:spLocks noGrp="1"/>
          </p:cNvSpPr>
          <p:nvPr>
            <p:ph type="title" hasCustomPrompt="1"/>
          </p:nvPr>
        </p:nvSpPr>
        <p:spPr>
          <a:xfrm>
            <a:off x="476641" y="2203365"/>
            <a:ext cx="4910905" cy="1143000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This is a</a:t>
            </a:r>
            <a:br>
              <a:rPr lang="en-US"/>
            </a:br>
            <a:r>
              <a:rPr lang="en-US"/>
              <a:t>Presentation Title</a:t>
            </a:r>
          </a:p>
        </p:txBody>
      </p:sp>
      <p:sp>
        <p:nvSpPr>
          <p:cNvPr id="17" name="Text Placeholder 10"/>
          <p:cNvSpPr>
            <a:spLocks noGrp="1"/>
          </p:cNvSpPr>
          <p:nvPr>
            <p:ph type="body" sz="quarter" idx="11" hasCustomPrompt="1"/>
          </p:nvPr>
        </p:nvSpPr>
        <p:spPr>
          <a:xfrm>
            <a:off x="476641" y="3349468"/>
            <a:ext cx="4910905" cy="365125"/>
          </a:xfrm>
        </p:spPr>
        <p:txBody>
          <a:bodyPr/>
          <a:lstStyle>
            <a:lvl1pPr marL="0" indent="0" algn="l">
              <a:buNone/>
              <a:defRPr b="0">
                <a:solidFill>
                  <a:schemeClr val="bg1"/>
                </a:solidFill>
              </a:defRPr>
            </a:lvl1pPr>
            <a:lvl2pPr marL="457200" indent="0" algn="l">
              <a:buNone/>
              <a:defRPr/>
            </a:lvl2pPr>
            <a:lvl3pPr marL="914400" indent="0" algn="l">
              <a:buNone/>
              <a:defRPr/>
            </a:lvl3pPr>
            <a:lvl4pPr marL="1371600" indent="0" algn="l">
              <a:buNone/>
              <a:defRPr/>
            </a:lvl4pPr>
            <a:lvl5pPr marL="1828800" indent="0" algn="l">
              <a:buNone/>
              <a:defRPr/>
            </a:lvl5pPr>
          </a:lstStyle>
          <a:p>
            <a:pPr lvl="0"/>
            <a:r>
              <a:rPr lang="en-US"/>
              <a:t>Date | Name</a:t>
            </a:r>
          </a:p>
        </p:txBody>
      </p:sp>
      <p:pic>
        <p:nvPicPr>
          <p:cNvPr id="19" name="Picture 18"/>
          <p:cNvPicPr>
            <a:picLocks noChangeAspect="1"/>
          </p:cNvPicPr>
          <p:nvPr userDrawn="1"/>
        </p:nvPicPr>
        <p:blipFill rotWithShape="1">
          <a:blip r:embed="rId3">
            <a:alphaModFix/>
          </a:blip>
          <a:srcRect r="4476"/>
          <a:stretch/>
        </p:blipFill>
        <p:spPr>
          <a:xfrm>
            <a:off x="5200612" y="518986"/>
            <a:ext cx="3955745" cy="41792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77312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IC Title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Placeholder 9"/>
          <p:cNvSpPr>
            <a:spLocks noGrp="1"/>
          </p:cNvSpPr>
          <p:nvPr>
            <p:ph type="title" hasCustomPrompt="1"/>
          </p:nvPr>
        </p:nvSpPr>
        <p:spPr>
          <a:xfrm>
            <a:off x="476641" y="2203365"/>
            <a:ext cx="4910905" cy="1143000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This is a</a:t>
            </a:r>
            <a:br>
              <a:rPr lang="en-US"/>
            </a:br>
            <a:r>
              <a:rPr lang="en-US"/>
              <a:t>Presentation Title</a:t>
            </a:r>
          </a:p>
        </p:txBody>
      </p:sp>
      <p:sp>
        <p:nvSpPr>
          <p:cNvPr id="10" name="Text Placeholder 10"/>
          <p:cNvSpPr>
            <a:spLocks noGrp="1"/>
          </p:cNvSpPr>
          <p:nvPr>
            <p:ph type="body" sz="quarter" idx="11" hasCustomPrompt="1"/>
          </p:nvPr>
        </p:nvSpPr>
        <p:spPr>
          <a:xfrm>
            <a:off x="476641" y="3349468"/>
            <a:ext cx="4910905" cy="365125"/>
          </a:xfrm>
        </p:spPr>
        <p:txBody>
          <a:bodyPr/>
          <a:lstStyle>
            <a:lvl1pPr marL="0" indent="0" algn="l">
              <a:buNone/>
              <a:defRPr b="0">
                <a:solidFill>
                  <a:schemeClr val="tx1"/>
                </a:solidFill>
              </a:defRPr>
            </a:lvl1pPr>
            <a:lvl2pPr marL="457200" indent="0" algn="l">
              <a:buNone/>
              <a:defRPr/>
            </a:lvl2pPr>
            <a:lvl3pPr marL="914400" indent="0" algn="l">
              <a:buNone/>
              <a:defRPr/>
            </a:lvl3pPr>
            <a:lvl4pPr marL="1371600" indent="0" algn="l">
              <a:buNone/>
              <a:defRPr/>
            </a:lvl4pPr>
            <a:lvl5pPr marL="1828800" indent="0" algn="l">
              <a:buNone/>
              <a:defRPr/>
            </a:lvl5pPr>
          </a:lstStyle>
          <a:p>
            <a:pPr lvl="0"/>
            <a:r>
              <a:rPr lang="en-US"/>
              <a:t>Date | Name</a:t>
            </a: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292" y="266705"/>
            <a:ext cx="4535270" cy="709478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 userDrawn="1"/>
        </p:nvPicPr>
        <p:blipFill rotWithShape="1">
          <a:blip r:embed="rId3">
            <a:alphaModFix/>
          </a:blip>
          <a:srcRect r="4476"/>
          <a:stretch/>
        </p:blipFill>
        <p:spPr>
          <a:xfrm>
            <a:off x="5200612" y="518986"/>
            <a:ext cx="3955745" cy="4179264"/>
          </a:xfrm>
          <a:prstGeom prst="rect">
            <a:avLst/>
          </a:prstGeom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420342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This is an example </a:t>
            </a:r>
            <a:br>
              <a:rPr lang="en-US"/>
            </a:br>
            <a:r>
              <a:rPr lang="en-US"/>
              <a:t>of a two line title.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CA"/>
              <a:t>Click to edit Master text styles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  <a:p>
            <a:pPr lvl="4"/>
            <a:r>
              <a:rPr lang="en-CA"/>
              <a:t>Fifth level</a:t>
            </a:r>
            <a:endParaRPr lang="en-US"/>
          </a:p>
        </p:txBody>
      </p:sp>
      <p:sp>
        <p:nvSpPr>
          <p:cNvPr id="6" name="Slide Number Placeholder 14"/>
          <p:cNvSpPr>
            <a:spLocks noGrp="1"/>
          </p:cNvSpPr>
          <p:nvPr>
            <p:ph type="sldNum" sz="quarter" idx="4"/>
          </p:nvPr>
        </p:nvSpPr>
        <p:spPr>
          <a:xfrm>
            <a:off x="8407400" y="4674795"/>
            <a:ext cx="5588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0" i="0">
                <a:solidFill>
                  <a:schemeClr val="bg1">
                    <a:lumMod val="65000"/>
                  </a:schemeClr>
                </a:solidFill>
                <a:latin typeface="Avenir Next Demi Bold"/>
                <a:cs typeface="Avenir Next Demi Bold"/>
              </a:defRPr>
            </a:lvl1pPr>
          </a:lstStyle>
          <a:p>
            <a:fld id="{5807CB21-D8AA-F047-A353-CE75801DD9C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08230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1" r:id="rId2"/>
    <p:sldLayoutId id="2147483652" r:id="rId3"/>
    <p:sldLayoutId id="2147483653" r:id="rId4"/>
    <p:sldLayoutId id="2147483660" r:id="rId5"/>
    <p:sldLayoutId id="2147483656" r:id="rId6"/>
    <p:sldLayoutId id="2147483657" r:id="rId7"/>
    <p:sldLayoutId id="2147483655" r:id="rId8"/>
    <p:sldLayoutId id="2147483659" r:id="rId9"/>
    <p:sldLayoutId id="2147483651" r:id="rId10"/>
    <p:sldLayoutId id="2147483658" r:id="rId11"/>
  </p:sldLayoutIdLst>
  <p:hf hdr="0" ftr="0" dt="0"/>
  <p:txStyles>
    <p:titleStyle>
      <a:lvl1pPr algn="l" defTabSz="457178" rtl="0" eaLnBrk="1" latinLnBrk="0" hangingPunct="1">
        <a:lnSpc>
          <a:spcPct val="100000"/>
        </a:lnSpc>
        <a:spcBef>
          <a:spcPts val="0"/>
        </a:spcBef>
        <a:spcAft>
          <a:spcPts val="0"/>
        </a:spcAft>
        <a:buNone/>
        <a:defRPr sz="2400" b="0" i="0" kern="1200" baseline="0">
          <a:solidFill>
            <a:srgbClr val="D42A33"/>
          </a:solidFill>
          <a:latin typeface="Avenir Next Demi Bold"/>
          <a:ea typeface="+mj-ea"/>
          <a:cs typeface="Avenir Next Demi Bold"/>
        </a:defRPr>
      </a:lvl1pPr>
    </p:titleStyle>
    <p:bodyStyle>
      <a:lvl1pPr marL="342882" indent="-342882" algn="l" defTabSz="457178" rtl="0" eaLnBrk="1" latinLnBrk="0" hangingPunct="1">
        <a:spcBef>
          <a:spcPct val="20000"/>
        </a:spcBef>
        <a:buFont typeface="Arial"/>
        <a:buChar char="•"/>
        <a:defRPr sz="1800" b="1" kern="1200">
          <a:solidFill>
            <a:schemeClr val="tx1"/>
          </a:solidFill>
          <a:latin typeface="Avenir Next Regular"/>
          <a:ea typeface="+mn-ea"/>
          <a:cs typeface="Avenir Next Regular"/>
        </a:defRPr>
      </a:lvl1pPr>
      <a:lvl2pPr marL="800060" indent="-342882" algn="l" defTabSz="457178" rtl="0" eaLnBrk="1" latinLnBrk="0" hangingPunct="1">
        <a:spcBef>
          <a:spcPct val="20000"/>
        </a:spcBef>
        <a:buFont typeface="Arial"/>
        <a:buChar char="•"/>
        <a:defRPr sz="1800" b="0" i="0" kern="1200">
          <a:solidFill>
            <a:schemeClr val="tx1"/>
          </a:solidFill>
          <a:latin typeface="Avenir Next"/>
          <a:ea typeface="+mn-ea"/>
          <a:cs typeface="+mn-cs"/>
        </a:defRPr>
      </a:lvl2pPr>
      <a:lvl3pPr marL="1142942" indent="-228589" algn="l" defTabSz="457178" rtl="0" eaLnBrk="1" latinLnBrk="0" hangingPunct="1">
        <a:spcBef>
          <a:spcPct val="20000"/>
        </a:spcBef>
        <a:buFont typeface="Arial"/>
        <a:buChar char="•"/>
        <a:defRPr sz="1600" b="0" i="0" kern="1200">
          <a:solidFill>
            <a:schemeClr val="tx1"/>
          </a:solidFill>
          <a:latin typeface="Avenir Next Regular"/>
          <a:ea typeface="+mn-ea"/>
          <a:cs typeface="Avenir Next Regular"/>
        </a:defRPr>
      </a:lvl3pPr>
      <a:lvl4pPr marL="1657268" indent="-285737" algn="l" defTabSz="457178" rtl="0" eaLnBrk="1" latinLnBrk="0" hangingPunct="1">
        <a:spcBef>
          <a:spcPct val="20000"/>
        </a:spcBef>
        <a:buFont typeface="Arial"/>
        <a:buChar char="•"/>
        <a:defRPr sz="1400" b="0" i="0" kern="1200">
          <a:solidFill>
            <a:schemeClr val="tx1"/>
          </a:solidFill>
          <a:latin typeface="Avenir Next Regular"/>
          <a:ea typeface="+mn-ea"/>
          <a:cs typeface="Avenir Next Regular"/>
        </a:defRPr>
      </a:lvl4pPr>
      <a:lvl5pPr marL="2057298" indent="-228589" algn="l" defTabSz="457178" rtl="0" eaLnBrk="1" latinLnBrk="0" hangingPunct="1">
        <a:spcBef>
          <a:spcPct val="20000"/>
        </a:spcBef>
        <a:buFont typeface="Arial"/>
        <a:buChar char="•"/>
        <a:defRPr sz="1200" b="0" i="0" kern="1200">
          <a:solidFill>
            <a:schemeClr val="tx1"/>
          </a:solidFill>
          <a:latin typeface="Avenir Next Regular"/>
          <a:ea typeface="+mn-ea"/>
          <a:cs typeface="Avenir Next Regular"/>
        </a:defRPr>
      </a:lvl5pPr>
      <a:lvl6pPr marL="2514474" indent="-228589" algn="l" defTabSz="457178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52" indent="-228589" algn="l" defTabSz="457178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29" indent="-228589" algn="l" defTabSz="457178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06" indent="-228589" algn="l" defTabSz="457178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1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78" algn="l" defTabSz="4571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54" algn="l" defTabSz="4571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32" algn="l" defTabSz="4571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09" algn="l" defTabSz="4571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86" algn="l" defTabSz="4571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62" algn="l" defTabSz="4571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40" algn="l" defTabSz="4571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18" algn="l" defTabSz="4571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316005" y="2203365"/>
            <a:ext cx="4947974" cy="1858272"/>
          </a:xfrm>
        </p:spPr>
        <p:txBody>
          <a:bodyPr/>
          <a:lstStyle/>
          <a:p>
            <a:r>
              <a:rPr lang="en-US"/>
              <a:t>New Brunswick Institute for Research, Data and Training:</a:t>
            </a:r>
            <a:br>
              <a:rPr lang="en-US"/>
            </a:br>
            <a:r>
              <a:rPr lang="en-US"/>
              <a:t>A Ten-year Partnership Between Government And Academia</a:t>
            </a:r>
          </a:p>
        </p:txBody>
      </p:sp>
      <p:sp>
        <p:nvSpPr>
          <p:cNvPr id="5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316005" y="4178809"/>
            <a:ext cx="4947974" cy="365125"/>
          </a:xfrm>
        </p:spPr>
        <p:txBody>
          <a:bodyPr>
            <a:normAutofit lnSpcReduction="10000"/>
          </a:bodyPr>
          <a:lstStyle/>
          <a:p>
            <a:r>
              <a:rPr lang="en-US"/>
              <a:t>Dr. Ted McDonald, Director</a:t>
            </a:r>
          </a:p>
        </p:txBody>
      </p:sp>
    </p:spTree>
    <p:extLst>
      <p:ext uri="{BB962C8B-B14F-4D97-AF65-F5344CB8AC3E}">
        <p14:creationId xmlns:p14="http://schemas.microsoft.com/office/powerpoint/2010/main" val="424688728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32CF470-41AF-6D61-0670-9ED36B0A95C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807CB21-D8AA-F047-A353-CE75801DD9C2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6" name="Title 7">
            <a:extLst>
              <a:ext uri="{FF2B5EF4-FFF2-40B4-BE49-F238E27FC236}">
                <a16:creationId xmlns:a16="http://schemas.microsoft.com/office/drawing/2014/main" id="{AD08E377-D29A-F939-783E-615009FD39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10312"/>
            <a:ext cx="8241957" cy="477444"/>
          </a:xfrm>
        </p:spPr>
        <p:txBody>
          <a:bodyPr/>
          <a:lstStyle/>
          <a:p>
            <a:pPr algn="ctr"/>
            <a:r>
              <a:rPr lang="en-US"/>
              <a:t>Legislative Pathway for NB-IRDT</a:t>
            </a:r>
          </a:p>
        </p:txBody>
      </p:sp>
      <p:sp>
        <p:nvSpPr>
          <p:cNvPr id="7" name="Arrow: Down 6" descr="timeline arrow pointing from left to right">
            <a:extLst>
              <a:ext uri="{FF2B5EF4-FFF2-40B4-BE49-F238E27FC236}">
                <a16:creationId xmlns:a16="http://schemas.microsoft.com/office/drawing/2014/main" id="{9E623014-03BA-8E06-2C73-61917C61C18B}"/>
              </a:ext>
            </a:extLst>
          </p:cNvPr>
          <p:cNvSpPr/>
          <p:nvPr/>
        </p:nvSpPr>
        <p:spPr>
          <a:xfrm rot="16200000">
            <a:off x="4356848" y="-3253456"/>
            <a:ext cx="430305" cy="8429813"/>
          </a:xfrm>
          <a:prstGeom prst="downArrow">
            <a:avLst/>
          </a:prstGeom>
          <a:solidFill>
            <a:schemeClr val="bg1">
              <a:lumMod val="85000"/>
            </a:schemeClr>
          </a:solidFill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35E5A57C-15D2-44EE-8378-7BC7C28CD4D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368249" y="1161674"/>
            <a:ext cx="1699795" cy="2662776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>
                <a:solidFill>
                  <a:schemeClr val="tx1"/>
                </a:solidFill>
                <a:latin typeface="Avenir Next"/>
              </a:rPr>
              <a:t>PHIPAA</a:t>
            </a:r>
            <a:r>
              <a:rPr lang="en-US" sz="1600">
                <a:solidFill>
                  <a:srgbClr val="C01725"/>
                </a:solidFill>
                <a:latin typeface="Avenir Next"/>
              </a:rPr>
              <a:t> amended to define a research data centre and designate it as a data custodian</a:t>
            </a:r>
          </a:p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B168133-C83D-EDFA-CA10-D24F41E87AB1}"/>
              </a:ext>
            </a:extLst>
          </p:cNvPr>
          <p:cNvSpPr txBox="1"/>
          <p:nvPr/>
        </p:nvSpPr>
        <p:spPr>
          <a:xfrm>
            <a:off x="881258" y="790881"/>
            <a:ext cx="6527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>
                <a:latin typeface="Avenir Next"/>
              </a:rPr>
              <a:t>2012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0B5382D4-4F38-1BB1-C512-57CFBC6B91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2253246" y="1158686"/>
            <a:ext cx="1699795" cy="2662776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>
                <a:solidFill>
                  <a:schemeClr val="tx1"/>
                </a:solidFill>
                <a:latin typeface="Avenir Next"/>
              </a:rPr>
              <a:t>PHIPAA</a:t>
            </a:r>
            <a:r>
              <a:rPr lang="en-US" sz="1600">
                <a:solidFill>
                  <a:srgbClr val="C01725"/>
                </a:solidFill>
                <a:latin typeface="Avenir Next"/>
              </a:rPr>
              <a:t> amended to allow Medicare health insurance number to be used for data matching for research purposes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C41B5E9-E883-2C93-66A4-9898BF7C81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4143199" y="1158686"/>
            <a:ext cx="1990368" cy="2662776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>
                <a:solidFill>
                  <a:schemeClr val="tx1"/>
                </a:solidFill>
                <a:latin typeface="Avenir Next"/>
              </a:rPr>
              <a:t>Act Respecting Research </a:t>
            </a:r>
            <a:r>
              <a:rPr lang="en-US" sz="1600">
                <a:solidFill>
                  <a:srgbClr val="C01725"/>
                </a:solidFill>
                <a:latin typeface="Avenir Next"/>
              </a:rPr>
              <a:t>passed to amend 10+ pieces of legislation including the Medicare Act and Right To Information and Protection of Privacy Act</a:t>
            </a:r>
            <a:endParaRPr lang="en-US" sz="1600">
              <a:latin typeface="Avenir Next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5EFA658F-531D-180B-86DC-3954D9AC22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6323725" y="1161079"/>
            <a:ext cx="2196824" cy="2662776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>
                <a:solidFill>
                  <a:schemeClr val="tx1"/>
                </a:solidFill>
                <a:latin typeface="Avenir Next"/>
              </a:rPr>
              <a:t>Act Respecting Research </a:t>
            </a:r>
            <a:r>
              <a:rPr lang="en-US" sz="1600">
                <a:solidFill>
                  <a:srgbClr val="C01725"/>
                </a:solidFill>
                <a:latin typeface="Avenir Next"/>
              </a:rPr>
              <a:t>passed to amend the Education Act, Medical Services Act, Family Income Security Act, Family Services Act, Early Childhood Services Act, Clean Water Act</a:t>
            </a:r>
            <a:endParaRPr lang="en-US" sz="1600">
              <a:latin typeface="Avenir Next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F096558-8463-5E6A-7877-A0841C834EAE}"/>
              </a:ext>
            </a:extLst>
          </p:cNvPr>
          <p:cNvSpPr txBox="1"/>
          <p:nvPr/>
        </p:nvSpPr>
        <p:spPr>
          <a:xfrm>
            <a:off x="1866182" y="4077655"/>
            <a:ext cx="5411637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>
                <a:latin typeface="Avenir Next"/>
              </a:rPr>
              <a:t>PHIPAA: NB Personal Health Information Privacy and Access Act 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BE58D16E-808E-1855-CA90-38385598FCF2}"/>
              </a:ext>
            </a:extLst>
          </p:cNvPr>
          <p:cNvSpPr txBox="1"/>
          <p:nvPr/>
        </p:nvSpPr>
        <p:spPr>
          <a:xfrm>
            <a:off x="2801538" y="790881"/>
            <a:ext cx="6527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latin typeface="Avenir Next"/>
              </a:rPr>
              <a:t>2015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B6D87866-6FE5-FD2E-1D42-FE37C8D0E414}"/>
              </a:ext>
            </a:extLst>
          </p:cNvPr>
          <p:cNvSpPr txBox="1"/>
          <p:nvPr/>
        </p:nvSpPr>
        <p:spPr>
          <a:xfrm>
            <a:off x="4815557" y="787137"/>
            <a:ext cx="6527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>
                <a:latin typeface="Avenir Next"/>
              </a:rPr>
              <a:t>2017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7B8E3A77-EE05-9BF5-409C-7B65936BB4D5}"/>
              </a:ext>
            </a:extLst>
          </p:cNvPr>
          <p:cNvSpPr txBox="1"/>
          <p:nvPr/>
        </p:nvSpPr>
        <p:spPr>
          <a:xfrm>
            <a:off x="7155793" y="787137"/>
            <a:ext cx="6527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>
                <a:latin typeface="Avenir Next"/>
              </a:rPr>
              <a:t>2019</a:t>
            </a:r>
          </a:p>
        </p:txBody>
      </p:sp>
    </p:spTree>
    <p:extLst>
      <p:ext uri="{BB962C8B-B14F-4D97-AF65-F5344CB8AC3E}">
        <p14:creationId xmlns:p14="http://schemas.microsoft.com/office/powerpoint/2010/main" val="147774308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D4BA3AF-37C2-A992-E26B-6E6225DC93C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D1ED0E76-5CB6-A6E5-3E39-66FF1DA6BA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4861033" y="686896"/>
            <a:ext cx="4282967" cy="399594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AC3D88F-4DAB-1C59-4D92-9F3B635D7C8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807CB21-D8AA-F047-A353-CE75801DD9C2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8D048203-F0A2-94EB-F7ED-D49BA7361F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5" name="Chart 4" descr="Line graph showing datasets and projects from 2014 to 2024. The -number of datasets grows from 0 in 2024 to 130 in 2024. The number of projects grows from 0 in 2014 to circa 83 in 2024.">
            <a:extLst>
              <a:ext uri="{FF2B5EF4-FFF2-40B4-BE49-F238E27FC236}">
                <a16:creationId xmlns:a16="http://schemas.microsoft.com/office/drawing/2014/main" id="{AB54C39D-01A8-5073-B252-96DB73F9A4A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36894633"/>
              </p:ext>
            </p:extLst>
          </p:nvPr>
        </p:nvGraphicFramePr>
        <p:xfrm>
          <a:off x="457200" y="382893"/>
          <a:ext cx="8416636" cy="405056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28982259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F7A39C9-7E5D-250E-1431-49030CB63AF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BC74E6F-5C73-8080-5532-CDAFBD51BF3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407400" y="4633887"/>
            <a:ext cx="558800" cy="273844"/>
          </a:xfrm>
        </p:spPr>
        <p:txBody>
          <a:bodyPr/>
          <a:lstStyle/>
          <a:p>
            <a:fld id="{5807CB21-D8AA-F047-A353-CE75801DD9C2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B563B7F4-2157-4753-E10D-FC02EB3940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CA"/>
              <a:t>Master Data Sharing Agreements</a:t>
            </a:r>
            <a:endParaRPr lang="en-US"/>
          </a:p>
        </p:txBody>
      </p:sp>
      <p:sp>
        <p:nvSpPr>
          <p:cNvPr id="2" name="Slide Number Placeholder 2">
            <a:extLst>
              <a:ext uri="{FF2B5EF4-FFF2-40B4-BE49-F238E27FC236}">
                <a16:creationId xmlns:a16="http://schemas.microsoft.com/office/drawing/2014/main" id="{87C13DE7-F3D7-E1EA-8937-E2B211A649DA}"/>
              </a:ext>
            </a:extLst>
          </p:cNvPr>
          <p:cNvSpPr txBox="1">
            <a:spLocks/>
          </p:cNvSpPr>
          <p:nvPr/>
        </p:nvSpPr>
        <p:spPr>
          <a:xfrm>
            <a:off x="8407400" y="6233060"/>
            <a:ext cx="55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200" b="0" i="0" kern="1200">
                <a:solidFill>
                  <a:schemeClr val="bg1">
                    <a:lumMod val="65000"/>
                  </a:schemeClr>
                </a:solidFill>
                <a:latin typeface="Avenir Next Demi Bold"/>
                <a:ea typeface="+mn-ea"/>
                <a:cs typeface="Avenir Next Demi Bold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5807CB21-D8AA-F047-A353-CE75801DD9C2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01F8597-7B0A-25CA-8929-BEB83D920458}"/>
              </a:ext>
            </a:extLst>
          </p:cNvPr>
          <p:cNvSpPr txBox="1"/>
          <p:nvPr/>
        </p:nvSpPr>
        <p:spPr>
          <a:xfrm>
            <a:off x="478810" y="716457"/>
            <a:ext cx="8207989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0">
                <a:latin typeface="Avenir Next"/>
              </a:rPr>
              <a:t>Master data sharing agreements (MDSA) define NB-IRDT as the data custodian for any data transferred and enable their access for research purposes</a:t>
            </a:r>
            <a:endParaRPr lang="en-US">
              <a:latin typeface="Avenir Next"/>
            </a:endParaRPr>
          </a:p>
        </p:txBody>
      </p:sp>
      <p:pic>
        <p:nvPicPr>
          <p:cNvPr id="11" name="Picture 10" descr="Logos and symbols for New Brunswick Canada, Horizon Health Network, Vitalité Health Network. Worksafe NB, MPHEC 50 (1974-2024), CanPath Canadian Partnership for Tomorrow's Health, CLSA, Immigration, Refugees and Citizenship Canada.">
            <a:extLst>
              <a:ext uri="{FF2B5EF4-FFF2-40B4-BE49-F238E27FC236}">
                <a16:creationId xmlns:a16="http://schemas.microsoft.com/office/drawing/2014/main" id="{E00B37F1-629F-61EF-8681-AEC15832FE4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041872"/>
            <a:ext cx="9144000" cy="34348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0513014"/>
      </p:ext>
    </p:extLst>
  </p:cSld>
  <p:clrMapOvr>
    <a:masterClrMapping/>
  </p:clrMapOvr>
</p:sld>
</file>

<file path=ppt/theme/theme1.xml><?xml version="1.0" encoding="utf-8"?>
<a:theme xmlns:a="http://schemas.openxmlformats.org/drawingml/2006/main" name="UNB Bullets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3EC197CE65E414B8A8246ABCCD13B4C" ma:contentTypeVersion="17" ma:contentTypeDescription="Create a new document." ma:contentTypeScope="" ma:versionID="b73b2d846084f8457fb487334d075871">
  <xsd:schema xmlns:xsd="http://www.w3.org/2001/XMLSchema" xmlns:xs="http://www.w3.org/2001/XMLSchema" xmlns:p="http://schemas.microsoft.com/office/2006/metadata/properties" xmlns:ns2="60bf9140-54b1-4fcb-8191-df4f5e3ae4ec" xmlns:ns3="f6f4ab32-99f9-4752-9cb9-3e8df8a9e2b1" targetNamespace="http://schemas.microsoft.com/office/2006/metadata/properties" ma:root="true" ma:fieldsID="ab23a9bb524f99bdcfa4a0d148a4bf34" ns2:_="" ns3:_="">
    <xsd:import namespace="60bf9140-54b1-4fcb-8191-df4f5e3ae4ec"/>
    <xsd:import namespace="f6f4ab32-99f9-4752-9cb9-3e8df8a9e2b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0bf9140-54b1-4fcb-8191-df4f5e3ae4e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9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21" nillable="true" ma:taxonomy="true" ma:internalName="lcf76f155ced4ddcb4097134ff3c332f" ma:taxonomyFieldName="MediaServiceImageTags" ma:displayName="Image Tags" ma:readOnly="false" ma:fieldId="{5cf76f15-5ced-4ddc-b409-7134ff3c332f}" ma:taxonomyMulti="true" ma:sspId="c4e2fad2-47b1-4724-b92c-1944d3ff5de8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3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4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6f4ab32-99f9-4752-9cb9-3e8df8a9e2b1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2" nillable="true" ma:displayName="Taxonomy Catch All Column" ma:hidden="true" ma:list="{059a3380-16a3-4f7c-8f8f-1898b806b14b}" ma:internalName="TaxCatchAll" ma:showField="CatchAllData" ma:web="f6f4ab32-99f9-4752-9cb9-3e8df8a9e2b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60bf9140-54b1-4fcb-8191-df4f5e3ae4ec">
      <Terms xmlns="http://schemas.microsoft.com/office/infopath/2007/PartnerControls"/>
    </lcf76f155ced4ddcb4097134ff3c332f>
    <TaxCatchAll xmlns="f6f4ab32-99f9-4752-9cb9-3e8df8a9e2b1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3998DBCB-8246-4761-98C9-E9BE79C4FBB5}">
  <ds:schemaRefs>
    <ds:schemaRef ds:uri="60bf9140-54b1-4fcb-8191-df4f5e3ae4ec"/>
    <ds:schemaRef ds:uri="f6f4ab32-99f9-4752-9cb9-3e8df8a9e2b1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2.xml><?xml version="1.0" encoding="utf-8"?>
<ds:datastoreItem xmlns:ds="http://schemas.openxmlformats.org/officeDocument/2006/customXml" ds:itemID="{1BF511F5-4F33-43F2-AD3C-7A2198C433C5}">
  <ds:schemaRefs>
    <ds:schemaRef ds:uri="5031f579-e7ba-423e-8502-3103e72a1e27"/>
    <ds:schemaRef ds:uri="60bf9140-54b1-4fcb-8191-df4f5e3ae4ec"/>
    <ds:schemaRef ds:uri="ca8f04c9-7a37-44c9-ba9c-21255ec0258b"/>
    <ds:schemaRef ds:uri="f6f4ab32-99f9-4752-9cb9-3e8df8a9e2b1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5102847E-3A90-4358-8BC4-1B3912B866AD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Application>Microsoft Office PowerPoint</Application>
  <PresentationFormat>On-screen Show (16:9)</PresentationFormat>
  <Slides>4</Slides>
  <Notes>0</Notes>
  <HiddenSlides>0</Hidden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5" baseType="lpstr">
      <vt:lpstr>UNB Bullets</vt:lpstr>
      <vt:lpstr>New Brunswick Institute for Research, Data and Training: A Ten-year Partnership Between Government And Academia</vt:lpstr>
      <vt:lpstr>Legislative Pathway for NB-IRDT</vt:lpstr>
      <vt:lpstr>PowerPoint Presentation</vt:lpstr>
      <vt:lpstr>Master Data Sharing Agreements</vt:lpstr>
    </vt:vector>
  </TitlesOfParts>
  <Company>ds+p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Agnes Jeglinska</dc:creator>
  <cp:revision>1</cp:revision>
  <cp:lastPrinted>2015-08-14T20:49:05Z</cp:lastPrinted>
  <dcterms:created xsi:type="dcterms:W3CDTF">2015-07-13T15:26:08Z</dcterms:created>
  <dcterms:modified xsi:type="dcterms:W3CDTF">2024-03-07T20:58:44Z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0x01010093EC197CE65E414B8A8246ABCCD13B4C</vt:lpwstr>
  </property>
  <property fmtid="{D5CDD505-2E9C-101B-9397-08002B2CF9AE}" pid="3" name="MediaServiceImageTags">
    <vt:lpwstr/>
  </property>
  <property fmtid="{D5CDD505-2E9C-101B-9397-08002B2CF9AE}" pid="4" name="_AdHocReviewCycleID">
    <vt:i4>808733542</vt:i4>
  </property>
  <property fmtid="{D5CDD505-2E9C-101B-9397-08002B2CF9AE}" pid="5" name="_NewReviewCycle">
    <vt:lpwstr/>
  </property>
  <property fmtid="{D5CDD505-2E9C-101B-9397-08002B2CF9AE}" pid="6" name="_EmailSubject">
    <vt:lpwstr>Accessible slides</vt:lpwstr>
  </property>
  <property fmtid="{D5CDD505-2E9C-101B-9397-08002B2CF9AE}" pid="7" name="_AuthorEmail">
    <vt:lpwstr>lajendon.jeyakumar@csps-efpc.gc.ca</vt:lpwstr>
  </property>
  <property fmtid="{D5CDD505-2E9C-101B-9397-08002B2CF9AE}" pid="8" name="_AuthorEmailDisplayName">
    <vt:lpwstr>Lajendon Jeyakumar (CSPS-EFPC)</vt:lpwstr>
  </property>
</Properties>
</file>