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270" r:id="rId5"/>
    <p:sldId id="258" r:id="rId6"/>
    <p:sldId id="257" r:id="rId7"/>
    <p:sldId id="276" r:id="rId8"/>
    <p:sldId id="272" r:id="rId9"/>
    <p:sldId id="265" r:id="rId10"/>
    <p:sldId id="269" r:id="rId11"/>
    <p:sldId id="271" r:id="rId12"/>
    <p:sldId id="260" r:id="rId13"/>
    <p:sldId id="273" r:id="rId14"/>
    <p:sldId id="274" r:id="rId15"/>
    <p:sldId id="275" r:id="rId16"/>
    <p:sldId id="266" r:id="rId17"/>
    <p:sldId id="26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nburg, Kaitlyn CITZ:EX" initials="RC" lastIdx="1" clrIdx="0">
    <p:extLst>
      <p:ext uri="{19B8F6BF-5375-455C-9EA6-DF929625EA0E}">
        <p15:presenceInfo xmlns:p15="http://schemas.microsoft.com/office/powerpoint/2012/main" userId="S::kaitlyn.rosenburg@gov.bc.ca::336cd022-befa-488b-ba3c-e24fbe6bdfc4" providerId="AD"/>
      </p:ext>
    </p:extLst>
  </p:cmAuthor>
  <p:cmAuthor id="2" name="Kaur, Masha GCPE:EX" initials="KG" lastIdx="2" clrIdx="1">
    <p:extLst>
      <p:ext uri="{19B8F6BF-5375-455C-9EA6-DF929625EA0E}">
        <p15:presenceInfo xmlns:p15="http://schemas.microsoft.com/office/powerpoint/2012/main" userId="S::masha.kaur@gov.bc.ca::c5c623e0-c841-4aa4-a671-a0d98166a5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5CA155-4BA6-4F6D-9FAC-0B52CE9FBC7E}" v="60" dt="2021-05-21T21:11:38.853"/>
    <p1510:client id="{1DB06C67-F16D-4D85-BAE1-301FB96F4308}" v="759" dt="2021-05-12T20:38:35.334"/>
    <p1510:client id="{215E5955-EDE0-49D5-B0CB-A7AFEB4A0E26}" v="52" dt="2021-05-23T12:21:55.969"/>
    <p1510:client id="{56199598-CC70-45D9-9E69-3F271DCBAC90}" v="100" dt="2021-05-23T12:18:33.150"/>
    <p1510:client id="{60FAC8F3-6F62-4199-A726-08CDB739F3A4}" v="171" dt="2021-05-12T23:51:37.632"/>
    <p1510:client id="{660DD257-F071-4870-A1A0-53F641982B0A}" v="169" dt="2021-05-11T19:15:39.194"/>
    <p1510:client id="{6A4E559D-0CD0-4E90-8245-024AA7555A5E}" v="79" dt="2021-05-13T19:24:25.109"/>
    <p1510:client id="{7EA9F796-7D5F-43B5-9080-D2BE6E41614E}" v="1" dt="2021-05-12T19:59:26.243"/>
    <p1510:client id="{88290356-96E5-4400-A481-1D2FD0F2AA54}" v="5" dt="2021-05-25T04:40:37.338"/>
    <p1510:client id="{8B8232CC-1666-42F5-A726-7E5C4590FB0B}" v="1" dt="2021-05-25T13:52:42.636"/>
    <p1510:client id="{8FF8CF59-EE63-4251-A95E-A5A8687B26A1}" v="485" dt="2021-05-12T19:58:44.293"/>
    <p1510:client id="{A59CC79F-D098-C000-198E-E9B03A3CDDF6}" v="169" dt="2021-05-13T21:28:23.201"/>
    <p1510:client id="{CB62C459-04EA-4882-AFD4-4F9BE7D0BC3A}" v="84" dt="2021-05-25T15:37:48.021"/>
    <p1510:client id="{D4BA087C-BE61-9646-9E9F-8EA92D66D414}" v="24" dt="2021-05-12T17:31:17.808"/>
    <p1510:client id="{EACD6E60-EB68-4822-857D-5EDBA0035559}" v="870" dt="2021-05-12T19:10:15.652"/>
    <p1510:client id="{EC081C9F-9B47-40B2-88AD-EBD496269018}" v="131" dt="2021-05-12T17:11:08.6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4"/>
    <p:restoredTop sz="80136"/>
  </p:normalViewPr>
  <p:slideViewPr>
    <p:cSldViewPr snapToGrid="0">
      <p:cViewPr varScale="1">
        <p:scale>
          <a:sx n="102" d="100"/>
          <a:sy n="102" d="100"/>
        </p:scale>
        <p:origin x="2080"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ur, Masha GCPE:EX" userId="S::masha.kaur@gov.bc.ca::c5c623e0-c841-4aa4-a671-a0d98166a583" providerId="AD" clId="Web-{8B8232CC-1666-42F5-A726-7E5C4590FB0B}"/>
    <pc:docChg chg="modSld">
      <pc:chgData name="Kaur, Masha GCPE:EX" userId="S::masha.kaur@gov.bc.ca::c5c623e0-c841-4aa4-a671-a0d98166a583" providerId="AD" clId="Web-{8B8232CC-1666-42F5-A726-7E5C4590FB0B}" dt="2021-05-25T13:52:42.636" v="0"/>
      <pc:docMkLst>
        <pc:docMk/>
      </pc:docMkLst>
      <pc:sldChg chg="modSp">
        <pc:chgData name="Kaur, Masha GCPE:EX" userId="S::masha.kaur@gov.bc.ca::c5c623e0-c841-4aa4-a671-a0d98166a583" providerId="AD" clId="Web-{8B8232CC-1666-42F5-A726-7E5C4590FB0B}" dt="2021-05-25T13:52:42.636" v="0"/>
        <pc:sldMkLst>
          <pc:docMk/>
          <pc:sldMk cId="4109500691" sldId="269"/>
        </pc:sldMkLst>
        <pc:graphicFrameChg chg="modGraphic">
          <ac:chgData name="Kaur, Masha GCPE:EX" userId="S::masha.kaur@gov.bc.ca::c5c623e0-c841-4aa4-a671-a0d98166a583" providerId="AD" clId="Web-{8B8232CC-1666-42F5-A726-7E5C4590FB0B}" dt="2021-05-25T13:52:42.636" v="0"/>
          <ac:graphicFrameMkLst>
            <pc:docMk/>
            <pc:sldMk cId="4109500691" sldId="269"/>
            <ac:graphicFrameMk id="5" creationId="{D4C0E759-A687-45C3-B592-E5718841354E}"/>
          </ac:graphicFrameMkLst>
        </pc:graphicFrameChg>
      </pc:sldChg>
    </pc:docChg>
  </pc:docChgLst>
  <pc:docChgLst>
    <pc:chgData name="Kaur, Masha GCPE:EX" userId="S::masha.kaur@gov.bc.ca::c5c623e0-c841-4aa4-a671-a0d98166a583" providerId="AD" clId="Web-{88290356-96E5-4400-A481-1D2FD0F2AA54}"/>
    <pc:docChg chg="modSld">
      <pc:chgData name="Kaur, Masha GCPE:EX" userId="S::masha.kaur@gov.bc.ca::c5c623e0-c841-4aa4-a671-a0d98166a583" providerId="AD" clId="Web-{88290356-96E5-4400-A481-1D2FD0F2AA54}" dt="2021-05-25T04:40:37.338" v="2" actId="1076"/>
      <pc:docMkLst>
        <pc:docMk/>
      </pc:docMkLst>
      <pc:sldChg chg="modSp">
        <pc:chgData name="Kaur, Masha GCPE:EX" userId="S::masha.kaur@gov.bc.ca::c5c623e0-c841-4aa4-a671-a0d98166a583" providerId="AD" clId="Web-{88290356-96E5-4400-A481-1D2FD0F2AA54}" dt="2021-05-25T04:40:37.338" v="2" actId="1076"/>
        <pc:sldMkLst>
          <pc:docMk/>
          <pc:sldMk cId="2231678311" sldId="267"/>
        </pc:sldMkLst>
        <pc:spChg chg="mod">
          <ac:chgData name="Kaur, Masha GCPE:EX" userId="S::masha.kaur@gov.bc.ca::c5c623e0-c841-4aa4-a671-a0d98166a583" providerId="AD" clId="Web-{88290356-96E5-4400-A481-1D2FD0F2AA54}" dt="2021-05-25T04:40:30.166" v="0" actId="20577"/>
          <ac:spMkLst>
            <pc:docMk/>
            <pc:sldMk cId="2231678311" sldId="267"/>
            <ac:spMk id="2" creationId="{5D027760-B247-4F0A-BC7C-A2D765F0B737}"/>
          </ac:spMkLst>
        </pc:spChg>
        <pc:picChg chg="mod">
          <ac:chgData name="Kaur, Masha GCPE:EX" userId="S::masha.kaur@gov.bc.ca::c5c623e0-c841-4aa4-a671-a0d98166a583" providerId="AD" clId="Web-{88290356-96E5-4400-A481-1D2FD0F2AA54}" dt="2021-05-25T04:40:37.338" v="2" actId="1076"/>
          <ac:picMkLst>
            <pc:docMk/>
            <pc:sldMk cId="2231678311" sldId="267"/>
            <ac:picMk id="4" creationId="{AC69D0D3-E9E7-40AB-A2FD-9030179308FA}"/>
          </ac:picMkLst>
        </pc:picChg>
      </pc:sldChg>
    </pc:docChg>
  </pc:docChgLst>
  <pc:docChgLst>
    <pc:chgData name="Kaur, Masha GCPE:EX" userId="S::masha.kaur@gov.bc.ca::c5c623e0-c841-4aa4-a671-a0d98166a583" providerId="AD" clId="Web-{6A4E559D-0CD0-4E90-8245-024AA7555A5E}"/>
    <pc:docChg chg="modSld sldOrd">
      <pc:chgData name="Kaur, Masha GCPE:EX" userId="S::masha.kaur@gov.bc.ca::c5c623e0-c841-4aa4-a671-a0d98166a583" providerId="AD" clId="Web-{6A4E559D-0CD0-4E90-8245-024AA7555A5E}" dt="2021-05-13T19:24:25.109" v="36"/>
      <pc:docMkLst>
        <pc:docMk/>
      </pc:docMkLst>
      <pc:sldChg chg="modSp">
        <pc:chgData name="Kaur, Masha GCPE:EX" userId="S::masha.kaur@gov.bc.ca::c5c623e0-c841-4aa4-a671-a0d98166a583" providerId="AD" clId="Web-{6A4E559D-0CD0-4E90-8245-024AA7555A5E}" dt="2021-05-13T19:20:49.329" v="14" actId="20577"/>
        <pc:sldMkLst>
          <pc:docMk/>
          <pc:sldMk cId="881442625" sldId="257"/>
        </pc:sldMkLst>
        <pc:spChg chg="mod">
          <ac:chgData name="Kaur, Masha GCPE:EX" userId="S::masha.kaur@gov.bc.ca::c5c623e0-c841-4aa4-a671-a0d98166a583" providerId="AD" clId="Web-{6A4E559D-0CD0-4E90-8245-024AA7555A5E}" dt="2021-05-13T19:19:55.857" v="1" actId="14100"/>
          <ac:spMkLst>
            <pc:docMk/>
            <pc:sldMk cId="881442625" sldId="257"/>
            <ac:spMk id="2" creationId="{E903223E-5228-4260-88B7-D1F2EE89ED12}"/>
          </ac:spMkLst>
        </pc:spChg>
        <pc:spChg chg="mod">
          <ac:chgData name="Kaur, Masha GCPE:EX" userId="S::masha.kaur@gov.bc.ca::c5c623e0-c841-4aa4-a671-a0d98166a583" providerId="AD" clId="Web-{6A4E559D-0CD0-4E90-8245-024AA7555A5E}" dt="2021-05-13T19:20:49.329" v="14" actId="20577"/>
          <ac:spMkLst>
            <pc:docMk/>
            <pc:sldMk cId="881442625" sldId="257"/>
            <ac:spMk id="3" creationId="{9EEFA921-19AF-410F-B23A-D8F54734592F}"/>
          </ac:spMkLst>
        </pc:spChg>
        <pc:spChg chg="mod">
          <ac:chgData name="Kaur, Masha GCPE:EX" userId="S::masha.kaur@gov.bc.ca::c5c623e0-c841-4aa4-a671-a0d98166a583" providerId="AD" clId="Web-{6A4E559D-0CD0-4E90-8245-024AA7555A5E}" dt="2021-05-13T19:20:45.782" v="12" actId="20577"/>
          <ac:spMkLst>
            <pc:docMk/>
            <pc:sldMk cId="881442625" sldId="257"/>
            <ac:spMk id="5" creationId="{96305C11-FEC3-49CF-AB26-89EAAFF5A523}"/>
          </ac:spMkLst>
        </pc:spChg>
      </pc:sldChg>
      <pc:sldChg chg="modSp ord">
        <pc:chgData name="Kaur, Masha GCPE:EX" userId="S::masha.kaur@gov.bc.ca::c5c623e0-c841-4aa4-a671-a0d98166a583" providerId="AD" clId="Web-{6A4E559D-0CD0-4E90-8245-024AA7555A5E}" dt="2021-05-13T19:23:18.058" v="19"/>
        <pc:sldMkLst>
          <pc:docMk/>
          <pc:sldMk cId="2286650519" sldId="266"/>
        </pc:sldMkLst>
        <pc:graphicFrameChg chg="mod modGraphic">
          <ac:chgData name="Kaur, Masha GCPE:EX" userId="S::masha.kaur@gov.bc.ca::c5c623e0-c841-4aa4-a671-a0d98166a583" providerId="AD" clId="Web-{6A4E559D-0CD0-4E90-8245-024AA7555A5E}" dt="2021-05-13T19:22:23.773" v="16"/>
          <ac:graphicFrameMkLst>
            <pc:docMk/>
            <pc:sldMk cId="2286650519" sldId="266"/>
            <ac:graphicFrameMk id="4" creationId="{78BDDFD2-D98F-40FC-A582-A3C33498FC30}"/>
          </ac:graphicFrameMkLst>
        </pc:graphicFrameChg>
      </pc:sldChg>
      <pc:sldChg chg="addSp delSp modSp ord">
        <pc:chgData name="Kaur, Masha GCPE:EX" userId="S::masha.kaur@gov.bc.ca::c5c623e0-c841-4aa4-a671-a0d98166a583" providerId="AD" clId="Web-{6A4E559D-0CD0-4E90-8245-024AA7555A5E}" dt="2021-05-13T19:24:25.109" v="36"/>
        <pc:sldMkLst>
          <pc:docMk/>
          <pc:sldMk cId="4109500691" sldId="269"/>
        </pc:sldMkLst>
        <pc:spChg chg="add del mod">
          <ac:chgData name="Kaur, Masha GCPE:EX" userId="S::masha.kaur@gov.bc.ca::c5c623e0-c841-4aa4-a671-a0d98166a583" providerId="AD" clId="Web-{6A4E559D-0CD0-4E90-8245-024AA7555A5E}" dt="2021-05-13T19:23:57.029" v="35" actId="20577"/>
          <ac:spMkLst>
            <pc:docMk/>
            <pc:sldMk cId="4109500691" sldId="269"/>
            <ac:spMk id="4" creationId="{FC91EE84-5399-400A-AD92-F21240749E87}"/>
          </ac:spMkLst>
        </pc:spChg>
      </pc:sldChg>
    </pc:docChg>
  </pc:docChgLst>
  <pc:docChgLst>
    <pc:chgData name="Rosenburg, Kaitlyn CITZ:EX" userId="S::kaitlyn.rosenburg@gov.bc.ca::336cd022-befa-488b-ba3c-e24fbe6bdfc4" providerId="AD" clId="Web-{B08447F3-3C7B-44E6-AEB4-98BC0A41BE6B}"/>
    <pc:docChg chg="modSld sldOrd">
      <pc:chgData name="Rosenburg, Kaitlyn CITZ:EX" userId="S::kaitlyn.rosenburg@gov.bc.ca::336cd022-befa-488b-ba3c-e24fbe6bdfc4" providerId="AD" clId="Web-{B08447F3-3C7B-44E6-AEB4-98BC0A41BE6B}" dt="2021-05-10T21:00:04.681" v="108"/>
      <pc:docMkLst>
        <pc:docMk/>
      </pc:docMkLst>
      <pc:sldChg chg="ord">
        <pc:chgData name="Rosenburg, Kaitlyn CITZ:EX" userId="S::kaitlyn.rosenburg@gov.bc.ca::336cd022-befa-488b-ba3c-e24fbe6bdfc4" providerId="AD" clId="Web-{B08447F3-3C7B-44E6-AEB4-98BC0A41BE6B}" dt="2021-05-10T21:00:04.681" v="106"/>
        <pc:sldMkLst>
          <pc:docMk/>
          <pc:sldMk cId="3912858477" sldId="259"/>
        </pc:sldMkLst>
      </pc:sldChg>
      <pc:sldChg chg="addSp modSp ord">
        <pc:chgData name="Rosenburg, Kaitlyn CITZ:EX" userId="S::kaitlyn.rosenburg@gov.bc.ca::336cd022-befa-488b-ba3c-e24fbe6bdfc4" providerId="AD" clId="Web-{B08447F3-3C7B-44E6-AEB4-98BC0A41BE6B}" dt="2021-05-10T21:00:04.681" v="107"/>
        <pc:sldMkLst>
          <pc:docMk/>
          <pc:sldMk cId="2327874731" sldId="260"/>
        </pc:sldMkLst>
        <pc:spChg chg="mod">
          <ac:chgData name="Rosenburg, Kaitlyn CITZ:EX" userId="S::kaitlyn.rosenburg@gov.bc.ca::336cd022-befa-488b-ba3c-e24fbe6bdfc4" providerId="AD" clId="Web-{B08447F3-3C7B-44E6-AEB4-98BC0A41BE6B}" dt="2021-05-10T20:58:13.898" v="32" actId="1076"/>
          <ac:spMkLst>
            <pc:docMk/>
            <pc:sldMk cId="2327874731" sldId="260"/>
            <ac:spMk id="2" creationId="{BF129018-5D18-40E7-B372-B62E9C80A2AD}"/>
          </ac:spMkLst>
        </pc:spChg>
        <pc:spChg chg="add mod">
          <ac:chgData name="Rosenburg, Kaitlyn CITZ:EX" userId="S::kaitlyn.rosenburg@gov.bc.ca::336cd022-befa-488b-ba3c-e24fbe6bdfc4" providerId="AD" clId="Web-{B08447F3-3C7B-44E6-AEB4-98BC0A41BE6B}" dt="2021-05-10T20:57:42.804" v="17" actId="1076"/>
          <ac:spMkLst>
            <pc:docMk/>
            <pc:sldMk cId="2327874731" sldId="260"/>
            <ac:spMk id="3" creationId="{242CB2A9-7D6C-47AC-B2D5-A186C1149C99}"/>
          </ac:spMkLst>
        </pc:spChg>
        <pc:spChg chg="add mod">
          <ac:chgData name="Rosenburg, Kaitlyn CITZ:EX" userId="S::kaitlyn.rosenburg@gov.bc.ca::336cd022-befa-488b-ba3c-e24fbe6bdfc4" providerId="AD" clId="Web-{B08447F3-3C7B-44E6-AEB4-98BC0A41BE6B}" dt="2021-05-10T20:59:36.540" v="105" actId="1076"/>
          <ac:spMkLst>
            <pc:docMk/>
            <pc:sldMk cId="2327874731" sldId="260"/>
            <ac:spMk id="4" creationId="{22BB515C-E26F-487E-A656-32119CC24B88}"/>
          </ac:spMkLst>
        </pc:spChg>
        <pc:spChg chg="mod">
          <ac:chgData name="Rosenburg, Kaitlyn CITZ:EX" userId="S::kaitlyn.rosenburg@gov.bc.ca::336cd022-befa-488b-ba3c-e24fbe6bdfc4" providerId="AD" clId="Web-{B08447F3-3C7B-44E6-AEB4-98BC0A41BE6B}" dt="2021-05-10T20:58:48.523" v="71" actId="1076"/>
          <ac:spMkLst>
            <pc:docMk/>
            <pc:sldMk cId="2327874731" sldId="260"/>
            <ac:spMk id="9" creationId="{88592C5D-5730-48BD-A02A-53EB0D1727B3}"/>
          </ac:spMkLst>
        </pc:spChg>
        <pc:spChg chg="mod">
          <ac:chgData name="Rosenburg, Kaitlyn CITZ:EX" userId="S::kaitlyn.rosenburg@gov.bc.ca::336cd022-befa-488b-ba3c-e24fbe6bdfc4" providerId="AD" clId="Web-{B08447F3-3C7B-44E6-AEB4-98BC0A41BE6B}" dt="2021-05-10T20:59:05.696" v="88" actId="14100"/>
          <ac:spMkLst>
            <pc:docMk/>
            <pc:sldMk cId="2327874731" sldId="260"/>
            <ac:spMk id="13" creationId="{88019FAE-A6A9-4B03-B86E-010B1C82F73F}"/>
          </ac:spMkLst>
        </pc:spChg>
        <pc:picChg chg="mod">
          <ac:chgData name="Rosenburg, Kaitlyn CITZ:EX" userId="S::kaitlyn.rosenburg@gov.bc.ca::336cd022-befa-488b-ba3c-e24fbe6bdfc4" providerId="AD" clId="Web-{B08447F3-3C7B-44E6-AEB4-98BC0A41BE6B}" dt="2021-05-10T20:58:07.570" v="29" actId="1076"/>
          <ac:picMkLst>
            <pc:docMk/>
            <pc:sldMk cId="2327874731" sldId="260"/>
            <ac:picMk id="5" creationId="{3C3794EE-C6E2-412B-BCBE-B8A48E6ADD64}"/>
          </ac:picMkLst>
        </pc:picChg>
        <pc:picChg chg="mod">
          <ac:chgData name="Rosenburg, Kaitlyn CITZ:EX" userId="S::kaitlyn.rosenburg@gov.bc.ca::336cd022-befa-488b-ba3c-e24fbe6bdfc4" providerId="AD" clId="Web-{B08447F3-3C7B-44E6-AEB4-98BC0A41BE6B}" dt="2021-05-10T20:57:28.241" v="13" actId="1076"/>
          <ac:picMkLst>
            <pc:docMk/>
            <pc:sldMk cId="2327874731" sldId="260"/>
            <ac:picMk id="6" creationId="{94E1B3D0-A628-40A8-80C3-22D0957FF66C}"/>
          </ac:picMkLst>
        </pc:picChg>
        <pc:picChg chg="mod">
          <ac:chgData name="Rosenburg, Kaitlyn CITZ:EX" userId="S::kaitlyn.rosenburg@gov.bc.ca::336cd022-befa-488b-ba3c-e24fbe6bdfc4" providerId="AD" clId="Web-{B08447F3-3C7B-44E6-AEB4-98BC0A41BE6B}" dt="2021-05-10T20:57:28.226" v="12" actId="1076"/>
          <ac:picMkLst>
            <pc:docMk/>
            <pc:sldMk cId="2327874731" sldId="260"/>
            <ac:picMk id="10" creationId="{22DFBC21-B2D8-49A6-94EA-3E9AF00E43BF}"/>
          </ac:picMkLst>
        </pc:picChg>
        <pc:picChg chg="mod">
          <ac:chgData name="Rosenburg, Kaitlyn CITZ:EX" userId="S::kaitlyn.rosenburg@gov.bc.ca::336cd022-befa-488b-ba3c-e24fbe6bdfc4" providerId="AD" clId="Web-{B08447F3-3C7B-44E6-AEB4-98BC0A41BE6B}" dt="2021-05-10T20:57:34.694" v="15" actId="1076"/>
          <ac:picMkLst>
            <pc:docMk/>
            <pc:sldMk cId="2327874731" sldId="260"/>
            <ac:picMk id="12" creationId="{F9E9C9DB-ABA6-4DF7-9BFF-C3199BC7D5B3}"/>
          </ac:picMkLst>
        </pc:picChg>
      </pc:sldChg>
      <pc:sldChg chg="modSp ord">
        <pc:chgData name="Rosenburg, Kaitlyn CITZ:EX" userId="S::kaitlyn.rosenburg@gov.bc.ca::336cd022-befa-488b-ba3c-e24fbe6bdfc4" providerId="AD" clId="Web-{B08447F3-3C7B-44E6-AEB4-98BC0A41BE6B}" dt="2021-05-10T21:00:04.681" v="108"/>
        <pc:sldMkLst>
          <pc:docMk/>
          <pc:sldMk cId="458139005" sldId="261"/>
        </pc:sldMkLst>
        <pc:picChg chg="mod modCrop">
          <ac:chgData name="Rosenburg, Kaitlyn CITZ:EX" userId="S::kaitlyn.rosenburg@gov.bc.ca::336cd022-befa-488b-ba3c-e24fbe6bdfc4" providerId="AD" clId="Web-{B08447F3-3C7B-44E6-AEB4-98BC0A41BE6B}" dt="2021-05-10T20:56:55.663" v="5" actId="1076"/>
          <ac:picMkLst>
            <pc:docMk/>
            <pc:sldMk cId="458139005" sldId="261"/>
            <ac:picMk id="2" creationId="{A3BFF635-92C7-4A11-AB87-E839A75444A3}"/>
          </ac:picMkLst>
        </pc:picChg>
        <pc:picChg chg="mod">
          <ac:chgData name="Rosenburg, Kaitlyn CITZ:EX" userId="S::kaitlyn.rosenburg@gov.bc.ca::336cd022-befa-488b-ba3c-e24fbe6bdfc4" providerId="AD" clId="Web-{B08447F3-3C7B-44E6-AEB4-98BC0A41BE6B}" dt="2021-05-10T20:57:01.991" v="8" actId="1076"/>
          <ac:picMkLst>
            <pc:docMk/>
            <pc:sldMk cId="458139005" sldId="261"/>
            <ac:picMk id="7" creationId="{D326B538-B947-45C0-A0C7-73E0EE026CC0}"/>
          </ac:picMkLst>
        </pc:picChg>
      </pc:sldChg>
    </pc:docChg>
  </pc:docChgLst>
  <pc:docChgLst>
    <pc:chgData name="Rosenburg, Kaitlyn CITZ:EX" userId="S::kaitlyn.rosenburg@gov.bc.ca::336cd022-befa-488b-ba3c-e24fbe6bdfc4" providerId="AD" clId="Web-{0A4DEBDE-60A6-4E18-9CC7-355125054A3A}"/>
    <pc:docChg chg="addSld modSld">
      <pc:chgData name="Rosenburg, Kaitlyn CITZ:EX" userId="S::kaitlyn.rosenburg@gov.bc.ca::336cd022-befa-488b-ba3c-e24fbe6bdfc4" providerId="AD" clId="Web-{0A4DEBDE-60A6-4E18-9CC7-355125054A3A}" dt="2021-05-04T18:05:48.160" v="112" actId="1076"/>
      <pc:docMkLst>
        <pc:docMk/>
      </pc:docMkLst>
      <pc:sldChg chg="addSp delSp modSp new">
        <pc:chgData name="Rosenburg, Kaitlyn CITZ:EX" userId="S::kaitlyn.rosenburg@gov.bc.ca::336cd022-befa-488b-ba3c-e24fbe6bdfc4" providerId="AD" clId="Web-{0A4DEBDE-60A6-4E18-9CC7-355125054A3A}" dt="2021-05-04T18:03:24.152" v="94" actId="1076"/>
        <pc:sldMkLst>
          <pc:docMk/>
          <pc:sldMk cId="3912858477" sldId="259"/>
        </pc:sldMkLst>
        <pc:spChg chg="mod">
          <ac:chgData name="Rosenburg, Kaitlyn CITZ:EX" userId="S::kaitlyn.rosenburg@gov.bc.ca::336cd022-befa-488b-ba3c-e24fbe6bdfc4" providerId="AD" clId="Web-{0A4DEBDE-60A6-4E18-9CC7-355125054A3A}" dt="2021-05-04T17:57:26.022" v="21" actId="20577"/>
          <ac:spMkLst>
            <pc:docMk/>
            <pc:sldMk cId="3912858477" sldId="259"/>
            <ac:spMk id="2" creationId="{BF129018-5D18-40E7-B372-B62E9C80A2AD}"/>
          </ac:spMkLst>
        </pc:spChg>
        <pc:picChg chg="add mod modCrop">
          <ac:chgData name="Rosenburg, Kaitlyn CITZ:EX" userId="S::kaitlyn.rosenburg@gov.bc.ca::336cd022-befa-488b-ba3c-e24fbe6bdfc4" providerId="AD" clId="Web-{0A4DEBDE-60A6-4E18-9CC7-355125054A3A}" dt="2021-05-04T18:03:18.964" v="92" actId="1076"/>
          <ac:picMkLst>
            <pc:docMk/>
            <pc:sldMk cId="3912858477" sldId="259"/>
            <ac:picMk id="3" creationId="{717CDD52-A7E3-4D34-AAD4-1AD50DDFBEA2}"/>
          </ac:picMkLst>
        </pc:picChg>
        <pc:picChg chg="add del mod modCrop">
          <ac:chgData name="Rosenburg, Kaitlyn CITZ:EX" userId="S::kaitlyn.rosenburg@gov.bc.ca::336cd022-befa-488b-ba3c-e24fbe6bdfc4" providerId="AD" clId="Web-{0A4DEBDE-60A6-4E18-9CC7-355125054A3A}" dt="2021-05-04T18:03:08.901" v="90"/>
          <ac:picMkLst>
            <pc:docMk/>
            <pc:sldMk cId="3912858477" sldId="259"/>
            <ac:picMk id="4" creationId="{EC08FC52-ADAB-4CA9-B4F9-0BEA80D205F1}"/>
          </ac:picMkLst>
        </pc:picChg>
        <pc:picChg chg="add mod">
          <ac:chgData name="Rosenburg, Kaitlyn CITZ:EX" userId="S::kaitlyn.rosenburg@gov.bc.ca::336cd022-befa-488b-ba3c-e24fbe6bdfc4" providerId="AD" clId="Web-{0A4DEBDE-60A6-4E18-9CC7-355125054A3A}" dt="2021-05-04T18:03:24.152" v="94" actId="1076"/>
          <ac:picMkLst>
            <pc:docMk/>
            <pc:sldMk cId="3912858477" sldId="259"/>
            <ac:picMk id="5" creationId="{A804DDA2-DB78-4307-A99E-905DA261B1AB}"/>
          </ac:picMkLst>
        </pc:picChg>
        <pc:picChg chg="add mod">
          <ac:chgData name="Rosenburg, Kaitlyn CITZ:EX" userId="S::kaitlyn.rosenburg@gov.bc.ca::336cd022-befa-488b-ba3c-e24fbe6bdfc4" providerId="AD" clId="Web-{0A4DEBDE-60A6-4E18-9CC7-355125054A3A}" dt="2021-05-04T18:02:15.913" v="73" actId="14100"/>
          <ac:picMkLst>
            <pc:docMk/>
            <pc:sldMk cId="3912858477" sldId="259"/>
            <ac:picMk id="6" creationId="{4EF78BD7-752B-4CD4-9972-D293C9EB086C}"/>
          </ac:picMkLst>
        </pc:picChg>
        <pc:picChg chg="add mod">
          <ac:chgData name="Rosenburg, Kaitlyn CITZ:EX" userId="S::kaitlyn.rosenburg@gov.bc.ca::336cd022-befa-488b-ba3c-e24fbe6bdfc4" providerId="AD" clId="Web-{0A4DEBDE-60A6-4E18-9CC7-355125054A3A}" dt="2021-05-04T18:03:21.152" v="93" actId="1076"/>
          <ac:picMkLst>
            <pc:docMk/>
            <pc:sldMk cId="3912858477" sldId="259"/>
            <ac:picMk id="7" creationId="{EDC41F30-76E1-463E-BF3A-4352249F7F7A}"/>
          </ac:picMkLst>
        </pc:picChg>
      </pc:sldChg>
      <pc:sldChg chg="delSp modSp add replId">
        <pc:chgData name="Rosenburg, Kaitlyn CITZ:EX" userId="S::kaitlyn.rosenburg@gov.bc.ca::336cd022-befa-488b-ba3c-e24fbe6bdfc4" providerId="AD" clId="Web-{0A4DEBDE-60A6-4E18-9CC7-355125054A3A}" dt="2021-05-04T18:03:06.713" v="89" actId="1076"/>
        <pc:sldMkLst>
          <pc:docMk/>
          <pc:sldMk cId="2327874731" sldId="260"/>
        </pc:sldMkLst>
        <pc:picChg chg="del">
          <ac:chgData name="Rosenburg, Kaitlyn CITZ:EX" userId="S::kaitlyn.rosenburg@gov.bc.ca::336cd022-befa-488b-ba3c-e24fbe6bdfc4" providerId="AD" clId="Web-{0A4DEBDE-60A6-4E18-9CC7-355125054A3A}" dt="2021-05-04T18:03:00.666" v="84"/>
          <ac:picMkLst>
            <pc:docMk/>
            <pc:sldMk cId="2327874731" sldId="260"/>
            <ac:picMk id="3" creationId="{717CDD52-A7E3-4D34-AAD4-1AD50DDFBEA2}"/>
          </ac:picMkLst>
        </pc:picChg>
        <pc:picChg chg="mod">
          <ac:chgData name="Rosenburg, Kaitlyn CITZ:EX" userId="S::kaitlyn.rosenburg@gov.bc.ca::336cd022-befa-488b-ba3c-e24fbe6bdfc4" providerId="AD" clId="Web-{0A4DEBDE-60A6-4E18-9CC7-355125054A3A}" dt="2021-05-04T18:03:06.713" v="89" actId="1076"/>
          <ac:picMkLst>
            <pc:docMk/>
            <pc:sldMk cId="2327874731" sldId="260"/>
            <ac:picMk id="4" creationId="{EC08FC52-ADAB-4CA9-B4F9-0BEA80D205F1}"/>
          </ac:picMkLst>
        </pc:picChg>
        <pc:picChg chg="del">
          <ac:chgData name="Rosenburg, Kaitlyn CITZ:EX" userId="S::kaitlyn.rosenburg@gov.bc.ca::336cd022-befa-488b-ba3c-e24fbe6bdfc4" providerId="AD" clId="Web-{0A4DEBDE-60A6-4E18-9CC7-355125054A3A}" dt="2021-05-04T18:03:01.869" v="86"/>
          <ac:picMkLst>
            <pc:docMk/>
            <pc:sldMk cId="2327874731" sldId="260"/>
            <ac:picMk id="5" creationId="{A804DDA2-DB78-4307-A99E-905DA261B1AB}"/>
          </ac:picMkLst>
        </pc:picChg>
        <pc:picChg chg="del">
          <ac:chgData name="Rosenburg, Kaitlyn CITZ:EX" userId="S::kaitlyn.rosenburg@gov.bc.ca::336cd022-befa-488b-ba3c-e24fbe6bdfc4" providerId="AD" clId="Web-{0A4DEBDE-60A6-4E18-9CC7-355125054A3A}" dt="2021-05-04T18:02:59.838" v="83"/>
          <ac:picMkLst>
            <pc:docMk/>
            <pc:sldMk cId="2327874731" sldId="260"/>
            <ac:picMk id="6" creationId="{4EF78BD7-752B-4CD4-9972-D293C9EB086C}"/>
          </ac:picMkLst>
        </pc:picChg>
        <pc:picChg chg="del">
          <ac:chgData name="Rosenburg, Kaitlyn CITZ:EX" userId="S::kaitlyn.rosenburg@gov.bc.ca::336cd022-befa-488b-ba3c-e24fbe6bdfc4" providerId="AD" clId="Web-{0A4DEBDE-60A6-4E18-9CC7-355125054A3A}" dt="2021-05-04T18:03:01.354" v="85"/>
          <ac:picMkLst>
            <pc:docMk/>
            <pc:sldMk cId="2327874731" sldId="260"/>
            <ac:picMk id="7" creationId="{EDC41F30-76E1-463E-BF3A-4352249F7F7A}"/>
          </ac:picMkLst>
        </pc:picChg>
      </pc:sldChg>
      <pc:sldChg chg="addSp delSp modSp add replId">
        <pc:chgData name="Rosenburg, Kaitlyn CITZ:EX" userId="S::kaitlyn.rosenburg@gov.bc.ca::336cd022-befa-488b-ba3c-e24fbe6bdfc4" providerId="AD" clId="Web-{0A4DEBDE-60A6-4E18-9CC7-355125054A3A}" dt="2021-05-04T18:05:48.160" v="112" actId="1076"/>
        <pc:sldMkLst>
          <pc:docMk/>
          <pc:sldMk cId="458139005" sldId="261"/>
        </pc:sldMkLst>
        <pc:spChg chg="del">
          <ac:chgData name="Rosenburg, Kaitlyn CITZ:EX" userId="S::kaitlyn.rosenburg@gov.bc.ca::336cd022-befa-488b-ba3c-e24fbe6bdfc4" providerId="AD" clId="Web-{0A4DEBDE-60A6-4E18-9CC7-355125054A3A}" dt="2021-05-04T18:04:44.360" v="103"/>
          <ac:spMkLst>
            <pc:docMk/>
            <pc:sldMk cId="458139005" sldId="261"/>
            <ac:spMk id="2" creationId="{BF129018-5D18-40E7-B372-B62E9C80A2AD}"/>
          </ac:spMkLst>
        </pc:spChg>
        <pc:spChg chg="add del mod">
          <ac:chgData name="Rosenburg, Kaitlyn CITZ:EX" userId="S::kaitlyn.rosenburg@gov.bc.ca::336cd022-befa-488b-ba3c-e24fbe6bdfc4" providerId="AD" clId="Web-{0A4DEBDE-60A6-4E18-9CC7-355125054A3A}" dt="2021-05-04T18:04:49.188" v="105"/>
          <ac:spMkLst>
            <pc:docMk/>
            <pc:sldMk cId="458139005" sldId="261"/>
            <ac:spMk id="6" creationId="{44349B1E-4F8B-4C5B-B09F-72465365B64C}"/>
          </ac:spMkLst>
        </pc:spChg>
        <pc:picChg chg="add mod modCrop">
          <ac:chgData name="Rosenburg, Kaitlyn CITZ:EX" userId="S::kaitlyn.rosenburg@gov.bc.ca::336cd022-befa-488b-ba3c-e24fbe6bdfc4" providerId="AD" clId="Web-{0A4DEBDE-60A6-4E18-9CC7-355125054A3A}" dt="2021-05-04T18:04:57.517" v="108" actId="1076"/>
          <ac:picMkLst>
            <pc:docMk/>
            <pc:sldMk cId="458139005" sldId="261"/>
            <ac:picMk id="3" creationId="{BDB5E2C8-E72D-4E23-AB31-B14E505444FF}"/>
          </ac:picMkLst>
        </pc:picChg>
        <pc:picChg chg="del">
          <ac:chgData name="Rosenburg, Kaitlyn CITZ:EX" userId="S::kaitlyn.rosenburg@gov.bc.ca::336cd022-befa-488b-ba3c-e24fbe6bdfc4" providerId="AD" clId="Web-{0A4DEBDE-60A6-4E18-9CC7-355125054A3A}" dt="2021-05-04T18:04:14.358" v="96"/>
          <ac:picMkLst>
            <pc:docMk/>
            <pc:sldMk cId="458139005" sldId="261"/>
            <ac:picMk id="4" creationId="{EC08FC52-ADAB-4CA9-B4F9-0BEA80D205F1}"/>
          </ac:picMkLst>
        </pc:picChg>
        <pc:picChg chg="add mod">
          <ac:chgData name="Rosenburg, Kaitlyn CITZ:EX" userId="S::kaitlyn.rosenburg@gov.bc.ca::336cd022-befa-488b-ba3c-e24fbe6bdfc4" providerId="AD" clId="Web-{0A4DEBDE-60A6-4E18-9CC7-355125054A3A}" dt="2021-05-04T18:05:48.160" v="112" actId="1076"/>
          <ac:picMkLst>
            <pc:docMk/>
            <pc:sldMk cId="458139005" sldId="261"/>
            <ac:picMk id="7" creationId="{D326B538-B947-45C0-A0C7-73E0EE026CC0}"/>
          </ac:picMkLst>
        </pc:picChg>
      </pc:sldChg>
    </pc:docChg>
  </pc:docChgLst>
  <pc:docChgLst>
    <pc:chgData name="Kaur, Masha GCPE:EX" userId="S::masha.kaur@gov.bc.ca::c5c623e0-c841-4aa4-a671-a0d98166a583" providerId="AD" clId="Web-{B19EAAFE-2B0A-486F-AACF-F3854D581A02}"/>
    <pc:docChg chg="modSld">
      <pc:chgData name="Kaur, Masha GCPE:EX" userId="S::masha.kaur@gov.bc.ca::c5c623e0-c841-4aa4-a671-a0d98166a583" providerId="AD" clId="Web-{B19EAAFE-2B0A-486F-AACF-F3854D581A02}" dt="2021-05-10T20:32:48.150" v="1355"/>
      <pc:docMkLst>
        <pc:docMk/>
      </pc:docMkLst>
      <pc:sldChg chg="modSp addCm">
        <pc:chgData name="Kaur, Masha GCPE:EX" userId="S::masha.kaur@gov.bc.ca::c5c623e0-c841-4aa4-a671-a0d98166a583" providerId="AD" clId="Web-{B19EAAFE-2B0A-486F-AACF-F3854D581A02}" dt="2021-05-10T20:22:25.182" v="310" actId="20577"/>
        <pc:sldMkLst>
          <pc:docMk/>
          <pc:sldMk cId="226394323" sldId="263"/>
        </pc:sldMkLst>
        <pc:spChg chg="mod">
          <ac:chgData name="Kaur, Masha GCPE:EX" userId="S::masha.kaur@gov.bc.ca::c5c623e0-c841-4aa4-a671-a0d98166a583" providerId="AD" clId="Web-{B19EAAFE-2B0A-486F-AACF-F3854D581A02}" dt="2021-05-10T20:20:43.995" v="294" actId="14100"/>
          <ac:spMkLst>
            <pc:docMk/>
            <pc:sldMk cId="226394323" sldId="263"/>
            <ac:spMk id="2" creationId="{5D027760-B247-4F0A-BC7C-A2D765F0B737}"/>
          </ac:spMkLst>
        </pc:spChg>
        <pc:spChg chg="mod">
          <ac:chgData name="Kaur, Masha GCPE:EX" userId="S::masha.kaur@gov.bc.ca::c5c623e0-c841-4aa4-a671-a0d98166a583" providerId="AD" clId="Web-{B19EAAFE-2B0A-486F-AACF-F3854D581A02}" dt="2021-05-10T20:22:25.182" v="310" actId="20577"/>
          <ac:spMkLst>
            <pc:docMk/>
            <pc:sldMk cId="226394323" sldId="263"/>
            <ac:spMk id="3" creationId="{EFB305C4-B73A-4A98-A49A-BEB9D4FF0594}"/>
          </ac:spMkLst>
        </pc:spChg>
      </pc:sldChg>
      <pc:sldChg chg="modSp">
        <pc:chgData name="Kaur, Masha GCPE:EX" userId="S::masha.kaur@gov.bc.ca::c5c623e0-c841-4aa4-a671-a0d98166a583" providerId="AD" clId="Web-{B19EAAFE-2B0A-486F-AACF-F3854D581A02}" dt="2021-05-10T20:25:05.432" v="356" actId="20577"/>
        <pc:sldMkLst>
          <pc:docMk/>
          <pc:sldMk cId="557634723" sldId="264"/>
        </pc:sldMkLst>
        <pc:spChg chg="mod">
          <ac:chgData name="Kaur, Masha GCPE:EX" userId="S::masha.kaur@gov.bc.ca::c5c623e0-c841-4aa4-a671-a0d98166a583" providerId="AD" clId="Web-{B19EAAFE-2B0A-486F-AACF-F3854D581A02}" dt="2021-05-10T20:25:05.432" v="356" actId="20577"/>
          <ac:spMkLst>
            <pc:docMk/>
            <pc:sldMk cId="557634723" sldId="264"/>
            <ac:spMk id="3" creationId="{EFB305C4-B73A-4A98-A49A-BEB9D4FF0594}"/>
          </ac:spMkLst>
        </pc:spChg>
      </pc:sldChg>
      <pc:sldChg chg="addSp modSp">
        <pc:chgData name="Kaur, Masha GCPE:EX" userId="S::masha.kaur@gov.bc.ca::c5c623e0-c841-4aa4-a671-a0d98166a583" providerId="AD" clId="Web-{B19EAAFE-2B0A-486F-AACF-F3854D581A02}" dt="2021-05-10T20:32:48.150" v="1355"/>
        <pc:sldMkLst>
          <pc:docMk/>
          <pc:sldMk cId="2286650519" sldId="266"/>
        </pc:sldMkLst>
        <pc:spChg chg="mod">
          <ac:chgData name="Kaur, Masha GCPE:EX" userId="S::masha.kaur@gov.bc.ca::c5c623e0-c841-4aa4-a671-a0d98166a583" providerId="AD" clId="Web-{B19EAAFE-2B0A-486F-AACF-F3854D581A02}" dt="2021-05-10T20:25:41.354" v="358" actId="20577"/>
          <ac:spMkLst>
            <pc:docMk/>
            <pc:sldMk cId="2286650519" sldId="266"/>
            <ac:spMk id="3" creationId="{EFB305C4-B73A-4A98-A49A-BEB9D4FF0594}"/>
          </ac:spMkLst>
        </pc:spChg>
        <pc:graphicFrameChg chg="add mod modGraphic">
          <ac:chgData name="Kaur, Masha GCPE:EX" userId="S::masha.kaur@gov.bc.ca::c5c623e0-c841-4aa4-a671-a0d98166a583" providerId="AD" clId="Web-{B19EAAFE-2B0A-486F-AACF-F3854D581A02}" dt="2021-05-10T20:32:48.150" v="1355"/>
          <ac:graphicFrameMkLst>
            <pc:docMk/>
            <pc:sldMk cId="2286650519" sldId="266"/>
            <ac:graphicFrameMk id="4" creationId="{78BDDFD2-D98F-40FC-A582-A3C33498FC30}"/>
          </ac:graphicFrameMkLst>
        </pc:graphicFrameChg>
      </pc:sldChg>
    </pc:docChg>
  </pc:docChgLst>
  <pc:docChgLst>
    <pc:chgData name="Kaur, Masha GCPE:EX" userId="S::masha.kaur@gov.bc.ca::c5c623e0-c841-4aa4-a671-a0d98166a583" providerId="AD" clId="Web-{4EB98EAE-C1BA-43A9-A191-535A439FDA15}"/>
    <pc:docChg chg="modSld">
      <pc:chgData name="Kaur, Masha GCPE:EX" userId="S::masha.kaur@gov.bc.ca::c5c623e0-c841-4aa4-a671-a0d98166a583" providerId="AD" clId="Web-{4EB98EAE-C1BA-43A9-A191-535A439FDA15}" dt="2021-05-04T21:19:20.440" v="159" actId="20577"/>
      <pc:docMkLst>
        <pc:docMk/>
      </pc:docMkLst>
      <pc:sldChg chg="modSp">
        <pc:chgData name="Kaur, Masha GCPE:EX" userId="S::masha.kaur@gov.bc.ca::c5c623e0-c841-4aa4-a671-a0d98166a583" providerId="AD" clId="Web-{4EB98EAE-C1BA-43A9-A191-535A439FDA15}" dt="2021-05-04T21:08:54.083" v="65" actId="20577"/>
        <pc:sldMkLst>
          <pc:docMk/>
          <pc:sldMk cId="2863498804" sldId="258"/>
        </pc:sldMkLst>
        <pc:spChg chg="mod">
          <ac:chgData name="Kaur, Masha GCPE:EX" userId="S::masha.kaur@gov.bc.ca::c5c623e0-c841-4aa4-a671-a0d98166a583" providerId="AD" clId="Web-{4EB98EAE-C1BA-43A9-A191-535A439FDA15}" dt="2021-05-04T21:08:54.083" v="65" actId="20577"/>
          <ac:spMkLst>
            <pc:docMk/>
            <pc:sldMk cId="2863498804" sldId="258"/>
            <ac:spMk id="3" creationId="{9EEFA921-19AF-410F-B23A-D8F54734592F}"/>
          </ac:spMkLst>
        </pc:spChg>
      </pc:sldChg>
      <pc:sldChg chg="modSp">
        <pc:chgData name="Kaur, Masha GCPE:EX" userId="S::masha.kaur@gov.bc.ca::c5c623e0-c841-4aa4-a671-a0d98166a583" providerId="AD" clId="Web-{4EB98EAE-C1BA-43A9-A191-535A439FDA15}" dt="2021-05-04T21:05:36.011" v="18" actId="20577"/>
        <pc:sldMkLst>
          <pc:docMk/>
          <pc:sldMk cId="3912858477" sldId="259"/>
        </pc:sldMkLst>
        <pc:spChg chg="mod">
          <ac:chgData name="Kaur, Masha GCPE:EX" userId="S::masha.kaur@gov.bc.ca::c5c623e0-c841-4aa4-a671-a0d98166a583" providerId="AD" clId="Web-{4EB98EAE-C1BA-43A9-A191-535A439FDA15}" dt="2021-05-04T21:05:36.011" v="18" actId="20577"/>
          <ac:spMkLst>
            <pc:docMk/>
            <pc:sldMk cId="3912858477" sldId="259"/>
            <ac:spMk id="2" creationId="{BF129018-5D18-40E7-B372-B62E9C80A2AD}"/>
          </ac:spMkLst>
        </pc:spChg>
      </pc:sldChg>
      <pc:sldChg chg="modSp">
        <pc:chgData name="Kaur, Masha GCPE:EX" userId="S::masha.kaur@gov.bc.ca::c5c623e0-c841-4aa4-a671-a0d98166a583" providerId="AD" clId="Web-{4EB98EAE-C1BA-43A9-A191-535A439FDA15}" dt="2021-05-04T21:19:20.440" v="159" actId="20577"/>
        <pc:sldMkLst>
          <pc:docMk/>
          <pc:sldMk cId="704700479" sldId="262"/>
        </pc:sldMkLst>
        <pc:spChg chg="mod">
          <ac:chgData name="Kaur, Masha GCPE:EX" userId="S::masha.kaur@gov.bc.ca::c5c623e0-c841-4aa4-a671-a0d98166a583" providerId="AD" clId="Web-{4EB98EAE-C1BA-43A9-A191-535A439FDA15}" dt="2021-05-04T21:19:20.440" v="159" actId="20577"/>
          <ac:spMkLst>
            <pc:docMk/>
            <pc:sldMk cId="704700479" sldId="262"/>
            <ac:spMk id="3" creationId="{9EEFA921-19AF-410F-B23A-D8F54734592F}"/>
          </ac:spMkLst>
        </pc:spChg>
      </pc:sldChg>
    </pc:docChg>
  </pc:docChgLst>
  <pc:docChgLst>
    <pc:chgData name="Rosenburg, Kaitlyn CITZ:EX" userId="S::kaitlyn.rosenburg@gov.bc.ca::336cd022-befa-488b-ba3c-e24fbe6bdfc4" providerId="AD" clId="Web-{1DB06C67-F16D-4D85-BAE1-301FB96F4308}"/>
    <pc:docChg chg="delSld modSld">
      <pc:chgData name="Rosenburg, Kaitlyn CITZ:EX" userId="S::kaitlyn.rosenburg@gov.bc.ca::336cd022-befa-488b-ba3c-e24fbe6bdfc4" providerId="AD" clId="Web-{1DB06C67-F16D-4D85-BAE1-301FB96F4308}" dt="2021-05-12T20:38:35.334" v="435" actId="20577"/>
      <pc:docMkLst>
        <pc:docMk/>
      </pc:docMkLst>
      <pc:sldChg chg="modSp del">
        <pc:chgData name="Rosenburg, Kaitlyn CITZ:EX" userId="S::kaitlyn.rosenburg@gov.bc.ca::336cd022-befa-488b-ba3c-e24fbe6bdfc4" providerId="AD" clId="Web-{1DB06C67-F16D-4D85-BAE1-301FB96F4308}" dt="2021-05-12T20:31:09.546" v="148"/>
        <pc:sldMkLst>
          <pc:docMk/>
          <pc:sldMk cId="458139005" sldId="261"/>
        </pc:sldMkLst>
        <pc:picChg chg="mod">
          <ac:chgData name="Rosenburg, Kaitlyn CITZ:EX" userId="S::kaitlyn.rosenburg@gov.bc.ca::336cd022-befa-488b-ba3c-e24fbe6bdfc4" providerId="AD" clId="Web-{1DB06C67-F16D-4D85-BAE1-301FB96F4308}" dt="2021-05-12T20:31:06.249" v="147" actId="1076"/>
          <ac:picMkLst>
            <pc:docMk/>
            <pc:sldMk cId="458139005" sldId="261"/>
            <ac:picMk id="2" creationId="{A3BFF635-92C7-4A11-AB87-E839A75444A3}"/>
          </ac:picMkLst>
        </pc:picChg>
      </pc:sldChg>
      <pc:sldChg chg="addSp modSp mod modShow">
        <pc:chgData name="Rosenburg, Kaitlyn CITZ:EX" userId="S::kaitlyn.rosenburg@gov.bc.ca::336cd022-befa-488b-ba3c-e24fbe6bdfc4" providerId="AD" clId="Web-{1DB06C67-F16D-4D85-BAE1-301FB96F4308}" dt="2021-05-12T20:38:35.334" v="435" actId="20577"/>
        <pc:sldMkLst>
          <pc:docMk/>
          <pc:sldMk cId="3147973705" sldId="265"/>
        </pc:sldMkLst>
        <pc:spChg chg="mod">
          <ac:chgData name="Rosenburg, Kaitlyn CITZ:EX" userId="S::kaitlyn.rosenburg@gov.bc.ca::336cd022-befa-488b-ba3c-e24fbe6bdfc4" providerId="AD" clId="Web-{1DB06C67-F16D-4D85-BAE1-301FB96F4308}" dt="2021-05-12T20:37:56.223" v="420" actId="14100"/>
          <ac:spMkLst>
            <pc:docMk/>
            <pc:sldMk cId="3147973705" sldId="265"/>
            <ac:spMk id="3" creationId="{9EEFA921-19AF-410F-B23A-D8F54734592F}"/>
          </ac:spMkLst>
        </pc:spChg>
        <pc:spChg chg="add mod">
          <ac:chgData name="Rosenburg, Kaitlyn CITZ:EX" userId="S::kaitlyn.rosenburg@gov.bc.ca::336cd022-befa-488b-ba3c-e24fbe6bdfc4" providerId="AD" clId="Web-{1DB06C67-F16D-4D85-BAE1-301FB96F4308}" dt="2021-05-12T20:38:35.334" v="435" actId="20577"/>
          <ac:spMkLst>
            <pc:docMk/>
            <pc:sldMk cId="3147973705" sldId="265"/>
            <ac:spMk id="5" creationId="{48C00444-777C-4760-989E-4918D6229DE5}"/>
          </ac:spMkLst>
        </pc:spChg>
        <pc:spChg chg="add mod">
          <ac:chgData name="Rosenburg, Kaitlyn CITZ:EX" userId="S::kaitlyn.rosenburg@gov.bc.ca::336cd022-befa-488b-ba3c-e24fbe6bdfc4" providerId="AD" clId="Web-{1DB06C67-F16D-4D85-BAE1-301FB96F4308}" dt="2021-05-12T20:38:33.350" v="433" actId="20577"/>
          <ac:spMkLst>
            <pc:docMk/>
            <pc:sldMk cId="3147973705" sldId="265"/>
            <ac:spMk id="6" creationId="{9C5849B6-C3DD-436B-A537-0D06F2C1C370}"/>
          </ac:spMkLst>
        </pc:spChg>
      </pc:sldChg>
      <pc:sldChg chg="modSp">
        <pc:chgData name="Rosenburg, Kaitlyn CITZ:EX" userId="S::kaitlyn.rosenburg@gov.bc.ca::336cd022-befa-488b-ba3c-e24fbe6bdfc4" providerId="AD" clId="Web-{1DB06C67-F16D-4D85-BAE1-301FB96F4308}" dt="2021-05-12T20:31:43.860" v="158" actId="1076"/>
        <pc:sldMkLst>
          <pc:docMk/>
          <pc:sldMk cId="2231678311" sldId="267"/>
        </pc:sldMkLst>
        <pc:spChg chg="mod">
          <ac:chgData name="Rosenburg, Kaitlyn CITZ:EX" userId="S::kaitlyn.rosenburg@gov.bc.ca::336cd022-befa-488b-ba3c-e24fbe6bdfc4" providerId="AD" clId="Web-{1DB06C67-F16D-4D85-BAE1-301FB96F4308}" dt="2021-05-12T20:31:41.001" v="157" actId="14100"/>
          <ac:spMkLst>
            <pc:docMk/>
            <pc:sldMk cId="2231678311" sldId="267"/>
            <ac:spMk id="3" creationId="{EFB305C4-B73A-4A98-A49A-BEB9D4FF0594}"/>
          </ac:spMkLst>
        </pc:spChg>
        <pc:picChg chg="mod">
          <ac:chgData name="Rosenburg, Kaitlyn CITZ:EX" userId="S::kaitlyn.rosenburg@gov.bc.ca::336cd022-befa-488b-ba3c-e24fbe6bdfc4" providerId="AD" clId="Web-{1DB06C67-F16D-4D85-BAE1-301FB96F4308}" dt="2021-05-12T20:31:43.860" v="158" actId="1076"/>
          <ac:picMkLst>
            <pc:docMk/>
            <pc:sldMk cId="2231678311" sldId="267"/>
            <ac:picMk id="4" creationId="{AC69D0D3-E9E7-40AB-A2FD-9030179308FA}"/>
          </ac:picMkLst>
        </pc:picChg>
      </pc:sldChg>
      <pc:sldChg chg="addSp delSp modSp modNotes">
        <pc:chgData name="Rosenburg, Kaitlyn CITZ:EX" userId="S::kaitlyn.rosenburg@gov.bc.ca::336cd022-befa-488b-ba3c-e24fbe6bdfc4" providerId="AD" clId="Web-{1DB06C67-F16D-4D85-BAE1-301FB96F4308}" dt="2021-05-12T20:35:18.512" v="274"/>
        <pc:sldMkLst>
          <pc:docMk/>
          <pc:sldMk cId="4109500691" sldId="269"/>
        </pc:sldMkLst>
        <pc:spChg chg="del">
          <ac:chgData name="Rosenburg, Kaitlyn CITZ:EX" userId="S::kaitlyn.rosenburg@gov.bc.ca::336cd022-befa-488b-ba3c-e24fbe6bdfc4" providerId="AD" clId="Web-{1DB06C67-F16D-4D85-BAE1-301FB96F4308}" dt="2021-05-12T20:35:14.386" v="272"/>
          <ac:spMkLst>
            <pc:docMk/>
            <pc:sldMk cId="4109500691" sldId="269"/>
            <ac:spMk id="2" creationId="{7F52ECD2-4A2E-46DF-AFF4-7FA14D7B8AEE}"/>
          </ac:spMkLst>
        </pc:spChg>
        <pc:spChg chg="add mod">
          <ac:chgData name="Rosenburg, Kaitlyn CITZ:EX" userId="S::kaitlyn.rosenburg@gov.bc.ca::336cd022-befa-488b-ba3c-e24fbe6bdfc4" providerId="AD" clId="Web-{1DB06C67-F16D-4D85-BAE1-301FB96F4308}" dt="2021-05-12T20:35:14.386" v="272"/>
          <ac:spMkLst>
            <pc:docMk/>
            <pc:sldMk cId="4109500691" sldId="269"/>
            <ac:spMk id="4" creationId="{FC91EE84-5399-400A-AD92-F21240749E87}"/>
          </ac:spMkLst>
        </pc:spChg>
        <pc:graphicFrameChg chg="mod modGraphic">
          <ac:chgData name="Rosenburg, Kaitlyn CITZ:EX" userId="S::kaitlyn.rosenburg@gov.bc.ca::336cd022-befa-488b-ba3c-e24fbe6bdfc4" providerId="AD" clId="Web-{1DB06C67-F16D-4D85-BAE1-301FB96F4308}" dt="2021-05-12T20:34:51.963" v="271"/>
          <ac:graphicFrameMkLst>
            <pc:docMk/>
            <pc:sldMk cId="4109500691" sldId="269"/>
            <ac:graphicFrameMk id="5" creationId="{D4C0E759-A687-45C3-B592-E5718841354E}"/>
          </ac:graphicFrameMkLst>
        </pc:graphicFrameChg>
      </pc:sldChg>
      <pc:sldChg chg="addSp modSp">
        <pc:chgData name="Rosenburg, Kaitlyn CITZ:EX" userId="S::kaitlyn.rosenburg@gov.bc.ca::336cd022-befa-488b-ba3c-e24fbe6bdfc4" providerId="AD" clId="Web-{1DB06C67-F16D-4D85-BAE1-301FB96F4308}" dt="2021-05-12T20:35:50.763" v="280" actId="1076"/>
        <pc:sldMkLst>
          <pc:docMk/>
          <pc:sldMk cId="2987824672" sldId="274"/>
        </pc:sldMkLst>
        <pc:spChg chg="add mod">
          <ac:chgData name="Rosenburg, Kaitlyn CITZ:EX" userId="S::kaitlyn.rosenburg@gov.bc.ca::336cd022-befa-488b-ba3c-e24fbe6bdfc4" providerId="AD" clId="Web-{1DB06C67-F16D-4D85-BAE1-301FB96F4308}" dt="2021-05-12T20:35:50.763" v="280" actId="1076"/>
          <ac:spMkLst>
            <pc:docMk/>
            <pc:sldMk cId="2987824672" sldId="274"/>
            <ac:spMk id="3" creationId="{1D1FA908-6C20-486F-B56C-095901F1B632}"/>
          </ac:spMkLst>
        </pc:spChg>
        <pc:spChg chg="mod">
          <ac:chgData name="Rosenburg, Kaitlyn CITZ:EX" userId="S::kaitlyn.rosenburg@gov.bc.ca::336cd022-befa-488b-ba3c-e24fbe6bdfc4" providerId="AD" clId="Web-{1DB06C67-F16D-4D85-BAE1-301FB96F4308}" dt="2021-05-12T20:35:47.873" v="279" actId="1076"/>
          <ac:spMkLst>
            <pc:docMk/>
            <pc:sldMk cId="2987824672" sldId="274"/>
            <ac:spMk id="5" creationId="{D69535AF-EE12-452D-86A8-B93AC68629A9}"/>
          </ac:spMkLst>
        </pc:spChg>
      </pc:sldChg>
    </pc:docChg>
  </pc:docChgLst>
  <pc:docChgLst>
    <pc:chgData name="Rosenburg, Kaitlyn CITZ:EX" userId="S::kaitlyn.rosenburg@gov.bc.ca::336cd022-befa-488b-ba3c-e24fbe6bdfc4" providerId="AD" clId="Web-{268A8F77-84EC-48C2-BDF2-90EEEBC9ED8F}"/>
    <pc:docChg chg="modSld">
      <pc:chgData name="Rosenburg, Kaitlyn CITZ:EX" userId="S::kaitlyn.rosenburg@gov.bc.ca::336cd022-befa-488b-ba3c-e24fbe6bdfc4" providerId="AD" clId="Web-{268A8F77-84EC-48C2-BDF2-90EEEBC9ED8F}" dt="2021-05-10T21:34:20.600" v="0" actId="20577"/>
      <pc:docMkLst>
        <pc:docMk/>
      </pc:docMkLst>
      <pc:sldChg chg="modSp">
        <pc:chgData name="Rosenburg, Kaitlyn CITZ:EX" userId="S::kaitlyn.rosenburg@gov.bc.ca::336cd022-befa-488b-ba3c-e24fbe6bdfc4" providerId="AD" clId="Web-{268A8F77-84EC-48C2-BDF2-90EEEBC9ED8F}" dt="2021-05-10T21:34:20.600" v="0" actId="20577"/>
        <pc:sldMkLst>
          <pc:docMk/>
          <pc:sldMk cId="704700479" sldId="262"/>
        </pc:sldMkLst>
        <pc:spChg chg="mod">
          <ac:chgData name="Rosenburg, Kaitlyn CITZ:EX" userId="S::kaitlyn.rosenburg@gov.bc.ca::336cd022-befa-488b-ba3c-e24fbe6bdfc4" providerId="AD" clId="Web-{268A8F77-84EC-48C2-BDF2-90EEEBC9ED8F}" dt="2021-05-10T21:34:20.600" v="0" actId="20577"/>
          <ac:spMkLst>
            <pc:docMk/>
            <pc:sldMk cId="704700479" sldId="262"/>
            <ac:spMk id="3" creationId="{9EEFA921-19AF-410F-B23A-D8F54734592F}"/>
          </ac:spMkLst>
        </pc:spChg>
      </pc:sldChg>
    </pc:docChg>
  </pc:docChgLst>
  <pc:docChgLst>
    <pc:chgData name="Stiven, Meg CITZ:EX" userId="S::meg.stiven@gov.bc.ca::2c2a6437-ad0e-4082-9d12-a7a50e7730a9" providerId="AD" clId="Web-{A59CC79F-D098-C000-198E-E9B03A3CDDF6}"/>
    <pc:docChg chg="modSld">
      <pc:chgData name="Stiven, Meg CITZ:EX" userId="S::meg.stiven@gov.bc.ca::2c2a6437-ad0e-4082-9d12-a7a50e7730a9" providerId="AD" clId="Web-{A59CC79F-D098-C000-198E-E9B03A3CDDF6}" dt="2021-05-13T21:28:09.248" v="155"/>
      <pc:docMkLst>
        <pc:docMk/>
      </pc:docMkLst>
      <pc:sldChg chg="modSp">
        <pc:chgData name="Stiven, Meg CITZ:EX" userId="S::meg.stiven@gov.bc.ca::2c2a6437-ad0e-4082-9d12-a7a50e7730a9" providerId="AD" clId="Web-{A59CC79F-D098-C000-198E-E9B03A3CDDF6}" dt="2021-05-13T21:28:09.248" v="155"/>
        <pc:sldMkLst>
          <pc:docMk/>
          <pc:sldMk cId="3076203603" sldId="268"/>
        </pc:sldMkLst>
        <pc:graphicFrameChg chg="mod modGraphic">
          <ac:chgData name="Stiven, Meg CITZ:EX" userId="S::meg.stiven@gov.bc.ca::2c2a6437-ad0e-4082-9d12-a7a50e7730a9" providerId="AD" clId="Web-{A59CC79F-D098-C000-198E-E9B03A3CDDF6}" dt="2021-05-13T21:28:09.248" v="155"/>
          <ac:graphicFrameMkLst>
            <pc:docMk/>
            <pc:sldMk cId="3076203603" sldId="268"/>
            <ac:graphicFrameMk id="8" creationId="{EB6EE459-054F-48C2-A628-0754CFF23410}"/>
          </ac:graphicFrameMkLst>
        </pc:graphicFrameChg>
      </pc:sldChg>
    </pc:docChg>
  </pc:docChgLst>
  <pc:docChgLst>
    <pc:chgData name="Kaur, Masha GCPE:EX" userId="S::masha.kaur@gov.bc.ca::c5c623e0-c841-4aa4-a671-a0d98166a583" providerId="AD" clId="Web-{93B5FE4F-CF48-4320-B303-D48568A23308}"/>
    <pc:docChg chg="addSld delSld modSld sldOrd">
      <pc:chgData name="Kaur, Masha GCPE:EX" userId="S::masha.kaur@gov.bc.ca::c5c623e0-c841-4aa4-a671-a0d98166a583" providerId="AD" clId="Web-{93B5FE4F-CF48-4320-B303-D48568A23308}" dt="2021-05-10T20:14:04.925" v="483" actId="20577"/>
      <pc:docMkLst>
        <pc:docMk/>
      </pc:docMkLst>
      <pc:sldChg chg="modSp">
        <pc:chgData name="Kaur, Masha GCPE:EX" userId="S::masha.kaur@gov.bc.ca::c5c623e0-c841-4aa4-a671-a0d98166a583" providerId="AD" clId="Web-{93B5FE4F-CF48-4320-B303-D48568A23308}" dt="2021-05-10T20:01:00.354" v="36" actId="20577"/>
        <pc:sldMkLst>
          <pc:docMk/>
          <pc:sldMk cId="109857222" sldId="256"/>
        </pc:sldMkLst>
        <pc:spChg chg="mod">
          <ac:chgData name="Kaur, Masha GCPE:EX" userId="S::masha.kaur@gov.bc.ca::c5c623e0-c841-4aa4-a671-a0d98166a583" providerId="AD" clId="Web-{93B5FE4F-CF48-4320-B303-D48568A23308}" dt="2021-05-10T20:01:00.354" v="36" actId="20577"/>
          <ac:spMkLst>
            <pc:docMk/>
            <pc:sldMk cId="109857222" sldId="256"/>
            <ac:spMk id="2" creationId="{00000000-0000-0000-0000-000000000000}"/>
          </ac:spMkLst>
        </pc:spChg>
      </pc:sldChg>
      <pc:sldChg chg="modSp ord">
        <pc:chgData name="Kaur, Masha GCPE:EX" userId="S::masha.kaur@gov.bc.ca::c5c623e0-c841-4aa4-a671-a0d98166a583" providerId="AD" clId="Web-{93B5FE4F-CF48-4320-B303-D48568A23308}" dt="2021-05-10T20:04:33.138" v="143" actId="20577"/>
        <pc:sldMkLst>
          <pc:docMk/>
          <pc:sldMk cId="2863498804" sldId="258"/>
        </pc:sldMkLst>
        <pc:spChg chg="mod">
          <ac:chgData name="Kaur, Masha GCPE:EX" userId="S::masha.kaur@gov.bc.ca::c5c623e0-c841-4aa4-a671-a0d98166a583" providerId="AD" clId="Web-{93B5FE4F-CF48-4320-B303-D48568A23308}" dt="2021-05-10T20:04:33.138" v="143" actId="20577"/>
          <ac:spMkLst>
            <pc:docMk/>
            <pc:sldMk cId="2863498804" sldId="258"/>
            <ac:spMk id="3" creationId="{9EEFA921-19AF-410F-B23A-D8F54734592F}"/>
          </ac:spMkLst>
        </pc:spChg>
      </pc:sldChg>
      <pc:sldChg chg="modSp">
        <pc:chgData name="Kaur, Masha GCPE:EX" userId="S::masha.kaur@gov.bc.ca::c5c623e0-c841-4aa4-a671-a0d98166a583" providerId="AD" clId="Web-{93B5FE4F-CF48-4320-B303-D48568A23308}" dt="2021-05-10T20:14:04.925" v="483" actId="20577"/>
        <pc:sldMkLst>
          <pc:docMk/>
          <pc:sldMk cId="226394323" sldId="263"/>
        </pc:sldMkLst>
        <pc:spChg chg="mod">
          <ac:chgData name="Kaur, Masha GCPE:EX" userId="S::masha.kaur@gov.bc.ca::c5c623e0-c841-4aa4-a671-a0d98166a583" providerId="AD" clId="Web-{93B5FE4F-CF48-4320-B303-D48568A23308}" dt="2021-05-10T20:05:17.669" v="174" actId="20577"/>
          <ac:spMkLst>
            <pc:docMk/>
            <pc:sldMk cId="226394323" sldId="263"/>
            <ac:spMk id="2" creationId="{5D027760-B247-4F0A-BC7C-A2D765F0B737}"/>
          </ac:spMkLst>
        </pc:spChg>
        <pc:spChg chg="mod">
          <ac:chgData name="Kaur, Masha GCPE:EX" userId="S::masha.kaur@gov.bc.ca::c5c623e0-c841-4aa4-a671-a0d98166a583" providerId="AD" clId="Web-{93B5FE4F-CF48-4320-B303-D48568A23308}" dt="2021-05-10T20:14:04.925" v="483" actId="20577"/>
          <ac:spMkLst>
            <pc:docMk/>
            <pc:sldMk cId="226394323" sldId="263"/>
            <ac:spMk id="3" creationId="{EFB305C4-B73A-4A98-A49A-BEB9D4FF0594}"/>
          </ac:spMkLst>
        </pc:spChg>
      </pc:sldChg>
      <pc:sldChg chg="modSp">
        <pc:chgData name="Kaur, Masha GCPE:EX" userId="S::masha.kaur@gov.bc.ca::c5c623e0-c841-4aa4-a671-a0d98166a583" providerId="AD" clId="Web-{93B5FE4F-CF48-4320-B303-D48568A23308}" dt="2021-05-10T20:05:26.591" v="175" actId="20577"/>
        <pc:sldMkLst>
          <pc:docMk/>
          <pc:sldMk cId="557634723" sldId="264"/>
        </pc:sldMkLst>
        <pc:spChg chg="mod">
          <ac:chgData name="Kaur, Masha GCPE:EX" userId="S::masha.kaur@gov.bc.ca::c5c623e0-c841-4aa4-a671-a0d98166a583" providerId="AD" clId="Web-{93B5FE4F-CF48-4320-B303-D48568A23308}" dt="2021-05-10T20:05:26.591" v="175" actId="20577"/>
          <ac:spMkLst>
            <pc:docMk/>
            <pc:sldMk cId="557634723" sldId="264"/>
            <ac:spMk id="2" creationId="{5D027760-B247-4F0A-BC7C-A2D765F0B737}"/>
          </ac:spMkLst>
        </pc:spChg>
      </pc:sldChg>
      <pc:sldChg chg="new del">
        <pc:chgData name="Kaur, Masha GCPE:EX" userId="S::masha.kaur@gov.bc.ca::c5c623e0-c841-4aa4-a671-a0d98166a583" providerId="AD" clId="Web-{93B5FE4F-CF48-4320-B303-D48568A23308}" dt="2021-05-10T20:02:34.215" v="68"/>
        <pc:sldMkLst>
          <pc:docMk/>
          <pc:sldMk cId="2846809274" sldId="265"/>
        </pc:sldMkLst>
      </pc:sldChg>
      <pc:sldChg chg="modSp add replId">
        <pc:chgData name="Kaur, Masha GCPE:EX" userId="S::masha.kaur@gov.bc.ca::c5c623e0-c841-4aa4-a671-a0d98166a583" providerId="AD" clId="Web-{93B5FE4F-CF48-4320-B303-D48568A23308}" dt="2021-05-10T20:08:01.031" v="215" actId="20577"/>
        <pc:sldMkLst>
          <pc:docMk/>
          <pc:sldMk cId="3147973705" sldId="265"/>
        </pc:sldMkLst>
        <pc:spChg chg="mod">
          <ac:chgData name="Kaur, Masha GCPE:EX" userId="S::masha.kaur@gov.bc.ca::c5c623e0-c841-4aa4-a671-a0d98166a583" providerId="AD" clId="Web-{93B5FE4F-CF48-4320-B303-D48568A23308}" dt="2021-05-10T20:08:01.031" v="215" actId="20577"/>
          <ac:spMkLst>
            <pc:docMk/>
            <pc:sldMk cId="3147973705" sldId="265"/>
            <ac:spMk id="2" creationId="{E903223E-5228-4260-88B7-D1F2EE89ED12}"/>
          </ac:spMkLst>
        </pc:spChg>
      </pc:sldChg>
      <pc:sldChg chg="modSp add del ord replId">
        <pc:chgData name="Kaur, Masha GCPE:EX" userId="S::masha.kaur@gov.bc.ca::c5c623e0-c841-4aa4-a671-a0d98166a583" providerId="AD" clId="Web-{93B5FE4F-CF48-4320-B303-D48568A23308}" dt="2021-05-10T20:02:44.902" v="69"/>
        <pc:sldMkLst>
          <pc:docMk/>
          <pc:sldMk cId="1390325630" sldId="266"/>
        </pc:sldMkLst>
        <pc:spChg chg="mod">
          <ac:chgData name="Kaur, Masha GCPE:EX" userId="S::masha.kaur@gov.bc.ca::c5c623e0-c841-4aa4-a671-a0d98166a583" providerId="AD" clId="Web-{93B5FE4F-CF48-4320-B303-D48568A23308}" dt="2021-05-10T20:02:16.167" v="62" actId="20577"/>
          <ac:spMkLst>
            <pc:docMk/>
            <pc:sldMk cId="1390325630" sldId="266"/>
            <ac:spMk id="2" creationId="{E903223E-5228-4260-88B7-D1F2EE89ED12}"/>
          </ac:spMkLst>
        </pc:spChg>
        <pc:spChg chg="mod">
          <ac:chgData name="Kaur, Masha GCPE:EX" userId="S::masha.kaur@gov.bc.ca::c5c623e0-c841-4aa4-a671-a0d98166a583" providerId="AD" clId="Web-{93B5FE4F-CF48-4320-B303-D48568A23308}" dt="2021-05-10T20:02:30.574" v="67" actId="20577"/>
          <ac:spMkLst>
            <pc:docMk/>
            <pc:sldMk cId="1390325630" sldId="266"/>
            <ac:spMk id="3" creationId="{9EEFA921-19AF-410F-B23A-D8F54734592F}"/>
          </ac:spMkLst>
        </pc:spChg>
      </pc:sldChg>
      <pc:sldChg chg="modSp add replId">
        <pc:chgData name="Kaur, Masha GCPE:EX" userId="S::masha.kaur@gov.bc.ca::c5c623e0-c841-4aa4-a671-a0d98166a583" providerId="AD" clId="Web-{93B5FE4F-CF48-4320-B303-D48568A23308}" dt="2021-05-10T20:05:54.826" v="180" actId="20577"/>
        <pc:sldMkLst>
          <pc:docMk/>
          <pc:sldMk cId="2286650519" sldId="266"/>
        </pc:sldMkLst>
        <pc:spChg chg="mod">
          <ac:chgData name="Kaur, Masha GCPE:EX" userId="S::masha.kaur@gov.bc.ca::c5c623e0-c841-4aa4-a671-a0d98166a583" providerId="AD" clId="Web-{93B5FE4F-CF48-4320-B303-D48568A23308}" dt="2021-05-10T20:04:02.200" v="113" actId="20577"/>
          <ac:spMkLst>
            <pc:docMk/>
            <pc:sldMk cId="2286650519" sldId="266"/>
            <ac:spMk id="2" creationId="{5D027760-B247-4F0A-BC7C-A2D765F0B737}"/>
          </ac:spMkLst>
        </pc:spChg>
        <pc:spChg chg="mod">
          <ac:chgData name="Kaur, Masha GCPE:EX" userId="S::masha.kaur@gov.bc.ca::c5c623e0-c841-4aa4-a671-a0d98166a583" providerId="AD" clId="Web-{93B5FE4F-CF48-4320-B303-D48568A23308}" dt="2021-05-10T20:05:54.826" v="180" actId="20577"/>
          <ac:spMkLst>
            <pc:docMk/>
            <pc:sldMk cId="2286650519" sldId="266"/>
            <ac:spMk id="3" creationId="{EFB305C4-B73A-4A98-A49A-BEB9D4FF0594}"/>
          </ac:spMkLst>
        </pc:spChg>
      </pc:sldChg>
      <pc:sldChg chg="modSp add replId">
        <pc:chgData name="Kaur, Masha GCPE:EX" userId="S::masha.kaur@gov.bc.ca::c5c623e0-c841-4aa4-a671-a0d98166a583" providerId="AD" clId="Web-{93B5FE4F-CF48-4320-B303-D48568A23308}" dt="2021-05-10T20:06:11.123" v="204" actId="20577"/>
        <pc:sldMkLst>
          <pc:docMk/>
          <pc:sldMk cId="2231678311" sldId="267"/>
        </pc:sldMkLst>
        <pc:spChg chg="mod">
          <ac:chgData name="Kaur, Masha GCPE:EX" userId="S::masha.kaur@gov.bc.ca::c5c623e0-c841-4aa4-a671-a0d98166a583" providerId="AD" clId="Web-{93B5FE4F-CF48-4320-B303-D48568A23308}" dt="2021-05-10T20:06:11.123" v="204" actId="20577"/>
          <ac:spMkLst>
            <pc:docMk/>
            <pc:sldMk cId="2231678311" sldId="267"/>
            <ac:spMk id="2" creationId="{5D027760-B247-4F0A-BC7C-A2D765F0B737}"/>
          </ac:spMkLst>
        </pc:spChg>
      </pc:sldChg>
      <pc:sldChg chg="modSp add replId">
        <pc:chgData name="Kaur, Masha GCPE:EX" userId="S::masha.kaur@gov.bc.ca::c5c623e0-c841-4aa4-a671-a0d98166a583" providerId="AD" clId="Web-{93B5FE4F-CF48-4320-B303-D48568A23308}" dt="2021-05-10T20:06:26.139" v="211" actId="20577"/>
        <pc:sldMkLst>
          <pc:docMk/>
          <pc:sldMk cId="3076203603" sldId="268"/>
        </pc:sldMkLst>
        <pc:spChg chg="mod">
          <ac:chgData name="Kaur, Masha GCPE:EX" userId="S::masha.kaur@gov.bc.ca::c5c623e0-c841-4aa4-a671-a0d98166a583" providerId="AD" clId="Web-{93B5FE4F-CF48-4320-B303-D48568A23308}" dt="2021-05-10T20:06:26.139" v="211" actId="20577"/>
          <ac:spMkLst>
            <pc:docMk/>
            <pc:sldMk cId="3076203603" sldId="268"/>
            <ac:spMk id="2" creationId="{5D027760-B247-4F0A-BC7C-A2D765F0B737}"/>
          </ac:spMkLst>
        </pc:spChg>
      </pc:sldChg>
    </pc:docChg>
  </pc:docChgLst>
  <pc:docChgLst>
    <pc:chgData name="Kaur, Masha GCPE:EX" userId="S::masha.kaur@gov.bc.ca::c5c623e0-c841-4aa4-a671-a0d98166a583" providerId="AD" clId="Web-{A87AC8D4-7996-4521-AED2-456AC7389484}"/>
    <pc:docChg chg="modSld">
      <pc:chgData name="Kaur, Masha GCPE:EX" userId="S::masha.kaur@gov.bc.ca::c5c623e0-c841-4aa4-a671-a0d98166a583" providerId="AD" clId="Web-{A87AC8D4-7996-4521-AED2-456AC7389484}" dt="2021-05-11T01:49:33.314" v="2" actId="14100"/>
      <pc:docMkLst>
        <pc:docMk/>
      </pc:docMkLst>
      <pc:sldChg chg="addSp modSp">
        <pc:chgData name="Kaur, Masha GCPE:EX" userId="S::masha.kaur@gov.bc.ca::c5c623e0-c841-4aa4-a671-a0d98166a583" providerId="AD" clId="Web-{A87AC8D4-7996-4521-AED2-456AC7389484}" dt="2021-05-11T01:49:33.314" v="2" actId="14100"/>
        <pc:sldMkLst>
          <pc:docMk/>
          <pc:sldMk cId="2231678311" sldId="267"/>
        </pc:sldMkLst>
        <pc:picChg chg="add mod">
          <ac:chgData name="Kaur, Masha GCPE:EX" userId="S::masha.kaur@gov.bc.ca::c5c623e0-c841-4aa4-a671-a0d98166a583" providerId="AD" clId="Web-{A87AC8D4-7996-4521-AED2-456AC7389484}" dt="2021-05-11T01:49:33.314" v="2" actId="14100"/>
          <ac:picMkLst>
            <pc:docMk/>
            <pc:sldMk cId="2231678311" sldId="267"/>
            <ac:picMk id="4" creationId="{AC69D0D3-E9E7-40AB-A2FD-9030179308FA}"/>
          </ac:picMkLst>
        </pc:picChg>
      </pc:sldChg>
    </pc:docChg>
  </pc:docChgLst>
  <pc:docChgLst>
    <pc:chgData name="Kaur, Masha GCPE:EX" userId="S::masha.kaur@gov.bc.ca::c5c623e0-c841-4aa4-a671-a0d98166a583" providerId="AD" clId="Web-{215E5955-EDE0-49D5-B0CB-A7AFEB4A0E26}"/>
    <pc:docChg chg="modSld">
      <pc:chgData name="Kaur, Masha GCPE:EX" userId="S::masha.kaur@gov.bc.ca::c5c623e0-c841-4aa4-a671-a0d98166a583" providerId="AD" clId="Web-{215E5955-EDE0-49D5-B0CB-A7AFEB4A0E26}" dt="2021-05-23T12:21:52.453" v="45"/>
      <pc:docMkLst>
        <pc:docMk/>
      </pc:docMkLst>
      <pc:sldChg chg="modSp">
        <pc:chgData name="Kaur, Masha GCPE:EX" userId="S::masha.kaur@gov.bc.ca::c5c623e0-c841-4aa4-a671-a0d98166a583" providerId="AD" clId="Web-{215E5955-EDE0-49D5-B0CB-A7AFEB4A0E26}" dt="2021-05-23T12:21:52.453" v="45"/>
        <pc:sldMkLst>
          <pc:docMk/>
          <pc:sldMk cId="4109500691" sldId="269"/>
        </pc:sldMkLst>
        <pc:graphicFrameChg chg="mod modGraphic">
          <ac:chgData name="Kaur, Masha GCPE:EX" userId="S::masha.kaur@gov.bc.ca::c5c623e0-c841-4aa4-a671-a0d98166a583" providerId="AD" clId="Web-{215E5955-EDE0-49D5-B0CB-A7AFEB4A0E26}" dt="2021-05-23T12:21:52.453" v="45"/>
          <ac:graphicFrameMkLst>
            <pc:docMk/>
            <pc:sldMk cId="4109500691" sldId="269"/>
            <ac:graphicFrameMk id="5" creationId="{D4C0E759-A687-45C3-B592-E5718841354E}"/>
          </ac:graphicFrameMkLst>
        </pc:graphicFrameChg>
      </pc:sldChg>
    </pc:docChg>
  </pc:docChgLst>
  <pc:docChgLst>
    <pc:chgData name="Rosenburg, Kaitlyn CITZ:EX" userId="S::kaitlyn.rosenburg@gov.bc.ca::336cd022-befa-488b-ba3c-e24fbe6bdfc4" providerId="AD" clId="Web-{014DA23F-3E28-44DC-A62A-74A9916EC97F}"/>
    <pc:docChg chg="modSld">
      <pc:chgData name="Rosenburg, Kaitlyn CITZ:EX" userId="S::kaitlyn.rosenburg@gov.bc.ca::336cd022-befa-488b-ba3c-e24fbe6bdfc4" providerId="AD" clId="Web-{014DA23F-3E28-44DC-A62A-74A9916EC97F}" dt="2021-05-04T21:21:29.134" v="167"/>
      <pc:docMkLst>
        <pc:docMk/>
      </pc:docMkLst>
      <pc:sldChg chg="modSp addCm">
        <pc:chgData name="Rosenburg, Kaitlyn CITZ:EX" userId="S::kaitlyn.rosenburg@gov.bc.ca::336cd022-befa-488b-ba3c-e24fbe6bdfc4" providerId="AD" clId="Web-{014DA23F-3E28-44DC-A62A-74A9916EC97F}" dt="2021-05-04T21:21:29.134" v="167"/>
        <pc:sldMkLst>
          <pc:docMk/>
          <pc:sldMk cId="704700479" sldId="262"/>
        </pc:sldMkLst>
        <pc:spChg chg="mod">
          <ac:chgData name="Rosenburg, Kaitlyn CITZ:EX" userId="S::kaitlyn.rosenburg@gov.bc.ca::336cd022-befa-488b-ba3c-e24fbe6bdfc4" providerId="AD" clId="Web-{014DA23F-3E28-44DC-A62A-74A9916EC97F}" dt="2021-05-04T21:18:33.539" v="166" actId="20577"/>
          <ac:spMkLst>
            <pc:docMk/>
            <pc:sldMk cId="704700479" sldId="262"/>
            <ac:spMk id="3" creationId="{9EEFA921-19AF-410F-B23A-D8F54734592F}"/>
          </ac:spMkLst>
        </pc:spChg>
      </pc:sldChg>
    </pc:docChg>
  </pc:docChgLst>
  <pc:docChgLst>
    <pc:chgData name="Kaur, Masha GCPE:EX" userId="S::masha.kaur@gov.bc.ca::c5c623e0-c841-4aa4-a671-a0d98166a583" providerId="AD" clId="Web-{5B95A27D-86BF-47FD-B694-F7FCB3A526C1}"/>
    <pc:docChg chg="addSld modSld">
      <pc:chgData name="Kaur, Masha GCPE:EX" userId="S::masha.kaur@gov.bc.ca::c5c623e0-c841-4aa4-a671-a0d98166a583" providerId="AD" clId="Web-{5B95A27D-86BF-47FD-B694-F7FCB3A526C1}" dt="2021-05-04T20:20:47.014" v="752" actId="20577"/>
      <pc:docMkLst>
        <pc:docMk/>
      </pc:docMkLst>
      <pc:sldChg chg="addSp delSp modSp add replId">
        <pc:chgData name="Kaur, Masha GCPE:EX" userId="S::masha.kaur@gov.bc.ca::c5c623e0-c841-4aa4-a671-a0d98166a583" providerId="AD" clId="Web-{5B95A27D-86BF-47FD-B694-F7FCB3A526C1}" dt="2021-05-04T20:20:47.014" v="752" actId="20577"/>
        <pc:sldMkLst>
          <pc:docMk/>
          <pc:sldMk cId="704700479" sldId="262"/>
        </pc:sldMkLst>
        <pc:spChg chg="del">
          <ac:chgData name="Kaur, Masha GCPE:EX" userId="S::masha.kaur@gov.bc.ca::c5c623e0-c841-4aa4-a671-a0d98166a583" providerId="AD" clId="Web-{5B95A27D-86BF-47FD-B694-F7FCB3A526C1}" dt="2021-05-04T20:19:10.967" v="606"/>
          <ac:spMkLst>
            <pc:docMk/>
            <pc:sldMk cId="704700479" sldId="262"/>
            <ac:spMk id="2" creationId="{E903223E-5228-4260-88B7-D1F2EE89ED12}"/>
          </ac:spMkLst>
        </pc:spChg>
        <pc:spChg chg="mod">
          <ac:chgData name="Kaur, Masha GCPE:EX" userId="S::masha.kaur@gov.bc.ca::c5c623e0-c841-4aa4-a671-a0d98166a583" providerId="AD" clId="Web-{5B95A27D-86BF-47FD-B694-F7FCB3A526C1}" dt="2021-05-04T20:20:47.014" v="752" actId="20577"/>
          <ac:spMkLst>
            <pc:docMk/>
            <pc:sldMk cId="704700479" sldId="262"/>
            <ac:spMk id="3" creationId="{9EEFA921-19AF-410F-B23A-D8F54734592F}"/>
          </ac:spMkLst>
        </pc:spChg>
        <pc:spChg chg="add del mod">
          <ac:chgData name="Kaur, Masha GCPE:EX" userId="S::masha.kaur@gov.bc.ca::c5c623e0-c841-4aa4-a671-a0d98166a583" providerId="AD" clId="Web-{5B95A27D-86BF-47FD-B694-F7FCB3A526C1}" dt="2021-05-04T20:20:17.201" v="718"/>
          <ac:spMkLst>
            <pc:docMk/>
            <pc:sldMk cId="704700479" sldId="262"/>
            <ac:spMk id="5" creationId="{3885B8C6-1236-4F50-B98D-69D254872F08}"/>
          </ac:spMkLst>
        </pc:spChg>
      </pc:sldChg>
    </pc:docChg>
  </pc:docChgLst>
  <pc:docChgLst>
    <pc:chgData name="Rosenburg, Kaitlyn CITZ:EX" userId="S::kaitlyn.rosenburg@gov.bc.ca::336cd022-befa-488b-ba3c-e24fbe6bdfc4" providerId="AD" clId="Web-{65CB25F6-607D-456D-93CC-06DCB2FBD8B5}"/>
    <pc:docChg chg="addSld modSld sldOrd">
      <pc:chgData name="Rosenburg, Kaitlyn CITZ:EX" userId="S::kaitlyn.rosenburg@gov.bc.ca::336cd022-befa-488b-ba3c-e24fbe6bdfc4" providerId="AD" clId="Web-{65CB25F6-607D-456D-93CC-06DCB2FBD8B5}" dt="2021-05-06T19:08:31.522" v="504" actId="20577"/>
      <pc:docMkLst>
        <pc:docMk/>
      </pc:docMkLst>
      <pc:sldChg chg="modSp">
        <pc:chgData name="Rosenburg, Kaitlyn CITZ:EX" userId="S::kaitlyn.rosenburg@gov.bc.ca::336cd022-befa-488b-ba3c-e24fbe6bdfc4" providerId="AD" clId="Web-{65CB25F6-607D-456D-93CC-06DCB2FBD8B5}" dt="2021-05-06T19:08:31.522" v="504" actId="20577"/>
        <pc:sldMkLst>
          <pc:docMk/>
          <pc:sldMk cId="2863498804" sldId="258"/>
        </pc:sldMkLst>
        <pc:spChg chg="mod">
          <ac:chgData name="Rosenburg, Kaitlyn CITZ:EX" userId="S::kaitlyn.rosenburg@gov.bc.ca::336cd022-befa-488b-ba3c-e24fbe6bdfc4" providerId="AD" clId="Web-{65CB25F6-607D-456D-93CC-06DCB2FBD8B5}" dt="2021-05-06T18:48:27.785" v="3" actId="20577"/>
          <ac:spMkLst>
            <pc:docMk/>
            <pc:sldMk cId="2863498804" sldId="258"/>
            <ac:spMk id="2" creationId="{E903223E-5228-4260-88B7-D1F2EE89ED12}"/>
          </ac:spMkLst>
        </pc:spChg>
        <pc:spChg chg="mod">
          <ac:chgData name="Rosenburg, Kaitlyn CITZ:EX" userId="S::kaitlyn.rosenburg@gov.bc.ca::336cd022-befa-488b-ba3c-e24fbe6bdfc4" providerId="AD" clId="Web-{65CB25F6-607D-456D-93CC-06DCB2FBD8B5}" dt="2021-05-06T19:08:31.522" v="504" actId="20577"/>
          <ac:spMkLst>
            <pc:docMk/>
            <pc:sldMk cId="2863498804" sldId="258"/>
            <ac:spMk id="3" creationId="{9EEFA921-19AF-410F-B23A-D8F54734592F}"/>
          </ac:spMkLst>
        </pc:spChg>
      </pc:sldChg>
      <pc:sldChg chg="ord">
        <pc:chgData name="Rosenburg, Kaitlyn CITZ:EX" userId="S::kaitlyn.rosenburg@gov.bc.ca::336cd022-befa-488b-ba3c-e24fbe6bdfc4" providerId="AD" clId="Web-{65CB25F6-607D-456D-93CC-06DCB2FBD8B5}" dt="2021-05-06T19:06:32.052" v="420"/>
        <pc:sldMkLst>
          <pc:docMk/>
          <pc:sldMk cId="3912858477" sldId="259"/>
        </pc:sldMkLst>
      </pc:sldChg>
      <pc:sldChg chg="ord">
        <pc:chgData name="Rosenburg, Kaitlyn CITZ:EX" userId="S::kaitlyn.rosenburg@gov.bc.ca::336cd022-befa-488b-ba3c-e24fbe6bdfc4" providerId="AD" clId="Web-{65CB25F6-607D-456D-93CC-06DCB2FBD8B5}" dt="2021-05-06T19:06:33.411" v="421"/>
        <pc:sldMkLst>
          <pc:docMk/>
          <pc:sldMk cId="2327874731" sldId="260"/>
        </pc:sldMkLst>
      </pc:sldChg>
      <pc:sldChg chg="ord">
        <pc:chgData name="Rosenburg, Kaitlyn CITZ:EX" userId="S::kaitlyn.rosenburg@gov.bc.ca::336cd022-befa-488b-ba3c-e24fbe6bdfc4" providerId="AD" clId="Web-{65CB25F6-607D-456D-93CC-06DCB2FBD8B5}" dt="2021-05-06T19:06:30.521" v="419"/>
        <pc:sldMkLst>
          <pc:docMk/>
          <pc:sldMk cId="458139005" sldId="261"/>
        </pc:sldMkLst>
      </pc:sldChg>
      <pc:sldChg chg="modSp">
        <pc:chgData name="Rosenburg, Kaitlyn CITZ:EX" userId="S::kaitlyn.rosenburg@gov.bc.ca::336cd022-befa-488b-ba3c-e24fbe6bdfc4" providerId="AD" clId="Web-{65CB25F6-607D-456D-93CC-06DCB2FBD8B5}" dt="2021-05-06T19:06:14.114" v="409" actId="20577"/>
        <pc:sldMkLst>
          <pc:docMk/>
          <pc:sldMk cId="704700479" sldId="262"/>
        </pc:sldMkLst>
        <pc:spChg chg="mod">
          <ac:chgData name="Rosenburg, Kaitlyn CITZ:EX" userId="S::kaitlyn.rosenburg@gov.bc.ca::336cd022-befa-488b-ba3c-e24fbe6bdfc4" providerId="AD" clId="Web-{65CB25F6-607D-456D-93CC-06DCB2FBD8B5}" dt="2021-05-06T19:06:14.114" v="409" actId="20577"/>
          <ac:spMkLst>
            <pc:docMk/>
            <pc:sldMk cId="704700479" sldId="262"/>
            <ac:spMk id="3" creationId="{9EEFA921-19AF-410F-B23A-D8F54734592F}"/>
          </ac:spMkLst>
        </pc:spChg>
      </pc:sldChg>
      <pc:sldChg chg="modSp new">
        <pc:chgData name="Rosenburg, Kaitlyn CITZ:EX" userId="S::kaitlyn.rosenburg@gov.bc.ca::336cd022-befa-488b-ba3c-e24fbe6bdfc4" providerId="AD" clId="Web-{65CB25F6-607D-456D-93CC-06DCB2FBD8B5}" dt="2021-05-06T19:06:01.473" v="406" actId="20577"/>
        <pc:sldMkLst>
          <pc:docMk/>
          <pc:sldMk cId="226394323" sldId="263"/>
        </pc:sldMkLst>
        <pc:spChg chg="mod">
          <ac:chgData name="Rosenburg, Kaitlyn CITZ:EX" userId="S::kaitlyn.rosenburg@gov.bc.ca::336cd022-befa-488b-ba3c-e24fbe6bdfc4" providerId="AD" clId="Web-{65CB25F6-607D-456D-93CC-06DCB2FBD8B5}" dt="2021-05-06T19:05:39.833" v="395" actId="20577"/>
          <ac:spMkLst>
            <pc:docMk/>
            <pc:sldMk cId="226394323" sldId="263"/>
            <ac:spMk id="2" creationId="{5D027760-B247-4F0A-BC7C-A2D765F0B737}"/>
          </ac:spMkLst>
        </pc:spChg>
        <pc:spChg chg="mod">
          <ac:chgData name="Rosenburg, Kaitlyn CITZ:EX" userId="S::kaitlyn.rosenburg@gov.bc.ca::336cd022-befa-488b-ba3c-e24fbe6bdfc4" providerId="AD" clId="Web-{65CB25F6-607D-456D-93CC-06DCB2FBD8B5}" dt="2021-05-06T19:06:01.473" v="406" actId="20577"/>
          <ac:spMkLst>
            <pc:docMk/>
            <pc:sldMk cId="226394323" sldId="263"/>
            <ac:spMk id="3" creationId="{EFB305C4-B73A-4A98-A49A-BEB9D4FF0594}"/>
          </ac:spMkLst>
        </pc:spChg>
      </pc:sldChg>
      <pc:sldChg chg="modSp add replId modNotes">
        <pc:chgData name="Rosenburg, Kaitlyn CITZ:EX" userId="S::kaitlyn.rosenburg@gov.bc.ca::336cd022-befa-488b-ba3c-e24fbe6bdfc4" providerId="AD" clId="Web-{65CB25F6-607D-456D-93CC-06DCB2FBD8B5}" dt="2021-05-06T19:07:22.350" v="475"/>
        <pc:sldMkLst>
          <pc:docMk/>
          <pc:sldMk cId="557634723" sldId="264"/>
        </pc:sldMkLst>
        <pc:spChg chg="mod">
          <ac:chgData name="Rosenburg, Kaitlyn CITZ:EX" userId="S::kaitlyn.rosenburg@gov.bc.ca::336cd022-befa-488b-ba3c-e24fbe6bdfc4" providerId="AD" clId="Web-{65CB25F6-607D-456D-93CC-06DCB2FBD8B5}" dt="2021-05-06T19:06:53.380" v="434" actId="20577"/>
          <ac:spMkLst>
            <pc:docMk/>
            <pc:sldMk cId="557634723" sldId="264"/>
            <ac:spMk id="2" creationId="{5D027760-B247-4F0A-BC7C-A2D765F0B737}"/>
          </ac:spMkLst>
        </pc:spChg>
        <pc:spChg chg="mod">
          <ac:chgData name="Rosenburg, Kaitlyn CITZ:EX" userId="S::kaitlyn.rosenburg@gov.bc.ca::336cd022-befa-488b-ba3c-e24fbe6bdfc4" providerId="AD" clId="Web-{65CB25F6-607D-456D-93CC-06DCB2FBD8B5}" dt="2021-05-06T19:06:25.396" v="418" actId="20577"/>
          <ac:spMkLst>
            <pc:docMk/>
            <pc:sldMk cId="557634723" sldId="264"/>
            <ac:spMk id="3" creationId="{EFB305C4-B73A-4A98-A49A-BEB9D4FF0594}"/>
          </ac:spMkLst>
        </pc:spChg>
      </pc:sldChg>
    </pc:docChg>
  </pc:docChgLst>
  <pc:docChgLst>
    <pc:chgData name="Rosenburg, Kaitlyn CITZ:EX" userId="S::kaitlyn.rosenburg@gov.bc.ca::336cd022-befa-488b-ba3c-e24fbe6bdfc4" providerId="AD" clId="Web-{EACD6E60-EB68-4822-857D-5EDBA0035559}"/>
    <pc:docChg chg="addSld delSld modSld">
      <pc:chgData name="Rosenburg, Kaitlyn CITZ:EX" userId="S::kaitlyn.rosenburg@gov.bc.ca::336cd022-befa-488b-ba3c-e24fbe6bdfc4" providerId="AD" clId="Web-{EACD6E60-EB68-4822-857D-5EDBA0035559}" dt="2021-05-12T19:10:15.652" v="425" actId="1076"/>
      <pc:docMkLst>
        <pc:docMk/>
      </pc:docMkLst>
      <pc:sldChg chg="modSp">
        <pc:chgData name="Rosenburg, Kaitlyn CITZ:EX" userId="S::kaitlyn.rosenburg@gov.bc.ca::336cd022-befa-488b-ba3c-e24fbe6bdfc4" providerId="AD" clId="Web-{EACD6E60-EB68-4822-857D-5EDBA0035559}" dt="2021-05-12T19:07:22.651" v="360" actId="1076"/>
        <pc:sldMkLst>
          <pc:docMk/>
          <pc:sldMk cId="881442625" sldId="257"/>
        </pc:sldMkLst>
        <pc:spChg chg="mod">
          <ac:chgData name="Rosenburg, Kaitlyn CITZ:EX" userId="S::kaitlyn.rosenburg@gov.bc.ca::336cd022-befa-488b-ba3c-e24fbe6bdfc4" providerId="AD" clId="Web-{EACD6E60-EB68-4822-857D-5EDBA0035559}" dt="2021-05-12T19:07:16.338" v="358" actId="20577"/>
          <ac:spMkLst>
            <pc:docMk/>
            <pc:sldMk cId="881442625" sldId="257"/>
            <ac:spMk id="3" creationId="{9EEFA921-19AF-410F-B23A-D8F54734592F}"/>
          </ac:spMkLst>
        </pc:spChg>
        <pc:spChg chg="mod">
          <ac:chgData name="Rosenburg, Kaitlyn CITZ:EX" userId="S::kaitlyn.rosenburg@gov.bc.ca::336cd022-befa-488b-ba3c-e24fbe6bdfc4" providerId="AD" clId="Web-{EACD6E60-EB68-4822-857D-5EDBA0035559}" dt="2021-05-12T19:07:22.651" v="360" actId="1076"/>
          <ac:spMkLst>
            <pc:docMk/>
            <pc:sldMk cId="881442625" sldId="257"/>
            <ac:spMk id="5" creationId="{96305C11-FEC3-49CF-AB26-89EAAFF5A523}"/>
          </ac:spMkLst>
        </pc:spChg>
      </pc:sldChg>
      <pc:sldChg chg="del">
        <pc:chgData name="Rosenburg, Kaitlyn CITZ:EX" userId="S::kaitlyn.rosenburg@gov.bc.ca::336cd022-befa-488b-ba3c-e24fbe6bdfc4" providerId="AD" clId="Web-{EACD6E60-EB68-4822-857D-5EDBA0035559}" dt="2021-05-12T19:07:40.307" v="362"/>
        <pc:sldMkLst>
          <pc:docMk/>
          <pc:sldMk cId="3912858477" sldId="259"/>
        </pc:sldMkLst>
      </pc:sldChg>
      <pc:sldChg chg="mod modShow">
        <pc:chgData name="Rosenburg, Kaitlyn CITZ:EX" userId="S::kaitlyn.rosenburg@gov.bc.ca::336cd022-befa-488b-ba3c-e24fbe6bdfc4" providerId="AD" clId="Web-{EACD6E60-EB68-4822-857D-5EDBA0035559}" dt="2021-05-12T19:07:34.010" v="361"/>
        <pc:sldMkLst>
          <pc:docMk/>
          <pc:sldMk cId="3147973705" sldId="265"/>
        </pc:sldMkLst>
      </pc:sldChg>
      <pc:sldChg chg="addSp delSp modSp">
        <pc:chgData name="Rosenburg, Kaitlyn CITZ:EX" userId="S::kaitlyn.rosenburg@gov.bc.ca::336cd022-befa-488b-ba3c-e24fbe6bdfc4" providerId="AD" clId="Web-{EACD6E60-EB68-4822-857D-5EDBA0035559}" dt="2021-05-12T19:09:28.011" v="375"/>
        <pc:sldMkLst>
          <pc:docMk/>
          <pc:sldMk cId="1182879998" sldId="273"/>
        </pc:sldMkLst>
        <pc:spChg chg="mod">
          <ac:chgData name="Rosenburg, Kaitlyn CITZ:EX" userId="S::kaitlyn.rosenburg@gov.bc.ca::336cd022-befa-488b-ba3c-e24fbe6bdfc4" providerId="AD" clId="Web-{EACD6E60-EB68-4822-857D-5EDBA0035559}" dt="2021-05-12T19:07:54.807" v="370" actId="20577"/>
          <ac:spMkLst>
            <pc:docMk/>
            <pc:sldMk cId="1182879998" sldId="273"/>
            <ac:spMk id="2" creationId="{54CB5E08-3AA9-0348-BCD7-81A7F328E859}"/>
          </ac:spMkLst>
        </pc:spChg>
        <pc:spChg chg="mod">
          <ac:chgData name="Rosenburg, Kaitlyn CITZ:EX" userId="S::kaitlyn.rosenburg@gov.bc.ca::336cd022-befa-488b-ba3c-e24fbe6bdfc4" providerId="AD" clId="Web-{EACD6E60-EB68-4822-857D-5EDBA0035559}" dt="2021-05-12T19:07:45.635" v="363" actId="1076"/>
          <ac:spMkLst>
            <pc:docMk/>
            <pc:sldMk cId="1182879998" sldId="273"/>
            <ac:spMk id="4" creationId="{3B40FEA2-16CB-B146-B0B4-A7BAD527BBD4}"/>
          </ac:spMkLst>
        </pc:spChg>
        <pc:spChg chg="add del mod">
          <ac:chgData name="Rosenburg, Kaitlyn CITZ:EX" userId="S::kaitlyn.rosenburg@gov.bc.ca::336cd022-befa-488b-ba3c-e24fbe6bdfc4" providerId="AD" clId="Web-{EACD6E60-EB68-4822-857D-5EDBA0035559}" dt="2021-05-12T19:09:28.011" v="375"/>
          <ac:spMkLst>
            <pc:docMk/>
            <pc:sldMk cId="1182879998" sldId="273"/>
            <ac:spMk id="5" creationId="{D46AFA4A-7A88-4B60-882C-D7B8E6528EC8}"/>
          </ac:spMkLst>
        </pc:spChg>
        <pc:picChg chg="mod">
          <ac:chgData name="Rosenburg, Kaitlyn CITZ:EX" userId="S::kaitlyn.rosenburg@gov.bc.ca::336cd022-befa-488b-ba3c-e24fbe6bdfc4" providerId="AD" clId="Web-{EACD6E60-EB68-4822-857D-5EDBA0035559}" dt="2021-05-12T19:07:47.619" v="364" actId="1076"/>
          <ac:picMkLst>
            <pc:docMk/>
            <pc:sldMk cId="1182879998" sldId="273"/>
            <ac:picMk id="3" creationId="{E1C59FA1-84AF-474D-ACAD-9D315F7386D6}"/>
          </ac:picMkLst>
        </pc:picChg>
      </pc:sldChg>
      <pc:sldChg chg="addSp delSp modSp add replId">
        <pc:chgData name="Rosenburg, Kaitlyn CITZ:EX" userId="S::kaitlyn.rosenburg@gov.bc.ca::336cd022-befa-488b-ba3c-e24fbe6bdfc4" providerId="AD" clId="Web-{EACD6E60-EB68-4822-857D-5EDBA0035559}" dt="2021-05-12T19:10:15.652" v="425" actId="1076"/>
        <pc:sldMkLst>
          <pc:docMk/>
          <pc:sldMk cId="2987824672" sldId="274"/>
        </pc:sldMkLst>
        <pc:spChg chg="mod">
          <ac:chgData name="Rosenburg, Kaitlyn CITZ:EX" userId="S::kaitlyn.rosenburg@gov.bc.ca::336cd022-befa-488b-ba3c-e24fbe6bdfc4" providerId="AD" clId="Web-{EACD6E60-EB68-4822-857D-5EDBA0035559}" dt="2021-05-12T19:09:56.699" v="422" actId="20577"/>
          <ac:spMkLst>
            <pc:docMk/>
            <pc:sldMk cId="2987824672" sldId="274"/>
            <ac:spMk id="2" creationId="{54CB5E08-3AA9-0348-BCD7-81A7F328E859}"/>
          </ac:spMkLst>
        </pc:spChg>
        <pc:spChg chg="mod">
          <ac:chgData name="Rosenburg, Kaitlyn CITZ:EX" userId="S::kaitlyn.rosenburg@gov.bc.ca::336cd022-befa-488b-ba3c-e24fbe6bdfc4" providerId="AD" clId="Web-{EACD6E60-EB68-4822-857D-5EDBA0035559}" dt="2021-05-12T19:09:41.136" v="390" actId="20577"/>
          <ac:spMkLst>
            <pc:docMk/>
            <pc:sldMk cId="2987824672" sldId="274"/>
            <ac:spMk id="4" creationId="{3B40FEA2-16CB-B146-B0B4-A7BAD527BBD4}"/>
          </ac:spMkLst>
        </pc:spChg>
        <pc:spChg chg="add mod">
          <ac:chgData name="Rosenburg, Kaitlyn CITZ:EX" userId="S::kaitlyn.rosenburg@gov.bc.ca::336cd022-befa-488b-ba3c-e24fbe6bdfc4" providerId="AD" clId="Web-{EACD6E60-EB68-4822-857D-5EDBA0035559}" dt="2021-05-12T19:10:15.652" v="425" actId="1076"/>
          <ac:spMkLst>
            <pc:docMk/>
            <pc:sldMk cId="2987824672" sldId="274"/>
            <ac:spMk id="5" creationId="{D69535AF-EE12-452D-86A8-B93AC68629A9}"/>
          </ac:spMkLst>
        </pc:spChg>
        <pc:picChg chg="del">
          <ac:chgData name="Rosenburg, Kaitlyn CITZ:EX" userId="S::kaitlyn.rosenburg@gov.bc.ca::336cd022-befa-488b-ba3c-e24fbe6bdfc4" providerId="AD" clId="Web-{EACD6E60-EB68-4822-857D-5EDBA0035559}" dt="2021-05-12T19:09:32.730" v="377"/>
          <ac:picMkLst>
            <pc:docMk/>
            <pc:sldMk cId="2987824672" sldId="274"/>
            <ac:picMk id="3" creationId="{E1C59FA1-84AF-474D-ACAD-9D315F7386D6}"/>
          </ac:picMkLst>
        </pc:picChg>
      </pc:sldChg>
    </pc:docChg>
  </pc:docChgLst>
  <pc:docChgLst>
    <pc:chgData name="Rosenburg, Kaitlyn CITZ:EX" userId="S::kaitlyn.rosenburg@gov.bc.ca::336cd022-befa-488b-ba3c-e24fbe6bdfc4" providerId="AD" clId="Web-{CD122A74-5009-4716-9B95-5E57BB0D5038}"/>
    <pc:docChg chg="addSld modSld">
      <pc:chgData name="Rosenburg, Kaitlyn CITZ:EX" userId="S::kaitlyn.rosenburg@gov.bc.ca::336cd022-befa-488b-ba3c-e24fbe6bdfc4" providerId="AD" clId="Web-{CD122A74-5009-4716-9B95-5E57BB0D5038}" dt="2021-04-28T21:01:24.672" v="245" actId="20577"/>
      <pc:docMkLst>
        <pc:docMk/>
      </pc:docMkLst>
      <pc:sldChg chg="modSp new">
        <pc:chgData name="Rosenburg, Kaitlyn CITZ:EX" userId="S::kaitlyn.rosenburg@gov.bc.ca::336cd022-befa-488b-ba3c-e24fbe6bdfc4" providerId="AD" clId="Web-{CD122A74-5009-4716-9B95-5E57BB0D5038}" dt="2021-04-28T20:58:07.749" v="3" actId="20577"/>
        <pc:sldMkLst>
          <pc:docMk/>
          <pc:sldMk cId="881442625" sldId="257"/>
        </pc:sldMkLst>
        <pc:spChg chg="mod">
          <ac:chgData name="Rosenburg, Kaitlyn CITZ:EX" userId="S::kaitlyn.rosenburg@gov.bc.ca::336cd022-befa-488b-ba3c-e24fbe6bdfc4" providerId="AD" clId="Web-{CD122A74-5009-4716-9B95-5E57BB0D5038}" dt="2021-04-28T20:58:07.749" v="3" actId="20577"/>
          <ac:spMkLst>
            <pc:docMk/>
            <pc:sldMk cId="881442625" sldId="257"/>
            <ac:spMk id="2" creationId="{E903223E-5228-4260-88B7-D1F2EE89ED12}"/>
          </ac:spMkLst>
        </pc:spChg>
      </pc:sldChg>
      <pc:sldChg chg="modSp add replId">
        <pc:chgData name="Rosenburg, Kaitlyn CITZ:EX" userId="S::kaitlyn.rosenburg@gov.bc.ca::336cd022-befa-488b-ba3c-e24fbe6bdfc4" providerId="AD" clId="Web-{CD122A74-5009-4716-9B95-5E57BB0D5038}" dt="2021-04-28T21:01:24.672" v="245" actId="20577"/>
        <pc:sldMkLst>
          <pc:docMk/>
          <pc:sldMk cId="2863498804" sldId="258"/>
        </pc:sldMkLst>
        <pc:spChg chg="mod">
          <ac:chgData name="Rosenburg, Kaitlyn CITZ:EX" userId="S::kaitlyn.rosenburg@gov.bc.ca::336cd022-befa-488b-ba3c-e24fbe6bdfc4" providerId="AD" clId="Web-{CD122A74-5009-4716-9B95-5E57BB0D5038}" dt="2021-04-28T20:58:17.890" v="20" actId="20577"/>
          <ac:spMkLst>
            <pc:docMk/>
            <pc:sldMk cId="2863498804" sldId="258"/>
            <ac:spMk id="2" creationId="{E903223E-5228-4260-88B7-D1F2EE89ED12}"/>
          </ac:spMkLst>
        </pc:spChg>
        <pc:spChg chg="mod">
          <ac:chgData name="Rosenburg, Kaitlyn CITZ:EX" userId="S::kaitlyn.rosenburg@gov.bc.ca::336cd022-befa-488b-ba3c-e24fbe6bdfc4" providerId="AD" clId="Web-{CD122A74-5009-4716-9B95-5E57BB0D5038}" dt="2021-04-28T21:01:24.672" v="245" actId="20577"/>
          <ac:spMkLst>
            <pc:docMk/>
            <pc:sldMk cId="2863498804" sldId="258"/>
            <ac:spMk id="3" creationId="{9EEFA921-19AF-410F-B23A-D8F54734592F}"/>
          </ac:spMkLst>
        </pc:spChg>
      </pc:sldChg>
    </pc:docChg>
  </pc:docChgLst>
  <pc:docChgLst>
    <pc:chgData name="Kaur, Masha GCPE:EX" userId="S::masha.kaur@gov.bc.ca::c5c623e0-c841-4aa4-a671-a0d98166a583" providerId="AD" clId="Web-{660DD257-F071-4870-A1A0-53F641982B0A}"/>
    <pc:docChg chg="addSld modSld">
      <pc:chgData name="Kaur, Masha GCPE:EX" userId="S::masha.kaur@gov.bc.ca::c5c623e0-c841-4aa4-a671-a0d98166a583" providerId="AD" clId="Web-{660DD257-F071-4870-A1A0-53F641982B0A}" dt="2021-05-11T19:15:39.194" v="84"/>
      <pc:docMkLst>
        <pc:docMk/>
      </pc:docMkLst>
      <pc:sldChg chg="addSp delSp modSp new addCm">
        <pc:chgData name="Kaur, Masha GCPE:EX" userId="S::masha.kaur@gov.bc.ca::c5c623e0-c841-4aa4-a671-a0d98166a583" providerId="AD" clId="Web-{660DD257-F071-4870-A1A0-53F641982B0A}" dt="2021-05-11T19:15:39.194" v="84"/>
        <pc:sldMkLst>
          <pc:docMk/>
          <pc:sldMk cId="4109500691" sldId="269"/>
        </pc:sldMkLst>
        <pc:spChg chg="mod">
          <ac:chgData name="Kaur, Masha GCPE:EX" userId="S::masha.kaur@gov.bc.ca::c5c623e0-c841-4aa4-a671-a0d98166a583" providerId="AD" clId="Web-{660DD257-F071-4870-A1A0-53F641982B0A}" dt="2021-05-11T19:13:39.265" v="28" actId="1076"/>
          <ac:spMkLst>
            <pc:docMk/>
            <pc:sldMk cId="4109500691" sldId="269"/>
            <ac:spMk id="2" creationId="{7F52ECD2-4A2E-46DF-AFF4-7FA14D7B8AEE}"/>
          </ac:spMkLst>
        </pc:spChg>
        <pc:spChg chg="del">
          <ac:chgData name="Kaur, Masha GCPE:EX" userId="S::masha.kaur@gov.bc.ca::c5c623e0-c841-4aa4-a671-a0d98166a583" providerId="AD" clId="Web-{660DD257-F071-4870-A1A0-53F641982B0A}" dt="2021-05-11T19:12:36.184" v="1"/>
          <ac:spMkLst>
            <pc:docMk/>
            <pc:sldMk cId="4109500691" sldId="269"/>
            <ac:spMk id="3" creationId="{D01AA83F-AC62-4085-A94C-384C4AF30715}"/>
          </ac:spMkLst>
        </pc:spChg>
        <pc:spChg chg="add del mod">
          <ac:chgData name="Kaur, Masha GCPE:EX" userId="S::masha.kaur@gov.bc.ca::c5c623e0-c841-4aa4-a671-a0d98166a583" providerId="AD" clId="Web-{660DD257-F071-4870-A1A0-53F641982B0A}" dt="2021-05-11T19:12:51.060" v="7"/>
          <ac:spMkLst>
            <pc:docMk/>
            <pc:sldMk cId="4109500691" sldId="269"/>
            <ac:spMk id="6" creationId="{4CAAE6CE-2257-4F55-95AC-1C3A382CC6C8}"/>
          </ac:spMkLst>
        </pc:spChg>
        <pc:graphicFrameChg chg="add mod ord modGraphic">
          <ac:chgData name="Kaur, Masha GCPE:EX" userId="S::masha.kaur@gov.bc.ca::c5c623e0-c841-4aa4-a671-a0d98166a583" providerId="AD" clId="Web-{660DD257-F071-4870-A1A0-53F641982B0A}" dt="2021-05-11T19:14:45.285" v="83" actId="1076"/>
          <ac:graphicFrameMkLst>
            <pc:docMk/>
            <pc:sldMk cId="4109500691" sldId="269"/>
            <ac:graphicFrameMk id="5" creationId="{D4C0E759-A687-45C3-B592-E5718841354E}"/>
          </ac:graphicFrameMkLst>
        </pc:graphicFrameChg>
      </pc:sldChg>
    </pc:docChg>
  </pc:docChgLst>
  <pc:docChgLst>
    <pc:chgData name="Kaur, Masha GCPE:EX" userId="S::masha.kaur@gov.bc.ca::c5c623e0-c841-4aa4-a671-a0d98166a583" providerId="AD" clId="Web-{56199598-CC70-45D9-9E69-3F271DCBAC90}"/>
    <pc:docChg chg="modSld">
      <pc:chgData name="Kaur, Masha GCPE:EX" userId="S::masha.kaur@gov.bc.ca::c5c623e0-c841-4aa4-a671-a0d98166a583" providerId="AD" clId="Web-{56199598-CC70-45D9-9E69-3F271DCBAC90}" dt="2021-05-23T12:18:28.790" v="48"/>
      <pc:docMkLst>
        <pc:docMk/>
      </pc:docMkLst>
      <pc:sldChg chg="modSp">
        <pc:chgData name="Kaur, Masha GCPE:EX" userId="S::masha.kaur@gov.bc.ca::c5c623e0-c841-4aa4-a671-a0d98166a583" providerId="AD" clId="Web-{56199598-CC70-45D9-9E69-3F271DCBAC90}" dt="2021-05-23T12:18:28.790" v="48"/>
        <pc:sldMkLst>
          <pc:docMk/>
          <pc:sldMk cId="4109500691" sldId="269"/>
        </pc:sldMkLst>
        <pc:graphicFrameChg chg="mod modGraphic">
          <ac:chgData name="Kaur, Masha GCPE:EX" userId="S::masha.kaur@gov.bc.ca::c5c623e0-c841-4aa4-a671-a0d98166a583" providerId="AD" clId="Web-{56199598-CC70-45D9-9E69-3F271DCBAC90}" dt="2021-05-23T12:18:28.790" v="48"/>
          <ac:graphicFrameMkLst>
            <pc:docMk/>
            <pc:sldMk cId="4109500691" sldId="269"/>
            <ac:graphicFrameMk id="5" creationId="{D4C0E759-A687-45C3-B592-E5718841354E}"/>
          </ac:graphicFrameMkLst>
        </pc:graphicFrameChg>
      </pc:sldChg>
    </pc:docChg>
  </pc:docChgLst>
  <pc:docChgLst>
    <pc:chgData name="Rosenburg, Kaitlyn CITZ:EX" userId="S::kaitlyn.rosenburg@gov.bc.ca::336cd022-befa-488b-ba3c-e24fbe6bdfc4" providerId="AD" clId="Web-{2C0B7DCB-C9CA-4825-AB25-2BB59F01C8EA}"/>
    <pc:docChg chg="modSld">
      <pc:chgData name="Rosenburg, Kaitlyn CITZ:EX" userId="S::kaitlyn.rosenburg@gov.bc.ca::336cd022-befa-488b-ba3c-e24fbe6bdfc4" providerId="AD" clId="Web-{2C0B7DCB-C9CA-4825-AB25-2BB59F01C8EA}" dt="2021-05-10T16:50:21.120" v="859" actId="14100"/>
      <pc:docMkLst>
        <pc:docMk/>
      </pc:docMkLst>
      <pc:sldChg chg="modSp">
        <pc:chgData name="Rosenburg, Kaitlyn CITZ:EX" userId="S::kaitlyn.rosenburg@gov.bc.ca::336cd022-befa-488b-ba3c-e24fbe6bdfc4" providerId="AD" clId="Web-{2C0B7DCB-C9CA-4825-AB25-2BB59F01C8EA}" dt="2021-05-10T16:01:49.915" v="1" actId="20577"/>
        <pc:sldMkLst>
          <pc:docMk/>
          <pc:sldMk cId="2863498804" sldId="258"/>
        </pc:sldMkLst>
        <pc:spChg chg="mod">
          <ac:chgData name="Rosenburg, Kaitlyn CITZ:EX" userId="S::kaitlyn.rosenburg@gov.bc.ca::336cd022-befa-488b-ba3c-e24fbe6bdfc4" providerId="AD" clId="Web-{2C0B7DCB-C9CA-4825-AB25-2BB59F01C8EA}" dt="2021-05-10T16:01:49.915" v="1" actId="20577"/>
          <ac:spMkLst>
            <pc:docMk/>
            <pc:sldMk cId="2863498804" sldId="258"/>
            <ac:spMk id="3" creationId="{9EEFA921-19AF-410F-B23A-D8F54734592F}"/>
          </ac:spMkLst>
        </pc:spChg>
      </pc:sldChg>
      <pc:sldChg chg="addSp delSp modSp">
        <pc:chgData name="Rosenburg, Kaitlyn CITZ:EX" userId="S::kaitlyn.rosenburg@gov.bc.ca::336cd022-befa-488b-ba3c-e24fbe6bdfc4" providerId="AD" clId="Web-{2C0B7DCB-C9CA-4825-AB25-2BB59F01C8EA}" dt="2021-05-10T16:49:55.338" v="853" actId="1076"/>
        <pc:sldMkLst>
          <pc:docMk/>
          <pc:sldMk cId="3912858477" sldId="259"/>
        </pc:sldMkLst>
        <pc:spChg chg="del">
          <ac:chgData name="Rosenburg, Kaitlyn CITZ:EX" userId="S::kaitlyn.rosenburg@gov.bc.ca::336cd022-befa-488b-ba3c-e24fbe6bdfc4" providerId="AD" clId="Web-{2C0B7DCB-C9CA-4825-AB25-2BB59F01C8EA}" dt="2021-05-10T16:37:41.618" v="684"/>
          <ac:spMkLst>
            <pc:docMk/>
            <pc:sldMk cId="3912858477" sldId="259"/>
            <ac:spMk id="2" creationId="{BF129018-5D18-40E7-B372-B62E9C80A2AD}"/>
          </ac:spMkLst>
        </pc:spChg>
        <pc:spChg chg="add del mod">
          <ac:chgData name="Rosenburg, Kaitlyn CITZ:EX" userId="S::kaitlyn.rosenburg@gov.bc.ca::336cd022-befa-488b-ba3c-e24fbe6bdfc4" providerId="AD" clId="Web-{2C0B7DCB-C9CA-4825-AB25-2BB59F01C8EA}" dt="2021-05-10T16:37:48.009" v="686"/>
          <ac:spMkLst>
            <pc:docMk/>
            <pc:sldMk cId="3912858477" sldId="259"/>
            <ac:spMk id="8" creationId="{5DAEAA97-DDBB-4419-B0AA-1145A0D54AA0}"/>
          </ac:spMkLst>
        </pc:spChg>
        <pc:spChg chg="add mod">
          <ac:chgData name="Rosenburg, Kaitlyn CITZ:EX" userId="S::kaitlyn.rosenburg@gov.bc.ca::336cd022-befa-488b-ba3c-e24fbe6bdfc4" providerId="AD" clId="Web-{2C0B7DCB-C9CA-4825-AB25-2BB59F01C8EA}" dt="2021-05-10T16:49:37.323" v="833" actId="20577"/>
          <ac:spMkLst>
            <pc:docMk/>
            <pc:sldMk cId="3912858477" sldId="259"/>
            <ac:spMk id="10" creationId="{A830F961-BB35-41B2-A451-800231600F57}"/>
          </ac:spMkLst>
        </pc:spChg>
        <pc:spChg chg="add mod">
          <ac:chgData name="Rosenburg, Kaitlyn CITZ:EX" userId="S::kaitlyn.rosenburg@gov.bc.ca::336cd022-befa-488b-ba3c-e24fbe6bdfc4" providerId="AD" clId="Web-{2C0B7DCB-C9CA-4825-AB25-2BB59F01C8EA}" dt="2021-05-10T16:49:55.338" v="853" actId="1076"/>
          <ac:spMkLst>
            <pc:docMk/>
            <pc:sldMk cId="3912858477" sldId="259"/>
            <ac:spMk id="15" creationId="{1F15C68A-6567-4A09-BCA8-6DDFA0BC7BE3}"/>
          </ac:spMkLst>
        </pc:spChg>
        <pc:picChg chg="del">
          <ac:chgData name="Rosenburg, Kaitlyn CITZ:EX" userId="S::kaitlyn.rosenburg@gov.bc.ca::336cd022-befa-488b-ba3c-e24fbe6bdfc4" providerId="AD" clId="Web-{2C0B7DCB-C9CA-4825-AB25-2BB59F01C8EA}" dt="2021-05-10T16:37:38.274" v="682"/>
          <ac:picMkLst>
            <pc:docMk/>
            <pc:sldMk cId="3912858477" sldId="259"/>
            <ac:picMk id="3" creationId="{717CDD52-A7E3-4D34-AAD4-1AD50DDFBEA2}"/>
          </ac:picMkLst>
        </pc:picChg>
        <pc:picChg chg="del">
          <ac:chgData name="Rosenburg, Kaitlyn CITZ:EX" userId="S::kaitlyn.rosenburg@gov.bc.ca::336cd022-befa-488b-ba3c-e24fbe6bdfc4" providerId="AD" clId="Web-{2C0B7DCB-C9CA-4825-AB25-2BB59F01C8EA}" dt="2021-05-10T16:49:24.430" v="829"/>
          <ac:picMkLst>
            <pc:docMk/>
            <pc:sldMk cId="3912858477" sldId="259"/>
            <ac:picMk id="5" creationId="{A804DDA2-DB78-4307-A99E-905DA261B1AB}"/>
          </ac:picMkLst>
        </pc:picChg>
        <pc:picChg chg="del">
          <ac:chgData name="Rosenburg, Kaitlyn CITZ:EX" userId="S::kaitlyn.rosenburg@gov.bc.ca::336cd022-befa-488b-ba3c-e24fbe6bdfc4" providerId="AD" clId="Web-{2C0B7DCB-C9CA-4825-AB25-2BB59F01C8EA}" dt="2021-05-10T16:37:37.696" v="681"/>
          <ac:picMkLst>
            <pc:docMk/>
            <pc:sldMk cId="3912858477" sldId="259"/>
            <ac:picMk id="6" creationId="{4EF78BD7-752B-4CD4-9972-D293C9EB086C}"/>
          </ac:picMkLst>
        </pc:picChg>
        <pc:picChg chg="del">
          <ac:chgData name="Rosenburg, Kaitlyn CITZ:EX" userId="S::kaitlyn.rosenburg@gov.bc.ca::336cd022-befa-488b-ba3c-e24fbe6bdfc4" providerId="AD" clId="Web-{2C0B7DCB-C9CA-4825-AB25-2BB59F01C8EA}" dt="2021-05-10T16:37:38.790" v="683"/>
          <ac:picMkLst>
            <pc:docMk/>
            <pc:sldMk cId="3912858477" sldId="259"/>
            <ac:picMk id="7" creationId="{EDC41F30-76E1-463E-BF3A-4352249F7F7A}"/>
          </ac:picMkLst>
        </pc:picChg>
        <pc:picChg chg="add del mod">
          <ac:chgData name="Rosenburg, Kaitlyn CITZ:EX" userId="S::kaitlyn.rosenburg@gov.bc.ca::336cd022-befa-488b-ba3c-e24fbe6bdfc4" providerId="AD" clId="Web-{2C0B7DCB-C9CA-4825-AB25-2BB59F01C8EA}" dt="2021-05-10T16:49:23.852" v="828"/>
          <ac:picMkLst>
            <pc:docMk/>
            <pc:sldMk cId="3912858477" sldId="259"/>
            <ac:picMk id="11" creationId="{01611ADA-10BB-422F-ADC1-CB68CF60FC96}"/>
          </ac:picMkLst>
        </pc:picChg>
        <pc:picChg chg="add mod">
          <ac:chgData name="Rosenburg, Kaitlyn CITZ:EX" userId="S::kaitlyn.rosenburg@gov.bc.ca::336cd022-befa-488b-ba3c-e24fbe6bdfc4" providerId="AD" clId="Web-{2C0B7DCB-C9CA-4825-AB25-2BB59F01C8EA}" dt="2021-05-10T16:49:26.805" v="830" actId="1076"/>
          <ac:picMkLst>
            <pc:docMk/>
            <pc:sldMk cId="3912858477" sldId="259"/>
            <ac:picMk id="13" creationId="{9BBFB9E1-6DD7-4796-9CFF-C710E3EF09B3}"/>
          </ac:picMkLst>
        </pc:picChg>
      </pc:sldChg>
      <pc:sldChg chg="addSp delSp modSp">
        <pc:chgData name="Rosenburg, Kaitlyn CITZ:EX" userId="S::kaitlyn.rosenburg@gov.bc.ca::336cd022-befa-488b-ba3c-e24fbe6bdfc4" providerId="AD" clId="Web-{2C0B7DCB-C9CA-4825-AB25-2BB59F01C8EA}" dt="2021-05-10T16:49:20.711" v="827" actId="1076"/>
        <pc:sldMkLst>
          <pc:docMk/>
          <pc:sldMk cId="2327874731" sldId="260"/>
        </pc:sldMkLst>
        <pc:spChg chg="mod">
          <ac:chgData name="Rosenburg, Kaitlyn CITZ:EX" userId="S::kaitlyn.rosenburg@gov.bc.ca::336cd022-befa-488b-ba3c-e24fbe6bdfc4" providerId="AD" clId="Web-{2C0B7DCB-C9CA-4825-AB25-2BB59F01C8EA}" dt="2021-05-10T16:49:20.711" v="827" actId="1076"/>
          <ac:spMkLst>
            <pc:docMk/>
            <pc:sldMk cId="2327874731" sldId="260"/>
            <ac:spMk id="2" creationId="{BF129018-5D18-40E7-B372-B62E9C80A2AD}"/>
          </ac:spMkLst>
        </pc:spChg>
        <pc:spChg chg="add del mod">
          <ac:chgData name="Rosenburg, Kaitlyn CITZ:EX" userId="S::kaitlyn.rosenburg@gov.bc.ca::336cd022-befa-488b-ba3c-e24fbe6bdfc4" providerId="AD" clId="Web-{2C0B7DCB-C9CA-4825-AB25-2BB59F01C8EA}" dt="2021-05-10T16:39:12.622" v="699"/>
          <ac:spMkLst>
            <pc:docMk/>
            <pc:sldMk cId="2327874731" sldId="260"/>
            <ac:spMk id="3" creationId="{9A639BDF-6A95-44E2-B0B6-A1EAB4A0EC65}"/>
          </ac:spMkLst>
        </pc:spChg>
        <pc:spChg chg="add mod">
          <ac:chgData name="Rosenburg, Kaitlyn CITZ:EX" userId="S::kaitlyn.rosenburg@gov.bc.ca::336cd022-befa-488b-ba3c-e24fbe6bdfc4" providerId="AD" clId="Web-{2C0B7DCB-C9CA-4825-AB25-2BB59F01C8EA}" dt="2021-05-10T16:48:33.350" v="747" actId="20577"/>
          <ac:spMkLst>
            <pc:docMk/>
            <pc:sldMk cId="2327874731" sldId="260"/>
            <ac:spMk id="9" creationId="{88592C5D-5730-48BD-A02A-53EB0D1727B3}"/>
          </ac:spMkLst>
        </pc:spChg>
        <pc:spChg chg="add mod">
          <ac:chgData name="Rosenburg, Kaitlyn CITZ:EX" userId="S::kaitlyn.rosenburg@gov.bc.ca::336cd022-befa-488b-ba3c-e24fbe6bdfc4" providerId="AD" clId="Web-{2C0B7DCB-C9CA-4825-AB25-2BB59F01C8EA}" dt="2021-05-10T16:49:18.696" v="826" actId="1076"/>
          <ac:spMkLst>
            <pc:docMk/>
            <pc:sldMk cId="2327874731" sldId="260"/>
            <ac:spMk id="13" creationId="{88019FAE-A6A9-4B03-B86E-010B1C82F73F}"/>
          </ac:spMkLst>
        </pc:spChg>
        <pc:grpChg chg="add del mod">
          <ac:chgData name="Rosenburg, Kaitlyn CITZ:EX" userId="S::kaitlyn.rosenburg@gov.bc.ca::336cd022-befa-488b-ba3c-e24fbe6bdfc4" providerId="AD" clId="Web-{2C0B7DCB-C9CA-4825-AB25-2BB59F01C8EA}" dt="2021-05-10T16:14:55.200" v="611"/>
          <ac:grpSpMkLst>
            <pc:docMk/>
            <pc:sldMk cId="2327874731" sldId="260"/>
            <ac:grpSpMk id="13" creationId="{14E9DB0E-AA53-49EF-8E5C-B9B56A3F48B5}"/>
          </ac:grpSpMkLst>
        </pc:grpChg>
        <pc:picChg chg="del mod">
          <ac:chgData name="Rosenburg, Kaitlyn CITZ:EX" userId="S::kaitlyn.rosenburg@gov.bc.ca::336cd022-befa-488b-ba3c-e24fbe6bdfc4" providerId="AD" clId="Web-{2C0B7DCB-C9CA-4825-AB25-2BB59F01C8EA}" dt="2021-05-10T16:39:00.934" v="695"/>
          <ac:picMkLst>
            <pc:docMk/>
            <pc:sldMk cId="2327874731" sldId="260"/>
            <ac:picMk id="4" creationId="{EC08FC52-ADAB-4CA9-B4F9-0BEA80D205F1}"/>
          </ac:picMkLst>
        </pc:picChg>
        <pc:picChg chg="add mod">
          <ac:chgData name="Rosenburg, Kaitlyn CITZ:EX" userId="S::kaitlyn.rosenburg@gov.bc.ca::336cd022-befa-488b-ba3c-e24fbe6bdfc4" providerId="AD" clId="Web-{2C0B7DCB-C9CA-4825-AB25-2BB59F01C8EA}" dt="2021-05-10T16:46:03.687" v="739" actId="1076"/>
          <ac:picMkLst>
            <pc:docMk/>
            <pc:sldMk cId="2327874731" sldId="260"/>
            <ac:picMk id="5" creationId="{3C3794EE-C6E2-412B-BCBE-B8A48E6ADD64}"/>
          </ac:picMkLst>
        </pc:picChg>
        <pc:picChg chg="add mod topLvl">
          <ac:chgData name="Rosenburg, Kaitlyn CITZ:EX" userId="S::kaitlyn.rosenburg@gov.bc.ca::336cd022-befa-488b-ba3c-e24fbe6bdfc4" providerId="AD" clId="Web-{2C0B7DCB-C9CA-4825-AB25-2BB59F01C8EA}" dt="2021-05-10T16:36:22.990" v="670" actId="1076"/>
          <ac:picMkLst>
            <pc:docMk/>
            <pc:sldMk cId="2327874731" sldId="260"/>
            <ac:picMk id="6" creationId="{94E1B3D0-A628-40A8-80C3-22D0957FF66C}"/>
          </ac:picMkLst>
        </pc:picChg>
        <pc:picChg chg="add del mod">
          <ac:chgData name="Rosenburg, Kaitlyn CITZ:EX" userId="S::kaitlyn.rosenburg@gov.bc.ca::336cd022-befa-488b-ba3c-e24fbe6bdfc4" providerId="AD" clId="Web-{2C0B7DCB-C9CA-4825-AB25-2BB59F01C8EA}" dt="2021-05-10T16:39:13.857" v="700"/>
          <ac:picMkLst>
            <pc:docMk/>
            <pc:sldMk cId="2327874731" sldId="260"/>
            <ac:picMk id="8" creationId="{7CDF5759-0404-47C4-88F0-FFC71DE10A02}"/>
          </ac:picMkLst>
        </pc:picChg>
        <pc:picChg chg="add mod modCrop">
          <ac:chgData name="Rosenburg, Kaitlyn CITZ:EX" userId="S::kaitlyn.rosenburg@gov.bc.ca::336cd022-befa-488b-ba3c-e24fbe6bdfc4" providerId="AD" clId="Web-{2C0B7DCB-C9CA-4825-AB25-2BB59F01C8EA}" dt="2021-05-10T16:36:51.460" v="676" actId="1076"/>
          <ac:picMkLst>
            <pc:docMk/>
            <pc:sldMk cId="2327874731" sldId="260"/>
            <ac:picMk id="10" creationId="{22DFBC21-B2D8-49A6-94EA-3E9AF00E43BF}"/>
          </ac:picMkLst>
        </pc:picChg>
        <pc:picChg chg="add mod topLvl">
          <ac:chgData name="Rosenburg, Kaitlyn CITZ:EX" userId="S::kaitlyn.rosenburg@gov.bc.ca::336cd022-befa-488b-ba3c-e24fbe6bdfc4" providerId="AD" clId="Web-{2C0B7DCB-C9CA-4825-AB25-2BB59F01C8EA}" dt="2021-05-10T16:36:55.991" v="677" actId="1076"/>
          <ac:picMkLst>
            <pc:docMk/>
            <pc:sldMk cId="2327874731" sldId="260"/>
            <ac:picMk id="12" creationId="{F9E9C9DB-ABA6-4DF7-9BFF-C3199BC7D5B3}"/>
          </ac:picMkLst>
        </pc:picChg>
      </pc:sldChg>
      <pc:sldChg chg="addSp delSp modSp">
        <pc:chgData name="Rosenburg, Kaitlyn CITZ:EX" userId="S::kaitlyn.rosenburg@gov.bc.ca::336cd022-befa-488b-ba3c-e24fbe6bdfc4" providerId="AD" clId="Web-{2C0B7DCB-C9CA-4825-AB25-2BB59F01C8EA}" dt="2021-05-10T16:50:21.120" v="859" actId="14100"/>
        <pc:sldMkLst>
          <pc:docMk/>
          <pc:sldMk cId="458139005" sldId="261"/>
        </pc:sldMkLst>
        <pc:picChg chg="add mod">
          <ac:chgData name="Rosenburg, Kaitlyn CITZ:EX" userId="S::kaitlyn.rosenburg@gov.bc.ca::336cd022-befa-488b-ba3c-e24fbe6bdfc4" providerId="AD" clId="Web-{2C0B7DCB-C9CA-4825-AB25-2BB59F01C8EA}" dt="2021-05-10T16:50:21.120" v="859" actId="14100"/>
          <ac:picMkLst>
            <pc:docMk/>
            <pc:sldMk cId="458139005" sldId="261"/>
            <ac:picMk id="2" creationId="{A3BFF635-92C7-4A11-AB87-E839A75444A3}"/>
          </ac:picMkLst>
        </pc:picChg>
        <pc:picChg chg="del">
          <ac:chgData name="Rosenburg, Kaitlyn CITZ:EX" userId="S::kaitlyn.rosenburg@gov.bc.ca::336cd022-befa-488b-ba3c-e24fbe6bdfc4" providerId="AD" clId="Web-{2C0B7DCB-C9CA-4825-AB25-2BB59F01C8EA}" dt="2021-05-10T16:49:57.447" v="854"/>
          <ac:picMkLst>
            <pc:docMk/>
            <pc:sldMk cId="458139005" sldId="261"/>
            <ac:picMk id="3" creationId="{BDB5E2C8-E72D-4E23-AB31-B14E505444FF}"/>
          </ac:picMkLst>
        </pc:picChg>
      </pc:sldChg>
      <pc:sldChg chg="modSp">
        <pc:chgData name="Rosenburg, Kaitlyn CITZ:EX" userId="S::kaitlyn.rosenburg@gov.bc.ca::336cd022-befa-488b-ba3c-e24fbe6bdfc4" providerId="AD" clId="Web-{2C0B7DCB-C9CA-4825-AB25-2BB59F01C8EA}" dt="2021-05-10T16:09:58.202" v="523" actId="20577"/>
        <pc:sldMkLst>
          <pc:docMk/>
          <pc:sldMk cId="557634723" sldId="264"/>
        </pc:sldMkLst>
        <pc:spChg chg="mod">
          <ac:chgData name="Rosenburg, Kaitlyn CITZ:EX" userId="S::kaitlyn.rosenburg@gov.bc.ca::336cd022-befa-488b-ba3c-e24fbe6bdfc4" providerId="AD" clId="Web-{2C0B7DCB-C9CA-4825-AB25-2BB59F01C8EA}" dt="2021-05-10T16:09:58.202" v="523" actId="20577"/>
          <ac:spMkLst>
            <pc:docMk/>
            <pc:sldMk cId="557634723" sldId="264"/>
            <ac:spMk id="3" creationId="{EFB305C4-B73A-4A98-A49A-BEB9D4FF0594}"/>
          </ac:spMkLst>
        </pc:spChg>
      </pc:sldChg>
    </pc:docChg>
  </pc:docChgLst>
  <pc:docChgLst>
    <pc:chgData name="Rosenburg, Kaitlyn CITZ:EX" userId="S::kaitlyn.rosenburg@gov.bc.ca::336cd022-befa-488b-ba3c-e24fbe6bdfc4" providerId="AD" clId="Web-{0A5CA155-4BA6-4F6D-9FAC-0B52CE9FBC7E}"/>
    <pc:docChg chg="modSld">
      <pc:chgData name="Rosenburg, Kaitlyn CITZ:EX" userId="S::kaitlyn.rosenburg@gov.bc.ca::336cd022-befa-488b-ba3c-e24fbe6bdfc4" providerId="AD" clId="Web-{0A5CA155-4BA6-4F6D-9FAC-0B52CE9FBC7E}" dt="2021-05-21T21:10:54.775" v="19"/>
      <pc:docMkLst>
        <pc:docMk/>
      </pc:docMkLst>
      <pc:sldChg chg="modSp">
        <pc:chgData name="Rosenburg, Kaitlyn CITZ:EX" userId="S::kaitlyn.rosenburg@gov.bc.ca::336cd022-befa-488b-ba3c-e24fbe6bdfc4" providerId="AD" clId="Web-{0A5CA155-4BA6-4F6D-9FAC-0B52CE9FBC7E}" dt="2021-05-21T21:10:54.775" v="19"/>
        <pc:sldMkLst>
          <pc:docMk/>
          <pc:sldMk cId="1282244685" sldId="275"/>
        </pc:sldMkLst>
        <pc:graphicFrameChg chg="mod modGraphic">
          <ac:chgData name="Rosenburg, Kaitlyn CITZ:EX" userId="S::kaitlyn.rosenburg@gov.bc.ca::336cd022-befa-488b-ba3c-e24fbe6bdfc4" providerId="AD" clId="Web-{0A5CA155-4BA6-4F6D-9FAC-0B52CE9FBC7E}" dt="2021-05-21T21:10:54.775" v="19"/>
          <ac:graphicFrameMkLst>
            <pc:docMk/>
            <pc:sldMk cId="1282244685" sldId="275"/>
            <ac:graphicFrameMk id="7" creationId="{A3391DE9-5000-4C4E-8F54-E1961F853F55}"/>
          </ac:graphicFrameMkLst>
        </pc:graphicFrameChg>
      </pc:sldChg>
    </pc:docChg>
  </pc:docChgLst>
  <pc:docChgLst>
    <pc:chgData name="Rosenburg, Kaitlyn CITZ:EX" userId="336cd022-befa-488b-ba3c-e24fbe6bdfc4" providerId="ADAL" clId="{D4BA087C-BE61-9646-9E9F-8EA92D66D414}"/>
    <pc:docChg chg="undo custSel addSld delSld modSld modMainMaster">
      <pc:chgData name="Rosenburg, Kaitlyn CITZ:EX" userId="336cd022-befa-488b-ba3c-e24fbe6bdfc4" providerId="ADAL" clId="{D4BA087C-BE61-9646-9E9F-8EA92D66D414}" dt="2021-05-12T17:31:33.627" v="222" actId="1076"/>
      <pc:docMkLst>
        <pc:docMk/>
      </pc:docMkLst>
      <pc:sldChg chg="del">
        <pc:chgData name="Rosenburg, Kaitlyn CITZ:EX" userId="336cd022-befa-488b-ba3c-e24fbe6bdfc4" providerId="ADAL" clId="{D4BA087C-BE61-9646-9E9F-8EA92D66D414}" dt="2021-05-12T17:16:22.563" v="24" actId="2696"/>
        <pc:sldMkLst>
          <pc:docMk/>
          <pc:sldMk cId="109857222" sldId="256"/>
        </pc:sldMkLst>
      </pc:sldChg>
      <pc:sldChg chg="delSp mod">
        <pc:chgData name="Rosenburg, Kaitlyn CITZ:EX" userId="336cd022-befa-488b-ba3c-e24fbe6bdfc4" providerId="ADAL" clId="{D4BA087C-BE61-9646-9E9F-8EA92D66D414}" dt="2021-05-12T17:30:56.299" v="196" actId="478"/>
        <pc:sldMkLst>
          <pc:docMk/>
          <pc:sldMk cId="3912858477" sldId="259"/>
        </pc:sldMkLst>
        <pc:spChg chg="del">
          <ac:chgData name="Rosenburg, Kaitlyn CITZ:EX" userId="336cd022-befa-488b-ba3c-e24fbe6bdfc4" providerId="ADAL" clId="{D4BA087C-BE61-9646-9E9F-8EA92D66D414}" dt="2021-05-12T17:30:56.299" v="196" actId="478"/>
          <ac:spMkLst>
            <pc:docMk/>
            <pc:sldMk cId="3912858477" sldId="259"/>
            <ac:spMk id="10" creationId="{A830F961-BB35-41B2-A451-800231600F57}"/>
          </ac:spMkLst>
        </pc:spChg>
      </pc:sldChg>
      <pc:sldChg chg="addSp modSp mod">
        <pc:chgData name="Rosenburg, Kaitlyn CITZ:EX" userId="336cd022-befa-488b-ba3c-e24fbe6bdfc4" providerId="ADAL" clId="{D4BA087C-BE61-9646-9E9F-8EA92D66D414}" dt="2021-05-12T17:30:50.738" v="195" actId="1076"/>
        <pc:sldMkLst>
          <pc:docMk/>
          <pc:sldMk cId="2327874731" sldId="260"/>
        </pc:sldMkLst>
        <pc:spChg chg="mod">
          <ac:chgData name="Rosenburg, Kaitlyn CITZ:EX" userId="336cd022-befa-488b-ba3c-e24fbe6bdfc4" providerId="ADAL" clId="{D4BA087C-BE61-9646-9E9F-8EA92D66D414}" dt="2021-05-12T17:30:37.440" v="183" actId="1076"/>
          <ac:spMkLst>
            <pc:docMk/>
            <pc:sldMk cId="2327874731" sldId="260"/>
            <ac:spMk id="3" creationId="{242CB2A9-7D6C-47AC-B2D5-A186C1149C99}"/>
          </ac:spMkLst>
        </pc:spChg>
        <pc:spChg chg="mod">
          <ac:chgData name="Rosenburg, Kaitlyn CITZ:EX" userId="336cd022-befa-488b-ba3c-e24fbe6bdfc4" providerId="ADAL" clId="{D4BA087C-BE61-9646-9E9F-8EA92D66D414}" dt="2021-05-12T17:30:50.738" v="195" actId="1076"/>
          <ac:spMkLst>
            <pc:docMk/>
            <pc:sldMk cId="2327874731" sldId="260"/>
            <ac:spMk id="4" creationId="{22BB515C-E26F-487E-A656-32119CC24B88}"/>
          </ac:spMkLst>
        </pc:spChg>
        <pc:spChg chg="add mod">
          <ac:chgData name="Rosenburg, Kaitlyn CITZ:EX" userId="336cd022-befa-488b-ba3c-e24fbe6bdfc4" providerId="ADAL" clId="{D4BA087C-BE61-9646-9E9F-8EA92D66D414}" dt="2021-05-12T17:30:21.687" v="179" actId="1076"/>
          <ac:spMkLst>
            <pc:docMk/>
            <pc:sldMk cId="2327874731" sldId="260"/>
            <ac:spMk id="7" creationId="{24C549DE-68B6-D14D-958E-30EFC93F3538}"/>
          </ac:spMkLst>
        </pc:spChg>
        <pc:spChg chg="mod">
          <ac:chgData name="Rosenburg, Kaitlyn CITZ:EX" userId="336cd022-befa-488b-ba3c-e24fbe6bdfc4" providerId="ADAL" clId="{D4BA087C-BE61-9646-9E9F-8EA92D66D414}" dt="2021-05-12T17:30:25.942" v="180" actId="1076"/>
          <ac:spMkLst>
            <pc:docMk/>
            <pc:sldMk cId="2327874731" sldId="260"/>
            <ac:spMk id="9" creationId="{88592C5D-5730-48BD-A02A-53EB0D1727B3}"/>
          </ac:spMkLst>
        </pc:spChg>
        <pc:spChg chg="mod">
          <ac:chgData name="Rosenburg, Kaitlyn CITZ:EX" userId="336cd022-befa-488b-ba3c-e24fbe6bdfc4" providerId="ADAL" clId="{D4BA087C-BE61-9646-9E9F-8EA92D66D414}" dt="2021-05-12T17:30:13.233" v="175" actId="1076"/>
          <ac:spMkLst>
            <pc:docMk/>
            <pc:sldMk cId="2327874731" sldId="260"/>
            <ac:spMk id="13" creationId="{88019FAE-A6A9-4B03-B86E-010B1C82F73F}"/>
          </ac:spMkLst>
        </pc:spChg>
        <pc:picChg chg="mod">
          <ac:chgData name="Rosenburg, Kaitlyn CITZ:EX" userId="336cd022-befa-488b-ba3c-e24fbe6bdfc4" providerId="ADAL" clId="{D4BA087C-BE61-9646-9E9F-8EA92D66D414}" dt="2021-05-12T17:30:09.472" v="174" actId="1076"/>
          <ac:picMkLst>
            <pc:docMk/>
            <pc:sldMk cId="2327874731" sldId="260"/>
            <ac:picMk id="5" creationId="{3C3794EE-C6E2-412B-BCBE-B8A48E6ADD64}"/>
          </ac:picMkLst>
        </pc:picChg>
        <pc:picChg chg="mod">
          <ac:chgData name="Rosenburg, Kaitlyn CITZ:EX" userId="336cd022-befa-488b-ba3c-e24fbe6bdfc4" providerId="ADAL" clId="{D4BA087C-BE61-9646-9E9F-8EA92D66D414}" dt="2021-05-12T17:30:30.499" v="181" actId="1076"/>
          <ac:picMkLst>
            <pc:docMk/>
            <pc:sldMk cId="2327874731" sldId="260"/>
            <ac:picMk id="6" creationId="{94E1B3D0-A628-40A8-80C3-22D0957FF66C}"/>
          </ac:picMkLst>
        </pc:picChg>
        <pc:picChg chg="mod">
          <ac:chgData name="Rosenburg, Kaitlyn CITZ:EX" userId="336cd022-befa-488b-ba3c-e24fbe6bdfc4" providerId="ADAL" clId="{D4BA087C-BE61-9646-9E9F-8EA92D66D414}" dt="2021-05-12T17:30:30.499" v="181" actId="1076"/>
          <ac:picMkLst>
            <pc:docMk/>
            <pc:sldMk cId="2327874731" sldId="260"/>
            <ac:picMk id="10" creationId="{22DFBC21-B2D8-49A6-94EA-3E9AF00E43BF}"/>
          </ac:picMkLst>
        </pc:picChg>
        <pc:picChg chg="mod">
          <ac:chgData name="Rosenburg, Kaitlyn CITZ:EX" userId="336cd022-befa-488b-ba3c-e24fbe6bdfc4" providerId="ADAL" clId="{D4BA087C-BE61-9646-9E9F-8EA92D66D414}" dt="2021-05-12T17:30:47.616" v="194" actId="1076"/>
          <ac:picMkLst>
            <pc:docMk/>
            <pc:sldMk cId="2327874731" sldId="260"/>
            <ac:picMk id="12" creationId="{F9E9C9DB-ABA6-4DF7-9BFF-C3199BC7D5B3}"/>
          </ac:picMkLst>
        </pc:picChg>
      </pc:sldChg>
      <pc:sldChg chg="modSp del mod">
        <pc:chgData name="Rosenburg, Kaitlyn CITZ:EX" userId="336cd022-befa-488b-ba3c-e24fbe6bdfc4" providerId="ADAL" clId="{D4BA087C-BE61-9646-9E9F-8EA92D66D414}" dt="2021-05-12T17:19:02.731" v="100" actId="2696"/>
        <pc:sldMkLst>
          <pc:docMk/>
          <pc:sldMk cId="226394323" sldId="263"/>
        </pc:sldMkLst>
        <pc:spChg chg="mod">
          <ac:chgData name="Rosenburg, Kaitlyn CITZ:EX" userId="336cd022-befa-488b-ba3c-e24fbe6bdfc4" providerId="ADAL" clId="{D4BA087C-BE61-9646-9E9F-8EA92D66D414}" dt="2021-05-12T17:18:44.187" v="92" actId="1076"/>
          <ac:spMkLst>
            <pc:docMk/>
            <pc:sldMk cId="226394323" sldId="263"/>
            <ac:spMk id="2" creationId="{5D027760-B247-4F0A-BC7C-A2D765F0B737}"/>
          </ac:spMkLst>
        </pc:spChg>
      </pc:sldChg>
      <pc:sldChg chg="del">
        <pc:chgData name="Rosenburg, Kaitlyn CITZ:EX" userId="336cd022-befa-488b-ba3c-e24fbe6bdfc4" providerId="ADAL" clId="{D4BA087C-BE61-9646-9E9F-8EA92D66D414}" dt="2021-05-12T17:17:46.232" v="67" actId="2696"/>
        <pc:sldMkLst>
          <pc:docMk/>
          <pc:sldMk cId="557634723" sldId="264"/>
        </pc:sldMkLst>
      </pc:sldChg>
      <pc:sldChg chg="modSp new mod">
        <pc:chgData name="Rosenburg, Kaitlyn CITZ:EX" userId="336cd022-befa-488b-ba3c-e24fbe6bdfc4" providerId="ADAL" clId="{D4BA087C-BE61-9646-9E9F-8EA92D66D414}" dt="2021-05-12T17:16:30.501" v="29" actId="1076"/>
        <pc:sldMkLst>
          <pc:docMk/>
          <pc:sldMk cId="311245435" sldId="270"/>
        </pc:sldMkLst>
        <pc:spChg chg="mod">
          <ac:chgData name="Rosenburg, Kaitlyn CITZ:EX" userId="336cd022-befa-488b-ba3c-e24fbe6bdfc4" providerId="ADAL" clId="{D4BA087C-BE61-9646-9E9F-8EA92D66D414}" dt="2021-05-12T17:16:27.448" v="28" actId="27636"/>
          <ac:spMkLst>
            <pc:docMk/>
            <pc:sldMk cId="311245435" sldId="270"/>
            <ac:spMk id="2" creationId="{7BC7E2AF-A09A-8C4A-9F5C-38EEF9243328}"/>
          </ac:spMkLst>
        </pc:spChg>
        <pc:spChg chg="mod">
          <ac:chgData name="Rosenburg, Kaitlyn CITZ:EX" userId="336cd022-befa-488b-ba3c-e24fbe6bdfc4" providerId="ADAL" clId="{D4BA087C-BE61-9646-9E9F-8EA92D66D414}" dt="2021-05-12T17:16:30.501" v="29" actId="1076"/>
          <ac:spMkLst>
            <pc:docMk/>
            <pc:sldMk cId="311245435" sldId="270"/>
            <ac:spMk id="3" creationId="{5D1A82B9-C4BB-2340-89D6-6A03ACF9B1E2}"/>
          </ac:spMkLst>
        </pc:spChg>
      </pc:sldChg>
      <pc:sldChg chg="modSp new mod">
        <pc:chgData name="Rosenburg, Kaitlyn CITZ:EX" userId="336cd022-befa-488b-ba3c-e24fbe6bdfc4" providerId="ADAL" clId="{D4BA087C-BE61-9646-9E9F-8EA92D66D414}" dt="2021-05-12T17:17:56.007" v="72" actId="1076"/>
        <pc:sldMkLst>
          <pc:docMk/>
          <pc:sldMk cId="3532710718" sldId="271"/>
        </pc:sldMkLst>
        <pc:spChg chg="mod">
          <ac:chgData name="Rosenburg, Kaitlyn CITZ:EX" userId="336cd022-befa-488b-ba3c-e24fbe6bdfc4" providerId="ADAL" clId="{D4BA087C-BE61-9646-9E9F-8EA92D66D414}" dt="2021-05-12T17:17:01.572" v="51" actId="20577"/>
          <ac:spMkLst>
            <pc:docMk/>
            <pc:sldMk cId="3532710718" sldId="271"/>
            <ac:spMk id="2" creationId="{60BA1D82-3326-F748-981F-90552780045B}"/>
          </ac:spMkLst>
        </pc:spChg>
        <pc:spChg chg="mod">
          <ac:chgData name="Rosenburg, Kaitlyn CITZ:EX" userId="336cd022-befa-488b-ba3c-e24fbe6bdfc4" providerId="ADAL" clId="{D4BA087C-BE61-9646-9E9F-8EA92D66D414}" dt="2021-05-12T17:17:56.007" v="72" actId="1076"/>
          <ac:spMkLst>
            <pc:docMk/>
            <pc:sldMk cId="3532710718" sldId="271"/>
            <ac:spMk id="3" creationId="{04FE4409-87AC-6E4E-BBBC-1E0F9104439D}"/>
          </ac:spMkLst>
        </pc:spChg>
      </pc:sldChg>
      <pc:sldChg chg="modSp new mod">
        <pc:chgData name="Rosenburg, Kaitlyn CITZ:EX" userId="336cd022-befa-488b-ba3c-e24fbe6bdfc4" providerId="ADAL" clId="{D4BA087C-BE61-9646-9E9F-8EA92D66D414}" dt="2021-05-12T17:20:54.902" v="158" actId="27636"/>
        <pc:sldMkLst>
          <pc:docMk/>
          <pc:sldMk cId="2130165138" sldId="272"/>
        </pc:sldMkLst>
        <pc:spChg chg="mod">
          <ac:chgData name="Rosenburg, Kaitlyn CITZ:EX" userId="336cd022-befa-488b-ba3c-e24fbe6bdfc4" providerId="ADAL" clId="{D4BA087C-BE61-9646-9E9F-8EA92D66D414}" dt="2021-05-12T17:18:28.147" v="89" actId="20577"/>
          <ac:spMkLst>
            <pc:docMk/>
            <pc:sldMk cId="2130165138" sldId="272"/>
            <ac:spMk id="2" creationId="{C385861D-3E7A-AE4C-A329-CB91B2509A4E}"/>
          </ac:spMkLst>
        </pc:spChg>
        <pc:spChg chg="mod">
          <ac:chgData name="Rosenburg, Kaitlyn CITZ:EX" userId="336cd022-befa-488b-ba3c-e24fbe6bdfc4" providerId="ADAL" clId="{D4BA087C-BE61-9646-9E9F-8EA92D66D414}" dt="2021-05-12T17:20:54.902" v="158" actId="27636"/>
          <ac:spMkLst>
            <pc:docMk/>
            <pc:sldMk cId="2130165138" sldId="272"/>
            <ac:spMk id="3" creationId="{D297CAE8-9773-FA48-B307-379E67B760A5}"/>
          </ac:spMkLst>
        </pc:spChg>
      </pc:sldChg>
      <pc:sldChg chg="addSp modSp new mod">
        <pc:chgData name="Rosenburg, Kaitlyn CITZ:EX" userId="336cd022-befa-488b-ba3c-e24fbe6bdfc4" providerId="ADAL" clId="{D4BA087C-BE61-9646-9E9F-8EA92D66D414}" dt="2021-05-12T17:31:33.627" v="222" actId="1076"/>
        <pc:sldMkLst>
          <pc:docMk/>
          <pc:sldMk cId="1182879998" sldId="273"/>
        </pc:sldMkLst>
        <pc:spChg chg="mod">
          <ac:chgData name="Rosenburg, Kaitlyn CITZ:EX" userId="336cd022-befa-488b-ba3c-e24fbe6bdfc4" providerId="ADAL" clId="{D4BA087C-BE61-9646-9E9F-8EA92D66D414}" dt="2021-05-12T17:31:12.256" v="214" actId="20577"/>
          <ac:spMkLst>
            <pc:docMk/>
            <pc:sldMk cId="1182879998" sldId="273"/>
            <ac:spMk id="2" creationId="{54CB5E08-3AA9-0348-BCD7-81A7F328E859}"/>
          </ac:spMkLst>
        </pc:spChg>
        <pc:spChg chg="add mod">
          <ac:chgData name="Rosenburg, Kaitlyn CITZ:EX" userId="336cd022-befa-488b-ba3c-e24fbe6bdfc4" providerId="ADAL" clId="{D4BA087C-BE61-9646-9E9F-8EA92D66D414}" dt="2021-05-12T17:31:33.627" v="222" actId="1076"/>
          <ac:spMkLst>
            <pc:docMk/>
            <pc:sldMk cId="1182879998" sldId="273"/>
            <ac:spMk id="4" creationId="{3B40FEA2-16CB-B146-B0B4-A7BAD527BBD4}"/>
          </ac:spMkLst>
        </pc:spChg>
        <pc:picChg chg="add mod">
          <ac:chgData name="Rosenburg, Kaitlyn CITZ:EX" userId="336cd022-befa-488b-ba3c-e24fbe6bdfc4" providerId="ADAL" clId="{D4BA087C-BE61-9646-9E9F-8EA92D66D414}" dt="2021-05-12T17:31:27.027" v="219" actId="1076"/>
          <ac:picMkLst>
            <pc:docMk/>
            <pc:sldMk cId="1182879998" sldId="273"/>
            <ac:picMk id="3" creationId="{E1C59FA1-84AF-474D-ACAD-9D315F7386D6}"/>
          </ac:picMkLst>
        </pc:picChg>
      </pc:sldChg>
      <pc:sldMasterChg chg="addSp modSp modSldLayout">
        <pc:chgData name="Rosenburg, Kaitlyn CITZ:EX" userId="336cd022-befa-488b-ba3c-e24fbe6bdfc4" providerId="ADAL" clId="{D4BA087C-BE61-9646-9E9F-8EA92D66D414}" dt="2021-05-12T17:14:38.217" v="20" actId="478"/>
        <pc:sldMasterMkLst>
          <pc:docMk/>
          <pc:sldMasterMk cId="3426104593" sldId="2147483672"/>
        </pc:sldMasterMkLst>
        <pc:spChg chg="add mod">
          <ac:chgData name="Rosenburg, Kaitlyn CITZ:EX" userId="336cd022-befa-488b-ba3c-e24fbe6bdfc4" providerId="ADAL" clId="{D4BA087C-BE61-9646-9E9F-8EA92D66D414}" dt="2021-05-12T17:14:29.771" v="17"/>
          <ac:spMkLst>
            <pc:docMk/>
            <pc:sldMasterMk cId="3426104593" sldId="2147483672"/>
            <ac:spMk id="7" creationId="{B0BD28E7-A264-D640-BDEE-58301F39FF20}"/>
          </ac:spMkLst>
        </pc:spChg>
        <pc:picChg chg="add mod">
          <ac:chgData name="Rosenburg, Kaitlyn CITZ:EX" userId="336cd022-befa-488b-ba3c-e24fbe6bdfc4" providerId="ADAL" clId="{D4BA087C-BE61-9646-9E9F-8EA92D66D414}" dt="2021-05-12T17:14:34.480" v="18"/>
          <ac:picMkLst>
            <pc:docMk/>
            <pc:sldMasterMk cId="3426104593" sldId="2147483672"/>
            <ac:picMk id="8" creationId="{523ABB29-B870-B74C-9D36-B09A0BE6B231}"/>
          </ac:picMkLst>
        </pc:picChg>
        <pc:sldLayoutChg chg="addSp delSp modSp mod">
          <pc:chgData name="Rosenburg, Kaitlyn CITZ:EX" userId="336cd022-befa-488b-ba3c-e24fbe6bdfc4" providerId="ADAL" clId="{D4BA087C-BE61-9646-9E9F-8EA92D66D414}" dt="2021-05-12T17:14:38.217" v="20" actId="478"/>
          <pc:sldLayoutMkLst>
            <pc:docMk/>
            <pc:sldMasterMk cId="3426104593" sldId="2147483672"/>
            <pc:sldLayoutMk cId="1380272160" sldId="2147483673"/>
          </pc:sldLayoutMkLst>
          <pc:spChg chg="add del mod">
            <ac:chgData name="Rosenburg, Kaitlyn CITZ:EX" userId="336cd022-befa-488b-ba3c-e24fbe6bdfc4" providerId="ADAL" clId="{D4BA087C-BE61-9646-9E9F-8EA92D66D414}" dt="2021-05-12T17:14:38.217" v="20" actId="478"/>
            <ac:spMkLst>
              <pc:docMk/>
              <pc:sldMasterMk cId="3426104593" sldId="2147483672"/>
              <pc:sldLayoutMk cId="1380272160" sldId="2147483673"/>
              <ac:spMk id="8" creationId="{3E3C16BE-34F1-2741-BDD9-C167185F4B28}"/>
            </ac:spMkLst>
          </pc:spChg>
          <pc:picChg chg="add del mod">
            <ac:chgData name="Rosenburg, Kaitlyn CITZ:EX" userId="336cd022-befa-488b-ba3c-e24fbe6bdfc4" providerId="ADAL" clId="{D4BA087C-BE61-9646-9E9F-8EA92D66D414}" dt="2021-05-12T17:14:36.996" v="19" actId="478"/>
            <ac:picMkLst>
              <pc:docMk/>
              <pc:sldMasterMk cId="3426104593" sldId="2147483672"/>
              <pc:sldLayoutMk cId="1380272160" sldId="2147483673"/>
              <ac:picMk id="7" creationId="{2C72C155-BE35-384C-ABD9-FE4499EEBD8A}"/>
            </ac:picMkLst>
          </pc:picChg>
        </pc:sldLayoutChg>
      </pc:sldMasterChg>
    </pc:docChg>
  </pc:docChgLst>
  <pc:docChgLst>
    <pc:chgData name="Kaur, Masha GCPE:EX" userId="S::masha.kaur@gov.bc.ca::c5c623e0-c841-4aa4-a671-a0d98166a583" providerId="AD" clId="Web-{087BAA30-EFBC-488D-8BF5-50538CC8A80F}"/>
    <pc:docChg chg="modSld">
      <pc:chgData name="Kaur, Masha GCPE:EX" userId="S::masha.kaur@gov.bc.ca::c5c623e0-c841-4aa4-a671-a0d98166a583" providerId="AD" clId="Web-{087BAA30-EFBC-488D-8BF5-50538CC8A80F}" dt="2021-05-10T21:34:50.997" v="404"/>
      <pc:docMkLst>
        <pc:docMk/>
      </pc:docMkLst>
      <pc:sldChg chg="modSp">
        <pc:chgData name="Kaur, Masha GCPE:EX" userId="S::masha.kaur@gov.bc.ca::c5c623e0-c841-4aa4-a671-a0d98166a583" providerId="AD" clId="Web-{087BAA30-EFBC-488D-8BF5-50538CC8A80F}" dt="2021-05-10T21:34:50.997" v="404"/>
        <pc:sldMkLst>
          <pc:docMk/>
          <pc:sldMk cId="3076203603" sldId="268"/>
        </pc:sldMkLst>
        <pc:graphicFrameChg chg="mod modGraphic">
          <ac:chgData name="Kaur, Masha GCPE:EX" userId="S::masha.kaur@gov.bc.ca::c5c623e0-c841-4aa4-a671-a0d98166a583" providerId="AD" clId="Web-{087BAA30-EFBC-488D-8BF5-50538CC8A80F}" dt="2021-05-10T21:34:50.997" v="404"/>
          <ac:graphicFrameMkLst>
            <pc:docMk/>
            <pc:sldMk cId="3076203603" sldId="268"/>
            <ac:graphicFrameMk id="8" creationId="{EB6EE459-054F-48C2-A628-0754CFF23410}"/>
          </ac:graphicFrameMkLst>
        </pc:graphicFrameChg>
      </pc:sldChg>
    </pc:docChg>
  </pc:docChgLst>
  <pc:docChgLst>
    <pc:chgData name="Kaur, Masha GCPE:EX" userId="S::masha.kaur@gov.bc.ca::c5c623e0-c841-4aa4-a671-a0d98166a583" providerId="AD" clId="Web-{518CDC93-2BDA-495C-A90A-5B50FCE6319D}"/>
    <pc:docChg chg="modSld">
      <pc:chgData name="Kaur, Masha GCPE:EX" userId="S::masha.kaur@gov.bc.ca::c5c623e0-c841-4aa4-a671-a0d98166a583" providerId="AD" clId="Web-{518CDC93-2BDA-495C-A90A-5B50FCE6319D}" dt="2021-05-10T20:59:49.822" v="59"/>
      <pc:docMkLst>
        <pc:docMk/>
      </pc:docMkLst>
      <pc:sldChg chg="addSp delSp modSp">
        <pc:chgData name="Kaur, Masha GCPE:EX" userId="S::masha.kaur@gov.bc.ca::c5c623e0-c841-4aa4-a671-a0d98166a583" providerId="AD" clId="Web-{518CDC93-2BDA-495C-A90A-5B50FCE6319D}" dt="2021-05-10T20:59:49.822" v="59"/>
        <pc:sldMkLst>
          <pc:docMk/>
          <pc:sldMk cId="3076203603" sldId="268"/>
        </pc:sldMkLst>
        <pc:spChg chg="del mod">
          <ac:chgData name="Kaur, Masha GCPE:EX" userId="S::masha.kaur@gov.bc.ca::c5c623e0-c841-4aa4-a671-a0d98166a583" providerId="AD" clId="Web-{518CDC93-2BDA-495C-A90A-5B50FCE6319D}" dt="2021-05-10T20:59:03.288" v="24"/>
          <ac:spMkLst>
            <pc:docMk/>
            <pc:sldMk cId="3076203603" sldId="268"/>
            <ac:spMk id="3" creationId="{EFB305C4-B73A-4A98-A49A-BEB9D4FF0594}"/>
          </ac:spMkLst>
        </pc:spChg>
        <pc:spChg chg="add del mod">
          <ac:chgData name="Kaur, Masha GCPE:EX" userId="S::masha.kaur@gov.bc.ca::c5c623e0-c841-4aa4-a671-a0d98166a583" providerId="AD" clId="Web-{518CDC93-2BDA-495C-A90A-5B50FCE6319D}" dt="2021-05-10T20:59:11.664" v="29"/>
          <ac:spMkLst>
            <pc:docMk/>
            <pc:sldMk cId="3076203603" sldId="268"/>
            <ac:spMk id="6" creationId="{FCC7A8BF-C13F-46E9-AAD4-4054872FB944}"/>
          </ac:spMkLst>
        </pc:spChg>
        <pc:graphicFrameChg chg="add del mod modGraphic">
          <ac:chgData name="Kaur, Masha GCPE:EX" userId="S::masha.kaur@gov.bc.ca::c5c623e0-c841-4aa4-a671-a0d98166a583" providerId="AD" clId="Web-{518CDC93-2BDA-495C-A90A-5B50FCE6319D}" dt="2021-05-10T20:59:24.289" v="34"/>
          <ac:graphicFrameMkLst>
            <pc:docMk/>
            <pc:sldMk cId="3076203603" sldId="268"/>
            <ac:graphicFrameMk id="4" creationId="{484133E9-5703-4D98-B3AD-E005F53BDA9E}"/>
          </ac:graphicFrameMkLst>
        </pc:graphicFrameChg>
        <pc:graphicFrameChg chg="add mod modGraphic">
          <ac:chgData name="Kaur, Masha GCPE:EX" userId="S::masha.kaur@gov.bc.ca::c5c623e0-c841-4aa4-a671-a0d98166a583" providerId="AD" clId="Web-{518CDC93-2BDA-495C-A90A-5B50FCE6319D}" dt="2021-05-10T20:59:49.822" v="59"/>
          <ac:graphicFrameMkLst>
            <pc:docMk/>
            <pc:sldMk cId="3076203603" sldId="268"/>
            <ac:graphicFrameMk id="8" creationId="{EB6EE459-054F-48C2-A628-0754CFF23410}"/>
          </ac:graphicFrameMkLst>
        </pc:graphicFrameChg>
      </pc:sldChg>
    </pc:docChg>
  </pc:docChgLst>
  <pc:docChgLst>
    <pc:chgData name="Kaur, Masha GCPE:EX" userId="S::masha.kaur@gov.bc.ca::c5c623e0-c841-4aa4-a671-a0d98166a583" providerId="AD" clId="Web-{FA717707-9C21-4B8E-BF84-CC2AB51AB1BF}"/>
    <pc:docChg chg="modSld">
      <pc:chgData name="Kaur, Masha GCPE:EX" userId="S::masha.kaur@gov.bc.ca::c5c623e0-c841-4aa4-a671-a0d98166a583" providerId="AD" clId="Web-{FA717707-9C21-4B8E-BF84-CC2AB51AB1BF}" dt="2021-05-10T20:51:22.407" v="269"/>
      <pc:docMkLst>
        <pc:docMk/>
      </pc:docMkLst>
      <pc:sldChg chg="modSp modCm">
        <pc:chgData name="Kaur, Masha GCPE:EX" userId="S::masha.kaur@gov.bc.ca::c5c623e0-c841-4aa4-a671-a0d98166a583" providerId="AD" clId="Web-{FA717707-9C21-4B8E-BF84-CC2AB51AB1BF}" dt="2021-05-10T20:45:38.905" v="8"/>
        <pc:sldMkLst>
          <pc:docMk/>
          <pc:sldMk cId="226394323" sldId="263"/>
        </pc:sldMkLst>
        <pc:spChg chg="mod">
          <ac:chgData name="Kaur, Masha GCPE:EX" userId="S::masha.kaur@gov.bc.ca::c5c623e0-c841-4aa4-a671-a0d98166a583" providerId="AD" clId="Web-{FA717707-9C21-4B8E-BF84-CC2AB51AB1BF}" dt="2021-05-10T20:44:56.530" v="7" actId="20577"/>
          <ac:spMkLst>
            <pc:docMk/>
            <pc:sldMk cId="226394323" sldId="263"/>
            <ac:spMk id="3" creationId="{EFB305C4-B73A-4A98-A49A-BEB9D4FF0594}"/>
          </ac:spMkLst>
        </pc:spChg>
      </pc:sldChg>
      <pc:sldChg chg="modSp">
        <pc:chgData name="Kaur, Masha GCPE:EX" userId="S::masha.kaur@gov.bc.ca::c5c623e0-c841-4aa4-a671-a0d98166a583" providerId="AD" clId="Web-{FA717707-9C21-4B8E-BF84-CC2AB51AB1BF}" dt="2021-05-10T20:51:22.407" v="269"/>
        <pc:sldMkLst>
          <pc:docMk/>
          <pc:sldMk cId="2286650519" sldId="266"/>
        </pc:sldMkLst>
        <pc:graphicFrameChg chg="mod modGraphic">
          <ac:chgData name="Kaur, Masha GCPE:EX" userId="S::masha.kaur@gov.bc.ca::c5c623e0-c841-4aa4-a671-a0d98166a583" providerId="AD" clId="Web-{FA717707-9C21-4B8E-BF84-CC2AB51AB1BF}" dt="2021-05-10T20:51:22.407" v="269"/>
          <ac:graphicFrameMkLst>
            <pc:docMk/>
            <pc:sldMk cId="2286650519" sldId="266"/>
            <ac:graphicFrameMk id="4" creationId="{78BDDFD2-D98F-40FC-A582-A3C33498FC30}"/>
          </ac:graphicFrameMkLst>
        </pc:graphicFrameChg>
      </pc:sldChg>
    </pc:docChg>
  </pc:docChgLst>
  <pc:docChgLst>
    <pc:chgData name="Kaur, Masha GCPE:EX" userId="S::masha.kaur@gov.bc.ca::c5c623e0-c841-4aa4-a671-a0d98166a583" providerId="AD" clId="Web-{7EA9F796-7D5F-43B5-9080-D2BE6E41614E}"/>
    <pc:docChg chg="">
      <pc:chgData name="Kaur, Masha GCPE:EX" userId="S::masha.kaur@gov.bc.ca::c5c623e0-c841-4aa4-a671-a0d98166a583" providerId="AD" clId="Web-{7EA9F796-7D5F-43B5-9080-D2BE6E41614E}" dt="2021-05-12T19:59:26.243" v="0"/>
      <pc:docMkLst>
        <pc:docMk/>
      </pc:docMkLst>
      <pc:sldChg chg="delCm">
        <pc:chgData name="Kaur, Masha GCPE:EX" userId="S::masha.kaur@gov.bc.ca::c5c623e0-c841-4aa4-a671-a0d98166a583" providerId="AD" clId="Web-{7EA9F796-7D5F-43B5-9080-D2BE6E41614E}" dt="2021-05-12T19:59:26.243" v="0"/>
        <pc:sldMkLst>
          <pc:docMk/>
          <pc:sldMk cId="4109500691" sldId="269"/>
        </pc:sldMkLst>
      </pc:sldChg>
    </pc:docChg>
  </pc:docChgLst>
  <pc:docChgLst>
    <pc:chgData name="Rosenburg, Kaitlyn CITZ:EX" userId="S::kaitlyn.rosenburg@gov.bc.ca::336cd022-befa-488b-ba3c-e24fbe6bdfc4" providerId="AD" clId="Web-{EC081C9F-9B47-40B2-88AD-EBD496269018}"/>
    <pc:docChg chg="modSld addMainMaster delMainMaster modMainMaster">
      <pc:chgData name="Rosenburg, Kaitlyn CITZ:EX" userId="S::kaitlyn.rosenburg@gov.bc.ca::336cd022-befa-488b-ba3c-e24fbe6bdfc4" providerId="AD" clId="Web-{EC081C9F-9B47-40B2-88AD-EBD496269018}" dt="2021-05-12T17:11:08.610" v="77" actId="1076"/>
      <pc:docMkLst>
        <pc:docMk/>
      </pc:docMkLst>
      <pc:sldChg chg="addSp delSp modSp mod setBg modClrScheme delDesignElem chgLayout">
        <pc:chgData name="Rosenburg, Kaitlyn CITZ:EX" userId="S::kaitlyn.rosenburg@gov.bc.ca::336cd022-befa-488b-ba3c-e24fbe6bdfc4" providerId="AD" clId="Web-{EC081C9F-9B47-40B2-88AD-EBD496269018}" dt="2021-05-12T17:11:08.610" v="77" actId="1076"/>
        <pc:sldMkLst>
          <pc:docMk/>
          <pc:sldMk cId="109857222" sldId="256"/>
        </pc:sldMkLst>
        <pc:spChg chg="mod ord">
          <ac:chgData name="Rosenburg, Kaitlyn CITZ:EX" userId="S::kaitlyn.rosenburg@gov.bc.ca::336cd022-befa-488b-ba3c-e24fbe6bdfc4" providerId="AD" clId="Web-{EC081C9F-9B47-40B2-88AD-EBD496269018}" dt="2021-05-12T17:10:23.359" v="24"/>
          <ac:spMkLst>
            <pc:docMk/>
            <pc:sldMk cId="109857222" sldId="256"/>
            <ac:spMk id="2" creationId="{00000000-0000-0000-0000-000000000000}"/>
          </ac:spMkLst>
        </pc:spChg>
        <pc:spChg chg="mod ord">
          <ac:chgData name="Rosenburg, Kaitlyn CITZ:EX" userId="S::kaitlyn.rosenburg@gov.bc.ca::336cd022-befa-488b-ba3c-e24fbe6bdfc4" providerId="AD" clId="Web-{EC081C9F-9B47-40B2-88AD-EBD496269018}" dt="2021-05-12T17:11:08.610" v="77" actId="1076"/>
          <ac:spMkLst>
            <pc:docMk/>
            <pc:sldMk cId="109857222" sldId="256"/>
            <ac:spMk id="3" creationId="{00000000-0000-0000-0000-000000000000}"/>
          </ac:spMkLst>
        </pc:spChg>
        <pc:spChg chg="add">
          <ac:chgData name="Rosenburg, Kaitlyn CITZ:EX" userId="S::kaitlyn.rosenburg@gov.bc.ca::336cd022-befa-488b-ba3c-e24fbe6bdfc4" providerId="AD" clId="Web-{EC081C9F-9B47-40B2-88AD-EBD496269018}" dt="2021-05-12T17:10:23.359" v="24"/>
          <ac:spMkLst>
            <pc:docMk/>
            <pc:sldMk cId="109857222" sldId="256"/>
            <ac:spMk id="8" creationId="{FFD48BC7-DC40-47DE-87EE-9F4B6ECB9ABB}"/>
          </ac:spMkLst>
        </pc:spChg>
        <pc:spChg chg="add">
          <ac:chgData name="Rosenburg, Kaitlyn CITZ:EX" userId="S::kaitlyn.rosenburg@gov.bc.ca::336cd022-befa-488b-ba3c-e24fbe6bdfc4" providerId="AD" clId="Web-{EC081C9F-9B47-40B2-88AD-EBD496269018}" dt="2021-05-12T17:10:23.359" v="24"/>
          <ac:spMkLst>
            <pc:docMk/>
            <pc:sldMk cId="109857222" sldId="256"/>
            <ac:spMk id="9" creationId="{E502BBC7-2C76-46F3-BC24-5985BC13DB88}"/>
          </ac:spMkLst>
        </pc:spChg>
        <pc:spChg chg="add">
          <ac:chgData name="Rosenburg, Kaitlyn CITZ:EX" userId="S::kaitlyn.rosenburg@gov.bc.ca::336cd022-befa-488b-ba3c-e24fbe6bdfc4" providerId="AD" clId="Web-{EC081C9F-9B47-40B2-88AD-EBD496269018}" dt="2021-05-12T17:10:23.359" v="24"/>
          <ac:spMkLst>
            <pc:docMk/>
            <pc:sldMk cId="109857222" sldId="256"/>
            <ac:spMk id="10" creationId="{C7F28D52-2A5F-4D23-81AE-7CB8B591C7AF}"/>
          </ac:spMkLst>
        </pc:spChg>
        <pc:spChg chg="add del">
          <ac:chgData name="Rosenburg, Kaitlyn CITZ:EX" userId="S::kaitlyn.rosenburg@gov.bc.ca::336cd022-befa-488b-ba3c-e24fbe6bdfc4" providerId="AD" clId="Web-{EC081C9F-9B47-40B2-88AD-EBD496269018}" dt="2021-05-12T17:09:56.264" v="23"/>
          <ac:spMkLst>
            <pc:docMk/>
            <pc:sldMk cId="109857222" sldId="256"/>
            <ac:spMk id="11" creationId="{88294908-8B00-4F58-BBBA-20F71A40AA9E}"/>
          </ac:spMkLst>
        </pc:spChg>
        <pc:spChg chg="add">
          <ac:chgData name="Rosenburg, Kaitlyn CITZ:EX" userId="S::kaitlyn.rosenburg@gov.bc.ca::336cd022-befa-488b-ba3c-e24fbe6bdfc4" providerId="AD" clId="Web-{EC081C9F-9B47-40B2-88AD-EBD496269018}" dt="2021-05-12T17:10:23.359" v="24"/>
          <ac:spMkLst>
            <pc:docMk/>
            <pc:sldMk cId="109857222" sldId="256"/>
            <ac:spMk id="12" creationId="{3629484E-3792-4B3D-89AD-7C8A1ED0E0D4}"/>
          </ac:spMkLst>
        </pc:spChg>
        <pc:spChg chg="add del">
          <ac:chgData name="Rosenburg, Kaitlyn CITZ:EX" userId="S::kaitlyn.rosenburg@gov.bc.ca::336cd022-befa-488b-ba3c-e24fbe6bdfc4" providerId="AD" clId="Web-{EC081C9F-9B47-40B2-88AD-EBD496269018}" dt="2021-05-12T17:09:56.264" v="23"/>
          <ac:spMkLst>
            <pc:docMk/>
            <pc:sldMk cId="109857222" sldId="256"/>
            <ac:spMk id="13" creationId="{4364C879-1404-4203-8E9D-CC5DE0A621A2}"/>
          </ac:spMkLst>
        </pc:spChg>
        <pc:spChg chg="add del">
          <ac:chgData name="Rosenburg, Kaitlyn CITZ:EX" userId="S::kaitlyn.rosenburg@gov.bc.ca::336cd022-befa-488b-ba3c-e24fbe6bdfc4" providerId="AD" clId="Web-{EC081C9F-9B47-40B2-88AD-EBD496269018}" dt="2021-05-12T17:09:56.264" v="23"/>
          <ac:spMkLst>
            <pc:docMk/>
            <pc:sldMk cId="109857222" sldId="256"/>
            <ac:spMk id="15" creationId="{84617302-4B0D-4351-A6BB-6F0930D943AC}"/>
          </ac:spMkLst>
        </pc:spChg>
        <pc:spChg chg="add del">
          <ac:chgData name="Rosenburg, Kaitlyn CITZ:EX" userId="S::kaitlyn.rosenburg@gov.bc.ca::336cd022-befa-488b-ba3c-e24fbe6bdfc4" providerId="AD" clId="Web-{EC081C9F-9B47-40B2-88AD-EBD496269018}" dt="2021-05-12T17:09:56.264" v="23"/>
          <ac:spMkLst>
            <pc:docMk/>
            <pc:sldMk cId="109857222" sldId="256"/>
            <ac:spMk id="17" creationId="{DA2C7802-C2E0-4218-8F89-8DD7CCD2CD1C}"/>
          </ac:spMkLst>
        </pc:spChg>
        <pc:spChg chg="add del">
          <ac:chgData name="Rosenburg, Kaitlyn CITZ:EX" userId="S::kaitlyn.rosenburg@gov.bc.ca::336cd022-befa-488b-ba3c-e24fbe6bdfc4" providerId="AD" clId="Web-{EC081C9F-9B47-40B2-88AD-EBD496269018}" dt="2021-05-12T17:09:56.264" v="23"/>
          <ac:spMkLst>
            <pc:docMk/>
            <pc:sldMk cId="109857222" sldId="256"/>
            <ac:spMk id="19" creationId="{A6D7111A-21E5-4EE9-8A78-10E5530F0116}"/>
          </ac:spMkLst>
        </pc:spChg>
        <pc:spChg chg="add del">
          <ac:chgData name="Rosenburg, Kaitlyn CITZ:EX" userId="S::kaitlyn.rosenburg@gov.bc.ca::336cd022-befa-488b-ba3c-e24fbe6bdfc4" providerId="AD" clId="Web-{EC081C9F-9B47-40B2-88AD-EBD496269018}" dt="2021-05-12T17:09:56.264" v="23"/>
          <ac:spMkLst>
            <pc:docMk/>
            <pc:sldMk cId="109857222" sldId="256"/>
            <ac:spMk id="21" creationId="{A3969E80-A77B-49FC-9122-D89AFD5EE118}"/>
          </ac:spMkLst>
        </pc:spChg>
        <pc:spChg chg="add del">
          <ac:chgData name="Rosenburg, Kaitlyn CITZ:EX" userId="S::kaitlyn.rosenburg@gov.bc.ca::336cd022-befa-488b-ba3c-e24fbe6bdfc4" providerId="AD" clId="Web-{EC081C9F-9B47-40B2-88AD-EBD496269018}" dt="2021-05-12T17:09:56.264" v="23"/>
          <ac:spMkLst>
            <pc:docMk/>
            <pc:sldMk cId="109857222" sldId="256"/>
            <ac:spMk id="23" creationId="{1849CA57-76BD-4CF2-80BA-D7A46A01B7B1}"/>
          </ac:spMkLst>
        </pc:spChg>
        <pc:spChg chg="add del">
          <ac:chgData name="Rosenburg, Kaitlyn CITZ:EX" userId="S::kaitlyn.rosenburg@gov.bc.ca::336cd022-befa-488b-ba3c-e24fbe6bdfc4" providerId="AD" clId="Web-{EC081C9F-9B47-40B2-88AD-EBD496269018}" dt="2021-05-12T17:09:56.264" v="23"/>
          <ac:spMkLst>
            <pc:docMk/>
            <pc:sldMk cId="109857222" sldId="256"/>
            <ac:spMk id="25" creationId="{35E9085E-E730-4768-83D4-6CB7E9897153}"/>
          </ac:spMkLst>
        </pc:spChg>
        <pc:spChg chg="add del">
          <ac:chgData name="Rosenburg, Kaitlyn CITZ:EX" userId="S::kaitlyn.rosenburg@gov.bc.ca::336cd022-befa-488b-ba3c-e24fbe6bdfc4" providerId="AD" clId="Web-{EC081C9F-9B47-40B2-88AD-EBD496269018}" dt="2021-05-12T17:09:56.264" v="23"/>
          <ac:spMkLst>
            <pc:docMk/>
            <pc:sldMk cId="109857222" sldId="256"/>
            <ac:spMk id="27" creationId="{973272FE-A474-4CAE-8CA2-BCC8B476C3F4}"/>
          </ac:spMkLst>
        </pc:spChg>
        <pc:spChg chg="add del">
          <ac:chgData name="Rosenburg, Kaitlyn CITZ:EX" userId="S::kaitlyn.rosenburg@gov.bc.ca::336cd022-befa-488b-ba3c-e24fbe6bdfc4" providerId="AD" clId="Web-{EC081C9F-9B47-40B2-88AD-EBD496269018}" dt="2021-05-12T17:09:56.264" v="23"/>
          <ac:spMkLst>
            <pc:docMk/>
            <pc:sldMk cId="109857222" sldId="256"/>
            <ac:spMk id="29" creationId="{E07981EA-05A6-437C-88D7-B377B92B031D}"/>
          </ac:spMkLst>
        </pc:spChg>
        <pc:spChg chg="add del">
          <ac:chgData name="Rosenburg, Kaitlyn CITZ:EX" userId="S::kaitlyn.rosenburg@gov.bc.ca::336cd022-befa-488b-ba3c-e24fbe6bdfc4" providerId="AD" clId="Web-{EC081C9F-9B47-40B2-88AD-EBD496269018}" dt="2021-05-12T17:09:56.264" v="23"/>
          <ac:spMkLst>
            <pc:docMk/>
            <pc:sldMk cId="109857222" sldId="256"/>
            <ac:spMk id="31" creationId="{15E3C750-986E-4769-B1AE-49289FBEE757}"/>
          </ac:spMkLst>
        </pc:spChg>
        <pc:picChg chg="add del mod">
          <ac:chgData name="Rosenburg, Kaitlyn CITZ:EX" userId="S::kaitlyn.rosenburg@gov.bc.ca::336cd022-befa-488b-ba3c-e24fbe6bdfc4" providerId="AD" clId="Web-{EC081C9F-9B47-40B2-88AD-EBD496269018}" dt="2021-05-12T17:06:44.804" v="10"/>
          <ac:picMkLst>
            <pc:docMk/>
            <pc:sldMk cId="109857222" sldId="256"/>
            <ac:picMk id="4" creationId="{60386296-E1BA-417B-8B84-963008DA8A22}"/>
          </ac:picMkLst>
        </pc:picChg>
        <pc:picChg chg="add del mod">
          <ac:chgData name="Rosenburg, Kaitlyn CITZ:EX" userId="S::kaitlyn.rosenburg@gov.bc.ca::336cd022-befa-488b-ba3c-e24fbe6bdfc4" providerId="AD" clId="Web-{EC081C9F-9B47-40B2-88AD-EBD496269018}" dt="2021-05-12T17:08:20.042" v="20"/>
          <ac:picMkLst>
            <pc:docMk/>
            <pc:sldMk cId="109857222" sldId="256"/>
            <ac:picMk id="5" creationId="{BE470148-4EE2-4BF1-BAE9-8DA91EF05C75}"/>
          </ac:picMkLst>
        </pc:picChg>
        <pc:picChg chg="add mod">
          <ac:chgData name="Rosenburg, Kaitlyn CITZ:EX" userId="S::kaitlyn.rosenburg@gov.bc.ca::336cd022-befa-488b-ba3c-e24fbe6bdfc4" providerId="AD" clId="Web-{EC081C9F-9B47-40B2-88AD-EBD496269018}" dt="2021-05-12T17:08:03.463" v="19" actId="1076"/>
          <ac:picMkLst>
            <pc:docMk/>
            <pc:sldMk cId="109857222" sldId="256"/>
            <ac:picMk id="6" creationId="{11AA5DE8-EF2D-4108-BAAB-1EFD8E89B34A}"/>
          </ac:picMkLst>
        </pc:picChg>
      </pc:sldChg>
      <pc:sldChg chg="modSp mod modClrScheme chgLayout">
        <pc:chgData name="Rosenburg, Kaitlyn CITZ:EX" userId="S::kaitlyn.rosenburg@gov.bc.ca::336cd022-befa-488b-ba3c-e24fbe6bdfc4" providerId="AD" clId="Web-{EC081C9F-9B47-40B2-88AD-EBD496269018}" dt="2021-05-12T17:09:56.264" v="23"/>
        <pc:sldMkLst>
          <pc:docMk/>
          <pc:sldMk cId="881442625" sldId="257"/>
        </pc:sldMkLst>
        <pc:spChg chg="mod ord">
          <ac:chgData name="Rosenburg, Kaitlyn CITZ:EX" userId="S::kaitlyn.rosenburg@gov.bc.ca::336cd022-befa-488b-ba3c-e24fbe6bdfc4" providerId="AD" clId="Web-{EC081C9F-9B47-40B2-88AD-EBD496269018}" dt="2021-05-12T17:09:56.264" v="23"/>
          <ac:spMkLst>
            <pc:docMk/>
            <pc:sldMk cId="881442625" sldId="257"/>
            <ac:spMk id="2" creationId="{E903223E-5228-4260-88B7-D1F2EE89ED12}"/>
          </ac:spMkLst>
        </pc:spChg>
        <pc:spChg chg="mod ord">
          <ac:chgData name="Rosenburg, Kaitlyn CITZ:EX" userId="S::kaitlyn.rosenburg@gov.bc.ca::336cd022-befa-488b-ba3c-e24fbe6bdfc4" providerId="AD" clId="Web-{EC081C9F-9B47-40B2-88AD-EBD496269018}" dt="2021-05-12T17:09:56.264" v="23"/>
          <ac:spMkLst>
            <pc:docMk/>
            <pc:sldMk cId="881442625" sldId="257"/>
            <ac:spMk id="3" creationId="{9EEFA921-19AF-410F-B23A-D8F54734592F}"/>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2863498804" sldId="258"/>
        </pc:sldMkLst>
        <pc:spChg chg="mod ord">
          <ac:chgData name="Rosenburg, Kaitlyn CITZ:EX" userId="S::kaitlyn.rosenburg@gov.bc.ca::336cd022-befa-488b-ba3c-e24fbe6bdfc4" providerId="AD" clId="Web-{EC081C9F-9B47-40B2-88AD-EBD496269018}" dt="2021-05-12T17:09:56.264" v="23"/>
          <ac:spMkLst>
            <pc:docMk/>
            <pc:sldMk cId="2863498804" sldId="258"/>
            <ac:spMk id="2" creationId="{E903223E-5228-4260-88B7-D1F2EE89ED12}"/>
          </ac:spMkLst>
        </pc:spChg>
        <pc:spChg chg="mod ord">
          <ac:chgData name="Rosenburg, Kaitlyn CITZ:EX" userId="S::kaitlyn.rosenburg@gov.bc.ca::336cd022-befa-488b-ba3c-e24fbe6bdfc4" providerId="AD" clId="Web-{EC081C9F-9B47-40B2-88AD-EBD496269018}" dt="2021-05-12T17:09:56.264" v="23"/>
          <ac:spMkLst>
            <pc:docMk/>
            <pc:sldMk cId="2863498804" sldId="258"/>
            <ac:spMk id="3" creationId="{9EEFA921-19AF-410F-B23A-D8F54734592F}"/>
          </ac:spMkLst>
        </pc:spChg>
      </pc:sldChg>
      <pc:sldChg chg="mod modClrScheme chgLayout">
        <pc:chgData name="Rosenburg, Kaitlyn CITZ:EX" userId="S::kaitlyn.rosenburg@gov.bc.ca::336cd022-befa-488b-ba3c-e24fbe6bdfc4" providerId="AD" clId="Web-{EC081C9F-9B47-40B2-88AD-EBD496269018}" dt="2021-05-12T17:09:56.264" v="23"/>
        <pc:sldMkLst>
          <pc:docMk/>
          <pc:sldMk cId="3912858477" sldId="259"/>
        </pc:sldMkLst>
      </pc:sldChg>
      <pc:sldChg chg="modSp mod modClrScheme chgLayout">
        <pc:chgData name="Rosenburg, Kaitlyn CITZ:EX" userId="S::kaitlyn.rosenburg@gov.bc.ca::336cd022-befa-488b-ba3c-e24fbe6bdfc4" providerId="AD" clId="Web-{EC081C9F-9B47-40B2-88AD-EBD496269018}" dt="2021-05-12T17:09:56.264" v="23"/>
        <pc:sldMkLst>
          <pc:docMk/>
          <pc:sldMk cId="2327874731" sldId="260"/>
        </pc:sldMkLst>
        <pc:spChg chg="mod ord">
          <ac:chgData name="Rosenburg, Kaitlyn CITZ:EX" userId="S::kaitlyn.rosenburg@gov.bc.ca::336cd022-befa-488b-ba3c-e24fbe6bdfc4" providerId="AD" clId="Web-{EC081C9F-9B47-40B2-88AD-EBD496269018}" dt="2021-05-12T17:09:56.264" v="23"/>
          <ac:spMkLst>
            <pc:docMk/>
            <pc:sldMk cId="2327874731" sldId="260"/>
            <ac:spMk id="2" creationId="{BF129018-5D18-40E7-B372-B62E9C80A2AD}"/>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458139005" sldId="261"/>
        </pc:sldMkLst>
        <pc:spChg chg="mod ord">
          <ac:chgData name="Rosenburg, Kaitlyn CITZ:EX" userId="S::kaitlyn.rosenburg@gov.bc.ca::336cd022-befa-488b-ba3c-e24fbe6bdfc4" providerId="AD" clId="Web-{EC081C9F-9B47-40B2-88AD-EBD496269018}" dt="2021-05-12T17:09:56.264" v="23"/>
          <ac:spMkLst>
            <pc:docMk/>
            <pc:sldMk cId="458139005" sldId="261"/>
            <ac:spMk id="3" creationId="{71EEAC54-29B7-4F76-A87F-5EAC745518B7}"/>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704700479" sldId="262"/>
        </pc:sldMkLst>
        <pc:spChg chg="mod ord">
          <ac:chgData name="Rosenburg, Kaitlyn CITZ:EX" userId="S::kaitlyn.rosenburg@gov.bc.ca::336cd022-befa-488b-ba3c-e24fbe6bdfc4" providerId="AD" clId="Web-{EC081C9F-9B47-40B2-88AD-EBD496269018}" dt="2021-05-12T17:09:56.264" v="23"/>
          <ac:spMkLst>
            <pc:docMk/>
            <pc:sldMk cId="704700479" sldId="262"/>
            <ac:spMk id="3" creationId="{9EEFA921-19AF-410F-B23A-D8F54734592F}"/>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226394323" sldId="263"/>
        </pc:sldMkLst>
        <pc:spChg chg="mod ord">
          <ac:chgData name="Rosenburg, Kaitlyn CITZ:EX" userId="S::kaitlyn.rosenburg@gov.bc.ca::336cd022-befa-488b-ba3c-e24fbe6bdfc4" providerId="AD" clId="Web-{EC081C9F-9B47-40B2-88AD-EBD496269018}" dt="2021-05-12T17:09:56.264" v="23"/>
          <ac:spMkLst>
            <pc:docMk/>
            <pc:sldMk cId="226394323" sldId="263"/>
            <ac:spMk id="2" creationId="{5D027760-B247-4F0A-BC7C-A2D765F0B737}"/>
          </ac:spMkLst>
        </pc:spChg>
        <pc:spChg chg="mod ord">
          <ac:chgData name="Rosenburg, Kaitlyn CITZ:EX" userId="S::kaitlyn.rosenburg@gov.bc.ca::336cd022-befa-488b-ba3c-e24fbe6bdfc4" providerId="AD" clId="Web-{EC081C9F-9B47-40B2-88AD-EBD496269018}" dt="2021-05-12T17:09:56.264" v="23"/>
          <ac:spMkLst>
            <pc:docMk/>
            <pc:sldMk cId="226394323" sldId="263"/>
            <ac:spMk id="3" creationId="{EFB305C4-B73A-4A98-A49A-BEB9D4FF0594}"/>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557634723" sldId="264"/>
        </pc:sldMkLst>
        <pc:spChg chg="mod ord">
          <ac:chgData name="Rosenburg, Kaitlyn CITZ:EX" userId="S::kaitlyn.rosenburg@gov.bc.ca::336cd022-befa-488b-ba3c-e24fbe6bdfc4" providerId="AD" clId="Web-{EC081C9F-9B47-40B2-88AD-EBD496269018}" dt="2021-05-12T17:09:56.264" v="23"/>
          <ac:spMkLst>
            <pc:docMk/>
            <pc:sldMk cId="557634723" sldId="264"/>
            <ac:spMk id="2" creationId="{5D027760-B247-4F0A-BC7C-A2D765F0B737}"/>
          </ac:spMkLst>
        </pc:spChg>
        <pc:spChg chg="mod ord">
          <ac:chgData name="Rosenburg, Kaitlyn CITZ:EX" userId="S::kaitlyn.rosenburg@gov.bc.ca::336cd022-befa-488b-ba3c-e24fbe6bdfc4" providerId="AD" clId="Web-{EC081C9F-9B47-40B2-88AD-EBD496269018}" dt="2021-05-12T17:09:56.264" v="23"/>
          <ac:spMkLst>
            <pc:docMk/>
            <pc:sldMk cId="557634723" sldId="264"/>
            <ac:spMk id="3" creationId="{EFB305C4-B73A-4A98-A49A-BEB9D4FF0594}"/>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3147973705" sldId="265"/>
        </pc:sldMkLst>
        <pc:spChg chg="mod ord">
          <ac:chgData name="Rosenburg, Kaitlyn CITZ:EX" userId="S::kaitlyn.rosenburg@gov.bc.ca::336cd022-befa-488b-ba3c-e24fbe6bdfc4" providerId="AD" clId="Web-{EC081C9F-9B47-40B2-88AD-EBD496269018}" dt="2021-05-12T17:09:56.264" v="23"/>
          <ac:spMkLst>
            <pc:docMk/>
            <pc:sldMk cId="3147973705" sldId="265"/>
            <ac:spMk id="2" creationId="{E903223E-5228-4260-88B7-D1F2EE89ED12}"/>
          </ac:spMkLst>
        </pc:spChg>
        <pc:spChg chg="mod ord">
          <ac:chgData name="Rosenburg, Kaitlyn CITZ:EX" userId="S::kaitlyn.rosenburg@gov.bc.ca::336cd022-befa-488b-ba3c-e24fbe6bdfc4" providerId="AD" clId="Web-{EC081C9F-9B47-40B2-88AD-EBD496269018}" dt="2021-05-12T17:09:56.264" v="23"/>
          <ac:spMkLst>
            <pc:docMk/>
            <pc:sldMk cId="3147973705" sldId="265"/>
            <ac:spMk id="3" creationId="{9EEFA921-19AF-410F-B23A-D8F54734592F}"/>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2286650519" sldId="266"/>
        </pc:sldMkLst>
        <pc:spChg chg="mod ord">
          <ac:chgData name="Rosenburg, Kaitlyn CITZ:EX" userId="S::kaitlyn.rosenburg@gov.bc.ca::336cd022-befa-488b-ba3c-e24fbe6bdfc4" providerId="AD" clId="Web-{EC081C9F-9B47-40B2-88AD-EBD496269018}" dt="2021-05-12T17:09:56.264" v="23"/>
          <ac:spMkLst>
            <pc:docMk/>
            <pc:sldMk cId="2286650519" sldId="266"/>
            <ac:spMk id="2" creationId="{5D027760-B247-4F0A-BC7C-A2D765F0B737}"/>
          </ac:spMkLst>
        </pc:spChg>
        <pc:spChg chg="mod ord">
          <ac:chgData name="Rosenburg, Kaitlyn CITZ:EX" userId="S::kaitlyn.rosenburg@gov.bc.ca::336cd022-befa-488b-ba3c-e24fbe6bdfc4" providerId="AD" clId="Web-{EC081C9F-9B47-40B2-88AD-EBD496269018}" dt="2021-05-12T17:09:56.264" v="23"/>
          <ac:spMkLst>
            <pc:docMk/>
            <pc:sldMk cId="2286650519" sldId="266"/>
            <ac:spMk id="3" creationId="{EFB305C4-B73A-4A98-A49A-BEB9D4FF0594}"/>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2231678311" sldId="267"/>
        </pc:sldMkLst>
        <pc:spChg chg="mod ord">
          <ac:chgData name="Rosenburg, Kaitlyn CITZ:EX" userId="S::kaitlyn.rosenburg@gov.bc.ca::336cd022-befa-488b-ba3c-e24fbe6bdfc4" providerId="AD" clId="Web-{EC081C9F-9B47-40B2-88AD-EBD496269018}" dt="2021-05-12T17:09:56.264" v="23"/>
          <ac:spMkLst>
            <pc:docMk/>
            <pc:sldMk cId="2231678311" sldId="267"/>
            <ac:spMk id="2" creationId="{5D027760-B247-4F0A-BC7C-A2D765F0B737}"/>
          </ac:spMkLst>
        </pc:spChg>
        <pc:spChg chg="mod ord">
          <ac:chgData name="Rosenburg, Kaitlyn CITZ:EX" userId="S::kaitlyn.rosenburg@gov.bc.ca::336cd022-befa-488b-ba3c-e24fbe6bdfc4" providerId="AD" clId="Web-{EC081C9F-9B47-40B2-88AD-EBD496269018}" dt="2021-05-12T17:09:56.264" v="23"/>
          <ac:spMkLst>
            <pc:docMk/>
            <pc:sldMk cId="2231678311" sldId="267"/>
            <ac:spMk id="3" creationId="{EFB305C4-B73A-4A98-A49A-BEB9D4FF0594}"/>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3076203603" sldId="268"/>
        </pc:sldMkLst>
        <pc:spChg chg="mod ord">
          <ac:chgData name="Rosenburg, Kaitlyn CITZ:EX" userId="S::kaitlyn.rosenburg@gov.bc.ca::336cd022-befa-488b-ba3c-e24fbe6bdfc4" providerId="AD" clId="Web-{EC081C9F-9B47-40B2-88AD-EBD496269018}" dt="2021-05-12T17:09:56.264" v="23"/>
          <ac:spMkLst>
            <pc:docMk/>
            <pc:sldMk cId="3076203603" sldId="268"/>
            <ac:spMk id="2" creationId="{5D027760-B247-4F0A-BC7C-A2D765F0B737}"/>
          </ac:spMkLst>
        </pc:spChg>
      </pc:sldChg>
      <pc:sldChg chg="modSp mod modClrScheme chgLayout">
        <pc:chgData name="Rosenburg, Kaitlyn CITZ:EX" userId="S::kaitlyn.rosenburg@gov.bc.ca::336cd022-befa-488b-ba3c-e24fbe6bdfc4" providerId="AD" clId="Web-{EC081C9F-9B47-40B2-88AD-EBD496269018}" dt="2021-05-12T17:09:56.264" v="23"/>
        <pc:sldMkLst>
          <pc:docMk/>
          <pc:sldMk cId="4109500691" sldId="269"/>
        </pc:sldMkLst>
        <pc:spChg chg="mod ord">
          <ac:chgData name="Rosenburg, Kaitlyn CITZ:EX" userId="S::kaitlyn.rosenburg@gov.bc.ca::336cd022-befa-488b-ba3c-e24fbe6bdfc4" providerId="AD" clId="Web-{EC081C9F-9B47-40B2-88AD-EBD496269018}" dt="2021-05-12T17:09:56.264" v="23"/>
          <ac:spMkLst>
            <pc:docMk/>
            <pc:sldMk cId="4109500691" sldId="269"/>
            <ac:spMk id="2" creationId="{7F52ECD2-4A2E-46DF-AFF4-7FA14D7B8AEE}"/>
          </ac:spMkLst>
        </pc:spChg>
        <pc:graphicFrameChg chg="mod ord">
          <ac:chgData name="Rosenburg, Kaitlyn CITZ:EX" userId="S::kaitlyn.rosenburg@gov.bc.ca::336cd022-befa-488b-ba3c-e24fbe6bdfc4" providerId="AD" clId="Web-{EC081C9F-9B47-40B2-88AD-EBD496269018}" dt="2021-05-12T17:09:56.264" v="23"/>
          <ac:graphicFrameMkLst>
            <pc:docMk/>
            <pc:sldMk cId="4109500691" sldId="269"/>
            <ac:graphicFrameMk id="5" creationId="{D4C0E759-A687-45C3-B592-E5718841354E}"/>
          </ac:graphicFrameMkLst>
        </pc:graphicFrameChg>
      </pc:sldChg>
      <pc:sldMasterChg chg="del mod setBg delSldLayout modSldLayout">
        <pc:chgData name="Rosenburg, Kaitlyn CITZ:EX" userId="S::kaitlyn.rosenburg@gov.bc.ca::336cd022-befa-488b-ba3c-e24fbe6bdfc4" providerId="AD" clId="Web-{EC081C9F-9B47-40B2-88AD-EBD496269018}" dt="2021-05-12T17:09:56.264" v="23"/>
        <pc:sldMasterMkLst>
          <pc:docMk/>
          <pc:sldMasterMk cId="2460954070" sldId="2147483660"/>
        </pc:sldMasterMkLst>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2385387890" sldId="2147483661"/>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949138452" sldId="2147483662"/>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2591524520" sldId="2147483663"/>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1203092039" sldId="2147483664"/>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3733172339" sldId="2147483665"/>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3210312558" sldId="2147483666"/>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3146388984" sldId="2147483667"/>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3171841454" sldId="2147483668"/>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1718958274" sldId="2147483669"/>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2202905451" sldId="2147483670"/>
          </pc:sldLayoutMkLst>
        </pc:sldLayoutChg>
        <pc:sldLayoutChg chg="del mod">
          <pc:chgData name="Rosenburg, Kaitlyn CITZ:EX" userId="S::kaitlyn.rosenburg@gov.bc.ca::336cd022-befa-488b-ba3c-e24fbe6bdfc4" providerId="AD" clId="Web-{EC081C9F-9B47-40B2-88AD-EBD496269018}" dt="2021-05-12T17:09:56.264" v="23"/>
          <pc:sldLayoutMkLst>
            <pc:docMk/>
            <pc:sldMasterMk cId="2460954070" sldId="2147483660"/>
            <pc:sldLayoutMk cId="3479445657" sldId="2147483671"/>
          </pc:sldLayoutMkLst>
        </pc:sldLayoutChg>
      </pc:sldMasterChg>
      <pc:sldMasterChg chg="add addSldLayout modSldLayout">
        <pc:chgData name="Rosenburg, Kaitlyn CITZ:EX" userId="S::kaitlyn.rosenburg@gov.bc.ca::336cd022-befa-488b-ba3c-e24fbe6bdfc4" providerId="AD" clId="Web-{EC081C9F-9B47-40B2-88AD-EBD496269018}" dt="2021-05-12T17:09:56.264" v="23"/>
        <pc:sldMasterMkLst>
          <pc:docMk/>
          <pc:sldMasterMk cId="3426104593" sldId="2147483672"/>
        </pc:sldMasterMkLst>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1380272160" sldId="2147483673"/>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374727013" sldId="2147483674"/>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1173423032" sldId="2147483675"/>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3655903071" sldId="2147483676"/>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242875585" sldId="2147483677"/>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1230405591" sldId="2147483678"/>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2055683057" sldId="2147483679"/>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286776157" sldId="2147483680"/>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1040722817" sldId="2147483681"/>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3092951619" sldId="2147483682"/>
          </pc:sldLayoutMkLst>
        </pc:sldLayoutChg>
        <pc:sldLayoutChg chg="add mod replId">
          <pc:chgData name="Rosenburg, Kaitlyn CITZ:EX" userId="S::kaitlyn.rosenburg@gov.bc.ca::336cd022-befa-488b-ba3c-e24fbe6bdfc4" providerId="AD" clId="Web-{EC081C9F-9B47-40B2-88AD-EBD496269018}" dt="2021-05-12T17:09:56.264" v="23"/>
          <pc:sldLayoutMkLst>
            <pc:docMk/>
            <pc:sldMasterMk cId="3426104593" sldId="2147483672"/>
            <pc:sldLayoutMk cId="4203377503" sldId="2147483683"/>
          </pc:sldLayoutMkLst>
        </pc:sldLayoutChg>
      </pc:sldMasterChg>
    </pc:docChg>
  </pc:docChgLst>
  <pc:docChgLst>
    <pc:chgData name="Kaur, Masha GCPE:EX" userId="S::masha.kaur@gov.bc.ca::c5c623e0-c841-4aa4-a671-a0d98166a583" providerId="AD" clId="Web-{8FF8CF59-EE63-4251-A95E-A5A8687B26A1}"/>
    <pc:docChg chg="delSld modSld">
      <pc:chgData name="Kaur, Masha GCPE:EX" userId="S::masha.kaur@gov.bc.ca::c5c623e0-c841-4aa4-a671-a0d98166a583" providerId="AD" clId="Web-{8FF8CF59-EE63-4251-A95E-A5A8687B26A1}" dt="2021-05-12T19:58:43.418" v="302" actId="20577"/>
      <pc:docMkLst>
        <pc:docMk/>
      </pc:docMkLst>
      <pc:sldChg chg="modSp">
        <pc:chgData name="Kaur, Masha GCPE:EX" userId="S::masha.kaur@gov.bc.ca::c5c623e0-c841-4aa4-a671-a0d98166a583" providerId="AD" clId="Web-{8FF8CF59-EE63-4251-A95E-A5A8687B26A1}" dt="2021-05-12T19:49:13.938" v="13" actId="20577"/>
        <pc:sldMkLst>
          <pc:docMk/>
          <pc:sldMk cId="881442625" sldId="257"/>
        </pc:sldMkLst>
        <pc:spChg chg="mod">
          <ac:chgData name="Kaur, Masha GCPE:EX" userId="S::masha.kaur@gov.bc.ca::c5c623e0-c841-4aa4-a671-a0d98166a583" providerId="AD" clId="Web-{8FF8CF59-EE63-4251-A95E-A5A8687B26A1}" dt="2021-05-12T19:49:13.938" v="13" actId="20577"/>
          <ac:spMkLst>
            <pc:docMk/>
            <pc:sldMk cId="881442625" sldId="257"/>
            <ac:spMk id="5" creationId="{96305C11-FEC3-49CF-AB26-89EAAFF5A523}"/>
          </ac:spMkLst>
        </pc:spChg>
      </pc:sldChg>
      <pc:sldChg chg="del">
        <pc:chgData name="Kaur, Masha GCPE:EX" userId="S::masha.kaur@gov.bc.ca::c5c623e0-c841-4aa4-a671-a0d98166a583" providerId="AD" clId="Web-{8FF8CF59-EE63-4251-A95E-A5A8687B26A1}" dt="2021-05-12T19:55:58.926" v="188"/>
        <pc:sldMkLst>
          <pc:docMk/>
          <pc:sldMk cId="704700479" sldId="262"/>
        </pc:sldMkLst>
      </pc:sldChg>
      <pc:sldChg chg="addSp modSp">
        <pc:chgData name="Kaur, Masha GCPE:EX" userId="S::masha.kaur@gov.bc.ca::c5c623e0-c841-4aa4-a671-a0d98166a583" providerId="AD" clId="Web-{8FF8CF59-EE63-4251-A95E-A5A8687B26A1}" dt="2021-05-12T19:58:43.418" v="302" actId="20577"/>
        <pc:sldMkLst>
          <pc:docMk/>
          <pc:sldMk cId="3147973705" sldId="265"/>
        </pc:sldMkLst>
        <pc:spChg chg="mod">
          <ac:chgData name="Kaur, Masha GCPE:EX" userId="S::masha.kaur@gov.bc.ca::c5c623e0-c841-4aa4-a671-a0d98166a583" providerId="AD" clId="Web-{8FF8CF59-EE63-4251-A95E-A5A8687B26A1}" dt="2021-05-12T19:57:38.196" v="220" actId="14100"/>
          <ac:spMkLst>
            <pc:docMk/>
            <pc:sldMk cId="3147973705" sldId="265"/>
            <ac:spMk id="2" creationId="{E903223E-5228-4260-88B7-D1F2EE89ED12}"/>
          </ac:spMkLst>
        </pc:spChg>
        <pc:spChg chg="mod">
          <ac:chgData name="Kaur, Masha GCPE:EX" userId="S::masha.kaur@gov.bc.ca::c5c623e0-c841-4aa4-a671-a0d98166a583" providerId="AD" clId="Web-{8FF8CF59-EE63-4251-A95E-A5A8687B26A1}" dt="2021-05-12T19:58:43.418" v="302" actId="20577"/>
          <ac:spMkLst>
            <pc:docMk/>
            <pc:sldMk cId="3147973705" sldId="265"/>
            <ac:spMk id="3" creationId="{9EEFA921-19AF-410F-B23A-D8F54734592F}"/>
          </ac:spMkLst>
        </pc:spChg>
        <pc:picChg chg="add mod">
          <ac:chgData name="Kaur, Masha GCPE:EX" userId="S::masha.kaur@gov.bc.ca::c5c623e0-c841-4aa4-a671-a0d98166a583" providerId="AD" clId="Web-{8FF8CF59-EE63-4251-A95E-A5A8687B26A1}" dt="2021-05-12T19:58:07.447" v="264" actId="14100"/>
          <ac:picMkLst>
            <pc:docMk/>
            <pc:sldMk cId="3147973705" sldId="265"/>
            <ac:picMk id="4" creationId="{3149BD30-1320-4F2B-B027-4EB46E120F43}"/>
          </ac:picMkLst>
        </pc:picChg>
      </pc:sldChg>
      <pc:sldChg chg="modSp">
        <pc:chgData name="Kaur, Masha GCPE:EX" userId="S::masha.kaur@gov.bc.ca::c5c623e0-c841-4aa4-a671-a0d98166a583" providerId="AD" clId="Web-{8FF8CF59-EE63-4251-A95E-A5A8687B26A1}" dt="2021-05-12T19:53:55.342" v="186"/>
        <pc:sldMkLst>
          <pc:docMk/>
          <pc:sldMk cId="2286650519" sldId="266"/>
        </pc:sldMkLst>
        <pc:graphicFrameChg chg="mod modGraphic">
          <ac:chgData name="Kaur, Masha GCPE:EX" userId="S::masha.kaur@gov.bc.ca::c5c623e0-c841-4aa4-a671-a0d98166a583" providerId="AD" clId="Web-{8FF8CF59-EE63-4251-A95E-A5A8687B26A1}" dt="2021-05-12T19:53:55.342" v="186"/>
          <ac:graphicFrameMkLst>
            <pc:docMk/>
            <pc:sldMk cId="2286650519" sldId="266"/>
            <ac:graphicFrameMk id="4" creationId="{78BDDFD2-D98F-40FC-A582-A3C33498FC30}"/>
          </ac:graphicFrameMkLst>
        </pc:graphicFrameChg>
      </pc:sldChg>
      <pc:sldChg chg="modSp">
        <pc:chgData name="Kaur, Masha GCPE:EX" userId="S::masha.kaur@gov.bc.ca::c5c623e0-c841-4aa4-a671-a0d98166a583" providerId="AD" clId="Web-{8FF8CF59-EE63-4251-A95E-A5A8687B26A1}" dt="2021-05-12T19:55:39.956" v="187" actId="20577"/>
        <pc:sldMkLst>
          <pc:docMk/>
          <pc:sldMk cId="4109500691" sldId="269"/>
        </pc:sldMkLst>
        <pc:spChg chg="mod">
          <ac:chgData name="Kaur, Masha GCPE:EX" userId="S::masha.kaur@gov.bc.ca::c5c623e0-c841-4aa4-a671-a0d98166a583" providerId="AD" clId="Web-{8FF8CF59-EE63-4251-A95E-A5A8687B26A1}" dt="2021-05-12T19:55:39.956" v="187" actId="20577"/>
          <ac:spMkLst>
            <pc:docMk/>
            <pc:sldMk cId="4109500691" sldId="269"/>
            <ac:spMk id="2" creationId="{7F52ECD2-4A2E-46DF-AFF4-7FA14D7B8AEE}"/>
          </ac:spMkLst>
        </pc:spChg>
      </pc:sldChg>
      <pc:sldChg chg="modSp">
        <pc:chgData name="Kaur, Masha GCPE:EX" userId="S::masha.kaur@gov.bc.ca::c5c623e0-c841-4aa4-a671-a0d98166a583" providerId="AD" clId="Web-{8FF8CF59-EE63-4251-A95E-A5A8687B26A1}" dt="2021-05-12T19:51:20.631" v="37" actId="20577"/>
        <pc:sldMkLst>
          <pc:docMk/>
          <pc:sldMk cId="3532710718" sldId="271"/>
        </pc:sldMkLst>
        <pc:spChg chg="mod">
          <ac:chgData name="Kaur, Masha GCPE:EX" userId="S::masha.kaur@gov.bc.ca::c5c623e0-c841-4aa4-a671-a0d98166a583" providerId="AD" clId="Web-{8FF8CF59-EE63-4251-A95E-A5A8687B26A1}" dt="2021-05-12T19:51:20.631" v="37" actId="20577"/>
          <ac:spMkLst>
            <pc:docMk/>
            <pc:sldMk cId="3532710718" sldId="271"/>
            <ac:spMk id="3" creationId="{04FE4409-87AC-6E4E-BBBC-1E0F9104439D}"/>
          </ac:spMkLst>
        </pc:spChg>
      </pc:sldChg>
      <pc:sldChg chg="modSp">
        <pc:chgData name="Kaur, Masha GCPE:EX" userId="S::masha.kaur@gov.bc.ca::c5c623e0-c841-4aa4-a671-a0d98166a583" providerId="AD" clId="Web-{8FF8CF59-EE63-4251-A95E-A5A8687B26A1}" dt="2021-05-12T19:50:02.956" v="19" actId="20577"/>
        <pc:sldMkLst>
          <pc:docMk/>
          <pc:sldMk cId="2130165138" sldId="272"/>
        </pc:sldMkLst>
        <pc:spChg chg="mod">
          <ac:chgData name="Kaur, Masha GCPE:EX" userId="S::masha.kaur@gov.bc.ca::c5c623e0-c841-4aa4-a671-a0d98166a583" providerId="AD" clId="Web-{8FF8CF59-EE63-4251-A95E-A5A8687B26A1}" dt="2021-05-12T19:50:02.956" v="19" actId="20577"/>
          <ac:spMkLst>
            <pc:docMk/>
            <pc:sldMk cId="2130165138" sldId="272"/>
            <ac:spMk id="3" creationId="{D297CAE8-9773-FA48-B307-379E67B760A5}"/>
          </ac:spMkLst>
        </pc:spChg>
      </pc:sldChg>
      <pc:sldChg chg="modSp">
        <pc:chgData name="Kaur, Masha GCPE:EX" userId="S::masha.kaur@gov.bc.ca::c5c623e0-c841-4aa4-a671-a0d98166a583" providerId="AD" clId="Web-{8FF8CF59-EE63-4251-A95E-A5A8687B26A1}" dt="2021-05-12T19:52:29.697" v="44" actId="20577"/>
        <pc:sldMkLst>
          <pc:docMk/>
          <pc:sldMk cId="2987824672" sldId="274"/>
        </pc:sldMkLst>
        <pc:spChg chg="mod">
          <ac:chgData name="Kaur, Masha GCPE:EX" userId="S::masha.kaur@gov.bc.ca::c5c623e0-c841-4aa4-a671-a0d98166a583" providerId="AD" clId="Web-{8FF8CF59-EE63-4251-A95E-A5A8687B26A1}" dt="2021-05-12T19:52:29.697" v="44" actId="20577"/>
          <ac:spMkLst>
            <pc:docMk/>
            <pc:sldMk cId="2987824672" sldId="274"/>
            <ac:spMk id="5" creationId="{D69535AF-EE12-452D-86A8-B93AC68629A9}"/>
          </ac:spMkLst>
        </pc:spChg>
      </pc:sldChg>
    </pc:docChg>
  </pc:docChgLst>
  <pc:docChgLst>
    <pc:chgData name="Rosenburg, Kaitlyn CITZ:EX" userId="S::kaitlyn.rosenburg@gov.bc.ca::336cd022-befa-488b-ba3c-e24fbe6bdfc4" providerId="AD" clId="Web-{6B2DE602-F39F-4AE6-BE35-66FAF9789B23}"/>
    <pc:docChg chg="modSld sldOrd">
      <pc:chgData name="Rosenburg, Kaitlyn CITZ:EX" userId="S::kaitlyn.rosenburg@gov.bc.ca::336cd022-befa-488b-ba3c-e24fbe6bdfc4" providerId="AD" clId="Web-{6B2DE602-F39F-4AE6-BE35-66FAF9789B23}" dt="2021-05-10T21:32:19.871" v="1918" actId="20577"/>
      <pc:docMkLst>
        <pc:docMk/>
      </pc:docMkLst>
      <pc:sldChg chg="addSp modSp modNotes">
        <pc:chgData name="Rosenburg, Kaitlyn CITZ:EX" userId="S::kaitlyn.rosenburg@gov.bc.ca::336cd022-befa-488b-ba3c-e24fbe6bdfc4" providerId="AD" clId="Web-{6B2DE602-F39F-4AE6-BE35-66FAF9789B23}" dt="2021-05-10T21:31:28.340" v="1889"/>
        <pc:sldMkLst>
          <pc:docMk/>
          <pc:sldMk cId="881442625" sldId="257"/>
        </pc:sldMkLst>
        <pc:spChg chg="mod">
          <ac:chgData name="Rosenburg, Kaitlyn CITZ:EX" userId="S::kaitlyn.rosenburg@gov.bc.ca::336cd022-befa-488b-ba3c-e24fbe6bdfc4" providerId="AD" clId="Web-{6B2DE602-F39F-4AE6-BE35-66FAF9789B23}" dt="2021-05-10T21:03:02.444" v="11" actId="20577"/>
          <ac:spMkLst>
            <pc:docMk/>
            <pc:sldMk cId="881442625" sldId="257"/>
            <ac:spMk id="3" creationId="{9EEFA921-19AF-410F-B23A-D8F54734592F}"/>
          </ac:spMkLst>
        </pc:spChg>
        <pc:spChg chg="add mod">
          <ac:chgData name="Rosenburg, Kaitlyn CITZ:EX" userId="S::kaitlyn.rosenburg@gov.bc.ca::336cd022-befa-488b-ba3c-e24fbe6bdfc4" providerId="AD" clId="Web-{6B2DE602-F39F-4AE6-BE35-66FAF9789B23}" dt="2021-05-10T21:03:04.694" v="12" actId="20577"/>
          <ac:spMkLst>
            <pc:docMk/>
            <pc:sldMk cId="881442625" sldId="257"/>
            <ac:spMk id="5" creationId="{96305C11-FEC3-49CF-AB26-89EAAFF5A523}"/>
          </ac:spMkLst>
        </pc:spChg>
      </pc:sldChg>
      <pc:sldChg chg="addSp modSp">
        <pc:chgData name="Rosenburg, Kaitlyn CITZ:EX" userId="S::kaitlyn.rosenburg@gov.bc.ca::336cd022-befa-488b-ba3c-e24fbe6bdfc4" providerId="AD" clId="Web-{6B2DE602-F39F-4AE6-BE35-66FAF9789B23}" dt="2021-05-10T21:32:19.871" v="1918" actId="20577"/>
        <pc:sldMkLst>
          <pc:docMk/>
          <pc:sldMk cId="3912858477" sldId="259"/>
        </pc:sldMkLst>
        <pc:spChg chg="add mod">
          <ac:chgData name="Rosenburg, Kaitlyn CITZ:EX" userId="S::kaitlyn.rosenburg@gov.bc.ca::336cd022-befa-488b-ba3c-e24fbe6bdfc4" providerId="AD" clId="Web-{6B2DE602-F39F-4AE6-BE35-66FAF9789B23}" dt="2021-05-10T21:32:15.699" v="1914" actId="20577"/>
          <ac:spMkLst>
            <pc:docMk/>
            <pc:sldMk cId="3912858477" sldId="259"/>
            <ac:spMk id="5" creationId="{3505AF81-6715-4EA2-A86C-0DFA7059DEB9}"/>
          </ac:spMkLst>
        </pc:spChg>
        <pc:spChg chg="mod">
          <ac:chgData name="Rosenburg, Kaitlyn CITZ:EX" userId="S::kaitlyn.rosenburg@gov.bc.ca::336cd022-befa-488b-ba3c-e24fbe6bdfc4" providerId="AD" clId="Web-{6B2DE602-F39F-4AE6-BE35-66FAF9789B23}" dt="2021-05-10T21:32:19.871" v="1918" actId="20577"/>
          <ac:spMkLst>
            <pc:docMk/>
            <pc:sldMk cId="3912858477" sldId="259"/>
            <ac:spMk id="10" creationId="{A830F961-BB35-41B2-A451-800231600F57}"/>
          </ac:spMkLst>
        </pc:spChg>
      </pc:sldChg>
      <pc:sldChg chg="modSp">
        <pc:chgData name="Rosenburg, Kaitlyn CITZ:EX" userId="S::kaitlyn.rosenburg@gov.bc.ca::336cd022-befa-488b-ba3c-e24fbe6bdfc4" providerId="AD" clId="Web-{6B2DE602-F39F-4AE6-BE35-66FAF9789B23}" dt="2021-05-10T21:31:53.199" v="1891" actId="20577"/>
        <pc:sldMkLst>
          <pc:docMk/>
          <pc:sldMk cId="704700479" sldId="262"/>
        </pc:sldMkLst>
        <pc:spChg chg="mod">
          <ac:chgData name="Rosenburg, Kaitlyn CITZ:EX" userId="S::kaitlyn.rosenburg@gov.bc.ca::336cd022-befa-488b-ba3c-e24fbe6bdfc4" providerId="AD" clId="Web-{6B2DE602-F39F-4AE6-BE35-66FAF9789B23}" dt="2021-05-10T21:31:53.199" v="1891" actId="20577"/>
          <ac:spMkLst>
            <pc:docMk/>
            <pc:sldMk cId="704700479" sldId="262"/>
            <ac:spMk id="3" creationId="{9EEFA921-19AF-410F-B23A-D8F54734592F}"/>
          </ac:spMkLst>
        </pc:spChg>
      </pc:sldChg>
      <pc:sldChg chg="modSp ord modNotes">
        <pc:chgData name="Rosenburg, Kaitlyn CITZ:EX" userId="S::kaitlyn.rosenburg@gov.bc.ca::336cd022-befa-488b-ba3c-e24fbe6bdfc4" providerId="AD" clId="Web-{6B2DE602-F39F-4AE6-BE35-66FAF9789B23}" dt="2021-05-10T21:05:20.444" v="129"/>
        <pc:sldMkLst>
          <pc:docMk/>
          <pc:sldMk cId="226394323" sldId="263"/>
        </pc:sldMkLst>
        <pc:spChg chg="mod">
          <ac:chgData name="Rosenburg, Kaitlyn CITZ:EX" userId="S::kaitlyn.rosenburg@gov.bc.ca::336cd022-befa-488b-ba3c-e24fbe6bdfc4" providerId="AD" clId="Web-{6B2DE602-F39F-4AE6-BE35-66FAF9789B23}" dt="2021-05-10T21:04:43.881" v="63" actId="20577"/>
          <ac:spMkLst>
            <pc:docMk/>
            <pc:sldMk cId="226394323" sldId="263"/>
            <ac:spMk id="3" creationId="{EFB305C4-B73A-4A98-A49A-BEB9D4FF0594}"/>
          </ac:spMkLst>
        </pc:spChg>
      </pc:sldChg>
      <pc:sldChg chg="modSp">
        <pc:chgData name="Rosenburg, Kaitlyn CITZ:EX" userId="S::kaitlyn.rosenburg@gov.bc.ca::336cd022-befa-488b-ba3c-e24fbe6bdfc4" providerId="AD" clId="Web-{6B2DE602-F39F-4AE6-BE35-66FAF9789B23}" dt="2021-05-10T21:03:59.397" v="60" actId="20577"/>
        <pc:sldMkLst>
          <pc:docMk/>
          <pc:sldMk cId="3147973705" sldId="265"/>
        </pc:sldMkLst>
        <pc:spChg chg="mod">
          <ac:chgData name="Rosenburg, Kaitlyn CITZ:EX" userId="S::kaitlyn.rosenburg@gov.bc.ca::336cd022-befa-488b-ba3c-e24fbe6bdfc4" providerId="AD" clId="Web-{6B2DE602-F39F-4AE6-BE35-66FAF9789B23}" dt="2021-05-10T21:03:59.397" v="60" actId="20577"/>
          <ac:spMkLst>
            <pc:docMk/>
            <pc:sldMk cId="3147973705" sldId="265"/>
            <ac:spMk id="3" creationId="{9EEFA921-19AF-410F-B23A-D8F54734592F}"/>
          </ac:spMkLst>
        </pc:spChg>
      </pc:sldChg>
      <pc:sldChg chg="modSp">
        <pc:chgData name="Rosenburg, Kaitlyn CITZ:EX" userId="S::kaitlyn.rosenburg@gov.bc.ca::336cd022-befa-488b-ba3c-e24fbe6bdfc4" providerId="AD" clId="Web-{6B2DE602-F39F-4AE6-BE35-66FAF9789B23}" dt="2021-05-10T21:16:10.337" v="1143"/>
        <pc:sldMkLst>
          <pc:docMk/>
          <pc:sldMk cId="2286650519" sldId="266"/>
        </pc:sldMkLst>
        <pc:graphicFrameChg chg="mod modGraphic">
          <ac:chgData name="Rosenburg, Kaitlyn CITZ:EX" userId="S::kaitlyn.rosenburg@gov.bc.ca::336cd022-befa-488b-ba3c-e24fbe6bdfc4" providerId="AD" clId="Web-{6B2DE602-F39F-4AE6-BE35-66FAF9789B23}" dt="2021-05-10T21:16:10.337" v="1143"/>
          <ac:graphicFrameMkLst>
            <pc:docMk/>
            <pc:sldMk cId="2286650519" sldId="266"/>
            <ac:graphicFrameMk id="4" creationId="{78BDDFD2-D98F-40FC-A582-A3C33498FC30}"/>
          </ac:graphicFrameMkLst>
        </pc:graphicFrameChg>
      </pc:sldChg>
      <pc:sldChg chg="modSp modNotes">
        <pc:chgData name="Rosenburg, Kaitlyn CITZ:EX" userId="S::kaitlyn.rosenburg@gov.bc.ca::336cd022-befa-488b-ba3c-e24fbe6bdfc4" providerId="AD" clId="Web-{6B2DE602-F39F-4AE6-BE35-66FAF9789B23}" dt="2021-05-10T21:19:12.572" v="1195" actId="20577"/>
        <pc:sldMkLst>
          <pc:docMk/>
          <pc:sldMk cId="2231678311" sldId="267"/>
        </pc:sldMkLst>
        <pc:spChg chg="mod">
          <ac:chgData name="Rosenburg, Kaitlyn CITZ:EX" userId="S::kaitlyn.rosenburg@gov.bc.ca::336cd022-befa-488b-ba3c-e24fbe6bdfc4" providerId="AD" clId="Web-{6B2DE602-F39F-4AE6-BE35-66FAF9789B23}" dt="2021-05-10T21:14:25.337" v="1012" actId="20577"/>
          <ac:spMkLst>
            <pc:docMk/>
            <pc:sldMk cId="2231678311" sldId="267"/>
            <ac:spMk id="2" creationId="{5D027760-B247-4F0A-BC7C-A2D765F0B737}"/>
          </ac:spMkLst>
        </pc:spChg>
        <pc:spChg chg="mod">
          <ac:chgData name="Rosenburg, Kaitlyn CITZ:EX" userId="S::kaitlyn.rosenburg@gov.bc.ca::336cd022-befa-488b-ba3c-e24fbe6bdfc4" providerId="AD" clId="Web-{6B2DE602-F39F-4AE6-BE35-66FAF9789B23}" dt="2021-05-10T21:19:12.572" v="1195" actId="20577"/>
          <ac:spMkLst>
            <pc:docMk/>
            <pc:sldMk cId="2231678311" sldId="267"/>
            <ac:spMk id="3" creationId="{EFB305C4-B73A-4A98-A49A-BEB9D4FF0594}"/>
          </ac:spMkLst>
        </pc:spChg>
      </pc:sldChg>
      <pc:sldChg chg="modSp modNotes">
        <pc:chgData name="Rosenburg, Kaitlyn CITZ:EX" userId="S::kaitlyn.rosenburg@gov.bc.ca::336cd022-befa-488b-ba3c-e24fbe6bdfc4" providerId="AD" clId="Web-{6B2DE602-F39F-4AE6-BE35-66FAF9789B23}" dt="2021-05-10T21:28:52.121" v="1838"/>
        <pc:sldMkLst>
          <pc:docMk/>
          <pc:sldMk cId="3076203603" sldId="268"/>
        </pc:sldMkLst>
        <pc:graphicFrameChg chg="mod modGraphic">
          <ac:chgData name="Rosenburg, Kaitlyn CITZ:EX" userId="S::kaitlyn.rosenburg@gov.bc.ca::336cd022-befa-488b-ba3c-e24fbe6bdfc4" providerId="AD" clId="Web-{6B2DE602-F39F-4AE6-BE35-66FAF9789B23}" dt="2021-05-10T21:28:52.121" v="1838"/>
          <ac:graphicFrameMkLst>
            <pc:docMk/>
            <pc:sldMk cId="3076203603" sldId="268"/>
            <ac:graphicFrameMk id="8" creationId="{EB6EE459-054F-48C2-A628-0754CFF23410}"/>
          </ac:graphicFrameMkLst>
        </pc:graphicFrameChg>
      </pc:sldChg>
    </pc:docChg>
  </pc:docChgLst>
  <pc:docChgLst>
    <pc:chgData name="Rosenburg, Kaitlyn CITZ:EX" userId="S::kaitlyn.rosenburg@gov.bc.ca::336cd022-befa-488b-ba3c-e24fbe6bdfc4" providerId="AD" clId="Web-{CB62C459-04EA-4882-AFD4-4F9BE7D0BC3A}"/>
    <pc:docChg chg="modSld">
      <pc:chgData name="Rosenburg, Kaitlyn CITZ:EX" userId="S::kaitlyn.rosenburg@gov.bc.ca::336cd022-befa-488b-ba3c-e24fbe6bdfc4" providerId="AD" clId="Web-{CB62C459-04EA-4882-AFD4-4F9BE7D0BC3A}" dt="2021-05-25T15:37:48.021" v="62" actId="1076"/>
      <pc:docMkLst>
        <pc:docMk/>
      </pc:docMkLst>
      <pc:sldChg chg="modSp">
        <pc:chgData name="Rosenburg, Kaitlyn CITZ:EX" userId="S::kaitlyn.rosenburg@gov.bc.ca::336cd022-befa-488b-ba3c-e24fbe6bdfc4" providerId="AD" clId="Web-{CB62C459-04EA-4882-AFD4-4F9BE7D0BC3A}" dt="2021-05-25T15:35:23.844" v="15" actId="20577"/>
        <pc:sldMkLst>
          <pc:docMk/>
          <pc:sldMk cId="2130165138" sldId="272"/>
        </pc:sldMkLst>
        <pc:spChg chg="mod">
          <ac:chgData name="Rosenburg, Kaitlyn CITZ:EX" userId="S::kaitlyn.rosenburg@gov.bc.ca::336cd022-befa-488b-ba3c-e24fbe6bdfc4" providerId="AD" clId="Web-{CB62C459-04EA-4882-AFD4-4F9BE7D0BC3A}" dt="2021-05-25T15:35:23.844" v="15" actId="20577"/>
          <ac:spMkLst>
            <pc:docMk/>
            <pc:sldMk cId="2130165138" sldId="272"/>
            <ac:spMk id="3" creationId="{D297CAE8-9773-FA48-B307-379E67B760A5}"/>
          </ac:spMkLst>
        </pc:spChg>
      </pc:sldChg>
      <pc:sldChg chg="addSp delSp modSp">
        <pc:chgData name="Rosenburg, Kaitlyn CITZ:EX" userId="S::kaitlyn.rosenburg@gov.bc.ca::336cd022-befa-488b-ba3c-e24fbe6bdfc4" providerId="AD" clId="Web-{CB62C459-04EA-4882-AFD4-4F9BE7D0BC3A}" dt="2021-05-25T15:37:48.021" v="62" actId="1076"/>
        <pc:sldMkLst>
          <pc:docMk/>
          <pc:sldMk cId="1282244685" sldId="275"/>
        </pc:sldMkLst>
        <pc:graphicFrameChg chg="add del mod modGraphic">
          <ac:chgData name="Rosenburg, Kaitlyn CITZ:EX" userId="S::kaitlyn.rosenburg@gov.bc.ca::336cd022-befa-488b-ba3c-e24fbe6bdfc4" providerId="AD" clId="Web-{CB62C459-04EA-4882-AFD4-4F9BE7D0BC3A}" dt="2021-05-25T15:37:11.988" v="59"/>
          <ac:graphicFrameMkLst>
            <pc:docMk/>
            <pc:sldMk cId="1282244685" sldId="275"/>
            <ac:graphicFrameMk id="6" creationId="{CC21A5C1-995F-4B02-9D10-60088172C48E}"/>
          </ac:graphicFrameMkLst>
        </pc:graphicFrameChg>
        <pc:graphicFrameChg chg="del mod modGraphic">
          <ac:chgData name="Rosenburg, Kaitlyn CITZ:EX" userId="S::kaitlyn.rosenburg@gov.bc.ca::336cd022-befa-488b-ba3c-e24fbe6bdfc4" providerId="AD" clId="Web-{CB62C459-04EA-4882-AFD4-4F9BE7D0BC3A}" dt="2021-05-25T15:37:36.614" v="60"/>
          <ac:graphicFrameMkLst>
            <pc:docMk/>
            <pc:sldMk cId="1282244685" sldId="275"/>
            <ac:graphicFrameMk id="7" creationId="{A3391DE9-5000-4C4E-8F54-E1961F853F55}"/>
          </ac:graphicFrameMkLst>
        </pc:graphicFrameChg>
        <pc:graphicFrameChg chg="add del mod">
          <ac:chgData name="Rosenburg, Kaitlyn CITZ:EX" userId="S::kaitlyn.rosenburg@gov.bc.ca::336cd022-befa-488b-ba3c-e24fbe6bdfc4" providerId="AD" clId="Web-{CB62C459-04EA-4882-AFD4-4F9BE7D0BC3A}" dt="2021-05-25T15:37:05.410" v="56"/>
          <ac:graphicFrameMkLst>
            <pc:docMk/>
            <pc:sldMk cId="1282244685" sldId="275"/>
            <ac:graphicFrameMk id="10" creationId="{A7D958F0-FB44-4722-93E8-BD1F90FA2342}"/>
          </ac:graphicFrameMkLst>
        </pc:graphicFrameChg>
        <pc:graphicFrameChg chg="add mod">
          <ac:chgData name="Rosenburg, Kaitlyn CITZ:EX" userId="S::kaitlyn.rosenburg@gov.bc.ca::336cd022-befa-488b-ba3c-e24fbe6bdfc4" providerId="AD" clId="Web-{CB62C459-04EA-4882-AFD4-4F9BE7D0BC3A}" dt="2021-05-25T15:37:48.021" v="62" actId="1076"/>
          <ac:graphicFrameMkLst>
            <pc:docMk/>
            <pc:sldMk cId="1282244685" sldId="275"/>
            <ac:graphicFrameMk id="12" creationId="{EF2B0F19-E511-4463-992B-6F8F08D80C19}"/>
          </ac:graphicFrameMkLst>
        </pc:graphicFrameChg>
      </pc:sldChg>
    </pc:docChg>
  </pc:docChgLst>
  <pc:docChgLst>
    <pc:chgData name="Rosenburg, Kaitlyn CITZ:EX" userId="S::kaitlyn.rosenburg@gov.bc.ca::336cd022-befa-488b-ba3c-e24fbe6bdfc4" providerId="AD" clId="Web-{60FAC8F3-6F62-4199-A726-08CDB739F3A4}"/>
    <pc:docChg chg="addSld modSld">
      <pc:chgData name="Rosenburg, Kaitlyn CITZ:EX" userId="S::kaitlyn.rosenburg@gov.bc.ca::336cd022-befa-488b-ba3c-e24fbe6bdfc4" providerId="AD" clId="Web-{60FAC8F3-6F62-4199-A726-08CDB739F3A4}" dt="2021-05-12T23:51:37.632" v="108"/>
      <pc:docMkLst>
        <pc:docMk/>
      </pc:docMkLst>
      <pc:sldChg chg="delSp">
        <pc:chgData name="Rosenburg, Kaitlyn CITZ:EX" userId="S::kaitlyn.rosenburg@gov.bc.ca::336cd022-befa-488b-ba3c-e24fbe6bdfc4" providerId="AD" clId="Web-{60FAC8F3-6F62-4199-A726-08CDB739F3A4}" dt="2021-05-12T23:51:37.632" v="108"/>
        <pc:sldMkLst>
          <pc:docMk/>
          <pc:sldMk cId="2987824672" sldId="274"/>
        </pc:sldMkLst>
        <pc:spChg chg="del">
          <ac:chgData name="Rosenburg, Kaitlyn CITZ:EX" userId="S::kaitlyn.rosenburg@gov.bc.ca::336cd022-befa-488b-ba3c-e24fbe6bdfc4" providerId="AD" clId="Web-{60FAC8F3-6F62-4199-A726-08CDB739F3A4}" dt="2021-05-12T23:51:37.632" v="108"/>
          <ac:spMkLst>
            <pc:docMk/>
            <pc:sldMk cId="2987824672" sldId="274"/>
            <ac:spMk id="3" creationId="{1D1FA908-6C20-486F-B56C-095901F1B632}"/>
          </ac:spMkLst>
        </pc:spChg>
      </pc:sldChg>
      <pc:sldChg chg="addSp delSp modSp add replId">
        <pc:chgData name="Rosenburg, Kaitlyn CITZ:EX" userId="S::kaitlyn.rosenburg@gov.bc.ca::336cd022-befa-488b-ba3c-e24fbe6bdfc4" providerId="AD" clId="Web-{60FAC8F3-6F62-4199-A726-08CDB739F3A4}" dt="2021-05-12T23:51:13.633" v="107"/>
        <pc:sldMkLst>
          <pc:docMk/>
          <pc:sldMk cId="1282244685" sldId="275"/>
        </pc:sldMkLst>
        <pc:spChg chg="mod">
          <ac:chgData name="Rosenburg, Kaitlyn CITZ:EX" userId="S::kaitlyn.rosenburg@gov.bc.ca::336cd022-befa-488b-ba3c-e24fbe6bdfc4" providerId="AD" clId="Web-{60FAC8F3-6F62-4199-A726-08CDB739F3A4}" dt="2021-05-12T23:50:49.039" v="25" actId="20577"/>
          <ac:spMkLst>
            <pc:docMk/>
            <pc:sldMk cId="1282244685" sldId="275"/>
            <ac:spMk id="3" creationId="{1D1FA908-6C20-486F-B56C-095901F1B632}"/>
          </ac:spMkLst>
        </pc:spChg>
        <pc:spChg chg="del">
          <ac:chgData name="Rosenburg, Kaitlyn CITZ:EX" userId="S::kaitlyn.rosenburg@gov.bc.ca::336cd022-befa-488b-ba3c-e24fbe6bdfc4" providerId="AD" clId="Web-{60FAC8F3-6F62-4199-A726-08CDB739F3A4}" dt="2021-05-12T23:49:14.117" v="3"/>
          <ac:spMkLst>
            <pc:docMk/>
            <pc:sldMk cId="1282244685" sldId="275"/>
            <ac:spMk id="5" creationId="{D69535AF-EE12-452D-86A8-B93AC68629A9}"/>
          </ac:spMkLst>
        </pc:spChg>
        <pc:spChg chg="add mod">
          <ac:chgData name="Rosenburg, Kaitlyn CITZ:EX" userId="S::kaitlyn.rosenburg@gov.bc.ca::336cd022-befa-488b-ba3c-e24fbe6bdfc4" providerId="AD" clId="Web-{60FAC8F3-6F62-4199-A726-08CDB739F3A4}" dt="2021-05-12T23:50:16.585" v="22" actId="1076"/>
          <ac:spMkLst>
            <pc:docMk/>
            <pc:sldMk cId="1282244685" sldId="275"/>
            <ac:spMk id="8" creationId="{BE590ED6-A81B-4149-A8D3-C323E6A690C4}"/>
          </ac:spMkLst>
        </pc:spChg>
        <pc:graphicFrameChg chg="add mod modGraphic">
          <ac:chgData name="Rosenburg, Kaitlyn CITZ:EX" userId="S::kaitlyn.rosenburg@gov.bc.ca::336cd022-befa-488b-ba3c-e24fbe6bdfc4" providerId="AD" clId="Web-{60FAC8F3-6F62-4199-A726-08CDB739F3A4}" dt="2021-05-12T23:51:13.633" v="107"/>
          <ac:graphicFrameMkLst>
            <pc:docMk/>
            <pc:sldMk cId="1282244685" sldId="275"/>
            <ac:graphicFrameMk id="7" creationId="{A3391DE9-5000-4C4E-8F54-E1961F853F55}"/>
          </ac:graphicFrameMkLst>
        </pc:graphicFrameChg>
      </pc:sldChg>
    </pc:docChg>
  </pc:docChgLst>
  <pc:docChgLst>
    <pc:chgData name="Rosenburg, Kaitlyn CITZ:EX" userId="S::kaitlyn.rosenburg@gov.bc.ca::336cd022-befa-488b-ba3c-e24fbe6bdfc4" providerId="AD" clId="Web-{CD016CA2-617A-4BC2-8AC3-956A2985A25F}"/>
    <pc:docChg chg="modSld sldOrd">
      <pc:chgData name="Rosenburg, Kaitlyn CITZ:EX" userId="S::kaitlyn.rosenburg@gov.bc.ca::336cd022-befa-488b-ba3c-e24fbe6bdfc4" providerId="AD" clId="Web-{CD016CA2-617A-4BC2-8AC3-956A2985A25F}" dt="2021-05-10T21:02:23.937" v="23" actId="20577"/>
      <pc:docMkLst>
        <pc:docMk/>
      </pc:docMkLst>
      <pc:sldChg chg="addSp modSp ord">
        <pc:chgData name="Rosenburg, Kaitlyn CITZ:EX" userId="S::kaitlyn.rosenburg@gov.bc.ca::336cd022-befa-488b-ba3c-e24fbe6bdfc4" providerId="AD" clId="Web-{CD016CA2-617A-4BC2-8AC3-956A2985A25F}" dt="2021-05-10T21:02:23.937" v="23" actId="20577"/>
        <pc:sldMkLst>
          <pc:docMk/>
          <pc:sldMk cId="458139005" sldId="261"/>
        </pc:sldMkLst>
        <pc:spChg chg="add mod">
          <ac:chgData name="Rosenburg, Kaitlyn CITZ:EX" userId="S::kaitlyn.rosenburg@gov.bc.ca::336cd022-befa-488b-ba3c-e24fbe6bdfc4" providerId="AD" clId="Web-{CD016CA2-617A-4BC2-8AC3-956A2985A25F}" dt="2021-05-10T21:02:23.937" v="23" actId="20577"/>
          <ac:spMkLst>
            <pc:docMk/>
            <pc:sldMk cId="458139005" sldId="261"/>
            <ac:spMk id="3" creationId="{71EEAC54-29B7-4F76-A87F-5EAC745518B7}"/>
          </ac:spMkLst>
        </pc:spChg>
        <pc:picChg chg="mod">
          <ac:chgData name="Rosenburg, Kaitlyn CITZ:EX" userId="S::kaitlyn.rosenburg@gov.bc.ca::336cd022-befa-488b-ba3c-e24fbe6bdfc4" providerId="AD" clId="Web-{CD016CA2-617A-4BC2-8AC3-956A2985A25F}" dt="2021-05-10T21:01:31.859" v="3" actId="1076"/>
          <ac:picMkLst>
            <pc:docMk/>
            <pc:sldMk cId="458139005" sldId="261"/>
            <ac:picMk id="2" creationId="{A3BFF635-92C7-4A11-AB87-E839A75444A3}"/>
          </ac:picMkLst>
        </pc:picChg>
        <pc:picChg chg="mod">
          <ac:chgData name="Rosenburg, Kaitlyn CITZ:EX" userId="S::kaitlyn.rosenburg@gov.bc.ca::336cd022-befa-488b-ba3c-e24fbe6bdfc4" providerId="AD" clId="Web-{CD016CA2-617A-4BC2-8AC3-956A2985A25F}" dt="2021-05-10T21:02:23.734" v="19" actId="1076"/>
          <ac:picMkLst>
            <pc:docMk/>
            <pc:sldMk cId="458139005" sldId="261"/>
            <ac:picMk id="7" creationId="{D326B538-B947-45C0-A0C7-73E0EE026CC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F9A5B4-2F84-48D1-8983-235AA5827FFA}" type="datetimeFigureOut">
              <a:rPr lang="en-US"/>
              <a:t>6/3/21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F5B3F4-399B-4648-9C02-31208E911312}" type="slidenum">
              <a:rPr lang="en-US"/>
              <a:t>‹#›</a:t>
            </a:fld>
            <a:endParaRPr lang="en-US"/>
          </a:p>
        </p:txBody>
      </p:sp>
    </p:spTree>
    <p:extLst>
      <p:ext uri="{BB962C8B-B14F-4D97-AF65-F5344CB8AC3E}">
        <p14:creationId xmlns:p14="http://schemas.microsoft.com/office/powerpoint/2010/main" val="212241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F5B3F4-399B-4648-9C02-31208E911312}" type="slidenum">
              <a:rPr lang="en-US" smtClean="0"/>
              <a:t>2</a:t>
            </a:fld>
            <a:endParaRPr lang="en-US"/>
          </a:p>
        </p:txBody>
      </p:sp>
    </p:spTree>
    <p:extLst>
      <p:ext uri="{BB962C8B-B14F-4D97-AF65-F5344CB8AC3E}">
        <p14:creationId xmlns:p14="http://schemas.microsoft.com/office/powerpoint/2010/main" val="1740182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Mike</a:t>
            </a:r>
          </a:p>
          <a:p>
            <a:endParaRPr lang="en-US" dirty="0"/>
          </a:p>
        </p:txBody>
      </p:sp>
      <p:sp>
        <p:nvSpPr>
          <p:cNvPr id="4" name="Slide Number Placeholder 3"/>
          <p:cNvSpPr>
            <a:spLocks noGrp="1"/>
          </p:cNvSpPr>
          <p:nvPr>
            <p:ph type="sldNum" sz="quarter" idx="5"/>
          </p:nvPr>
        </p:nvSpPr>
        <p:spPr/>
        <p:txBody>
          <a:bodyPr/>
          <a:lstStyle/>
          <a:p>
            <a:fld id="{B1F5B3F4-399B-4648-9C02-31208E911312}" type="slidenum">
              <a:rPr lang="en-US" smtClean="0"/>
              <a:t>12</a:t>
            </a:fld>
            <a:endParaRPr lang="en-US"/>
          </a:p>
        </p:txBody>
      </p:sp>
    </p:spTree>
    <p:extLst>
      <p:ext uri="{BB962C8B-B14F-4D97-AF65-F5344CB8AC3E}">
        <p14:creationId xmlns:p14="http://schemas.microsoft.com/office/powerpoint/2010/main" val="933256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r>
              <a:rPr lang="en-US"/>
              <a:t>Posting web content in 12 languages</a:t>
            </a:r>
          </a:p>
          <a:p>
            <a:pPr lvl="1">
              <a:lnSpc>
                <a:spcPct val="90000"/>
              </a:lnSpc>
              <a:spcBef>
                <a:spcPts val="500"/>
              </a:spcBef>
              <a:buFont typeface="Arial"/>
              <a:buChar char="•"/>
            </a:pPr>
            <a:r>
              <a:rPr lang="en-US"/>
              <a:t>How it works from drafting content to pressing publishing</a:t>
            </a:r>
            <a:endParaRPr lang="en-US">
              <a:cs typeface="Calibri"/>
            </a:endParaRPr>
          </a:p>
          <a:p>
            <a:pPr lvl="1">
              <a:lnSpc>
                <a:spcPct val="90000"/>
              </a:lnSpc>
              <a:spcBef>
                <a:spcPts val="500"/>
              </a:spcBef>
              <a:buFont typeface="Arial"/>
              <a:buChar char="•"/>
            </a:pPr>
            <a:r>
              <a:rPr lang="en-US"/>
              <a:t>Upgrades to our CMS</a:t>
            </a:r>
          </a:p>
        </p:txBody>
      </p:sp>
      <p:sp>
        <p:nvSpPr>
          <p:cNvPr id="4" name="Slide Number Placeholder 3"/>
          <p:cNvSpPr>
            <a:spLocks noGrp="1"/>
          </p:cNvSpPr>
          <p:nvPr>
            <p:ph type="sldNum" sz="quarter" idx="5"/>
          </p:nvPr>
        </p:nvSpPr>
        <p:spPr/>
        <p:txBody>
          <a:bodyPr/>
          <a:lstStyle/>
          <a:p>
            <a:fld id="{B1F5B3F4-399B-4648-9C02-31208E911312}" type="slidenum">
              <a:rPr lang="en-US"/>
              <a:t>13</a:t>
            </a:fld>
            <a:endParaRPr lang="en-US"/>
          </a:p>
        </p:txBody>
      </p:sp>
    </p:spTree>
    <p:extLst>
      <p:ext uri="{BB962C8B-B14F-4D97-AF65-F5344CB8AC3E}">
        <p14:creationId xmlns:p14="http://schemas.microsoft.com/office/powerpoint/2010/main" val="2413278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endParaRPr lang="en-US">
              <a:cs typeface="Calibri"/>
            </a:endParaRPr>
          </a:p>
        </p:txBody>
      </p:sp>
      <p:sp>
        <p:nvSpPr>
          <p:cNvPr id="4" name="Slide Number Placeholder 3"/>
          <p:cNvSpPr>
            <a:spLocks noGrp="1"/>
          </p:cNvSpPr>
          <p:nvPr>
            <p:ph type="sldNum" sz="quarter" idx="5"/>
          </p:nvPr>
        </p:nvSpPr>
        <p:spPr/>
        <p:txBody>
          <a:bodyPr/>
          <a:lstStyle/>
          <a:p>
            <a:fld id="{B1F5B3F4-399B-4648-9C02-31208E911312}" type="slidenum">
              <a:rPr lang="en-US"/>
              <a:t>14</a:t>
            </a:fld>
            <a:endParaRPr lang="en-US"/>
          </a:p>
        </p:txBody>
      </p:sp>
    </p:spTree>
    <p:extLst>
      <p:ext uri="{BB962C8B-B14F-4D97-AF65-F5344CB8AC3E}">
        <p14:creationId xmlns:p14="http://schemas.microsoft.com/office/powerpoint/2010/main" val="286812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1" i="0" u="none" strike="noStrike" kern="1200" dirty="0">
                <a:solidFill>
                  <a:schemeClr val="tx1"/>
                </a:solidFill>
                <a:effectLst/>
                <a:latin typeface="+mn-lt"/>
                <a:ea typeface="+mn-ea"/>
                <a:cs typeface="+mn-cs"/>
              </a:rPr>
              <a:t>Path</a:t>
            </a:r>
            <a:endParaRPr lang="en-CA"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Partnering with community organizations and stakeholders to help disseminate information</a:t>
            </a:r>
            <a:endParaRPr lang="en-CA" sz="1200" b="0" i="0" u="none" strike="noStrike" kern="1200" dirty="0">
              <a:solidFill>
                <a:schemeClr val="tx1"/>
              </a:solidFill>
              <a:effectLst/>
              <a:latin typeface="+mn-lt"/>
              <a:ea typeface="+mn-ea"/>
              <a:cs typeface="+mn-cs"/>
            </a:endParaRP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Translate more languages in-house, move from translation to transcreation of content</a:t>
            </a:r>
            <a:endParaRPr lang="en-CA" sz="1200" b="0" i="0" u="none" strike="noStrike" kern="1200" dirty="0">
              <a:solidFill>
                <a:schemeClr val="tx1"/>
              </a:solidFill>
              <a:effectLst/>
              <a:latin typeface="+mn-lt"/>
              <a:ea typeface="+mn-ea"/>
              <a:cs typeface="+mn-cs"/>
            </a:endParaRP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Conduct qualitative research with language communities in collaboration with GDX Service Design Team</a:t>
            </a:r>
            <a:endParaRPr lang="en-CA" sz="1200" b="0" i="0" u="none" strike="noStrike" kern="1200" dirty="0">
              <a:solidFill>
                <a:schemeClr val="tx1"/>
              </a:solidFill>
              <a:effectLst/>
              <a:latin typeface="+mn-lt"/>
              <a:ea typeface="+mn-ea"/>
              <a:cs typeface="+mn-cs"/>
            </a:endParaRP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Refine processes, establish standards of practice, build glossaries for reference</a:t>
            </a:r>
            <a:endParaRPr lang="en-CA" sz="1200" b="0" i="0" u="none" strike="noStrike" kern="1200" dirty="0">
              <a:solidFill>
                <a:schemeClr val="tx1"/>
              </a:solidFill>
              <a:effectLst/>
              <a:latin typeface="+mn-lt"/>
              <a:ea typeface="+mn-ea"/>
              <a:cs typeface="+mn-cs"/>
            </a:endParaRPr>
          </a:p>
          <a:p>
            <a:pPr rtl="0" eaLnBrk="1" fontAlgn="t" latinLnBrk="0" hangingPunct="1"/>
            <a:endParaRPr lang="en-US" sz="1200" b="0" i="0" u="none" strike="noStrike" kern="1200" dirty="0">
              <a:solidFill>
                <a:schemeClr val="tx1"/>
              </a:solidFill>
              <a:effectLst/>
              <a:latin typeface="+mn-lt"/>
              <a:ea typeface="+mn-ea"/>
              <a:cs typeface="+mn-cs"/>
            </a:endParaRPr>
          </a:p>
          <a:p>
            <a:pPr rtl="0" eaLnBrk="1" fontAlgn="t" latinLnBrk="0" hangingPunct="1"/>
            <a:r>
              <a:rPr lang="en-US" sz="1200" b="0" i="0" u="none" strike="noStrike" kern="1200" dirty="0">
                <a:solidFill>
                  <a:schemeClr val="tx1"/>
                </a:solidFill>
                <a:effectLst/>
                <a:latin typeface="+mn-lt"/>
                <a:ea typeface="+mn-ea"/>
                <a:cs typeface="+mn-cs"/>
              </a:rPr>
              <a:t>Take an agile approach, letting past learnings inform the future path</a:t>
            </a:r>
            <a:endParaRPr lang="en-CA" sz="1200" b="0" i="0" u="none" strike="noStrike" kern="1200" dirty="0">
              <a:solidFill>
                <a:schemeClr val="tx1"/>
              </a:solidFill>
              <a:effectLst/>
              <a:latin typeface="+mn-lt"/>
              <a:ea typeface="+mn-ea"/>
              <a:cs typeface="+mn-cs"/>
            </a:endParaRPr>
          </a:p>
          <a:p>
            <a:pPr marL="285750" indent="-285750">
              <a:lnSpc>
                <a:spcPct val="90000"/>
              </a:lnSpc>
              <a:spcBef>
                <a:spcPts val="1000"/>
              </a:spcBef>
              <a:buFont typeface="Arial"/>
              <a:buChar char="•"/>
            </a:pPr>
            <a:endParaRPr lang="en-US" dirty="0">
              <a:cs typeface="Calibri"/>
            </a:endParaRPr>
          </a:p>
        </p:txBody>
      </p:sp>
      <p:sp>
        <p:nvSpPr>
          <p:cNvPr id="4" name="Slide Number Placeholder 3"/>
          <p:cNvSpPr>
            <a:spLocks noGrp="1"/>
          </p:cNvSpPr>
          <p:nvPr>
            <p:ph type="sldNum" sz="quarter" idx="5"/>
          </p:nvPr>
        </p:nvSpPr>
        <p:spPr/>
        <p:txBody>
          <a:bodyPr/>
          <a:lstStyle/>
          <a:p>
            <a:fld id="{B1F5B3F4-399B-4648-9C02-31208E911312}" type="slidenum">
              <a:rPr lang="en-US"/>
              <a:t>15</a:t>
            </a:fld>
            <a:endParaRPr lang="en-US"/>
          </a:p>
        </p:txBody>
      </p:sp>
    </p:spTree>
    <p:extLst>
      <p:ext uri="{BB962C8B-B14F-4D97-AF65-F5344CB8AC3E}">
        <p14:creationId xmlns:p14="http://schemas.microsoft.com/office/powerpoint/2010/main" val="4154821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Add pictures of website, social media post and NR</a:t>
            </a:r>
          </a:p>
        </p:txBody>
      </p:sp>
      <p:sp>
        <p:nvSpPr>
          <p:cNvPr id="4" name="Slide Number Placeholder 3"/>
          <p:cNvSpPr>
            <a:spLocks noGrp="1"/>
          </p:cNvSpPr>
          <p:nvPr>
            <p:ph type="sldNum" sz="quarter" idx="5"/>
          </p:nvPr>
        </p:nvSpPr>
        <p:spPr/>
        <p:txBody>
          <a:bodyPr/>
          <a:lstStyle/>
          <a:p>
            <a:fld id="{B1F5B3F4-399B-4648-9C02-31208E911312}" type="slidenum">
              <a:rPr lang="en-US"/>
              <a:t>3</a:t>
            </a:fld>
            <a:endParaRPr lang="en-US"/>
          </a:p>
        </p:txBody>
      </p:sp>
    </p:spTree>
    <p:extLst>
      <p:ext uri="{BB962C8B-B14F-4D97-AF65-F5344CB8AC3E}">
        <p14:creationId xmlns:p14="http://schemas.microsoft.com/office/powerpoint/2010/main" val="4223546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Add pictures of website, social media post and NR</a:t>
            </a:r>
          </a:p>
        </p:txBody>
      </p:sp>
      <p:sp>
        <p:nvSpPr>
          <p:cNvPr id="4" name="Slide Number Placeholder 3"/>
          <p:cNvSpPr>
            <a:spLocks noGrp="1"/>
          </p:cNvSpPr>
          <p:nvPr>
            <p:ph type="sldNum" sz="quarter" idx="5"/>
          </p:nvPr>
        </p:nvSpPr>
        <p:spPr/>
        <p:txBody>
          <a:bodyPr/>
          <a:lstStyle/>
          <a:p>
            <a:fld id="{B1F5B3F4-399B-4648-9C02-31208E911312}" type="slidenum">
              <a:rPr lang="en-US"/>
              <a:t>4</a:t>
            </a:fld>
            <a:endParaRPr lang="en-US"/>
          </a:p>
        </p:txBody>
      </p:sp>
    </p:spTree>
    <p:extLst>
      <p:ext uri="{BB962C8B-B14F-4D97-AF65-F5344CB8AC3E}">
        <p14:creationId xmlns:p14="http://schemas.microsoft.com/office/powerpoint/2010/main" val="661515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about content that doesn't fall into scope? </a:t>
            </a:r>
          </a:p>
          <a:p>
            <a:r>
              <a:rPr lang="en-US">
                <a:cs typeface="Calibri"/>
              </a:rPr>
              <a:t>Still posting PDFs for content that doesn't fall into scope, like education info</a:t>
            </a:r>
          </a:p>
          <a:p>
            <a:endParaRPr lang="en-US"/>
          </a:p>
        </p:txBody>
      </p:sp>
      <p:sp>
        <p:nvSpPr>
          <p:cNvPr id="4" name="Slide Number Placeholder 3"/>
          <p:cNvSpPr>
            <a:spLocks noGrp="1"/>
          </p:cNvSpPr>
          <p:nvPr>
            <p:ph type="sldNum" sz="quarter" idx="5"/>
          </p:nvPr>
        </p:nvSpPr>
        <p:spPr/>
        <p:txBody>
          <a:bodyPr/>
          <a:lstStyle/>
          <a:p>
            <a:fld id="{B1F5B3F4-399B-4648-9C02-31208E911312}" type="slidenum">
              <a:rPr lang="en-US" smtClean="0"/>
              <a:t>5</a:t>
            </a:fld>
            <a:endParaRPr lang="en-US"/>
          </a:p>
        </p:txBody>
      </p:sp>
    </p:spTree>
    <p:extLst>
      <p:ext uri="{BB962C8B-B14F-4D97-AF65-F5344CB8AC3E}">
        <p14:creationId xmlns:p14="http://schemas.microsoft.com/office/powerpoint/2010/main" val="570881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Mike</a:t>
            </a:r>
          </a:p>
          <a:p>
            <a:r>
              <a:rPr lang="en-US" dirty="0"/>
              <a:t>Currently have 130+ pages published!</a:t>
            </a:r>
          </a:p>
        </p:txBody>
      </p:sp>
      <p:sp>
        <p:nvSpPr>
          <p:cNvPr id="4" name="Slide Number Placeholder 3"/>
          <p:cNvSpPr>
            <a:spLocks noGrp="1"/>
          </p:cNvSpPr>
          <p:nvPr>
            <p:ph type="sldNum" sz="quarter" idx="5"/>
          </p:nvPr>
        </p:nvSpPr>
        <p:spPr/>
        <p:txBody>
          <a:bodyPr/>
          <a:lstStyle/>
          <a:p>
            <a:fld id="{B1F5B3F4-399B-4648-9C02-31208E911312}" type="slidenum">
              <a:rPr lang="en-US" smtClean="0"/>
              <a:t>6</a:t>
            </a:fld>
            <a:endParaRPr lang="en-US"/>
          </a:p>
        </p:txBody>
      </p:sp>
    </p:spTree>
    <p:extLst>
      <p:ext uri="{BB962C8B-B14F-4D97-AF65-F5344CB8AC3E}">
        <p14:creationId xmlns:p14="http://schemas.microsoft.com/office/powerpoint/2010/main" val="1661722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Table outlines number of additional languages’ </a:t>
            </a:r>
            <a:r>
              <a:rPr lang="en-US" b="1" err="1"/>
              <a:t>webpags</a:t>
            </a:r>
            <a:r>
              <a:rPr lang="en-US" b="1"/>
              <a:t> published since the start of COVID-19 multi-lingual outreach:</a:t>
            </a:r>
            <a:endParaRPr lang="en-US"/>
          </a:p>
        </p:txBody>
      </p:sp>
      <p:sp>
        <p:nvSpPr>
          <p:cNvPr id="4" name="Slide Number Placeholder 3"/>
          <p:cNvSpPr>
            <a:spLocks noGrp="1"/>
          </p:cNvSpPr>
          <p:nvPr>
            <p:ph type="sldNum" sz="quarter" idx="5"/>
          </p:nvPr>
        </p:nvSpPr>
        <p:spPr/>
        <p:txBody>
          <a:bodyPr/>
          <a:lstStyle/>
          <a:p>
            <a:fld id="{B1F5B3F4-399B-4648-9C02-31208E911312}" type="slidenum">
              <a:rPr lang="en-US"/>
              <a:t>7</a:t>
            </a:fld>
            <a:endParaRPr lang="en-US"/>
          </a:p>
        </p:txBody>
      </p:sp>
    </p:spTree>
    <p:extLst>
      <p:ext uri="{BB962C8B-B14F-4D97-AF65-F5344CB8AC3E}">
        <p14:creationId xmlns:p14="http://schemas.microsoft.com/office/powerpoint/2010/main" val="3045677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Mike</a:t>
            </a:r>
          </a:p>
        </p:txBody>
      </p:sp>
      <p:sp>
        <p:nvSpPr>
          <p:cNvPr id="4" name="Slide Number Placeholder 3"/>
          <p:cNvSpPr>
            <a:spLocks noGrp="1"/>
          </p:cNvSpPr>
          <p:nvPr>
            <p:ph type="sldNum" sz="quarter" idx="5"/>
          </p:nvPr>
        </p:nvSpPr>
        <p:spPr/>
        <p:txBody>
          <a:bodyPr/>
          <a:lstStyle/>
          <a:p>
            <a:fld id="{B1F5B3F4-399B-4648-9C02-31208E911312}" type="slidenum">
              <a:rPr lang="en-US" smtClean="0"/>
              <a:t>8</a:t>
            </a:fld>
            <a:endParaRPr lang="en-US"/>
          </a:p>
        </p:txBody>
      </p:sp>
    </p:spTree>
    <p:extLst>
      <p:ext uri="{BB962C8B-B14F-4D97-AF65-F5344CB8AC3E}">
        <p14:creationId xmlns:p14="http://schemas.microsoft.com/office/powerpoint/2010/main" val="238629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GDX good at? Evidence that it works, taking feedback, </a:t>
            </a:r>
            <a:r>
              <a:rPr lang="en-US" dirty="0" err="1"/>
              <a:t>eetc</a:t>
            </a:r>
            <a:endParaRPr lang="en-US" dirty="0"/>
          </a:p>
        </p:txBody>
      </p:sp>
      <p:sp>
        <p:nvSpPr>
          <p:cNvPr id="4" name="Slide Number Placeholder 3"/>
          <p:cNvSpPr>
            <a:spLocks noGrp="1"/>
          </p:cNvSpPr>
          <p:nvPr>
            <p:ph type="sldNum" sz="quarter" idx="5"/>
          </p:nvPr>
        </p:nvSpPr>
        <p:spPr/>
        <p:txBody>
          <a:bodyPr/>
          <a:lstStyle/>
          <a:p>
            <a:fld id="{B1F5B3F4-399B-4648-9C02-31208E911312}" type="slidenum">
              <a:rPr lang="en-US" smtClean="0"/>
              <a:t>10</a:t>
            </a:fld>
            <a:endParaRPr lang="en-US"/>
          </a:p>
        </p:txBody>
      </p:sp>
    </p:spTree>
    <p:extLst>
      <p:ext uri="{BB962C8B-B14F-4D97-AF65-F5344CB8AC3E}">
        <p14:creationId xmlns:p14="http://schemas.microsoft.com/office/powerpoint/2010/main" val="386876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Mike</a:t>
            </a:r>
          </a:p>
        </p:txBody>
      </p:sp>
      <p:sp>
        <p:nvSpPr>
          <p:cNvPr id="4" name="Slide Number Placeholder 3"/>
          <p:cNvSpPr>
            <a:spLocks noGrp="1"/>
          </p:cNvSpPr>
          <p:nvPr>
            <p:ph type="sldNum" sz="quarter" idx="5"/>
          </p:nvPr>
        </p:nvSpPr>
        <p:spPr/>
        <p:txBody>
          <a:bodyPr/>
          <a:lstStyle/>
          <a:p>
            <a:fld id="{B1F5B3F4-399B-4648-9C02-31208E911312}" type="slidenum">
              <a:rPr lang="en-US" smtClean="0"/>
              <a:t>11</a:t>
            </a:fld>
            <a:endParaRPr lang="en-US"/>
          </a:p>
        </p:txBody>
      </p:sp>
    </p:spTree>
    <p:extLst>
      <p:ext uri="{BB962C8B-B14F-4D97-AF65-F5344CB8AC3E}">
        <p14:creationId xmlns:p14="http://schemas.microsoft.com/office/powerpoint/2010/main" val="225201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38027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9295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0337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4727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7342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55903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42875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30405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5568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86776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0722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6/3/21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
        <p:nvSpPr>
          <p:cNvPr id="7" name="Footer Placeholder 3">
            <a:extLst>
              <a:ext uri="{FF2B5EF4-FFF2-40B4-BE49-F238E27FC236}">
                <a16:creationId xmlns:a16="http://schemas.microsoft.com/office/drawing/2014/main" id="{B0BD28E7-A264-D640-BDEE-58301F39FF20}"/>
              </a:ext>
            </a:extLst>
          </p:cNvPr>
          <p:cNvSpPr txBox="1">
            <a:spLocks/>
          </p:cNvSpPr>
          <p:nvPr userDrawn="1"/>
        </p:nvSpPr>
        <p:spPr>
          <a:xfrm>
            <a:off x="0" y="6461349"/>
            <a:ext cx="12192000" cy="465375"/>
          </a:xfrm>
          <a:prstGeom prst="rect">
            <a:avLst/>
          </a:prstGeom>
          <a:solidFill>
            <a:srgbClr val="234075"/>
          </a:solidFill>
          <a:ln>
            <a:noFill/>
          </a:ln>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cap="small" spc="600">
                <a:solidFill>
                  <a:schemeClr val="bg1"/>
                </a:solidFill>
                <a:ea typeface="Gill Sans" charset="0"/>
                <a:cs typeface="Gill Sans" charset="0"/>
              </a:rPr>
              <a:t>GDX | GCPE</a:t>
            </a:r>
          </a:p>
        </p:txBody>
      </p:sp>
      <p:pic>
        <p:nvPicPr>
          <p:cNvPr id="8" name="Picture 7">
            <a:extLst>
              <a:ext uri="{FF2B5EF4-FFF2-40B4-BE49-F238E27FC236}">
                <a16:creationId xmlns:a16="http://schemas.microsoft.com/office/drawing/2014/main" id="{523ABB29-B870-B74C-9D36-B09A0BE6B23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680646" y="136525"/>
            <a:ext cx="1346307" cy="520741"/>
          </a:xfrm>
          <a:prstGeom prst="rect">
            <a:avLst/>
          </a:prstGeom>
          <a:noFill/>
          <a:ln>
            <a:noFill/>
          </a:ln>
        </p:spPr>
      </p:pic>
    </p:spTree>
    <p:extLst>
      <p:ext uri="{BB962C8B-B14F-4D97-AF65-F5344CB8AC3E}">
        <p14:creationId xmlns:p14="http://schemas.microsoft.com/office/powerpoint/2010/main" val="34261045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7E2AF-A09A-8C4A-9F5C-38EEF9243328}"/>
              </a:ext>
            </a:extLst>
          </p:cNvPr>
          <p:cNvSpPr>
            <a:spLocks noGrp="1"/>
          </p:cNvSpPr>
          <p:nvPr>
            <p:ph type="ctrTitle"/>
          </p:nvPr>
        </p:nvSpPr>
        <p:spPr/>
        <p:txBody>
          <a:bodyPr>
            <a:normAutofit/>
          </a:bodyPr>
          <a:lstStyle/>
          <a:p>
            <a:r>
              <a:rPr lang="en-US">
                <a:cs typeface="Calibri Light"/>
              </a:rPr>
              <a:t>Our journey communicating in 13 languages</a:t>
            </a:r>
            <a:endParaRPr lang="en-US"/>
          </a:p>
        </p:txBody>
      </p:sp>
      <p:sp>
        <p:nvSpPr>
          <p:cNvPr id="3" name="Subtitle 2">
            <a:extLst>
              <a:ext uri="{FF2B5EF4-FFF2-40B4-BE49-F238E27FC236}">
                <a16:creationId xmlns:a16="http://schemas.microsoft.com/office/drawing/2014/main" id="{5D1A82B9-C4BB-2340-89D6-6A03ACF9B1E2}"/>
              </a:ext>
            </a:extLst>
          </p:cNvPr>
          <p:cNvSpPr>
            <a:spLocks noGrp="1"/>
          </p:cNvSpPr>
          <p:nvPr>
            <p:ph type="subTitle" idx="1"/>
          </p:nvPr>
        </p:nvSpPr>
        <p:spPr>
          <a:xfrm>
            <a:off x="1524000" y="4290807"/>
            <a:ext cx="9144000" cy="1655762"/>
          </a:xfrm>
        </p:spPr>
        <p:txBody>
          <a:bodyPr/>
          <a:lstStyle/>
          <a:p>
            <a:r>
              <a:rPr lang="en-US">
                <a:cs typeface="Calibri"/>
              </a:rPr>
              <a:t>Government Digital Experience </a:t>
            </a:r>
            <a:br>
              <a:rPr lang="en-US">
                <a:cs typeface="Calibri"/>
              </a:rPr>
            </a:br>
            <a:r>
              <a:rPr lang="en-US">
                <a:cs typeface="Calibri"/>
              </a:rPr>
              <a:t>Government Communications and Public Engagement </a:t>
            </a:r>
            <a:endParaRPr lang="en-US"/>
          </a:p>
          <a:p>
            <a:endParaRPr lang="en-US"/>
          </a:p>
        </p:txBody>
      </p:sp>
    </p:spTree>
    <p:extLst>
      <p:ext uri="{BB962C8B-B14F-4D97-AF65-F5344CB8AC3E}">
        <p14:creationId xmlns:p14="http://schemas.microsoft.com/office/powerpoint/2010/main" val="311245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B5E08-3AA9-0348-BCD7-81A7F328E859}"/>
              </a:ext>
            </a:extLst>
          </p:cNvPr>
          <p:cNvSpPr>
            <a:spLocks noGrp="1"/>
          </p:cNvSpPr>
          <p:nvPr>
            <p:ph type="title"/>
          </p:nvPr>
        </p:nvSpPr>
        <p:spPr/>
        <p:txBody>
          <a:bodyPr/>
          <a:lstStyle/>
          <a:p>
            <a:r>
              <a:rPr lang="en-US"/>
              <a:t>Current state</a:t>
            </a:r>
          </a:p>
        </p:txBody>
      </p:sp>
      <p:pic>
        <p:nvPicPr>
          <p:cNvPr id="3" name="Picture 4" descr="Graphical user interface, text, application&#10;&#10;Description automatically generated">
            <a:extLst>
              <a:ext uri="{FF2B5EF4-FFF2-40B4-BE49-F238E27FC236}">
                <a16:creationId xmlns:a16="http://schemas.microsoft.com/office/drawing/2014/main" id="{E1C59FA1-84AF-474D-ACAD-9D315F7386D6}"/>
              </a:ext>
            </a:extLst>
          </p:cNvPr>
          <p:cNvPicPr>
            <a:picLocks noChangeAspect="1"/>
          </p:cNvPicPr>
          <p:nvPr/>
        </p:nvPicPr>
        <p:blipFill rotWithShape="1">
          <a:blip r:embed="rId3"/>
          <a:srcRect l="-137" r="26639" b="-1639"/>
          <a:stretch/>
        </p:blipFill>
        <p:spPr>
          <a:xfrm>
            <a:off x="981083" y="2233213"/>
            <a:ext cx="6704493" cy="1563641"/>
          </a:xfrm>
          <a:prstGeom prst="rect">
            <a:avLst/>
          </a:prstGeom>
          <a:ln>
            <a:solidFill>
              <a:schemeClr val="tx1"/>
            </a:solidFill>
          </a:ln>
        </p:spPr>
      </p:pic>
      <p:sp>
        <p:nvSpPr>
          <p:cNvPr id="4" name="TextBox 3">
            <a:extLst>
              <a:ext uri="{FF2B5EF4-FFF2-40B4-BE49-F238E27FC236}">
                <a16:creationId xmlns:a16="http://schemas.microsoft.com/office/drawing/2014/main" id="{3B40FEA2-16CB-B146-B0B4-A7BAD527BBD4}"/>
              </a:ext>
            </a:extLst>
          </p:cNvPr>
          <p:cNvSpPr txBox="1"/>
          <p:nvPr/>
        </p:nvSpPr>
        <p:spPr>
          <a:xfrm>
            <a:off x="873927" y="1682035"/>
            <a:ext cx="706453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Header: Directly linking to language content in language</a:t>
            </a:r>
          </a:p>
        </p:txBody>
      </p:sp>
      <p:sp>
        <p:nvSpPr>
          <p:cNvPr id="5" name="Content Placeholder 2">
            <a:extLst>
              <a:ext uri="{FF2B5EF4-FFF2-40B4-BE49-F238E27FC236}">
                <a16:creationId xmlns:a16="http://schemas.microsoft.com/office/drawing/2014/main" id="{58C7A3B2-0EAB-964A-A57C-49359B9291BA}"/>
              </a:ext>
            </a:extLst>
          </p:cNvPr>
          <p:cNvSpPr txBox="1">
            <a:spLocks/>
          </p:cNvSpPr>
          <p:nvPr/>
        </p:nvSpPr>
        <p:spPr>
          <a:xfrm>
            <a:off x="838200" y="4412260"/>
            <a:ext cx="9441305" cy="15274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a:cs typeface="Calibri" panose="020F0502020204030204"/>
              </a:rPr>
              <a:t>"</a:t>
            </a:r>
            <a:r>
              <a:rPr lang="en-US" sz="2000">
                <a:ea typeface="+mn-lt"/>
                <a:cs typeface="+mn-lt"/>
              </a:rPr>
              <a:t>For the website, it was great to see that the translation page links have been moved to the top. Previously, they were on the bottom right of the page. Now, they are at the top and much more accessible." </a:t>
            </a:r>
            <a:br>
              <a:rPr lang="en-US" sz="2000">
                <a:ea typeface="+mn-lt"/>
                <a:cs typeface="+mn-lt"/>
              </a:rPr>
            </a:br>
            <a:r>
              <a:rPr lang="en-US" sz="2000">
                <a:cs typeface="Calibri" panose="020F0502020204030204"/>
              </a:rPr>
              <a:t>- South Asian Mental Health Alliance</a:t>
            </a:r>
          </a:p>
          <a:p>
            <a:pPr indent="-457200"/>
            <a:endParaRPr lang="en-US" sz="2000">
              <a:cs typeface="Calibri" panose="020F0502020204030204"/>
            </a:endParaRPr>
          </a:p>
          <a:p>
            <a:pPr lvl="1" indent="-457200"/>
            <a:endParaRPr lang="en-US" sz="2000">
              <a:cs typeface="Calibri" panose="020F0502020204030204"/>
            </a:endParaRPr>
          </a:p>
          <a:p>
            <a:endParaRPr lang="en-US" dirty="0">
              <a:cs typeface="Calibri" panose="020F0502020204030204"/>
            </a:endParaRPr>
          </a:p>
        </p:txBody>
      </p:sp>
    </p:spTree>
    <p:extLst>
      <p:ext uri="{BB962C8B-B14F-4D97-AF65-F5344CB8AC3E}">
        <p14:creationId xmlns:p14="http://schemas.microsoft.com/office/powerpoint/2010/main" val="1182879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B5E08-3AA9-0348-BCD7-81A7F328E859}"/>
              </a:ext>
            </a:extLst>
          </p:cNvPr>
          <p:cNvSpPr>
            <a:spLocks noGrp="1"/>
          </p:cNvSpPr>
          <p:nvPr>
            <p:ph type="title"/>
          </p:nvPr>
        </p:nvSpPr>
        <p:spPr/>
        <p:txBody>
          <a:bodyPr/>
          <a:lstStyle/>
          <a:p>
            <a:r>
              <a:rPr lang="en-US"/>
              <a:t>Web Analytics, April 2021</a:t>
            </a:r>
            <a:endParaRPr lang="en-US">
              <a:cs typeface="Calibri Light"/>
            </a:endParaRPr>
          </a:p>
        </p:txBody>
      </p:sp>
      <p:sp>
        <p:nvSpPr>
          <p:cNvPr id="4" name="TextBox 3">
            <a:extLst>
              <a:ext uri="{FF2B5EF4-FFF2-40B4-BE49-F238E27FC236}">
                <a16:creationId xmlns:a16="http://schemas.microsoft.com/office/drawing/2014/main" id="{3B40FEA2-16CB-B146-B0B4-A7BAD527BBD4}"/>
              </a:ext>
            </a:extLst>
          </p:cNvPr>
          <p:cNvSpPr txBox="1"/>
          <p:nvPr/>
        </p:nvSpPr>
        <p:spPr>
          <a:xfrm>
            <a:off x="873927" y="1682035"/>
            <a:ext cx="706453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b="1">
              <a:cs typeface="Calibri"/>
            </a:endParaRPr>
          </a:p>
        </p:txBody>
      </p:sp>
      <p:sp>
        <p:nvSpPr>
          <p:cNvPr id="5" name="TextBox 4">
            <a:extLst>
              <a:ext uri="{FF2B5EF4-FFF2-40B4-BE49-F238E27FC236}">
                <a16:creationId xmlns:a16="http://schemas.microsoft.com/office/drawing/2014/main" id="{D69535AF-EE12-452D-86A8-B93AC68629A9}"/>
              </a:ext>
            </a:extLst>
          </p:cNvPr>
          <p:cNvSpPr txBox="1"/>
          <p:nvPr/>
        </p:nvSpPr>
        <p:spPr>
          <a:xfrm>
            <a:off x="835155" y="1460935"/>
            <a:ext cx="4941756" cy="33085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cs typeface="Calibri"/>
              </a:rPr>
              <a:t>Total number of page views across 12 languages</a:t>
            </a:r>
          </a:p>
          <a:p>
            <a:r>
              <a:rPr lang="en-US" dirty="0">
                <a:cs typeface="Calibri"/>
              </a:rPr>
              <a:t>316,134</a:t>
            </a:r>
          </a:p>
          <a:p>
            <a:endParaRPr lang="en-US" dirty="0">
              <a:cs typeface="Calibri"/>
            </a:endParaRPr>
          </a:p>
          <a:p>
            <a:endParaRPr lang="en-US" dirty="0">
              <a:cs typeface="Calibri"/>
            </a:endParaRPr>
          </a:p>
          <a:p>
            <a:r>
              <a:rPr lang="en-US" b="1" dirty="0">
                <a:cs typeface="Calibri"/>
              </a:rPr>
              <a:t>Top views by translated pages</a:t>
            </a:r>
          </a:p>
          <a:p>
            <a:endParaRPr lang="en-US" dirty="0">
              <a:cs typeface="Calibri"/>
            </a:endParaRPr>
          </a:p>
          <a:p>
            <a:pPr>
              <a:buChar char="•"/>
            </a:pPr>
            <a:r>
              <a:rPr lang="en-US" dirty="0">
                <a:cs typeface="Calibri"/>
              </a:rPr>
              <a:t>How to get vaccinated, TC 52,091</a:t>
            </a:r>
          </a:p>
          <a:p>
            <a:pPr>
              <a:buChar char="•"/>
            </a:pPr>
            <a:r>
              <a:rPr lang="en-US" dirty="0">
                <a:cs typeface="Calibri"/>
              </a:rPr>
              <a:t>How to get vaccinated, SC 35,418</a:t>
            </a:r>
          </a:p>
          <a:p>
            <a:pPr>
              <a:buChar char="•"/>
            </a:pPr>
            <a:r>
              <a:rPr lang="en-US" dirty="0">
                <a:cs typeface="Calibri"/>
              </a:rPr>
              <a:t>How to get vaccinated, Korean 27,970</a:t>
            </a:r>
          </a:p>
          <a:p>
            <a:pPr>
              <a:buChar char="•"/>
            </a:pPr>
            <a:r>
              <a:rPr lang="en-US" dirty="0">
                <a:cs typeface="Calibri"/>
              </a:rPr>
              <a:t>How to get vaccinated, Farsi 8,122</a:t>
            </a:r>
          </a:p>
          <a:p>
            <a:endParaRPr lang="en-US" dirty="0">
              <a:highlight>
                <a:srgbClr val="FFFF00"/>
              </a:highlight>
              <a:ea typeface="+mn-lt"/>
              <a:cs typeface="+mn-lt"/>
            </a:endParaRPr>
          </a:p>
          <a:p>
            <a:endParaRPr lang="en-US" sz="1100" dirty="0">
              <a:cs typeface="Calibri"/>
            </a:endParaRPr>
          </a:p>
        </p:txBody>
      </p:sp>
      <p:sp>
        <p:nvSpPr>
          <p:cNvPr id="3" name="Rectangle 2">
            <a:extLst>
              <a:ext uri="{FF2B5EF4-FFF2-40B4-BE49-F238E27FC236}">
                <a16:creationId xmlns:a16="http://schemas.microsoft.com/office/drawing/2014/main" id="{E9327CC0-4A55-D64E-AB6C-EF8C0C2E48C2}"/>
              </a:ext>
            </a:extLst>
          </p:cNvPr>
          <p:cNvSpPr/>
          <p:nvPr/>
        </p:nvSpPr>
        <p:spPr>
          <a:xfrm>
            <a:off x="835155" y="4963034"/>
            <a:ext cx="3518592" cy="1200329"/>
          </a:xfrm>
          <a:prstGeom prst="rect">
            <a:avLst/>
          </a:prstGeom>
        </p:spPr>
        <p:txBody>
          <a:bodyPr wrap="none">
            <a:spAutoFit/>
          </a:bodyPr>
          <a:lstStyle/>
          <a:p>
            <a:pPr>
              <a:buChar char="•"/>
            </a:pPr>
            <a:r>
              <a:rPr lang="en-US" dirty="0">
                <a:cs typeface="Calibri"/>
              </a:rPr>
              <a:t>Immunization Plan, TC 28,374</a:t>
            </a:r>
          </a:p>
          <a:p>
            <a:pPr>
              <a:buChar char="•"/>
            </a:pPr>
            <a:r>
              <a:rPr lang="en-US" dirty="0">
                <a:cs typeface="Calibri"/>
              </a:rPr>
              <a:t>Immunization Plan, SC 27,886</a:t>
            </a:r>
          </a:p>
          <a:p>
            <a:pPr>
              <a:buChar char="•"/>
            </a:pPr>
            <a:r>
              <a:rPr lang="en-US" dirty="0">
                <a:cs typeface="Calibri"/>
              </a:rPr>
              <a:t>Immunization Plan, Korean 15,223</a:t>
            </a:r>
          </a:p>
          <a:p>
            <a:pPr>
              <a:buChar char="•"/>
            </a:pPr>
            <a:endParaRPr lang="en-US" dirty="0">
              <a:cs typeface="Calibri"/>
            </a:endParaRPr>
          </a:p>
        </p:txBody>
      </p:sp>
      <p:sp>
        <p:nvSpPr>
          <p:cNvPr id="6" name="Rectangle 5">
            <a:extLst>
              <a:ext uri="{FF2B5EF4-FFF2-40B4-BE49-F238E27FC236}">
                <a16:creationId xmlns:a16="http://schemas.microsoft.com/office/drawing/2014/main" id="{009E1042-B46D-454C-A93B-06A62675263E}"/>
              </a:ext>
            </a:extLst>
          </p:cNvPr>
          <p:cNvSpPr/>
          <p:nvPr/>
        </p:nvSpPr>
        <p:spPr>
          <a:xfrm>
            <a:off x="5883789" y="5167086"/>
            <a:ext cx="6096000" cy="369332"/>
          </a:xfrm>
          <a:prstGeom prst="rect">
            <a:avLst/>
          </a:prstGeom>
        </p:spPr>
        <p:txBody>
          <a:bodyPr>
            <a:spAutoFit/>
          </a:bodyPr>
          <a:lstStyle/>
          <a:p>
            <a:r>
              <a:rPr lang="en-US" dirty="0">
                <a:highlight>
                  <a:srgbClr val="FFFF00"/>
                </a:highlight>
                <a:ea typeface="+mn-lt"/>
                <a:cs typeface="+mn-lt"/>
              </a:rPr>
              <a:t>3,581,354</a:t>
            </a:r>
          </a:p>
        </p:txBody>
      </p:sp>
      <p:sp>
        <p:nvSpPr>
          <p:cNvPr id="7" name="Rectangle 6">
            <a:extLst>
              <a:ext uri="{FF2B5EF4-FFF2-40B4-BE49-F238E27FC236}">
                <a16:creationId xmlns:a16="http://schemas.microsoft.com/office/drawing/2014/main" id="{C59FBA3F-E6E2-B44C-BC0C-64A366B7DA51}"/>
              </a:ext>
            </a:extLst>
          </p:cNvPr>
          <p:cNvSpPr/>
          <p:nvPr/>
        </p:nvSpPr>
        <p:spPr>
          <a:xfrm>
            <a:off x="5776911" y="2588106"/>
            <a:ext cx="6096000" cy="923330"/>
          </a:xfrm>
          <a:prstGeom prst="rect">
            <a:avLst/>
          </a:prstGeom>
        </p:spPr>
        <p:txBody>
          <a:bodyPr>
            <a:spAutoFit/>
          </a:bodyPr>
          <a:lstStyle/>
          <a:p>
            <a:r>
              <a:rPr lang="en-US" b="1" dirty="0">
                <a:ea typeface="+mn-lt"/>
                <a:cs typeface="+mn-lt"/>
              </a:rPr>
              <a:t>Comparison to English</a:t>
            </a:r>
          </a:p>
          <a:p>
            <a:endParaRPr lang="en-US" b="1" dirty="0">
              <a:cs typeface="Calibri"/>
            </a:endParaRPr>
          </a:p>
          <a:p>
            <a:r>
              <a:rPr lang="en-US" dirty="0">
                <a:highlight>
                  <a:srgbClr val="FFFF00"/>
                </a:highlight>
                <a:cs typeface="Calibri"/>
              </a:rPr>
              <a:t>5,406,855</a:t>
            </a:r>
          </a:p>
        </p:txBody>
      </p:sp>
    </p:spTree>
    <p:extLst>
      <p:ext uri="{BB962C8B-B14F-4D97-AF65-F5344CB8AC3E}">
        <p14:creationId xmlns:p14="http://schemas.microsoft.com/office/powerpoint/2010/main" val="2987824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B5E08-3AA9-0348-BCD7-81A7F328E859}"/>
              </a:ext>
            </a:extLst>
          </p:cNvPr>
          <p:cNvSpPr>
            <a:spLocks noGrp="1"/>
          </p:cNvSpPr>
          <p:nvPr>
            <p:ph type="title"/>
          </p:nvPr>
        </p:nvSpPr>
        <p:spPr/>
        <p:txBody>
          <a:bodyPr/>
          <a:lstStyle/>
          <a:p>
            <a:r>
              <a:rPr lang="en-US"/>
              <a:t>Web Analytics, April 2021</a:t>
            </a:r>
            <a:endParaRPr lang="en-US">
              <a:cs typeface="Calibri Light"/>
            </a:endParaRPr>
          </a:p>
        </p:txBody>
      </p:sp>
      <p:sp>
        <p:nvSpPr>
          <p:cNvPr id="4" name="TextBox 3">
            <a:extLst>
              <a:ext uri="{FF2B5EF4-FFF2-40B4-BE49-F238E27FC236}">
                <a16:creationId xmlns:a16="http://schemas.microsoft.com/office/drawing/2014/main" id="{3B40FEA2-16CB-B146-B0B4-A7BAD527BBD4}"/>
              </a:ext>
            </a:extLst>
          </p:cNvPr>
          <p:cNvSpPr txBox="1"/>
          <p:nvPr/>
        </p:nvSpPr>
        <p:spPr>
          <a:xfrm>
            <a:off x="873927" y="1682035"/>
            <a:ext cx="706453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b="1">
              <a:cs typeface="Calibri"/>
            </a:endParaRPr>
          </a:p>
        </p:txBody>
      </p:sp>
      <p:sp>
        <p:nvSpPr>
          <p:cNvPr id="3" name="TextBox 2">
            <a:extLst>
              <a:ext uri="{FF2B5EF4-FFF2-40B4-BE49-F238E27FC236}">
                <a16:creationId xmlns:a16="http://schemas.microsoft.com/office/drawing/2014/main" id="{1D1FA908-6C20-486F-B56C-095901F1B632}"/>
              </a:ext>
            </a:extLst>
          </p:cNvPr>
          <p:cNvSpPr txBox="1"/>
          <p:nvPr/>
        </p:nvSpPr>
        <p:spPr>
          <a:xfrm>
            <a:off x="838867" y="1682602"/>
            <a:ext cx="5191593"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cs typeface="Arial"/>
              </a:rPr>
              <a:t>Top views by translated languages</a:t>
            </a:r>
            <a:r>
              <a:rPr lang="en-US" dirty="0">
                <a:cs typeface="Arial"/>
              </a:rPr>
              <a:t>​</a:t>
            </a:r>
          </a:p>
          <a:p>
            <a:r>
              <a:rPr lang="en-US" dirty="0">
                <a:cs typeface="Arial"/>
              </a:rPr>
              <a:t>​</a:t>
            </a:r>
          </a:p>
          <a:p>
            <a:pPr marL="342900" indent="-342900">
              <a:buAutoNum type="arabicPeriod"/>
            </a:pPr>
            <a:r>
              <a:rPr lang="en-US" dirty="0">
                <a:cs typeface="Arial"/>
              </a:rPr>
              <a:t>Traditional Chinese (100,376)​</a:t>
            </a:r>
          </a:p>
          <a:p>
            <a:pPr marL="342900" indent="-342900">
              <a:buAutoNum type="arabicPeriod"/>
            </a:pPr>
            <a:r>
              <a:rPr lang="en-US" dirty="0">
                <a:cs typeface="Arial"/>
              </a:rPr>
              <a:t>Simplified Chinese (80,035)​</a:t>
            </a:r>
          </a:p>
          <a:p>
            <a:pPr marL="342900" indent="-342900">
              <a:buAutoNum type="arabicPeriod"/>
            </a:pPr>
            <a:r>
              <a:rPr lang="en-US" dirty="0">
                <a:cs typeface="Arial"/>
              </a:rPr>
              <a:t>Korean (51,975)​</a:t>
            </a:r>
          </a:p>
          <a:p>
            <a:pPr marL="342900" indent="-342900">
              <a:buAutoNum type="arabicPeriod"/>
            </a:pPr>
            <a:r>
              <a:rPr lang="en-US" dirty="0">
                <a:cs typeface="Arial"/>
              </a:rPr>
              <a:t>French (16,078)​</a:t>
            </a:r>
          </a:p>
          <a:p>
            <a:pPr marL="342900" indent="-342900">
              <a:buAutoNum type="arabicPeriod"/>
            </a:pPr>
            <a:r>
              <a:rPr lang="en-US" dirty="0">
                <a:cs typeface="Arial"/>
              </a:rPr>
              <a:t>Farsi (15,408)​</a:t>
            </a:r>
          </a:p>
          <a:p>
            <a:pPr marL="342900" indent="-342900">
              <a:buAutoNum type="arabicPeriod"/>
            </a:pPr>
            <a:r>
              <a:rPr lang="en-US" dirty="0">
                <a:cs typeface="Arial"/>
              </a:rPr>
              <a:t>Japanese (12,609)​</a:t>
            </a:r>
          </a:p>
          <a:p>
            <a:pPr marL="342900" indent="-342900">
              <a:buAutoNum type="arabicPeriod"/>
            </a:pPr>
            <a:r>
              <a:rPr lang="en-US" dirty="0">
                <a:cs typeface="Arial"/>
              </a:rPr>
              <a:t>Spanish (11,441)​</a:t>
            </a:r>
          </a:p>
          <a:p>
            <a:pPr marL="342900" indent="-342900">
              <a:buAutoNum type="arabicPeriod"/>
            </a:pPr>
            <a:r>
              <a:rPr lang="en-US" dirty="0">
                <a:cs typeface="Arial"/>
              </a:rPr>
              <a:t>Punjabi (10,043)​</a:t>
            </a:r>
          </a:p>
          <a:p>
            <a:pPr marL="342900" indent="-342900">
              <a:buAutoNum type="arabicPeriod"/>
            </a:pPr>
            <a:r>
              <a:rPr lang="en-US" dirty="0">
                <a:cs typeface="Arial"/>
              </a:rPr>
              <a:t>Vietnamese (6,943)​</a:t>
            </a:r>
          </a:p>
          <a:p>
            <a:pPr marL="342900" indent="-342900">
              <a:buAutoNum type="arabicPeriod"/>
            </a:pPr>
            <a:r>
              <a:rPr lang="en-US" dirty="0">
                <a:cs typeface="Arial"/>
              </a:rPr>
              <a:t>Tagalog (5,555)​</a:t>
            </a:r>
          </a:p>
          <a:p>
            <a:pPr marL="342900" indent="-342900">
              <a:buAutoNum type="arabicPeriod"/>
            </a:pPr>
            <a:r>
              <a:rPr lang="en-US" dirty="0">
                <a:cs typeface="Arial"/>
              </a:rPr>
              <a:t>Arabic (3,384)​</a:t>
            </a:r>
          </a:p>
          <a:p>
            <a:pPr marL="342900" indent="-342900">
              <a:buAutoNum type="arabicPeriod"/>
            </a:pPr>
            <a:r>
              <a:rPr lang="en-US" dirty="0">
                <a:cs typeface="Arial"/>
              </a:rPr>
              <a:t>Hindi (2,287)​</a:t>
            </a:r>
          </a:p>
        </p:txBody>
      </p:sp>
      <p:sp>
        <p:nvSpPr>
          <p:cNvPr id="8" name="TextBox 7">
            <a:extLst>
              <a:ext uri="{FF2B5EF4-FFF2-40B4-BE49-F238E27FC236}">
                <a16:creationId xmlns:a16="http://schemas.microsoft.com/office/drawing/2014/main" id="{BE590ED6-A81B-4149-A8D3-C323E6A690C4}"/>
              </a:ext>
            </a:extLst>
          </p:cNvPr>
          <p:cNvSpPr txBox="1"/>
          <p:nvPr/>
        </p:nvSpPr>
        <p:spPr>
          <a:xfrm>
            <a:off x="4950619" y="5855493"/>
            <a:ext cx="688657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latin typeface="Arial"/>
              </a:rPr>
              <a:t>Official and Non-Official Languages Spoken Most Often at Home (British Columbia, 2016 Census)</a:t>
            </a:r>
            <a:endParaRPr lang="en-US"/>
          </a:p>
        </p:txBody>
      </p:sp>
      <p:graphicFrame>
        <p:nvGraphicFramePr>
          <p:cNvPr id="12" name="Table 11">
            <a:extLst>
              <a:ext uri="{FF2B5EF4-FFF2-40B4-BE49-F238E27FC236}">
                <a16:creationId xmlns:a16="http://schemas.microsoft.com/office/drawing/2014/main" id="{EF2B0F19-E511-4463-992B-6F8F08D80C19}"/>
              </a:ext>
            </a:extLst>
          </p:cNvPr>
          <p:cNvGraphicFramePr>
            <a:graphicFrameLocks noGrp="1"/>
          </p:cNvGraphicFramePr>
          <p:nvPr>
            <p:extLst>
              <p:ext uri="{D42A27DB-BD31-4B8C-83A1-F6EECF244321}">
                <p14:modId xmlns:p14="http://schemas.microsoft.com/office/powerpoint/2010/main" val="2127661520"/>
              </p:ext>
            </p:extLst>
          </p:nvPr>
        </p:nvGraphicFramePr>
        <p:xfrm>
          <a:off x="5179158" y="2117969"/>
          <a:ext cx="6616700" cy="3302000"/>
        </p:xfrm>
        <a:graphic>
          <a:graphicData uri="http://schemas.openxmlformats.org/drawingml/2006/table">
            <a:tbl>
              <a:tblPr firstRow="1" bandRow="1">
                <a:tableStyleId>{5C22544A-7EE6-4342-B048-85BDC9FD1C3A}</a:tableStyleId>
              </a:tblPr>
              <a:tblGrid>
                <a:gridCol w="1879600">
                  <a:extLst>
                    <a:ext uri="{9D8B030D-6E8A-4147-A177-3AD203B41FA5}">
                      <a16:colId xmlns:a16="http://schemas.microsoft.com/office/drawing/2014/main" val="1358562897"/>
                    </a:ext>
                  </a:extLst>
                </a:gridCol>
                <a:gridCol w="1930400">
                  <a:extLst>
                    <a:ext uri="{9D8B030D-6E8A-4147-A177-3AD203B41FA5}">
                      <a16:colId xmlns:a16="http://schemas.microsoft.com/office/drawing/2014/main" val="3550337925"/>
                    </a:ext>
                  </a:extLst>
                </a:gridCol>
                <a:gridCol w="2806700">
                  <a:extLst>
                    <a:ext uri="{9D8B030D-6E8A-4147-A177-3AD203B41FA5}">
                      <a16:colId xmlns:a16="http://schemas.microsoft.com/office/drawing/2014/main" val="1799636001"/>
                    </a:ext>
                  </a:extLst>
                </a:gridCol>
              </a:tblGrid>
              <a:tr h="254000">
                <a:tc>
                  <a:txBody>
                    <a:bodyPr/>
                    <a:lstStyle/>
                    <a:p>
                      <a:pPr fontAlgn="b"/>
                      <a:r>
                        <a:rPr lang="en-US" sz="1500">
                          <a:effectLst/>
                        </a:rPr>
                        <a:t>Language</a:t>
                      </a:r>
                      <a:endParaRPr lang="en-US" sz="1500" b="1">
                        <a:effectLst/>
                        <a:latin typeface="Calibri" panose="020F0502020204030204" pitchFamily="34" charset="0"/>
                      </a:endParaRPr>
                    </a:p>
                  </a:txBody>
                  <a:tcPr marL="9525" marR="9525" marT="9525" marB="0" anchor="b"/>
                </a:tc>
                <a:tc>
                  <a:txBody>
                    <a:bodyPr/>
                    <a:lstStyle/>
                    <a:p>
                      <a:pPr fontAlgn="b"/>
                      <a:r>
                        <a:rPr lang="en-GB" sz="1500">
                          <a:effectLst/>
                        </a:rPr>
                        <a:t># of Speakers​</a:t>
                      </a:r>
                      <a:endParaRPr lang="en-GB" sz="1500" b="1">
                        <a:effectLst/>
                        <a:latin typeface="Calibri" panose="020F0502020204030204" pitchFamily="34" charset="0"/>
                      </a:endParaRPr>
                    </a:p>
                  </a:txBody>
                  <a:tcPr marL="9525" marR="9525" marT="9525" marB="0" anchor="b"/>
                </a:tc>
                <a:tc>
                  <a:txBody>
                    <a:bodyPr/>
                    <a:lstStyle/>
                    <a:p>
                      <a:pPr fontAlgn="b"/>
                      <a:r>
                        <a:rPr lang="en-GB" sz="1500">
                          <a:effectLst/>
                        </a:rPr>
                        <a:t>% of Total Population​</a:t>
                      </a:r>
                      <a:endParaRPr lang="en-GB" sz="1500" b="1">
                        <a:effectLst/>
                        <a:latin typeface="Calibri" panose="020F0502020204030204" pitchFamily="34" charset="0"/>
                      </a:endParaRPr>
                    </a:p>
                  </a:txBody>
                  <a:tcPr marL="9525" marR="9525" marT="9525" marB="0" anchor="b"/>
                </a:tc>
                <a:extLst>
                  <a:ext uri="{0D108BD9-81ED-4DB2-BD59-A6C34878D82A}">
                    <a16:rowId xmlns:a16="http://schemas.microsoft.com/office/drawing/2014/main" val="3838120054"/>
                  </a:ext>
                </a:extLst>
              </a:tr>
              <a:tr h="254000">
                <a:tc>
                  <a:txBody>
                    <a:bodyPr/>
                    <a:lstStyle/>
                    <a:p>
                      <a:pPr fontAlgn="b"/>
                      <a:r>
                        <a:rPr lang="en-GB" sz="1500">
                          <a:effectLst/>
                        </a:rPr>
                        <a:t>English​</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3,632,700​</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79.0%​</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284391722"/>
                  </a:ext>
                </a:extLst>
              </a:tr>
              <a:tr h="254000">
                <a:tc>
                  <a:txBody>
                    <a:bodyPr/>
                    <a:lstStyle/>
                    <a:p>
                      <a:pPr fontAlgn="b"/>
                      <a:r>
                        <a:rPr lang="en-GB" sz="1500">
                          <a:effectLst/>
                        </a:rPr>
                        <a:t>Mandarin (TC and SC)​</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146,435​</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3.2%​</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3771290910"/>
                  </a:ext>
                </a:extLst>
              </a:tr>
              <a:tr h="254000">
                <a:tc>
                  <a:txBody>
                    <a:bodyPr/>
                    <a:lstStyle/>
                    <a:p>
                      <a:pPr fontAlgn="b"/>
                      <a:r>
                        <a:rPr lang="en-GB" sz="1500">
                          <a:effectLst/>
                        </a:rPr>
                        <a:t>Punjabi​</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139,080​</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3.0%​</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451483006"/>
                  </a:ext>
                </a:extLst>
              </a:tr>
              <a:tr h="254000">
                <a:tc>
                  <a:txBody>
                    <a:bodyPr/>
                    <a:lstStyle/>
                    <a:p>
                      <a:pPr fontAlgn="b"/>
                      <a:r>
                        <a:rPr lang="en-GB" sz="1500">
                          <a:effectLst/>
                        </a:rPr>
                        <a:t>Cantonese​</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137,075​</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3.0%​</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1748619517"/>
                  </a:ext>
                </a:extLst>
              </a:tr>
              <a:tr h="254000">
                <a:tc>
                  <a:txBody>
                    <a:bodyPr/>
                    <a:lstStyle/>
                    <a:p>
                      <a:pPr fontAlgn="b"/>
                      <a:r>
                        <a:rPr lang="en-GB" sz="1500">
                          <a:effectLst/>
                        </a:rPr>
                        <a:t>Korean​</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38,605​</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0.8%​</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724926207"/>
                  </a:ext>
                </a:extLst>
              </a:tr>
              <a:tr h="254000">
                <a:tc>
                  <a:txBody>
                    <a:bodyPr/>
                    <a:lstStyle/>
                    <a:p>
                      <a:pPr fontAlgn="b"/>
                      <a:r>
                        <a:rPr lang="en-GB" sz="1500">
                          <a:effectLst/>
                        </a:rPr>
                        <a:t>Farsi​</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28,420​</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0.6%​</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1585910599"/>
                  </a:ext>
                </a:extLst>
              </a:tr>
              <a:tr h="254000">
                <a:tc>
                  <a:txBody>
                    <a:bodyPr/>
                    <a:lstStyle/>
                    <a:p>
                      <a:pPr fontAlgn="b"/>
                      <a:r>
                        <a:rPr lang="en-GB" sz="1500">
                          <a:effectLst/>
                        </a:rPr>
                        <a:t>Spanish​</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22,310​</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0.5%​</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3211928028"/>
                  </a:ext>
                </a:extLst>
              </a:tr>
              <a:tr h="254000">
                <a:tc>
                  <a:txBody>
                    <a:bodyPr/>
                    <a:lstStyle/>
                    <a:p>
                      <a:pPr fontAlgn="b"/>
                      <a:r>
                        <a:rPr lang="en-GB" sz="1500">
                          <a:effectLst/>
                        </a:rPr>
                        <a:t>French​</a:t>
                      </a:r>
                      <a:endParaRPr lang="en-GB" sz="1500">
                        <a:effectLst/>
                        <a:latin typeface="Calibri" panose="020F0502020204030204" pitchFamily="34" charset="0"/>
                      </a:endParaRPr>
                    </a:p>
                  </a:txBody>
                  <a:tcPr marL="9525" marR="9525" marT="9525" marB="0" anchor="b"/>
                </a:tc>
                <a:tc>
                  <a:txBody>
                    <a:bodyPr/>
                    <a:lstStyle/>
                    <a:p>
                      <a:pPr fontAlgn="b"/>
                      <a:r>
                        <a:rPr lang="en-GB" sz="1500" dirty="0">
                          <a:effectLst/>
                        </a:rPr>
                        <a:t>16,795​</a:t>
                      </a:r>
                      <a:endParaRPr lang="en-GB" sz="1500" dirty="0">
                        <a:effectLst/>
                        <a:latin typeface="Calibri" panose="020F0502020204030204" pitchFamily="34" charset="0"/>
                      </a:endParaRPr>
                    </a:p>
                  </a:txBody>
                  <a:tcPr marL="9525" marR="9525" marT="9525" marB="0" anchor="b"/>
                </a:tc>
                <a:tc>
                  <a:txBody>
                    <a:bodyPr/>
                    <a:lstStyle/>
                    <a:p>
                      <a:pPr fontAlgn="b"/>
                      <a:r>
                        <a:rPr lang="en-GB" sz="1500">
                          <a:effectLst/>
                        </a:rPr>
                        <a:t>0.4%​</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3310737899"/>
                  </a:ext>
                </a:extLst>
              </a:tr>
              <a:tr h="254000">
                <a:tc>
                  <a:txBody>
                    <a:bodyPr/>
                    <a:lstStyle/>
                    <a:p>
                      <a:pPr fontAlgn="b"/>
                      <a:r>
                        <a:rPr lang="en-GB" sz="1500">
                          <a:effectLst/>
                        </a:rPr>
                        <a:t>Vietnamese​</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17,055​</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0.4%​</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366306175"/>
                  </a:ext>
                </a:extLst>
              </a:tr>
              <a:tr h="254000">
                <a:tc>
                  <a:txBody>
                    <a:bodyPr/>
                    <a:lstStyle/>
                    <a:p>
                      <a:pPr fontAlgn="b"/>
                      <a:r>
                        <a:rPr lang="en-GB" sz="1500">
                          <a:effectLst/>
                        </a:rPr>
                        <a:t>Russian​</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13,310​</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0.3%​</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3248794119"/>
                  </a:ext>
                </a:extLst>
              </a:tr>
              <a:tr h="254000">
                <a:tc>
                  <a:txBody>
                    <a:bodyPr/>
                    <a:lstStyle/>
                    <a:p>
                      <a:pPr fontAlgn="b"/>
                      <a:r>
                        <a:rPr lang="en-GB" sz="1500">
                          <a:effectLst/>
                        </a:rPr>
                        <a:t>Hindi​</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12,310​</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0.3%​</a:t>
                      </a:r>
                      <a:endParaRPr lang="en-GB" sz="1500">
                        <a:effectLst/>
                        <a:latin typeface="Calibri" panose="020F0502020204030204" pitchFamily="34" charset="0"/>
                      </a:endParaRPr>
                    </a:p>
                  </a:txBody>
                  <a:tcPr marL="9525" marR="9525" marT="9525" marB="0" anchor="b"/>
                </a:tc>
                <a:extLst>
                  <a:ext uri="{0D108BD9-81ED-4DB2-BD59-A6C34878D82A}">
                    <a16:rowId xmlns:a16="http://schemas.microsoft.com/office/drawing/2014/main" val="3236223659"/>
                  </a:ext>
                </a:extLst>
              </a:tr>
              <a:tr h="254000">
                <a:tc>
                  <a:txBody>
                    <a:bodyPr/>
                    <a:lstStyle/>
                    <a:p>
                      <a:pPr fontAlgn="b"/>
                      <a:r>
                        <a:rPr lang="en-GB" sz="1500">
                          <a:effectLst/>
                        </a:rPr>
                        <a:t>Arabic​</a:t>
                      </a:r>
                      <a:endParaRPr lang="en-GB" sz="1500">
                        <a:effectLst/>
                        <a:latin typeface="Calibri" panose="020F0502020204030204" pitchFamily="34" charset="0"/>
                      </a:endParaRPr>
                    </a:p>
                  </a:txBody>
                  <a:tcPr marL="9525" marR="9525" marT="9525" marB="0" anchor="b"/>
                </a:tc>
                <a:tc>
                  <a:txBody>
                    <a:bodyPr/>
                    <a:lstStyle/>
                    <a:p>
                      <a:pPr fontAlgn="b"/>
                      <a:r>
                        <a:rPr lang="en-GB" sz="1500">
                          <a:effectLst/>
                        </a:rPr>
                        <a:t>10,415​</a:t>
                      </a:r>
                      <a:endParaRPr lang="en-GB" sz="1500">
                        <a:effectLst/>
                        <a:latin typeface="Calibri" panose="020F0502020204030204" pitchFamily="34" charset="0"/>
                      </a:endParaRPr>
                    </a:p>
                  </a:txBody>
                  <a:tcPr marL="9525" marR="9525" marT="9525" marB="0" anchor="b"/>
                </a:tc>
                <a:tc>
                  <a:txBody>
                    <a:bodyPr/>
                    <a:lstStyle/>
                    <a:p>
                      <a:pPr fontAlgn="b"/>
                      <a:r>
                        <a:rPr lang="en-GB" sz="1500" dirty="0">
                          <a:effectLst/>
                        </a:rPr>
                        <a:t>0.2%​</a:t>
                      </a:r>
                      <a:endParaRPr lang="en-GB" sz="1500" dirty="0">
                        <a:effectLst/>
                        <a:latin typeface="Calibri" panose="020F0502020204030204" pitchFamily="34" charset="0"/>
                      </a:endParaRPr>
                    </a:p>
                  </a:txBody>
                  <a:tcPr marL="9525" marR="9525" marT="9525" marB="0" anchor="b"/>
                </a:tc>
                <a:extLst>
                  <a:ext uri="{0D108BD9-81ED-4DB2-BD59-A6C34878D82A}">
                    <a16:rowId xmlns:a16="http://schemas.microsoft.com/office/drawing/2014/main" val="1279479474"/>
                  </a:ext>
                </a:extLst>
              </a:tr>
            </a:tbl>
          </a:graphicData>
        </a:graphic>
      </p:graphicFrame>
    </p:spTree>
    <p:extLst>
      <p:ext uri="{BB962C8B-B14F-4D97-AF65-F5344CB8AC3E}">
        <p14:creationId xmlns:p14="http://schemas.microsoft.com/office/powerpoint/2010/main" val="128224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27760-B247-4F0A-BC7C-A2D765F0B737}"/>
              </a:ext>
            </a:extLst>
          </p:cNvPr>
          <p:cNvSpPr>
            <a:spLocks noGrp="1"/>
          </p:cNvSpPr>
          <p:nvPr>
            <p:ph type="title"/>
          </p:nvPr>
        </p:nvSpPr>
        <p:spPr/>
        <p:txBody>
          <a:bodyPr/>
          <a:lstStyle/>
          <a:p>
            <a:r>
              <a:rPr lang="en-US" sz="3200" b="1">
                <a:cs typeface="Calibri Light"/>
              </a:rPr>
              <a:t>Challenges – Yes! We've made mistakes.</a:t>
            </a:r>
            <a:endParaRPr lang="en-US"/>
          </a:p>
        </p:txBody>
      </p:sp>
      <p:sp>
        <p:nvSpPr>
          <p:cNvPr id="3" name="Content Placeholder 2">
            <a:extLst>
              <a:ext uri="{FF2B5EF4-FFF2-40B4-BE49-F238E27FC236}">
                <a16:creationId xmlns:a16="http://schemas.microsoft.com/office/drawing/2014/main" id="{EFB305C4-B73A-4A98-A49A-BEB9D4FF0594}"/>
              </a:ext>
            </a:extLst>
          </p:cNvPr>
          <p:cNvSpPr>
            <a:spLocks noGrp="1"/>
          </p:cNvSpPr>
          <p:nvPr>
            <p:ph idx="1"/>
          </p:nvPr>
        </p:nvSpPr>
        <p:spPr>
          <a:xfrm>
            <a:off x="790575" y="1551781"/>
            <a:ext cx="10515600" cy="4875212"/>
          </a:xfrm>
        </p:spPr>
        <p:txBody>
          <a:bodyPr vert="horz" lIns="91440" tIns="45720" rIns="91440" bIns="45720" rtlCol="0" anchor="t">
            <a:normAutofit/>
          </a:bodyPr>
          <a:lstStyle/>
          <a:p>
            <a:pPr marL="0" indent="0">
              <a:buNone/>
            </a:pPr>
            <a:endParaRPr lang="en-US" sz="2400">
              <a:cs typeface="Calibri" panose="020F0502020204030204"/>
            </a:endParaRPr>
          </a:p>
          <a:p>
            <a:pPr indent="-457200"/>
            <a:endParaRPr lang="en-US" sz="2000">
              <a:cs typeface="Calibri" panose="020F0502020204030204"/>
            </a:endParaRPr>
          </a:p>
          <a:p>
            <a:pPr lvl="1" indent="-457200"/>
            <a:endParaRPr lang="en-US" sz="2000">
              <a:cs typeface="Calibri" panose="020F0502020204030204"/>
            </a:endParaRPr>
          </a:p>
          <a:p>
            <a:endParaRPr lang="en-US">
              <a:cs typeface="Calibri" panose="020F0502020204030204"/>
            </a:endParaRPr>
          </a:p>
        </p:txBody>
      </p:sp>
      <p:graphicFrame>
        <p:nvGraphicFramePr>
          <p:cNvPr id="4" name="Table 4">
            <a:extLst>
              <a:ext uri="{FF2B5EF4-FFF2-40B4-BE49-F238E27FC236}">
                <a16:creationId xmlns:a16="http://schemas.microsoft.com/office/drawing/2014/main" id="{78BDDFD2-D98F-40FC-A582-A3C33498FC30}"/>
              </a:ext>
            </a:extLst>
          </p:cNvPr>
          <p:cNvGraphicFramePr>
            <a:graphicFrameLocks noGrp="1"/>
          </p:cNvGraphicFramePr>
          <p:nvPr>
            <p:extLst>
              <p:ext uri="{D42A27DB-BD31-4B8C-83A1-F6EECF244321}">
                <p14:modId xmlns:p14="http://schemas.microsoft.com/office/powerpoint/2010/main" val="2915304759"/>
              </p:ext>
            </p:extLst>
          </p:nvPr>
        </p:nvGraphicFramePr>
        <p:xfrm>
          <a:off x="1003618" y="1508189"/>
          <a:ext cx="10083660" cy="4458969"/>
        </p:xfrm>
        <a:graphic>
          <a:graphicData uri="http://schemas.openxmlformats.org/drawingml/2006/table">
            <a:tbl>
              <a:tblPr firstRow="1" bandRow="1">
                <a:tableStyleId>{5C22544A-7EE6-4342-B048-85BDC9FD1C3A}</a:tableStyleId>
              </a:tblPr>
              <a:tblGrid>
                <a:gridCol w="5041830">
                  <a:extLst>
                    <a:ext uri="{9D8B030D-6E8A-4147-A177-3AD203B41FA5}">
                      <a16:colId xmlns:a16="http://schemas.microsoft.com/office/drawing/2014/main" val="379138860"/>
                    </a:ext>
                  </a:extLst>
                </a:gridCol>
                <a:gridCol w="5041830">
                  <a:extLst>
                    <a:ext uri="{9D8B030D-6E8A-4147-A177-3AD203B41FA5}">
                      <a16:colId xmlns:a16="http://schemas.microsoft.com/office/drawing/2014/main" val="2012055224"/>
                    </a:ext>
                  </a:extLst>
                </a:gridCol>
              </a:tblGrid>
              <a:tr h="515937">
                <a:tc>
                  <a:txBody>
                    <a:bodyPr/>
                    <a:lstStyle/>
                    <a:p>
                      <a:pPr algn="ctr"/>
                      <a:r>
                        <a:rPr lang="en-US" sz="2800"/>
                        <a:t>Challenge</a:t>
                      </a:r>
                    </a:p>
                  </a:txBody>
                  <a:tcPr/>
                </a:tc>
                <a:tc>
                  <a:txBody>
                    <a:bodyPr/>
                    <a:lstStyle/>
                    <a:p>
                      <a:pPr algn="ctr"/>
                      <a:r>
                        <a:rPr lang="en-US" sz="2800"/>
                        <a:t>Mitigation and Successes</a:t>
                      </a:r>
                    </a:p>
                  </a:txBody>
                  <a:tcPr/>
                </a:tc>
                <a:extLst>
                  <a:ext uri="{0D108BD9-81ED-4DB2-BD59-A6C34878D82A}">
                    <a16:rowId xmlns:a16="http://schemas.microsoft.com/office/drawing/2014/main" val="4025723869"/>
                  </a:ext>
                </a:extLst>
              </a:tr>
              <a:tr h="603250">
                <a:tc>
                  <a:txBody>
                    <a:bodyPr/>
                    <a:lstStyle/>
                    <a:p>
                      <a:pPr algn="ctr"/>
                      <a:r>
                        <a:rPr lang="en-US" sz="1600"/>
                        <a:t>Limited in-house language capacity increases dependence on external vendors causing time lags in posting content and challenges around consistency in tone etc.</a:t>
                      </a:r>
                    </a:p>
                  </a:txBody>
                  <a:tcPr/>
                </a:tc>
                <a:tc>
                  <a:txBody>
                    <a:bodyPr/>
                    <a:lstStyle/>
                    <a:p>
                      <a:pPr algn="ctr"/>
                      <a:r>
                        <a:rPr lang="en-US" sz="1600"/>
                        <a:t>We have hired language communications specialists expanding our capacity to </a:t>
                      </a:r>
                      <a:r>
                        <a:rPr lang="en-US" sz="1600">
                          <a:solidFill>
                            <a:schemeClr val="tx1"/>
                          </a:solidFill>
                        </a:rPr>
                        <a:t>six</a:t>
                      </a:r>
                      <a:r>
                        <a:rPr lang="en-US" sz="1600">
                          <a:solidFill>
                            <a:srgbClr val="FF0000"/>
                          </a:solidFill>
                        </a:rPr>
                        <a:t> </a:t>
                      </a:r>
                      <a:r>
                        <a:rPr lang="en-US" sz="1600"/>
                        <a:t>languages – Punjabi, Hindi, French, Simplified and Traditional Chinese, Tagalog</a:t>
                      </a:r>
                    </a:p>
                  </a:txBody>
                  <a:tcPr/>
                </a:tc>
                <a:extLst>
                  <a:ext uri="{0D108BD9-81ED-4DB2-BD59-A6C34878D82A}">
                    <a16:rowId xmlns:a16="http://schemas.microsoft.com/office/drawing/2014/main" val="723214308"/>
                  </a:ext>
                </a:extLst>
              </a:tr>
              <a:tr h="603249">
                <a:tc>
                  <a:txBody>
                    <a:bodyPr/>
                    <a:lstStyle/>
                    <a:p>
                      <a:pPr lvl="0" algn="ctr">
                        <a:buNone/>
                      </a:pPr>
                      <a:r>
                        <a:rPr lang="en-US" sz="1600"/>
                        <a:t>Quality control for translated content </a:t>
                      </a:r>
                    </a:p>
                  </a:txBody>
                  <a:tcPr/>
                </a:tc>
                <a:tc>
                  <a:txBody>
                    <a:bodyPr/>
                    <a:lstStyle/>
                    <a:p>
                      <a:pPr lvl="0" algn="ctr">
                        <a:buNone/>
                      </a:pPr>
                      <a:r>
                        <a:rPr lang="en-US" sz="1600"/>
                        <a:t>Vendors selected after careful review, new in-house team reviews incoming content where possible</a:t>
                      </a:r>
                    </a:p>
                  </a:txBody>
                  <a:tcPr/>
                </a:tc>
                <a:extLst>
                  <a:ext uri="{0D108BD9-81ED-4DB2-BD59-A6C34878D82A}">
                    <a16:rowId xmlns:a16="http://schemas.microsoft.com/office/drawing/2014/main" val="2958681581"/>
                  </a:ext>
                </a:extLst>
              </a:tr>
              <a:tr h="838200">
                <a:tc>
                  <a:txBody>
                    <a:bodyPr/>
                    <a:lstStyle/>
                    <a:p>
                      <a:pPr algn="ctr"/>
                      <a:r>
                        <a:rPr lang="en-US" sz="1600"/>
                        <a:t>Technical challenges like handling languages written from right to left; design components in English language only (Contact Us, Expand All, Related Links)</a:t>
                      </a:r>
                    </a:p>
                  </a:txBody>
                  <a:tcPr/>
                </a:tc>
                <a:tc>
                  <a:txBody>
                    <a:bodyPr/>
                    <a:lstStyle/>
                    <a:p>
                      <a:pPr algn="ctr"/>
                      <a:r>
                        <a:rPr lang="en-US" sz="1600"/>
                        <a:t>We recently updated our Content Management System to handle Arabic and Farsi; more language ability was added into CMS with in-language components</a:t>
                      </a:r>
                      <a:endParaRPr lang="en-US" sz="1600" err="1"/>
                    </a:p>
                  </a:txBody>
                  <a:tcPr/>
                </a:tc>
                <a:extLst>
                  <a:ext uri="{0D108BD9-81ED-4DB2-BD59-A6C34878D82A}">
                    <a16:rowId xmlns:a16="http://schemas.microsoft.com/office/drawing/2014/main" val="1964695423"/>
                  </a:ext>
                </a:extLst>
              </a:tr>
              <a:tr h="838200">
                <a:tc>
                  <a:txBody>
                    <a:bodyPr/>
                    <a:lstStyle/>
                    <a:p>
                      <a:pPr algn="ctr"/>
                      <a:r>
                        <a:rPr lang="en-US" sz="1600"/>
                        <a:t>Ensuring content reaches the audience. How do you reach vulnerable populations?  Traditional communication channels don't work as well</a:t>
                      </a:r>
                    </a:p>
                  </a:txBody>
                  <a:tcPr/>
                </a:tc>
                <a:tc>
                  <a:txBody>
                    <a:bodyPr/>
                    <a:lstStyle/>
                    <a:p>
                      <a:pPr algn="ctr"/>
                      <a:r>
                        <a:rPr lang="en-US" sz="1600"/>
                        <a:t>We link to our pages through BC Gov's social media handles to increase reach; paid ads also help drive people to the vaccines' websites</a:t>
                      </a:r>
                    </a:p>
                  </a:txBody>
                  <a:tcPr/>
                </a:tc>
                <a:extLst>
                  <a:ext uri="{0D108BD9-81ED-4DB2-BD59-A6C34878D82A}">
                    <a16:rowId xmlns:a16="http://schemas.microsoft.com/office/drawing/2014/main" val="2301088033"/>
                  </a:ext>
                </a:extLst>
              </a:tr>
              <a:tr h="838200">
                <a:tc>
                  <a:txBody>
                    <a:bodyPr/>
                    <a:lstStyle/>
                    <a:p>
                      <a:pPr algn="ctr"/>
                      <a:r>
                        <a:rPr lang="en-US" sz="1600"/>
                        <a:t>COVID content changes a lot, difficult to keep up with edits</a:t>
                      </a:r>
                    </a:p>
                  </a:txBody>
                  <a:tcPr/>
                </a:tc>
                <a:tc>
                  <a:txBody>
                    <a:bodyPr/>
                    <a:lstStyle/>
                    <a:p>
                      <a:pPr algn="ctr"/>
                      <a:r>
                        <a:rPr lang="en-US" sz="1600"/>
                        <a:t>Using common components (phrases, sentences) as much as possible, working towards earlier approvals on English content</a:t>
                      </a:r>
                    </a:p>
                  </a:txBody>
                  <a:tcPr/>
                </a:tc>
                <a:extLst>
                  <a:ext uri="{0D108BD9-81ED-4DB2-BD59-A6C34878D82A}">
                    <a16:rowId xmlns:a16="http://schemas.microsoft.com/office/drawing/2014/main" val="3130770248"/>
                  </a:ext>
                </a:extLst>
              </a:tr>
            </a:tbl>
          </a:graphicData>
        </a:graphic>
      </p:graphicFrame>
    </p:spTree>
    <p:extLst>
      <p:ext uri="{BB962C8B-B14F-4D97-AF65-F5344CB8AC3E}">
        <p14:creationId xmlns:p14="http://schemas.microsoft.com/office/powerpoint/2010/main" val="2286650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27760-B247-4F0A-BC7C-A2D765F0B737}"/>
              </a:ext>
            </a:extLst>
          </p:cNvPr>
          <p:cNvSpPr>
            <a:spLocks noGrp="1"/>
          </p:cNvSpPr>
          <p:nvPr>
            <p:ph type="title"/>
          </p:nvPr>
        </p:nvSpPr>
        <p:spPr/>
        <p:txBody>
          <a:bodyPr/>
          <a:lstStyle/>
          <a:p>
            <a:r>
              <a:rPr lang="en-US" sz="3200" b="1">
                <a:cs typeface="Calibri Light"/>
              </a:rPr>
              <a:t>Feedback from the community</a:t>
            </a:r>
          </a:p>
        </p:txBody>
      </p:sp>
      <p:pic>
        <p:nvPicPr>
          <p:cNvPr id="4" name="Picture 4" descr="Text&#10;&#10;Description automatically generated">
            <a:extLst>
              <a:ext uri="{FF2B5EF4-FFF2-40B4-BE49-F238E27FC236}">
                <a16:creationId xmlns:a16="http://schemas.microsoft.com/office/drawing/2014/main" id="{AC69D0D3-E9E7-40AB-A2FD-9030179308FA}"/>
              </a:ext>
            </a:extLst>
          </p:cNvPr>
          <p:cNvPicPr>
            <a:picLocks noChangeAspect="1"/>
          </p:cNvPicPr>
          <p:nvPr/>
        </p:nvPicPr>
        <p:blipFill>
          <a:blip r:embed="rId3"/>
          <a:stretch>
            <a:fillRect/>
          </a:stretch>
        </p:blipFill>
        <p:spPr>
          <a:xfrm>
            <a:off x="838200" y="1690688"/>
            <a:ext cx="9627824" cy="3951769"/>
          </a:xfrm>
          <a:prstGeom prst="rect">
            <a:avLst/>
          </a:prstGeom>
        </p:spPr>
      </p:pic>
    </p:spTree>
    <p:extLst>
      <p:ext uri="{BB962C8B-B14F-4D97-AF65-F5344CB8AC3E}">
        <p14:creationId xmlns:p14="http://schemas.microsoft.com/office/powerpoint/2010/main" val="2231678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4">
            <a:extLst>
              <a:ext uri="{FF2B5EF4-FFF2-40B4-BE49-F238E27FC236}">
                <a16:creationId xmlns:a16="http://schemas.microsoft.com/office/drawing/2014/main" id="{EB6EE459-054F-48C2-A628-0754CFF23410}"/>
              </a:ext>
            </a:extLst>
          </p:cNvPr>
          <p:cNvGraphicFramePr>
            <a:graphicFrameLocks noGrp="1"/>
          </p:cNvGraphicFramePr>
          <p:nvPr>
            <p:extLst>
              <p:ext uri="{D42A27DB-BD31-4B8C-83A1-F6EECF244321}">
                <p14:modId xmlns:p14="http://schemas.microsoft.com/office/powerpoint/2010/main" val="1666579741"/>
              </p:ext>
            </p:extLst>
          </p:nvPr>
        </p:nvGraphicFramePr>
        <p:xfrm>
          <a:off x="939127" y="1296580"/>
          <a:ext cx="10313746" cy="4264839"/>
        </p:xfrm>
        <a:graphic>
          <a:graphicData uri="http://schemas.openxmlformats.org/drawingml/2006/table">
            <a:tbl>
              <a:tblPr firstRow="1" bandRow="1">
                <a:tableStyleId>{5C22544A-7EE6-4342-B048-85BDC9FD1C3A}</a:tableStyleId>
              </a:tblPr>
              <a:tblGrid>
                <a:gridCol w="10313746">
                  <a:extLst>
                    <a:ext uri="{9D8B030D-6E8A-4147-A177-3AD203B41FA5}">
                      <a16:colId xmlns:a16="http://schemas.microsoft.com/office/drawing/2014/main" val="379138860"/>
                    </a:ext>
                  </a:extLst>
                </a:gridCol>
              </a:tblGrid>
              <a:tr h="614391">
                <a:tc>
                  <a:txBody>
                    <a:bodyPr/>
                    <a:lstStyle/>
                    <a:p>
                      <a:pPr algn="ctr"/>
                      <a:r>
                        <a:rPr lang="en-US" sz="3300" dirty="0"/>
                        <a:t>Future Goals</a:t>
                      </a:r>
                    </a:p>
                  </a:txBody>
                  <a:tcPr marL="108422" marR="108422" marT="54211" marB="54211"/>
                </a:tc>
                <a:extLst>
                  <a:ext uri="{0D108BD9-81ED-4DB2-BD59-A6C34878D82A}">
                    <a16:rowId xmlns:a16="http://schemas.microsoft.com/office/drawing/2014/main" val="4025723869"/>
                  </a:ext>
                </a:extLst>
              </a:tr>
              <a:tr h="673384">
                <a:tc>
                  <a:txBody>
                    <a:bodyPr/>
                    <a:lstStyle/>
                    <a:p>
                      <a:pPr algn="ctr"/>
                      <a:r>
                        <a:rPr lang="en-US" sz="1900"/>
                        <a:t>Develop a stronger outreach program</a:t>
                      </a:r>
                    </a:p>
                  </a:txBody>
                  <a:tcPr marL="108422" marR="108422" marT="54211" marB="54211"/>
                </a:tc>
                <a:extLst>
                  <a:ext uri="{0D108BD9-81ED-4DB2-BD59-A6C34878D82A}">
                    <a16:rowId xmlns:a16="http://schemas.microsoft.com/office/drawing/2014/main" val="723214308"/>
                  </a:ext>
                </a:extLst>
              </a:tr>
              <a:tr h="673384">
                <a:tc>
                  <a:txBody>
                    <a:bodyPr/>
                    <a:lstStyle/>
                    <a:p>
                      <a:pPr lvl="0" algn="ctr">
                        <a:buNone/>
                      </a:pPr>
                      <a:r>
                        <a:rPr lang="en-US" sz="1900" dirty="0"/>
                        <a:t>Publish more languages at the same time as English</a:t>
                      </a:r>
                    </a:p>
                  </a:txBody>
                  <a:tcPr marL="108422" marR="108422" marT="54211" marB="54211"/>
                </a:tc>
                <a:extLst>
                  <a:ext uri="{0D108BD9-81ED-4DB2-BD59-A6C34878D82A}">
                    <a16:rowId xmlns:a16="http://schemas.microsoft.com/office/drawing/2014/main" val="2958681581"/>
                  </a:ext>
                </a:extLst>
              </a:tr>
              <a:tr h="699964">
                <a:tc>
                  <a:txBody>
                    <a:bodyPr/>
                    <a:lstStyle/>
                    <a:p>
                      <a:pPr algn="ctr"/>
                      <a:r>
                        <a:rPr lang="en-US" sz="1900"/>
                        <a:t>Evaluate how well translated content is meeting needs and what can be improved</a:t>
                      </a:r>
                    </a:p>
                  </a:txBody>
                  <a:tcPr marL="108422" marR="108422" marT="54211" marB="54211"/>
                </a:tc>
                <a:extLst>
                  <a:ext uri="{0D108BD9-81ED-4DB2-BD59-A6C34878D82A}">
                    <a16:rowId xmlns:a16="http://schemas.microsoft.com/office/drawing/2014/main" val="1964695423"/>
                  </a:ext>
                </a:extLst>
              </a:tr>
              <a:tr h="664523">
                <a:tc>
                  <a:txBody>
                    <a:bodyPr/>
                    <a:lstStyle/>
                    <a:p>
                      <a:pPr algn="ctr"/>
                      <a:r>
                        <a:rPr lang="en-US" sz="1900"/>
                        <a:t>Strengthen internal team capacity and knowledge</a:t>
                      </a:r>
                    </a:p>
                  </a:txBody>
                  <a:tcPr marL="108422" marR="108422" marT="54211" marB="54211"/>
                </a:tc>
                <a:extLst>
                  <a:ext uri="{0D108BD9-81ED-4DB2-BD59-A6C34878D82A}">
                    <a16:rowId xmlns:a16="http://schemas.microsoft.com/office/drawing/2014/main" val="2301088033"/>
                  </a:ext>
                </a:extLst>
              </a:tr>
              <a:tr h="939193">
                <a:tc>
                  <a:txBody>
                    <a:bodyPr/>
                    <a:lstStyle/>
                    <a:p>
                      <a:pPr algn="ctr"/>
                      <a:r>
                        <a:rPr lang="en-US" sz="1900" dirty="0"/>
                        <a:t>Iterate on project goals as the team grows and learns</a:t>
                      </a:r>
                    </a:p>
                  </a:txBody>
                  <a:tcPr marL="108422" marR="108422" marT="54211" marB="54211"/>
                </a:tc>
                <a:extLst>
                  <a:ext uri="{0D108BD9-81ED-4DB2-BD59-A6C34878D82A}">
                    <a16:rowId xmlns:a16="http://schemas.microsoft.com/office/drawing/2014/main" val="3130770248"/>
                  </a:ext>
                </a:extLst>
              </a:tr>
            </a:tbl>
          </a:graphicData>
        </a:graphic>
      </p:graphicFrame>
    </p:spTree>
    <p:extLst>
      <p:ext uri="{BB962C8B-B14F-4D97-AF65-F5344CB8AC3E}">
        <p14:creationId xmlns:p14="http://schemas.microsoft.com/office/powerpoint/2010/main" val="307620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3223E-5228-4260-88B7-D1F2EE89ED12}"/>
              </a:ext>
            </a:extLst>
          </p:cNvPr>
          <p:cNvSpPr>
            <a:spLocks noGrp="1"/>
          </p:cNvSpPr>
          <p:nvPr>
            <p:ph type="title"/>
          </p:nvPr>
        </p:nvSpPr>
        <p:spPr/>
        <p:txBody>
          <a:bodyPr/>
          <a:lstStyle/>
          <a:p>
            <a:r>
              <a:rPr lang="en-US">
                <a:cs typeface="Calibri Light"/>
              </a:rPr>
              <a:t>Agenda</a:t>
            </a:r>
            <a:endParaRPr lang="en-US"/>
          </a:p>
        </p:txBody>
      </p:sp>
      <p:sp>
        <p:nvSpPr>
          <p:cNvPr id="3" name="Content Placeholder 2">
            <a:extLst>
              <a:ext uri="{FF2B5EF4-FFF2-40B4-BE49-F238E27FC236}">
                <a16:creationId xmlns:a16="http://schemas.microsoft.com/office/drawing/2014/main" id="{9EEFA921-19AF-410F-B23A-D8F54734592F}"/>
              </a:ext>
            </a:extLst>
          </p:cNvPr>
          <p:cNvSpPr>
            <a:spLocks noGrp="1"/>
          </p:cNvSpPr>
          <p:nvPr>
            <p:ph idx="1"/>
          </p:nvPr>
        </p:nvSpPr>
        <p:spPr/>
        <p:txBody>
          <a:bodyPr vert="horz" lIns="91440" tIns="45720" rIns="91440" bIns="45720" rtlCol="0" anchor="t">
            <a:normAutofit/>
          </a:bodyPr>
          <a:lstStyle/>
          <a:p>
            <a:r>
              <a:rPr lang="en-US" dirty="0">
                <a:cs typeface="Calibri"/>
              </a:rPr>
              <a:t>Meet the team</a:t>
            </a:r>
          </a:p>
          <a:p>
            <a:r>
              <a:rPr lang="en-US" dirty="0">
                <a:cs typeface="Calibri"/>
              </a:rPr>
              <a:t>Project focus and scope</a:t>
            </a:r>
          </a:p>
          <a:p>
            <a:r>
              <a:rPr lang="en-US" dirty="0">
                <a:cs typeface="Calibri"/>
              </a:rPr>
              <a:t>Overview of our content</a:t>
            </a:r>
          </a:p>
          <a:p>
            <a:r>
              <a:rPr lang="en-US" dirty="0">
                <a:cs typeface="Calibri"/>
              </a:rPr>
              <a:t>Methods and processes</a:t>
            </a:r>
          </a:p>
          <a:p>
            <a:r>
              <a:rPr lang="en-US" dirty="0">
                <a:cs typeface="Calibri"/>
              </a:rPr>
              <a:t>Challenges</a:t>
            </a:r>
            <a:endParaRPr lang="en-US" dirty="0">
              <a:ea typeface="+mn-lt"/>
              <a:cs typeface="+mn-lt"/>
            </a:endParaRPr>
          </a:p>
          <a:p>
            <a:r>
              <a:rPr lang="en-US" dirty="0">
                <a:cs typeface="Calibri"/>
              </a:rPr>
              <a:t>Successes and lessons learned</a:t>
            </a:r>
            <a:endParaRPr lang="en-US" dirty="0"/>
          </a:p>
          <a:p>
            <a:r>
              <a:rPr lang="en-US" dirty="0">
                <a:cs typeface="Calibri"/>
              </a:rPr>
              <a:t>Future goals </a:t>
            </a:r>
          </a:p>
        </p:txBody>
      </p:sp>
    </p:spTree>
    <p:extLst>
      <p:ext uri="{BB962C8B-B14F-4D97-AF65-F5344CB8AC3E}">
        <p14:creationId xmlns:p14="http://schemas.microsoft.com/office/powerpoint/2010/main" val="286349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3223E-5228-4260-88B7-D1F2EE89ED12}"/>
              </a:ext>
            </a:extLst>
          </p:cNvPr>
          <p:cNvSpPr>
            <a:spLocks noGrp="1"/>
          </p:cNvSpPr>
          <p:nvPr>
            <p:ph type="title"/>
          </p:nvPr>
        </p:nvSpPr>
        <p:spPr>
          <a:xfrm>
            <a:off x="533400" y="775432"/>
            <a:ext cx="10515600" cy="938702"/>
          </a:xfrm>
        </p:spPr>
        <p:txBody>
          <a:bodyPr/>
          <a:lstStyle/>
          <a:p>
            <a:r>
              <a:rPr lang="en-US">
                <a:cs typeface="Calibri Light"/>
              </a:rPr>
              <a:t>Meet the team</a:t>
            </a:r>
            <a:endParaRPr lang="en-US"/>
          </a:p>
        </p:txBody>
      </p:sp>
      <p:sp>
        <p:nvSpPr>
          <p:cNvPr id="3" name="Content Placeholder 2">
            <a:extLst>
              <a:ext uri="{FF2B5EF4-FFF2-40B4-BE49-F238E27FC236}">
                <a16:creationId xmlns:a16="http://schemas.microsoft.com/office/drawing/2014/main" id="{9EEFA921-19AF-410F-B23A-D8F54734592F}"/>
              </a:ext>
            </a:extLst>
          </p:cNvPr>
          <p:cNvSpPr>
            <a:spLocks noGrp="1"/>
          </p:cNvSpPr>
          <p:nvPr>
            <p:ph idx="1"/>
          </p:nvPr>
        </p:nvSpPr>
        <p:spPr>
          <a:xfrm>
            <a:off x="409576" y="1825625"/>
            <a:ext cx="5193505" cy="4351338"/>
          </a:xfrm>
        </p:spPr>
        <p:txBody>
          <a:bodyPr vert="horz" lIns="91440" tIns="45720" rIns="91440" bIns="45720" rtlCol="0" anchor="t">
            <a:normAutofit fontScale="92500" lnSpcReduction="10000"/>
          </a:bodyPr>
          <a:lstStyle/>
          <a:p>
            <a:pPr marL="0" indent="0">
              <a:buNone/>
            </a:pPr>
            <a:r>
              <a:rPr lang="en-US">
                <a:solidFill>
                  <a:schemeClr val="accent1"/>
                </a:solidFill>
                <a:cs typeface="Calibri"/>
              </a:rPr>
              <a:t>Government Digital Experience (GDX)</a:t>
            </a:r>
          </a:p>
          <a:p>
            <a:pPr marL="0" indent="0">
              <a:buNone/>
            </a:pPr>
            <a:endParaRPr lang="en-US">
              <a:solidFill>
                <a:schemeClr val="accent1"/>
              </a:solidFill>
              <a:cs typeface="Calibri"/>
            </a:endParaRPr>
          </a:p>
          <a:p>
            <a:r>
              <a:rPr lang="en-US">
                <a:cs typeface="Calibri"/>
              </a:rPr>
              <a:t>Product owner for gov.bc.ca</a:t>
            </a:r>
          </a:p>
          <a:p>
            <a:r>
              <a:rPr lang="en-US">
                <a:cs typeface="Calibri"/>
              </a:rPr>
              <a:t>Focus on service design, content design, citizen engagement, training and governance</a:t>
            </a:r>
          </a:p>
          <a:p>
            <a:r>
              <a:rPr lang="en-US">
                <a:cs typeface="Calibri"/>
              </a:rPr>
              <a:t>Internal consultant to other ministries and program areas, works closely with GCPE on digital products</a:t>
            </a:r>
          </a:p>
        </p:txBody>
      </p:sp>
      <p:sp>
        <p:nvSpPr>
          <p:cNvPr id="5" name="Content Placeholder 2">
            <a:extLst>
              <a:ext uri="{FF2B5EF4-FFF2-40B4-BE49-F238E27FC236}">
                <a16:creationId xmlns:a16="http://schemas.microsoft.com/office/drawing/2014/main" id="{96305C11-FEC3-49CF-AB26-89EAAFF5A523}"/>
              </a:ext>
            </a:extLst>
          </p:cNvPr>
          <p:cNvSpPr txBox="1">
            <a:spLocks/>
          </p:cNvSpPr>
          <p:nvPr/>
        </p:nvSpPr>
        <p:spPr>
          <a:xfrm>
            <a:off x="6146006" y="1716087"/>
            <a:ext cx="5479256"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a:solidFill>
                  <a:schemeClr val="accent1"/>
                </a:solidFill>
                <a:cs typeface="Calibri"/>
              </a:rPr>
              <a:t>Government Communications &amp; Public Engagement (GCPE)</a:t>
            </a:r>
          </a:p>
          <a:p>
            <a:pPr marL="0" indent="0">
              <a:buNone/>
            </a:pPr>
            <a:endParaRPr lang="en-US" sz="2600">
              <a:solidFill>
                <a:schemeClr val="accent1"/>
              </a:solidFill>
              <a:cs typeface="Calibri"/>
            </a:endParaRPr>
          </a:p>
          <a:p>
            <a:pPr marL="457200" indent="-457200"/>
            <a:r>
              <a:rPr lang="en-US" sz="2600">
                <a:cs typeface="Calibri"/>
              </a:rPr>
              <a:t>Individual communication teams in each ministry</a:t>
            </a:r>
          </a:p>
          <a:p>
            <a:pPr marL="457200" indent="-457200"/>
            <a:r>
              <a:rPr lang="en-US" sz="2600">
                <a:cs typeface="Calibri"/>
              </a:rPr>
              <a:t>Central teams for social media, events, video/livestreaming, translated content, marketing</a:t>
            </a:r>
          </a:p>
          <a:p>
            <a:pPr marL="457200" indent="-457200"/>
            <a:r>
              <a:rPr lang="en-US" sz="2600">
                <a:cs typeface="Calibri"/>
              </a:rPr>
              <a:t>Owner of COVID-19 branding</a:t>
            </a:r>
          </a:p>
        </p:txBody>
      </p:sp>
    </p:spTree>
    <p:extLst>
      <p:ext uri="{BB962C8B-B14F-4D97-AF65-F5344CB8AC3E}">
        <p14:creationId xmlns:p14="http://schemas.microsoft.com/office/powerpoint/2010/main" val="88144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3223E-5228-4260-88B7-D1F2EE89ED12}"/>
              </a:ext>
            </a:extLst>
          </p:cNvPr>
          <p:cNvSpPr>
            <a:spLocks noGrp="1"/>
          </p:cNvSpPr>
          <p:nvPr>
            <p:ph type="title"/>
          </p:nvPr>
        </p:nvSpPr>
        <p:spPr>
          <a:xfrm>
            <a:off x="533400" y="775432"/>
            <a:ext cx="10515600" cy="938702"/>
          </a:xfrm>
        </p:spPr>
        <p:txBody>
          <a:bodyPr/>
          <a:lstStyle/>
          <a:p>
            <a:r>
              <a:rPr lang="en-US">
                <a:cs typeface="Calibri Light"/>
              </a:rPr>
              <a:t>Meet the team</a:t>
            </a:r>
            <a:endParaRPr lang="en-US"/>
          </a:p>
        </p:txBody>
      </p:sp>
      <p:sp>
        <p:nvSpPr>
          <p:cNvPr id="3" name="Content Placeholder 2">
            <a:extLst>
              <a:ext uri="{FF2B5EF4-FFF2-40B4-BE49-F238E27FC236}">
                <a16:creationId xmlns:a16="http://schemas.microsoft.com/office/drawing/2014/main" id="{9EEFA921-19AF-410F-B23A-D8F54734592F}"/>
              </a:ext>
            </a:extLst>
          </p:cNvPr>
          <p:cNvSpPr>
            <a:spLocks noGrp="1"/>
          </p:cNvSpPr>
          <p:nvPr>
            <p:ph idx="1"/>
          </p:nvPr>
        </p:nvSpPr>
        <p:spPr>
          <a:xfrm>
            <a:off x="409576" y="1825625"/>
            <a:ext cx="5193505" cy="4351338"/>
          </a:xfrm>
        </p:spPr>
        <p:txBody>
          <a:bodyPr vert="horz" lIns="91440" tIns="45720" rIns="91440" bIns="45720" rtlCol="0" anchor="t">
            <a:normAutofit fontScale="92500" lnSpcReduction="10000"/>
          </a:bodyPr>
          <a:lstStyle/>
          <a:p>
            <a:pPr marL="0" indent="0">
              <a:buNone/>
            </a:pPr>
            <a:r>
              <a:rPr lang="en-US" dirty="0">
                <a:solidFill>
                  <a:schemeClr val="accent1"/>
                </a:solidFill>
                <a:cs typeface="Calibri"/>
              </a:rPr>
              <a:t>Government Digital Experience (GDX)</a:t>
            </a:r>
          </a:p>
          <a:p>
            <a:pPr marL="0" indent="0">
              <a:buNone/>
            </a:pPr>
            <a:endParaRPr lang="en-US" dirty="0">
              <a:solidFill>
                <a:schemeClr val="accent1"/>
              </a:solidFill>
              <a:cs typeface="Calibri"/>
            </a:endParaRPr>
          </a:p>
          <a:p>
            <a:r>
              <a:rPr lang="en-US" dirty="0">
                <a:cs typeface="Calibri"/>
              </a:rPr>
              <a:t>Manager, Content Design</a:t>
            </a:r>
          </a:p>
          <a:p>
            <a:pPr lvl="1"/>
            <a:r>
              <a:rPr lang="en-US" dirty="0">
                <a:cs typeface="Calibri"/>
              </a:rPr>
              <a:t>Kaitlyn Rosenburg</a:t>
            </a:r>
          </a:p>
          <a:p>
            <a:r>
              <a:rPr lang="en-US" dirty="0">
                <a:cs typeface="Calibri"/>
              </a:rPr>
              <a:t>Content Designers</a:t>
            </a:r>
          </a:p>
          <a:p>
            <a:pPr lvl="1"/>
            <a:r>
              <a:rPr lang="en-US" dirty="0">
                <a:cs typeface="Calibri"/>
              </a:rPr>
              <a:t>Max Johnson</a:t>
            </a:r>
          </a:p>
          <a:p>
            <a:pPr lvl="1"/>
            <a:r>
              <a:rPr lang="en-US" dirty="0">
                <a:cs typeface="Calibri"/>
              </a:rPr>
              <a:t>Skyler Erasmus</a:t>
            </a:r>
          </a:p>
          <a:p>
            <a:r>
              <a:rPr lang="en-US" dirty="0">
                <a:cs typeface="Calibri"/>
              </a:rPr>
              <a:t>Previous: CMS Lite wizards</a:t>
            </a:r>
          </a:p>
          <a:p>
            <a:pPr lvl="1"/>
            <a:r>
              <a:rPr lang="en-US" dirty="0">
                <a:cs typeface="Calibri"/>
              </a:rPr>
              <a:t>Michael Zadravec</a:t>
            </a:r>
          </a:p>
          <a:p>
            <a:pPr lvl="1"/>
            <a:r>
              <a:rPr lang="en-US" dirty="0">
                <a:cs typeface="Calibri"/>
              </a:rPr>
              <a:t>Leslie van Mil</a:t>
            </a:r>
          </a:p>
          <a:p>
            <a:pPr lvl="1"/>
            <a:endParaRPr lang="en-US" dirty="0">
              <a:cs typeface="Calibri"/>
            </a:endParaRPr>
          </a:p>
          <a:p>
            <a:pPr lvl="1"/>
            <a:endParaRPr lang="en-US" dirty="0">
              <a:cs typeface="Calibri"/>
            </a:endParaRPr>
          </a:p>
          <a:p>
            <a:pPr lvl="1"/>
            <a:endParaRPr lang="en-US" dirty="0">
              <a:cs typeface="Calibri"/>
            </a:endParaRPr>
          </a:p>
        </p:txBody>
      </p:sp>
      <p:sp>
        <p:nvSpPr>
          <p:cNvPr id="5" name="Content Placeholder 2">
            <a:extLst>
              <a:ext uri="{FF2B5EF4-FFF2-40B4-BE49-F238E27FC236}">
                <a16:creationId xmlns:a16="http://schemas.microsoft.com/office/drawing/2014/main" id="{96305C11-FEC3-49CF-AB26-89EAAFF5A523}"/>
              </a:ext>
            </a:extLst>
          </p:cNvPr>
          <p:cNvSpPr txBox="1">
            <a:spLocks/>
          </p:cNvSpPr>
          <p:nvPr/>
        </p:nvSpPr>
        <p:spPr>
          <a:xfrm>
            <a:off x="6146006" y="1716087"/>
            <a:ext cx="5479256"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solidFill>
                  <a:schemeClr val="accent1"/>
                </a:solidFill>
                <a:cs typeface="Calibri"/>
              </a:rPr>
              <a:t>Government Communications &amp; Public Engagement (GCPE)</a:t>
            </a:r>
          </a:p>
          <a:p>
            <a:pPr marL="0" indent="0">
              <a:buNone/>
            </a:pPr>
            <a:endParaRPr lang="en-US" sz="2600" dirty="0">
              <a:solidFill>
                <a:schemeClr val="accent1"/>
              </a:solidFill>
              <a:cs typeface="Calibri"/>
            </a:endParaRPr>
          </a:p>
          <a:p>
            <a:pPr marL="457200" indent="-457200"/>
            <a:r>
              <a:rPr lang="en-US" sz="2600" dirty="0">
                <a:cs typeface="Calibri"/>
              </a:rPr>
              <a:t>Manager, Multilingual Services</a:t>
            </a:r>
          </a:p>
          <a:p>
            <a:pPr marL="914400" lvl="1" indent="-457200"/>
            <a:r>
              <a:rPr lang="en-US" sz="2200" dirty="0">
                <a:cs typeface="Calibri"/>
              </a:rPr>
              <a:t>Masha Kaur</a:t>
            </a:r>
          </a:p>
          <a:p>
            <a:pPr marL="457200" indent="-457200"/>
            <a:r>
              <a:rPr lang="en-US" sz="2600" dirty="0">
                <a:cs typeface="Calibri"/>
              </a:rPr>
              <a:t>Language Specialists</a:t>
            </a:r>
          </a:p>
          <a:p>
            <a:pPr marL="914400" lvl="1" indent="-457200"/>
            <a:r>
              <a:rPr lang="en-US" sz="2200" dirty="0">
                <a:cs typeface="Calibri"/>
              </a:rPr>
              <a:t>Alexine Sanchez</a:t>
            </a:r>
          </a:p>
          <a:p>
            <a:pPr marL="914400" lvl="1" indent="-457200"/>
            <a:r>
              <a:rPr lang="en-US" sz="2200" dirty="0">
                <a:cs typeface="Calibri"/>
              </a:rPr>
              <a:t>Eva Cheng</a:t>
            </a:r>
          </a:p>
          <a:p>
            <a:pPr marL="914400" lvl="1" indent="-457200"/>
            <a:r>
              <a:rPr lang="en-US" sz="2200" dirty="0">
                <a:cs typeface="Calibri"/>
              </a:rPr>
              <a:t>Nicole Wannamaker</a:t>
            </a:r>
          </a:p>
          <a:p>
            <a:pPr marL="914400" lvl="1" indent="-457200"/>
            <a:r>
              <a:rPr lang="en-US" sz="2200" dirty="0">
                <a:cs typeface="Calibri"/>
              </a:rPr>
              <a:t>Kate Zhao</a:t>
            </a:r>
          </a:p>
          <a:p>
            <a:pPr marL="914400" lvl="1" indent="-457200"/>
            <a:endParaRPr lang="en-US" sz="2200" dirty="0">
              <a:cs typeface="Calibri"/>
            </a:endParaRPr>
          </a:p>
        </p:txBody>
      </p:sp>
    </p:spTree>
    <p:extLst>
      <p:ext uri="{BB962C8B-B14F-4D97-AF65-F5344CB8AC3E}">
        <p14:creationId xmlns:p14="http://schemas.microsoft.com/office/powerpoint/2010/main" val="415779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861D-3E7A-AE4C-A329-CB91B2509A4E}"/>
              </a:ext>
            </a:extLst>
          </p:cNvPr>
          <p:cNvSpPr>
            <a:spLocks noGrp="1"/>
          </p:cNvSpPr>
          <p:nvPr>
            <p:ph type="title"/>
          </p:nvPr>
        </p:nvSpPr>
        <p:spPr/>
        <p:txBody>
          <a:bodyPr/>
          <a:lstStyle/>
          <a:p>
            <a:r>
              <a:rPr lang="en-US"/>
              <a:t>Project scope</a:t>
            </a:r>
          </a:p>
        </p:txBody>
      </p:sp>
      <p:sp>
        <p:nvSpPr>
          <p:cNvPr id="3" name="Content Placeholder 2">
            <a:extLst>
              <a:ext uri="{FF2B5EF4-FFF2-40B4-BE49-F238E27FC236}">
                <a16:creationId xmlns:a16="http://schemas.microsoft.com/office/drawing/2014/main" id="{D297CAE8-9773-FA48-B307-379E67B760A5}"/>
              </a:ext>
            </a:extLst>
          </p:cNvPr>
          <p:cNvSpPr>
            <a:spLocks noGrp="1"/>
          </p:cNvSpPr>
          <p:nvPr>
            <p:ph idx="1"/>
          </p:nvPr>
        </p:nvSpPr>
        <p:spPr>
          <a:xfrm>
            <a:off x="838199" y="1473932"/>
            <a:ext cx="10655105" cy="4828393"/>
          </a:xfrm>
        </p:spPr>
        <p:txBody>
          <a:bodyPr vert="horz" lIns="91440" tIns="45720" rIns="91440" bIns="45720" rtlCol="0" anchor="t">
            <a:normAutofit fontScale="55000" lnSpcReduction="20000"/>
          </a:bodyPr>
          <a:lstStyle/>
          <a:p>
            <a:pPr marL="0" indent="0">
              <a:buNone/>
            </a:pPr>
            <a:r>
              <a:rPr lang="en-US" dirty="0">
                <a:cs typeface="Calibri Light"/>
              </a:rPr>
              <a:t>The project is funded by the </a:t>
            </a:r>
            <a:r>
              <a:rPr lang="en-US" dirty="0">
                <a:cs typeface="Calibri"/>
              </a:rPr>
              <a:t>Ministry of Health to address communications needs for COVID-19 response, including:</a:t>
            </a:r>
            <a:endParaRPr lang="en-US" dirty="0">
              <a:ea typeface="+mn-lt"/>
              <a:cs typeface="+mn-lt"/>
            </a:endParaRPr>
          </a:p>
          <a:p>
            <a:pPr marL="0" indent="0">
              <a:buNone/>
            </a:pPr>
            <a:endParaRPr lang="en-US">
              <a:ea typeface="+mn-lt"/>
              <a:cs typeface="+mn-lt"/>
            </a:endParaRPr>
          </a:p>
          <a:p>
            <a:pPr marL="0" indent="0">
              <a:buNone/>
            </a:pPr>
            <a:r>
              <a:rPr lang="en-US" b="1" dirty="0">
                <a:ea typeface="+mn-lt"/>
                <a:cs typeface="+mn-lt"/>
              </a:rPr>
              <a:t>Provincial Health Officer (PHO) orders and updates</a:t>
            </a:r>
            <a:endParaRPr lang="en-US" b="1" dirty="0">
              <a:cs typeface="Calibri" panose="020F0502020204030204"/>
            </a:endParaRPr>
          </a:p>
          <a:p>
            <a:r>
              <a:rPr lang="en-US" sz="2600" dirty="0">
                <a:ea typeface="+mn-lt"/>
                <a:cs typeface="+mn-lt"/>
              </a:rPr>
              <a:t>The Province-wide restrictions page (available in nine languages) summarizes the latest PHO orders for individuals, workplaces, places of worships, etc.</a:t>
            </a:r>
          </a:p>
          <a:p>
            <a:pPr marL="0" indent="0">
              <a:buNone/>
            </a:pPr>
            <a:br>
              <a:rPr lang="en-US" b="1" dirty="0">
                <a:ea typeface="+mn-lt"/>
                <a:cs typeface="+mn-lt"/>
              </a:rPr>
            </a:br>
            <a:r>
              <a:rPr lang="en-US" b="1" dirty="0">
                <a:ea typeface="+mn-lt"/>
                <a:cs typeface="+mn-lt"/>
              </a:rPr>
              <a:t>Public health safety information (Emergency Program Act)</a:t>
            </a:r>
            <a:endParaRPr lang="en-US" b="1" dirty="0">
              <a:cs typeface="Calibri" panose="020F0502020204030204"/>
            </a:endParaRPr>
          </a:p>
          <a:p>
            <a:r>
              <a:rPr lang="en-US" sz="2600" dirty="0">
                <a:ea typeface="+mn-lt"/>
                <a:cs typeface="+mn-lt"/>
              </a:rPr>
              <a:t>Travel &amp; COVID-19 page summarizes travel related restrictions and recommendations</a:t>
            </a:r>
          </a:p>
          <a:p>
            <a:pPr marL="0" indent="0">
              <a:buNone/>
            </a:pPr>
            <a:br>
              <a:rPr lang="en-US" b="1" dirty="0">
                <a:ea typeface="+mn-lt"/>
                <a:cs typeface="+mn-lt"/>
              </a:rPr>
            </a:br>
            <a:r>
              <a:rPr lang="en-US" b="1" dirty="0">
                <a:ea typeface="+mn-lt"/>
                <a:cs typeface="+mn-lt"/>
              </a:rPr>
              <a:t>Vaccination related information</a:t>
            </a:r>
          </a:p>
          <a:p>
            <a:r>
              <a:rPr lang="en-US" dirty="0">
                <a:ea typeface="+mn-lt"/>
                <a:cs typeface="+mn-lt"/>
              </a:rPr>
              <a:t>Immunization Plan page summarizes B.C.'s long-term vaccination plan</a:t>
            </a:r>
          </a:p>
          <a:p>
            <a:r>
              <a:rPr lang="en-US" dirty="0">
                <a:ea typeface="+mn-lt"/>
                <a:cs typeface="+mn-lt"/>
              </a:rPr>
              <a:t>The How to get Vaccinated page helps outline eligibility and the steps needed for people to register and get vaccinated</a:t>
            </a:r>
          </a:p>
          <a:p>
            <a:r>
              <a:rPr lang="en-US" dirty="0">
                <a:ea typeface="+mn-lt"/>
                <a:cs typeface="+mn-lt"/>
              </a:rPr>
              <a:t>Pages for targeted population: </a:t>
            </a:r>
          </a:p>
          <a:p>
            <a:pPr marL="1028700" lvl="2">
              <a:buFont typeface="Wingdings" panose="020B0604020202020204" pitchFamily="34" charset="0"/>
              <a:buChar char="q"/>
            </a:pPr>
            <a:r>
              <a:rPr lang="en-US" dirty="0">
                <a:ea typeface="+mn-lt"/>
                <a:cs typeface="+mn-lt"/>
              </a:rPr>
              <a:t>Vaccines for Seniors (pages now decommissioned)</a:t>
            </a:r>
          </a:p>
          <a:p>
            <a:pPr marL="1028700" lvl="2">
              <a:buFont typeface="Wingdings" panose="020B0604020202020204" pitchFamily="34" charset="0"/>
              <a:buChar char="q"/>
            </a:pPr>
            <a:r>
              <a:rPr lang="en-US" dirty="0">
                <a:ea typeface="+mn-lt"/>
                <a:cs typeface="+mn-lt"/>
              </a:rPr>
              <a:t>Vaccines for Clinically Extremely Vulnerable people</a:t>
            </a:r>
          </a:p>
          <a:p>
            <a:pPr marL="1028700" lvl="2">
              <a:buFont typeface="Wingdings" panose="020B0604020202020204" pitchFamily="34" charset="0"/>
              <a:buChar char="q"/>
            </a:pPr>
            <a:r>
              <a:rPr lang="en-US" dirty="0">
                <a:ea typeface="+mn-lt"/>
                <a:cs typeface="+mn-lt"/>
              </a:rPr>
              <a:t>Vaccines in Youth 12 to 17</a:t>
            </a:r>
          </a:p>
          <a:p>
            <a:pPr marL="0" indent="0">
              <a:buNone/>
            </a:pPr>
            <a:br>
              <a:rPr lang="en-US" b="1" dirty="0">
                <a:ea typeface="+mn-lt"/>
                <a:cs typeface="+mn-lt"/>
              </a:rPr>
            </a:br>
            <a:r>
              <a:rPr lang="en-US" b="1" dirty="0">
                <a:ea typeface="+mn-lt"/>
                <a:cs typeface="+mn-lt"/>
              </a:rPr>
              <a:t>Economic recovery related information</a:t>
            </a:r>
          </a:p>
          <a:p>
            <a:r>
              <a:rPr lang="en-US" dirty="0">
                <a:ea typeface="+mn-lt"/>
                <a:cs typeface="+mn-lt"/>
              </a:rPr>
              <a:t>BC Recovery Benefit for individuals and families</a:t>
            </a:r>
          </a:p>
          <a:p>
            <a:pPr marL="0">
              <a:buNone/>
            </a:pPr>
            <a:endParaRPr lang="en-US">
              <a:solidFill>
                <a:schemeClr val="accent1">
                  <a:lumMod val="75000"/>
                </a:schemeClr>
              </a:solidFill>
              <a:cs typeface="Calibri" panose="020F0502020204030204"/>
            </a:endParaRPr>
          </a:p>
          <a:p>
            <a:endParaRPr lang="en-US"/>
          </a:p>
        </p:txBody>
      </p:sp>
    </p:spTree>
    <p:extLst>
      <p:ext uri="{BB962C8B-B14F-4D97-AF65-F5344CB8AC3E}">
        <p14:creationId xmlns:p14="http://schemas.microsoft.com/office/powerpoint/2010/main" val="2130165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3223E-5228-4260-88B7-D1F2EE89ED12}"/>
              </a:ext>
            </a:extLst>
          </p:cNvPr>
          <p:cNvSpPr>
            <a:spLocks noGrp="1"/>
          </p:cNvSpPr>
          <p:nvPr>
            <p:ph type="title"/>
          </p:nvPr>
        </p:nvSpPr>
        <p:spPr>
          <a:xfrm>
            <a:off x="838200" y="598805"/>
            <a:ext cx="10515600" cy="888683"/>
          </a:xfrm>
        </p:spPr>
        <p:txBody>
          <a:bodyPr/>
          <a:lstStyle/>
          <a:p>
            <a:r>
              <a:rPr lang="en-US">
                <a:ea typeface="+mj-lt"/>
                <a:cs typeface="+mj-lt"/>
              </a:rPr>
              <a:t>Overview of our content </a:t>
            </a:r>
          </a:p>
        </p:txBody>
      </p:sp>
      <p:sp>
        <p:nvSpPr>
          <p:cNvPr id="3" name="Content Placeholder 2">
            <a:extLst>
              <a:ext uri="{FF2B5EF4-FFF2-40B4-BE49-F238E27FC236}">
                <a16:creationId xmlns:a16="http://schemas.microsoft.com/office/drawing/2014/main" id="{9EEFA921-19AF-410F-B23A-D8F54734592F}"/>
              </a:ext>
            </a:extLst>
          </p:cNvPr>
          <p:cNvSpPr>
            <a:spLocks noGrp="1"/>
          </p:cNvSpPr>
          <p:nvPr>
            <p:ph idx="1"/>
          </p:nvPr>
        </p:nvSpPr>
        <p:spPr>
          <a:xfrm>
            <a:off x="838200" y="1825625"/>
            <a:ext cx="10515600" cy="2094093"/>
          </a:xfrm>
        </p:spPr>
        <p:txBody>
          <a:bodyPr vert="horz" lIns="91440" tIns="45720" rIns="91440" bIns="45720" rtlCol="0" anchor="t">
            <a:normAutofit/>
          </a:bodyPr>
          <a:lstStyle/>
          <a:p>
            <a:r>
              <a:rPr lang="en-US" dirty="0">
                <a:cs typeface="Calibri"/>
              </a:rPr>
              <a:t>Web content – </a:t>
            </a:r>
            <a:r>
              <a:rPr lang="en-US" dirty="0" err="1">
                <a:cs typeface="Calibri"/>
              </a:rPr>
              <a:t>gov.bc.ca</a:t>
            </a:r>
            <a:r>
              <a:rPr lang="en-US" dirty="0">
                <a:cs typeface="Calibri"/>
              </a:rPr>
              <a:t>/covid19</a:t>
            </a:r>
          </a:p>
          <a:p>
            <a:r>
              <a:rPr lang="en-US" dirty="0">
                <a:cs typeface="Calibri"/>
              </a:rPr>
              <a:t>BC Gov social media handles – communicates in up to five languages</a:t>
            </a:r>
          </a:p>
          <a:p>
            <a:r>
              <a:rPr lang="en-US" dirty="0">
                <a:cs typeface="Calibri"/>
              </a:rPr>
              <a:t>News Releases, Statements – BC Gov News </a:t>
            </a:r>
          </a:p>
          <a:p>
            <a:r>
              <a:rPr lang="en-US" dirty="0">
                <a:cs typeface="Calibri"/>
              </a:rPr>
              <a:t>Publishing in 12 additional languages on </a:t>
            </a:r>
            <a:r>
              <a:rPr lang="en-US" dirty="0" err="1">
                <a:cs typeface="Calibri"/>
              </a:rPr>
              <a:t>gov.bc.ca</a:t>
            </a:r>
            <a:r>
              <a:rPr lang="en-US" dirty="0">
                <a:cs typeface="Calibri"/>
              </a:rPr>
              <a:t>:</a:t>
            </a:r>
          </a:p>
        </p:txBody>
      </p:sp>
      <p:pic>
        <p:nvPicPr>
          <p:cNvPr id="4" name="Picture 4">
            <a:extLst>
              <a:ext uri="{FF2B5EF4-FFF2-40B4-BE49-F238E27FC236}">
                <a16:creationId xmlns:a16="http://schemas.microsoft.com/office/drawing/2014/main" id="{3149BD30-1320-4F2B-B027-4EB46E120F43}"/>
              </a:ext>
            </a:extLst>
          </p:cNvPr>
          <p:cNvPicPr>
            <a:picLocks noChangeAspect="1"/>
          </p:cNvPicPr>
          <p:nvPr/>
        </p:nvPicPr>
        <p:blipFill>
          <a:blip r:embed="rId3"/>
          <a:stretch>
            <a:fillRect/>
          </a:stretch>
        </p:blipFill>
        <p:spPr>
          <a:xfrm>
            <a:off x="8534009" y="2799748"/>
            <a:ext cx="2397760" cy="3295200"/>
          </a:xfrm>
          <a:prstGeom prst="rect">
            <a:avLst/>
          </a:prstGeom>
        </p:spPr>
      </p:pic>
      <p:sp>
        <p:nvSpPr>
          <p:cNvPr id="5" name="TextBox 4">
            <a:extLst>
              <a:ext uri="{FF2B5EF4-FFF2-40B4-BE49-F238E27FC236}">
                <a16:creationId xmlns:a16="http://schemas.microsoft.com/office/drawing/2014/main" id="{48C00444-777C-4760-989E-4918D6229DE5}"/>
              </a:ext>
            </a:extLst>
          </p:cNvPr>
          <p:cNvSpPr txBox="1"/>
          <p:nvPr/>
        </p:nvSpPr>
        <p:spPr>
          <a:xfrm>
            <a:off x="1072551" y="4034287"/>
            <a:ext cx="2743200"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cs typeface="Arial"/>
              </a:rPr>
              <a:t>Traditional Chinese​</a:t>
            </a:r>
            <a:endParaRPr lang="en-US"/>
          </a:p>
          <a:p>
            <a:pPr marL="285750" indent="-285750">
              <a:buFont typeface="Arial"/>
              <a:buChar char="•"/>
            </a:pPr>
            <a:r>
              <a:rPr lang="en-US">
                <a:cs typeface="Arial"/>
              </a:rPr>
              <a:t>Simplified Chinese​</a:t>
            </a:r>
          </a:p>
          <a:p>
            <a:pPr marL="285750" indent="-285750">
              <a:buFont typeface="Arial"/>
              <a:buChar char="•"/>
            </a:pPr>
            <a:r>
              <a:rPr lang="en-US">
                <a:cs typeface="Arial"/>
              </a:rPr>
              <a:t>French​</a:t>
            </a:r>
          </a:p>
          <a:p>
            <a:pPr marL="285750" indent="-285750">
              <a:buFont typeface="Arial"/>
              <a:buChar char="•"/>
            </a:pPr>
            <a:r>
              <a:rPr lang="en-US">
                <a:cs typeface="Arial"/>
              </a:rPr>
              <a:t>Punjabi​</a:t>
            </a:r>
          </a:p>
          <a:p>
            <a:pPr marL="285750" indent="-285750">
              <a:buFont typeface="Arial"/>
              <a:buChar char="•"/>
            </a:pPr>
            <a:r>
              <a:rPr lang="en-US">
                <a:cs typeface="Arial"/>
              </a:rPr>
              <a:t>Farsi​</a:t>
            </a:r>
          </a:p>
          <a:p>
            <a:pPr marL="285750" indent="-285750">
              <a:buFont typeface="Arial"/>
              <a:buChar char="•"/>
            </a:pPr>
            <a:r>
              <a:rPr lang="en-US">
                <a:cs typeface="Arial"/>
              </a:rPr>
              <a:t>Tagalog​</a:t>
            </a:r>
          </a:p>
          <a:p>
            <a:pPr marL="285750" indent="-285750">
              <a:buFont typeface="Arial"/>
              <a:buChar char="•"/>
            </a:pPr>
            <a:endParaRPr lang="en-US">
              <a:cs typeface="Arial"/>
            </a:endParaRPr>
          </a:p>
        </p:txBody>
      </p:sp>
      <p:sp>
        <p:nvSpPr>
          <p:cNvPr id="6" name="TextBox 5">
            <a:extLst>
              <a:ext uri="{FF2B5EF4-FFF2-40B4-BE49-F238E27FC236}">
                <a16:creationId xmlns:a16="http://schemas.microsoft.com/office/drawing/2014/main" id="{9C5849B6-C3DD-436B-A537-0D06F2C1C370}"/>
              </a:ext>
            </a:extLst>
          </p:cNvPr>
          <p:cNvSpPr txBox="1"/>
          <p:nvPr/>
        </p:nvSpPr>
        <p:spPr>
          <a:xfrm>
            <a:off x="3861758" y="4034287"/>
            <a:ext cx="2743200"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a:cs typeface="Arial"/>
              </a:rPr>
              <a:t>Arabic​​</a:t>
            </a:r>
            <a:endParaRPr lang="en-US"/>
          </a:p>
          <a:p>
            <a:pPr marL="285750" indent="-285750">
              <a:buFont typeface="Arial"/>
              <a:buChar char="•"/>
            </a:pPr>
            <a:r>
              <a:rPr lang="en-US">
                <a:cs typeface="Arial"/>
              </a:rPr>
              <a:t>Spanish​​</a:t>
            </a:r>
          </a:p>
          <a:p>
            <a:pPr marL="285750" indent="-285750">
              <a:buFont typeface="Arial"/>
              <a:buChar char="•"/>
            </a:pPr>
            <a:r>
              <a:rPr lang="en-US">
                <a:cs typeface="Arial"/>
              </a:rPr>
              <a:t>Vietnamese​​</a:t>
            </a:r>
          </a:p>
          <a:p>
            <a:pPr marL="285750" indent="-285750">
              <a:buFont typeface="Arial"/>
              <a:buChar char="•"/>
            </a:pPr>
            <a:r>
              <a:rPr lang="en-US">
                <a:cs typeface="Arial"/>
              </a:rPr>
              <a:t>Hindi​​</a:t>
            </a:r>
          </a:p>
          <a:p>
            <a:pPr marL="285750" indent="-285750">
              <a:buFont typeface="Arial"/>
              <a:buChar char="•"/>
            </a:pPr>
            <a:r>
              <a:rPr lang="en-US">
                <a:cs typeface="Arial"/>
              </a:rPr>
              <a:t>Japanese​​</a:t>
            </a:r>
          </a:p>
          <a:p>
            <a:pPr marL="285750" indent="-285750">
              <a:buFont typeface="Arial"/>
              <a:buChar char="•"/>
            </a:pPr>
            <a:r>
              <a:rPr lang="en-US">
                <a:cs typeface="Arial"/>
              </a:rPr>
              <a:t>Korean​</a:t>
            </a:r>
          </a:p>
        </p:txBody>
      </p:sp>
    </p:spTree>
    <p:extLst>
      <p:ext uri="{BB962C8B-B14F-4D97-AF65-F5344CB8AC3E}">
        <p14:creationId xmlns:p14="http://schemas.microsoft.com/office/powerpoint/2010/main" val="3147973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4C0E759-A687-45C3-B592-E5718841354E}"/>
              </a:ext>
            </a:extLst>
          </p:cNvPr>
          <p:cNvGraphicFramePr>
            <a:graphicFrameLocks noGrp="1"/>
          </p:cNvGraphicFramePr>
          <p:nvPr>
            <p:ph idx="1"/>
            <p:extLst>
              <p:ext uri="{D42A27DB-BD31-4B8C-83A1-F6EECF244321}">
                <p14:modId xmlns:p14="http://schemas.microsoft.com/office/powerpoint/2010/main" val="2785955583"/>
              </p:ext>
            </p:extLst>
          </p:nvPr>
        </p:nvGraphicFramePr>
        <p:xfrm>
          <a:off x="838200" y="1372054"/>
          <a:ext cx="10120353" cy="4709456"/>
        </p:xfrm>
        <a:graphic>
          <a:graphicData uri="http://schemas.openxmlformats.org/drawingml/2006/table">
            <a:tbl>
              <a:tblPr firstRow="1" firstCol="1" bandRow="1">
                <a:tableStyleId>{5C22544A-7EE6-4342-B048-85BDC9FD1C3A}</a:tableStyleId>
              </a:tblPr>
              <a:tblGrid>
                <a:gridCol w="2024092">
                  <a:extLst>
                    <a:ext uri="{9D8B030D-6E8A-4147-A177-3AD203B41FA5}">
                      <a16:colId xmlns:a16="http://schemas.microsoft.com/office/drawing/2014/main" val="1825878501"/>
                    </a:ext>
                  </a:extLst>
                </a:gridCol>
                <a:gridCol w="4973838">
                  <a:extLst>
                    <a:ext uri="{9D8B030D-6E8A-4147-A177-3AD203B41FA5}">
                      <a16:colId xmlns:a16="http://schemas.microsoft.com/office/drawing/2014/main" val="3474439280"/>
                    </a:ext>
                  </a:extLst>
                </a:gridCol>
                <a:gridCol w="1826620">
                  <a:extLst>
                    <a:ext uri="{9D8B030D-6E8A-4147-A177-3AD203B41FA5}">
                      <a16:colId xmlns:a16="http://schemas.microsoft.com/office/drawing/2014/main" val="3628088982"/>
                    </a:ext>
                  </a:extLst>
                </a:gridCol>
                <a:gridCol w="1295803">
                  <a:extLst>
                    <a:ext uri="{9D8B030D-6E8A-4147-A177-3AD203B41FA5}">
                      <a16:colId xmlns:a16="http://schemas.microsoft.com/office/drawing/2014/main" val="570923660"/>
                    </a:ext>
                  </a:extLst>
                </a:gridCol>
              </a:tblGrid>
              <a:tr h="569619">
                <a:tc>
                  <a:txBody>
                    <a:bodyPr/>
                    <a:lstStyle/>
                    <a:p>
                      <a:endParaRPr lang="en-US">
                        <a:effectLst/>
                      </a:endParaRPr>
                    </a:p>
                  </a:txBody>
                  <a:tcPr marL="68580" marR="68580" marT="0" marB="0"/>
                </a:tc>
                <a:tc>
                  <a:txBody>
                    <a:bodyPr/>
                    <a:lstStyle/>
                    <a:p>
                      <a:pPr algn="ctr"/>
                      <a:r>
                        <a:rPr lang="en-US">
                          <a:effectLst/>
                        </a:rPr>
                        <a:t>Additional languages pages added/removed</a:t>
                      </a:r>
                      <a:endParaRPr lang="en-US"/>
                    </a:p>
                  </a:txBody>
                  <a:tcPr marL="68580" marR="68580" marT="0" marB="0"/>
                </a:tc>
                <a:tc>
                  <a:txBody>
                    <a:bodyPr/>
                    <a:lstStyle/>
                    <a:p>
                      <a:pPr algn="ctr"/>
                      <a:r>
                        <a:rPr lang="en-US">
                          <a:effectLst/>
                        </a:rPr>
                        <a:t>Total # pages added</a:t>
                      </a:r>
                      <a:endParaRPr lang="en-US"/>
                    </a:p>
                  </a:txBody>
                  <a:tcPr marL="68580" marR="68580" marT="0" marB="0"/>
                </a:tc>
                <a:tc>
                  <a:txBody>
                    <a:bodyPr/>
                    <a:lstStyle/>
                    <a:p>
                      <a:pPr algn="ctr"/>
                      <a:r>
                        <a:rPr lang="en-US">
                          <a:effectLst/>
                        </a:rPr>
                        <a:t>Total # live pages</a:t>
                      </a:r>
                      <a:endParaRPr lang="en-US"/>
                    </a:p>
                  </a:txBody>
                  <a:tcPr marL="68580" marR="68580" marT="0" marB="0"/>
                </a:tc>
                <a:extLst>
                  <a:ext uri="{0D108BD9-81ED-4DB2-BD59-A6C34878D82A}">
                    <a16:rowId xmlns:a16="http://schemas.microsoft.com/office/drawing/2014/main" val="2522737438"/>
                  </a:ext>
                </a:extLst>
              </a:tr>
              <a:tr h="529878">
                <a:tc>
                  <a:txBody>
                    <a:bodyPr/>
                    <a:lstStyle/>
                    <a:p>
                      <a:r>
                        <a:rPr lang="en-US">
                          <a:effectLst/>
                        </a:rPr>
                        <a:t>April  to May 2020</a:t>
                      </a:r>
                    </a:p>
                  </a:txBody>
                  <a:tcPr marL="68580" marR="68580" marT="0" marB="0"/>
                </a:tc>
                <a:tc>
                  <a:txBody>
                    <a:bodyPr/>
                    <a:lstStyle/>
                    <a:p>
                      <a:r>
                        <a:rPr lang="en-US">
                          <a:effectLst/>
                        </a:rPr>
                        <a:t>Landing pages (all information was published on standalone landing pages to begin with)</a:t>
                      </a:r>
                    </a:p>
                  </a:txBody>
                  <a:tcPr marL="68580" marR="68580" marT="0" marB="0"/>
                </a:tc>
                <a:tc>
                  <a:txBody>
                    <a:bodyPr/>
                    <a:lstStyle/>
                    <a:p>
                      <a:pPr algn="ctr"/>
                      <a:r>
                        <a:rPr lang="en-US">
                          <a:effectLst/>
                        </a:rPr>
                        <a:t>9</a:t>
                      </a:r>
                    </a:p>
                  </a:txBody>
                  <a:tcPr marL="68580" marR="68580" marT="0" marB="0"/>
                </a:tc>
                <a:tc>
                  <a:txBody>
                    <a:bodyPr/>
                    <a:lstStyle/>
                    <a:p>
                      <a:pPr algn="ctr"/>
                      <a:r>
                        <a:rPr lang="en-US">
                          <a:effectLst/>
                        </a:rPr>
                        <a:t>9</a:t>
                      </a:r>
                    </a:p>
                  </a:txBody>
                  <a:tcPr marL="68580" marR="68580" marT="0" marB="0"/>
                </a:tc>
                <a:extLst>
                  <a:ext uri="{0D108BD9-81ED-4DB2-BD59-A6C34878D82A}">
                    <a16:rowId xmlns:a16="http://schemas.microsoft.com/office/drawing/2014/main" val="4049914990"/>
                  </a:ext>
                </a:extLst>
              </a:tr>
              <a:tr h="299357">
                <a:tc rowSpan="2">
                  <a:txBody>
                    <a:bodyPr/>
                    <a:lstStyle/>
                    <a:p>
                      <a:r>
                        <a:rPr lang="en-US">
                          <a:effectLst/>
                        </a:rPr>
                        <a:t>December 2020</a:t>
                      </a:r>
                    </a:p>
                  </a:txBody>
                  <a:tcPr marL="68580" marR="68580" marT="0" marB="0"/>
                </a:tc>
                <a:tc>
                  <a:txBody>
                    <a:bodyPr/>
                    <a:lstStyle/>
                    <a:p>
                      <a:r>
                        <a:rPr lang="en-US">
                          <a:effectLst/>
                        </a:rPr>
                        <a:t>Province-wide restrictions page</a:t>
                      </a:r>
                    </a:p>
                  </a:txBody>
                  <a:tcPr marL="68580" marR="68580" marT="0" marB="0"/>
                </a:tc>
                <a:tc>
                  <a:txBody>
                    <a:bodyPr/>
                    <a:lstStyle/>
                    <a:p>
                      <a:pPr algn="ctr"/>
                      <a:r>
                        <a:rPr lang="en-US">
                          <a:effectLst/>
                        </a:rPr>
                        <a:t>9</a:t>
                      </a:r>
                    </a:p>
                  </a:txBody>
                  <a:tcPr marL="68580" marR="68580" marT="0" marB="0"/>
                </a:tc>
                <a:tc>
                  <a:txBody>
                    <a:bodyPr/>
                    <a:lstStyle/>
                    <a:p>
                      <a:pPr algn="ctr"/>
                      <a:r>
                        <a:rPr lang="en-US">
                          <a:effectLst/>
                        </a:rPr>
                        <a:t>18</a:t>
                      </a:r>
                      <a:endParaRPr lang="en-US"/>
                    </a:p>
                  </a:txBody>
                  <a:tcPr marL="68580" marR="68580" marT="0" marB="0"/>
                </a:tc>
                <a:extLst>
                  <a:ext uri="{0D108BD9-81ED-4DB2-BD59-A6C34878D82A}">
                    <a16:rowId xmlns:a16="http://schemas.microsoft.com/office/drawing/2014/main" val="1374045306"/>
                  </a:ext>
                </a:extLst>
              </a:tr>
              <a:tr h="264939">
                <a:tc vMerge="1">
                  <a:txBody>
                    <a:bodyPr/>
                    <a:lstStyle/>
                    <a:p>
                      <a:endParaRPr lang="en-US"/>
                    </a:p>
                  </a:txBody>
                  <a:tcPr marL="68580" marR="68580" marT="0" marB="0"/>
                </a:tc>
                <a:tc>
                  <a:txBody>
                    <a:bodyPr/>
                    <a:lstStyle/>
                    <a:p>
                      <a:r>
                        <a:rPr lang="en-US">
                          <a:effectLst/>
                        </a:rPr>
                        <a:t>BC Recovery Benefit page</a:t>
                      </a:r>
                    </a:p>
                  </a:txBody>
                  <a:tcPr marL="68580" marR="68580" marT="0" marB="0"/>
                </a:tc>
                <a:tc>
                  <a:txBody>
                    <a:bodyPr/>
                    <a:lstStyle/>
                    <a:p>
                      <a:pPr algn="ctr"/>
                      <a:r>
                        <a:rPr lang="en-US">
                          <a:effectLst/>
                        </a:rPr>
                        <a:t>4</a:t>
                      </a:r>
                    </a:p>
                  </a:txBody>
                  <a:tcPr marL="68580" marR="68580" marT="0" marB="0"/>
                </a:tc>
                <a:tc>
                  <a:txBody>
                    <a:bodyPr/>
                    <a:lstStyle/>
                    <a:p>
                      <a:pPr algn="ctr"/>
                      <a:r>
                        <a:rPr lang="en-US">
                          <a:effectLst/>
                        </a:rPr>
                        <a:t>22</a:t>
                      </a:r>
                    </a:p>
                  </a:txBody>
                  <a:tcPr marL="68580" marR="68580" marT="0" marB="0"/>
                </a:tc>
                <a:extLst>
                  <a:ext uri="{0D108BD9-81ED-4DB2-BD59-A6C34878D82A}">
                    <a16:rowId xmlns:a16="http://schemas.microsoft.com/office/drawing/2014/main" val="2406612145"/>
                  </a:ext>
                </a:extLst>
              </a:tr>
              <a:tr h="264939">
                <a:tc rowSpan="2">
                  <a:txBody>
                    <a:bodyPr/>
                    <a:lstStyle/>
                    <a:p>
                      <a:r>
                        <a:rPr lang="en-US">
                          <a:effectLst/>
                        </a:rPr>
                        <a:t>January 2021</a:t>
                      </a:r>
                    </a:p>
                  </a:txBody>
                  <a:tcPr marL="68580" marR="68580" marT="0" marB="0"/>
                </a:tc>
                <a:tc>
                  <a:txBody>
                    <a:bodyPr/>
                    <a:lstStyle/>
                    <a:p>
                      <a:r>
                        <a:rPr lang="en-US">
                          <a:effectLst/>
                        </a:rPr>
                        <a:t>Immunization Plan page</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35</a:t>
                      </a:r>
                    </a:p>
                  </a:txBody>
                  <a:tcPr marL="68580" marR="68580" marT="0" marB="0"/>
                </a:tc>
                <a:extLst>
                  <a:ext uri="{0D108BD9-81ED-4DB2-BD59-A6C34878D82A}">
                    <a16:rowId xmlns:a16="http://schemas.microsoft.com/office/drawing/2014/main" val="1639274700"/>
                  </a:ext>
                </a:extLst>
              </a:tr>
              <a:tr h="264939">
                <a:tc vMerge="1">
                  <a:txBody>
                    <a:bodyPr/>
                    <a:lstStyle/>
                    <a:p>
                      <a:endParaRPr lang="en-US"/>
                    </a:p>
                  </a:txBody>
                  <a:tcPr marL="68580" marR="68580" marT="0" marB="0"/>
                </a:tc>
                <a:tc>
                  <a:txBody>
                    <a:bodyPr/>
                    <a:lstStyle/>
                    <a:p>
                      <a:r>
                        <a:rPr lang="en-US">
                          <a:effectLst/>
                        </a:rPr>
                        <a:t>Landing pages for Japanese, Hindi and Vietnamese</a:t>
                      </a:r>
                    </a:p>
                  </a:txBody>
                  <a:tcPr marL="68580" marR="68580" marT="0" marB="0"/>
                </a:tc>
                <a:tc>
                  <a:txBody>
                    <a:bodyPr/>
                    <a:lstStyle/>
                    <a:p>
                      <a:pPr algn="ctr"/>
                      <a:r>
                        <a:rPr lang="en-US">
                          <a:effectLst/>
                        </a:rPr>
                        <a:t>3</a:t>
                      </a:r>
                    </a:p>
                  </a:txBody>
                  <a:tcPr marL="68580" marR="68580" marT="0" marB="0"/>
                </a:tc>
                <a:tc>
                  <a:txBody>
                    <a:bodyPr/>
                    <a:lstStyle/>
                    <a:p>
                      <a:pPr algn="ctr"/>
                      <a:r>
                        <a:rPr lang="en-US">
                          <a:effectLst/>
                        </a:rPr>
                        <a:t>37</a:t>
                      </a:r>
                    </a:p>
                  </a:txBody>
                  <a:tcPr marL="68580" marR="68580" marT="0" marB="0"/>
                </a:tc>
                <a:extLst>
                  <a:ext uri="{0D108BD9-81ED-4DB2-BD59-A6C34878D82A}">
                    <a16:rowId xmlns:a16="http://schemas.microsoft.com/office/drawing/2014/main" val="391941308"/>
                  </a:ext>
                </a:extLst>
              </a:tr>
              <a:tr h="264939">
                <a:tc rowSpan="3">
                  <a:txBody>
                    <a:bodyPr/>
                    <a:lstStyle/>
                    <a:p>
                      <a:r>
                        <a:rPr lang="en-US">
                          <a:effectLst/>
                        </a:rPr>
                        <a:t>March 2021</a:t>
                      </a:r>
                    </a:p>
                  </a:txBody>
                  <a:tcPr marL="68580" marR="68580" marT="0" marB="0"/>
                </a:tc>
                <a:tc>
                  <a:txBody>
                    <a:bodyPr/>
                    <a:lstStyle/>
                    <a:p>
                      <a:r>
                        <a:rPr lang="en-US">
                          <a:effectLst/>
                        </a:rPr>
                        <a:t>Vaccines for Clinically Extremely Vulnerable People</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49</a:t>
                      </a:r>
                    </a:p>
                  </a:txBody>
                  <a:tcPr marL="68580" marR="68580" marT="0" marB="0"/>
                </a:tc>
                <a:extLst>
                  <a:ext uri="{0D108BD9-81ED-4DB2-BD59-A6C34878D82A}">
                    <a16:rowId xmlns:a16="http://schemas.microsoft.com/office/drawing/2014/main" val="4011243237"/>
                  </a:ext>
                </a:extLst>
              </a:tr>
              <a:tr h="264939">
                <a:tc vMerge="1">
                  <a:txBody>
                    <a:bodyPr/>
                    <a:lstStyle/>
                    <a:p>
                      <a:endParaRPr lang="en-US"/>
                    </a:p>
                  </a:txBody>
                  <a:tcPr marL="68580" marR="68580" marT="0" marB="0"/>
                </a:tc>
                <a:tc>
                  <a:txBody>
                    <a:bodyPr/>
                    <a:lstStyle/>
                    <a:p>
                      <a:r>
                        <a:rPr lang="en-US">
                          <a:effectLst/>
                        </a:rPr>
                        <a:t>Vaccines for Seniors</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61</a:t>
                      </a:r>
                    </a:p>
                  </a:txBody>
                  <a:tcPr marL="68580" marR="68580" marT="0" marB="0"/>
                </a:tc>
                <a:extLst>
                  <a:ext uri="{0D108BD9-81ED-4DB2-BD59-A6C34878D82A}">
                    <a16:rowId xmlns:a16="http://schemas.microsoft.com/office/drawing/2014/main" val="2342396639"/>
                  </a:ext>
                </a:extLst>
              </a:tr>
              <a:tr h="264939">
                <a:tc vMerge="1">
                  <a:txBody>
                    <a:bodyPr/>
                    <a:lstStyle/>
                    <a:p>
                      <a:endParaRPr lang="en-US"/>
                    </a:p>
                  </a:txBody>
                  <a:tcPr marL="68580" marR="68580" marT="0" marB="0"/>
                </a:tc>
                <a:tc>
                  <a:txBody>
                    <a:bodyPr/>
                    <a:lstStyle/>
                    <a:p>
                      <a:r>
                        <a:rPr lang="en-US">
                          <a:effectLst/>
                        </a:rPr>
                        <a:t>How to get Vaccinated</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73</a:t>
                      </a:r>
                    </a:p>
                  </a:txBody>
                  <a:tcPr marL="68580" marR="68580" marT="0" marB="0"/>
                </a:tc>
                <a:extLst>
                  <a:ext uri="{0D108BD9-81ED-4DB2-BD59-A6C34878D82A}">
                    <a16:rowId xmlns:a16="http://schemas.microsoft.com/office/drawing/2014/main" val="2927619098"/>
                  </a:ext>
                </a:extLst>
              </a:tr>
              <a:tr h="264939">
                <a:tc rowSpan="3">
                  <a:txBody>
                    <a:bodyPr/>
                    <a:lstStyle/>
                    <a:p>
                      <a:r>
                        <a:rPr lang="en-US">
                          <a:effectLst/>
                        </a:rPr>
                        <a:t>April 2021</a:t>
                      </a:r>
                    </a:p>
                  </a:txBody>
                  <a:tcPr marL="68580" marR="68580" marT="0" marB="0"/>
                </a:tc>
                <a:tc>
                  <a:txBody>
                    <a:bodyPr/>
                    <a:lstStyle/>
                    <a:p>
                      <a:r>
                        <a:rPr lang="en-US">
                          <a:effectLst/>
                        </a:rPr>
                        <a:t>Vaccine for Seniors  (Decommissioned)</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61</a:t>
                      </a:r>
                    </a:p>
                  </a:txBody>
                  <a:tcPr marL="68580" marR="68580" marT="0" marB="0"/>
                </a:tc>
                <a:extLst>
                  <a:ext uri="{0D108BD9-81ED-4DB2-BD59-A6C34878D82A}">
                    <a16:rowId xmlns:a16="http://schemas.microsoft.com/office/drawing/2014/main" val="942171817"/>
                  </a:ext>
                </a:extLst>
              </a:tr>
              <a:tr h="264939">
                <a:tc vMerge="1">
                  <a:txBody>
                    <a:bodyPr/>
                    <a:lstStyle/>
                    <a:p>
                      <a:endParaRPr lang="en-US"/>
                    </a:p>
                  </a:txBody>
                  <a:tcPr marL="68580" marR="68580" marT="0" marB="0"/>
                </a:tc>
                <a:tc>
                  <a:txBody>
                    <a:bodyPr/>
                    <a:lstStyle/>
                    <a:p>
                      <a:r>
                        <a:rPr lang="en-US">
                          <a:effectLst/>
                        </a:rPr>
                        <a:t>High-transmission </a:t>
                      </a:r>
                      <a:r>
                        <a:rPr lang="en-US" err="1">
                          <a:effectLst/>
                        </a:rPr>
                        <a:t>neighbourhood</a:t>
                      </a:r>
                      <a:r>
                        <a:rPr lang="en-US">
                          <a:effectLst/>
                        </a:rPr>
                        <a:t> plan page</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73</a:t>
                      </a:r>
                    </a:p>
                  </a:txBody>
                  <a:tcPr marL="68580" marR="68580" marT="0" marB="0"/>
                </a:tc>
                <a:extLst>
                  <a:ext uri="{0D108BD9-81ED-4DB2-BD59-A6C34878D82A}">
                    <a16:rowId xmlns:a16="http://schemas.microsoft.com/office/drawing/2014/main" val="2095743321"/>
                  </a:ext>
                </a:extLst>
              </a:tr>
              <a:tr h="264939">
                <a:tc vMerge="1">
                  <a:txBody>
                    <a:bodyPr/>
                    <a:lstStyle/>
                    <a:p>
                      <a:endParaRPr lang="en-US"/>
                    </a:p>
                  </a:txBody>
                  <a:tcPr marL="68580" marR="68580" marT="0" marB="0"/>
                </a:tc>
                <a:tc>
                  <a:txBody>
                    <a:bodyPr/>
                    <a:lstStyle/>
                    <a:p>
                      <a:r>
                        <a:rPr lang="en-US">
                          <a:effectLst/>
                        </a:rPr>
                        <a:t>Current Travel restrictions page</a:t>
                      </a:r>
                    </a:p>
                  </a:txBody>
                  <a:tcPr marL="68580" marR="68580" marT="0" marB="0"/>
                </a:tc>
                <a:tc>
                  <a:txBody>
                    <a:bodyPr/>
                    <a:lstStyle/>
                    <a:p>
                      <a:pPr algn="ctr"/>
                      <a:r>
                        <a:rPr lang="en-US">
                          <a:effectLst/>
                        </a:rPr>
                        <a:t>12</a:t>
                      </a:r>
                    </a:p>
                  </a:txBody>
                  <a:tcPr marL="68580" marR="68580" marT="0" marB="0"/>
                </a:tc>
                <a:tc>
                  <a:txBody>
                    <a:bodyPr/>
                    <a:lstStyle/>
                    <a:p>
                      <a:pPr algn="ctr"/>
                      <a:r>
                        <a:rPr lang="en-US">
                          <a:effectLst/>
                        </a:rPr>
                        <a:t>85</a:t>
                      </a:r>
                    </a:p>
                  </a:txBody>
                  <a:tcPr marL="68580" marR="68580" marT="0" marB="0"/>
                </a:tc>
                <a:extLst>
                  <a:ext uri="{0D108BD9-81ED-4DB2-BD59-A6C34878D82A}">
                    <a16:rowId xmlns:a16="http://schemas.microsoft.com/office/drawing/2014/main" val="3934190552"/>
                  </a:ext>
                </a:extLst>
              </a:tr>
              <a:tr h="278185">
                <a:tc>
                  <a:txBody>
                    <a:bodyPr/>
                    <a:lstStyle/>
                    <a:p>
                      <a:r>
                        <a:rPr lang="en-US">
                          <a:effectLst/>
                        </a:rPr>
                        <a:t>May 2021</a:t>
                      </a:r>
                    </a:p>
                  </a:txBody>
                  <a:tcPr marL="68580" marR="68580" marT="0" marB="0"/>
                </a:tc>
                <a:tc>
                  <a:txBody>
                    <a:bodyPr/>
                    <a:lstStyle/>
                    <a:p>
                      <a:r>
                        <a:rPr lang="en-US" dirty="0">
                          <a:effectLst/>
                        </a:rPr>
                        <a:t>Paid Sick Leave</a:t>
                      </a:r>
                    </a:p>
                    <a:p>
                      <a:pPr lvl="0">
                        <a:buNone/>
                      </a:pPr>
                      <a:r>
                        <a:rPr lang="en-US" dirty="0">
                          <a:effectLst/>
                        </a:rPr>
                        <a:t>Vaccines for Youth</a:t>
                      </a:r>
                    </a:p>
                  </a:txBody>
                  <a:tcPr marL="68580" marR="68580" marT="0" marB="0"/>
                </a:tc>
                <a:tc>
                  <a:txBody>
                    <a:bodyPr/>
                    <a:lstStyle/>
                    <a:p>
                      <a:pPr algn="ctr"/>
                      <a:r>
                        <a:rPr lang="en-US">
                          <a:effectLst/>
                        </a:rPr>
                        <a:t>12</a:t>
                      </a:r>
                    </a:p>
                    <a:p>
                      <a:pPr lvl="0" algn="ctr">
                        <a:buNone/>
                      </a:pPr>
                      <a:r>
                        <a:rPr lang="en-US">
                          <a:effectLst/>
                        </a:rPr>
                        <a:t>12</a:t>
                      </a:r>
                    </a:p>
                  </a:txBody>
                  <a:tcPr marL="68580" marR="68580" marT="0" marB="0"/>
                </a:tc>
                <a:tc>
                  <a:txBody>
                    <a:bodyPr/>
                    <a:lstStyle/>
                    <a:p>
                      <a:pPr algn="ctr"/>
                      <a:r>
                        <a:rPr lang="en-US">
                          <a:effectLst/>
                        </a:rPr>
                        <a:t>97</a:t>
                      </a:r>
                    </a:p>
                    <a:p>
                      <a:pPr lvl="0" algn="ctr">
                        <a:buNone/>
                      </a:pPr>
                      <a:r>
                        <a:rPr lang="en-US">
                          <a:effectLst/>
                        </a:rPr>
                        <a:t>109</a:t>
                      </a:r>
                    </a:p>
                  </a:txBody>
                  <a:tcPr marL="68580" marR="68580" marT="0" marB="0"/>
                </a:tc>
                <a:extLst>
                  <a:ext uri="{0D108BD9-81ED-4DB2-BD59-A6C34878D82A}">
                    <a16:rowId xmlns:a16="http://schemas.microsoft.com/office/drawing/2014/main" val="819630196"/>
                  </a:ext>
                </a:extLst>
              </a:tr>
              <a:tr h="264939">
                <a:tc gridSpan="2">
                  <a:txBody>
                    <a:bodyPr/>
                    <a:lstStyle/>
                    <a:p>
                      <a:pPr algn="r"/>
                      <a:r>
                        <a:rPr lang="en-US">
                          <a:effectLst/>
                        </a:rPr>
                        <a:t>Total # pages built</a:t>
                      </a:r>
                    </a:p>
                  </a:txBody>
                  <a:tcPr marL="68580" marR="68580" marT="0" marB="0"/>
                </a:tc>
                <a:tc hMerge="1">
                  <a:txBody>
                    <a:bodyPr/>
                    <a:lstStyle/>
                    <a:p>
                      <a:endParaRPr lang="en-US"/>
                    </a:p>
                  </a:txBody>
                  <a:tcPr/>
                </a:tc>
                <a:tc gridSpan="2">
                  <a:txBody>
                    <a:bodyPr/>
                    <a:lstStyle/>
                    <a:p>
                      <a:pPr algn="r"/>
                      <a:r>
                        <a:rPr lang="en-US" b="1" dirty="0">
                          <a:effectLst/>
                        </a:rPr>
                        <a:t>121</a:t>
                      </a:r>
                    </a:p>
                  </a:txBody>
                  <a:tcPr marL="68580" marR="68580" marT="0" marB="0"/>
                </a:tc>
                <a:tc hMerge="1">
                  <a:txBody>
                    <a:bodyPr/>
                    <a:lstStyle/>
                    <a:p>
                      <a:endParaRPr lang="en-US"/>
                    </a:p>
                  </a:txBody>
                  <a:tcPr/>
                </a:tc>
                <a:extLst>
                  <a:ext uri="{0D108BD9-81ED-4DB2-BD59-A6C34878D82A}">
                    <a16:rowId xmlns:a16="http://schemas.microsoft.com/office/drawing/2014/main" val="3146755642"/>
                  </a:ext>
                </a:extLst>
              </a:tr>
            </a:tbl>
          </a:graphicData>
        </a:graphic>
      </p:graphicFrame>
      <p:sp>
        <p:nvSpPr>
          <p:cNvPr id="4" name="Title 3">
            <a:extLst>
              <a:ext uri="{FF2B5EF4-FFF2-40B4-BE49-F238E27FC236}">
                <a16:creationId xmlns:a16="http://schemas.microsoft.com/office/drawing/2014/main" id="{FC91EE84-5399-400A-AD92-F21240749E87}"/>
              </a:ext>
            </a:extLst>
          </p:cNvPr>
          <p:cNvSpPr>
            <a:spLocks noGrp="1"/>
          </p:cNvSpPr>
          <p:nvPr>
            <p:ph type="title"/>
          </p:nvPr>
        </p:nvSpPr>
        <p:spPr/>
        <p:txBody>
          <a:bodyPr>
            <a:normAutofit/>
          </a:bodyPr>
          <a:lstStyle/>
          <a:p>
            <a:r>
              <a:rPr lang="en-US" sz="3600">
                <a:cs typeface="Calibri Light"/>
              </a:rPr>
              <a:t>Growth of content over time</a:t>
            </a:r>
            <a:endParaRPr lang="en-US" sz="3600"/>
          </a:p>
        </p:txBody>
      </p:sp>
    </p:spTree>
    <p:extLst>
      <p:ext uri="{BB962C8B-B14F-4D97-AF65-F5344CB8AC3E}">
        <p14:creationId xmlns:p14="http://schemas.microsoft.com/office/powerpoint/2010/main" val="4109500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A1D82-3326-F748-981F-90552780045B}"/>
              </a:ext>
            </a:extLst>
          </p:cNvPr>
          <p:cNvSpPr>
            <a:spLocks noGrp="1"/>
          </p:cNvSpPr>
          <p:nvPr>
            <p:ph type="title"/>
          </p:nvPr>
        </p:nvSpPr>
        <p:spPr/>
        <p:txBody>
          <a:bodyPr/>
          <a:lstStyle/>
          <a:p>
            <a:r>
              <a:rPr lang="en-US"/>
              <a:t>Methods and processes</a:t>
            </a:r>
          </a:p>
        </p:txBody>
      </p:sp>
      <p:sp>
        <p:nvSpPr>
          <p:cNvPr id="3" name="Content Placeholder 2">
            <a:extLst>
              <a:ext uri="{FF2B5EF4-FFF2-40B4-BE49-F238E27FC236}">
                <a16:creationId xmlns:a16="http://schemas.microsoft.com/office/drawing/2014/main" id="{04FE4409-87AC-6E4E-BBBC-1E0F9104439D}"/>
              </a:ext>
            </a:extLst>
          </p:cNvPr>
          <p:cNvSpPr>
            <a:spLocks noGrp="1"/>
          </p:cNvSpPr>
          <p:nvPr>
            <p:ph idx="1"/>
          </p:nvPr>
        </p:nvSpPr>
        <p:spPr>
          <a:xfrm>
            <a:off x="838200" y="1599994"/>
            <a:ext cx="10515600" cy="4351338"/>
          </a:xfrm>
        </p:spPr>
        <p:txBody>
          <a:bodyPr vert="horz" lIns="91440" tIns="45720" rIns="91440" bIns="45720" rtlCol="0" anchor="t">
            <a:normAutofit/>
          </a:bodyPr>
          <a:lstStyle/>
          <a:p>
            <a:pPr marL="0" indent="0">
              <a:buNone/>
            </a:pPr>
            <a:r>
              <a:rPr lang="en-US" sz="2400" dirty="0">
                <a:cs typeface="Calibri" panose="020F0502020204030204"/>
              </a:rPr>
              <a:t>1. Content developed in English</a:t>
            </a:r>
          </a:p>
          <a:p>
            <a:pPr lvl="1" indent="-457200"/>
            <a:r>
              <a:rPr lang="en-US" sz="1600" dirty="0">
                <a:cs typeface="Calibri" panose="020F0502020204030204"/>
              </a:rPr>
              <a:t>Content design, plain language</a:t>
            </a:r>
          </a:p>
          <a:p>
            <a:pPr lvl="1" indent="-457200"/>
            <a:r>
              <a:rPr lang="en-US" sz="1600" dirty="0">
                <a:cs typeface="Calibri" panose="020F0502020204030204"/>
              </a:rPr>
              <a:t>Approvals from communications department, legal, Provincial Health Officer (PHO)</a:t>
            </a:r>
          </a:p>
          <a:p>
            <a:pPr lvl="1" indent="-457200"/>
            <a:r>
              <a:rPr lang="en-US" sz="1600" dirty="0">
                <a:cs typeface="Calibri" panose="020F0502020204030204"/>
              </a:rPr>
              <a:t>Publishing, usually in coordination with PHO/Minister/Premier announcement</a:t>
            </a:r>
          </a:p>
          <a:p>
            <a:pPr marL="0" indent="0">
              <a:buNone/>
            </a:pPr>
            <a:r>
              <a:rPr lang="en-US" sz="2400" dirty="0">
                <a:cs typeface="Calibri" panose="020F0502020204030204"/>
              </a:rPr>
              <a:t>2. Content sent to contracted vendors for translation</a:t>
            </a:r>
          </a:p>
          <a:p>
            <a:pPr lvl="1" indent="-457200"/>
            <a:r>
              <a:rPr lang="en-US" sz="1600" dirty="0">
                <a:cs typeface="Calibri" panose="020F0502020204030204"/>
              </a:rPr>
              <a:t>We use a translation matrix for new content and updates</a:t>
            </a:r>
          </a:p>
          <a:p>
            <a:pPr lvl="1" indent="-457200"/>
            <a:r>
              <a:rPr lang="en-US" sz="1600" dirty="0">
                <a:cs typeface="Calibri" panose="020F0502020204030204"/>
              </a:rPr>
              <a:t>Goal is to send content </a:t>
            </a:r>
            <a:r>
              <a:rPr lang="en-US" sz="1600" b="1" dirty="0">
                <a:cs typeface="Calibri" panose="020F0502020204030204"/>
              </a:rPr>
              <a:t>before </a:t>
            </a:r>
            <a:r>
              <a:rPr lang="en-US" sz="1600" dirty="0">
                <a:cs typeface="Calibri" panose="020F0502020204030204"/>
              </a:rPr>
              <a:t>English is published</a:t>
            </a:r>
          </a:p>
          <a:p>
            <a:pPr marL="0" indent="0">
              <a:buNone/>
            </a:pPr>
            <a:r>
              <a:rPr lang="en-US" sz="2400" dirty="0">
                <a:cs typeface="Calibri" panose="020F0502020204030204"/>
              </a:rPr>
              <a:t>3. Translated content is loaded into CMS Lite</a:t>
            </a:r>
          </a:p>
          <a:p>
            <a:pPr lvl="1" indent="-457200"/>
            <a:r>
              <a:rPr lang="en-US" sz="1600" dirty="0">
                <a:cs typeface="Calibri" panose="020F0502020204030204"/>
              </a:rPr>
              <a:t>Recently completed updates for Right-to-Left text</a:t>
            </a:r>
          </a:p>
          <a:p>
            <a:pPr lvl="1" indent="-457200"/>
            <a:r>
              <a:rPr lang="en-US" sz="1600" dirty="0">
                <a:cs typeface="Calibri" panose="020F0502020204030204"/>
              </a:rPr>
              <a:t>Quality check: Does it match English layout and design? Errors in translations?</a:t>
            </a:r>
          </a:p>
          <a:p>
            <a:pPr marL="0" indent="0">
              <a:buNone/>
            </a:pPr>
            <a:r>
              <a:rPr lang="en-US" sz="2400" dirty="0">
                <a:cs typeface="Calibri" panose="020F0502020204030204"/>
              </a:rPr>
              <a:t>4. Translated content is published</a:t>
            </a:r>
          </a:p>
          <a:p>
            <a:pPr lvl="1" indent="-457200"/>
            <a:r>
              <a:rPr lang="en-US" sz="1600" dirty="0">
                <a:cs typeface="Calibri" panose="020F0502020204030204"/>
              </a:rPr>
              <a:t>English pages then updated to include links to the 12 languages</a:t>
            </a:r>
          </a:p>
          <a:p>
            <a:pPr indent="-457200"/>
            <a:endParaRPr lang="en-US" sz="2000" dirty="0">
              <a:cs typeface="Calibri" panose="020F0502020204030204"/>
            </a:endParaRPr>
          </a:p>
          <a:p>
            <a:pPr lvl="1" indent="-457200"/>
            <a:endParaRPr lang="en-US" sz="2000" dirty="0">
              <a:cs typeface="Calibri" panose="020F0502020204030204"/>
            </a:endParaRPr>
          </a:p>
          <a:p>
            <a:endParaRPr lang="en-US" dirty="0">
              <a:cs typeface="Calibri" panose="020F0502020204030204"/>
            </a:endParaRPr>
          </a:p>
          <a:p>
            <a:endParaRPr lang="en-US" dirty="0"/>
          </a:p>
        </p:txBody>
      </p:sp>
    </p:spTree>
    <p:extLst>
      <p:ext uri="{BB962C8B-B14F-4D97-AF65-F5344CB8AC3E}">
        <p14:creationId xmlns:p14="http://schemas.microsoft.com/office/powerpoint/2010/main" val="3532710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29018-5D18-40E7-B372-B62E9C80A2AD}"/>
              </a:ext>
            </a:extLst>
          </p:cNvPr>
          <p:cNvSpPr>
            <a:spLocks noGrp="1"/>
          </p:cNvSpPr>
          <p:nvPr>
            <p:ph type="title"/>
          </p:nvPr>
        </p:nvSpPr>
        <p:spPr>
          <a:xfrm>
            <a:off x="397669" y="115095"/>
            <a:ext cx="8955881" cy="1325563"/>
          </a:xfrm>
        </p:spPr>
        <p:txBody>
          <a:bodyPr>
            <a:normAutofit/>
          </a:bodyPr>
          <a:lstStyle/>
          <a:p>
            <a:r>
              <a:rPr lang="en-US" sz="3200">
                <a:cs typeface="Calibri Light"/>
              </a:rPr>
              <a:t>Past placement of language content</a:t>
            </a:r>
          </a:p>
        </p:txBody>
      </p:sp>
      <p:pic>
        <p:nvPicPr>
          <p:cNvPr id="10" name="Picture 6" descr="Graphical user interface, application&#10;&#10;Description automatically generated">
            <a:extLst>
              <a:ext uri="{FF2B5EF4-FFF2-40B4-BE49-F238E27FC236}">
                <a16:creationId xmlns:a16="http://schemas.microsoft.com/office/drawing/2014/main" id="{22DFBC21-B2D8-49A6-94EA-3E9AF00E43BF}"/>
              </a:ext>
            </a:extLst>
          </p:cNvPr>
          <p:cNvPicPr>
            <a:picLocks noChangeAspect="1"/>
          </p:cNvPicPr>
          <p:nvPr/>
        </p:nvPicPr>
        <p:blipFill rotWithShape="1">
          <a:blip r:embed="rId2"/>
          <a:srcRect r="7463" b="9146"/>
          <a:stretch/>
        </p:blipFill>
        <p:spPr>
          <a:xfrm>
            <a:off x="4321822" y="4427900"/>
            <a:ext cx="2207967" cy="1764090"/>
          </a:xfrm>
          <a:prstGeom prst="rect">
            <a:avLst/>
          </a:prstGeom>
          <a:ln>
            <a:solidFill>
              <a:schemeClr val="tx1"/>
            </a:solidFill>
          </a:ln>
        </p:spPr>
      </p:pic>
      <p:pic>
        <p:nvPicPr>
          <p:cNvPr id="6" name="Picture 3" descr="Graphical user interface, text, application&#10;&#10;Description automatically generated">
            <a:extLst>
              <a:ext uri="{FF2B5EF4-FFF2-40B4-BE49-F238E27FC236}">
                <a16:creationId xmlns:a16="http://schemas.microsoft.com/office/drawing/2014/main" id="{94E1B3D0-A628-40A8-80C3-22D0957FF66C}"/>
              </a:ext>
            </a:extLst>
          </p:cNvPr>
          <p:cNvPicPr>
            <a:picLocks noChangeAspect="1"/>
          </p:cNvPicPr>
          <p:nvPr/>
        </p:nvPicPr>
        <p:blipFill rotWithShape="1">
          <a:blip r:embed="rId3"/>
          <a:srcRect t="-264" r="16012" b="-746"/>
          <a:stretch/>
        </p:blipFill>
        <p:spPr>
          <a:xfrm>
            <a:off x="630884" y="4428386"/>
            <a:ext cx="3553972" cy="1769863"/>
          </a:xfrm>
          <a:prstGeom prst="rect">
            <a:avLst/>
          </a:prstGeom>
          <a:ln>
            <a:solidFill>
              <a:schemeClr val="tx1"/>
            </a:solidFill>
          </a:ln>
        </p:spPr>
      </p:pic>
      <p:pic>
        <p:nvPicPr>
          <p:cNvPr id="12" name="Picture 7">
            <a:extLst>
              <a:ext uri="{FF2B5EF4-FFF2-40B4-BE49-F238E27FC236}">
                <a16:creationId xmlns:a16="http://schemas.microsoft.com/office/drawing/2014/main" id="{F9E9C9DB-ABA6-4DF7-9BFF-C3199BC7D5B3}"/>
              </a:ext>
            </a:extLst>
          </p:cNvPr>
          <p:cNvPicPr>
            <a:picLocks noChangeAspect="1"/>
          </p:cNvPicPr>
          <p:nvPr/>
        </p:nvPicPr>
        <p:blipFill>
          <a:blip r:embed="rId4"/>
          <a:stretch>
            <a:fillRect/>
          </a:stretch>
        </p:blipFill>
        <p:spPr>
          <a:xfrm>
            <a:off x="7920111" y="4427900"/>
            <a:ext cx="3302794" cy="1730364"/>
          </a:xfrm>
          <a:prstGeom prst="rect">
            <a:avLst/>
          </a:prstGeom>
          <a:ln>
            <a:solidFill>
              <a:schemeClr val="tx1"/>
            </a:solidFill>
          </a:ln>
        </p:spPr>
      </p:pic>
      <p:sp>
        <p:nvSpPr>
          <p:cNvPr id="9" name="TextBox 8">
            <a:extLst>
              <a:ext uri="{FF2B5EF4-FFF2-40B4-BE49-F238E27FC236}">
                <a16:creationId xmlns:a16="http://schemas.microsoft.com/office/drawing/2014/main" id="{88592C5D-5730-48BD-A02A-53EB0D1727B3}"/>
              </a:ext>
            </a:extLst>
          </p:cNvPr>
          <p:cNvSpPr txBox="1"/>
          <p:nvPr/>
        </p:nvSpPr>
        <p:spPr>
          <a:xfrm>
            <a:off x="567704" y="3920609"/>
            <a:ext cx="536257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Option 2: Links written in header in English </a:t>
            </a:r>
            <a:endParaRPr lang="en-US"/>
          </a:p>
        </p:txBody>
      </p:sp>
      <p:pic>
        <p:nvPicPr>
          <p:cNvPr id="5" name="Picture 11" descr="Graphical user interface, text, application&#10;&#10;Description automatically generated">
            <a:extLst>
              <a:ext uri="{FF2B5EF4-FFF2-40B4-BE49-F238E27FC236}">
                <a16:creationId xmlns:a16="http://schemas.microsoft.com/office/drawing/2014/main" id="{3C3794EE-C6E2-412B-BCBE-B8A48E6ADD64}"/>
              </a:ext>
            </a:extLst>
          </p:cNvPr>
          <p:cNvPicPr>
            <a:picLocks noChangeAspect="1"/>
          </p:cNvPicPr>
          <p:nvPr/>
        </p:nvPicPr>
        <p:blipFill>
          <a:blip r:embed="rId5"/>
          <a:stretch>
            <a:fillRect/>
          </a:stretch>
        </p:blipFill>
        <p:spPr>
          <a:xfrm>
            <a:off x="630884" y="1595974"/>
            <a:ext cx="5388678" cy="2030697"/>
          </a:xfrm>
          <a:prstGeom prst="rect">
            <a:avLst/>
          </a:prstGeom>
          <a:ln>
            <a:solidFill>
              <a:schemeClr val="tx1"/>
            </a:solidFill>
          </a:ln>
        </p:spPr>
      </p:pic>
      <p:sp>
        <p:nvSpPr>
          <p:cNvPr id="13" name="TextBox 12">
            <a:extLst>
              <a:ext uri="{FF2B5EF4-FFF2-40B4-BE49-F238E27FC236}">
                <a16:creationId xmlns:a16="http://schemas.microsoft.com/office/drawing/2014/main" id="{88019FAE-A6A9-4B03-B86E-010B1C82F73F}"/>
              </a:ext>
            </a:extLst>
          </p:cNvPr>
          <p:cNvSpPr txBox="1"/>
          <p:nvPr/>
        </p:nvSpPr>
        <p:spPr>
          <a:xfrm>
            <a:off x="567704" y="1171583"/>
            <a:ext cx="705132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cs typeface="Calibri"/>
              </a:rPr>
              <a:t>Option 1: Using a right-hand column box, linked in language</a:t>
            </a:r>
            <a:endParaRPr lang="en-US">
              <a:cs typeface="Calibri"/>
            </a:endParaRPr>
          </a:p>
        </p:txBody>
      </p:sp>
      <p:sp>
        <p:nvSpPr>
          <p:cNvPr id="3" name="Arrow: Right 2">
            <a:extLst>
              <a:ext uri="{FF2B5EF4-FFF2-40B4-BE49-F238E27FC236}">
                <a16:creationId xmlns:a16="http://schemas.microsoft.com/office/drawing/2014/main" id="{242CB2A9-7D6C-47AC-B2D5-A186C1149C99}"/>
              </a:ext>
            </a:extLst>
          </p:cNvPr>
          <p:cNvSpPr/>
          <p:nvPr/>
        </p:nvSpPr>
        <p:spPr>
          <a:xfrm>
            <a:off x="6608331" y="5198261"/>
            <a:ext cx="976312" cy="4881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22BB515C-E26F-487E-A656-32119CC24B88}"/>
              </a:ext>
            </a:extLst>
          </p:cNvPr>
          <p:cNvSpPr txBox="1"/>
          <p:nvPr/>
        </p:nvSpPr>
        <p:spPr>
          <a:xfrm>
            <a:off x="7920111" y="3604584"/>
            <a:ext cx="330279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t>Anchor linking to content at bottom of the page, in language</a:t>
            </a:r>
            <a:endParaRPr lang="en-US"/>
          </a:p>
        </p:txBody>
      </p:sp>
      <p:sp>
        <p:nvSpPr>
          <p:cNvPr id="7" name="Rectangle 6">
            <a:extLst>
              <a:ext uri="{FF2B5EF4-FFF2-40B4-BE49-F238E27FC236}">
                <a16:creationId xmlns:a16="http://schemas.microsoft.com/office/drawing/2014/main" id="{24C549DE-68B6-D14D-958E-30EFC93F3538}"/>
              </a:ext>
            </a:extLst>
          </p:cNvPr>
          <p:cNvSpPr/>
          <p:nvPr/>
        </p:nvSpPr>
        <p:spPr>
          <a:xfrm>
            <a:off x="6172440" y="1729922"/>
            <a:ext cx="1747671" cy="1200329"/>
          </a:xfrm>
          <a:prstGeom prst="rect">
            <a:avLst/>
          </a:prstGeom>
        </p:spPr>
        <p:txBody>
          <a:bodyPr wrap="square">
            <a:spAutoFit/>
          </a:bodyPr>
          <a:lstStyle/>
          <a:p>
            <a:r>
              <a:rPr lang="en-US" b="1">
                <a:cs typeface="Calibri"/>
              </a:rPr>
              <a:t>(On mobile this automatically resizes to bottom of page)</a:t>
            </a:r>
            <a:endParaRPr lang="en-US"/>
          </a:p>
        </p:txBody>
      </p:sp>
    </p:spTree>
    <p:extLst>
      <p:ext uri="{BB962C8B-B14F-4D97-AF65-F5344CB8AC3E}">
        <p14:creationId xmlns:p14="http://schemas.microsoft.com/office/powerpoint/2010/main" val="23278747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8F01D556324A42B028217B0E761303" ma:contentTypeVersion="8" ma:contentTypeDescription="Create a new document." ma:contentTypeScope="" ma:versionID="fd89a442775a08f682a1ed590dd5dec0">
  <xsd:schema xmlns:xsd="http://www.w3.org/2001/XMLSchema" xmlns:xs="http://www.w3.org/2001/XMLSchema" xmlns:p="http://schemas.microsoft.com/office/2006/metadata/properties" xmlns:ns2="5430aa1f-d9be-4636-8bf0-09f2fe7dd6e4" targetNamespace="http://schemas.microsoft.com/office/2006/metadata/properties" ma:root="true" ma:fieldsID="6f0bf44c036aecc7c99eb06bfda0305a" ns2:_="">
    <xsd:import namespace="5430aa1f-d9be-4636-8bf0-09f2fe7dd6e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0aa1f-d9be-4636-8bf0-09f2fe7dd6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7A8A70-047A-4112-AAB2-88CFF03AA1FD}">
  <ds:schemaRefs>
    <ds:schemaRef ds:uri="http://schemas.microsoft.com/sharepoint/v3/contenttype/forms"/>
  </ds:schemaRefs>
</ds:datastoreItem>
</file>

<file path=customXml/itemProps2.xml><?xml version="1.0" encoding="utf-8"?>
<ds:datastoreItem xmlns:ds="http://schemas.openxmlformats.org/officeDocument/2006/customXml" ds:itemID="{48D7A86D-D1E9-4378-ABD4-FDBF390C24B8}">
  <ds:schemaRefs>
    <ds:schemaRef ds:uri="5430aa1f-d9be-4636-8bf0-09f2fe7dd6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9A9E039-3C5A-4FB1-AC39-04FE34F50169}">
  <ds:schemaRefs>
    <ds:schemaRef ds:uri="5430aa1f-d9be-4636-8bf0-09f2fe7dd6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182</TotalTime>
  <Words>1379</Words>
  <Application>Microsoft Macintosh PowerPoint</Application>
  <PresentationFormat>Widescreen</PresentationFormat>
  <Paragraphs>282</Paragraphs>
  <Slides>15</Slides>
  <Notes>13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Our journey communicating in 13 languages</vt:lpstr>
      <vt:lpstr>Agenda</vt:lpstr>
      <vt:lpstr>Meet the team</vt:lpstr>
      <vt:lpstr>Meet the team</vt:lpstr>
      <vt:lpstr>Project scope</vt:lpstr>
      <vt:lpstr>Overview of our content </vt:lpstr>
      <vt:lpstr>Growth of content over time</vt:lpstr>
      <vt:lpstr>Methods and processes</vt:lpstr>
      <vt:lpstr>Past placement of language content</vt:lpstr>
      <vt:lpstr>Current state</vt:lpstr>
      <vt:lpstr>Web Analytics, April 2021</vt:lpstr>
      <vt:lpstr>Web Analytics, April 2021</vt:lpstr>
      <vt:lpstr>Challenges – Yes! We've made mistakes.</vt:lpstr>
      <vt:lpstr>Feedback from the community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Rosenburg, Kaitlyn CITZ:EX</cp:lastModifiedBy>
  <cp:revision>18</cp:revision>
  <dcterms:created xsi:type="dcterms:W3CDTF">2021-04-28T19:47:19Z</dcterms:created>
  <dcterms:modified xsi:type="dcterms:W3CDTF">2021-06-03T19:03:17Z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0x0101002F8F01D556324A42B028217B0E761303</vt:lpwstr>
  </property>
</Properties>
</file>