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21674138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68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5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507" y="72"/>
      </p:cViewPr>
      <p:guideLst>
        <p:guide orient="horz" pos="5120"/>
        <p:guide pos="68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563" y="2660419"/>
            <a:ext cx="18423017" cy="5659496"/>
          </a:xfrm>
        </p:spPr>
        <p:txBody>
          <a:bodyPr anchor="b"/>
          <a:lstStyle>
            <a:lvl1pPr algn="ctr">
              <a:defRPr sz="599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8538169"/>
            <a:ext cx="16255604" cy="3924769"/>
          </a:xfrm>
        </p:spPr>
        <p:txBody>
          <a:bodyPr/>
          <a:lstStyle>
            <a:lvl1pPr marL="0" indent="0" algn="ctr">
              <a:buNone/>
              <a:defRPr sz="23970"/>
            </a:lvl1pPr>
            <a:lvl2pPr marL="4566302" indent="0" algn="ctr">
              <a:buNone/>
              <a:defRPr sz="19978"/>
            </a:lvl2pPr>
            <a:lvl3pPr marL="9132602" indent="0" algn="ctr">
              <a:buNone/>
              <a:defRPr sz="17978"/>
            </a:lvl3pPr>
            <a:lvl4pPr marL="13698900" indent="0" algn="ctr">
              <a:buNone/>
              <a:defRPr sz="15976"/>
            </a:lvl4pPr>
            <a:lvl5pPr marL="18265207" indent="0" algn="ctr">
              <a:buNone/>
              <a:defRPr sz="15976"/>
            </a:lvl5pPr>
            <a:lvl6pPr marL="22831508" indent="0" algn="ctr">
              <a:buNone/>
              <a:defRPr sz="15976"/>
            </a:lvl6pPr>
            <a:lvl7pPr marL="27397807" indent="0" algn="ctr">
              <a:buNone/>
              <a:defRPr sz="15976"/>
            </a:lvl7pPr>
            <a:lvl8pPr marL="31964106" indent="0" algn="ctr">
              <a:buNone/>
              <a:defRPr sz="15976"/>
            </a:lvl8pPr>
            <a:lvl9pPr marL="36530407" indent="0" algn="ctr">
              <a:buNone/>
              <a:defRPr sz="1597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F256-C7D2-4880-B062-6CBE7058E642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774F-1A42-4B07-95C1-6D5C794AB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65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F256-C7D2-4880-B062-6CBE7058E642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774F-1A42-4B07-95C1-6D5C794AB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048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63" y="865484"/>
            <a:ext cx="4673483" cy="137762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104" y="865484"/>
            <a:ext cx="13749533" cy="1377620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F256-C7D2-4880-B062-6CBE7058E642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774F-1A42-4B07-95C1-6D5C794AB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40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F256-C7D2-4880-B062-6CBE7058E642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774F-1A42-4B07-95C1-6D5C794AB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222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11" y="4052723"/>
            <a:ext cx="18693944" cy="6762043"/>
          </a:xfrm>
        </p:spPr>
        <p:txBody>
          <a:bodyPr anchor="b"/>
          <a:lstStyle>
            <a:lvl1pPr>
              <a:defRPr sz="599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11" y="10878737"/>
            <a:ext cx="18693944" cy="3555999"/>
          </a:xfrm>
        </p:spPr>
        <p:txBody>
          <a:bodyPr/>
          <a:lstStyle>
            <a:lvl1pPr marL="0" indent="0">
              <a:buNone/>
              <a:defRPr sz="23970">
                <a:solidFill>
                  <a:schemeClr val="tx1"/>
                </a:solidFill>
              </a:defRPr>
            </a:lvl1pPr>
            <a:lvl2pPr marL="4566302" indent="0">
              <a:buNone/>
              <a:defRPr sz="19978">
                <a:solidFill>
                  <a:schemeClr val="tx1">
                    <a:tint val="75000"/>
                  </a:schemeClr>
                </a:solidFill>
              </a:defRPr>
            </a:lvl2pPr>
            <a:lvl3pPr marL="9132602" indent="0">
              <a:buNone/>
              <a:defRPr sz="17978">
                <a:solidFill>
                  <a:schemeClr val="tx1">
                    <a:tint val="75000"/>
                  </a:schemeClr>
                </a:solidFill>
              </a:defRPr>
            </a:lvl3pPr>
            <a:lvl4pPr marL="13698900" indent="0">
              <a:buNone/>
              <a:defRPr sz="15976">
                <a:solidFill>
                  <a:schemeClr val="tx1">
                    <a:tint val="75000"/>
                  </a:schemeClr>
                </a:solidFill>
              </a:defRPr>
            </a:lvl4pPr>
            <a:lvl5pPr marL="18265207" indent="0">
              <a:buNone/>
              <a:defRPr sz="15976">
                <a:solidFill>
                  <a:schemeClr val="tx1">
                    <a:tint val="75000"/>
                  </a:schemeClr>
                </a:solidFill>
              </a:defRPr>
            </a:lvl5pPr>
            <a:lvl6pPr marL="22831508" indent="0">
              <a:buNone/>
              <a:defRPr sz="15976">
                <a:solidFill>
                  <a:schemeClr val="tx1">
                    <a:tint val="75000"/>
                  </a:schemeClr>
                </a:solidFill>
              </a:defRPr>
            </a:lvl6pPr>
            <a:lvl7pPr marL="27397807" indent="0">
              <a:buNone/>
              <a:defRPr sz="15976">
                <a:solidFill>
                  <a:schemeClr val="tx1">
                    <a:tint val="75000"/>
                  </a:schemeClr>
                </a:solidFill>
              </a:defRPr>
            </a:lvl7pPr>
            <a:lvl8pPr marL="31964106" indent="0">
              <a:buNone/>
              <a:defRPr sz="15976">
                <a:solidFill>
                  <a:schemeClr val="tx1">
                    <a:tint val="75000"/>
                  </a:schemeClr>
                </a:solidFill>
              </a:defRPr>
            </a:lvl8pPr>
            <a:lvl9pPr marL="36530407" indent="0">
              <a:buNone/>
              <a:defRPr sz="159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F256-C7D2-4880-B062-6CBE7058E642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774F-1A42-4B07-95C1-6D5C794AB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016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102" y="4327411"/>
            <a:ext cx="9211507" cy="103142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7" y="4327411"/>
            <a:ext cx="9211507" cy="103142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F256-C7D2-4880-B062-6CBE7058E642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774F-1A42-4B07-95C1-6D5C794AB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160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2" y="865493"/>
            <a:ext cx="18693944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8" y="3984979"/>
            <a:ext cx="9169175" cy="1952976"/>
          </a:xfrm>
        </p:spPr>
        <p:txBody>
          <a:bodyPr anchor="b"/>
          <a:lstStyle>
            <a:lvl1pPr marL="0" indent="0">
              <a:buNone/>
              <a:defRPr sz="23970" b="1"/>
            </a:lvl1pPr>
            <a:lvl2pPr marL="4566302" indent="0">
              <a:buNone/>
              <a:defRPr sz="19978" b="1"/>
            </a:lvl2pPr>
            <a:lvl3pPr marL="9132602" indent="0">
              <a:buNone/>
              <a:defRPr sz="17978" b="1"/>
            </a:lvl3pPr>
            <a:lvl4pPr marL="13698900" indent="0">
              <a:buNone/>
              <a:defRPr sz="15976" b="1"/>
            </a:lvl4pPr>
            <a:lvl5pPr marL="18265207" indent="0">
              <a:buNone/>
              <a:defRPr sz="15976" b="1"/>
            </a:lvl5pPr>
            <a:lvl6pPr marL="22831508" indent="0">
              <a:buNone/>
              <a:defRPr sz="15976" b="1"/>
            </a:lvl6pPr>
            <a:lvl7pPr marL="27397807" indent="0">
              <a:buNone/>
              <a:defRPr sz="15976" b="1"/>
            </a:lvl7pPr>
            <a:lvl8pPr marL="31964106" indent="0">
              <a:buNone/>
              <a:defRPr sz="15976" b="1"/>
            </a:lvl8pPr>
            <a:lvl9pPr marL="36530407" indent="0">
              <a:buNone/>
              <a:defRPr sz="159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8" y="5937963"/>
            <a:ext cx="9169175" cy="87338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6" y="3984979"/>
            <a:ext cx="9214333" cy="1952976"/>
          </a:xfrm>
        </p:spPr>
        <p:txBody>
          <a:bodyPr anchor="b"/>
          <a:lstStyle>
            <a:lvl1pPr marL="0" indent="0">
              <a:buNone/>
              <a:defRPr sz="23970" b="1"/>
            </a:lvl1pPr>
            <a:lvl2pPr marL="4566302" indent="0">
              <a:buNone/>
              <a:defRPr sz="19978" b="1"/>
            </a:lvl2pPr>
            <a:lvl3pPr marL="9132602" indent="0">
              <a:buNone/>
              <a:defRPr sz="17978" b="1"/>
            </a:lvl3pPr>
            <a:lvl4pPr marL="13698900" indent="0">
              <a:buNone/>
              <a:defRPr sz="15976" b="1"/>
            </a:lvl4pPr>
            <a:lvl5pPr marL="18265207" indent="0">
              <a:buNone/>
              <a:defRPr sz="15976" b="1"/>
            </a:lvl5pPr>
            <a:lvl6pPr marL="22831508" indent="0">
              <a:buNone/>
              <a:defRPr sz="15976" b="1"/>
            </a:lvl6pPr>
            <a:lvl7pPr marL="27397807" indent="0">
              <a:buNone/>
              <a:defRPr sz="15976" b="1"/>
            </a:lvl7pPr>
            <a:lvl8pPr marL="31964106" indent="0">
              <a:buNone/>
              <a:defRPr sz="15976" b="1"/>
            </a:lvl8pPr>
            <a:lvl9pPr marL="36530407" indent="0">
              <a:buNone/>
              <a:defRPr sz="159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6" y="5937963"/>
            <a:ext cx="9214333" cy="87338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F256-C7D2-4880-B062-6CBE7058E642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774F-1A42-4B07-95C1-6D5C794AB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805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F256-C7D2-4880-B062-6CBE7058E642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774F-1A42-4B07-95C1-6D5C794AB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889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F256-C7D2-4880-B062-6CBE7058E642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774F-1A42-4B07-95C1-6D5C794AB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338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8" y="1083738"/>
            <a:ext cx="6990472" cy="3793067"/>
          </a:xfrm>
        </p:spPr>
        <p:txBody>
          <a:bodyPr anchor="b"/>
          <a:lstStyle>
            <a:lvl1pPr>
              <a:defRPr sz="319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6" y="2340569"/>
            <a:ext cx="10972534" cy="11552296"/>
          </a:xfrm>
        </p:spPr>
        <p:txBody>
          <a:bodyPr/>
          <a:lstStyle>
            <a:lvl1pPr>
              <a:defRPr sz="31961"/>
            </a:lvl1pPr>
            <a:lvl2pPr>
              <a:defRPr sz="27966"/>
            </a:lvl2pPr>
            <a:lvl3pPr>
              <a:defRPr sz="23970"/>
            </a:lvl3pPr>
            <a:lvl4pPr>
              <a:defRPr sz="19978"/>
            </a:lvl4pPr>
            <a:lvl5pPr>
              <a:defRPr sz="19978"/>
            </a:lvl5pPr>
            <a:lvl6pPr>
              <a:defRPr sz="19978"/>
            </a:lvl6pPr>
            <a:lvl7pPr>
              <a:defRPr sz="19978"/>
            </a:lvl7pPr>
            <a:lvl8pPr>
              <a:defRPr sz="19978"/>
            </a:lvl8pPr>
            <a:lvl9pPr>
              <a:defRPr sz="1997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8" y="4876801"/>
            <a:ext cx="6990472" cy="9034875"/>
          </a:xfrm>
        </p:spPr>
        <p:txBody>
          <a:bodyPr/>
          <a:lstStyle>
            <a:lvl1pPr marL="0" indent="0">
              <a:buNone/>
              <a:defRPr sz="15976"/>
            </a:lvl1pPr>
            <a:lvl2pPr marL="4566302" indent="0">
              <a:buNone/>
              <a:defRPr sz="13981"/>
            </a:lvl2pPr>
            <a:lvl3pPr marL="9132602" indent="0">
              <a:buNone/>
              <a:defRPr sz="11981"/>
            </a:lvl3pPr>
            <a:lvl4pPr marL="13698900" indent="0">
              <a:buNone/>
              <a:defRPr sz="9990"/>
            </a:lvl4pPr>
            <a:lvl5pPr marL="18265207" indent="0">
              <a:buNone/>
              <a:defRPr sz="9990"/>
            </a:lvl5pPr>
            <a:lvl6pPr marL="22831508" indent="0">
              <a:buNone/>
              <a:defRPr sz="9990"/>
            </a:lvl6pPr>
            <a:lvl7pPr marL="27397807" indent="0">
              <a:buNone/>
              <a:defRPr sz="9990"/>
            </a:lvl7pPr>
            <a:lvl8pPr marL="31964106" indent="0">
              <a:buNone/>
              <a:defRPr sz="9990"/>
            </a:lvl8pPr>
            <a:lvl9pPr marL="36530407" indent="0">
              <a:buNone/>
              <a:defRPr sz="999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F256-C7D2-4880-B062-6CBE7058E642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774F-1A42-4B07-95C1-6D5C794AB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255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8" y="1083738"/>
            <a:ext cx="6990472" cy="3793067"/>
          </a:xfrm>
        </p:spPr>
        <p:txBody>
          <a:bodyPr anchor="b"/>
          <a:lstStyle>
            <a:lvl1pPr>
              <a:defRPr sz="319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6" y="2340569"/>
            <a:ext cx="10972534" cy="11552296"/>
          </a:xfrm>
        </p:spPr>
        <p:txBody>
          <a:bodyPr anchor="t"/>
          <a:lstStyle>
            <a:lvl1pPr marL="0" indent="0">
              <a:buNone/>
              <a:defRPr sz="31961"/>
            </a:lvl1pPr>
            <a:lvl2pPr marL="4566302" indent="0">
              <a:buNone/>
              <a:defRPr sz="27966"/>
            </a:lvl2pPr>
            <a:lvl3pPr marL="9132602" indent="0">
              <a:buNone/>
              <a:defRPr sz="23970"/>
            </a:lvl3pPr>
            <a:lvl4pPr marL="13698900" indent="0">
              <a:buNone/>
              <a:defRPr sz="19978"/>
            </a:lvl4pPr>
            <a:lvl5pPr marL="18265207" indent="0">
              <a:buNone/>
              <a:defRPr sz="19978"/>
            </a:lvl5pPr>
            <a:lvl6pPr marL="22831508" indent="0">
              <a:buNone/>
              <a:defRPr sz="19978"/>
            </a:lvl6pPr>
            <a:lvl7pPr marL="27397807" indent="0">
              <a:buNone/>
              <a:defRPr sz="19978"/>
            </a:lvl7pPr>
            <a:lvl8pPr marL="31964106" indent="0">
              <a:buNone/>
              <a:defRPr sz="19978"/>
            </a:lvl8pPr>
            <a:lvl9pPr marL="36530407" indent="0">
              <a:buNone/>
              <a:defRPr sz="1997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8" y="4876801"/>
            <a:ext cx="6990472" cy="9034875"/>
          </a:xfrm>
        </p:spPr>
        <p:txBody>
          <a:bodyPr/>
          <a:lstStyle>
            <a:lvl1pPr marL="0" indent="0">
              <a:buNone/>
              <a:defRPr sz="15976"/>
            </a:lvl1pPr>
            <a:lvl2pPr marL="4566302" indent="0">
              <a:buNone/>
              <a:defRPr sz="13981"/>
            </a:lvl2pPr>
            <a:lvl3pPr marL="9132602" indent="0">
              <a:buNone/>
              <a:defRPr sz="11981"/>
            </a:lvl3pPr>
            <a:lvl4pPr marL="13698900" indent="0">
              <a:buNone/>
              <a:defRPr sz="9990"/>
            </a:lvl4pPr>
            <a:lvl5pPr marL="18265207" indent="0">
              <a:buNone/>
              <a:defRPr sz="9990"/>
            </a:lvl5pPr>
            <a:lvl6pPr marL="22831508" indent="0">
              <a:buNone/>
              <a:defRPr sz="9990"/>
            </a:lvl6pPr>
            <a:lvl7pPr marL="27397807" indent="0">
              <a:buNone/>
              <a:defRPr sz="9990"/>
            </a:lvl7pPr>
            <a:lvl8pPr marL="31964106" indent="0">
              <a:buNone/>
              <a:defRPr sz="9990"/>
            </a:lvl8pPr>
            <a:lvl9pPr marL="36530407" indent="0">
              <a:buNone/>
              <a:defRPr sz="999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F256-C7D2-4880-B062-6CBE7058E642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774F-1A42-4B07-95C1-6D5C794AB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650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101" y="865493"/>
            <a:ext cx="18693944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101" y="4327411"/>
            <a:ext cx="18693944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102" y="15066916"/>
            <a:ext cx="487668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EF256-C7D2-4880-B062-6CBE7058E642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62" y="15066916"/>
            <a:ext cx="7315022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5" y="15066916"/>
            <a:ext cx="487668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6774F-1A42-4B07-95C1-6D5C794AB6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104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32602" rtl="0" eaLnBrk="1" latinLnBrk="0" hangingPunct="1">
        <a:lnSpc>
          <a:spcPct val="90000"/>
        </a:lnSpc>
        <a:spcBef>
          <a:spcPct val="0"/>
        </a:spcBef>
        <a:buNone/>
        <a:defRPr sz="43944" kern="1200">
          <a:solidFill>
            <a:srgbClr val="3F2A56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3150" indent="-2283150" algn="l" defTabSz="9132602" rtl="0" eaLnBrk="1" latinLnBrk="0" hangingPunct="1">
        <a:lnSpc>
          <a:spcPct val="90000"/>
        </a:lnSpc>
        <a:spcBef>
          <a:spcPts val="9990"/>
        </a:spcBef>
        <a:buFont typeface="Arial" panose="020B0604020202020204" pitchFamily="34" charset="0"/>
        <a:buChar char="•"/>
        <a:defRPr sz="2796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49450" indent="-2283150" algn="l" defTabSz="9132602" rtl="0" eaLnBrk="1" latinLnBrk="0" hangingPunct="1">
        <a:lnSpc>
          <a:spcPct val="90000"/>
        </a:lnSpc>
        <a:spcBef>
          <a:spcPts val="4996"/>
        </a:spcBef>
        <a:buFont typeface="Arial" panose="020B0604020202020204" pitchFamily="34" charset="0"/>
        <a:buChar char="•"/>
        <a:defRPr sz="2397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15751" indent="-2283150" algn="l" defTabSz="9132602" rtl="0" eaLnBrk="1" latinLnBrk="0" hangingPunct="1">
        <a:lnSpc>
          <a:spcPct val="90000"/>
        </a:lnSpc>
        <a:spcBef>
          <a:spcPts val="4996"/>
        </a:spcBef>
        <a:buFont typeface="Arial" panose="020B0604020202020204" pitchFamily="34" charset="0"/>
        <a:buChar char="•"/>
        <a:defRPr sz="199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982056" indent="-2283150" algn="l" defTabSz="9132602" rtl="0" eaLnBrk="1" latinLnBrk="0" hangingPunct="1">
        <a:lnSpc>
          <a:spcPct val="90000"/>
        </a:lnSpc>
        <a:spcBef>
          <a:spcPts val="4996"/>
        </a:spcBef>
        <a:buFont typeface="Arial" panose="020B0604020202020204" pitchFamily="34" charset="0"/>
        <a:buChar char="•"/>
        <a:defRPr sz="179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48357" indent="-2283150" algn="l" defTabSz="9132602" rtl="0" eaLnBrk="1" latinLnBrk="0" hangingPunct="1">
        <a:lnSpc>
          <a:spcPct val="90000"/>
        </a:lnSpc>
        <a:spcBef>
          <a:spcPts val="4996"/>
        </a:spcBef>
        <a:buFont typeface="Arial" panose="020B0604020202020204" pitchFamily="34" charset="0"/>
        <a:buChar char="•"/>
        <a:defRPr sz="179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14657" indent="-2283150" algn="l" defTabSz="9132602" rtl="0" eaLnBrk="1" latinLnBrk="0" hangingPunct="1">
        <a:lnSpc>
          <a:spcPct val="90000"/>
        </a:lnSpc>
        <a:spcBef>
          <a:spcPts val="4996"/>
        </a:spcBef>
        <a:buFont typeface="Arial" panose="020B0604020202020204" pitchFamily="34" charset="0"/>
        <a:buChar char="•"/>
        <a:defRPr sz="17978" kern="1200">
          <a:solidFill>
            <a:schemeClr val="tx1"/>
          </a:solidFill>
          <a:latin typeface="+mn-lt"/>
          <a:ea typeface="+mn-ea"/>
          <a:cs typeface="+mn-cs"/>
        </a:defRPr>
      </a:lvl6pPr>
      <a:lvl7pPr marL="29680957" indent="-2283150" algn="l" defTabSz="9132602" rtl="0" eaLnBrk="1" latinLnBrk="0" hangingPunct="1">
        <a:lnSpc>
          <a:spcPct val="90000"/>
        </a:lnSpc>
        <a:spcBef>
          <a:spcPts val="4996"/>
        </a:spcBef>
        <a:buFont typeface="Arial" panose="020B0604020202020204" pitchFamily="34" charset="0"/>
        <a:buChar char="•"/>
        <a:defRPr sz="17978" kern="1200">
          <a:solidFill>
            <a:schemeClr val="tx1"/>
          </a:solidFill>
          <a:latin typeface="+mn-lt"/>
          <a:ea typeface="+mn-ea"/>
          <a:cs typeface="+mn-cs"/>
        </a:defRPr>
      </a:lvl7pPr>
      <a:lvl8pPr marL="34247258" indent="-2283150" algn="l" defTabSz="9132602" rtl="0" eaLnBrk="1" latinLnBrk="0" hangingPunct="1">
        <a:lnSpc>
          <a:spcPct val="90000"/>
        </a:lnSpc>
        <a:spcBef>
          <a:spcPts val="4996"/>
        </a:spcBef>
        <a:buFont typeface="Arial" panose="020B0604020202020204" pitchFamily="34" charset="0"/>
        <a:buChar char="•"/>
        <a:defRPr sz="17978" kern="1200">
          <a:solidFill>
            <a:schemeClr val="tx1"/>
          </a:solidFill>
          <a:latin typeface="+mn-lt"/>
          <a:ea typeface="+mn-ea"/>
          <a:cs typeface="+mn-cs"/>
        </a:defRPr>
      </a:lvl8pPr>
      <a:lvl9pPr marL="38402880" indent="-2283150" algn="l" defTabSz="9132602" rtl="0" eaLnBrk="1" latinLnBrk="0" hangingPunct="1">
        <a:lnSpc>
          <a:spcPct val="90000"/>
        </a:lnSpc>
        <a:spcBef>
          <a:spcPts val="4996"/>
        </a:spcBef>
        <a:buFont typeface="Arial" panose="020B0604020202020204" pitchFamily="34" charset="0"/>
        <a:buChar char="•"/>
        <a:defRPr sz="179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2602" rtl="0" eaLnBrk="1" latinLnBrk="0" hangingPunct="1">
        <a:defRPr sz="17978" kern="1200">
          <a:solidFill>
            <a:schemeClr val="tx1"/>
          </a:solidFill>
          <a:latin typeface="+mn-lt"/>
          <a:ea typeface="+mn-ea"/>
          <a:cs typeface="+mn-cs"/>
        </a:defRPr>
      </a:lvl1pPr>
      <a:lvl2pPr marL="4566302" algn="l" defTabSz="9132602" rtl="0" eaLnBrk="1" latinLnBrk="0" hangingPunct="1">
        <a:defRPr sz="17978" kern="1200">
          <a:solidFill>
            <a:schemeClr val="tx1"/>
          </a:solidFill>
          <a:latin typeface="+mn-lt"/>
          <a:ea typeface="+mn-ea"/>
          <a:cs typeface="+mn-cs"/>
        </a:defRPr>
      </a:lvl2pPr>
      <a:lvl3pPr marL="9132602" algn="l" defTabSz="9132602" rtl="0" eaLnBrk="1" latinLnBrk="0" hangingPunct="1">
        <a:defRPr sz="17978" kern="1200">
          <a:solidFill>
            <a:schemeClr val="tx1"/>
          </a:solidFill>
          <a:latin typeface="+mn-lt"/>
          <a:ea typeface="+mn-ea"/>
          <a:cs typeface="+mn-cs"/>
        </a:defRPr>
      </a:lvl3pPr>
      <a:lvl4pPr marL="13698900" algn="l" defTabSz="9132602" rtl="0" eaLnBrk="1" latinLnBrk="0" hangingPunct="1">
        <a:defRPr sz="17978" kern="1200">
          <a:solidFill>
            <a:schemeClr val="tx1"/>
          </a:solidFill>
          <a:latin typeface="+mn-lt"/>
          <a:ea typeface="+mn-ea"/>
          <a:cs typeface="+mn-cs"/>
        </a:defRPr>
      </a:lvl4pPr>
      <a:lvl5pPr marL="18265207" algn="l" defTabSz="9132602" rtl="0" eaLnBrk="1" latinLnBrk="0" hangingPunct="1">
        <a:defRPr sz="17978" kern="1200">
          <a:solidFill>
            <a:schemeClr val="tx1"/>
          </a:solidFill>
          <a:latin typeface="+mn-lt"/>
          <a:ea typeface="+mn-ea"/>
          <a:cs typeface="+mn-cs"/>
        </a:defRPr>
      </a:lvl5pPr>
      <a:lvl6pPr marL="22831508" algn="l" defTabSz="9132602" rtl="0" eaLnBrk="1" latinLnBrk="0" hangingPunct="1">
        <a:defRPr sz="17978" kern="1200">
          <a:solidFill>
            <a:schemeClr val="tx1"/>
          </a:solidFill>
          <a:latin typeface="+mn-lt"/>
          <a:ea typeface="+mn-ea"/>
          <a:cs typeface="+mn-cs"/>
        </a:defRPr>
      </a:lvl6pPr>
      <a:lvl7pPr marL="27397807" algn="l" defTabSz="9132602" rtl="0" eaLnBrk="1" latinLnBrk="0" hangingPunct="1">
        <a:defRPr sz="17978" kern="1200">
          <a:solidFill>
            <a:schemeClr val="tx1"/>
          </a:solidFill>
          <a:latin typeface="+mn-lt"/>
          <a:ea typeface="+mn-ea"/>
          <a:cs typeface="+mn-cs"/>
        </a:defRPr>
      </a:lvl7pPr>
      <a:lvl8pPr marL="31964106" algn="l" defTabSz="9132602" rtl="0" eaLnBrk="1" latinLnBrk="0" hangingPunct="1">
        <a:defRPr sz="17978" kern="1200">
          <a:solidFill>
            <a:schemeClr val="tx1"/>
          </a:solidFill>
          <a:latin typeface="+mn-lt"/>
          <a:ea typeface="+mn-ea"/>
          <a:cs typeface="+mn-cs"/>
        </a:defRPr>
      </a:lvl8pPr>
      <a:lvl9pPr marL="36530407" algn="l" defTabSz="9132602" rtl="0" eaLnBrk="1" latinLnBrk="0" hangingPunct="1">
        <a:defRPr sz="179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0" y="1"/>
            <a:ext cx="21674138" cy="228772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37" name="Rectangle 36"/>
          <p:cNvSpPr/>
          <p:nvPr/>
        </p:nvSpPr>
        <p:spPr>
          <a:xfrm>
            <a:off x="2922349" y="7560916"/>
            <a:ext cx="11824671" cy="10624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7" name="TextBox 6"/>
          <p:cNvSpPr txBox="1"/>
          <p:nvPr/>
        </p:nvSpPr>
        <p:spPr>
          <a:xfrm>
            <a:off x="9444567" y="8914149"/>
            <a:ext cx="5277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Limit who can share their screen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in the Advanced Sharing Options menu (next to the share screen button)</a:t>
            </a:r>
            <a:endParaRPr lang="en-CA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44567" y="12861251"/>
            <a:ext cx="53940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Other privacy settings can be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globally controlled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through the Zoom web portal’s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account settings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endParaRPr lang="en-CA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11125" y="4991401"/>
            <a:ext cx="44594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Set a meeting password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 avoid ‘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zoom-bombers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’ and other unwanted intruders</a:t>
            </a:r>
            <a:endParaRPr lang="en-CA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9157" y="8919061"/>
            <a:ext cx="42953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Once all participants have joined,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lock the meeting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 prevent unwanted guests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39157" y="12861251"/>
            <a:ext cx="59054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Enabling the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Waiting Room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feature and disabling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‘Join Before Host’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grants the host controls over meeting attendees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897799" y="3627693"/>
            <a:ext cx="11824670" cy="10624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4" name="TextBox 3"/>
          <p:cNvSpPr txBox="1"/>
          <p:nvPr/>
        </p:nvSpPr>
        <p:spPr>
          <a:xfrm>
            <a:off x="3417498" y="3694726"/>
            <a:ext cx="10312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SCHEDULING A MEETING</a:t>
            </a:r>
            <a:endParaRPr lang="en-CA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re"/>
          <p:cNvSpPr txBox="1"/>
          <p:nvPr/>
        </p:nvSpPr>
        <p:spPr>
          <a:xfrm>
            <a:off x="1493773" y="594186"/>
            <a:ext cx="186865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8000" b="1" dirty="0">
                <a:solidFill>
                  <a:schemeClr val="bg1"/>
                </a:solidFill>
                <a:latin typeface="Georgia" panose="02040502050405020303" pitchFamily="18" charset="0"/>
              </a:rPr>
              <a:t>ZOOM: Privacy and Security Tips</a:t>
            </a:r>
          </a:p>
        </p:txBody>
      </p:sp>
      <p:sp>
        <p:nvSpPr>
          <p:cNvPr id="34" name="Oval 33"/>
          <p:cNvSpPr/>
          <p:nvPr/>
        </p:nvSpPr>
        <p:spPr>
          <a:xfrm>
            <a:off x="478335" y="2954613"/>
            <a:ext cx="2651186" cy="2651186"/>
          </a:xfrm>
          <a:prstGeom prst="ellipse">
            <a:avLst/>
          </a:prstGeom>
          <a:solidFill>
            <a:schemeClr val="bg1"/>
          </a:solidFill>
          <a:ln w="57150">
            <a:solidFill>
              <a:srgbClr val="4E5B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36" name="Oval 35"/>
          <p:cNvSpPr/>
          <p:nvPr/>
        </p:nvSpPr>
        <p:spPr>
          <a:xfrm>
            <a:off x="478335" y="6830441"/>
            <a:ext cx="2651186" cy="2651186"/>
          </a:xfrm>
          <a:prstGeom prst="ellipse">
            <a:avLst/>
          </a:prstGeom>
          <a:solidFill>
            <a:schemeClr val="bg1"/>
          </a:solidFill>
          <a:ln w="57150">
            <a:solidFill>
              <a:srgbClr val="4E5B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38" name="TextBox 37"/>
          <p:cNvSpPr txBox="1"/>
          <p:nvPr/>
        </p:nvSpPr>
        <p:spPr>
          <a:xfrm>
            <a:off x="3442049" y="7651058"/>
            <a:ext cx="7886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A MEETING</a:t>
            </a:r>
            <a:endParaRPr lang="en-CA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922350" y="11500412"/>
            <a:ext cx="11824671" cy="10624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40" name="Oval 39"/>
          <p:cNvSpPr/>
          <p:nvPr/>
        </p:nvSpPr>
        <p:spPr>
          <a:xfrm>
            <a:off x="478335" y="10706269"/>
            <a:ext cx="2651186" cy="2651186"/>
          </a:xfrm>
          <a:prstGeom prst="ellipse">
            <a:avLst/>
          </a:prstGeom>
          <a:solidFill>
            <a:schemeClr val="bg1"/>
          </a:solidFill>
          <a:ln w="57150">
            <a:solidFill>
              <a:srgbClr val="4E5B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41" name="TextBox 40"/>
          <p:cNvSpPr txBox="1"/>
          <p:nvPr/>
        </p:nvSpPr>
        <p:spPr>
          <a:xfrm>
            <a:off x="3442049" y="11575142"/>
            <a:ext cx="8028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 SETTINGS</a:t>
            </a:r>
            <a:endParaRPr lang="en-CA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01" y="11329727"/>
            <a:ext cx="1403775" cy="140377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131873" y="3486797"/>
            <a:ext cx="1344109" cy="1574593"/>
            <a:chOff x="1126630" y="3964847"/>
            <a:chExt cx="1344109" cy="1574593"/>
          </a:xfrm>
        </p:grpSpPr>
        <p:grpSp>
          <p:nvGrpSpPr>
            <p:cNvPr id="20" name="Group 19"/>
            <p:cNvGrpSpPr/>
            <p:nvPr/>
          </p:nvGrpSpPr>
          <p:grpSpPr>
            <a:xfrm>
              <a:off x="1126630" y="3964847"/>
              <a:ext cx="1344109" cy="1574593"/>
              <a:chOff x="18239676" y="3109276"/>
              <a:chExt cx="1594987" cy="1868489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18239676" y="3228975"/>
                <a:ext cx="1594987" cy="1748790"/>
              </a:xfrm>
              <a:prstGeom prst="round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CA" sz="1801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8547632" y="3393440"/>
                <a:ext cx="320040" cy="32004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CA" sz="1801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175630" y="3393440"/>
                <a:ext cx="320040" cy="32004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CA" sz="1801"/>
              </a:p>
            </p:txBody>
          </p:sp>
          <p:sp>
            <p:nvSpPr>
              <p:cNvPr id="17" name="Flowchart: Terminator 16"/>
              <p:cNvSpPr/>
              <p:nvPr/>
            </p:nvSpPr>
            <p:spPr>
              <a:xfrm rot="16200000">
                <a:off x="18485561" y="3305969"/>
                <a:ext cx="444183" cy="50800"/>
              </a:xfrm>
              <a:prstGeom prst="flowChartTermina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CA" sz="1801"/>
              </a:p>
            </p:txBody>
          </p:sp>
          <p:sp>
            <p:nvSpPr>
              <p:cNvPr id="18" name="Flowchart: Terminator 17"/>
              <p:cNvSpPr/>
              <p:nvPr/>
            </p:nvSpPr>
            <p:spPr>
              <a:xfrm rot="16200000">
                <a:off x="19113560" y="3305968"/>
                <a:ext cx="444183" cy="50800"/>
              </a:xfrm>
              <a:prstGeom prst="flowChartTermina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CA" sz="1801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1628282" y="4438420"/>
              <a:ext cx="35948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CA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01" y="7571872"/>
            <a:ext cx="1432427" cy="1168323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3442049" y="4992915"/>
            <a:ext cx="59690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Ask yourself: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is Zoom the appropriate platform for this meeting?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Zoom meetings should be treated as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fully public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157498" y="3627693"/>
            <a:ext cx="5516640" cy="1219633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47" name="TextBox 46"/>
          <p:cNvSpPr txBox="1"/>
          <p:nvPr/>
        </p:nvSpPr>
        <p:spPr>
          <a:xfrm>
            <a:off x="16719033" y="4037101"/>
            <a:ext cx="43905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MANAGE PARTICIPANTS</a:t>
            </a:r>
            <a:endParaRPr lang="en-CA" sz="5000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309808" y="9711260"/>
            <a:ext cx="42453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Mute participants </a:t>
            </a:r>
          </a:p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entry</a:t>
            </a:r>
            <a:endParaRPr lang="en-CA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309808" y="10864541"/>
            <a:ext cx="42453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participants to unmute themselves</a:t>
            </a:r>
            <a:endParaRPr lang="en-CA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9808" y="12017822"/>
            <a:ext cx="42453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 an Enter/</a:t>
            </a:r>
          </a:p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 chime</a:t>
            </a:r>
            <a:endParaRPr lang="en-CA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309808" y="13171103"/>
            <a:ext cx="42453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participants to rename themselves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7309808" y="14324385"/>
            <a:ext cx="42453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 Meeting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539157" y="14978090"/>
            <a:ext cx="108567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Whenever possible,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the host should use the zoom desktop application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 maximize options</a:t>
            </a:r>
            <a:endParaRPr lang="en-CA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377169" y="5971123"/>
            <a:ext cx="5177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case of an unwanted intrusion, </a:t>
            </a:r>
            <a:r>
              <a:rPr lang="en-US" sz="3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the participant 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the ‘manage participant’ menu</a:t>
            </a:r>
          </a:p>
          <a:p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options in this menu include:</a:t>
            </a:r>
          </a:p>
        </p:txBody>
      </p:sp>
      <p:sp>
        <p:nvSpPr>
          <p:cNvPr id="56" name="Oval 55"/>
          <p:cNvSpPr/>
          <p:nvPr/>
        </p:nvSpPr>
        <p:spPr>
          <a:xfrm>
            <a:off x="16619042" y="10119098"/>
            <a:ext cx="199985" cy="1999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57" name="Oval 56"/>
          <p:cNvSpPr/>
          <p:nvPr/>
        </p:nvSpPr>
        <p:spPr>
          <a:xfrm>
            <a:off x="16619042" y="11272379"/>
            <a:ext cx="199985" cy="1999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58" name="Oval 57"/>
          <p:cNvSpPr/>
          <p:nvPr/>
        </p:nvSpPr>
        <p:spPr>
          <a:xfrm>
            <a:off x="16624893" y="12419822"/>
            <a:ext cx="199985" cy="1999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59" name="Oval 58"/>
          <p:cNvSpPr/>
          <p:nvPr/>
        </p:nvSpPr>
        <p:spPr>
          <a:xfrm>
            <a:off x="16619042" y="13574074"/>
            <a:ext cx="199985" cy="1999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60" name="Oval 59"/>
          <p:cNvSpPr/>
          <p:nvPr/>
        </p:nvSpPr>
        <p:spPr>
          <a:xfrm>
            <a:off x="16619041" y="14499066"/>
            <a:ext cx="199985" cy="1999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801"/>
          </a:p>
        </p:txBody>
      </p:sp>
      <p:sp>
        <p:nvSpPr>
          <p:cNvPr id="2" name="TextBox 1"/>
          <p:cNvSpPr txBox="1"/>
          <p:nvPr/>
        </p:nvSpPr>
        <p:spPr>
          <a:xfrm>
            <a:off x="16978194" y="2468882"/>
            <a:ext cx="4576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CSPS – Surge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April 2020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09808" y="-22129"/>
            <a:ext cx="4855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Draft For Discussion</a:t>
            </a:r>
            <a:endParaRPr lang="en-CA" sz="4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5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PS Brandbook">
  <a:themeElements>
    <a:clrScheme name="School Brand">
      <a:dk1>
        <a:sysClr val="windowText" lastClr="000000"/>
      </a:dk1>
      <a:lt1>
        <a:sysClr val="window" lastClr="FFFFFF"/>
      </a:lt1>
      <a:dk2>
        <a:srgbClr val="4E5B73"/>
      </a:dk2>
      <a:lt2>
        <a:srgbClr val="E7E6E6"/>
      </a:lt2>
      <a:accent1>
        <a:srgbClr val="3F2A56"/>
      </a:accent1>
      <a:accent2>
        <a:srgbClr val="4E5B73"/>
      </a:accent2>
      <a:accent3>
        <a:srgbClr val="DA797A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PS Brandbook" id="{3E03428F-50F4-4644-951A-477ED28972C1}" vid="{AAB0C85D-B5C1-41C6-B32A-4E6B38B3E8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4512</TotalTime>
  <Words>186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CSPS Brandbook</vt:lpstr>
      <vt:lpstr>PowerPoint Presentation</vt:lpstr>
    </vt:vector>
  </TitlesOfParts>
  <Company>Government of Canada|Gouvernement du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Ryan</dc:creator>
  <cp:lastModifiedBy>John Ryan</cp:lastModifiedBy>
  <cp:revision>24</cp:revision>
  <dcterms:created xsi:type="dcterms:W3CDTF">2020-04-02T14:17:09Z</dcterms:created>
  <dcterms:modified xsi:type="dcterms:W3CDTF">2020-04-08T17:23:49Z</dcterms:modified>
</cp:coreProperties>
</file>